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1" r:id="rId1"/>
  </p:sldMasterIdLst>
  <p:notesMasterIdLst>
    <p:notesMasterId r:id="rId4"/>
  </p:notesMasterIdLst>
  <p:sldIdLst>
    <p:sldId id="299" r:id="rId2"/>
    <p:sldId id="298" r:id="rId3"/>
  </p:sldIdLst>
  <p:sldSz cx="7559675" cy="10691813"/>
  <p:notesSz cx="6807200" cy="9939338"/>
  <p:defaultTextStyle>
    <a:defPPr>
      <a:defRPr lang="zh-CN"/>
    </a:defPPr>
    <a:lvl1pPr algn="l" defTabSz="990600" rtl="0" eaLnBrk="0" fontAlgn="base" hangingPunct="0">
      <a:spcBef>
        <a:spcPct val="0"/>
      </a:spcBef>
      <a:spcAft>
        <a:spcPct val="0"/>
      </a:spcAft>
      <a:defRPr kern="1200">
        <a:solidFill>
          <a:schemeClr val="tx1"/>
        </a:solidFill>
        <a:latin typeface="Calibri" panose="020F0502020204030204" pitchFamily="34" charset="0"/>
        <a:ea typeface="ＭＳ Ｐゴシック" panose="020B0600070205080204" pitchFamily="50" charset="-128"/>
        <a:cs typeface="+mn-cs"/>
      </a:defRPr>
    </a:lvl1pPr>
    <a:lvl2pPr marL="495300" indent="-39688" algn="l" defTabSz="990600" rtl="0" eaLnBrk="0" fontAlgn="base" hangingPunct="0">
      <a:spcBef>
        <a:spcPct val="0"/>
      </a:spcBef>
      <a:spcAft>
        <a:spcPct val="0"/>
      </a:spcAft>
      <a:defRPr kern="1200">
        <a:solidFill>
          <a:schemeClr val="tx1"/>
        </a:solidFill>
        <a:latin typeface="Calibri" panose="020F0502020204030204" pitchFamily="34" charset="0"/>
        <a:ea typeface="ＭＳ Ｐゴシック" panose="020B0600070205080204" pitchFamily="50" charset="-128"/>
        <a:cs typeface="+mn-cs"/>
      </a:defRPr>
    </a:lvl2pPr>
    <a:lvl3pPr marL="990600" indent="-80963" algn="l" defTabSz="990600" rtl="0" eaLnBrk="0" fontAlgn="base" hangingPunct="0">
      <a:spcBef>
        <a:spcPct val="0"/>
      </a:spcBef>
      <a:spcAft>
        <a:spcPct val="0"/>
      </a:spcAft>
      <a:defRPr kern="1200">
        <a:solidFill>
          <a:schemeClr val="tx1"/>
        </a:solidFill>
        <a:latin typeface="Calibri" panose="020F0502020204030204" pitchFamily="34" charset="0"/>
        <a:ea typeface="ＭＳ Ｐゴシック" panose="020B0600070205080204" pitchFamily="50" charset="-128"/>
        <a:cs typeface="+mn-cs"/>
      </a:defRPr>
    </a:lvl3pPr>
    <a:lvl4pPr marL="1485900" indent="-122238" algn="l" defTabSz="990600" rtl="0" eaLnBrk="0" fontAlgn="base" hangingPunct="0">
      <a:spcBef>
        <a:spcPct val="0"/>
      </a:spcBef>
      <a:spcAft>
        <a:spcPct val="0"/>
      </a:spcAft>
      <a:defRPr kern="1200">
        <a:solidFill>
          <a:schemeClr val="tx1"/>
        </a:solidFill>
        <a:latin typeface="Calibri" panose="020F0502020204030204" pitchFamily="34" charset="0"/>
        <a:ea typeface="ＭＳ Ｐゴシック" panose="020B0600070205080204" pitchFamily="50" charset="-128"/>
        <a:cs typeface="+mn-cs"/>
      </a:defRPr>
    </a:lvl4pPr>
    <a:lvl5pPr marL="1981200" indent="-163513" algn="l" defTabSz="990600" rtl="0" eaLnBrk="0" fontAlgn="base" hangingPunct="0">
      <a:spcBef>
        <a:spcPct val="0"/>
      </a:spcBef>
      <a:spcAft>
        <a:spcPct val="0"/>
      </a:spcAft>
      <a:defRPr kern="1200">
        <a:solidFill>
          <a:schemeClr val="tx1"/>
        </a:solidFill>
        <a:latin typeface="Calibri" panose="020F0502020204030204" pitchFamily="34" charset="0"/>
        <a:ea typeface="ＭＳ Ｐゴシック" panose="020B0600070205080204" pitchFamily="50" charset="-128"/>
        <a:cs typeface="+mn-cs"/>
      </a:defRPr>
    </a:lvl5pPr>
    <a:lvl6pPr marL="2286000" algn="l" defTabSz="914400" rtl="0" eaLnBrk="1" latinLnBrk="0" hangingPunct="1">
      <a:defRPr kern="1200">
        <a:solidFill>
          <a:schemeClr val="tx1"/>
        </a:solidFill>
        <a:latin typeface="Calibri" panose="020F0502020204030204" pitchFamily="34" charset="0"/>
        <a:ea typeface="ＭＳ Ｐゴシック" panose="020B0600070205080204" pitchFamily="50" charset="-128"/>
        <a:cs typeface="+mn-cs"/>
      </a:defRPr>
    </a:lvl6pPr>
    <a:lvl7pPr marL="2743200" algn="l" defTabSz="914400" rtl="0" eaLnBrk="1" latinLnBrk="0" hangingPunct="1">
      <a:defRPr kern="1200">
        <a:solidFill>
          <a:schemeClr val="tx1"/>
        </a:solidFill>
        <a:latin typeface="Calibri" panose="020F0502020204030204" pitchFamily="34" charset="0"/>
        <a:ea typeface="ＭＳ Ｐゴシック" panose="020B0600070205080204" pitchFamily="50" charset="-128"/>
        <a:cs typeface="+mn-cs"/>
      </a:defRPr>
    </a:lvl7pPr>
    <a:lvl8pPr marL="3200400" algn="l" defTabSz="914400" rtl="0" eaLnBrk="1" latinLnBrk="0" hangingPunct="1">
      <a:defRPr kern="1200">
        <a:solidFill>
          <a:schemeClr val="tx1"/>
        </a:solidFill>
        <a:latin typeface="Calibri" panose="020F0502020204030204" pitchFamily="34" charset="0"/>
        <a:ea typeface="ＭＳ Ｐゴシック" panose="020B0600070205080204" pitchFamily="50" charset="-128"/>
        <a:cs typeface="+mn-cs"/>
      </a:defRPr>
    </a:lvl8pPr>
    <a:lvl9pPr marL="3657600" algn="l" defTabSz="914400" rtl="0" eaLnBrk="1" latinLnBrk="0" hangingPunct="1">
      <a:defRPr kern="1200">
        <a:solidFill>
          <a:schemeClr val="tx1"/>
        </a:solidFill>
        <a:latin typeface="Calibri" panose="020F0502020204030204" pitchFamily="34" charset="0"/>
        <a:ea typeface="ＭＳ Ｐゴシック" panose="020B0600070205080204" pitchFamily="50" charset="-128"/>
        <a:cs typeface="+mn-cs"/>
      </a:defRPr>
    </a:lvl9pPr>
  </p:defaultTextStyle>
  <p:extLst>
    <p:ext uri="{EFAFB233-063F-42B5-8137-9DF3F51BA10A}">
      <p15:sldGuideLst xmlns:p15="http://schemas.microsoft.com/office/powerpoint/2012/main">
        <p15:guide id="1" orient="horz" pos="3368">
          <p15:clr>
            <a:srgbClr val="A4A3A4"/>
          </p15:clr>
        </p15:guide>
        <p15:guide id="2" pos="2382">
          <p15:clr>
            <a:srgbClr val="A4A3A4"/>
          </p15:clr>
        </p15:guide>
      </p15:sld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Owner" initials="O" lastIdx="1" clrIdx="0">
    <p:extLst>
      <p:ext uri="{19B8F6BF-5375-455C-9EA6-DF929625EA0E}">
        <p15:presenceInfo xmlns:p15="http://schemas.microsoft.com/office/powerpoint/2012/main" userId="Owner" providerId="None"/>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useTimings="0">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0"/>
      </p:ext>
    </p:extLst>
  </p:showPr>
  <p:clrMru>
    <a:srgbClr val="F79709"/>
    <a:srgbClr val="000066"/>
    <a:srgbClr val="4F81BD"/>
    <a:srgbClr val="FF0066"/>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7732" autoAdjust="0"/>
    <p:restoredTop sz="94660"/>
  </p:normalViewPr>
  <p:slideViewPr>
    <p:cSldViewPr>
      <p:cViewPr varScale="1">
        <p:scale>
          <a:sx n="73" d="100"/>
          <a:sy n="73" d="100"/>
        </p:scale>
        <p:origin x="3510" y="84"/>
      </p:cViewPr>
      <p:guideLst>
        <p:guide orient="horz" pos="3368"/>
        <p:guide pos="2382"/>
      </p:guideLst>
    </p:cSldViewPr>
  </p:slideViewPr>
  <p:notesTextViewPr>
    <p:cViewPr>
      <p:scale>
        <a:sx n="1" d="1"/>
        <a:sy n="1" d="1"/>
      </p:scale>
      <p:origin x="0" y="0"/>
    </p:cViewPr>
  </p:notesTextViewPr>
  <p:gridSpacing cx="69848" cy="69848"/>
</p:viewPr>
</file>

<file path=ppt/_rels/presentation.xml.rels><?xml version="1.0" encoding="UTF-8" standalone="yes"?>
<Relationships xmlns="http://schemas.openxmlformats.org/package/2006/relationships"><Relationship Id="rId8"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viewProps" Target="view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presProps" Target="presProps.xml"/><Relationship Id="rId5" Type="http://schemas.openxmlformats.org/officeDocument/2006/relationships/commentAuthors" Target="commentAuthors.xml"/><Relationship Id="rId4" Type="http://schemas.openxmlformats.org/officeDocument/2006/relationships/notesMaster" Target="notesMasters/notesMaster1.xml"/><Relationship Id="rId9"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bwMode="auto">
      <p:bgPr>
        <a:solidFill>
          <a:schemeClr val="bg1"/>
        </a:solidFill>
        <a:effectLst/>
      </p:bgPr>
    </p:bg>
    <p:spTree>
      <p:nvGrpSpPr>
        <p:cNvPr id="1" name=""/>
        <p:cNvGrpSpPr/>
        <p:nvPr/>
      </p:nvGrpSpPr>
      <p:grpSpPr>
        <a:xfrm>
          <a:off x="0" y="0"/>
          <a:ext cx="0" cy="0"/>
          <a:chOff x="0" y="0"/>
          <a:chExt cx="0" cy="0"/>
        </a:xfrm>
      </p:grpSpPr>
      <p:sp>
        <p:nvSpPr>
          <p:cNvPr id="2050" name="ヘッダー プレースホルダー 1">
            <a:extLst>
              <a:ext uri="{FF2B5EF4-FFF2-40B4-BE49-F238E27FC236}">
                <a16:creationId xmlns:a16="http://schemas.microsoft.com/office/drawing/2014/main" id="{D8D82528-7D63-4BAF-8AF8-782B4D3ECCB3}"/>
              </a:ext>
            </a:extLst>
          </p:cNvPr>
          <p:cNvSpPr>
            <a:spLocks noGrp="1" noChangeArrowheads="1"/>
          </p:cNvSpPr>
          <p:nvPr>
            <p:ph type="hdr" sz="quarter" idx="4294967295"/>
          </p:nvPr>
        </p:nvSpPr>
        <p:spPr bwMode="auto">
          <a:xfrm>
            <a:off x="0" y="0"/>
            <a:ext cx="2951163" cy="496888"/>
          </a:xfrm>
          <a:prstGeom prst="rect">
            <a:avLst/>
          </a:prstGeom>
          <a:noFill/>
          <a:ln>
            <a:noFill/>
          </a:ln>
        </p:spPr>
        <p:txBody>
          <a:bodyPr vert="horz" wrap="square" lIns="91882" tIns="45942" rIns="91882" bIns="45942" numCol="1" anchor="t" anchorCtr="0" compatLnSpc="1">
            <a:prstTxWarp prst="textNoShape">
              <a:avLst/>
            </a:prstTxWarp>
          </a:bodyPr>
          <a:lstStyle>
            <a:lvl1pPr>
              <a:buFont typeface="Arial" panose="020B0604020202020204" pitchFamily="34" charset="0"/>
              <a:buNone/>
              <a:defRPr sz="1200"/>
            </a:lvl1pPr>
          </a:lstStyle>
          <a:p>
            <a:pPr>
              <a:defRPr/>
            </a:pPr>
            <a:endParaRPr lang="ja-JP" altLang="ja-JP"/>
          </a:p>
        </p:txBody>
      </p:sp>
      <p:sp>
        <p:nvSpPr>
          <p:cNvPr id="2051" name="日付プレースホルダー 2">
            <a:extLst>
              <a:ext uri="{FF2B5EF4-FFF2-40B4-BE49-F238E27FC236}">
                <a16:creationId xmlns:a16="http://schemas.microsoft.com/office/drawing/2014/main" id="{9B6D9815-35E6-4DB9-A7BE-17A58024CBE0}"/>
              </a:ext>
            </a:extLst>
          </p:cNvPr>
          <p:cNvSpPr>
            <a:spLocks noGrp="1" noChangeArrowheads="1"/>
          </p:cNvSpPr>
          <p:nvPr>
            <p:ph type="dt" idx="1"/>
          </p:nvPr>
        </p:nvSpPr>
        <p:spPr bwMode="auto">
          <a:xfrm>
            <a:off x="3854450" y="0"/>
            <a:ext cx="2951163" cy="496888"/>
          </a:xfrm>
          <a:prstGeom prst="rect">
            <a:avLst/>
          </a:prstGeom>
          <a:noFill/>
          <a:ln>
            <a:noFill/>
          </a:ln>
        </p:spPr>
        <p:txBody>
          <a:bodyPr vert="horz" wrap="square" lIns="91882" tIns="45942" rIns="91882" bIns="45942" numCol="1" anchor="t" anchorCtr="0" compatLnSpc="1">
            <a:prstTxWarp prst="textNoShape">
              <a:avLst/>
            </a:prstTxWarp>
          </a:bodyPr>
          <a:lstStyle>
            <a:lvl1pPr algn="r">
              <a:buFont typeface="Arial" panose="020B0604020202020204" pitchFamily="34" charset="0"/>
              <a:buNone/>
              <a:defRPr/>
            </a:lvl1pPr>
          </a:lstStyle>
          <a:p>
            <a:pPr>
              <a:defRPr/>
            </a:pPr>
            <a:fld id="{47162779-5B6F-497B-AE3A-8242DDDD62AD}" type="datetime1">
              <a:rPr lang="ja-JP" altLang="en-US"/>
              <a:pPr>
                <a:defRPr/>
              </a:pPr>
              <a:t>2024/2/8</a:t>
            </a:fld>
            <a:endParaRPr lang="ja-JP" altLang="en-US" sz="1200"/>
          </a:p>
        </p:txBody>
      </p:sp>
      <p:sp>
        <p:nvSpPr>
          <p:cNvPr id="2052" name="スライド イメージ プレースホルダー 3">
            <a:extLst>
              <a:ext uri="{FF2B5EF4-FFF2-40B4-BE49-F238E27FC236}">
                <a16:creationId xmlns:a16="http://schemas.microsoft.com/office/drawing/2014/main" id="{40883335-0706-4DC6-901B-AB22CAC6D3B3}"/>
              </a:ext>
            </a:extLst>
          </p:cNvPr>
          <p:cNvSpPr>
            <a:spLocks noGrp="1" noRot="1" noChangeAspect="1" noChangeArrowheads="1"/>
          </p:cNvSpPr>
          <p:nvPr>
            <p:ph type="sldImg" idx="2"/>
          </p:nvPr>
        </p:nvSpPr>
        <p:spPr bwMode="auto">
          <a:xfrm>
            <a:off x="2219325" y="1244600"/>
            <a:ext cx="2368550" cy="3352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bevel/>
                <a:headEnd/>
                <a:tailEnd/>
              </a14:hiddenLine>
            </a:ext>
          </a:extLst>
        </p:spPr>
      </p:sp>
      <p:sp>
        <p:nvSpPr>
          <p:cNvPr id="2053" name="ノート プレースホルダー 4">
            <a:extLst>
              <a:ext uri="{FF2B5EF4-FFF2-40B4-BE49-F238E27FC236}">
                <a16:creationId xmlns:a16="http://schemas.microsoft.com/office/drawing/2014/main" id="{1FE77A54-CCE7-4874-8AD6-851C8FB6E906}"/>
              </a:ext>
            </a:extLst>
          </p:cNvPr>
          <p:cNvSpPr>
            <a:spLocks noGrp="1" noRot="1" noChangeAspect="1" noChangeArrowheads="1"/>
          </p:cNvSpPr>
          <p:nvPr/>
        </p:nvSpPr>
        <p:spPr bwMode="auto">
          <a:xfrm>
            <a:off x="679450" y="4784725"/>
            <a:ext cx="5448300" cy="3910013"/>
          </a:xfrm>
          <a:prstGeom prst="rect">
            <a:avLst/>
          </a:prstGeom>
          <a:noFill/>
          <a:ln>
            <a:noFill/>
          </a:ln>
        </p:spPr>
        <p:txBody>
          <a:bodyPr lIns="91882" tIns="45942" rIns="91882" bIns="45942" anchor="ctr"/>
          <a:lstStyle>
            <a:lvl1pPr defTabSz="0">
              <a:spcBef>
                <a:spcPct val="30000"/>
              </a:spcBef>
              <a:defRPr sz="1200">
                <a:solidFill>
                  <a:schemeClr val="tx1"/>
                </a:solidFill>
                <a:latin typeface="Arial" panose="020B0604020202020204" pitchFamily="34" charset="0"/>
              </a:defRPr>
            </a:lvl1pPr>
            <a:lvl2pPr defTabSz="0">
              <a:spcBef>
                <a:spcPct val="30000"/>
              </a:spcBef>
              <a:defRPr sz="1200">
                <a:solidFill>
                  <a:schemeClr val="tx1"/>
                </a:solidFill>
                <a:latin typeface="Arial" panose="020B0604020202020204" pitchFamily="34" charset="0"/>
              </a:defRPr>
            </a:lvl2pPr>
            <a:lvl3pPr defTabSz="0">
              <a:spcBef>
                <a:spcPct val="30000"/>
              </a:spcBef>
              <a:defRPr sz="1200">
                <a:solidFill>
                  <a:schemeClr val="tx1"/>
                </a:solidFill>
                <a:latin typeface="Arial" panose="020B0604020202020204" pitchFamily="34" charset="0"/>
              </a:defRPr>
            </a:lvl3pPr>
            <a:lvl4pPr defTabSz="0">
              <a:spcBef>
                <a:spcPct val="30000"/>
              </a:spcBef>
              <a:defRPr sz="1200">
                <a:solidFill>
                  <a:schemeClr val="tx1"/>
                </a:solidFill>
                <a:latin typeface="Arial" panose="020B0604020202020204" pitchFamily="34" charset="0"/>
              </a:defRPr>
            </a:lvl4pPr>
            <a:lvl5pPr defTabSz="0">
              <a:spcBef>
                <a:spcPct val="30000"/>
              </a:spcBef>
              <a:defRPr sz="1200">
                <a:solidFill>
                  <a:schemeClr val="tx1"/>
                </a:solidFill>
                <a:latin typeface="Arial" panose="020B0604020202020204" pitchFamily="34" charset="0"/>
              </a:defRPr>
            </a:lvl5pPr>
            <a:lvl6pPr marL="457200" defTabSz="0" eaLnBrk="0" fontAlgn="base" hangingPunct="0">
              <a:spcBef>
                <a:spcPct val="30000"/>
              </a:spcBef>
              <a:spcAft>
                <a:spcPct val="0"/>
              </a:spcAft>
              <a:defRPr sz="1200">
                <a:solidFill>
                  <a:schemeClr val="tx1"/>
                </a:solidFill>
                <a:latin typeface="Arial" panose="020B0604020202020204" pitchFamily="34" charset="0"/>
              </a:defRPr>
            </a:lvl6pPr>
            <a:lvl7pPr marL="914400" defTabSz="0" eaLnBrk="0" fontAlgn="base" hangingPunct="0">
              <a:spcBef>
                <a:spcPct val="30000"/>
              </a:spcBef>
              <a:spcAft>
                <a:spcPct val="0"/>
              </a:spcAft>
              <a:defRPr sz="1200">
                <a:solidFill>
                  <a:schemeClr val="tx1"/>
                </a:solidFill>
                <a:latin typeface="Arial" panose="020B0604020202020204" pitchFamily="34" charset="0"/>
              </a:defRPr>
            </a:lvl7pPr>
            <a:lvl8pPr marL="1371600" defTabSz="0" eaLnBrk="0" fontAlgn="base" hangingPunct="0">
              <a:spcBef>
                <a:spcPct val="30000"/>
              </a:spcBef>
              <a:spcAft>
                <a:spcPct val="0"/>
              </a:spcAft>
              <a:defRPr sz="1200">
                <a:solidFill>
                  <a:schemeClr val="tx1"/>
                </a:solidFill>
                <a:latin typeface="Arial" panose="020B0604020202020204" pitchFamily="34" charset="0"/>
              </a:defRPr>
            </a:lvl8pPr>
            <a:lvl9pPr marL="1828800" defTabSz="0" eaLnBrk="0" fontAlgn="base" hangingPunct="0">
              <a:spcBef>
                <a:spcPct val="30000"/>
              </a:spcBef>
              <a:spcAft>
                <a:spcPct val="0"/>
              </a:spcAft>
              <a:defRPr sz="1200">
                <a:solidFill>
                  <a:schemeClr val="tx1"/>
                </a:solidFill>
                <a:latin typeface="Arial" panose="020B0604020202020204" pitchFamily="34" charset="0"/>
              </a:defRPr>
            </a:lvl9pPr>
          </a:lstStyle>
          <a:p>
            <a:pPr>
              <a:defRPr/>
            </a:pPr>
            <a:r>
              <a:rPr lang="ja-JP" altLang="en-US"/>
              <a:t>マスター テキストの書式設定</a:t>
            </a:r>
          </a:p>
          <a:p>
            <a:pPr>
              <a:defRPr/>
            </a:pPr>
            <a:r>
              <a:rPr lang="ja-JP" altLang="en-US"/>
              <a:t>第 </a:t>
            </a:r>
            <a:r>
              <a:rPr lang="en-US" altLang="ja-JP"/>
              <a:t>2 </a:t>
            </a:r>
            <a:r>
              <a:rPr lang="ja-JP" altLang="en-US"/>
              <a:t>レベル</a:t>
            </a:r>
          </a:p>
          <a:p>
            <a:pPr>
              <a:defRPr/>
            </a:pPr>
            <a:r>
              <a:rPr lang="ja-JP" altLang="en-US"/>
              <a:t>第 </a:t>
            </a:r>
            <a:r>
              <a:rPr lang="en-US" altLang="ja-JP"/>
              <a:t>3 </a:t>
            </a:r>
            <a:r>
              <a:rPr lang="ja-JP" altLang="en-US"/>
              <a:t>レベル</a:t>
            </a:r>
          </a:p>
          <a:p>
            <a:pPr>
              <a:defRPr/>
            </a:pPr>
            <a:r>
              <a:rPr lang="ja-JP" altLang="en-US"/>
              <a:t>第 </a:t>
            </a:r>
            <a:r>
              <a:rPr lang="en-US" altLang="ja-JP"/>
              <a:t>4 </a:t>
            </a:r>
            <a:r>
              <a:rPr lang="ja-JP" altLang="en-US"/>
              <a:t>レベル</a:t>
            </a:r>
          </a:p>
          <a:p>
            <a:pPr>
              <a:defRPr/>
            </a:pPr>
            <a:r>
              <a:rPr lang="ja-JP" altLang="en-US"/>
              <a:t>第 </a:t>
            </a:r>
            <a:r>
              <a:rPr lang="en-US" altLang="ja-JP"/>
              <a:t>5 </a:t>
            </a:r>
            <a:r>
              <a:rPr lang="ja-JP" altLang="en-US"/>
              <a:t>レベル</a:t>
            </a:r>
          </a:p>
        </p:txBody>
      </p:sp>
      <p:sp>
        <p:nvSpPr>
          <p:cNvPr id="2054" name="フッター プレースホルダー 5">
            <a:extLst>
              <a:ext uri="{FF2B5EF4-FFF2-40B4-BE49-F238E27FC236}">
                <a16:creationId xmlns:a16="http://schemas.microsoft.com/office/drawing/2014/main" id="{010DDE3A-ABFA-4331-AA4F-0D09FCFECB26}"/>
              </a:ext>
            </a:extLst>
          </p:cNvPr>
          <p:cNvSpPr>
            <a:spLocks noGrp="1" noChangeArrowheads="1"/>
          </p:cNvSpPr>
          <p:nvPr>
            <p:ph type="ftr" sz="quarter" idx="4"/>
          </p:nvPr>
        </p:nvSpPr>
        <p:spPr bwMode="auto">
          <a:xfrm>
            <a:off x="0" y="9442450"/>
            <a:ext cx="2951163" cy="496888"/>
          </a:xfrm>
          <a:prstGeom prst="rect">
            <a:avLst/>
          </a:prstGeom>
          <a:noFill/>
          <a:ln>
            <a:noFill/>
          </a:ln>
        </p:spPr>
        <p:txBody>
          <a:bodyPr vert="horz" wrap="square" lIns="91882" tIns="45942" rIns="91882" bIns="45942" numCol="1" anchor="b" anchorCtr="0" compatLnSpc="1">
            <a:prstTxWarp prst="textNoShape">
              <a:avLst/>
            </a:prstTxWarp>
          </a:bodyPr>
          <a:lstStyle>
            <a:lvl1pPr>
              <a:buFont typeface="Arial" panose="020B0604020202020204" pitchFamily="34" charset="0"/>
              <a:buNone/>
              <a:defRPr sz="1200"/>
            </a:lvl1pPr>
          </a:lstStyle>
          <a:p>
            <a:pPr>
              <a:defRPr/>
            </a:pPr>
            <a:endParaRPr lang="ja-JP" altLang="ja-JP"/>
          </a:p>
        </p:txBody>
      </p:sp>
      <p:sp>
        <p:nvSpPr>
          <p:cNvPr id="2055" name="スライド番号プレースホルダー 6">
            <a:extLst>
              <a:ext uri="{FF2B5EF4-FFF2-40B4-BE49-F238E27FC236}">
                <a16:creationId xmlns:a16="http://schemas.microsoft.com/office/drawing/2014/main" id="{53B8E6DC-44FF-4389-B101-73ACA1605E12}"/>
              </a:ext>
            </a:extLst>
          </p:cNvPr>
          <p:cNvSpPr>
            <a:spLocks noGrp="1" noChangeArrowheads="1"/>
          </p:cNvSpPr>
          <p:nvPr>
            <p:ph type="sldNum" sz="quarter" idx="5"/>
          </p:nvPr>
        </p:nvSpPr>
        <p:spPr bwMode="auto">
          <a:xfrm>
            <a:off x="3854450" y="9442450"/>
            <a:ext cx="2951163" cy="496888"/>
          </a:xfrm>
          <a:prstGeom prst="rect">
            <a:avLst/>
          </a:prstGeom>
          <a:noFill/>
          <a:ln>
            <a:noFill/>
          </a:ln>
        </p:spPr>
        <p:txBody>
          <a:bodyPr vert="horz" wrap="square" lIns="91882" tIns="45942" rIns="91882" bIns="45942" numCol="1" anchor="b" anchorCtr="0" compatLnSpc="1">
            <a:prstTxWarp prst="textNoShape">
              <a:avLst/>
            </a:prstTxWarp>
          </a:bodyPr>
          <a:lstStyle>
            <a:lvl1pPr algn="r">
              <a:buFont typeface="Arial" panose="020B0604020202020204" pitchFamily="34" charset="0"/>
              <a:buNone/>
              <a:defRPr/>
            </a:lvl1pPr>
          </a:lstStyle>
          <a:p>
            <a:pPr>
              <a:defRPr/>
            </a:pPr>
            <a:fld id="{2F1F6FB8-28E6-4502-BE1F-1CF4FBABE520}" type="slidenum">
              <a:rPr lang="ja-JP" altLang="en-US"/>
              <a:pPr>
                <a:defRPr/>
              </a:pPr>
              <a:t>‹#›</a:t>
            </a:fld>
            <a:endParaRPr lang="ja-JP" altLang="en-US" sz="1200"/>
          </a:p>
        </p:txBody>
      </p:sp>
    </p:spTree>
    <p:extLst>
      <p:ext uri="{BB962C8B-B14F-4D97-AF65-F5344CB8AC3E}">
        <p14:creationId xmlns:p14="http://schemas.microsoft.com/office/powerpoint/2010/main" val="1339422274"/>
      </p:ext>
    </p:extLst>
  </p:cSld>
  <p:clrMap bg1="lt1" tx1="dk1" bg2="lt2" tx2="dk2" accent1="accent1" accent2="accent2" accent3="accent3" accent4="accent4" accent5="accent5" accent6="accent6" hlink="hlink" folHlink="folHlink"/>
  <p:hf hdr="0" ftr="0"/>
  <p:notesStyle>
    <a:lvl1pPr algn="l" defTabSz="0" rtl="0" eaLnBrk="0" fontAlgn="base" hangingPunct="0">
      <a:spcBef>
        <a:spcPct val="30000"/>
      </a:spcBef>
      <a:spcAft>
        <a:spcPct val="0"/>
      </a:spcAft>
      <a:defRPr sz="1200" kern="1200">
        <a:solidFill>
          <a:schemeClr val="tx1"/>
        </a:solidFill>
        <a:latin typeface="Arial" panose="020B0604020202020204" pitchFamily="34" charset="0"/>
        <a:ea typeface="+mn-ea"/>
        <a:cs typeface="+mn-cs"/>
      </a:defRPr>
    </a:lvl1pPr>
    <a:lvl2pPr algn="l" defTabSz="0" rtl="0" eaLnBrk="0" fontAlgn="base" hangingPunct="0">
      <a:spcBef>
        <a:spcPct val="30000"/>
      </a:spcBef>
      <a:spcAft>
        <a:spcPct val="0"/>
      </a:spcAft>
      <a:defRPr sz="1200" kern="1200">
        <a:solidFill>
          <a:schemeClr val="tx1"/>
        </a:solidFill>
        <a:latin typeface="Arial" panose="020B0604020202020204" pitchFamily="34" charset="0"/>
        <a:ea typeface="+mn-ea"/>
        <a:cs typeface="+mn-cs"/>
      </a:defRPr>
    </a:lvl2pPr>
    <a:lvl3pPr algn="l" defTabSz="0" rtl="0" eaLnBrk="0" fontAlgn="base" hangingPunct="0">
      <a:spcBef>
        <a:spcPct val="30000"/>
      </a:spcBef>
      <a:spcAft>
        <a:spcPct val="0"/>
      </a:spcAft>
      <a:defRPr sz="1200" kern="1200">
        <a:solidFill>
          <a:schemeClr val="tx1"/>
        </a:solidFill>
        <a:latin typeface="Arial" panose="020B0604020202020204" pitchFamily="34" charset="0"/>
        <a:ea typeface="+mn-ea"/>
        <a:cs typeface="+mn-cs"/>
      </a:defRPr>
    </a:lvl3pPr>
    <a:lvl4pPr algn="l" defTabSz="0" rtl="0" eaLnBrk="0" fontAlgn="base" hangingPunct="0">
      <a:spcBef>
        <a:spcPct val="30000"/>
      </a:spcBef>
      <a:spcAft>
        <a:spcPct val="0"/>
      </a:spcAft>
      <a:defRPr sz="1200" kern="1200">
        <a:solidFill>
          <a:schemeClr val="tx1"/>
        </a:solidFill>
        <a:latin typeface="Arial" panose="020B0604020202020204" pitchFamily="34" charset="0"/>
        <a:ea typeface="+mn-ea"/>
        <a:cs typeface="+mn-cs"/>
      </a:defRPr>
    </a:lvl4pPr>
    <a:lvl5pPr algn="l" defTabSz="0" rtl="0" eaLnBrk="0" fontAlgn="base" hangingPunct="0">
      <a:spcBef>
        <a:spcPct val="30000"/>
      </a:spcBef>
      <a:spcAft>
        <a:spcPct val="0"/>
      </a:spcAft>
      <a:defRPr sz="1200" kern="1200">
        <a:solidFill>
          <a:schemeClr val="tx1"/>
        </a:solidFill>
        <a:latin typeface="Arial" panose="020B0604020202020204" pitchFamily="34" charset="0"/>
        <a:ea typeface="+mn-ea"/>
        <a:cs typeface="+mn-cs"/>
      </a:defRPr>
    </a:lvl5pPr>
    <a:lvl6pPr marL="2286000" algn="l" defTabSz="914400" rtl="0" eaLnBrk="1" latinLnBrk="0" hangingPunct="1">
      <a:defRPr kumimoji="1" sz="1200" kern="1200">
        <a:solidFill>
          <a:schemeClr val="tx1"/>
        </a:solidFill>
        <a:latin typeface="+mn-lt"/>
        <a:ea typeface="+mn-ea"/>
        <a:cs typeface="+mn-cs"/>
      </a:defRPr>
    </a:lvl6pPr>
    <a:lvl7pPr marL="2743200" algn="l" defTabSz="914400" rtl="0" eaLnBrk="1" latinLnBrk="0" hangingPunct="1">
      <a:defRPr kumimoji="1" sz="1200" kern="1200">
        <a:solidFill>
          <a:schemeClr val="tx1"/>
        </a:solidFill>
        <a:latin typeface="+mn-lt"/>
        <a:ea typeface="+mn-ea"/>
        <a:cs typeface="+mn-cs"/>
      </a:defRPr>
    </a:lvl7pPr>
    <a:lvl8pPr marL="3200400" algn="l" defTabSz="914400" rtl="0" eaLnBrk="1" latinLnBrk="0" hangingPunct="1">
      <a:defRPr kumimoji="1" sz="1200" kern="1200">
        <a:solidFill>
          <a:schemeClr val="tx1"/>
        </a:solidFill>
        <a:latin typeface="+mn-lt"/>
        <a:ea typeface="+mn-ea"/>
        <a:cs typeface="+mn-cs"/>
      </a:defRPr>
    </a:lvl8pPr>
    <a:lvl9pPr marL="3657600" algn="l" defTabSz="914400" rtl="0" eaLnBrk="1" latinLnBrk="0" hangingPunct="1">
      <a:defRPr kumimoji="1"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タイトル スライド">
    <p:spTree>
      <p:nvGrpSpPr>
        <p:cNvPr id="1" name=""/>
        <p:cNvGrpSpPr/>
        <p:nvPr/>
      </p:nvGrpSpPr>
      <p:grpSpPr>
        <a:xfrm>
          <a:off x="0" y="0"/>
          <a:ext cx="0" cy="0"/>
          <a:chOff x="0" y="0"/>
          <a:chExt cx="0" cy="0"/>
        </a:xfrm>
      </p:grpSpPr>
      <p:sp>
        <p:nvSpPr>
          <p:cNvPr id="2" name="タイトル 1"/>
          <p:cNvSpPr>
            <a:spLocks noGrp="1"/>
          </p:cNvSpPr>
          <p:nvPr>
            <p:ph type="ctrTitle"/>
          </p:nvPr>
        </p:nvSpPr>
        <p:spPr>
          <a:xfrm>
            <a:off x="944563" y="1749425"/>
            <a:ext cx="5670550" cy="3722688"/>
          </a:xfrm>
        </p:spPr>
        <p:txBody>
          <a:bodyPr anchor="b"/>
          <a:lstStyle>
            <a:lvl1pPr algn="ctr">
              <a:defRPr sz="6000"/>
            </a:lvl1pPr>
          </a:lstStyle>
          <a:p>
            <a:r>
              <a:rPr lang="ja-JP" altLang="en-US"/>
              <a:t>マスター タイトルの書式設定</a:t>
            </a:r>
          </a:p>
        </p:txBody>
      </p:sp>
      <p:sp>
        <p:nvSpPr>
          <p:cNvPr id="3" name="字幕 2"/>
          <p:cNvSpPr>
            <a:spLocks noGrp="1"/>
          </p:cNvSpPr>
          <p:nvPr>
            <p:ph type="subTitle" idx="1"/>
          </p:nvPr>
        </p:nvSpPr>
        <p:spPr>
          <a:xfrm>
            <a:off x="944563" y="5614988"/>
            <a:ext cx="5670550" cy="25828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ja-JP" altLang="en-US"/>
              <a:t>マスター サブタイトルの書式設定</a:t>
            </a:r>
          </a:p>
        </p:txBody>
      </p:sp>
      <p:sp>
        <p:nvSpPr>
          <p:cNvPr id="4" name="日付プレースホルダー 3">
            <a:extLst>
              <a:ext uri="{FF2B5EF4-FFF2-40B4-BE49-F238E27FC236}">
                <a16:creationId xmlns:a16="http://schemas.microsoft.com/office/drawing/2014/main" id="{574A99A6-2103-4962-8F56-5A1393F88AB9}"/>
              </a:ext>
            </a:extLst>
          </p:cNvPr>
          <p:cNvSpPr>
            <a:spLocks noGrp="1" noChangeArrowheads="1"/>
          </p:cNvSpPr>
          <p:nvPr>
            <p:ph type="dt" sz="half" idx="10"/>
          </p:nvPr>
        </p:nvSpPr>
        <p:spPr>
          <a:ln/>
        </p:spPr>
        <p:txBody>
          <a:bodyPr/>
          <a:lstStyle>
            <a:lvl1pPr>
              <a:defRPr/>
            </a:lvl1pPr>
          </a:lstStyle>
          <a:p>
            <a:pPr>
              <a:defRPr/>
            </a:pPr>
            <a:fld id="{C07978E3-3F75-4A0D-94BD-8754002B412E}" type="datetime1">
              <a:rPr lang="ja-JP" altLang="en-US"/>
              <a:pPr>
                <a:defRPr/>
              </a:pPr>
              <a:t>2024/2/8</a:t>
            </a:fld>
            <a:endParaRPr lang="ja-JP" altLang="en-US" sz="1800">
              <a:solidFill>
                <a:schemeClr val="tx1"/>
              </a:solidFill>
            </a:endParaRPr>
          </a:p>
        </p:txBody>
      </p:sp>
      <p:sp>
        <p:nvSpPr>
          <p:cNvPr id="5" name="フッター プレースホルダー 4">
            <a:extLst>
              <a:ext uri="{FF2B5EF4-FFF2-40B4-BE49-F238E27FC236}">
                <a16:creationId xmlns:a16="http://schemas.microsoft.com/office/drawing/2014/main" id="{AAB194D5-8CBF-4C33-B937-5F22DC4F4A16}"/>
              </a:ext>
            </a:extLst>
          </p:cNvPr>
          <p:cNvSpPr>
            <a:spLocks noGrp="1" noChangeArrowheads="1"/>
          </p:cNvSpPr>
          <p:nvPr>
            <p:ph type="ftr" sz="quarter" idx="11"/>
          </p:nvPr>
        </p:nvSpPr>
        <p:spPr>
          <a:ln/>
        </p:spPr>
        <p:txBody>
          <a:bodyPr/>
          <a:lstStyle>
            <a:lvl1pPr>
              <a:defRPr/>
            </a:lvl1pPr>
          </a:lstStyle>
          <a:p>
            <a:pPr>
              <a:defRPr/>
            </a:pPr>
            <a:endParaRPr lang="ja-JP" altLang="ja-JP"/>
          </a:p>
        </p:txBody>
      </p:sp>
      <p:sp>
        <p:nvSpPr>
          <p:cNvPr id="6" name="スライド番号プレースホルダー 5">
            <a:extLst>
              <a:ext uri="{FF2B5EF4-FFF2-40B4-BE49-F238E27FC236}">
                <a16:creationId xmlns:a16="http://schemas.microsoft.com/office/drawing/2014/main" id="{FAA925B8-4D80-4EB9-8983-944A95F2E96C}"/>
              </a:ext>
            </a:extLst>
          </p:cNvPr>
          <p:cNvSpPr>
            <a:spLocks noGrp="1" noChangeArrowheads="1"/>
          </p:cNvSpPr>
          <p:nvPr>
            <p:ph type="sldNum" sz="quarter" idx="12"/>
          </p:nvPr>
        </p:nvSpPr>
        <p:spPr>
          <a:ln/>
        </p:spPr>
        <p:txBody>
          <a:bodyPr/>
          <a:lstStyle>
            <a:lvl1pPr>
              <a:defRPr/>
            </a:lvl1pPr>
          </a:lstStyle>
          <a:p>
            <a:pPr>
              <a:defRPr/>
            </a:pPr>
            <a:fld id="{A1DA5961-23E2-4788-AB9A-AEEEFB251698}" type="slidenum">
              <a:rPr lang="ja-JP" altLang="en-US"/>
              <a:pPr>
                <a:defRPr/>
              </a:pPr>
              <a:t>‹#›</a:t>
            </a:fld>
            <a:endParaRPr lang="ja-JP" altLang="en-US" sz="1800">
              <a:solidFill>
                <a:schemeClr val="tx1"/>
              </a:solidFill>
            </a:endParaRPr>
          </a:p>
        </p:txBody>
      </p:sp>
    </p:spTree>
    <p:extLst>
      <p:ext uri="{BB962C8B-B14F-4D97-AF65-F5344CB8AC3E}">
        <p14:creationId xmlns:p14="http://schemas.microsoft.com/office/powerpoint/2010/main" val="205925515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タイトルとコンテンツ">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lang="ja-JP" altLang="en-US"/>
              <a:t>マスター タイトルの書式設定</a:t>
            </a:r>
          </a:p>
        </p:txBody>
      </p:sp>
      <p:sp>
        <p:nvSpPr>
          <p:cNvPr id="3" name="コンテンツ プレースホルダー 2"/>
          <p:cNvSpPr>
            <a:spLocks noGrp="1"/>
          </p:cNvSpPr>
          <p:nvPr>
            <p:ph idx="1"/>
          </p:nvPr>
        </p:nvSpPr>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4" name="日付プレースホルダー 3">
            <a:extLst>
              <a:ext uri="{FF2B5EF4-FFF2-40B4-BE49-F238E27FC236}">
                <a16:creationId xmlns:a16="http://schemas.microsoft.com/office/drawing/2014/main" id="{DF2481C7-90B4-462C-B9C3-20ABF8AB05EF}"/>
              </a:ext>
            </a:extLst>
          </p:cNvPr>
          <p:cNvSpPr>
            <a:spLocks noGrp="1" noChangeArrowheads="1"/>
          </p:cNvSpPr>
          <p:nvPr>
            <p:ph type="dt" sz="half" idx="10"/>
          </p:nvPr>
        </p:nvSpPr>
        <p:spPr>
          <a:ln/>
        </p:spPr>
        <p:txBody>
          <a:bodyPr/>
          <a:lstStyle>
            <a:lvl1pPr>
              <a:defRPr/>
            </a:lvl1pPr>
          </a:lstStyle>
          <a:p>
            <a:pPr>
              <a:defRPr/>
            </a:pPr>
            <a:fld id="{A18075BB-3CD5-4CA7-A691-D3E6921D0F2F}" type="datetime1">
              <a:rPr lang="ja-JP" altLang="en-US"/>
              <a:pPr>
                <a:defRPr/>
              </a:pPr>
              <a:t>2024/2/8</a:t>
            </a:fld>
            <a:endParaRPr lang="ja-JP" altLang="en-US" sz="1800">
              <a:solidFill>
                <a:schemeClr val="tx1"/>
              </a:solidFill>
            </a:endParaRPr>
          </a:p>
        </p:txBody>
      </p:sp>
      <p:sp>
        <p:nvSpPr>
          <p:cNvPr id="5" name="フッター プレースホルダー 4">
            <a:extLst>
              <a:ext uri="{FF2B5EF4-FFF2-40B4-BE49-F238E27FC236}">
                <a16:creationId xmlns:a16="http://schemas.microsoft.com/office/drawing/2014/main" id="{810A73FD-23CC-4C1F-B323-8AC3F45FD621}"/>
              </a:ext>
            </a:extLst>
          </p:cNvPr>
          <p:cNvSpPr>
            <a:spLocks noGrp="1" noChangeArrowheads="1"/>
          </p:cNvSpPr>
          <p:nvPr>
            <p:ph type="ftr" sz="quarter" idx="11"/>
          </p:nvPr>
        </p:nvSpPr>
        <p:spPr>
          <a:ln/>
        </p:spPr>
        <p:txBody>
          <a:bodyPr/>
          <a:lstStyle>
            <a:lvl1pPr>
              <a:defRPr/>
            </a:lvl1pPr>
          </a:lstStyle>
          <a:p>
            <a:pPr>
              <a:defRPr/>
            </a:pPr>
            <a:endParaRPr lang="ja-JP" altLang="ja-JP"/>
          </a:p>
        </p:txBody>
      </p:sp>
      <p:sp>
        <p:nvSpPr>
          <p:cNvPr id="6" name="スライド番号プレースホルダー 5">
            <a:extLst>
              <a:ext uri="{FF2B5EF4-FFF2-40B4-BE49-F238E27FC236}">
                <a16:creationId xmlns:a16="http://schemas.microsoft.com/office/drawing/2014/main" id="{789F9C67-731B-4ED9-B215-38160551A2C4}"/>
              </a:ext>
            </a:extLst>
          </p:cNvPr>
          <p:cNvSpPr>
            <a:spLocks noGrp="1" noChangeArrowheads="1"/>
          </p:cNvSpPr>
          <p:nvPr>
            <p:ph type="sldNum" sz="quarter" idx="12"/>
          </p:nvPr>
        </p:nvSpPr>
        <p:spPr>
          <a:ln/>
        </p:spPr>
        <p:txBody>
          <a:bodyPr/>
          <a:lstStyle>
            <a:lvl1pPr>
              <a:defRPr/>
            </a:lvl1pPr>
          </a:lstStyle>
          <a:p>
            <a:pPr>
              <a:defRPr/>
            </a:pPr>
            <a:fld id="{18009B32-316C-46C9-9F2A-AC03076C0D58}" type="slidenum">
              <a:rPr lang="ja-JP" altLang="en-US"/>
              <a:pPr>
                <a:defRPr/>
              </a:pPr>
              <a:t>‹#›</a:t>
            </a:fld>
            <a:endParaRPr lang="ja-JP" altLang="en-US" sz="1800">
              <a:solidFill>
                <a:schemeClr val="tx1"/>
              </a:solidFill>
            </a:endParaRPr>
          </a:p>
        </p:txBody>
      </p:sp>
    </p:spTree>
    <p:extLst>
      <p:ext uri="{BB962C8B-B14F-4D97-AF65-F5344CB8AC3E}">
        <p14:creationId xmlns:p14="http://schemas.microsoft.com/office/powerpoint/2010/main" val="423703440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セクション見出し">
    <p:spTree>
      <p:nvGrpSpPr>
        <p:cNvPr id="1" name=""/>
        <p:cNvGrpSpPr/>
        <p:nvPr/>
      </p:nvGrpSpPr>
      <p:grpSpPr>
        <a:xfrm>
          <a:off x="0" y="0"/>
          <a:ext cx="0" cy="0"/>
          <a:chOff x="0" y="0"/>
          <a:chExt cx="0" cy="0"/>
        </a:xfrm>
      </p:grpSpPr>
      <p:sp>
        <p:nvSpPr>
          <p:cNvPr id="2" name="タイトル 1"/>
          <p:cNvSpPr>
            <a:spLocks noGrp="1"/>
          </p:cNvSpPr>
          <p:nvPr>
            <p:ph type="title"/>
          </p:nvPr>
        </p:nvSpPr>
        <p:spPr>
          <a:xfrm>
            <a:off x="515938" y="2665413"/>
            <a:ext cx="6519862" cy="4448175"/>
          </a:xfrm>
        </p:spPr>
        <p:txBody>
          <a:bodyPr anchor="b"/>
          <a:lstStyle>
            <a:lvl1pPr>
              <a:defRPr sz="6000"/>
            </a:lvl1pPr>
          </a:lstStyle>
          <a:p>
            <a:r>
              <a:rPr lang="ja-JP" altLang="en-US"/>
              <a:t>マスター タイトルの書式設定</a:t>
            </a:r>
          </a:p>
        </p:txBody>
      </p:sp>
      <p:sp>
        <p:nvSpPr>
          <p:cNvPr id="3" name="テキスト プレースホルダー 2"/>
          <p:cNvSpPr>
            <a:spLocks noGrp="1"/>
          </p:cNvSpPr>
          <p:nvPr>
            <p:ph type="body" idx="1"/>
          </p:nvPr>
        </p:nvSpPr>
        <p:spPr>
          <a:xfrm>
            <a:off x="515938" y="7154863"/>
            <a:ext cx="6519862" cy="2338387"/>
          </a:xfrm>
        </p:spPr>
        <p:txBody>
          <a:bodyPr/>
          <a:lstStyle>
            <a:lvl1pPr marL="0" indent="0">
              <a:buNone/>
              <a:defRPr sz="2400"/>
            </a:lvl1pPr>
            <a:lvl2pPr marL="457200" indent="0">
              <a:buNone/>
              <a:defRPr sz="2000"/>
            </a:lvl2pPr>
            <a:lvl3pPr marL="914400" indent="0">
              <a:buNone/>
              <a:defRPr sz="18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pPr lvl="0"/>
            <a:r>
              <a:rPr lang="ja-JP" altLang="en-US"/>
              <a:t>マスター テキストの書式設定</a:t>
            </a:r>
          </a:p>
        </p:txBody>
      </p:sp>
      <p:sp>
        <p:nvSpPr>
          <p:cNvPr id="4" name="日付プレースホルダー 3">
            <a:extLst>
              <a:ext uri="{FF2B5EF4-FFF2-40B4-BE49-F238E27FC236}">
                <a16:creationId xmlns:a16="http://schemas.microsoft.com/office/drawing/2014/main" id="{59FFB49F-2755-4ED9-B0B6-9F7971FB4588}"/>
              </a:ext>
            </a:extLst>
          </p:cNvPr>
          <p:cNvSpPr>
            <a:spLocks noGrp="1" noChangeArrowheads="1"/>
          </p:cNvSpPr>
          <p:nvPr>
            <p:ph type="dt" sz="half" idx="10"/>
          </p:nvPr>
        </p:nvSpPr>
        <p:spPr>
          <a:ln/>
        </p:spPr>
        <p:txBody>
          <a:bodyPr/>
          <a:lstStyle>
            <a:lvl1pPr>
              <a:defRPr/>
            </a:lvl1pPr>
          </a:lstStyle>
          <a:p>
            <a:pPr>
              <a:defRPr/>
            </a:pPr>
            <a:fld id="{087999A7-B118-4595-8F5D-3EA4785052C5}" type="datetime1">
              <a:rPr lang="ja-JP" altLang="en-US"/>
              <a:pPr>
                <a:defRPr/>
              </a:pPr>
              <a:t>2024/2/8</a:t>
            </a:fld>
            <a:endParaRPr lang="ja-JP" altLang="en-US" sz="1800">
              <a:solidFill>
                <a:schemeClr val="tx1"/>
              </a:solidFill>
            </a:endParaRPr>
          </a:p>
        </p:txBody>
      </p:sp>
      <p:sp>
        <p:nvSpPr>
          <p:cNvPr id="5" name="フッター プレースホルダー 4">
            <a:extLst>
              <a:ext uri="{FF2B5EF4-FFF2-40B4-BE49-F238E27FC236}">
                <a16:creationId xmlns:a16="http://schemas.microsoft.com/office/drawing/2014/main" id="{13179396-2210-43F9-AB44-0561AA882654}"/>
              </a:ext>
            </a:extLst>
          </p:cNvPr>
          <p:cNvSpPr>
            <a:spLocks noGrp="1" noChangeArrowheads="1"/>
          </p:cNvSpPr>
          <p:nvPr>
            <p:ph type="ftr" sz="quarter" idx="11"/>
          </p:nvPr>
        </p:nvSpPr>
        <p:spPr>
          <a:ln/>
        </p:spPr>
        <p:txBody>
          <a:bodyPr/>
          <a:lstStyle>
            <a:lvl1pPr>
              <a:defRPr/>
            </a:lvl1pPr>
          </a:lstStyle>
          <a:p>
            <a:pPr>
              <a:defRPr/>
            </a:pPr>
            <a:endParaRPr lang="ja-JP" altLang="ja-JP"/>
          </a:p>
        </p:txBody>
      </p:sp>
      <p:sp>
        <p:nvSpPr>
          <p:cNvPr id="6" name="スライド番号プレースホルダー 5">
            <a:extLst>
              <a:ext uri="{FF2B5EF4-FFF2-40B4-BE49-F238E27FC236}">
                <a16:creationId xmlns:a16="http://schemas.microsoft.com/office/drawing/2014/main" id="{FA711A99-CEA9-4096-81C5-3F4A2FC913D5}"/>
              </a:ext>
            </a:extLst>
          </p:cNvPr>
          <p:cNvSpPr>
            <a:spLocks noGrp="1" noChangeArrowheads="1"/>
          </p:cNvSpPr>
          <p:nvPr>
            <p:ph type="sldNum" sz="quarter" idx="12"/>
          </p:nvPr>
        </p:nvSpPr>
        <p:spPr>
          <a:ln/>
        </p:spPr>
        <p:txBody>
          <a:bodyPr/>
          <a:lstStyle>
            <a:lvl1pPr>
              <a:defRPr/>
            </a:lvl1pPr>
          </a:lstStyle>
          <a:p>
            <a:pPr>
              <a:defRPr/>
            </a:pPr>
            <a:fld id="{CB9B8DF0-AD75-4419-B5AA-C8AC41C25206}" type="slidenum">
              <a:rPr lang="ja-JP" altLang="en-US"/>
              <a:pPr>
                <a:defRPr/>
              </a:pPr>
              <a:t>‹#›</a:t>
            </a:fld>
            <a:endParaRPr lang="ja-JP" altLang="en-US" sz="1800">
              <a:solidFill>
                <a:schemeClr val="tx1"/>
              </a:solidFill>
            </a:endParaRPr>
          </a:p>
        </p:txBody>
      </p:sp>
    </p:spTree>
    <p:extLst>
      <p:ext uri="{BB962C8B-B14F-4D97-AF65-F5344CB8AC3E}">
        <p14:creationId xmlns:p14="http://schemas.microsoft.com/office/powerpoint/2010/main" val="214495033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2 つのコンテンツ">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lang="ja-JP" altLang="en-US"/>
              <a:t>マスター タイトルの書式設定</a:t>
            </a:r>
          </a:p>
        </p:txBody>
      </p:sp>
      <p:sp>
        <p:nvSpPr>
          <p:cNvPr id="3" name="コンテンツ プレースホルダー 2"/>
          <p:cNvSpPr>
            <a:spLocks noGrp="1"/>
          </p:cNvSpPr>
          <p:nvPr>
            <p:ph sz="half" idx="1"/>
          </p:nvPr>
        </p:nvSpPr>
        <p:spPr>
          <a:xfrm>
            <a:off x="377825" y="2495550"/>
            <a:ext cx="3325813" cy="7054850"/>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4" name="コンテンツ プレースホルダー 3"/>
          <p:cNvSpPr>
            <a:spLocks noGrp="1"/>
          </p:cNvSpPr>
          <p:nvPr>
            <p:ph sz="half" idx="2"/>
          </p:nvPr>
        </p:nvSpPr>
        <p:spPr>
          <a:xfrm>
            <a:off x="3856038" y="2495550"/>
            <a:ext cx="3325812" cy="7054850"/>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5" name="日付プレースホルダー 3">
            <a:extLst>
              <a:ext uri="{FF2B5EF4-FFF2-40B4-BE49-F238E27FC236}">
                <a16:creationId xmlns:a16="http://schemas.microsoft.com/office/drawing/2014/main" id="{66F30665-19BF-4AAC-B03F-E9B6DDB0C1D6}"/>
              </a:ext>
            </a:extLst>
          </p:cNvPr>
          <p:cNvSpPr>
            <a:spLocks noGrp="1" noChangeArrowheads="1"/>
          </p:cNvSpPr>
          <p:nvPr>
            <p:ph type="dt" sz="half" idx="10"/>
          </p:nvPr>
        </p:nvSpPr>
        <p:spPr>
          <a:ln/>
        </p:spPr>
        <p:txBody>
          <a:bodyPr/>
          <a:lstStyle>
            <a:lvl1pPr>
              <a:defRPr/>
            </a:lvl1pPr>
          </a:lstStyle>
          <a:p>
            <a:pPr>
              <a:defRPr/>
            </a:pPr>
            <a:fld id="{2A8EE726-064D-4A7A-87F8-C255F47775DA}" type="datetime1">
              <a:rPr lang="ja-JP" altLang="en-US"/>
              <a:pPr>
                <a:defRPr/>
              </a:pPr>
              <a:t>2024/2/8</a:t>
            </a:fld>
            <a:endParaRPr lang="ja-JP" altLang="en-US" sz="1800">
              <a:solidFill>
                <a:schemeClr val="tx1"/>
              </a:solidFill>
            </a:endParaRPr>
          </a:p>
        </p:txBody>
      </p:sp>
      <p:sp>
        <p:nvSpPr>
          <p:cNvPr id="6" name="フッター プレースホルダー 4">
            <a:extLst>
              <a:ext uri="{FF2B5EF4-FFF2-40B4-BE49-F238E27FC236}">
                <a16:creationId xmlns:a16="http://schemas.microsoft.com/office/drawing/2014/main" id="{E8F32BFC-22C1-4486-BC16-4DD287165264}"/>
              </a:ext>
            </a:extLst>
          </p:cNvPr>
          <p:cNvSpPr>
            <a:spLocks noGrp="1" noChangeArrowheads="1"/>
          </p:cNvSpPr>
          <p:nvPr>
            <p:ph type="ftr" sz="quarter" idx="11"/>
          </p:nvPr>
        </p:nvSpPr>
        <p:spPr>
          <a:ln/>
        </p:spPr>
        <p:txBody>
          <a:bodyPr/>
          <a:lstStyle>
            <a:lvl1pPr>
              <a:defRPr/>
            </a:lvl1pPr>
          </a:lstStyle>
          <a:p>
            <a:pPr>
              <a:defRPr/>
            </a:pPr>
            <a:endParaRPr lang="ja-JP" altLang="ja-JP"/>
          </a:p>
        </p:txBody>
      </p:sp>
      <p:sp>
        <p:nvSpPr>
          <p:cNvPr id="7" name="スライド番号プレースホルダー 5">
            <a:extLst>
              <a:ext uri="{FF2B5EF4-FFF2-40B4-BE49-F238E27FC236}">
                <a16:creationId xmlns:a16="http://schemas.microsoft.com/office/drawing/2014/main" id="{CD3943BB-ABD0-483C-8C3B-D0B1111FEDAD}"/>
              </a:ext>
            </a:extLst>
          </p:cNvPr>
          <p:cNvSpPr>
            <a:spLocks noGrp="1" noChangeArrowheads="1"/>
          </p:cNvSpPr>
          <p:nvPr>
            <p:ph type="sldNum" sz="quarter" idx="12"/>
          </p:nvPr>
        </p:nvSpPr>
        <p:spPr>
          <a:ln/>
        </p:spPr>
        <p:txBody>
          <a:bodyPr/>
          <a:lstStyle>
            <a:lvl1pPr>
              <a:defRPr/>
            </a:lvl1pPr>
          </a:lstStyle>
          <a:p>
            <a:pPr>
              <a:defRPr/>
            </a:pPr>
            <a:fld id="{89E7228F-84C8-4FAE-A2ED-02A4BA5DB43E}" type="slidenum">
              <a:rPr lang="ja-JP" altLang="en-US"/>
              <a:pPr>
                <a:defRPr/>
              </a:pPr>
              <a:t>‹#›</a:t>
            </a:fld>
            <a:endParaRPr lang="ja-JP" altLang="en-US" sz="1800">
              <a:solidFill>
                <a:schemeClr val="tx1"/>
              </a:solidFill>
            </a:endParaRPr>
          </a:p>
        </p:txBody>
      </p:sp>
    </p:spTree>
    <p:extLst>
      <p:ext uri="{BB962C8B-B14F-4D97-AF65-F5344CB8AC3E}">
        <p14:creationId xmlns:p14="http://schemas.microsoft.com/office/powerpoint/2010/main" val="31290075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比較">
    <p:spTree>
      <p:nvGrpSpPr>
        <p:cNvPr id="1" name=""/>
        <p:cNvGrpSpPr/>
        <p:nvPr/>
      </p:nvGrpSpPr>
      <p:grpSpPr>
        <a:xfrm>
          <a:off x="0" y="0"/>
          <a:ext cx="0" cy="0"/>
          <a:chOff x="0" y="0"/>
          <a:chExt cx="0" cy="0"/>
        </a:xfrm>
      </p:grpSpPr>
      <p:sp>
        <p:nvSpPr>
          <p:cNvPr id="2" name="タイトル 1"/>
          <p:cNvSpPr>
            <a:spLocks noGrp="1"/>
          </p:cNvSpPr>
          <p:nvPr>
            <p:ph type="title"/>
          </p:nvPr>
        </p:nvSpPr>
        <p:spPr>
          <a:xfrm>
            <a:off x="520700" y="569913"/>
            <a:ext cx="6519863" cy="2065337"/>
          </a:xfrm>
        </p:spPr>
        <p:txBody>
          <a:bodyPr/>
          <a:lstStyle/>
          <a:p>
            <a:r>
              <a:rPr lang="ja-JP" altLang="en-US"/>
              <a:t>マスター タイトルの書式設定</a:t>
            </a:r>
          </a:p>
        </p:txBody>
      </p:sp>
      <p:sp>
        <p:nvSpPr>
          <p:cNvPr id="3" name="テキスト プレースホルダー 2"/>
          <p:cNvSpPr>
            <a:spLocks noGrp="1"/>
          </p:cNvSpPr>
          <p:nvPr>
            <p:ph type="body" idx="1"/>
          </p:nvPr>
        </p:nvSpPr>
        <p:spPr>
          <a:xfrm>
            <a:off x="520700" y="2620963"/>
            <a:ext cx="3198813" cy="1284287"/>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ja-JP" altLang="en-US"/>
              <a:t>マスター テキストの書式設定</a:t>
            </a:r>
          </a:p>
        </p:txBody>
      </p:sp>
      <p:sp>
        <p:nvSpPr>
          <p:cNvPr id="4" name="コンテンツ プレースホルダー 3"/>
          <p:cNvSpPr>
            <a:spLocks noGrp="1"/>
          </p:cNvSpPr>
          <p:nvPr>
            <p:ph sz="half" idx="2"/>
          </p:nvPr>
        </p:nvSpPr>
        <p:spPr>
          <a:xfrm>
            <a:off x="520700" y="3905250"/>
            <a:ext cx="3198813" cy="5745163"/>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5" name="テキスト プレースホルダー 4"/>
          <p:cNvSpPr>
            <a:spLocks noGrp="1"/>
          </p:cNvSpPr>
          <p:nvPr>
            <p:ph type="body" sz="quarter" idx="3"/>
          </p:nvPr>
        </p:nvSpPr>
        <p:spPr>
          <a:xfrm>
            <a:off x="3827463" y="2620963"/>
            <a:ext cx="3213100" cy="1284287"/>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ja-JP" altLang="en-US"/>
              <a:t>マスター テキストの書式設定</a:t>
            </a:r>
          </a:p>
        </p:txBody>
      </p:sp>
      <p:sp>
        <p:nvSpPr>
          <p:cNvPr id="6" name="コンテンツ プレースホルダー 5"/>
          <p:cNvSpPr>
            <a:spLocks noGrp="1"/>
          </p:cNvSpPr>
          <p:nvPr>
            <p:ph sz="quarter" idx="4"/>
          </p:nvPr>
        </p:nvSpPr>
        <p:spPr>
          <a:xfrm>
            <a:off x="3827463" y="3905250"/>
            <a:ext cx="3213100" cy="5745163"/>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7" name="日付プレースホルダー 3">
            <a:extLst>
              <a:ext uri="{FF2B5EF4-FFF2-40B4-BE49-F238E27FC236}">
                <a16:creationId xmlns:a16="http://schemas.microsoft.com/office/drawing/2014/main" id="{CED306AB-F869-494A-BB0C-9E53E6F20181}"/>
              </a:ext>
            </a:extLst>
          </p:cNvPr>
          <p:cNvSpPr>
            <a:spLocks noGrp="1" noChangeArrowheads="1"/>
          </p:cNvSpPr>
          <p:nvPr>
            <p:ph type="dt" sz="half" idx="10"/>
          </p:nvPr>
        </p:nvSpPr>
        <p:spPr>
          <a:ln/>
        </p:spPr>
        <p:txBody>
          <a:bodyPr/>
          <a:lstStyle>
            <a:lvl1pPr>
              <a:defRPr/>
            </a:lvl1pPr>
          </a:lstStyle>
          <a:p>
            <a:pPr>
              <a:defRPr/>
            </a:pPr>
            <a:fld id="{A5861FEA-1BE4-4962-8DDE-A5D55E7527A9}" type="datetime1">
              <a:rPr lang="ja-JP" altLang="en-US"/>
              <a:pPr>
                <a:defRPr/>
              </a:pPr>
              <a:t>2024/2/8</a:t>
            </a:fld>
            <a:endParaRPr lang="ja-JP" altLang="en-US" sz="1800">
              <a:solidFill>
                <a:schemeClr val="tx1"/>
              </a:solidFill>
            </a:endParaRPr>
          </a:p>
        </p:txBody>
      </p:sp>
      <p:sp>
        <p:nvSpPr>
          <p:cNvPr id="8" name="フッター プレースホルダー 4">
            <a:extLst>
              <a:ext uri="{FF2B5EF4-FFF2-40B4-BE49-F238E27FC236}">
                <a16:creationId xmlns:a16="http://schemas.microsoft.com/office/drawing/2014/main" id="{6AFC25D1-2DD9-49FC-A8AC-0A3EB1D2BBBD}"/>
              </a:ext>
            </a:extLst>
          </p:cNvPr>
          <p:cNvSpPr>
            <a:spLocks noGrp="1" noChangeArrowheads="1"/>
          </p:cNvSpPr>
          <p:nvPr>
            <p:ph type="ftr" sz="quarter" idx="11"/>
          </p:nvPr>
        </p:nvSpPr>
        <p:spPr>
          <a:ln/>
        </p:spPr>
        <p:txBody>
          <a:bodyPr/>
          <a:lstStyle>
            <a:lvl1pPr>
              <a:defRPr/>
            </a:lvl1pPr>
          </a:lstStyle>
          <a:p>
            <a:pPr>
              <a:defRPr/>
            </a:pPr>
            <a:endParaRPr lang="ja-JP" altLang="ja-JP"/>
          </a:p>
        </p:txBody>
      </p:sp>
      <p:sp>
        <p:nvSpPr>
          <p:cNvPr id="9" name="スライド番号プレースホルダー 5">
            <a:extLst>
              <a:ext uri="{FF2B5EF4-FFF2-40B4-BE49-F238E27FC236}">
                <a16:creationId xmlns:a16="http://schemas.microsoft.com/office/drawing/2014/main" id="{CC1F4279-BD03-4503-B863-A3CBF657267F}"/>
              </a:ext>
            </a:extLst>
          </p:cNvPr>
          <p:cNvSpPr>
            <a:spLocks noGrp="1" noChangeArrowheads="1"/>
          </p:cNvSpPr>
          <p:nvPr>
            <p:ph type="sldNum" sz="quarter" idx="12"/>
          </p:nvPr>
        </p:nvSpPr>
        <p:spPr>
          <a:ln/>
        </p:spPr>
        <p:txBody>
          <a:bodyPr/>
          <a:lstStyle>
            <a:lvl1pPr>
              <a:defRPr/>
            </a:lvl1pPr>
          </a:lstStyle>
          <a:p>
            <a:pPr>
              <a:defRPr/>
            </a:pPr>
            <a:fld id="{A7843B40-6466-4FC6-B59C-19E25D6395DD}" type="slidenum">
              <a:rPr lang="ja-JP" altLang="en-US"/>
              <a:pPr>
                <a:defRPr/>
              </a:pPr>
              <a:t>‹#›</a:t>
            </a:fld>
            <a:endParaRPr lang="ja-JP" altLang="en-US" sz="1800">
              <a:solidFill>
                <a:schemeClr val="tx1"/>
              </a:solidFill>
            </a:endParaRPr>
          </a:p>
        </p:txBody>
      </p:sp>
    </p:spTree>
    <p:extLst>
      <p:ext uri="{BB962C8B-B14F-4D97-AF65-F5344CB8AC3E}">
        <p14:creationId xmlns:p14="http://schemas.microsoft.com/office/powerpoint/2010/main" val="318194491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タイトルのみ">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lang="ja-JP" altLang="en-US"/>
              <a:t>マスター タイトルの書式設定</a:t>
            </a:r>
          </a:p>
        </p:txBody>
      </p:sp>
      <p:sp>
        <p:nvSpPr>
          <p:cNvPr id="3" name="日付プレースホルダー 3">
            <a:extLst>
              <a:ext uri="{FF2B5EF4-FFF2-40B4-BE49-F238E27FC236}">
                <a16:creationId xmlns:a16="http://schemas.microsoft.com/office/drawing/2014/main" id="{DF6FCDA5-D7D3-4258-9A8C-9A5FBC7BD217}"/>
              </a:ext>
            </a:extLst>
          </p:cNvPr>
          <p:cNvSpPr>
            <a:spLocks noGrp="1" noChangeArrowheads="1"/>
          </p:cNvSpPr>
          <p:nvPr>
            <p:ph type="dt" sz="half" idx="10"/>
          </p:nvPr>
        </p:nvSpPr>
        <p:spPr>
          <a:ln/>
        </p:spPr>
        <p:txBody>
          <a:bodyPr/>
          <a:lstStyle>
            <a:lvl1pPr>
              <a:defRPr/>
            </a:lvl1pPr>
          </a:lstStyle>
          <a:p>
            <a:pPr>
              <a:defRPr/>
            </a:pPr>
            <a:fld id="{3BC3B54A-4984-489F-9AD9-FFA51C931E4D}" type="datetime1">
              <a:rPr lang="ja-JP" altLang="en-US"/>
              <a:pPr>
                <a:defRPr/>
              </a:pPr>
              <a:t>2024/2/8</a:t>
            </a:fld>
            <a:endParaRPr lang="ja-JP" altLang="en-US" sz="1800">
              <a:solidFill>
                <a:schemeClr val="tx1"/>
              </a:solidFill>
            </a:endParaRPr>
          </a:p>
        </p:txBody>
      </p:sp>
      <p:sp>
        <p:nvSpPr>
          <p:cNvPr id="4" name="フッター プレースホルダー 4">
            <a:extLst>
              <a:ext uri="{FF2B5EF4-FFF2-40B4-BE49-F238E27FC236}">
                <a16:creationId xmlns:a16="http://schemas.microsoft.com/office/drawing/2014/main" id="{8D7E87A8-5DD2-40D3-8461-0ABC2046ED85}"/>
              </a:ext>
            </a:extLst>
          </p:cNvPr>
          <p:cNvSpPr>
            <a:spLocks noGrp="1" noChangeArrowheads="1"/>
          </p:cNvSpPr>
          <p:nvPr>
            <p:ph type="ftr" sz="quarter" idx="11"/>
          </p:nvPr>
        </p:nvSpPr>
        <p:spPr>
          <a:ln/>
        </p:spPr>
        <p:txBody>
          <a:bodyPr/>
          <a:lstStyle>
            <a:lvl1pPr>
              <a:defRPr/>
            </a:lvl1pPr>
          </a:lstStyle>
          <a:p>
            <a:pPr>
              <a:defRPr/>
            </a:pPr>
            <a:endParaRPr lang="ja-JP" altLang="ja-JP"/>
          </a:p>
        </p:txBody>
      </p:sp>
      <p:sp>
        <p:nvSpPr>
          <p:cNvPr id="5" name="スライド番号プレースホルダー 5">
            <a:extLst>
              <a:ext uri="{FF2B5EF4-FFF2-40B4-BE49-F238E27FC236}">
                <a16:creationId xmlns:a16="http://schemas.microsoft.com/office/drawing/2014/main" id="{302D9302-30BF-4E7C-A936-DD1186071C19}"/>
              </a:ext>
            </a:extLst>
          </p:cNvPr>
          <p:cNvSpPr>
            <a:spLocks noGrp="1" noChangeArrowheads="1"/>
          </p:cNvSpPr>
          <p:nvPr>
            <p:ph type="sldNum" sz="quarter" idx="12"/>
          </p:nvPr>
        </p:nvSpPr>
        <p:spPr>
          <a:ln/>
        </p:spPr>
        <p:txBody>
          <a:bodyPr/>
          <a:lstStyle>
            <a:lvl1pPr>
              <a:defRPr/>
            </a:lvl1pPr>
          </a:lstStyle>
          <a:p>
            <a:pPr>
              <a:defRPr/>
            </a:pPr>
            <a:fld id="{2C1808FF-C502-478B-A7FB-5CF5249A89C9}" type="slidenum">
              <a:rPr lang="ja-JP" altLang="en-US"/>
              <a:pPr>
                <a:defRPr/>
              </a:pPr>
              <a:t>‹#›</a:t>
            </a:fld>
            <a:endParaRPr lang="ja-JP" altLang="en-US" sz="1800">
              <a:solidFill>
                <a:schemeClr val="tx1"/>
              </a:solidFill>
            </a:endParaRPr>
          </a:p>
        </p:txBody>
      </p:sp>
    </p:spTree>
    <p:extLst>
      <p:ext uri="{BB962C8B-B14F-4D97-AF65-F5344CB8AC3E}">
        <p14:creationId xmlns:p14="http://schemas.microsoft.com/office/powerpoint/2010/main" val="21315548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白紙">
    <p:spTree>
      <p:nvGrpSpPr>
        <p:cNvPr id="1" name=""/>
        <p:cNvGrpSpPr/>
        <p:nvPr/>
      </p:nvGrpSpPr>
      <p:grpSpPr>
        <a:xfrm>
          <a:off x="0" y="0"/>
          <a:ext cx="0" cy="0"/>
          <a:chOff x="0" y="0"/>
          <a:chExt cx="0" cy="0"/>
        </a:xfrm>
      </p:grpSpPr>
      <p:sp>
        <p:nvSpPr>
          <p:cNvPr id="2" name="日付プレースホルダー 3">
            <a:extLst>
              <a:ext uri="{FF2B5EF4-FFF2-40B4-BE49-F238E27FC236}">
                <a16:creationId xmlns:a16="http://schemas.microsoft.com/office/drawing/2014/main" id="{00450737-592B-4A81-8DB9-44BC2515FEA1}"/>
              </a:ext>
            </a:extLst>
          </p:cNvPr>
          <p:cNvSpPr>
            <a:spLocks noGrp="1" noChangeArrowheads="1"/>
          </p:cNvSpPr>
          <p:nvPr>
            <p:ph type="dt" sz="half" idx="10"/>
          </p:nvPr>
        </p:nvSpPr>
        <p:spPr>
          <a:ln/>
        </p:spPr>
        <p:txBody>
          <a:bodyPr/>
          <a:lstStyle>
            <a:lvl1pPr>
              <a:defRPr/>
            </a:lvl1pPr>
          </a:lstStyle>
          <a:p>
            <a:pPr>
              <a:defRPr/>
            </a:pPr>
            <a:fld id="{6AF2FB7D-6622-44BB-8443-AAE9ABD04C2A}" type="datetime1">
              <a:rPr lang="ja-JP" altLang="en-US"/>
              <a:pPr>
                <a:defRPr/>
              </a:pPr>
              <a:t>2024/2/8</a:t>
            </a:fld>
            <a:endParaRPr lang="ja-JP" altLang="en-US" sz="1800">
              <a:solidFill>
                <a:schemeClr val="tx1"/>
              </a:solidFill>
            </a:endParaRPr>
          </a:p>
        </p:txBody>
      </p:sp>
      <p:sp>
        <p:nvSpPr>
          <p:cNvPr id="3" name="フッター プレースホルダー 4">
            <a:extLst>
              <a:ext uri="{FF2B5EF4-FFF2-40B4-BE49-F238E27FC236}">
                <a16:creationId xmlns:a16="http://schemas.microsoft.com/office/drawing/2014/main" id="{801842DB-4794-463F-9AFB-3192ED57C859}"/>
              </a:ext>
            </a:extLst>
          </p:cNvPr>
          <p:cNvSpPr>
            <a:spLocks noGrp="1" noChangeArrowheads="1"/>
          </p:cNvSpPr>
          <p:nvPr>
            <p:ph type="ftr" sz="quarter" idx="11"/>
          </p:nvPr>
        </p:nvSpPr>
        <p:spPr>
          <a:ln/>
        </p:spPr>
        <p:txBody>
          <a:bodyPr/>
          <a:lstStyle>
            <a:lvl1pPr>
              <a:defRPr/>
            </a:lvl1pPr>
          </a:lstStyle>
          <a:p>
            <a:pPr>
              <a:defRPr/>
            </a:pPr>
            <a:endParaRPr lang="ja-JP" altLang="ja-JP"/>
          </a:p>
        </p:txBody>
      </p:sp>
      <p:sp>
        <p:nvSpPr>
          <p:cNvPr id="4" name="スライド番号プレースホルダー 5">
            <a:extLst>
              <a:ext uri="{FF2B5EF4-FFF2-40B4-BE49-F238E27FC236}">
                <a16:creationId xmlns:a16="http://schemas.microsoft.com/office/drawing/2014/main" id="{885C6D5B-3A54-4344-8955-8C66F08D10D7}"/>
              </a:ext>
            </a:extLst>
          </p:cNvPr>
          <p:cNvSpPr>
            <a:spLocks noGrp="1" noChangeArrowheads="1"/>
          </p:cNvSpPr>
          <p:nvPr>
            <p:ph type="sldNum" sz="quarter" idx="12"/>
          </p:nvPr>
        </p:nvSpPr>
        <p:spPr>
          <a:ln/>
        </p:spPr>
        <p:txBody>
          <a:bodyPr/>
          <a:lstStyle>
            <a:lvl1pPr>
              <a:defRPr/>
            </a:lvl1pPr>
          </a:lstStyle>
          <a:p>
            <a:pPr>
              <a:defRPr/>
            </a:pPr>
            <a:fld id="{1929A675-E67B-4B29-86A3-5ACA98E69B30}" type="slidenum">
              <a:rPr lang="ja-JP" altLang="en-US"/>
              <a:pPr>
                <a:defRPr/>
              </a:pPr>
              <a:t>‹#›</a:t>
            </a:fld>
            <a:endParaRPr lang="ja-JP" altLang="en-US" sz="1800">
              <a:solidFill>
                <a:schemeClr val="tx1"/>
              </a:solidFill>
            </a:endParaRPr>
          </a:p>
        </p:txBody>
      </p:sp>
    </p:spTree>
    <p:extLst>
      <p:ext uri="{BB962C8B-B14F-4D97-AF65-F5344CB8AC3E}">
        <p14:creationId xmlns:p14="http://schemas.microsoft.com/office/powerpoint/2010/main" val="54944766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タイトル付きのコンテンツ">
    <p:spTree>
      <p:nvGrpSpPr>
        <p:cNvPr id="1" name=""/>
        <p:cNvGrpSpPr/>
        <p:nvPr/>
      </p:nvGrpSpPr>
      <p:grpSpPr>
        <a:xfrm>
          <a:off x="0" y="0"/>
          <a:ext cx="0" cy="0"/>
          <a:chOff x="0" y="0"/>
          <a:chExt cx="0" cy="0"/>
        </a:xfrm>
      </p:grpSpPr>
      <p:sp>
        <p:nvSpPr>
          <p:cNvPr id="2" name="タイトル 1"/>
          <p:cNvSpPr>
            <a:spLocks noGrp="1"/>
          </p:cNvSpPr>
          <p:nvPr>
            <p:ph type="title"/>
          </p:nvPr>
        </p:nvSpPr>
        <p:spPr>
          <a:xfrm>
            <a:off x="520700" y="712788"/>
            <a:ext cx="2438400" cy="2495550"/>
          </a:xfrm>
        </p:spPr>
        <p:txBody>
          <a:bodyPr anchor="b"/>
          <a:lstStyle>
            <a:lvl1pPr>
              <a:defRPr sz="3200"/>
            </a:lvl1pPr>
          </a:lstStyle>
          <a:p>
            <a:r>
              <a:rPr lang="ja-JP" altLang="en-US"/>
              <a:t>マスター タイトルの書式設定</a:t>
            </a:r>
          </a:p>
        </p:txBody>
      </p:sp>
      <p:sp>
        <p:nvSpPr>
          <p:cNvPr id="3" name="コンテンツ プレースホルダー 2"/>
          <p:cNvSpPr>
            <a:spLocks noGrp="1"/>
          </p:cNvSpPr>
          <p:nvPr>
            <p:ph idx="1"/>
          </p:nvPr>
        </p:nvSpPr>
        <p:spPr>
          <a:xfrm>
            <a:off x="3213100" y="1539875"/>
            <a:ext cx="3827463" cy="759777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4" name="テキスト プレースホルダー 3"/>
          <p:cNvSpPr>
            <a:spLocks noGrp="1"/>
          </p:cNvSpPr>
          <p:nvPr>
            <p:ph type="body" sz="half" idx="2"/>
          </p:nvPr>
        </p:nvSpPr>
        <p:spPr>
          <a:xfrm>
            <a:off x="520700" y="3208338"/>
            <a:ext cx="2438400" cy="5942012"/>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ja-JP" altLang="en-US"/>
              <a:t>マスター テキストの書式設定</a:t>
            </a:r>
          </a:p>
        </p:txBody>
      </p:sp>
      <p:sp>
        <p:nvSpPr>
          <p:cNvPr id="5" name="日付プレースホルダー 3">
            <a:extLst>
              <a:ext uri="{FF2B5EF4-FFF2-40B4-BE49-F238E27FC236}">
                <a16:creationId xmlns:a16="http://schemas.microsoft.com/office/drawing/2014/main" id="{AAE5D5A4-335C-44D0-9B4D-1DDB33613773}"/>
              </a:ext>
            </a:extLst>
          </p:cNvPr>
          <p:cNvSpPr>
            <a:spLocks noGrp="1" noChangeArrowheads="1"/>
          </p:cNvSpPr>
          <p:nvPr>
            <p:ph type="dt" sz="half" idx="10"/>
          </p:nvPr>
        </p:nvSpPr>
        <p:spPr>
          <a:ln/>
        </p:spPr>
        <p:txBody>
          <a:bodyPr/>
          <a:lstStyle>
            <a:lvl1pPr>
              <a:defRPr/>
            </a:lvl1pPr>
          </a:lstStyle>
          <a:p>
            <a:pPr>
              <a:defRPr/>
            </a:pPr>
            <a:fld id="{20FF1BBD-CBC7-4959-8351-5A736CE0938B}" type="datetime1">
              <a:rPr lang="ja-JP" altLang="en-US"/>
              <a:pPr>
                <a:defRPr/>
              </a:pPr>
              <a:t>2024/2/8</a:t>
            </a:fld>
            <a:endParaRPr lang="ja-JP" altLang="en-US" sz="1800">
              <a:solidFill>
                <a:schemeClr val="tx1"/>
              </a:solidFill>
            </a:endParaRPr>
          </a:p>
        </p:txBody>
      </p:sp>
      <p:sp>
        <p:nvSpPr>
          <p:cNvPr id="6" name="フッター プレースホルダー 4">
            <a:extLst>
              <a:ext uri="{FF2B5EF4-FFF2-40B4-BE49-F238E27FC236}">
                <a16:creationId xmlns:a16="http://schemas.microsoft.com/office/drawing/2014/main" id="{F0B418D4-35AA-464F-B436-ACC5DC50FB54}"/>
              </a:ext>
            </a:extLst>
          </p:cNvPr>
          <p:cNvSpPr>
            <a:spLocks noGrp="1" noChangeArrowheads="1"/>
          </p:cNvSpPr>
          <p:nvPr>
            <p:ph type="ftr" sz="quarter" idx="11"/>
          </p:nvPr>
        </p:nvSpPr>
        <p:spPr>
          <a:ln/>
        </p:spPr>
        <p:txBody>
          <a:bodyPr/>
          <a:lstStyle>
            <a:lvl1pPr>
              <a:defRPr/>
            </a:lvl1pPr>
          </a:lstStyle>
          <a:p>
            <a:pPr>
              <a:defRPr/>
            </a:pPr>
            <a:endParaRPr lang="ja-JP" altLang="ja-JP"/>
          </a:p>
        </p:txBody>
      </p:sp>
      <p:sp>
        <p:nvSpPr>
          <p:cNvPr id="7" name="スライド番号プレースホルダー 5">
            <a:extLst>
              <a:ext uri="{FF2B5EF4-FFF2-40B4-BE49-F238E27FC236}">
                <a16:creationId xmlns:a16="http://schemas.microsoft.com/office/drawing/2014/main" id="{AE5830AD-1DCC-4340-8459-3A6085878DAE}"/>
              </a:ext>
            </a:extLst>
          </p:cNvPr>
          <p:cNvSpPr>
            <a:spLocks noGrp="1" noChangeArrowheads="1"/>
          </p:cNvSpPr>
          <p:nvPr>
            <p:ph type="sldNum" sz="quarter" idx="12"/>
          </p:nvPr>
        </p:nvSpPr>
        <p:spPr>
          <a:ln/>
        </p:spPr>
        <p:txBody>
          <a:bodyPr/>
          <a:lstStyle>
            <a:lvl1pPr>
              <a:defRPr/>
            </a:lvl1pPr>
          </a:lstStyle>
          <a:p>
            <a:pPr>
              <a:defRPr/>
            </a:pPr>
            <a:fld id="{260A148F-D910-440E-A062-BA2BA1E8A13C}" type="slidenum">
              <a:rPr lang="ja-JP" altLang="en-US"/>
              <a:pPr>
                <a:defRPr/>
              </a:pPr>
              <a:t>‹#›</a:t>
            </a:fld>
            <a:endParaRPr lang="ja-JP" altLang="en-US" sz="1800">
              <a:solidFill>
                <a:schemeClr val="tx1"/>
              </a:solidFill>
            </a:endParaRPr>
          </a:p>
        </p:txBody>
      </p:sp>
    </p:spTree>
    <p:extLst>
      <p:ext uri="{BB962C8B-B14F-4D97-AF65-F5344CB8AC3E}">
        <p14:creationId xmlns:p14="http://schemas.microsoft.com/office/powerpoint/2010/main" val="70004031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タイトル付きの図">
    <p:spTree>
      <p:nvGrpSpPr>
        <p:cNvPr id="1" name=""/>
        <p:cNvGrpSpPr/>
        <p:nvPr/>
      </p:nvGrpSpPr>
      <p:grpSpPr>
        <a:xfrm>
          <a:off x="0" y="0"/>
          <a:ext cx="0" cy="0"/>
          <a:chOff x="0" y="0"/>
          <a:chExt cx="0" cy="0"/>
        </a:xfrm>
      </p:grpSpPr>
      <p:sp>
        <p:nvSpPr>
          <p:cNvPr id="2" name="タイトル 1"/>
          <p:cNvSpPr>
            <a:spLocks noGrp="1"/>
          </p:cNvSpPr>
          <p:nvPr>
            <p:ph type="title"/>
          </p:nvPr>
        </p:nvSpPr>
        <p:spPr>
          <a:xfrm>
            <a:off x="520700" y="712788"/>
            <a:ext cx="2438400" cy="2495550"/>
          </a:xfrm>
        </p:spPr>
        <p:txBody>
          <a:bodyPr anchor="b"/>
          <a:lstStyle>
            <a:lvl1pPr>
              <a:defRPr sz="3200"/>
            </a:lvl1pPr>
          </a:lstStyle>
          <a:p>
            <a:r>
              <a:rPr lang="ja-JP" altLang="en-US"/>
              <a:t>マスター タイトルの書式設定</a:t>
            </a:r>
          </a:p>
        </p:txBody>
      </p:sp>
      <p:sp>
        <p:nvSpPr>
          <p:cNvPr id="3" name="図プレースホルダー 2"/>
          <p:cNvSpPr>
            <a:spLocks noGrp="1"/>
          </p:cNvSpPr>
          <p:nvPr>
            <p:ph type="pic" idx="1"/>
          </p:nvPr>
        </p:nvSpPr>
        <p:spPr>
          <a:xfrm>
            <a:off x="3213100" y="1539875"/>
            <a:ext cx="3827463" cy="759777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ja-JP" altLang="en-US" noProof="0">
              <a:sym typeface="Calibri" panose="020F0502020204030204" pitchFamily="34" charset="0"/>
            </a:endParaRPr>
          </a:p>
        </p:txBody>
      </p:sp>
      <p:sp>
        <p:nvSpPr>
          <p:cNvPr id="4" name="テキスト プレースホルダー 3"/>
          <p:cNvSpPr>
            <a:spLocks noGrp="1"/>
          </p:cNvSpPr>
          <p:nvPr>
            <p:ph type="body" sz="half" idx="2"/>
          </p:nvPr>
        </p:nvSpPr>
        <p:spPr>
          <a:xfrm>
            <a:off x="520700" y="3208338"/>
            <a:ext cx="2438400" cy="5942012"/>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ja-JP" altLang="en-US"/>
              <a:t>マスター テキストの書式設定</a:t>
            </a:r>
          </a:p>
        </p:txBody>
      </p:sp>
      <p:sp>
        <p:nvSpPr>
          <p:cNvPr id="5" name="日付プレースホルダー 3">
            <a:extLst>
              <a:ext uri="{FF2B5EF4-FFF2-40B4-BE49-F238E27FC236}">
                <a16:creationId xmlns:a16="http://schemas.microsoft.com/office/drawing/2014/main" id="{9305E46D-59A3-4A70-8A43-69A877FB3A1C}"/>
              </a:ext>
            </a:extLst>
          </p:cNvPr>
          <p:cNvSpPr>
            <a:spLocks noGrp="1" noChangeArrowheads="1"/>
          </p:cNvSpPr>
          <p:nvPr>
            <p:ph type="dt" sz="half" idx="10"/>
          </p:nvPr>
        </p:nvSpPr>
        <p:spPr>
          <a:ln/>
        </p:spPr>
        <p:txBody>
          <a:bodyPr/>
          <a:lstStyle>
            <a:lvl1pPr>
              <a:defRPr/>
            </a:lvl1pPr>
          </a:lstStyle>
          <a:p>
            <a:pPr>
              <a:defRPr/>
            </a:pPr>
            <a:fld id="{79992FBA-136A-4615-B42B-1BCBDE2F7E83}" type="datetime1">
              <a:rPr lang="ja-JP" altLang="en-US"/>
              <a:pPr>
                <a:defRPr/>
              </a:pPr>
              <a:t>2024/2/8</a:t>
            </a:fld>
            <a:endParaRPr lang="ja-JP" altLang="en-US" sz="1800">
              <a:solidFill>
                <a:schemeClr val="tx1"/>
              </a:solidFill>
            </a:endParaRPr>
          </a:p>
        </p:txBody>
      </p:sp>
      <p:sp>
        <p:nvSpPr>
          <p:cNvPr id="6" name="フッター プレースホルダー 4">
            <a:extLst>
              <a:ext uri="{FF2B5EF4-FFF2-40B4-BE49-F238E27FC236}">
                <a16:creationId xmlns:a16="http://schemas.microsoft.com/office/drawing/2014/main" id="{7E607ECE-443E-41F3-8852-FD016AB7595B}"/>
              </a:ext>
            </a:extLst>
          </p:cNvPr>
          <p:cNvSpPr>
            <a:spLocks noGrp="1" noChangeArrowheads="1"/>
          </p:cNvSpPr>
          <p:nvPr>
            <p:ph type="ftr" sz="quarter" idx="11"/>
          </p:nvPr>
        </p:nvSpPr>
        <p:spPr>
          <a:ln/>
        </p:spPr>
        <p:txBody>
          <a:bodyPr/>
          <a:lstStyle>
            <a:lvl1pPr>
              <a:defRPr/>
            </a:lvl1pPr>
          </a:lstStyle>
          <a:p>
            <a:pPr>
              <a:defRPr/>
            </a:pPr>
            <a:endParaRPr lang="ja-JP" altLang="ja-JP"/>
          </a:p>
        </p:txBody>
      </p:sp>
      <p:sp>
        <p:nvSpPr>
          <p:cNvPr id="7" name="スライド番号プレースホルダー 5">
            <a:extLst>
              <a:ext uri="{FF2B5EF4-FFF2-40B4-BE49-F238E27FC236}">
                <a16:creationId xmlns:a16="http://schemas.microsoft.com/office/drawing/2014/main" id="{02945A06-79F3-44E1-8124-56DD1C7B99CB}"/>
              </a:ext>
            </a:extLst>
          </p:cNvPr>
          <p:cNvSpPr>
            <a:spLocks noGrp="1" noChangeArrowheads="1"/>
          </p:cNvSpPr>
          <p:nvPr>
            <p:ph type="sldNum" sz="quarter" idx="12"/>
          </p:nvPr>
        </p:nvSpPr>
        <p:spPr>
          <a:ln/>
        </p:spPr>
        <p:txBody>
          <a:bodyPr/>
          <a:lstStyle>
            <a:lvl1pPr>
              <a:defRPr/>
            </a:lvl1pPr>
          </a:lstStyle>
          <a:p>
            <a:pPr>
              <a:defRPr/>
            </a:pPr>
            <a:fld id="{54E4DEFA-BC6D-47E7-A9BE-A61E139C1845}" type="slidenum">
              <a:rPr lang="ja-JP" altLang="en-US"/>
              <a:pPr>
                <a:defRPr/>
              </a:pPr>
              <a:t>‹#›</a:t>
            </a:fld>
            <a:endParaRPr lang="ja-JP" altLang="en-US" sz="1800">
              <a:solidFill>
                <a:schemeClr val="tx1"/>
              </a:solidFill>
            </a:endParaRPr>
          </a:p>
        </p:txBody>
      </p:sp>
    </p:spTree>
    <p:extLst>
      <p:ext uri="{BB962C8B-B14F-4D97-AF65-F5344CB8AC3E}">
        <p14:creationId xmlns:p14="http://schemas.microsoft.com/office/powerpoint/2010/main" val="145439050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タイトルと縦書きテキスト">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lang="ja-JP" altLang="en-US"/>
              <a:t>マスター タイトルの書式設定</a:t>
            </a:r>
          </a:p>
        </p:txBody>
      </p:sp>
      <p:sp>
        <p:nvSpPr>
          <p:cNvPr id="3" name="縦書きテキスト プレースホルダー 2"/>
          <p:cNvSpPr>
            <a:spLocks noGrp="1"/>
          </p:cNvSpPr>
          <p:nvPr>
            <p:ph type="body" orient="vert" idx="1"/>
          </p:nvPr>
        </p:nvSpPr>
        <p:spPr/>
        <p:txBody>
          <a:bodyPr vert="eaVert"/>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4" name="日付プレースホルダー 3">
            <a:extLst>
              <a:ext uri="{FF2B5EF4-FFF2-40B4-BE49-F238E27FC236}">
                <a16:creationId xmlns:a16="http://schemas.microsoft.com/office/drawing/2014/main" id="{B6F08C7B-B9EC-4DAF-B587-5641839EBE49}"/>
              </a:ext>
            </a:extLst>
          </p:cNvPr>
          <p:cNvSpPr>
            <a:spLocks noGrp="1" noChangeArrowheads="1"/>
          </p:cNvSpPr>
          <p:nvPr>
            <p:ph type="dt" sz="half" idx="10"/>
          </p:nvPr>
        </p:nvSpPr>
        <p:spPr>
          <a:ln/>
        </p:spPr>
        <p:txBody>
          <a:bodyPr/>
          <a:lstStyle>
            <a:lvl1pPr>
              <a:defRPr/>
            </a:lvl1pPr>
          </a:lstStyle>
          <a:p>
            <a:pPr>
              <a:defRPr/>
            </a:pPr>
            <a:fld id="{F4988144-94EE-4D30-9361-6000D8699E60}" type="datetime1">
              <a:rPr lang="ja-JP" altLang="en-US"/>
              <a:pPr>
                <a:defRPr/>
              </a:pPr>
              <a:t>2024/2/8</a:t>
            </a:fld>
            <a:endParaRPr lang="ja-JP" altLang="en-US" sz="1800">
              <a:solidFill>
                <a:schemeClr val="tx1"/>
              </a:solidFill>
            </a:endParaRPr>
          </a:p>
        </p:txBody>
      </p:sp>
      <p:sp>
        <p:nvSpPr>
          <p:cNvPr id="5" name="フッター プレースホルダー 4">
            <a:extLst>
              <a:ext uri="{FF2B5EF4-FFF2-40B4-BE49-F238E27FC236}">
                <a16:creationId xmlns:a16="http://schemas.microsoft.com/office/drawing/2014/main" id="{7AFA2C42-4D5D-4432-8FD4-F7727D4550B7}"/>
              </a:ext>
            </a:extLst>
          </p:cNvPr>
          <p:cNvSpPr>
            <a:spLocks noGrp="1" noChangeArrowheads="1"/>
          </p:cNvSpPr>
          <p:nvPr>
            <p:ph type="ftr" sz="quarter" idx="11"/>
          </p:nvPr>
        </p:nvSpPr>
        <p:spPr>
          <a:ln/>
        </p:spPr>
        <p:txBody>
          <a:bodyPr/>
          <a:lstStyle>
            <a:lvl1pPr>
              <a:defRPr/>
            </a:lvl1pPr>
          </a:lstStyle>
          <a:p>
            <a:pPr>
              <a:defRPr/>
            </a:pPr>
            <a:endParaRPr lang="ja-JP" altLang="ja-JP"/>
          </a:p>
        </p:txBody>
      </p:sp>
      <p:sp>
        <p:nvSpPr>
          <p:cNvPr id="6" name="スライド番号プレースホルダー 5">
            <a:extLst>
              <a:ext uri="{FF2B5EF4-FFF2-40B4-BE49-F238E27FC236}">
                <a16:creationId xmlns:a16="http://schemas.microsoft.com/office/drawing/2014/main" id="{0B19C8AA-3B29-425C-B074-E962E5EDEB2D}"/>
              </a:ext>
            </a:extLst>
          </p:cNvPr>
          <p:cNvSpPr>
            <a:spLocks noGrp="1" noChangeArrowheads="1"/>
          </p:cNvSpPr>
          <p:nvPr>
            <p:ph type="sldNum" sz="quarter" idx="12"/>
          </p:nvPr>
        </p:nvSpPr>
        <p:spPr>
          <a:ln/>
        </p:spPr>
        <p:txBody>
          <a:bodyPr/>
          <a:lstStyle>
            <a:lvl1pPr>
              <a:defRPr/>
            </a:lvl1pPr>
          </a:lstStyle>
          <a:p>
            <a:pPr>
              <a:defRPr/>
            </a:pPr>
            <a:fld id="{231F1629-3C7C-49C6-94AE-923B78457F34}" type="slidenum">
              <a:rPr lang="ja-JP" altLang="en-US"/>
              <a:pPr>
                <a:defRPr/>
              </a:pPr>
              <a:t>‹#›</a:t>
            </a:fld>
            <a:endParaRPr lang="ja-JP" altLang="en-US" sz="1800">
              <a:solidFill>
                <a:schemeClr val="tx1"/>
              </a:solidFill>
            </a:endParaRPr>
          </a:p>
        </p:txBody>
      </p:sp>
    </p:spTree>
    <p:extLst>
      <p:ext uri="{BB962C8B-B14F-4D97-AF65-F5344CB8AC3E}">
        <p14:creationId xmlns:p14="http://schemas.microsoft.com/office/powerpoint/2010/main" val="60012147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縦書きタイトルと&#10;縦書きテキスト">
    <p:spTree>
      <p:nvGrpSpPr>
        <p:cNvPr id="1" name=""/>
        <p:cNvGrpSpPr/>
        <p:nvPr/>
      </p:nvGrpSpPr>
      <p:grpSpPr>
        <a:xfrm>
          <a:off x="0" y="0"/>
          <a:ext cx="0" cy="0"/>
          <a:chOff x="0" y="0"/>
          <a:chExt cx="0" cy="0"/>
        </a:xfrm>
      </p:grpSpPr>
      <p:sp>
        <p:nvSpPr>
          <p:cNvPr id="2" name="縦書きタイトル 1"/>
          <p:cNvSpPr>
            <a:spLocks noGrp="1"/>
          </p:cNvSpPr>
          <p:nvPr>
            <p:ph type="title" orient="vert"/>
          </p:nvPr>
        </p:nvSpPr>
        <p:spPr>
          <a:xfrm>
            <a:off x="5481638" y="428625"/>
            <a:ext cx="1700212" cy="9121775"/>
          </a:xfrm>
        </p:spPr>
        <p:txBody>
          <a:bodyPr vert="eaVert"/>
          <a:lstStyle/>
          <a:p>
            <a:r>
              <a:rPr lang="ja-JP" altLang="en-US"/>
              <a:t>マスター タイトルの書式設定</a:t>
            </a:r>
          </a:p>
        </p:txBody>
      </p:sp>
      <p:sp>
        <p:nvSpPr>
          <p:cNvPr id="3" name="縦書きテキスト プレースホルダー 2"/>
          <p:cNvSpPr>
            <a:spLocks noGrp="1"/>
          </p:cNvSpPr>
          <p:nvPr>
            <p:ph type="body" orient="vert" idx="1"/>
          </p:nvPr>
        </p:nvSpPr>
        <p:spPr>
          <a:xfrm>
            <a:off x="377825" y="428625"/>
            <a:ext cx="4951413" cy="9121775"/>
          </a:xfrm>
        </p:spPr>
        <p:txBody>
          <a:bodyPr vert="eaVert"/>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4" name="日付プレースホルダー 3">
            <a:extLst>
              <a:ext uri="{FF2B5EF4-FFF2-40B4-BE49-F238E27FC236}">
                <a16:creationId xmlns:a16="http://schemas.microsoft.com/office/drawing/2014/main" id="{6A269267-344A-43DF-B3AE-352DFE3EFD22}"/>
              </a:ext>
            </a:extLst>
          </p:cNvPr>
          <p:cNvSpPr>
            <a:spLocks noGrp="1" noChangeArrowheads="1"/>
          </p:cNvSpPr>
          <p:nvPr>
            <p:ph type="dt" sz="half" idx="10"/>
          </p:nvPr>
        </p:nvSpPr>
        <p:spPr>
          <a:ln/>
        </p:spPr>
        <p:txBody>
          <a:bodyPr/>
          <a:lstStyle>
            <a:lvl1pPr>
              <a:defRPr/>
            </a:lvl1pPr>
          </a:lstStyle>
          <a:p>
            <a:pPr>
              <a:defRPr/>
            </a:pPr>
            <a:fld id="{B9AA9BE7-304D-4DF5-9736-3527E2E07CC4}" type="datetime1">
              <a:rPr lang="ja-JP" altLang="en-US"/>
              <a:pPr>
                <a:defRPr/>
              </a:pPr>
              <a:t>2024/2/8</a:t>
            </a:fld>
            <a:endParaRPr lang="ja-JP" altLang="en-US" sz="1800">
              <a:solidFill>
                <a:schemeClr val="tx1"/>
              </a:solidFill>
            </a:endParaRPr>
          </a:p>
        </p:txBody>
      </p:sp>
      <p:sp>
        <p:nvSpPr>
          <p:cNvPr id="5" name="フッター プレースホルダー 4">
            <a:extLst>
              <a:ext uri="{FF2B5EF4-FFF2-40B4-BE49-F238E27FC236}">
                <a16:creationId xmlns:a16="http://schemas.microsoft.com/office/drawing/2014/main" id="{E7CD287F-7802-474C-BF21-EF00D3750B3E}"/>
              </a:ext>
            </a:extLst>
          </p:cNvPr>
          <p:cNvSpPr>
            <a:spLocks noGrp="1" noChangeArrowheads="1"/>
          </p:cNvSpPr>
          <p:nvPr>
            <p:ph type="ftr" sz="quarter" idx="11"/>
          </p:nvPr>
        </p:nvSpPr>
        <p:spPr>
          <a:ln/>
        </p:spPr>
        <p:txBody>
          <a:bodyPr/>
          <a:lstStyle>
            <a:lvl1pPr>
              <a:defRPr/>
            </a:lvl1pPr>
          </a:lstStyle>
          <a:p>
            <a:pPr>
              <a:defRPr/>
            </a:pPr>
            <a:endParaRPr lang="ja-JP" altLang="ja-JP"/>
          </a:p>
        </p:txBody>
      </p:sp>
      <p:sp>
        <p:nvSpPr>
          <p:cNvPr id="6" name="スライド番号プレースホルダー 5">
            <a:extLst>
              <a:ext uri="{FF2B5EF4-FFF2-40B4-BE49-F238E27FC236}">
                <a16:creationId xmlns:a16="http://schemas.microsoft.com/office/drawing/2014/main" id="{4A74C8E8-800B-4BB5-B7A6-D289DE3BD193}"/>
              </a:ext>
            </a:extLst>
          </p:cNvPr>
          <p:cNvSpPr>
            <a:spLocks noGrp="1" noChangeArrowheads="1"/>
          </p:cNvSpPr>
          <p:nvPr>
            <p:ph type="sldNum" sz="quarter" idx="12"/>
          </p:nvPr>
        </p:nvSpPr>
        <p:spPr>
          <a:ln/>
        </p:spPr>
        <p:txBody>
          <a:bodyPr/>
          <a:lstStyle>
            <a:lvl1pPr>
              <a:defRPr/>
            </a:lvl1pPr>
          </a:lstStyle>
          <a:p>
            <a:pPr>
              <a:defRPr/>
            </a:pPr>
            <a:fld id="{F2535774-BA25-4DF2-A866-669B5541F0E7}" type="slidenum">
              <a:rPr lang="ja-JP" altLang="en-US"/>
              <a:pPr>
                <a:defRPr/>
              </a:pPr>
              <a:t>‹#›</a:t>
            </a:fld>
            <a:endParaRPr lang="ja-JP" altLang="en-US" sz="1800">
              <a:solidFill>
                <a:schemeClr val="tx1"/>
              </a:solidFill>
            </a:endParaRPr>
          </a:p>
        </p:txBody>
      </p:sp>
    </p:spTree>
    <p:extLst>
      <p:ext uri="{BB962C8B-B14F-4D97-AF65-F5344CB8AC3E}">
        <p14:creationId xmlns:p14="http://schemas.microsoft.com/office/powerpoint/2010/main" val="2161532722"/>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ユーザー設定レイアウト">
    <p:spTree>
      <p:nvGrpSpPr>
        <p:cNvPr id="1" name=""/>
        <p:cNvGrpSpPr/>
        <p:nvPr/>
      </p:nvGrpSpPr>
      <p:grpSpPr>
        <a:xfrm>
          <a:off x="0" y="0"/>
          <a:ext cx="0" cy="0"/>
          <a:chOff x="0" y="0"/>
          <a:chExt cx="0" cy="0"/>
        </a:xfrm>
      </p:grpSpPr>
      <p:sp>
        <p:nvSpPr>
          <p:cNvPr id="2" name="タイトル 1"/>
          <p:cNvSpPr>
            <a:spLocks noGrp="1"/>
          </p:cNvSpPr>
          <p:nvPr>
            <p:ph type="title"/>
          </p:nvPr>
        </p:nvSpPr>
        <p:spPr>
          <a:xfrm>
            <a:off x="377825" y="428625"/>
            <a:ext cx="6804025" cy="1781175"/>
          </a:xfrm>
        </p:spPr>
        <p:txBody>
          <a:bodyPr/>
          <a:lstStyle/>
          <a:p>
            <a:r>
              <a:rPr lang="ja-JP" altLang="en-US"/>
              <a:t>マスター タイトルの書式設定</a:t>
            </a:r>
          </a:p>
        </p:txBody>
      </p:sp>
      <p:sp>
        <p:nvSpPr>
          <p:cNvPr id="3" name="日付プレースホルダー 3">
            <a:extLst>
              <a:ext uri="{FF2B5EF4-FFF2-40B4-BE49-F238E27FC236}">
                <a16:creationId xmlns:a16="http://schemas.microsoft.com/office/drawing/2014/main" id="{F0E48835-991D-4D52-8C99-F0C7FD77C2A7}"/>
              </a:ext>
            </a:extLst>
          </p:cNvPr>
          <p:cNvSpPr>
            <a:spLocks noGrp="1" noChangeArrowheads="1"/>
          </p:cNvSpPr>
          <p:nvPr>
            <p:ph type="dt" sz="half" idx="10"/>
          </p:nvPr>
        </p:nvSpPr>
        <p:spPr>
          <a:ln/>
        </p:spPr>
        <p:txBody>
          <a:bodyPr/>
          <a:lstStyle>
            <a:lvl1pPr>
              <a:defRPr/>
            </a:lvl1pPr>
          </a:lstStyle>
          <a:p>
            <a:pPr>
              <a:defRPr/>
            </a:pPr>
            <a:fld id="{14DF9885-1207-4888-9508-02BDA5B4077E}" type="datetime1">
              <a:rPr lang="ja-JP" altLang="en-US"/>
              <a:pPr>
                <a:defRPr/>
              </a:pPr>
              <a:t>2024/2/8</a:t>
            </a:fld>
            <a:endParaRPr lang="ja-JP" altLang="en-US" sz="1800">
              <a:solidFill>
                <a:schemeClr val="tx1"/>
              </a:solidFill>
            </a:endParaRPr>
          </a:p>
        </p:txBody>
      </p:sp>
      <p:sp>
        <p:nvSpPr>
          <p:cNvPr id="4" name="フッター プレースホルダー 4">
            <a:extLst>
              <a:ext uri="{FF2B5EF4-FFF2-40B4-BE49-F238E27FC236}">
                <a16:creationId xmlns:a16="http://schemas.microsoft.com/office/drawing/2014/main" id="{0CF5A691-6601-4711-AEBE-775358E7D279}"/>
              </a:ext>
            </a:extLst>
          </p:cNvPr>
          <p:cNvSpPr>
            <a:spLocks noGrp="1" noChangeArrowheads="1"/>
          </p:cNvSpPr>
          <p:nvPr>
            <p:ph type="ftr" sz="quarter" idx="11"/>
          </p:nvPr>
        </p:nvSpPr>
        <p:spPr>
          <a:ln/>
        </p:spPr>
        <p:txBody>
          <a:bodyPr/>
          <a:lstStyle>
            <a:lvl1pPr>
              <a:defRPr/>
            </a:lvl1pPr>
          </a:lstStyle>
          <a:p>
            <a:pPr>
              <a:defRPr/>
            </a:pPr>
            <a:endParaRPr lang="ja-JP" altLang="ja-JP"/>
          </a:p>
        </p:txBody>
      </p:sp>
      <p:sp>
        <p:nvSpPr>
          <p:cNvPr id="5" name="スライド番号プレースホルダー 5">
            <a:extLst>
              <a:ext uri="{FF2B5EF4-FFF2-40B4-BE49-F238E27FC236}">
                <a16:creationId xmlns:a16="http://schemas.microsoft.com/office/drawing/2014/main" id="{61E3C329-2427-4031-8BE6-43AFFE59E282}"/>
              </a:ext>
            </a:extLst>
          </p:cNvPr>
          <p:cNvSpPr>
            <a:spLocks noGrp="1" noChangeArrowheads="1"/>
          </p:cNvSpPr>
          <p:nvPr>
            <p:ph type="sldNum" sz="quarter" idx="12"/>
          </p:nvPr>
        </p:nvSpPr>
        <p:spPr>
          <a:ln/>
        </p:spPr>
        <p:txBody>
          <a:bodyPr/>
          <a:lstStyle>
            <a:lvl1pPr>
              <a:defRPr/>
            </a:lvl1pPr>
          </a:lstStyle>
          <a:p>
            <a:pPr>
              <a:defRPr/>
            </a:pPr>
            <a:fld id="{5FD987F5-EDDB-4D07-83AB-88591B44A11D}" type="slidenum">
              <a:rPr lang="ja-JP" altLang="en-US"/>
              <a:pPr>
                <a:defRPr/>
              </a:pPr>
              <a:t>‹#›</a:t>
            </a:fld>
            <a:endParaRPr lang="ja-JP" altLang="en-US" sz="1800">
              <a:solidFill>
                <a:schemeClr val="tx1"/>
              </a:solidFill>
            </a:endParaRPr>
          </a:p>
        </p:txBody>
      </p:sp>
    </p:spTree>
    <p:extLst>
      <p:ext uri="{BB962C8B-B14F-4D97-AF65-F5344CB8AC3E}">
        <p14:creationId xmlns:p14="http://schemas.microsoft.com/office/powerpoint/2010/main" val="174178061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bwMode="auto">
      <p:bgPr>
        <a:solidFill>
          <a:schemeClr val="bg1"/>
        </a:solidFill>
        <a:effectLst/>
      </p:bgPr>
    </p:bg>
    <p:spTree>
      <p:nvGrpSpPr>
        <p:cNvPr id="1" name=""/>
        <p:cNvGrpSpPr/>
        <p:nvPr/>
      </p:nvGrpSpPr>
      <p:grpSpPr>
        <a:xfrm>
          <a:off x="0" y="0"/>
          <a:ext cx="0" cy="0"/>
          <a:chOff x="0" y="0"/>
          <a:chExt cx="0" cy="0"/>
        </a:xfrm>
      </p:grpSpPr>
      <p:sp>
        <p:nvSpPr>
          <p:cNvPr id="1026" name="タイトル プレースホルダー 1">
            <a:extLst>
              <a:ext uri="{FF2B5EF4-FFF2-40B4-BE49-F238E27FC236}">
                <a16:creationId xmlns:a16="http://schemas.microsoft.com/office/drawing/2014/main" id="{51F112B2-18B0-4D89-9BF2-D1284223FA99}"/>
              </a:ext>
            </a:extLst>
          </p:cNvPr>
          <p:cNvSpPr>
            <a:spLocks noGrp="1" noChangeArrowheads="1"/>
          </p:cNvSpPr>
          <p:nvPr>
            <p:ph type="title" idx="4294967295"/>
          </p:nvPr>
        </p:nvSpPr>
        <p:spPr bwMode="auto">
          <a:xfrm>
            <a:off x="377825" y="428625"/>
            <a:ext cx="6804025" cy="17811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bevel/>
                <a:headEnd/>
                <a:tailEnd/>
              </a14:hiddenLine>
            </a:ext>
          </a:extLst>
        </p:spPr>
        <p:txBody>
          <a:bodyPr vert="horz" wrap="square" lIns="91440" tIns="45720" rIns="91440" bIns="45720" numCol="1" anchor="ctr" anchorCtr="0" compatLnSpc="1">
            <a:prstTxWarp prst="textNoShape">
              <a:avLst/>
            </a:prstTxWarp>
          </a:bodyPr>
          <a:lstStyle/>
          <a:p>
            <a:pPr lvl="0"/>
            <a:r>
              <a:rPr lang="zh-CN" altLang="ja-JP">
                <a:sym typeface="Calibri" panose="020F0502020204030204" pitchFamily="34" charset="0"/>
              </a:rPr>
              <a:t>マスター タイトルの書式設定</a:t>
            </a:r>
          </a:p>
        </p:txBody>
      </p:sp>
      <p:sp>
        <p:nvSpPr>
          <p:cNvPr id="1027" name="テキスト プレースホルダー 2">
            <a:extLst>
              <a:ext uri="{FF2B5EF4-FFF2-40B4-BE49-F238E27FC236}">
                <a16:creationId xmlns:a16="http://schemas.microsoft.com/office/drawing/2014/main" id="{383B450D-7D2C-407A-8FB9-700D85E9CE67}"/>
              </a:ext>
            </a:extLst>
          </p:cNvPr>
          <p:cNvSpPr>
            <a:spLocks noGrp="1" noChangeArrowheads="1"/>
          </p:cNvSpPr>
          <p:nvPr>
            <p:ph type="body" idx="1"/>
          </p:nvPr>
        </p:nvSpPr>
        <p:spPr bwMode="auto">
          <a:xfrm>
            <a:off x="377825" y="2495550"/>
            <a:ext cx="6804025" cy="7054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bevel/>
                <a:headEnd/>
                <a:tailEnd/>
              </a14:hiddenLine>
            </a:ext>
          </a:extLst>
        </p:spPr>
        <p:txBody>
          <a:bodyPr vert="horz" wrap="square" lIns="91440" tIns="45720" rIns="91440" bIns="45720" numCol="1" anchor="t" anchorCtr="0" compatLnSpc="1">
            <a:prstTxWarp prst="textNoShape">
              <a:avLst/>
            </a:prstTxWarp>
          </a:bodyPr>
          <a:lstStyle/>
          <a:p>
            <a:pPr lvl="0"/>
            <a:r>
              <a:rPr lang="zh-CN" altLang="ja-JP">
                <a:sym typeface="Calibri" panose="020F0502020204030204" pitchFamily="34" charset="0"/>
              </a:rPr>
              <a:t>マスター テキストの書式設定</a:t>
            </a:r>
          </a:p>
          <a:p>
            <a:pPr lvl="1"/>
            <a:r>
              <a:rPr lang="zh-CN" altLang="ja-JP">
                <a:sym typeface="Calibri" panose="020F0502020204030204" pitchFamily="34" charset="0"/>
              </a:rPr>
              <a:t>第 </a:t>
            </a:r>
            <a:r>
              <a:rPr lang="ja-JP" altLang="zh-CN">
                <a:sym typeface="Calibri" panose="020F0502020204030204" pitchFamily="34" charset="0"/>
              </a:rPr>
              <a:t>2 </a:t>
            </a:r>
            <a:r>
              <a:rPr lang="zh-CN" altLang="ja-JP">
                <a:sym typeface="Calibri" panose="020F0502020204030204" pitchFamily="34" charset="0"/>
              </a:rPr>
              <a:t>レベル</a:t>
            </a:r>
          </a:p>
          <a:p>
            <a:pPr lvl="2"/>
            <a:r>
              <a:rPr lang="zh-CN" altLang="ja-JP">
                <a:sym typeface="Calibri" panose="020F0502020204030204" pitchFamily="34" charset="0"/>
              </a:rPr>
              <a:t>第 </a:t>
            </a:r>
            <a:r>
              <a:rPr lang="ja-JP" altLang="zh-CN">
                <a:sym typeface="Calibri" panose="020F0502020204030204" pitchFamily="34" charset="0"/>
              </a:rPr>
              <a:t>3 </a:t>
            </a:r>
            <a:r>
              <a:rPr lang="zh-CN" altLang="ja-JP">
                <a:sym typeface="Calibri" panose="020F0502020204030204" pitchFamily="34" charset="0"/>
              </a:rPr>
              <a:t>レベル</a:t>
            </a:r>
          </a:p>
          <a:p>
            <a:pPr lvl="3"/>
            <a:r>
              <a:rPr lang="zh-CN" altLang="ja-JP">
                <a:sym typeface="Calibri" panose="020F0502020204030204" pitchFamily="34" charset="0"/>
              </a:rPr>
              <a:t>第 </a:t>
            </a:r>
            <a:r>
              <a:rPr lang="ja-JP" altLang="zh-CN">
                <a:sym typeface="Calibri" panose="020F0502020204030204" pitchFamily="34" charset="0"/>
              </a:rPr>
              <a:t>4 </a:t>
            </a:r>
            <a:r>
              <a:rPr lang="zh-CN" altLang="ja-JP">
                <a:sym typeface="Calibri" panose="020F0502020204030204" pitchFamily="34" charset="0"/>
              </a:rPr>
              <a:t>レベル</a:t>
            </a:r>
          </a:p>
          <a:p>
            <a:pPr lvl="4"/>
            <a:r>
              <a:rPr lang="zh-CN" altLang="ja-JP">
                <a:sym typeface="Calibri" panose="020F0502020204030204" pitchFamily="34" charset="0"/>
              </a:rPr>
              <a:t>第 </a:t>
            </a:r>
            <a:r>
              <a:rPr lang="ja-JP" altLang="zh-CN">
                <a:sym typeface="Calibri" panose="020F0502020204030204" pitchFamily="34" charset="0"/>
              </a:rPr>
              <a:t>5 </a:t>
            </a:r>
            <a:r>
              <a:rPr lang="zh-CN" altLang="ja-JP">
                <a:sym typeface="Calibri" panose="020F0502020204030204" pitchFamily="34" charset="0"/>
              </a:rPr>
              <a:t>レベル</a:t>
            </a:r>
          </a:p>
        </p:txBody>
      </p:sp>
      <p:sp>
        <p:nvSpPr>
          <p:cNvPr id="1028" name="日付プレースホルダー 3">
            <a:extLst>
              <a:ext uri="{FF2B5EF4-FFF2-40B4-BE49-F238E27FC236}">
                <a16:creationId xmlns:a16="http://schemas.microsoft.com/office/drawing/2014/main" id="{DA42ECD4-AB23-4E6F-AB23-5A65598F127B}"/>
              </a:ext>
            </a:extLst>
          </p:cNvPr>
          <p:cNvSpPr>
            <a:spLocks noGrp="1" noChangeArrowheads="1"/>
          </p:cNvSpPr>
          <p:nvPr>
            <p:ph type="dt" sz="half" idx="2"/>
          </p:nvPr>
        </p:nvSpPr>
        <p:spPr bwMode="auto">
          <a:xfrm>
            <a:off x="377825" y="9909175"/>
            <a:ext cx="1763713" cy="569913"/>
          </a:xfrm>
          <a:prstGeom prst="rect">
            <a:avLst/>
          </a:prstGeom>
          <a:noFill/>
          <a:ln>
            <a:noFill/>
          </a:ln>
        </p:spPr>
        <p:txBody>
          <a:bodyPr vert="horz" wrap="square" lIns="91440" tIns="45720" rIns="91440" bIns="45720" numCol="1" anchor="ctr" anchorCtr="0" compatLnSpc="1">
            <a:prstTxWarp prst="textNoShape">
              <a:avLst/>
            </a:prstTxWarp>
          </a:bodyPr>
          <a:lstStyle>
            <a:lvl1pPr eaLnBrk="1" hangingPunct="1">
              <a:buFont typeface="Arial" panose="020B0604020202020204" pitchFamily="34" charset="0"/>
              <a:buNone/>
              <a:defRPr sz="1300">
                <a:solidFill>
                  <a:srgbClr val="898989"/>
                </a:solidFill>
              </a:defRPr>
            </a:lvl1pPr>
          </a:lstStyle>
          <a:p>
            <a:pPr>
              <a:defRPr/>
            </a:pPr>
            <a:fld id="{54CA1D40-5B34-4B97-9DA7-D2C4F69DF1E9}" type="datetime1">
              <a:rPr lang="ja-JP" altLang="en-US"/>
              <a:pPr>
                <a:defRPr/>
              </a:pPr>
              <a:t>2024/2/8</a:t>
            </a:fld>
            <a:endParaRPr lang="ja-JP" altLang="en-US" sz="1800">
              <a:solidFill>
                <a:schemeClr val="tx1"/>
              </a:solidFill>
            </a:endParaRPr>
          </a:p>
        </p:txBody>
      </p:sp>
      <p:sp>
        <p:nvSpPr>
          <p:cNvPr id="1029" name="フッター プレースホルダー 4">
            <a:extLst>
              <a:ext uri="{FF2B5EF4-FFF2-40B4-BE49-F238E27FC236}">
                <a16:creationId xmlns:a16="http://schemas.microsoft.com/office/drawing/2014/main" id="{26F29CA5-E647-49C3-9650-B191C12F84ED}"/>
              </a:ext>
            </a:extLst>
          </p:cNvPr>
          <p:cNvSpPr>
            <a:spLocks noGrp="1" noChangeArrowheads="1"/>
          </p:cNvSpPr>
          <p:nvPr>
            <p:ph type="ftr" sz="quarter" idx="3"/>
          </p:nvPr>
        </p:nvSpPr>
        <p:spPr bwMode="auto">
          <a:xfrm>
            <a:off x="2582863" y="9909175"/>
            <a:ext cx="2393950" cy="569913"/>
          </a:xfrm>
          <a:prstGeom prst="rect">
            <a:avLst/>
          </a:prstGeom>
          <a:noFill/>
          <a:ln>
            <a:noFill/>
          </a:ln>
        </p:spPr>
        <p:txBody>
          <a:bodyPr vert="horz" wrap="square" lIns="91440" tIns="45720" rIns="91440" bIns="45720" numCol="1" anchor="ctr" anchorCtr="0" compatLnSpc="1">
            <a:prstTxWarp prst="textNoShape">
              <a:avLst/>
            </a:prstTxWarp>
          </a:bodyPr>
          <a:lstStyle>
            <a:lvl1pPr algn="ctr" eaLnBrk="1" hangingPunct="1">
              <a:buFont typeface="Arial" panose="020B0604020202020204" pitchFamily="34" charset="0"/>
              <a:buNone/>
              <a:defRPr sz="1300">
                <a:solidFill>
                  <a:srgbClr val="898989"/>
                </a:solidFill>
              </a:defRPr>
            </a:lvl1pPr>
          </a:lstStyle>
          <a:p>
            <a:pPr>
              <a:defRPr/>
            </a:pPr>
            <a:endParaRPr lang="ja-JP" altLang="ja-JP"/>
          </a:p>
        </p:txBody>
      </p:sp>
      <p:sp>
        <p:nvSpPr>
          <p:cNvPr id="1030" name="スライド番号プレースホルダー 5">
            <a:extLst>
              <a:ext uri="{FF2B5EF4-FFF2-40B4-BE49-F238E27FC236}">
                <a16:creationId xmlns:a16="http://schemas.microsoft.com/office/drawing/2014/main" id="{60828A0C-7CDD-4798-BCEE-0BC04030DEA0}"/>
              </a:ext>
            </a:extLst>
          </p:cNvPr>
          <p:cNvSpPr>
            <a:spLocks noGrp="1" noChangeArrowheads="1"/>
          </p:cNvSpPr>
          <p:nvPr>
            <p:ph type="sldNum" sz="quarter" idx="4"/>
          </p:nvPr>
        </p:nvSpPr>
        <p:spPr bwMode="auto">
          <a:xfrm>
            <a:off x="5418138" y="9909175"/>
            <a:ext cx="1763712" cy="569913"/>
          </a:xfrm>
          <a:prstGeom prst="rect">
            <a:avLst/>
          </a:prstGeom>
          <a:noFill/>
          <a:ln>
            <a:noFill/>
          </a:ln>
        </p:spPr>
        <p:txBody>
          <a:bodyPr vert="horz" wrap="square" lIns="91440" tIns="45720" rIns="91440" bIns="45720" numCol="1" anchor="ctr" anchorCtr="0" compatLnSpc="1">
            <a:prstTxWarp prst="textNoShape">
              <a:avLst/>
            </a:prstTxWarp>
          </a:bodyPr>
          <a:lstStyle>
            <a:lvl1pPr algn="r">
              <a:buFont typeface="Arial" panose="020B0604020202020204" pitchFamily="34" charset="0"/>
              <a:buNone/>
              <a:defRPr sz="1300">
                <a:solidFill>
                  <a:srgbClr val="898989"/>
                </a:solidFill>
              </a:defRPr>
            </a:lvl1pPr>
          </a:lstStyle>
          <a:p>
            <a:pPr>
              <a:defRPr/>
            </a:pPr>
            <a:fld id="{9E078727-E0AB-4F16-9ECA-F98D7E720520}" type="slidenum">
              <a:rPr lang="ja-JP" altLang="en-US"/>
              <a:pPr>
                <a:defRPr/>
              </a:pPr>
              <a:t>‹#›</a:t>
            </a:fld>
            <a:endParaRPr lang="ja-JP" altLang="en-US" sz="1800">
              <a:solidFill>
                <a:schemeClr val="tx1"/>
              </a:solidFill>
            </a:endParaRPr>
          </a:p>
        </p:txBody>
      </p:sp>
    </p:spTree>
  </p:cSld>
  <p:clrMap bg1="lt1" tx1="dk1" bg2="lt2" tx2="dk2" accent1="accent1" accent2="accent2" accent3="accent3" accent4="accent4" accent5="accent5" accent6="accent6" hlink="hlink" folHlink="folHlink"/>
  <p:sldLayoutIdLst>
    <p:sldLayoutId id="2147483662" r:id="rId1"/>
    <p:sldLayoutId id="2147483663" r:id="rId2"/>
    <p:sldLayoutId id="2147483664" r:id="rId3"/>
    <p:sldLayoutId id="2147483665" r:id="rId4"/>
    <p:sldLayoutId id="2147483666" r:id="rId5"/>
    <p:sldLayoutId id="2147483667" r:id="rId6"/>
    <p:sldLayoutId id="2147483668" r:id="rId7"/>
    <p:sldLayoutId id="2147483669" r:id="rId8"/>
    <p:sldLayoutId id="2147483670" r:id="rId9"/>
    <p:sldLayoutId id="2147483671" r:id="rId10"/>
    <p:sldLayoutId id="2147483672" r:id="rId11"/>
    <p:sldLayoutId id="2147483673" r:id="rId12"/>
  </p:sldLayoutIdLst>
  <p:hf sldNum="0" hdr="0" ftr="0"/>
  <p:txStyles>
    <p:titleStyle>
      <a:lvl1pPr marL="992188" indent="-992188" algn="ctr" rtl="0" eaLnBrk="0" fontAlgn="base" hangingPunct="0">
        <a:spcBef>
          <a:spcPct val="0"/>
        </a:spcBef>
        <a:spcAft>
          <a:spcPct val="0"/>
        </a:spcAft>
        <a:defRPr sz="4700" kern="1200">
          <a:solidFill>
            <a:schemeClr val="tx1"/>
          </a:solidFill>
          <a:latin typeface="+mj-lt"/>
          <a:ea typeface="+mj-ea"/>
          <a:cs typeface="+mj-cs"/>
          <a:sym typeface="Calibri" panose="020F0502020204030204" pitchFamily="34" charset="0"/>
        </a:defRPr>
      </a:lvl1pPr>
      <a:lvl2pPr marL="992188" indent="-992188" algn="ctr" rtl="0" eaLnBrk="0" fontAlgn="base" hangingPunct="0">
        <a:spcBef>
          <a:spcPct val="0"/>
        </a:spcBef>
        <a:spcAft>
          <a:spcPct val="0"/>
        </a:spcAft>
        <a:defRPr sz="4700">
          <a:solidFill>
            <a:schemeClr val="tx1"/>
          </a:solidFill>
          <a:latin typeface="Calibri" panose="020F0502020204030204" pitchFamily="34" charset="0"/>
          <a:ea typeface="ＭＳ Ｐゴシック" panose="020B0600070205080204" pitchFamily="50" charset="-128"/>
          <a:sym typeface="Calibri" panose="020F0502020204030204" pitchFamily="34" charset="0"/>
        </a:defRPr>
      </a:lvl2pPr>
      <a:lvl3pPr marL="992188" indent="-992188" algn="ctr" rtl="0" eaLnBrk="0" fontAlgn="base" hangingPunct="0">
        <a:spcBef>
          <a:spcPct val="0"/>
        </a:spcBef>
        <a:spcAft>
          <a:spcPct val="0"/>
        </a:spcAft>
        <a:defRPr sz="4700">
          <a:solidFill>
            <a:schemeClr val="tx1"/>
          </a:solidFill>
          <a:latin typeface="Calibri" panose="020F0502020204030204" pitchFamily="34" charset="0"/>
          <a:ea typeface="ＭＳ Ｐゴシック" panose="020B0600070205080204" pitchFamily="50" charset="-128"/>
          <a:sym typeface="Calibri" panose="020F0502020204030204" pitchFamily="34" charset="0"/>
        </a:defRPr>
      </a:lvl3pPr>
      <a:lvl4pPr marL="992188" indent="-992188" algn="ctr" rtl="0" eaLnBrk="0" fontAlgn="base" hangingPunct="0">
        <a:spcBef>
          <a:spcPct val="0"/>
        </a:spcBef>
        <a:spcAft>
          <a:spcPct val="0"/>
        </a:spcAft>
        <a:defRPr sz="4700">
          <a:solidFill>
            <a:schemeClr val="tx1"/>
          </a:solidFill>
          <a:latin typeface="Calibri" panose="020F0502020204030204" pitchFamily="34" charset="0"/>
          <a:ea typeface="ＭＳ Ｐゴシック" panose="020B0600070205080204" pitchFamily="50" charset="-128"/>
          <a:sym typeface="Calibri" panose="020F0502020204030204" pitchFamily="34" charset="0"/>
        </a:defRPr>
      </a:lvl4pPr>
      <a:lvl5pPr marL="992188" indent="-992188" algn="ctr" rtl="0" eaLnBrk="0" fontAlgn="base" hangingPunct="0">
        <a:spcBef>
          <a:spcPct val="0"/>
        </a:spcBef>
        <a:spcAft>
          <a:spcPct val="0"/>
        </a:spcAft>
        <a:defRPr sz="4700">
          <a:solidFill>
            <a:schemeClr val="tx1"/>
          </a:solidFill>
          <a:latin typeface="Calibri" panose="020F0502020204030204" pitchFamily="34" charset="0"/>
          <a:ea typeface="ＭＳ Ｐゴシック" panose="020B0600070205080204" pitchFamily="50" charset="-128"/>
          <a:sym typeface="Calibri" panose="020F0502020204030204" pitchFamily="34" charset="0"/>
        </a:defRPr>
      </a:lvl5pPr>
      <a:lvl6pPr marL="1449388" indent="-992188" algn="ctr" rtl="0" eaLnBrk="0" fontAlgn="base" hangingPunct="0">
        <a:spcBef>
          <a:spcPct val="0"/>
        </a:spcBef>
        <a:spcAft>
          <a:spcPct val="0"/>
        </a:spcAft>
        <a:defRPr sz="4700">
          <a:solidFill>
            <a:schemeClr val="tx1"/>
          </a:solidFill>
          <a:latin typeface="Calibri" panose="020F0502020204030204" pitchFamily="34" charset="0"/>
          <a:ea typeface="ＭＳ Ｐゴシック" panose="020B0600070205080204" pitchFamily="50" charset="-128"/>
          <a:sym typeface="Calibri" panose="020F0502020204030204" pitchFamily="34" charset="0"/>
        </a:defRPr>
      </a:lvl6pPr>
      <a:lvl7pPr marL="1906588" indent="-992188" algn="ctr" rtl="0" eaLnBrk="0" fontAlgn="base" hangingPunct="0">
        <a:spcBef>
          <a:spcPct val="0"/>
        </a:spcBef>
        <a:spcAft>
          <a:spcPct val="0"/>
        </a:spcAft>
        <a:defRPr sz="4700">
          <a:solidFill>
            <a:schemeClr val="tx1"/>
          </a:solidFill>
          <a:latin typeface="Calibri" panose="020F0502020204030204" pitchFamily="34" charset="0"/>
          <a:ea typeface="ＭＳ Ｐゴシック" panose="020B0600070205080204" pitchFamily="50" charset="-128"/>
          <a:sym typeface="Calibri" panose="020F0502020204030204" pitchFamily="34" charset="0"/>
        </a:defRPr>
      </a:lvl7pPr>
      <a:lvl8pPr marL="2363788" indent="-992188" algn="ctr" rtl="0" eaLnBrk="0" fontAlgn="base" hangingPunct="0">
        <a:spcBef>
          <a:spcPct val="0"/>
        </a:spcBef>
        <a:spcAft>
          <a:spcPct val="0"/>
        </a:spcAft>
        <a:defRPr sz="4700">
          <a:solidFill>
            <a:schemeClr val="tx1"/>
          </a:solidFill>
          <a:latin typeface="Calibri" panose="020F0502020204030204" pitchFamily="34" charset="0"/>
          <a:ea typeface="ＭＳ Ｐゴシック" panose="020B0600070205080204" pitchFamily="50" charset="-128"/>
          <a:sym typeface="Calibri" panose="020F0502020204030204" pitchFamily="34" charset="0"/>
        </a:defRPr>
      </a:lvl8pPr>
      <a:lvl9pPr marL="2820988" indent="-992188" algn="ctr" rtl="0" eaLnBrk="0" fontAlgn="base" hangingPunct="0">
        <a:spcBef>
          <a:spcPct val="0"/>
        </a:spcBef>
        <a:spcAft>
          <a:spcPct val="0"/>
        </a:spcAft>
        <a:defRPr sz="4700">
          <a:solidFill>
            <a:schemeClr val="tx1"/>
          </a:solidFill>
          <a:latin typeface="Calibri" panose="020F0502020204030204" pitchFamily="34" charset="0"/>
          <a:ea typeface="ＭＳ Ｐゴシック" panose="020B0600070205080204" pitchFamily="50" charset="-128"/>
          <a:sym typeface="Calibri" panose="020F0502020204030204" pitchFamily="34" charset="0"/>
        </a:defRPr>
      </a:lvl9pPr>
    </p:titleStyle>
    <p:bodyStyle>
      <a:lvl1pPr marL="373063" indent="-373063" algn="l" defTabSz="992188" rtl="0" eaLnBrk="0" fontAlgn="base" hangingPunct="0">
        <a:spcBef>
          <a:spcPct val="20000"/>
        </a:spcBef>
        <a:spcAft>
          <a:spcPct val="0"/>
        </a:spcAft>
        <a:buFont typeface="Arial" panose="020B0604020202020204" pitchFamily="34" charset="0"/>
        <a:buChar char="•"/>
        <a:defRPr sz="3400" kern="1200">
          <a:solidFill>
            <a:schemeClr val="tx1"/>
          </a:solidFill>
          <a:latin typeface="+mn-lt"/>
          <a:ea typeface="+mn-ea"/>
          <a:cs typeface="+mn-cs"/>
          <a:sym typeface="Calibri" panose="020F0502020204030204" pitchFamily="34" charset="0"/>
        </a:defRPr>
      </a:lvl1pPr>
      <a:lvl2pPr marL="808038" indent="-306388" algn="l" defTabSz="992188" rtl="0" eaLnBrk="0" fontAlgn="base" hangingPunct="0">
        <a:spcBef>
          <a:spcPct val="20000"/>
        </a:spcBef>
        <a:spcAft>
          <a:spcPct val="0"/>
        </a:spcAft>
        <a:buFont typeface="Arial" panose="020B0604020202020204" pitchFamily="34" charset="0"/>
        <a:buChar char="–"/>
        <a:defRPr sz="3000" kern="1200">
          <a:solidFill>
            <a:schemeClr val="tx1"/>
          </a:solidFill>
          <a:latin typeface="+mn-lt"/>
          <a:ea typeface="+mn-ea"/>
          <a:cs typeface="+mn-cs"/>
          <a:sym typeface="Calibri" panose="020F0502020204030204" pitchFamily="34" charset="0"/>
        </a:defRPr>
      </a:lvl2pPr>
      <a:lvl3pPr marL="1243013" indent="-246063" algn="l" defTabSz="992188" rtl="0" eaLnBrk="0" fontAlgn="base" hangingPunct="0">
        <a:spcBef>
          <a:spcPct val="20000"/>
        </a:spcBef>
        <a:spcAft>
          <a:spcPct val="0"/>
        </a:spcAft>
        <a:buFont typeface="Arial" panose="020B0604020202020204" pitchFamily="34" charset="0"/>
        <a:buChar char="•"/>
        <a:defRPr sz="2500" kern="1200">
          <a:solidFill>
            <a:schemeClr val="tx1"/>
          </a:solidFill>
          <a:latin typeface="+mn-lt"/>
          <a:ea typeface="+mn-ea"/>
          <a:cs typeface="+mn-cs"/>
          <a:sym typeface="Calibri" panose="020F0502020204030204" pitchFamily="34" charset="0"/>
        </a:defRPr>
      </a:lvl3pPr>
      <a:lvl4pPr marL="1741488" indent="-246063" algn="l" defTabSz="992188" rtl="0" eaLnBrk="0" fontAlgn="base" hangingPunct="0">
        <a:spcBef>
          <a:spcPct val="20000"/>
        </a:spcBef>
        <a:spcAft>
          <a:spcPct val="0"/>
        </a:spcAft>
        <a:buFont typeface="Arial" panose="020B0604020202020204" pitchFamily="34" charset="0"/>
        <a:buChar char="–"/>
        <a:defRPr sz="2100" kern="1200">
          <a:solidFill>
            <a:schemeClr val="tx1"/>
          </a:solidFill>
          <a:latin typeface="+mn-lt"/>
          <a:ea typeface="+mn-ea"/>
          <a:cs typeface="+mn-cs"/>
          <a:sym typeface="Calibri" panose="020F0502020204030204" pitchFamily="34" charset="0"/>
        </a:defRPr>
      </a:lvl4pPr>
      <a:lvl5pPr marL="2238375" indent="-246063" algn="l" defTabSz="992188" rtl="0" eaLnBrk="0" fontAlgn="base" hangingPunct="0">
        <a:spcBef>
          <a:spcPct val="20000"/>
        </a:spcBef>
        <a:spcAft>
          <a:spcPct val="0"/>
        </a:spcAft>
        <a:buFont typeface="Arial" panose="020B0604020202020204" pitchFamily="34" charset="0"/>
        <a:buChar char="»"/>
        <a:defRPr sz="2100" kern="1200">
          <a:solidFill>
            <a:schemeClr val="tx1"/>
          </a:solidFill>
          <a:latin typeface="+mn-lt"/>
          <a:ea typeface="+mn-ea"/>
          <a:cs typeface="+mn-cs"/>
          <a:sym typeface="Calibri" panose="020F050202020403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9pPr>
    </p:bodyStyle>
    <p:otherStyle>
      <a:defPPr>
        <a:defRPr lang="ja-JP"/>
      </a:defPPr>
      <a:lvl1pPr marL="0" algn="l" defTabSz="914400" rtl="0" eaLnBrk="1" latinLnBrk="0" hangingPunct="1">
        <a:defRPr kumimoji="1" sz="1800" kern="1200">
          <a:solidFill>
            <a:schemeClr val="tx1"/>
          </a:solidFill>
          <a:latin typeface="+mn-lt"/>
          <a:ea typeface="+mn-ea"/>
          <a:cs typeface="+mn-cs"/>
        </a:defRPr>
      </a:lvl1pPr>
      <a:lvl2pPr marL="457200" algn="l" defTabSz="914400" rtl="0" eaLnBrk="1" latinLnBrk="0" hangingPunct="1">
        <a:defRPr kumimoji="1" sz="1800" kern="1200">
          <a:solidFill>
            <a:schemeClr val="tx1"/>
          </a:solidFill>
          <a:latin typeface="+mn-lt"/>
          <a:ea typeface="+mn-ea"/>
          <a:cs typeface="+mn-cs"/>
        </a:defRPr>
      </a:lvl2pPr>
      <a:lvl3pPr marL="914400" algn="l" defTabSz="914400" rtl="0" eaLnBrk="1" latinLnBrk="0" hangingPunct="1">
        <a:defRPr kumimoji="1" sz="1800" kern="1200">
          <a:solidFill>
            <a:schemeClr val="tx1"/>
          </a:solidFill>
          <a:latin typeface="+mn-lt"/>
          <a:ea typeface="+mn-ea"/>
          <a:cs typeface="+mn-cs"/>
        </a:defRPr>
      </a:lvl3pPr>
      <a:lvl4pPr marL="1371600" algn="l" defTabSz="914400" rtl="0" eaLnBrk="1" latinLnBrk="0" hangingPunct="1">
        <a:defRPr kumimoji="1" sz="1800" kern="1200">
          <a:solidFill>
            <a:schemeClr val="tx1"/>
          </a:solidFill>
          <a:latin typeface="+mn-lt"/>
          <a:ea typeface="+mn-ea"/>
          <a:cs typeface="+mn-cs"/>
        </a:defRPr>
      </a:lvl4pPr>
      <a:lvl5pPr marL="1828800" algn="l" defTabSz="914400" rtl="0" eaLnBrk="1" latinLnBrk="0" hangingPunct="1">
        <a:defRPr kumimoji="1" sz="1800" kern="1200">
          <a:solidFill>
            <a:schemeClr val="tx1"/>
          </a:solidFill>
          <a:latin typeface="+mn-lt"/>
          <a:ea typeface="+mn-ea"/>
          <a:cs typeface="+mn-cs"/>
        </a:defRPr>
      </a:lvl5pPr>
      <a:lvl6pPr marL="2286000" algn="l" defTabSz="914400" rtl="0" eaLnBrk="1" latinLnBrk="0" hangingPunct="1">
        <a:defRPr kumimoji="1" sz="1800" kern="1200">
          <a:solidFill>
            <a:schemeClr val="tx1"/>
          </a:solidFill>
          <a:latin typeface="+mn-lt"/>
          <a:ea typeface="+mn-ea"/>
          <a:cs typeface="+mn-cs"/>
        </a:defRPr>
      </a:lvl6pPr>
      <a:lvl7pPr marL="2743200" algn="l" defTabSz="914400" rtl="0" eaLnBrk="1" latinLnBrk="0" hangingPunct="1">
        <a:defRPr kumimoji="1" sz="1800" kern="1200">
          <a:solidFill>
            <a:schemeClr val="tx1"/>
          </a:solidFill>
          <a:latin typeface="+mn-lt"/>
          <a:ea typeface="+mn-ea"/>
          <a:cs typeface="+mn-cs"/>
        </a:defRPr>
      </a:lvl7pPr>
      <a:lvl8pPr marL="3200400" algn="l" defTabSz="914400" rtl="0" eaLnBrk="1" latinLnBrk="0" hangingPunct="1">
        <a:defRPr kumimoji="1" sz="1800" kern="1200">
          <a:solidFill>
            <a:schemeClr val="tx1"/>
          </a:solidFill>
          <a:latin typeface="+mn-lt"/>
          <a:ea typeface="+mn-ea"/>
          <a:cs typeface="+mn-cs"/>
        </a:defRPr>
      </a:lvl8pPr>
      <a:lvl9pPr marL="3657600" algn="l" defTabSz="914400" rtl="0" eaLnBrk="1" latinLnBrk="0" hangingPunct="1">
        <a:defRPr kumimoji="1"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7" Type="http://schemas.openxmlformats.org/officeDocument/2006/relationships/image" Target="../media/image5.jpeg"/><Relationship Id="rId2" Type="http://schemas.openxmlformats.org/officeDocument/2006/relationships/image" Target="../media/image1.jpeg"/><Relationship Id="rId1" Type="http://schemas.openxmlformats.org/officeDocument/2006/relationships/slideLayout" Target="../slideLayouts/slideLayout2.xml"/><Relationship Id="rId6" Type="http://schemas.openxmlformats.org/officeDocument/2006/relationships/image" Target="../media/image4.jpeg"/><Relationship Id="rId5" Type="http://schemas.openxmlformats.org/officeDocument/2006/relationships/image" Target="https://www.illust-box.jp/db_img/sozai/00007/71417/watermark.jpg" TargetMode="External"/><Relationship Id="rId4" Type="http://schemas.openxmlformats.org/officeDocument/2006/relationships/image" Target="../media/image3.jpeg"/></Relationships>
</file>

<file path=ppt/slides/_rels/slide2.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jpeg"/><Relationship Id="rId1" Type="http://schemas.openxmlformats.org/officeDocument/2006/relationships/slideLayout" Target="../slideLayouts/slideLayout2.xml"/><Relationship Id="rId5" Type="http://schemas.openxmlformats.org/officeDocument/2006/relationships/image" Target="../media/image9.jpeg"/><Relationship Id="rId4" Type="http://schemas.openxmlformats.org/officeDocument/2006/relationships/image" Target="../media/image8.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a:extLst>
              <a:ext uri="{FF2B5EF4-FFF2-40B4-BE49-F238E27FC236}">
                <a16:creationId xmlns:a16="http://schemas.microsoft.com/office/drawing/2014/main" id="{5F5DD28D-6C9E-4323-8579-D5E29A3BA3FD}"/>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525" y="436563"/>
            <a:ext cx="7589838" cy="50561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Rectangle 3">
            <a:extLst>
              <a:ext uri="{FF2B5EF4-FFF2-40B4-BE49-F238E27FC236}">
                <a16:creationId xmlns:a16="http://schemas.microsoft.com/office/drawing/2014/main" id="{BF4045E5-EBEF-4C89-9F48-4FFAD14A7438}"/>
              </a:ext>
            </a:extLst>
          </p:cNvPr>
          <p:cNvSpPr>
            <a:spLocks noChangeArrowheads="1"/>
          </p:cNvSpPr>
          <p:nvPr/>
        </p:nvSpPr>
        <p:spPr bwMode="auto">
          <a:xfrm>
            <a:off x="-9525" y="1628775"/>
            <a:ext cx="3109913" cy="655638"/>
          </a:xfrm>
          <a:prstGeom prst="rect">
            <a:avLst/>
          </a:prstGeom>
          <a:solidFill>
            <a:srgbClr val="009999">
              <a:alpha val="70000"/>
            </a:srgbClr>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3" name="Rectangle 4">
            <a:extLst>
              <a:ext uri="{FF2B5EF4-FFF2-40B4-BE49-F238E27FC236}">
                <a16:creationId xmlns:a16="http://schemas.microsoft.com/office/drawing/2014/main" id="{39CCAE81-4CF6-4686-8FA7-CABE593F0ADD}"/>
              </a:ext>
            </a:extLst>
          </p:cNvPr>
          <p:cNvSpPr>
            <a:spLocks noChangeArrowheads="1"/>
          </p:cNvSpPr>
          <p:nvPr/>
        </p:nvSpPr>
        <p:spPr bwMode="auto">
          <a:xfrm>
            <a:off x="-9525" y="2508250"/>
            <a:ext cx="3109913" cy="655638"/>
          </a:xfrm>
          <a:prstGeom prst="rect">
            <a:avLst/>
          </a:prstGeom>
          <a:solidFill>
            <a:srgbClr val="009999">
              <a:alpha val="70000"/>
            </a:srgbClr>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4" name="Rectangle 5">
            <a:extLst>
              <a:ext uri="{FF2B5EF4-FFF2-40B4-BE49-F238E27FC236}">
                <a16:creationId xmlns:a16="http://schemas.microsoft.com/office/drawing/2014/main" id="{0D436087-56A3-4D65-8384-F2BF4F0475BD}"/>
              </a:ext>
            </a:extLst>
          </p:cNvPr>
          <p:cNvSpPr>
            <a:spLocks noChangeArrowheads="1"/>
          </p:cNvSpPr>
          <p:nvPr/>
        </p:nvSpPr>
        <p:spPr bwMode="auto">
          <a:xfrm>
            <a:off x="-9525" y="733425"/>
            <a:ext cx="3109913" cy="655638"/>
          </a:xfrm>
          <a:prstGeom prst="rect">
            <a:avLst/>
          </a:prstGeom>
          <a:solidFill>
            <a:srgbClr val="009999">
              <a:alpha val="70000"/>
            </a:srgbClr>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5" name="Rectangle 6">
            <a:extLst>
              <a:ext uri="{FF2B5EF4-FFF2-40B4-BE49-F238E27FC236}">
                <a16:creationId xmlns:a16="http://schemas.microsoft.com/office/drawing/2014/main" id="{C6074623-0473-4E42-B349-6D9C4E908881}"/>
              </a:ext>
            </a:extLst>
          </p:cNvPr>
          <p:cNvSpPr>
            <a:spLocks noChangeArrowheads="1"/>
          </p:cNvSpPr>
          <p:nvPr/>
        </p:nvSpPr>
        <p:spPr bwMode="auto">
          <a:xfrm>
            <a:off x="-9525" y="0"/>
            <a:ext cx="7588250" cy="449263"/>
          </a:xfrm>
          <a:prstGeom prst="rect">
            <a:avLst/>
          </a:prstGeom>
          <a:solidFill>
            <a:srgbClr val="009999"/>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6" name="Rectangle 7">
            <a:extLst>
              <a:ext uri="{FF2B5EF4-FFF2-40B4-BE49-F238E27FC236}">
                <a16:creationId xmlns:a16="http://schemas.microsoft.com/office/drawing/2014/main" id="{F055FAB7-3059-4190-BFA2-690E23D08D28}"/>
              </a:ext>
            </a:extLst>
          </p:cNvPr>
          <p:cNvSpPr>
            <a:spLocks noChangeArrowheads="1"/>
          </p:cNvSpPr>
          <p:nvPr/>
        </p:nvSpPr>
        <p:spPr bwMode="auto">
          <a:xfrm>
            <a:off x="-9525" y="9959975"/>
            <a:ext cx="7588250" cy="725488"/>
          </a:xfrm>
          <a:prstGeom prst="rect">
            <a:avLst/>
          </a:prstGeom>
          <a:solidFill>
            <a:srgbClr val="009999"/>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7" name="WordArt 8">
            <a:extLst>
              <a:ext uri="{FF2B5EF4-FFF2-40B4-BE49-F238E27FC236}">
                <a16:creationId xmlns:a16="http://schemas.microsoft.com/office/drawing/2014/main" id="{1AA3C6F2-2FA2-400E-AE35-35CDEB80DBCC}"/>
              </a:ext>
            </a:extLst>
          </p:cNvPr>
          <p:cNvSpPr>
            <a:spLocks noChangeArrowheads="1" noChangeShapeType="1" noTextEdit="1"/>
          </p:cNvSpPr>
          <p:nvPr/>
        </p:nvSpPr>
        <p:spPr bwMode="auto">
          <a:xfrm>
            <a:off x="639763" y="900113"/>
            <a:ext cx="2274887" cy="2081212"/>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rPr>
              <a:t>電話サポートを</a:t>
            </a:r>
          </a:p>
          <a:p>
            <a:pPr algn="l" rtl="0">
              <a:buNone/>
            </a:pPr>
            <a:endPar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endParaRPr>
          </a:p>
          <a:p>
            <a:pPr algn="l" rtl="0">
              <a:buNone/>
            </a:pPr>
            <a:r>
              <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rPr>
              <a:t>いつでも気楽に</a:t>
            </a:r>
          </a:p>
          <a:p>
            <a:pPr algn="l" rtl="0">
              <a:buNone/>
            </a:pPr>
            <a:endPar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endParaRPr>
          </a:p>
          <a:p>
            <a:pPr algn="l" rtl="0">
              <a:buNone/>
            </a:pPr>
            <a:r>
              <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rPr>
              <a:t>もっと便利に</a:t>
            </a:r>
          </a:p>
        </p:txBody>
      </p:sp>
      <p:sp>
        <p:nvSpPr>
          <p:cNvPr id="8" name="Rectangle 9">
            <a:extLst>
              <a:ext uri="{FF2B5EF4-FFF2-40B4-BE49-F238E27FC236}">
                <a16:creationId xmlns:a16="http://schemas.microsoft.com/office/drawing/2014/main" id="{1A2C4A83-DD0B-4BE9-9429-111D04825C47}"/>
              </a:ext>
            </a:extLst>
          </p:cNvPr>
          <p:cNvSpPr>
            <a:spLocks noChangeArrowheads="1"/>
          </p:cNvSpPr>
          <p:nvPr/>
        </p:nvSpPr>
        <p:spPr bwMode="auto">
          <a:xfrm>
            <a:off x="366713" y="3402013"/>
            <a:ext cx="2720975" cy="950912"/>
          </a:xfrm>
          <a:prstGeom prst="rect">
            <a:avLst/>
          </a:prstGeom>
          <a:solidFill>
            <a:srgbClr val="FFFFFF"/>
          </a:solidFill>
          <a:ln w="19050" algn="ctr">
            <a:solidFill>
              <a:srgbClr val="009999"/>
            </a:solidFill>
            <a:miter lim="800000"/>
            <a:headEnd/>
            <a:tailEnd/>
          </a:ln>
          <a:effectLst>
            <a:outerShdw dist="35921" dir="2700000" algn="ctr" rotWithShape="0">
              <a:srgbClr val="808080"/>
            </a:outerShdw>
          </a:effectLst>
        </p:spPr>
        <p:txBody>
          <a:bodyPr vert="horz" wrap="square" lIns="74295" tIns="8890" rIns="74295" bIns="8890" numCol="1" anchor="t" anchorCtr="0" compatLnSpc="1">
            <a:prstTxWarp prst="textNoShape">
              <a:avLst/>
            </a:prstTxWarp>
          </a:bodyPr>
          <a:lstStyle/>
          <a:p>
            <a:endParaRPr lang="ja-JP" altLang="en-US"/>
          </a:p>
        </p:txBody>
      </p:sp>
      <p:sp>
        <p:nvSpPr>
          <p:cNvPr id="9" name="WordArt 10">
            <a:extLst>
              <a:ext uri="{FF2B5EF4-FFF2-40B4-BE49-F238E27FC236}">
                <a16:creationId xmlns:a16="http://schemas.microsoft.com/office/drawing/2014/main" id="{D715BF5F-6525-40D6-9F9F-7E9931531BB4}"/>
              </a:ext>
            </a:extLst>
          </p:cNvPr>
          <p:cNvSpPr>
            <a:spLocks noChangeArrowheads="1" noChangeShapeType="1" noTextEdit="1"/>
          </p:cNvSpPr>
          <p:nvPr/>
        </p:nvSpPr>
        <p:spPr bwMode="auto">
          <a:xfrm>
            <a:off x="603250" y="3544888"/>
            <a:ext cx="2254250" cy="200025"/>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en-US" altLang="ja-JP" sz="1200" b="1" kern="10" spc="0">
                <a:ln>
                  <a:noFill/>
                </a:ln>
                <a:solidFill>
                  <a:srgbClr val="000000"/>
                </a:solidFill>
                <a:effectLst/>
                <a:latin typeface="游ゴシック" panose="020B0400000000000000" pitchFamily="50" charset="-128"/>
                <a:ea typeface="游ゴシック" panose="020B0400000000000000" pitchFamily="50" charset="-128"/>
              </a:rPr>
              <a:t>364</a:t>
            </a:r>
            <a:r>
              <a:rPr lang="ja-JP" altLang="en-US" sz="1200" b="1" kern="10" spc="0">
                <a:ln>
                  <a:noFill/>
                </a:ln>
                <a:solidFill>
                  <a:srgbClr val="000000"/>
                </a:solidFill>
                <a:effectLst/>
                <a:latin typeface="游ゴシック" panose="020B0400000000000000" pitchFamily="50" charset="-128"/>
                <a:ea typeface="游ゴシック" panose="020B0400000000000000" pitchFamily="50" charset="-128"/>
              </a:rPr>
              <a:t>日つながる専用窓口</a:t>
            </a:r>
          </a:p>
        </p:txBody>
      </p:sp>
      <p:sp>
        <p:nvSpPr>
          <p:cNvPr id="10" name="WordArt 11">
            <a:extLst>
              <a:ext uri="{FF2B5EF4-FFF2-40B4-BE49-F238E27FC236}">
                <a16:creationId xmlns:a16="http://schemas.microsoft.com/office/drawing/2014/main" id="{30CD91A9-3249-4714-982E-D997E434B197}"/>
              </a:ext>
            </a:extLst>
          </p:cNvPr>
          <p:cNvSpPr>
            <a:spLocks noChangeArrowheads="1" noChangeShapeType="1" noTextEdit="1"/>
          </p:cNvSpPr>
          <p:nvPr/>
        </p:nvSpPr>
        <p:spPr bwMode="auto">
          <a:xfrm>
            <a:off x="603250" y="3802063"/>
            <a:ext cx="2254250" cy="150812"/>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200" b="1" kern="10" spc="0">
                <a:ln>
                  <a:noFill/>
                </a:ln>
                <a:solidFill>
                  <a:srgbClr val="000000"/>
                </a:solidFill>
                <a:effectLst/>
                <a:latin typeface="游ゴシック" panose="020B0400000000000000" pitchFamily="50" charset="-128"/>
                <a:ea typeface="游ゴシック" panose="020B0400000000000000" pitchFamily="50" charset="-128"/>
              </a:rPr>
              <a:t>ヘルプデスク リモートサポート</a:t>
            </a:r>
          </a:p>
        </p:txBody>
      </p:sp>
      <p:sp>
        <p:nvSpPr>
          <p:cNvPr id="11" name="Rectangle 12">
            <a:extLst>
              <a:ext uri="{FF2B5EF4-FFF2-40B4-BE49-F238E27FC236}">
                <a16:creationId xmlns:a16="http://schemas.microsoft.com/office/drawing/2014/main" id="{AF096877-0BA4-419B-B875-9AD84CC4322C}"/>
              </a:ext>
            </a:extLst>
          </p:cNvPr>
          <p:cNvSpPr>
            <a:spLocks noChangeArrowheads="1"/>
          </p:cNvSpPr>
          <p:nvPr/>
        </p:nvSpPr>
        <p:spPr bwMode="auto">
          <a:xfrm>
            <a:off x="608013" y="4021138"/>
            <a:ext cx="2233612" cy="203200"/>
          </a:xfrm>
          <a:prstGeom prst="rect">
            <a:avLst/>
          </a:prstGeom>
          <a:solidFill>
            <a:srgbClr val="E2EFD9"/>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2" name="WordArt 13">
            <a:extLst>
              <a:ext uri="{FF2B5EF4-FFF2-40B4-BE49-F238E27FC236}">
                <a16:creationId xmlns:a16="http://schemas.microsoft.com/office/drawing/2014/main" id="{D2DCFD47-C94D-452B-AEDB-E52EA559957F}"/>
              </a:ext>
            </a:extLst>
          </p:cNvPr>
          <p:cNvSpPr>
            <a:spLocks noChangeArrowheads="1" noChangeShapeType="1" noTextEdit="1"/>
          </p:cNvSpPr>
          <p:nvPr/>
        </p:nvSpPr>
        <p:spPr bwMode="auto">
          <a:xfrm>
            <a:off x="738188" y="4059238"/>
            <a:ext cx="1854200" cy="123825"/>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zh-TW" altLang="en-US" sz="1200" b="1" kern="10" spc="0">
                <a:ln>
                  <a:noFill/>
                </a:ln>
                <a:solidFill>
                  <a:srgbClr val="000000"/>
                </a:solidFill>
                <a:effectLst/>
                <a:latin typeface="游ゴシック" panose="020B0400000000000000" pitchFamily="50" charset="-128"/>
                <a:ea typeface="游ゴシック" panose="020B0400000000000000" pitchFamily="50" charset="-128"/>
              </a:rPr>
              <a:t>元日以外営業 </a:t>
            </a:r>
            <a:r>
              <a:rPr lang="en-US" altLang="zh-TW" sz="1200" b="1" kern="10" spc="0">
                <a:ln>
                  <a:noFill/>
                </a:ln>
                <a:solidFill>
                  <a:srgbClr val="000000"/>
                </a:solidFill>
                <a:effectLst/>
                <a:latin typeface="游ゴシック" panose="020B0400000000000000" pitchFamily="50" charset="-128"/>
                <a:ea typeface="游ゴシック" panose="020B0400000000000000" pitchFamily="50" charset="-128"/>
              </a:rPr>
              <a:t>10:30</a:t>
            </a:r>
            <a:r>
              <a:rPr lang="zh-TW" altLang="en-US" sz="1200" b="1" kern="10" spc="0">
                <a:ln>
                  <a:noFill/>
                </a:ln>
                <a:solidFill>
                  <a:srgbClr val="000000"/>
                </a:solidFill>
                <a:effectLst/>
                <a:latin typeface="游ゴシック" panose="020B0400000000000000" pitchFamily="50" charset="-128"/>
                <a:ea typeface="游ゴシック" panose="020B0400000000000000" pitchFamily="50" charset="-128"/>
              </a:rPr>
              <a:t>～</a:t>
            </a:r>
            <a:r>
              <a:rPr lang="en-US" altLang="zh-TW" sz="1200" b="1" kern="10" spc="0">
                <a:ln>
                  <a:noFill/>
                </a:ln>
                <a:solidFill>
                  <a:srgbClr val="000000"/>
                </a:solidFill>
                <a:effectLst/>
                <a:latin typeface="游ゴシック" panose="020B0400000000000000" pitchFamily="50" charset="-128"/>
                <a:ea typeface="游ゴシック" panose="020B0400000000000000" pitchFamily="50" charset="-128"/>
              </a:rPr>
              <a:t>19</a:t>
            </a:r>
            <a:r>
              <a:rPr lang="zh-TW" altLang="en-US" sz="1200" b="1" kern="10" spc="0">
                <a:ln>
                  <a:noFill/>
                </a:ln>
                <a:solidFill>
                  <a:srgbClr val="000000"/>
                </a:solidFill>
                <a:effectLst/>
                <a:latin typeface="游ゴシック" panose="020B0400000000000000" pitchFamily="50" charset="-128"/>
                <a:ea typeface="游ゴシック" panose="020B0400000000000000" pitchFamily="50" charset="-128"/>
              </a:rPr>
              <a:t>：</a:t>
            </a:r>
            <a:r>
              <a:rPr lang="en-US" altLang="zh-TW" sz="1200" b="1" kern="10" spc="0">
                <a:ln>
                  <a:noFill/>
                </a:ln>
                <a:solidFill>
                  <a:srgbClr val="000000"/>
                </a:solidFill>
                <a:effectLst/>
                <a:latin typeface="游ゴシック" panose="020B0400000000000000" pitchFamily="50" charset="-128"/>
                <a:ea typeface="游ゴシック" panose="020B0400000000000000" pitchFamily="50" charset="-128"/>
              </a:rPr>
              <a:t>30</a:t>
            </a:r>
            <a:endParaRPr lang="ja-JP" altLang="en-US" sz="1200" b="1" kern="10" spc="0">
              <a:ln>
                <a:noFill/>
              </a:ln>
              <a:solidFill>
                <a:srgbClr val="000000"/>
              </a:solidFill>
              <a:effectLst/>
              <a:latin typeface="游ゴシック" panose="020B0400000000000000" pitchFamily="50" charset="-128"/>
              <a:ea typeface="游ゴシック" panose="020B0400000000000000" pitchFamily="50" charset="-128"/>
            </a:endParaRPr>
          </a:p>
        </p:txBody>
      </p:sp>
      <p:sp>
        <p:nvSpPr>
          <p:cNvPr id="13" name="Rectangle 14">
            <a:extLst>
              <a:ext uri="{FF2B5EF4-FFF2-40B4-BE49-F238E27FC236}">
                <a16:creationId xmlns:a16="http://schemas.microsoft.com/office/drawing/2014/main" id="{B6753C21-4F0E-4961-B126-DEAC136975E2}"/>
              </a:ext>
            </a:extLst>
          </p:cNvPr>
          <p:cNvSpPr>
            <a:spLocks noChangeArrowheads="1"/>
          </p:cNvSpPr>
          <p:nvPr/>
        </p:nvSpPr>
        <p:spPr bwMode="auto">
          <a:xfrm>
            <a:off x="-7938" y="4730750"/>
            <a:ext cx="7588251" cy="500063"/>
          </a:xfrm>
          <a:prstGeom prst="rect">
            <a:avLst/>
          </a:prstGeom>
          <a:solidFill>
            <a:srgbClr val="009999">
              <a:alpha val="70000"/>
            </a:srgbClr>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4" name="Rectangle 15">
            <a:extLst>
              <a:ext uri="{FF2B5EF4-FFF2-40B4-BE49-F238E27FC236}">
                <a16:creationId xmlns:a16="http://schemas.microsoft.com/office/drawing/2014/main" id="{2B198BF4-42DC-4238-9ADB-424415AF58DC}"/>
              </a:ext>
            </a:extLst>
          </p:cNvPr>
          <p:cNvSpPr>
            <a:spLocks noChangeArrowheads="1"/>
          </p:cNvSpPr>
          <p:nvPr/>
        </p:nvSpPr>
        <p:spPr bwMode="auto">
          <a:xfrm>
            <a:off x="265113" y="5662613"/>
            <a:ext cx="7027862" cy="2182812"/>
          </a:xfrm>
          <a:prstGeom prst="rect">
            <a:avLst/>
          </a:prstGeom>
          <a:solidFill>
            <a:srgbClr val="E2EFD9"/>
          </a:solidFill>
          <a:ln>
            <a:noFill/>
          </a:ln>
          <a:extLst>
            <a:ext uri="{91240B29-F687-4F45-9708-019B960494DF}">
              <a14:hiddenLine xmlns:a14="http://schemas.microsoft.com/office/drawing/2010/main" w="9525">
                <a:solidFill>
                  <a:srgbClr val="3366FF"/>
                </a:solidFill>
                <a:miter lim="800000"/>
                <a:headEnd/>
                <a:tailEnd/>
              </a14:hiddenLine>
            </a:ext>
          </a:extLst>
        </p:spPr>
        <p:txBody>
          <a:bodyPr vert="horz" wrap="square" lIns="74295" tIns="8890" rIns="74295" bIns="8890" numCol="1" anchor="t" anchorCtr="0" compatLnSpc="1">
            <a:prstTxWarp prst="textNoShape">
              <a:avLst/>
            </a:prstTxWarp>
          </a:bodyPr>
          <a:lstStyle/>
          <a:p>
            <a:endParaRPr lang="ja-JP" altLang="en-US"/>
          </a:p>
        </p:txBody>
      </p:sp>
      <p:sp>
        <p:nvSpPr>
          <p:cNvPr id="15" name="Line 16">
            <a:extLst>
              <a:ext uri="{FF2B5EF4-FFF2-40B4-BE49-F238E27FC236}">
                <a16:creationId xmlns:a16="http://schemas.microsoft.com/office/drawing/2014/main" id="{CABC7B74-BC58-4683-AFC0-7B0BF6B0364D}"/>
              </a:ext>
            </a:extLst>
          </p:cNvPr>
          <p:cNvSpPr>
            <a:spLocks noChangeShapeType="1"/>
          </p:cNvSpPr>
          <p:nvPr/>
        </p:nvSpPr>
        <p:spPr bwMode="auto">
          <a:xfrm>
            <a:off x="450850" y="6056313"/>
            <a:ext cx="6664325" cy="0"/>
          </a:xfrm>
          <a:prstGeom prst="line">
            <a:avLst/>
          </a:prstGeom>
          <a:noFill/>
          <a:ln w="9525">
            <a:solidFill>
              <a:srgbClr val="000000"/>
            </a:solidFill>
            <a:round/>
            <a:headEnd/>
            <a:tailEnd/>
          </a:ln>
          <a:extLst>
            <a:ext uri="{909E8E84-426E-40DD-AFC4-6F175D3DCCD1}">
              <a14:hiddenFill xmlns:a14="http://schemas.microsoft.com/office/drawing/2010/main">
                <a:noFill/>
              </a14:hiddenFill>
            </a:ext>
          </a:extLst>
        </p:spPr>
        <p:txBody>
          <a:bodyPr vert="horz" wrap="square" lIns="74295" tIns="8890" rIns="74295" bIns="8890" numCol="1" anchor="t" anchorCtr="0" compatLnSpc="1">
            <a:prstTxWarp prst="textNoShape">
              <a:avLst/>
            </a:prstTxWarp>
          </a:bodyPr>
          <a:lstStyle/>
          <a:p>
            <a:endParaRPr lang="ja-JP" altLang="en-US"/>
          </a:p>
        </p:txBody>
      </p:sp>
      <p:sp>
        <p:nvSpPr>
          <p:cNvPr id="16" name="WordArt 17">
            <a:extLst>
              <a:ext uri="{FF2B5EF4-FFF2-40B4-BE49-F238E27FC236}">
                <a16:creationId xmlns:a16="http://schemas.microsoft.com/office/drawing/2014/main" id="{402896BE-0476-433F-AB96-BAAAC4B7EF03}"/>
              </a:ext>
            </a:extLst>
          </p:cNvPr>
          <p:cNvSpPr>
            <a:spLocks noChangeArrowheads="1" noChangeShapeType="1" noTextEdit="1"/>
          </p:cNvSpPr>
          <p:nvPr/>
        </p:nvSpPr>
        <p:spPr bwMode="auto">
          <a:xfrm>
            <a:off x="463551" y="5811839"/>
            <a:ext cx="5341938" cy="160327"/>
          </a:xfrm>
          <a:prstGeom prst="rect">
            <a:avLst/>
          </a:prstGeom>
          <a:extLst>
            <a:ext uri="{91240B29-F687-4F45-9708-019B960494DF}">
              <a14:hiddenLine xmlns:a14="http://schemas.microsoft.com/office/drawing/2010/main" w="50800">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3600" b="1" kern="10" spc="0" dirty="0">
                <a:ln>
                  <a:noFill/>
                </a:ln>
                <a:solidFill>
                  <a:srgbClr val="009999"/>
                </a:solidFill>
                <a:effectLst/>
                <a:latin typeface="メイリオ" panose="020B0604030504040204" pitchFamily="50" charset="-128"/>
                <a:ea typeface="メイリオ" panose="020B0604030504040204" pitchFamily="50" charset="-128"/>
              </a:rPr>
              <a:t>会社、ご自宅に居ながらトラブル解決できます</a:t>
            </a:r>
            <a:r>
              <a:rPr lang="en-US" altLang="ja-JP" sz="3600" b="1" kern="10" spc="0" dirty="0">
                <a:ln>
                  <a:noFill/>
                </a:ln>
                <a:solidFill>
                  <a:srgbClr val="009999"/>
                </a:solidFill>
                <a:effectLst/>
                <a:latin typeface="メイリオ" panose="020B0604030504040204" pitchFamily="50" charset="-128"/>
                <a:ea typeface="メイリオ" panose="020B0604030504040204" pitchFamily="50" charset="-128"/>
              </a:rPr>
              <a:t>!</a:t>
            </a:r>
            <a:endParaRPr lang="ja-JP" altLang="en-US" sz="3600" b="1" kern="10" spc="0" dirty="0">
              <a:ln>
                <a:noFill/>
              </a:ln>
              <a:solidFill>
                <a:srgbClr val="009999"/>
              </a:solidFill>
              <a:effectLst/>
              <a:latin typeface="メイリオ" panose="020B0604030504040204" pitchFamily="50" charset="-128"/>
              <a:ea typeface="メイリオ" panose="020B0604030504040204" pitchFamily="50" charset="-128"/>
            </a:endParaRPr>
          </a:p>
        </p:txBody>
      </p:sp>
      <p:sp>
        <p:nvSpPr>
          <p:cNvPr id="17" name="WordArt 18">
            <a:extLst>
              <a:ext uri="{FF2B5EF4-FFF2-40B4-BE49-F238E27FC236}">
                <a16:creationId xmlns:a16="http://schemas.microsoft.com/office/drawing/2014/main" id="{A4E2F958-2F63-4859-9B2E-F5E358CFE1E3}"/>
              </a:ext>
            </a:extLst>
          </p:cNvPr>
          <p:cNvSpPr>
            <a:spLocks noChangeArrowheads="1" noChangeShapeType="1" noTextEdit="1"/>
          </p:cNvSpPr>
          <p:nvPr/>
        </p:nvSpPr>
        <p:spPr bwMode="auto">
          <a:xfrm>
            <a:off x="490538" y="6118225"/>
            <a:ext cx="5314950" cy="179388"/>
          </a:xfrm>
          <a:prstGeom prst="rect">
            <a:avLst/>
          </a:prstGeom>
          <a:extLst>
            <a:ext uri="{91240B29-F687-4F45-9708-019B960494DF}">
              <a14:hiddenLine xmlns:a14="http://schemas.microsoft.com/office/drawing/2010/main" w="50800">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3600" b="1" kern="10" spc="0">
                <a:ln>
                  <a:noFill/>
                </a:ln>
                <a:solidFill>
                  <a:srgbClr val="333333"/>
                </a:solidFill>
                <a:effectLst/>
                <a:latin typeface="メイリオ" panose="020B0604030504040204" pitchFamily="50" charset="-128"/>
                <a:ea typeface="メイリオ" panose="020B0604030504040204" pitchFamily="50" charset="-128"/>
              </a:rPr>
              <a:t>パソコンの画面を実際に見ながら問題解決のお手伝いをいたします</a:t>
            </a:r>
            <a:r>
              <a:rPr lang="en-US" altLang="ja-JP" sz="3600" b="1" kern="10" spc="0">
                <a:ln>
                  <a:noFill/>
                </a:ln>
                <a:solidFill>
                  <a:srgbClr val="333333"/>
                </a:solidFill>
                <a:effectLst/>
                <a:latin typeface="メイリオ" panose="020B0604030504040204" pitchFamily="50" charset="-128"/>
                <a:ea typeface="メイリオ" panose="020B0604030504040204" pitchFamily="50" charset="-128"/>
              </a:rPr>
              <a:t>!</a:t>
            </a:r>
            <a:endParaRPr lang="ja-JP" altLang="en-US" sz="3600" b="1" kern="10" spc="0">
              <a:ln>
                <a:noFill/>
              </a:ln>
              <a:solidFill>
                <a:srgbClr val="333333"/>
              </a:solidFill>
              <a:effectLst/>
              <a:latin typeface="メイリオ" panose="020B0604030504040204" pitchFamily="50" charset="-128"/>
              <a:ea typeface="メイリオ" panose="020B0604030504040204" pitchFamily="50" charset="-128"/>
            </a:endParaRPr>
          </a:p>
        </p:txBody>
      </p:sp>
      <p:sp>
        <p:nvSpPr>
          <p:cNvPr id="18" name="WordArt 19">
            <a:extLst>
              <a:ext uri="{FF2B5EF4-FFF2-40B4-BE49-F238E27FC236}">
                <a16:creationId xmlns:a16="http://schemas.microsoft.com/office/drawing/2014/main" id="{EAEB9311-C321-46BF-A0D0-D6DA9C4D2E85}"/>
              </a:ext>
            </a:extLst>
          </p:cNvPr>
          <p:cNvSpPr>
            <a:spLocks noChangeArrowheads="1" noChangeShapeType="1" noTextEdit="1"/>
          </p:cNvSpPr>
          <p:nvPr/>
        </p:nvSpPr>
        <p:spPr bwMode="auto">
          <a:xfrm>
            <a:off x="490538" y="6343650"/>
            <a:ext cx="5202237" cy="220663"/>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900" kern="10" spc="0">
                <a:ln>
                  <a:noFill/>
                </a:ln>
                <a:solidFill>
                  <a:srgbClr val="000000"/>
                </a:solidFill>
                <a:effectLst/>
                <a:latin typeface="ヒラギノ角ゴ4" panose="020B0400000000000000" pitchFamily="50" charset="-128"/>
                <a:ea typeface="ヒラギノ角ゴ4" panose="020B0400000000000000" pitchFamily="50" charset="-128"/>
              </a:rPr>
              <a:t>専門サポートスタッフが、お客様のパソコン画面をインターネット経由で確認させていただきながら、技術サポート</a:t>
            </a:r>
          </a:p>
          <a:p>
            <a:pPr algn="l" rtl="0">
              <a:buNone/>
            </a:pPr>
            <a:r>
              <a:rPr lang="ja-JP" altLang="en-US" sz="900" kern="10" spc="0">
                <a:ln>
                  <a:noFill/>
                </a:ln>
                <a:solidFill>
                  <a:srgbClr val="000000"/>
                </a:solidFill>
                <a:effectLst/>
                <a:latin typeface="ヒラギノ角ゴ4" panose="020B0400000000000000" pitchFamily="50" charset="-128"/>
                <a:ea typeface="ヒラギノ角ゴ4" panose="020B0400000000000000" pitchFamily="50" charset="-128"/>
              </a:rPr>
              <a:t>を行うサービスです。お客様のパソコン画面や操作を共有することで、お客様の問題解決の支援を行います。</a:t>
            </a:r>
          </a:p>
        </p:txBody>
      </p:sp>
      <p:grpSp>
        <p:nvGrpSpPr>
          <p:cNvPr id="19" name="Group 20">
            <a:extLst>
              <a:ext uri="{FF2B5EF4-FFF2-40B4-BE49-F238E27FC236}">
                <a16:creationId xmlns:a16="http://schemas.microsoft.com/office/drawing/2014/main" id="{C60BE583-FBDB-469A-AAEA-DDA3E3CCD96F}"/>
              </a:ext>
            </a:extLst>
          </p:cNvPr>
          <p:cNvGrpSpPr>
            <a:grpSpLocks/>
          </p:cNvGrpSpPr>
          <p:nvPr/>
        </p:nvGrpSpPr>
        <p:grpSpPr bwMode="auto">
          <a:xfrm>
            <a:off x="5905500" y="6210300"/>
            <a:ext cx="1149350" cy="1216025"/>
            <a:chOff x="9323" y="7074"/>
            <a:chExt cx="1829" cy="2210"/>
          </a:xfrm>
        </p:grpSpPr>
        <p:sp>
          <p:nvSpPr>
            <p:cNvPr id="20" name="AutoShape 21">
              <a:extLst>
                <a:ext uri="{FF2B5EF4-FFF2-40B4-BE49-F238E27FC236}">
                  <a16:creationId xmlns:a16="http://schemas.microsoft.com/office/drawing/2014/main" id="{4B138D8F-2A4D-455D-9D62-0DF53963C3B8}"/>
                </a:ext>
              </a:extLst>
            </p:cNvPr>
            <p:cNvSpPr>
              <a:spLocks noChangeArrowheads="1"/>
            </p:cNvSpPr>
            <p:nvPr/>
          </p:nvSpPr>
          <p:spPr bwMode="auto">
            <a:xfrm>
              <a:off x="9323" y="7074"/>
              <a:ext cx="1829" cy="480"/>
            </a:xfrm>
            <a:prstGeom prst="roundRect">
              <a:avLst>
                <a:gd name="adj" fmla="val 16667"/>
              </a:avLst>
            </a:prstGeom>
            <a:solidFill>
              <a:srgbClr val="333333"/>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74295" tIns="8890" rIns="74295" bIns="8890" numCol="1" anchor="t" anchorCtr="0" compatLnSpc="1">
              <a:prstTxWarp prst="textNoShape">
                <a:avLst/>
              </a:prstTxWarp>
            </a:bodyPr>
            <a:lstStyle/>
            <a:p>
              <a:endParaRPr lang="ja-JP" altLang="en-US"/>
            </a:p>
          </p:txBody>
        </p:sp>
        <p:sp>
          <p:nvSpPr>
            <p:cNvPr id="21" name="AutoShape 22">
              <a:extLst>
                <a:ext uri="{FF2B5EF4-FFF2-40B4-BE49-F238E27FC236}">
                  <a16:creationId xmlns:a16="http://schemas.microsoft.com/office/drawing/2014/main" id="{C93FE78D-AC98-40C8-A897-F6477057B39A}"/>
                </a:ext>
              </a:extLst>
            </p:cNvPr>
            <p:cNvSpPr>
              <a:spLocks noChangeArrowheads="1"/>
            </p:cNvSpPr>
            <p:nvPr/>
          </p:nvSpPr>
          <p:spPr bwMode="auto">
            <a:xfrm>
              <a:off x="9323" y="7639"/>
              <a:ext cx="1829" cy="480"/>
            </a:xfrm>
            <a:prstGeom prst="roundRect">
              <a:avLst>
                <a:gd name="adj" fmla="val 16667"/>
              </a:avLst>
            </a:prstGeom>
            <a:solidFill>
              <a:srgbClr val="333333"/>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74295" tIns="8890" rIns="74295" bIns="8890" numCol="1" anchor="t" anchorCtr="0" compatLnSpc="1">
              <a:prstTxWarp prst="textNoShape">
                <a:avLst/>
              </a:prstTxWarp>
            </a:bodyPr>
            <a:lstStyle/>
            <a:p>
              <a:endParaRPr lang="ja-JP" altLang="en-US"/>
            </a:p>
          </p:txBody>
        </p:sp>
        <p:sp>
          <p:nvSpPr>
            <p:cNvPr id="22" name="AutoShape 23">
              <a:extLst>
                <a:ext uri="{FF2B5EF4-FFF2-40B4-BE49-F238E27FC236}">
                  <a16:creationId xmlns:a16="http://schemas.microsoft.com/office/drawing/2014/main" id="{4EAA8C77-6565-4351-979A-D3A9F0CEC473}"/>
                </a:ext>
              </a:extLst>
            </p:cNvPr>
            <p:cNvSpPr>
              <a:spLocks noChangeArrowheads="1"/>
            </p:cNvSpPr>
            <p:nvPr/>
          </p:nvSpPr>
          <p:spPr bwMode="auto">
            <a:xfrm>
              <a:off x="9323" y="8219"/>
              <a:ext cx="1829" cy="480"/>
            </a:xfrm>
            <a:prstGeom prst="roundRect">
              <a:avLst>
                <a:gd name="adj" fmla="val 16667"/>
              </a:avLst>
            </a:prstGeom>
            <a:solidFill>
              <a:srgbClr val="333333"/>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74295" tIns="8890" rIns="74295" bIns="8890" numCol="1" anchor="t" anchorCtr="0" compatLnSpc="1">
              <a:prstTxWarp prst="textNoShape">
                <a:avLst/>
              </a:prstTxWarp>
            </a:bodyPr>
            <a:lstStyle/>
            <a:p>
              <a:endParaRPr lang="ja-JP" altLang="en-US"/>
            </a:p>
          </p:txBody>
        </p:sp>
        <p:sp>
          <p:nvSpPr>
            <p:cNvPr id="23" name="AutoShape 24">
              <a:extLst>
                <a:ext uri="{FF2B5EF4-FFF2-40B4-BE49-F238E27FC236}">
                  <a16:creationId xmlns:a16="http://schemas.microsoft.com/office/drawing/2014/main" id="{16A7B2DF-95D0-45BD-A632-A73AD94A0922}"/>
                </a:ext>
              </a:extLst>
            </p:cNvPr>
            <p:cNvSpPr>
              <a:spLocks noChangeArrowheads="1"/>
            </p:cNvSpPr>
            <p:nvPr/>
          </p:nvSpPr>
          <p:spPr bwMode="auto">
            <a:xfrm>
              <a:off x="9323" y="8804"/>
              <a:ext cx="1829" cy="480"/>
            </a:xfrm>
            <a:prstGeom prst="roundRect">
              <a:avLst>
                <a:gd name="adj" fmla="val 16667"/>
              </a:avLst>
            </a:prstGeom>
            <a:solidFill>
              <a:srgbClr val="333333"/>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74295" tIns="8890" rIns="74295" bIns="8890" numCol="1" anchor="t" anchorCtr="0" compatLnSpc="1">
              <a:prstTxWarp prst="textNoShape">
                <a:avLst/>
              </a:prstTxWarp>
            </a:bodyPr>
            <a:lstStyle/>
            <a:p>
              <a:endParaRPr lang="ja-JP" altLang="en-US"/>
            </a:p>
          </p:txBody>
        </p:sp>
      </p:grpSp>
      <p:sp>
        <p:nvSpPr>
          <p:cNvPr id="24" name="WordArt 25">
            <a:extLst>
              <a:ext uri="{FF2B5EF4-FFF2-40B4-BE49-F238E27FC236}">
                <a16:creationId xmlns:a16="http://schemas.microsoft.com/office/drawing/2014/main" id="{2BB45654-4D5B-42F8-A851-636A4D3A5A9E}"/>
              </a:ext>
            </a:extLst>
          </p:cNvPr>
          <p:cNvSpPr>
            <a:spLocks noChangeArrowheads="1" noChangeShapeType="1" noTextEdit="1"/>
          </p:cNvSpPr>
          <p:nvPr/>
        </p:nvSpPr>
        <p:spPr bwMode="auto">
          <a:xfrm>
            <a:off x="5973763" y="6289675"/>
            <a:ext cx="1016000" cy="104775"/>
          </a:xfrm>
          <a:prstGeom prst="rect">
            <a:avLst/>
          </a:prstGeom>
          <a:extLst>
            <a:ext uri="{91240B29-F687-4F45-9708-019B960494DF}">
              <a14:hiddenLine xmlns:a14="http://schemas.microsoft.com/office/drawing/2010/main" w="50800">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3600" b="1" kern="10" spc="0">
                <a:ln>
                  <a:noFill/>
                </a:ln>
                <a:solidFill>
                  <a:srgbClr val="FFFFFF"/>
                </a:solidFill>
                <a:effectLst/>
                <a:latin typeface="メイリオ" panose="020B0604030504040204" pitchFamily="50" charset="-128"/>
                <a:ea typeface="メイリオ" panose="020B0604030504040204" pitchFamily="50" charset="-128"/>
              </a:rPr>
              <a:t>操作方法がわからない</a:t>
            </a:r>
          </a:p>
        </p:txBody>
      </p:sp>
      <p:sp>
        <p:nvSpPr>
          <p:cNvPr id="25" name="WordArt 26">
            <a:extLst>
              <a:ext uri="{FF2B5EF4-FFF2-40B4-BE49-F238E27FC236}">
                <a16:creationId xmlns:a16="http://schemas.microsoft.com/office/drawing/2014/main" id="{49D8BCB3-9CA1-4855-859E-C309B223B6BA}"/>
              </a:ext>
            </a:extLst>
          </p:cNvPr>
          <p:cNvSpPr>
            <a:spLocks noChangeArrowheads="1" noChangeShapeType="1" noTextEdit="1"/>
          </p:cNvSpPr>
          <p:nvPr/>
        </p:nvSpPr>
        <p:spPr bwMode="auto">
          <a:xfrm>
            <a:off x="5980113" y="6599238"/>
            <a:ext cx="1020762" cy="106362"/>
          </a:xfrm>
          <a:prstGeom prst="rect">
            <a:avLst/>
          </a:prstGeom>
          <a:extLst>
            <a:ext uri="{91240B29-F687-4F45-9708-019B960494DF}">
              <a14:hiddenLine xmlns:a14="http://schemas.microsoft.com/office/drawing/2010/main" w="50800">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3600" b="1" kern="10" spc="0">
                <a:ln>
                  <a:noFill/>
                </a:ln>
                <a:solidFill>
                  <a:srgbClr val="FFFFFF"/>
                </a:solidFill>
                <a:effectLst/>
                <a:latin typeface="メイリオ" panose="020B0604030504040204" pitchFamily="50" charset="-128"/>
                <a:ea typeface="メイリオ" panose="020B0604030504040204" pitchFamily="50" charset="-128"/>
              </a:rPr>
              <a:t>設定がうまくいかない</a:t>
            </a:r>
          </a:p>
        </p:txBody>
      </p:sp>
      <p:sp>
        <p:nvSpPr>
          <p:cNvPr id="26" name="WordArt 27">
            <a:extLst>
              <a:ext uri="{FF2B5EF4-FFF2-40B4-BE49-F238E27FC236}">
                <a16:creationId xmlns:a16="http://schemas.microsoft.com/office/drawing/2014/main" id="{9E78B1B8-1B97-45D3-B615-B6293AF19D53}"/>
              </a:ext>
            </a:extLst>
          </p:cNvPr>
          <p:cNvSpPr>
            <a:spLocks noChangeArrowheads="1" noChangeShapeType="1" noTextEdit="1"/>
          </p:cNvSpPr>
          <p:nvPr/>
        </p:nvSpPr>
        <p:spPr bwMode="auto">
          <a:xfrm>
            <a:off x="5961063" y="6924675"/>
            <a:ext cx="1025525" cy="100013"/>
          </a:xfrm>
          <a:prstGeom prst="rect">
            <a:avLst/>
          </a:prstGeom>
          <a:extLst>
            <a:ext uri="{91240B29-F687-4F45-9708-019B960494DF}">
              <a14:hiddenLine xmlns:a14="http://schemas.microsoft.com/office/drawing/2010/main" w="50800">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3600" b="1" kern="10" spc="0">
                <a:ln>
                  <a:noFill/>
                </a:ln>
                <a:solidFill>
                  <a:srgbClr val="FFFFFF"/>
                </a:solidFill>
                <a:effectLst/>
                <a:latin typeface="メイリオ" panose="020B0604030504040204" pitchFamily="50" charset="-128"/>
                <a:ea typeface="メイリオ" panose="020B0604030504040204" pitchFamily="50" charset="-128"/>
              </a:rPr>
              <a:t>エラーメッセージが出る</a:t>
            </a:r>
          </a:p>
        </p:txBody>
      </p:sp>
      <p:sp>
        <p:nvSpPr>
          <p:cNvPr id="27" name="WordArt 28">
            <a:extLst>
              <a:ext uri="{FF2B5EF4-FFF2-40B4-BE49-F238E27FC236}">
                <a16:creationId xmlns:a16="http://schemas.microsoft.com/office/drawing/2014/main" id="{95152253-EA2F-44AF-A09D-E37BAE48C65E}"/>
              </a:ext>
            </a:extLst>
          </p:cNvPr>
          <p:cNvSpPr>
            <a:spLocks noChangeArrowheads="1" noChangeShapeType="1" noTextEdit="1"/>
          </p:cNvSpPr>
          <p:nvPr/>
        </p:nvSpPr>
        <p:spPr bwMode="auto">
          <a:xfrm>
            <a:off x="6049963" y="7232650"/>
            <a:ext cx="860425" cy="109538"/>
          </a:xfrm>
          <a:prstGeom prst="rect">
            <a:avLst/>
          </a:prstGeom>
          <a:extLst>
            <a:ext uri="{91240B29-F687-4F45-9708-019B960494DF}">
              <a14:hiddenLine xmlns:a14="http://schemas.microsoft.com/office/drawing/2010/main" w="50800">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3600" b="1" kern="10" spc="0">
                <a:ln>
                  <a:noFill/>
                </a:ln>
                <a:solidFill>
                  <a:srgbClr val="FFFFFF"/>
                </a:solidFill>
                <a:effectLst/>
                <a:latin typeface="メイリオ" panose="020B0604030504040204" pitchFamily="50" charset="-128"/>
                <a:ea typeface="メイリオ" panose="020B0604030504040204" pitchFamily="50" charset="-128"/>
              </a:rPr>
              <a:t>データが開かない</a:t>
            </a:r>
          </a:p>
        </p:txBody>
      </p:sp>
      <p:sp>
        <p:nvSpPr>
          <p:cNvPr id="28" name="WordArt 29">
            <a:extLst>
              <a:ext uri="{FF2B5EF4-FFF2-40B4-BE49-F238E27FC236}">
                <a16:creationId xmlns:a16="http://schemas.microsoft.com/office/drawing/2014/main" id="{17E766F9-893D-4A12-BE04-F382E69039ED}"/>
              </a:ext>
            </a:extLst>
          </p:cNvPr>
          <p:cNvSpPr>
            <a:spLocks noChangeArrowheads="1" noChangeShapeType="1" noTextEdit="1"/>
          </p:cNvSpPr>
          <p:nvPr/>
        </p:nvSpPr>
        <p:spPr bwMode="auto">
          <a:xfrm>
            <a:off x="5951538" y="7470775"/>
            <a:ext cx="1082675" cy="90488"/>
          </a:xfrm>
          <a:prstGeom prst="rect">
            <a:avLst/>
          </a:prstGeom>
          <a:extLst>
            <a:ext uri="{91240B29-F687-4F45-9708-019B960494DF}">
              <a14:hiddenLine xmlns:a14="http://schemas.microsoft.com/office/drawing/2010/main" w="50800">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3600" kern="10" spc="0">
                <a:ln>
                  <a:noFill/>
                </a:ln>
                <a:solidFill>
                  <a:srgbClr val="333333"/>
                </a:solidFill>
                <a:effectLst/>
                <a:latin typeface="ヒラギノ角ゴ6" panose="020B0600000000000000" pitchFamily="50" charset="-128"/>
                <a:ea typeface="ヒラギノ角ゴ6" panose="020B0600000000000000" pitchFamily="50" charset="-128"/>
              </a:rPr>
              <a:t>などなどお困りごと解決</a:t>
            </a:r>
            <a:r>
              <a:rPr lang="en-US" altLang="ja-JP" sz="3600" kern="10" spc="0">
                <a:ln>
                  <a:noFill/>
                </a:ln>
                <a:solidFill>
                  <a:srgbClr val="333333"/>
                </a:solidFill>
                <a:effectLst/>
                <a:latin typeface="ヒラギノ角ゴ6" panose="020B0600000000000000" pitchFamily="50" charset="-128"/>
                <a:ea typeface="ヒラギノ角ゴ6" panose="020B0600000000000000" pitchFamily="50" charset="-128"/>
              </a:rPr>
              <a:t>!</a:t>
            </a:r>
            <a:endParaRPr lang="ja-JP" altLang="en-US" sz="3600" kern="10" spc="0">
              <a:ln>
                <a:noFill/>
              </a:ln>
              <a:solidFill>
                <a:srgbClr val="333333"/>
              </a:solidFill>
              <a:effectLst/>
              <a:latin typeface="ヒラギノ角ゴ6" panose="020B0600000000000000" pitchFamily="50" charset="-128"/>
              <a:ea typeface="ヒラギノ角ゴ6" panose="020B0600000000000000" pitchFamily="50" charset="-128"/>
            </a:endParaRPr>
          </a:p>
        </p:txBody>
      </p:sp>
      <p:sp>
        <p:nvSpPr>
          <p:cNvPr id="29" name="AutoShape 30">
            <a:extLst>
              <a:ext uri="{FF2B5EF4-FFF2-40B4-BE49-F238E27FC236}">
                <a16:creationId xmlns:a16="http://schemas.microsoft.com/office/drawing/2014/main" id="{99479613-9B51-4051-AEE7-A88D558D80F5}"/>
              </a:ext>
            </a:extLst>
          </p:cNvPr>
          <p:cNvSpPr>
            <a:spLocks noChangeArrowheads="1"/>
          </p:cNvSpPr>
          <p:nvPr/>
        </p:nvSpPr>
        <p:spPr bwMode="auto">
          <a:xfrm>
            <a:off x="496888" y="6645275"/>
            <a:ext cx="5248275" cy="1054100"/>
          </a:xfrm>
          <a:prstGeom prst="roundRect">
            <a:avLst>
              <a:gd name="adj" fmla="val 9931"/>
            </a:avLst>
          </a:prstGeom>
          <a:solidFill>
            <a:srgbClr val="FFFFFF"/>
          </a:solidFill>
          <a:ln w="19050">
            <a:solidFill>
              <a:srgbClr val="A8D08D"/>
            </a:solidFill>
            <a:round/>
            <a:headEnd/>
            <a:tailEnd/>
          </a:ln>
        </p:spPr>
        <p:txBody>
          <a:bodyPr vert="horz" wrap="square" lIns="74295" tIns="8890" rIns="74295" bIns="8890" numCol="1" anchor="t" anchorCtr="0" compatLnSpc="1">
            <a:prstTxWarp prst="textNoShape">
              <a:avLst/>
            </a:prstTxWarp>
          </a:bodyPr>
          <a:lstStyle/>
          <a:p>
            <a:endParaRPr lang="ja-JP" altLang="en-US"/>
          </a:p>
        </p:txBody>
      </p:sp>
      <p:pic>
        <p:nvPicPr>
          <p:cNvPr id="2079" name="Picture 31">
            <a:extLst>
              <a:ext uri="{FF2B5EF4-FFF2-40B4-BE49-F238E27FC236}">
                <a16:creationId xmlns:a16="http://schemas.microsoft.com/office/drawing/2014/main" id="{63130163-18D3-40B8-B1A8-70B26F37A70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l="22910" t="49980" r="22876" b="25334"/>
          <a:stretch>
            <a:fillRect/>
          </a:stretch>
        </p:blipFill>
        <p:spPr bwMode="auto">
          <a:xfrm>
            <a:off x="1169988" y="6705600"/>
            <a:ext cx="3902075" cy="971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30" name="Group 32">
            <a:extLst>
              <a:ext uri="{FF2B5EF4-FFF2-40B4-BE49-F238E27FC236}">
                <a16:creationId xmlns:a16="http://schemas.microsoft.com/office/drawing/2014/main" id="{CE9374F6-94DA-403A-95AB-5063C8EA3EAB}"/>
              </a:ext>
            </a:extLst>
          </p:cNvPr>
          <p:cNvGrpSpPr>
            <a:grpSpLocks/>
          </p:cNvGrpSpPr>
          <p:nvPr/>
        </p:nvGrpSpPr>
        <p:grpSpPr bwMode="auto">
          <a:xfrm>
            <a:off x="817563" y="4602163"/>
            <a:ext cx="6057900" cy="638175"/>
            <a:chOff x="2104" y="8914"/>
            <a:chExt cx="8471" cy="894"/>
          </a:xfrm>
        </p:grpSpPr>
        <p:sp>
          <p:nvSpPr>
            <p:cNvPr id="31" name="WordArt 33">
              <a:extLst>
                <a:ext uri="{FF2B5EF4-FFF2-40B4-BE49-F238E27FC236}">
                  <a16:creationId xmlns:a16="http://schemas.microsoft.com/office/drawing/2014/main" id="{33802630-3871-4F2E-BE07-6391375BC96B}"/>
                </a:ext>
              </a:extLst>
            </p:cNvPr>
            <p:cNvSpPr>
              <a:spLocks noChangeArrowheads="1" noChangeShapeType="1" noTextEdit="1"/>
            </p:cNvSpPr>
            <p:nvPr/>
          </p:nvSpPr>
          <p:spPr bwMode="auto">
            <a:xfrm>
              <a:off x="3445" y="9230"/>
              <a:ext cx="7130" cy="388"/>
            </a:xfrm>
            <a:prstGeom prst="rect">
              <a:avLst/>
            </a:prstGeom>
            <a:extLst>
              <a:ext uri="{91240B29-F687-4F45-9708-019B960494DF}">
                <a14:hiddenLine xmlns:a14="http://schemas.microsoft.com/office/drawing/2010/main" w="76200">
                  <a:solidFill>
                    <a:srgbClr val="00808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800" b="1" kern="10" spc="0">
                  <a:ln>
                    <a:noFill/>
                  </a:ln>
                  <a:solidFill>
                    <a:srgbClr val="FFFFFF"/>
                  </a:solidFill>
                  <a:effectLst/>
                  <a:latin typeface="メイリオ" panose="020B0604030504040204" pitchFamily="50" charset="-128"/>
                  <a:ea typeface="メイリオ" panose="020B0604030504040204" pitchFamily="50" charset="-128"/>
                </a:rPr>
                <a:t>ヘルプデスク パソコンサポートサービス</a:t>
              </a:r>
            </a:p>
          </p:txBody>
        </p:sp>
        <p:grpSp>
          <p:nvGrpSpPr>
            <p:cNvPr id="2048" name="Group 34">
              <a:extLst>
                <a:ext uri="{FF2B5EF4-FFF2-40B4-BE49-F238E27FC236}">
                  <a16:creationId xmlns:a16="http://schemas.microsoft.com/office/drawing/2014/main" id="{4A05851C-C327-4E83-9778-C1F59F1E7EEC}"/>
                </a:ext>
              </a:extLst>
            </p:cNvPr>
            <p:cNvGrpSpPr>
              <a:grpSpLocks/>
            </p:cNvGrpSpPr>
            <p:nvPr/>
          </p:nvGrpSpPr>
          <p:grpSpPr bwMode="auto">
            <a:xfrm>
              <a:off x="2104" y="8914"/>
              <a:ext cx="1214" cy="894"/>
              <a:chOff x="981" y="2732"/>
              <a:chExt cx="2557" cy="1882"/>
            </a:xfrm>
          </p:grpSpPr>
          <p:pic>
            <p:nvPicPr>
              <p:cNvPr id="2083" name="Picture 35">
                <a:extLst>
                  <a:ext uri="{FF2B5EF4-FFF2-40B4-BE49-F238E27FC236}">
                    <a16:creationId xmlns:a16="http://schemas.microsoft.com/office/drawing/2014/main" id="{E1D8336E-8D4D-4B30-9A4A-3D564070EEFA}"/>
                  </a:ext>
                </a:extLst>
              </p:cNvPr>
              <p:cNvPicPr>
                <a:picLocks noChangeAspect="1" noChangeArrowheads="1"/>
              </p:cNvPicPr>
              <p:nvPr/>
            </p:nvPicPr>
            <p:blipFill>
              <a:blip r:embed="rId4" r:link="rId5">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81" y="2935"/>
                <a:ext cx="2557" cy="167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049" name="Rectangle 36">
                <a:extLst>
                  <a:ext uri="{FF2B5EF4-FFF2-40B4-BE49-F238E27FC236}">
                    <a16:creationId xmlns:a16="http://schemas.microsoft.com/office/drawing/2014/main" id="{B38D647C-7BA3-48A3-BBFA-EA248AAD4F5E}"/>
                  </a:ext>
                </a:extLst>
              </p:cNvPr>
              <p:cNvSpPr>
                <a:spLocks noChangeArrowheads="1"/>
              </p:cNvSpPr>
              <p:nvPr/>
            </p:nvSpPr>
            <p:spPr bwMode="auto">
              <a:xfrm>
                <a:off x="1411" y="3030"/>
                <a:ext cx="1697" cy="1038"/>
              </a:xfrm>
              <a:prstGeom prst="rect">
                <a:avLst/>
              </a:prstGeom>
              <a:solidFill>
                <a:srgbClr val="FFFFFF"/>
              </a:solidFill>
              <a:ln>
                <a:noFill/>
              </a:ln>
              <a:extLst>
                <a:ext uri="{91240B29-F687-4F45-9708-019B960494DF}">
                  <a14:hiddenLine xmlns:a14="http://schemas.microsoft.com/office/drawing/2010/main" w="9525">
                    <a:solidFill>
                      <a:srgbClr val="000000"/>
                    </a:solidFill>
                    <a:miter lim="800000"/>
                    <a:headEnd/>
                    <a:tailEnd/>
                  </a14:hiddenLine>
                </a:ext>
              </a:extLst>
            </p:spPr>
            <p:txBody>
              <a:bodyPr vert="horz" wrap="square" lIns="74295" tIns="8890" rIns="74295" bIns="8890" numCol="1" anchor="t" anchorCtr="0" compatLnSpc="1">
                <a:prstTxWarp prst="textNoShape">
                  <a:avLst/>
                </a:prstTxWarp>
              </a:bodyPr>
              <a:lstStyle/>
              <a:p>
                <a:endParaRPr lang="ja-JP" altLang="en-US"/>
              </a:p>
            </p:txBody>
          </p:sp>
          <p:grpSp>
            <p:nvGrpSpPr>
              <p:cNvPr id="2051" name="Group 37">
                <a:extLst>
                  <a:ext uri="{FF2B5EF4-FFF2-40B4-BE49-F238E27FC236}">
                    <a16:creationId xmlns:a16="http://schemas.microsoft.com/office/drawing/2014/main" id="{B3DBE76E-86ED-490D-9198-7930B9B354D9}"/>
                  </a:ext>
                </a:extLst>
              </p:cNvPr>
              <p:cNvGrpSpPr>
                <a:grpSpLocks/>
              </p:cNvGrpSpPr>
              <p:nvPr/>
            </p:nvGrpSpPr>
            <p:grpSpPr bwMode="auto">
              <a:xfrm>
                <a:off x="1819" y="3219"/>
                <a:ext cx="922" cy="696"/>
                <a:chOff x="4756" y="4242"/>
                <a:chExt cx="3245" cy="2445"/>
              </a:xfrm>
            </p:grpSpPr>
            <p:sp>
              <p:nvSpPr>
                <p:cNvPr id="2052" name="WordArt 38">
                  <a:extLst>
                    <a:ext uri="{FF2B5EF4-FFF2-40B4-BE49-F238E27FC236}">
                      <a16:creationId xmlns:a16="http://schemas.microsoft.com/office/drawing/2014/main" id="{C187EF6C-0B71-41CC-AF3F-16331624C40D}"/>
                    </a:ext>
                  </a:extLst>
                </p:cNvPr>
                <p:cNvSpPr>
                  <a:spLocks noChangeArrowheads="1" noChangeShapeType="1" noTextEdit="1"/>
                </p:cNvSpPr>
                <p:nvPr/>
              </p:nvSpPr>
              <p:spPr bwMode="auto">
                <a:xfrm>
                  <a:off x="4798" y="5230"/>
                  <a:ext cx="3203" cy="1457"/>
                </a:xfrm>
                <a:prstGeom prst="rect">
                  <a:avLst/>
                </a:prstGeom>
                <a:extLst>
                  <a:ext uri="{91240B29-F687-4F45-9708-019B960494DF}">
                    <a14:hiddenLine xmlns:a14="http://schemas.microsoft.com/office/drawing/2010/main" w="76200">
                      <a:solidFill>
                        <a:srgbClr val="00808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3600" b="1" kern="10" spc="0">
                      <a:ln>
                        <a:noFill/>
                      </a:ln>
                      <a:solidFill>
                        <a:srgbClr val="009999"/>
                      </a:solidFill>
                      <a:effectLst/>
                      <a:latin typeface="メイリオ" panose="020B0604030504040204" pitchFamily="50" charset="-128"/>
                      <a:ea typeface="メイリオ" panose="020B0604030504040204" pitchFamily="50" charset="-128"/>
                    </a:rPr>
                    <a:t>解決</a:t>
                  </a:r>
                </a:p>
              </p:txBody>
            </p:sp>
            <p:grpSp>
              <p:nvGrpSpPr>
                <p:cNvPr id="2053" name="Group 39">
                  <a:extLst>
                    <a:ext uri="{FF2B5EF4-FFF2-40B4-BE49-F238E27FC236}">
                      <a16:creationId xmlns:a16="http://schemas.microsoft.com/office/drawing/2014/main" id="{704BA2B5-2542-4D0C-BC95-A81FA918A6B4}"/>
                    </a:ext>
                  </a:extLst>
                </p:cNvPr>
                <p:cNvGrpSpPr>
                  <a:grpSpLocks/>
                </p:cNvGrpSpPr>
                <p:nvPr/>
              </p:nvGrpSpPr>
              <p:grpSpPr bwMode="auto">
                <a:xfrm>
                  <a:off x="4756" y="4242"/>
                  <a:ext cx="3144" cy="805"/>
                  <a:chOff x="4221" y="4032"/>
                  <a:chExt cx="4224" cy="1082"/>
                </a:xfrm>
              </p:grpSpPr>
              <p:sp>
                <p:nvSpPr>
                  <p:cNvPr id="2054" name="WordArt 40">
                    <a:extLst>
                      <a:ext uri="{FF2B5EF4-FFF2-40B4-BE49-F238E27FC236}">
                        <a16:creationId xmlns:a16="http://schemas.microsoft.com/office/drawing/2014/main" id="{15CAEAA3-31E0-4A8F-B217-F3E15B5009BE}"/>
                      </a:ext>
                    </a:extLst>
                  </p:cNvPr>
                  <p:cNvSpPr>
                    <a:spLocks noChangeArrowheads="1" noChangeShapeType="1" noTextEdit="1"/>
                  </p:cNvSpPr>
                  <p:nvPr/>
                </p:nvSpPr>
                <p:spPr bwMode="auto">
                  <a:xfrm>
                    <a:off x="4277" y="4032"/>
                    <a:ext cx="4112" cy="373"/>
                  </a:xfrm>
                  <a:prstGeom prst="rect">
                    <a:avLst/>
                  </a:prstGeom>
                  <a:extLst>
                    <a:ext uri="{91240B29-F687-4F45-9708-019B960494DF}">
                      <a14:hiddenLine xmlns:a14="http://schemas.microsoft.com/office/drawing/2010/main" w="76200">
                        <a:solidFill>
                          <a:srgbClr val="00808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3600" kern="10" spc="0">
                        <a:ln>
                          <a:noFill/>
                        </a:ln>
                        <a:solidFill>
                          <a:srgbClr val="000000"/>
                        </a:solidFill>
                        <a:effectLst/>
                        <a:latin typeface="ヒラギノ角ゴ5" panose="020B0500000000000000" pitchFamily="50" charset="-128"/>
                        <a:ea typeface="ヒラギノ角ゴ5" panose="020B0500000000000000" pitchFamily="50" charset="-128"/>
                      </a:rPr>
                      <a:t>ご自宅、会社に居ながら</a:t>
                    </a:r>
                  </a:p>
                </p:txBody>
              </p:sp>
              <p:sp>
                <p:nvSpPr>
                  <p:cNvPr id="2055" name="Rectangle 41">
                    <a:extLst>
                      <a:ext uri="{FF2B5EF4-FFF2-40B4-BE49-F238E27FC236}">
                        <a16:creationId xmlns:a16="http://schemas.microsoft.com/office/drawing/2014/main" id="{337C33CF-A4A3-4E9D-8527-6F490491B1D5}"/>
                      </a:ext>
                    </a:extLst>
                  </p:cNvPr>
                  <p:cNvSpPr>
                    <a:spLocks noChangeArrowheads="1"/>
                  </p:cNvSpPr>
                  <p:nvPr/>
                </p:nvSpPr>
                <p:spPr bwMode="auto">
                  <a:xfrm>
                    <a:off x="4221" y="4505"/>
                    <a:ext cx="4224" cy="609"/>
                  </a:xfrm>
                  <a:prstGeom prst="rect">
                    <a:avLst/>
                  </a:prstGeom>
                  <a:solidFill>
                    <a:srgbClr val="009999"/>
                  </a:solidFill>
                  <a:ln>
                    <a:noFill/>
                  </a:ln>
                  <a:extLst>
                    <a:ext uri="{91240B29-F687-4F45-9708-019B960494DF}">
                      <a14:hiddenLine xmlns:a14="http://schemas.microsoft.com/office/drawing/2010/main" w="9525">
                        <a:solidFill>
                          <a:srgbClr val="000000"/>
                        </a:solidFill>
                        <a:miter lim="800000"/>
                        <a:headEnd/>
                        <a:tailEnd/>
                      </a14:hiddenLine>
                    </a:ext>
                  </a:extLst>
                </p:spPr>
                <p:txBody>
                  <a:bodyPr vert="horz" wrap="square" lIns="74295" tIns="8890" rIns="74295" bIns="8890" numCol="1" anchor="t" anchorCtr="0" compatLnSpc="1">
                    <a:prstTxWarp prst="textNoShape">
                      <a:avLst/>
                    </a:prstTxWarp>
                  </a:bodyPr>
                  <a:lstStyle/>
                  <a:p>
                    <a:endParaRPr lang="ja-JP" altLang="en-US"/>
                  </a:p>
                </p:txBody>
              </p:sp>
              <p:sp>
                <p:nvSpPr>
                  <p:cNvPr id="2056" name="WordArt 42">
                    <a:extLst>
                      <a:ext uri="{FF2B5EF4-FFF2-40B4-BE49-F238E27FC236}">
                        <a16:creationId xmlns:a16="http://schemas.microsoft.com/office/drawing/2014/main" id="{93A3B483-6E0D-48CD-9B1A-739988BECED4}"/>
                      </a:ext>
                    </a:extLst>
                  </p:cNvPr>
                  <p:cNvSpPr>
                    <a:spLocks noChangeArrowheads="1" noChangeShapeType="1" noTextEdit="1"/>
                  </p:cNvSpPr>
                  <p:nvPr/>
                </p:nvSpPr>
                <p:spPr bwMode="auto">
                  <a:xfrm>
                    <a:off x="5361" y="4612"/>
                    <a:ext cx="1944" cy="412"/>
                  </a:xfrm>
                  <a:prstGeom prst="rect">
                    <a:avLst/>
                  </a:prstGeom>
                  <a:extLst>
                    <a:ext uri="{91240B29-F687-4F45-9708-019B960494DF}">
                      <a14:hiddenLine xmlns:a14="http://schemas.microsoft.com/office/drawing/2010/main" w="76200">
                        <a:solidFill>
                          <a:srgbClr val="00808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3600" b="1" kern="10" spc="0">
                        <a:ln>
                          <a:noFill/>
                        </a:ln>
                        <a:solidFill>
                          <a:srgbClr val="FFFFFF"/>
                        </a:solidFill>
                        <a:effectLst/>
                        <a:latin typeface="メイリオ" panose="020B0604030504040204" pitchFamily="50" charset="-128"/>
                        <a:ea typeface="メイリオ" panose="020B0604030504040204" pitchFamily="50" charset="-128"/>
                      </a:rPr>
                      <a:t>リモートで</a:t>
                    </a:r>
                  </a:p>
                </p:txBody>
              </p:sp>
            </p:grpSp>
          </p:grpSp>
          <p:pic>
            <p:nvPicPr>
              <p:cNvPr id="2091" name="Picture 43">
                <a:extLst>
                  <a:ext uri="{FF2B5EF4-FFF2-40B4-BE49-F238E27FC236}">
                    <a16:creationId xmlns:a16="http://schemas.microsoft.com/office/drawing/2014/main" id="{433A42E0-3CAA-4B12-8C92-290BE480D334}"/>
                  </a:ext>
                </a:extLst>
              </p:cNvPr>
              <p:cNvPicPr>
                <a:picLocks noChangeAspect="1" noChangeArrowheads="1"/>
              </p:cNvPicPr>
              <p:nvPr/>
            </p:nvPicPr>
            <p:blipFill>
              <a:blip r:embed="rId6">
                <a:clrChange>
                  <a:clrFrom>
                    <a:srgbClr val="FFFFFF"/>
                  </a:clrFrom>
                  <a:clrTo>
                    <a:srgbClr val="FFFFFF">
                      <a:alpha val="0"/>
                    </a:srgbClr>
                  </a:clrTo>
                </a:clrChange>
                <a:extLst>
                  <a:ext uri="{28A0092B-C50C-407E-A947-70E740481C1C}">
                    <a14:useLocalDpi xmlns:a14="http://schemas.microsoft.com/office/drawing/2010/main" val="0"/>
                  </a:ext>
                </a:extLst>
              </a:blip>
              <a:srcRect l="14990" r="15041"/>
              <a:stretch>
                <a:fillRect/>
              </a:stretch>
            </p:blipFill>
            <p:spPr bwMode="auto">
              <a:xfrm>
                <a:off x="1258" y="2732"/>
                <a:ext cx="2032" cy="174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grpSp>
        <p:nvGrpSpPr>
          <p:cNvPr id="2057" name="Group 44">
            <a:extLst>
              <a:ext uri="{FF2B5EF4-FFF2-40B4-BE49-F238E27FC236}">
                <a16:creationId xmlns:a16="http://schemas.microsoft.com/office/drawing/2014/main" id="{E73F5495-6E93-452A-BFD5-5B71B180E345}"/>
              </a:ext>
            </a:extLst>
          </p:cNvPr>
          <p:cNvGrpSpPr>
            <a:grpSpLocks/>
          </p:cNvGrpSpPr>
          <p:nvPr/>
        </p:nvGrpSpPr>
        <p:grpSpPr bwMode="auto">
          <a:xfrm>
            <a:off x="187325" y="7929563"/>
            <a:ext cx="7148513" cy="1804987"/>
            <a:chOff x="331" y="12915"/>
            <a:chExt cx="11257" cy="2844"/>
          </a:xfrm>
        </p:grpSpPr>
        <p:grpSp>
          <p:nvGrpSpPr>
            <p:cNvPr id="2058" name="Group 45">
              <a:extLst>
                <a:ext uri="{FF2B5EF4-FFF2-40B4-BE49-F238E27FC236}">
                  <a16:creationId xmlns:a16="http://schemas.microsoft.com/office/drawing/2014/main" id="{B021B589-0BA2-42B9-B549-F8FEB1E66024}"/>
                </a:ext>
              </a:extLst>
            </p:cNvPr>
            <p:cNvGrpSpPr>
              <a:grpSpLocks/>
            </p:cNvGrpSpPr>
            <p:nvPr/>
          </p:nvGrpSpPr>
          <p:grpSpPr bwMode="auto">
            <a:xfrm>
              <a:off x="6496" y="12957"/>
              <a:ext cx="5092" cy="1392"/>
              <a:chOff x="6421" y="6841"/>
              <a:chExt cx="4820" cy="1317"/>
            </a:xfrm>
          </p:grpSpPr>
          <p:pic>
            <p:nvPicPr>
              <p:cNvPr id="2094" name="Picture 46">
                <a:extLst>
                  <a:ext uri="{FF2B5EF4-FFF2-40B4-BE49-F238E27FC236}">
                    <a16:creationId xmlns:a16="http://schemas.microsoft.com/office/drawing/2014/main" id="{54198FEC-F984-4CEB-9D98-F2D7991FBAEF}"/>
                  </a:ext>
                </a:extLst>
              </p:cNvPr>
              <p:cNvPicPr>
                <a:picLocks noChangeAspect="1" noChangeArrowheads="1"/>
              </p:cNvPicPr>
              <p:nvPr/>
            </p:nvPicPr>
            <p:blipFill>
              <a:blip r:embed="rId7">
                <a:extLst>
                  <a:ext uri="{28A0092B-C50C-407E-A947-70E740481C1C}">
                    <a14:useLocalDpi xmlns:a14="http://schemas.microsoft.com/office/drawing/2010/main" val="0"/>
                  </a:ext>
                </a:extLst>
              </a:blip>
              <a:srcRect l="853" t="51909" r="2808" b="26308"/>
              <a:stretch>
                <a:fillRect/>
              </a:stretch>
            </p:blipFill>
            <p:spPr bwMode="auto">
              <a:xfrm>
                <a:off x="6421" y="6841"/>
                <a:ext cx="4820" cy="131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095" name="Picture 47">
                <a:extLst>
                  <a:ext uri="{FF2B5EF4-FFF2-40B4-BE49-F238E27FC236}">
                    <a16:creationId xmlns:a16="http://schemas.microsoft.com/office/drawing/2014/main" id="{453A48DF-72B9-458E-9869-543B3CD5404F}"/>
                  </a:ext>
                </a:extLst>
              </p:cNvPr>
              <p:cNvPicPr>
                <a:picLocks noChangeAspect="1" noChangeArrowheads="1"/>
              </p:cNvPicPr>
              <p:nvPr/>
            </p:nvPicPr>
            <p:blipFill>
              <a:blip r:embed="rId7">
                <a:extLst>
                  <a:ext uri="{28A0092B-C50C-407E-A947-70E740481C1C}">
                    <a14:useLocalDpi xmlns:a14="http://schemas.microsoft.com/office/drawing/2010/main" val="0"/>
                  </a:ext>
                </a:extLst>
              </a:blip>
              <a:srcRect l="50601" t="51909" r="34808" b="44304"/>
              <a:stretch>
                <a:fillRect/>
              </a:stretch>
            </p:blipFill>
            <p:spPr bwMode="auto">
              <a:xfrm>
                <a:off x="8550" y="6841"/>
                <a:ext cx="730" cy="22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nvGrpSpPr>
            <p:cNvPr id="2059" name="Group 48">
              <a:extLst>
                <a:ext uri="{FF2B5EF4-FFF2-40B4-BE49-F238E27FC236}">
                  <a16:creationId xmlns:a16="http://schemas.microsoft.com/office/drawing/2014/main" id="{761D20F8-13F5-4793-BADC-F1CD7A127442}"/>
                </a:ext>
              </a:extLst>
            </p:cNvPr>
            <p:cNvGrpSpPr>
              <a:grpSpLocks/>
            </p:cNvGrpSpPr>
            <p:nvPr/>
          </p:nvGrpSpPr>
          <p:grpSpPr bwMode="auto">
            <a:xfrm>
              <a:off x="6644" y="14509"/>
              <a:ext cx="4864" cy="981"/>
              <a:chOff x="6600" y="8310"/>
              <a:chExt cx="4565" cy="920"/>
            </a:xfrm>
          </p:grpSpPr>
          <p:sp>
            <p:nvSpPr>
              <p:cNvPr id="2060" name="WordArt 49">
                <a:extLst>
                  <a:ext uri="{FF2B5EF4-FFF2-40B4-BE49-F238E27FC236}">
                    <a16:creationId xmlns:a16="http://schemas.microsoft.com/office/drawing/2014/main" id="{317969DA-AE49-47A1-B03B-2823207772EE}"/>
                  </a:ext>
                </a:extLst>
              </p:cNvPr>
              <p:cNvSpPr>
                <a:spLocks noChangeArrowheads="1" noChangeShapeType="1" noTextEdit="1"/>
              </p:cNvSpPr>
              <p:nvPr/>
            </p:nvSpPr>
            <p:spPr bwMode="auto">
              <a:xfrm>
                <a:off x="6600" y="8310"/>
                <a:ext cx="4565" cy="520"/>
              </a:xfrm>
              <a:prstGeom prst="rect">
                <a:avLst/>
              </a:prstGeom>
              <a:extLst>
                <a:ext uri="{91240B29-F687-4F45-9708-019B960494DF}">
                  <a14:hiddenLine xmlns:a14="http://schemas.microsoft.com/office/drawing/2010/main" w="38100">
                    <a:solidFill>
                      <a:srgbClr val="FFFFFF"/>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en-US" altLang="ja-JP" sz="1200" kern="10" spc="0">
                    <a:ln>
                      <a:noFill/>
                    </a:ln>
                    <a:solidFill>
                      <a:srgbClr val="333333"/>
                    </a:solidFill>
                    <a:effectLst/>
                    <a:latin typeface="ヒラギノ角ゴ3" panose="020B0300000000000000" pitchFamily="50" charset="-128"/>
                    <a:ea typeface="ヒラギノ角ゴ3" panose="020B0300000000000000" pitchFamily="50" charset="-128"/>
                  </a:rPr>
                  <a:t>※</a:t>
                </a:r>
                <a:r>
                  <a:rPr lang="ja-JP" altLang="en-US" sz="1200" kern="10" spc="0">
                    <a:ln>
                      <a:noFill/>
                    </a:ln>
                    <a:solidFill>
                      <a:srgbClr val="333333"/>
                    </a:solidFill>
                    <a:effectLst/>
                    <a:latin typeface="ヒラギノ角ゴ3" panose="020B0300000000000000" pitchFamily="50" charset="-128"/>
                    <a:ea typeface="ヒラギノ角ゴ3" panose="020B0300000000000000" pitchFamily="50" charset="-128"/>
                  </a:rPr>
                  <a:t>本サービスは、ライセンスカードご購入のお客様本人のみご利用いただけます。</a:t>
                </a:r>
              </a:p>
              <a:p>
                <a:pPr algn="l" rtl="0">
                  <a:buNone/>
                </a:pPr>
                <a:r>
                  <a:rPr lang="en-US" altLang="ja-JP" sz="1200" kern="10" spc="0">
                    <a:ln>
                      <a:noFill/>
                    </a:ln>
                    <a:solidFill>
                      <a:srgbClr val="333333"/>
                    </a:solidFill>
                    <a:effectLst/>
                    <a:latin typeface="ヒラギノ角ゴ3" panose="020B0300000000000000" pitchFamily="50" charset="-128"/>
                    <a:ea typeface="ヒラギノ角ゴ3" panose="020B0300000000000000" pitchFamily="50" charset="-128"/>
                  </a:rPr>
                  <a:t>※</a:t>
                </a:r>
                <a:r>
                  <a:rPr lang="ja-JP" altLang="en-US" sz="1200" kern="10" spc="0">
                    <a:ln>
                      <a:noFill/>
                    </a:ln>
                    <a:solidFill>
                      <a:srgbClr val="333333"/>
                    </a:solidFill>
                    <a:effectLst/>
                    <a:latin typeface="ヒラギノ角ゴ3" panose="020B0300000000000000" pitchFamily="50" charset="-128"/>
                    <a:ea typeface="ヒラギノ角ゴ3" panose="020B0300000000000000" pitchFamily="50" charset="-128"/>
                  </a:rPr>
                  <a:t>ヘルプデスクサポートは専用ナビダイヤルで行い、通信料</a:t>
                </a:r>
                <a:r>
                  <a:rPr lang="en-US" altLang="ja-JP" sz="1200" kern="10" spc="0">
                    <a:ln>
                      <a:noFill/>
                    </a:ln>
                    <a:solidFill>
                      <a:srgbClr val="333333"/>
                    </a:solidFill>
                    <a:effectLst/>
                    <a:latin typeface="ヒラギノ角ゴ3" panose="020B0300000000000000" pitchFamily="50" charset="-128"/>
                    <a:ea typeface="ヒラギノ角ゴ3" panose="020B0300000000000000" pitchFamily="50" charset="-128"/>
                  </a:rPr>
                  <a:t>(</a:t>
                </a:r>
                <a:r>
                  <a:rPr lang="ja-JP" altLang="en-US" sz="1200" kern="10" spc="0">
                    <a:ln>
                      <a:noFill/>
                    </a:ln>
                    <a:solidFill>
                      <a:srgbClr val="333333"/>
                    </a:solidFill>
                    <a:effectLst/>
                    <a:latin typeface="ヒラギノ角ゴ3" panose="020B0300000000000000" pitchFamily="50" charset="-128"/>
                    <a:ea typeface="ヒラギノ角ゴ3" panose="020B0300000000000000" pitchFamily="50" charset="-128"/>
                  </a:rPr>
                  <a:t>電話代</a:t>
                </a:r>
                <a:r>
                  <a:rPr lang="en-US" altLang="ja-JP" sz="1200" kern="10" spc="0">
                    <a:ln>
                      <a:noFill/>
                    </a:ln>
                    <a:solidFill>
                      <a:srgbClr val="333333"/>
                    </a:solidFill>
                    <a:effectLst/>
                    <a:latin typeface="ヒラギノ角ゴ3" panose="020B0300000000000000" pitchFamily="50" charset="-128"/>
                    <a:ea typeface="ヒラギノ角ゴ3" panose="020B0300000000000000" pitchFamily="50" charset="-128"/>
                  </a:rPr>
                  <a:t>/</a:t>
                </a:r>
                <a:r>
                  <a:rPr lang="ja-JP" altLang="en-US" sz="1200" kern="10" spc="0">
                    <a:ln>
                      <a:noFill/>
                    </a:ln>
                    <a:solidFill>
                      <a:srgbClr val="333333"/>
                    </a:solidFill>
                    <a:effectLst/>
                    <a:latin typeface="ヒラギノ角ゴ3" panose="020B0300000000000000" pitchFamily="50" charset="-128"/>
                    <a:ea typeface="ヒラギノ角ゴ3" panose="020B0300000000000000" pitchFamily="50" charset="-128"/>
                  </a:rPr>
                  <a:t>インターネット接続料）</a:t>
                </a:r>
              </a:p>
              <a:p>
                <a:pPr algn="l" rtl="0">
                  <a:buNone/>
                </a:pPr>
                <a:r>
                  <a:rPr lang="ja-JP" altLang="en-US" sz="1200" kern="10" spc="0">
                    <a:ln>
                      <a:noFill/>
                    </a:ln>
                    <a:solidFill>
                      <a:srgbClr val="333333"/>
                    </a:solidFill>
                    <a:effectLst/>
                    <a:latin typeface="ヒラギノ角ゴ3" panose="020B0300000000000000" pitchFamily="50" charset="-128"/>
                    <a:ea typeface="ヒラギノ角ゴ3" panose="020B0300000000000000" pitchFamily="50" charset="-128"/>
                  </a:rPr>
                  <a:t>はお客様ご負担となります。</a:t>
                </a:r>
                <a:r>
                  <a:rPr lang="en-US" altLang="ja-JP" sz="1200" kern="10" spc="0">
                    <a:ln>
                      <a:noFill/>
                    </a:ln>
                    <a:solidFill>
                      <a:srgbClr val="333333"/>
                    </a:solidFill>
                    <a:effectLst/>
                    <a:latin typeface="ヒラギノ角ゴ3" panose="020B0300000000000000" pitchFamily="50" charset="-128"/>
                    <a:ea typeface="ヒラギノ角ゴ3" panose="020B0300000000000000" pitchFamily="50" charset="-128"/>
                  </a:rPr>
                  <a:t>※</a:t>
                </a:r>
                <a:r>
                  <a:rPr lang="ja-JP" altLang="en-US" sz="1200" kern="10" spc="0">
                    <a:ln>
                      <a:noFill/>
                    </a:ln>
                    <a:solidFill>
                      <a:srgbClr val="333333"/>
                    </a:solidFill>
                    <a:effectLst/>
                    <a:latin typeface="ヒラギノ角ゴ3" panose="020B0300000000000000" pitchFamily="50" charset="-128"/>
                    <a:ea typeface="ヒラギノ角ゴ3" panose="020B0300000000000000" pitchFamily="50" charset="-128"/>
                  </a:rPr>
                  <a:t>本サービスは、電話・リモートサポートの説明によって</a:t>
                </a:r>
              </a:p>
              <a:p>
                <a:pPr algn="l" rtl="0">
                  <a:buNone/>
                </a:pPr>
                <a:r>
                  <a:rPr lang="ja-JP" altLang="en-US" sz="1200" kern="10" spc="0">
                    <a:ln>
                      <a:noFill/>
                    </a:ln>
                    <a:solidFill>
                      <a:srgbClr val="333333"/>
                    </a:solidFill>
                    <a:effectLst/>
                    <a:latin typeface="ヒラギノ角ゴ3" panose="020B0300000000000000" pitchFamily="50" charset="-128"/>
                    <a:ea typeface="ヒラギノ角ゴ3" panose="020B0300000000000000" pitchFamily="50" charset="-128"/>
                  </a:rPr>
                  <a:t>すべての問題解決を保証するものではありません。</a:t>
                </a:r>
              </a:p>
            </p:txBody>
          </p:sp>
          <p:sp>
            <p:nvSpPr>
              <p:cNvPr id="2061" name="WordArt 50">
                <a:extLst>
                  <a:ext uri="{FF2B5EF4-FFF2-40B4-BE49-F238E27FC236}">
                    <a16:creationId xmlns:a16="http://schemas.microsoft.com/office/drawing/2014/main" id="{07B730FB-3AF8-4F70-AA78-59680585F5B7}"/>
                  </a:ext>
                </a:extLst>
              </p:cNvPr>
              <p:cNvSpPr>
                <a:spLocks noChangeArrowheads="1" noChangeShapeType="1" noTextEdit="1"/>
              </p:cNvSpPr>
              <p:nvPr/>
            </p:nvSpPr>
            <p:spPr bwMode="auto">
              <a:xfrm>
                <a:off x="6600" y="8844"/>
                <a:ext cx="4510" cy="386"/>
              </a:xfrm>
              <a:prstGeom prst="rect">
                <a:avLst/>
              </a:prstGeom>
              <a:extLst>
                <a:ext uri="{91240B29-F687-4F45-9708-019B960494DF}">
                  <a14:hiddenLine xmlns:a14="http://schemas.microsoft.com/office/drawing/2010/main" w="38100">
                    <a:solidFill>
                      <a:srgbClr val="FFFFFF"/>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en-US" altLang="ja-JP" sz="1200" kern="10" spc="0">
                    <a:ln>
                      <a:noFill/>
                    </a:ln>
                    <a:solidFill>
                      <a:srgbClr val="333333"/>
                    </a:solidFill>
                    <a:effectLst/>
                    <a:latin typeface="ヒラギノ角ゴ3" panose="020B0300000000000000" pitchFamily="50" charset="-128"/>
                    <a:ea typeface="ヒラギノ角ゴ3" panose="020B0300000000000000" pitchFamily="50" charset="-128"/>
                  </a:rPr>
                  <a:t>※</a:t>
                </a:r>
                <a:r>
                  <a:rPr lang="ja-JP" altLang="en-US" sz="1200" kern="10" spc="0">
                    <a:ln>
                      <a:noFill/>
                    </a:ln>
                    <a:solidFill>
                      <a:srgbClr val="333333"/>
                    </a:solidFill>
                    <a:effectLst/>
                    <a:latin typeface="ヒラギノ角ゴ3" panose="020B0300000000000000" pitchFamily="50" charset="-128"/>
                    <a:ea typeface="ヒラギノ角ゴ3" panose="020B0300000000000000" pitchFamily="50" charset="-128"/>
                  </a:rPr>
                  <a:t>本サービスで問題が解決できない場合や</a:t>
                </a:r>
                <a:r>
                  <a:rPr lang="en-US" altLang="ja-JP" sz="1200" kern="10" spc="0">
                    <a:ln>
                      <a:noFill/>
                    </a:ln>
                    <a:solidFill>
                      <a:srgbClr val="333333"/>
                    </a:solidFill>
                    <a:effectLst/>
                    <a:latin typeface="ヒラギノ角ゴ3" panose="020B0300000000000000" pitchFamily="50" charset="-128"/>
                    <a:ea typeface="ヒラギノ角ゴ3" panose="020B0300000000000000" pitchFamily="50" charset="-128"/>
                  </a:rPr>
                  <a:t>1</a:t>
                </a:r>
                <a:r>
                  <a:rPr lang="ja-JP" altLang="en-US" sz="1200" kern="10" spc="0">
                    <a:ln>
                      <a:noFill/>
                    </a:ln>
                    <a:solidFill>
                      <a:srgbClr val="333333"/>
                    </a:solidFill>
                    <a:effectLst/>
                    <a:latin typeface="ヒラギノ角ゴ3" panose="020B0300000000000000" pitchFamily="50" charset="-128"/>
                    <a:ea typeface="ヒラギノ角ゴ3" panose="020B0300000000000000" pitchFamily="50" charset="-128"/>
                  </a:rPr>
                  <a:t>回のサポートが</a:t>
                </a:r>
                <a:r>
                  <a:rPr lang="en-US" altLang="ja-JP" sz="1200" kern="10" spc="0">
                    <a:ln>
                      <a:noFill/>
                    </a:ln>
                    <a:solidFill>
                      <a:srgbClr val="333333"/>
                    </a:solidFill>
                    <a:effectLst/>
                    <a:latin typeface="ヒラギノ角ゴ3" panose="020B0300000000000000" pitchFamily="50" charset="-128"/>
                    <a:ea typeface="ヒラギノ角ゴ3" panose="020B0300000000000000" pitchFamily="50" charset="-128"/>
                  </a:rPr>
                  <a:t>30</a:t>
                </a:r>
                <a:r>
                  <a:rPr lang="ja-JP" altLang="en-US" sz="1200" kern="10" spc="0">
                    <a:ln>
                      <a:noFill/>
                    </a:ln>
                    <a:solidFill>
                      <a:srgbClr val="333333"/>
                    </a:solidFill>
                    <a:effectLst/>
                    <a:latin typeface="ヒラギノ角ゴ3" panose="020B0300000000000000" pitchFamily="50" charset="-128"/>
                    <a:ea typeface="ヒラギノ角ゴ3" panose="020B0300000000000000" pitchFamily="50" charset="-128"/>
                  </a:rPr>
                  <a:t>分を超える場合、</a:t>
                </a:r>
              </a:p>
              <a:p>
                <a:pPr algn="l" rtl="0">
                  <a:buNone/>
                </a:pPr>
                <a:r>
                  <a:rPr lang="ja-JP" altLang="en-US" sz="1200" kern="10" spc="0">
                    <a:ln>
                      <a:noFill/>
                    </a:ln>
                    <a:solidFill>
                      <a:srgbClr val="333333"/>
                    </a:solidFill>
                    <a:effectLst/>
                    <a:latin typeface="ヒラギノ角ゴ3" panose="020B0300000000000000" pitchFamily="50" charset="-128"/>
                    <a:ea typeface="ヒラギノ角ゴ3" panose="020B0300000000000000" pitchFamily="50" charset="-128"/>
                  </a:rPr>
                  <a:t>またヘルプデスクサポートでの操作説明・トラブル解決が困難であるとオペレーターが</a:t>
                </a:r>
              </a:p>
              <a:p>
                <a:pPr algn="l" rtl="0">
                  <a:buNone/>
                </a:pPr>
                <a:r>
                  <a:rPr lang="ja-JP" altLang="en-US" sz="1200" kern="10" spc="0">
                    <a:ln>
                      <a:noFill/>
                    </a:ln>
                    <a:solidFill>
                      <a:srgbClr val="333333"/>
                    </a:solidFill>
                    <a:effectLst/>
                    <a:latin typeface="ヒラギノ角ゴ3" panose="020B0300000000000000" pitchFamily="50" charset="-128"/>
                    <a:ea typeface="ヒラギノ角ゴ3" panose="020B0300000000000000" pitchFamily="50" charset="-128"/>
                  </a:rPr>
                  <a:t>判断した場合などは、ご購入先へのお問い合わせをお願い致します。</a:t>
                </a:r>
              </a:p>
            </p:txBody>
          </p:sp>
        </p:grpSp>
        <p:pic>
          <p:nvPicPr>
            <p:cNvPr id="2099" name="Picture 51">
              <a:extLst>
                <a:ext uri="{FF2B5EF4-FFF2-40B4-BE49-F238E27FC236}">
                  <a16:creationId xmlns:a16="http://schemas.microsoft.com/office/drawing/2014/main" id="{9E205B67-66B2-4146-9FD4-0F972345F186}"/>
                </a:ext>
              </a:extLst>
            </p:cNvPr>
            <p:cNvPicPr>
              <a:picLocks noChangeAspect="1" noChangeArrowheads="1"/>
            </p:cNvPicPr>
            <p:nvPr/>
          </p:nvPicPr>
          <p:blipFill>
            <a:blip r:embed="rId7">
              <a:extLst>
                <a:ext uri="{28A0092B-C50C-407E-A947-70E740481C1C}">
                  <a14:useLocalDpi xmlns:a14="http://schemas.microsoft.com/office/drawing/2010/main" val="0"/>
                </a:ext>
              </a:extLst>
            </a:blip>
            <a:srcRect t="14772" r="3433" b="48091"/>
            <a:stretch>
              <a:fillRect/>
            </a:stretch>
          </p:blipFill>
          <p:spPr bwMode="auto">
            <a:xfrm>
              <a:off x="331" y="12915"/>
              <a:ext cx="6122" cy="284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00" name="Picture 52">
              <a:extLst>
                <a:ext uri="{FF2B5EF4-FFF2-40B4-BE49-F238E27FC236}">
                  <a16:creationId xmlns:a16="http://schemas.microsoft.com/office/drawing/2014/main" id="{7503ADFC-1EA2-47AC-8537-3FA834BBD3D3}"/>
                </a:ext>
              </a:extLst>
            </p:cNvPr>
            <p:cNvPicPr>
              <a:picLocks noChangeAspect="1" noChangeArrowheads="1"/>
            </p:cNvPicPr>
            <p:nvPr/>
          </p:nvPicPr>
          <p:blipFill>
            <a:blip r:embed="rId7">
              <a:extLst>
                <a:ext uri="{28A0092B-C50C-407E-A947-70E740481C1C}">
                  <a14:useLocalDpi xmlns:a14="http://schemas.microsoft.com/office/drawing/2010/main" val="0"/>
                </a:ext>
              </a:extLst>
            </a:blip>
            <a:srcRect l="51749" t="49353" r="32982" b="48091"/>
            <a:stretch>
              <a:fillRect/>
            </a:stretch>
          </p:blipFill>
          <p:spPr bwMode="auto">
            <a:xfrm>
              <a:off x="2835" y="15563"/>
              <a:ext cx="968" cy="19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
        <p:nvSpPr>
          <p:cNvPr id="2062" name="WordArt 53">
            <a:extLst>
              <a:ext uri="{FF2B5EF4-FFF2-40B4-BE49-F238E27FC236}">
                <a16:creationId xmlns:a16="http://schemas.microsoft.com/office/drawing/2014/main" id="{07396745-D094-4550-B73F-3379B1769142}"/>
              </a:ext>
            </a:extLst>
          </p:cNvPr>
          <p:cNvSpPr>
            <a:spLocks noChangeArrowheads="1" noChangeShapeType="1" noTextEdit="1"/>
          </p:cNvSpPr>
          <p:nvPr/>
        </p:nvSpPr>
        <p:spPr bwMode="auto">
          <a:xfrm>
            <a:off x="2182813" y="10093325"/>
            <a:ext cx="3168650" cy="133350"/>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800" b="1" kern="10" spc="0">
                <a:ln>
                  <a:noFill/>
                </a:ln>
                <a:solidFill>
                  <a:srgbClr val="FFFFFF"/>
                </a:solidFill>
                <a:effectLst/>
                <a:latin typeface="游ゴシック" panose="020B0400000000000000" pitchFamily="50" charset="-128"/>
                <a:ea typeface="游ゴシック" panose="020B0400000000000000" pitchFamily="50" charset="-128"/>
              </a:rPr>
              <a:t>サービスの詳細はお気軽に担当までお電話下さい。</a:t>
            </a:r>
          </a:p>
        </p:txBody>
      </p:sp>
    </p:spTree>
    <p:extLst>
      <p:ext uri="{BB962C8B-B14F-4D97-AF65-F5344CB8AC3E}">
        <p14:creationId xmlns:p14="http://schemas.microsoft.com/office/powerpoint/2010/main" val="347654139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a:extLst>
              <a:ext uri="{FF2B5EF4-FFF2-40B4-BE49-F238E27FC236}">
                <a16:creationId xmlns:a16="http://schemas.microsoft.com/office/drawing/2014/main" id="{658FCFF2-6C9E-4034-B554-6DBED8B76F03}"/>
              </a:ext>
            </a:extLst>
          </p:cNvPr>
          <p:cNvSpPr>
            <a:spLocks noChangeArrowheads="1"/>
          </p:cNvSpPr>
          <p:nvPr/>
        </p:nvSpPr>
        <p:spPr bwMode="auto">
          <a:xfrm>
            <a:off x="290513" y="5949950"/>
            <a:ext cx="6958012" cy="4322763"/>
          </a:xfrm>
          <a:prstGeom prst="rect">
            <a:avLst/>
          </a:prstGeom>
          <a:solidFill>
            <a:srgbClr val="FFFFFF"/>
          </a:solidFill>
          <a:ln w="19050" algn="ctr">
            <a:solidFill>
              <a:srgbClr val="009999"/>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3" name="Rectangle 3">
            <a:extLst>
              <a:ext uri="{FF2B5EF4-FFF2-40B4-BE49-F238E27FC236}">
                <a16:creationId xmlns:a16="http://schemas.microsoft.com/office/drawing/2014/main" id="{025D78A0-EA8A-414E-981A-1C1C9610C09C}"/>
              </a:ext>
            </a:extLst>
          </p:cNvPr>
          <p:cNvSpPr>
            <a:spLocks noChangeArrowheads="1"/>
          </p:cNvSpPr>
          <p:nvPr/>
        </p:nvSpPr>
        <p:spPr bwMode="auto">
          <a:xfrm>
            <a:off x="4445000" y="9985375"/>
            <a:ext cx="2667000" cy="92075"/>
          </a:xfrm>
          <a:prstGeom prst="rect">
            <a:avLst/>
          </a:prstGeom>
          <a:solidFill>
            <a:srgbClr val="E2EFD9"/>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4" name="Rectangle 4">
            <a:extLst>
              <a:ext uri="{FF2B5EF4-FFF2-40B4-BE49-F238E27FC236}">
                <a16:creationId xmlns:a16="http://schemas.microsoft.com/office/drawing/2014/main" id="{EC103ED0-8331-4C9B-8795-E3216AB52787}"/>
              </a:ext>
            </a:extLst>
          </p:cNvPr>
          <p:cNvSpPr>
            <a:spLocks noChangeArrowheads="1"/>
          </p:cNvSpPr>
          <p:nvPr/>
        </p:nvSpPr>
        <p:spPr bwMode="auto">
          <a:xfrm>
            <a:off x="1552575" y="9985375"/>
            <a:ext cx="2667000" cy="92075"/>
          </a:xfrm>
          <a:prstGeom prst="rect">
            <a:avLst/>
          </a:prstGeom>
          <a:solidFill>
            <a:srgbClr val="E2EFD9"/>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grpSp>
        <p:nvGrpSpPr>
          <p:cNvPr id="5" name="Group 5">
            <a:extLst>
              <a:ext uri="{FF2B5EF4-FFF2-40B4-BE49-F238E27FC236}">
                <a16:creationId xmlns:a16="http://schemas.microsoft.com/office/drawing/2014/main" id="{1DEAA7B0-05F9-41C6-88C7-746FF3190D6A}"/>
              </a:ext>
            </a:extLst>
          </p:cNvPr>
          <p:cNvGrpSpPr>
            <a:grpSpLocks/>
          </p:cNvGrpSpPr>
          <p:nvPr/>
        </p:nvGrpSpPr>
        <p:grpSpPr bwMode="auto">
          <a:xfrm>
            <a:off x="452438" y="6372225"/>
            <a:ext cx="6642100" cy="3243263"/>
            <a:chOff x="728" y="10021"/>
            <a:chExt cx="10460" cy="4654"/>
          </a:xfrm>
        </p:grpSpPr>
        <p:sp>
          <p:nvSpPr>
            <p:cNvPr id="6" name="Rectangle 6">
              <a:extLst>
                <a:ext uri="{FF2B5EF4-FFF2-40B4-BE49-F238E27FC236}">
                  <a16:creationId xmlns:a16="http://schemas.microsoft.com/office/drawing/2014/main" id="{7FF3FF9B-1778-4A6C-B92E-AD460394331C}"/>
                </a:ext>
              </a:extLst>
            </p:cNvPr>
            <p:cNvSpPr>
              <a:spLocks noChangeArrowheads="1"/>
            </p:cNvSpPr>
            <p:nvPr/>
          </p:nvSpPr>
          <p:spPr bwMode="auto">
            <a:xfrm>
              <a:off x="728" y="10021"/>
              <a:ext cx="10460" cy="2258"/>
            </a:xfrm>
            <a:prstGeom prst="rect">
              <a:avLst/>
            </a:prstGeom>
            <a:solidFill>
              <a:srgbClr val="009999"/>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7" name="Rectangle 7">
              <a:extLst>
                <a:ext uri="{FF2B5EF4-FFF2-40B4-BE49-F238E27FC236}">
                  <a16:creationId xmlns:a16="http://schemas.microsoft.com/office/drawing/2014/main" id="{B2753211-1735-4C4F-8760-DBD8A6FB665E}"/>
                </a:ext>
              </a:extLst>
            </p:cNvPr>
            <p:cNvSpPr>
              <a:spLocks noChangeArrowheads="1"/>
            </p:cNvSpPr>
            <p:nvPr/>
          </p:nvSpPr>
          <p:spPr bwMode="auto">
            <a:xfrm>
              <a:off x="728" y="12417"/>
              <a:ext cx="10460" cy="2258"/>
            </a:xfrm>
            <a:prstGeom prst="rect">
              <a:avLst/>
            </a:prstGeom>
            <a:solidFill>
              <a:srgbClr val="009999"/>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grpSp>
      <p:sp>
        <p:nvSpPr>
          <p:cNvPr id="8" name="Rectangle 8">
            <a:extLst>
              <a:ext uri="{FF2B5EF4-FFF2-40B4-BE49-F238E27FC236}">
                <a16:creationId xmlns:a16="http://schemas.microsoft.com/office/drawing/2014/main" id="{68D19107-3ADF-46BE-BDE9-91F064AA9340}"/>
              </a:ext>
            </a:extLst>
          </p:cNvPr>
          <p:cNvSpPr>
            <a:spLocks noChangeArrowheads="1"/>
          </p:cNvSpPr>
          <p:nvPr/>
        </p:nvSpPr>
        <p:spPr bwMode="auto">
          <a:xfrm>
            <a:off x="-6350" y="5057775"/>
            <a:ext cx="7588250" cy="722313"/>
          </a:xfrm>
          <a:prstGeom prst="rect">
            <a:avLst/>
          </a:prstGeom>
          <a:solidFill>
            <a:srgbClr val="009999"/>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pic>
        <p:nvPicPr>
          <p:cNvPr id="1033" name="Picture 9">
            <a:extLst>
              <a:ext uri="{FF2B5EF4-FFF2-40B4-BE49-F238E27FC236}">
                <a16:creationId xmlns:a16="http://schemas.microsoft.com/office/drawing/2014/main" id="{B3575A7C-0D70-47E4-8473-096FAF3A2D2D}"/>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525" y="12700"/>
            <a:ext cx="7591425" cy="5067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 name="Rectangle 10">
            <a:extLst>
              <a:ext uri="{FF2B5EF4-FFF2-40B4-BE49-F238E27FC236}">
                <a16:creationId xmlns:a16="http://schemas.microsoft.com/office/drawing/2014/main" id="{A700AC6A-12DF-4CBA-9B71-F2AB9C9663E7}"/>
              </a:ext>
            </a:extLst>
          </p:cNvPr>
          <p:cNvSpPr>
            <a:spLocks noChangeArrowheads="1"/>
          </p:cNvSpPr>
          <p:nvPr/>
        </p:nvSpPr>
        <p:spPr bwMode="auto">
          <a:xfrm>
            <a:off x="-9525" y="352425"/>
            <a:ext cx="6477000" cy="609600"/>
          </a:xfrm>
          <a:prstGeom prst="rect">
            <a:avLst/>
          </a:prstGeom>
          <a:solidFill>
            <a:srgbClr val="000000"/>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 name="WordArt 11">
            <a:extLst>
              <a:ext uri="{FF2B5EF4-FFF2-40B4-BE49-F238E27FC236}">
                <a16:creationId xmlns:a16="http://schemas.microsoft.com/office/drawing/2014/main" id="{74C6D1EE-AE4F-42B4-A86A-487CCF534AC4}"/>
              </a:ext>
            </a:extLst>
          </p:cNvPr>
          <p:cNvSpPr>
            <a:spLocks noChangeArrowheads="1" noChangeShapeType="1" noTextEdit="1"/>
          </p:cNvSpPr>
          <p:nvPr/>
        </p:nvSpPr>
        <p:spPr bwMode="auto">
          <a:xfrm>
            <a:off x="641350" y="414338"/>
            <a:ext cx="5688013" cy="457200"/>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rPr>
              <a:t>パソコンが数年で故障</a:t>
            </a:r>
            <a:r>
              <a:rPr lang="en-US" altLang="ja-JP" sz="1200" b="1" kern="10" spc="0">
                <a:ln>
                  <a:noFill/>
                </a:ln>
                <a:solidFill>
                  <a:srgbClr val="FFFFFF"/>
                </a:solidFill>
                <a:effectLst/>
                <a:latin typeface="游ゴシック" panose="020B0400000000000000" pitchFamily="50" charset="-128"/>
                <a:ea typeface="游ゴシック" panose="020B0400000000000000" pitchFamily="50" charset="-128"/>
              </a:rPr>
              <a:t>…</a:t>
            </a:r>
            <a:endPar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endParaRPr>
          </a:p>
        </p:txBody>
      </p:sp>
      <p:sp>
        <p:nvSpPr>
          <p:cNvPr id="11" name="Rectangle 12">
            <a:extLst>
              <a:ext uri="{FF2B5EF4-FFF2-40B4-BE49-F238E27FC236}">
                <a16:creationId xmlns:a16="http://schemas.microsoft.com/office/drawing/2014/main" id="{C31BDBA5-6269-42EC-AE91-4BA0EF61601D}"/>
              </a:ext>
            </a:extLst>
          </p:cNvPr>
          <p:cNvSpPr>
            <a:spLocks noChangeArrowheads="1"/>
          </p:cNvSpPr>
          <p:nvPr/>
        </p:nvSpPr>
        <p:spPr bwMode="auto">
          <a:xfrm>
            <a:off x="-9525" y="1187450"/>
            <a:ext cx="4324350" cy="609600"/>
          </a:xfrm>
          <a:prstGeom prst="rect">
            <a:avLst/>
          </a:prstGeom>
          <a:solidFill>
            <a:srgbClr val="000000"/>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2" name="WordArt 13">
            <a:extLst>
              <a:ext uri="{FF2B5EF4-FFF2-40B4-BE49-F238E27FC236}">
                <a16:creationId xmlns:a16="http://schemas.microsoft.com/office/drawing/2014/main" id="{99EDDBBA-84CD-47C2-8A27-FE97458AF3DE}"/>
              </a:ext>
            </a:extLst>
          </p:cNvPr>
          <p:cNvSpPr>
            <a:spLocks noChangeArrowheads="1" noChangeShapeType="1" noTextEdit="1"/>
          </p:cNvSpPr>
          <p:nvPr/>
        </p:nvSpPr>
        <p:spPr bwMode="auto">
          <a:xfrm>
            <a:off x="641350" y="1306513"/>
            <a:ext cx="3587750" cy="365125"/>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rPr>
              <a:t>修理費用は６万円</a:t>
            </a:r>
            <a:r>
              <a:rPr lang="en-US" altLang="ja-JP" sz="1200" b="1" kern="10" spc="0">
                <a:ln>
                  <a:noFill/>
                </a:ln>
                <a:solidFill>
                  <a:srgbClr val="FFFFFF"/>
                </a:solidFill>
                <a:effectLst/>
                <a:latin typeface="游ゴシック" panose="020B0400000000000000" pitchFamily="50" charset="-128"/>
                <a:ea typeface="游ゴシック" panose="020B0400000000000000" pitchFamily="50" charset="-128"/>
              </a:rPr>
              <a:t>!?</a:t>
            </a:r>
            <a:endPar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endParaRPr>
          </a:p>
        </p:txBody>
      </p:sp>
      <p:sp>
        <p:nvSpPr>
          <p:cNvPr id="13" name="WordArt 14">
            <a:extLst>
              <a:ext uri="{FF2B5EF4-FFF2-40B4-BE49-F238E27FC236}">
                <a16:creationId xmlns:a16="http://schemas.microsoft.com/office/drawing/2014/main" id="{2ECBDBED-77D5-4D29-B0EA-C529E6821F25}"/>
              </a:ext>
            </a:extLst>
          </p:cNvPr>
          <p:cNvSpPr>
            <a:spLocks noChangeArrowheads="1" noChangeShapeType="1" noTextEdit="1"/>
          </p:cNvSpPr>
          <p:nvPr/>
        </p:nvSpPr>
        <p:spPr bwMode="auto">
          <a:xfrm>
            <a:off x="658813" y="5276850"/>
            <a:ext cx="6203950" cy="288925"/>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rPr>
              <a:t>延長保証があれば、僅かな金額で長期間安心</a:t>
            </a:r>
            <a:r>
              <a:rPr lang="en-US" altLang="ja-JP" sz="1200" b="1" kern="10" spc="0">
                <a:ln>
                  <a:noFill/>
                </a:ln>
                <a:solidFill>
                  <a:srgbClr val="FFFFFF"/>
                </a:solidFill>
                <a:effectLst/>
                <a:latin typeface="游ゴシック" panose="020B0400000000000000" pitchFamily="50" charset="-128"/>
                <a:ea typeface="游ゴシック" panose="020B0400000000000000" pitchFamily="50" charset="-128"/>
              </a:rPr>
              <a:t>!</a:t>
            </a:r>
            <a:endPar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endParaRPr>
          </a:p>
        </p:txBody>
      </p:sp>
      <p:sp>
        <p:nvSpPr>
          <p:cNvPr id="14" name="AutoShape 15">
            <a:extLst>
              <a:ext uri="{FF2B5EF4-FFF2-40B4-BE49-F238E27FC236}">
                <a16:creationId xmlns:a16="http://schemas.microsoft.com/office/drawing/2014/main" id="{6194CDAA-A893-4963-AB1D-BB515CDE089A}"/>
              </a:ext>
            </a:extLst>
          </p:cNvPr>
          <p:cNvSpPr>
            <a:spLocks noChangeArrowheads="1"/>
          </p:cNvSpPr>
          <p:nvPr/>
        </p:nvSpPr>
        <p:spPr bwMode="auto">
          <a:xfrm>
            <a:off x="1504950" y="2320925"/>
            <a:ext cx="1476375" cy="1343025"/>
          </a:xfrm>
          <a:prstGeom prst="wedgeEllipseCallout">
            <a:avLst>
              <a:gd name="adj1" fmla="val -44407"/>
              <a:gd name="adj2" fmla="val 50144"/>
            </a:avLst>
          </a:prstGeom>
          <a:solidFill>
            <a:srgbClr val="FFFFFF"/>
          </a:solidFill>
          <a:ln w="19050" algn="ctr">
            <a:solidFill>
              <a:srgbClr val="009999"/>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pPr marL="0" marR="0" lvl="0" indent="0" algn="l" defTabSz="914400" rtl="0" eaLnBrk="0" fontAlgn="base" latinLnBrk="0" hangingPunct="0">
              <a:lnSpc>
                <a:spcPct val="100000"/>
              </a:lnSpc>
              <a:spcBef>
                <a:spcPct val="0"/>
              </a:spcBef>
              <a:spcAft>
                <a:spcPct val="0"/>
              </a:spcAft>
              <a:buClrTx/>
              <a:buSzTx/>
              <a:buFontTx/>
              <a:buNone/>
              <a:tabLst/>
            </a:pPr>
            <a:endParaRPr kumimoji="0" lang="ja-JP" altLang="ja-JP" sz="1800" b="0" i="0" u="none" strike="noStrike" cap="none" normalizeH="0" baseline="0">
              <a:ln>
                <a:noFill/>
              </a:ln>
              <a:solidFill>
                <a:schemeClr val="tx1"/>
              </a:solidFill>
              <a:effectLst/>
              <a:latin typeface="Arial" panose="020B0604020202020204" pitchFamily="34" charset="0"/>
            </a:endParaRPr>
          </a:p>
        </p:txBody>
      </p:sp>
      <p:sp>
        <p:nvSpPr>
          <p:cNvPr id="15" name="WordArt 16">
            <a:extLst>
              <a:ext uri="{FF2B5EF4-FFF2-40B4-BE49-F238E27FC236}">
                <a16:creationId xmlns:a16="http://schemas.microsoft.com/office/drawing/2014/main" id="{8997BD8A-C3D2-417B-9DD2-89E0D615D287}"/>
              </a:ext>
            </a:extLst>
          </p:cNvPr>
          <p:cNvSpPr>
            <a:spLocks noChangeArrowheads="1" noChangeShapeType="1" noTextEdit="1"/>
          </p:cNvSpPr>
          <p:nvPr/>
        </p:nvSpPr>
        <p:spPr bwMode="auto">
          <a:xfrm>
            <a:off x="1641475" y="3048000"/>
            <a:ext cx="1193800" cy="200025"/>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200" b="1" kern="10" spc="-60">
                <a:ln>
                  <a:noFill/>
                </a:ln>
                <a:solidFill>
                  <a:srgbClr val="009999"/>
                </a:solidFill>
                <a:effectLst/>
                <a:latin typeface="游ゴシック" panose="020B0400000000000000" pitchFamily="50" charset="-128"/>
                <a:ea typeface="游ゴシック" panose="020B0400000000000000" pitchFamily="50" charset="-128"/>
              </a:rPr>
              <a:t>後悔する前に</a:t>
            </a:r>
            <a:r>
              <a:rPr lang="en-US" altLang="ja-JP" sz="1200" b="1" kern="10" spc="-60">
                <a:ln>
                  <a:noFill/>
                </a:ln>
                <a:solidFill>
                  <a:srgbClr val="009999"/>
                </a:solidFill>
                <a:effectLst/>
                <a:latin typeface="游ゴシック" panose="020B0400000000000000" pitchFamily="50" charset="-128"/>
                <a:ea typeface="游ゴシック" panose="020B0400000000000000" pitchFamily="50" charset="-128"/>
              </a:rPr>
              <a:t>!</a:t>
            </a:r>
            <a:endParaRPr lang="ja-JP" altLang="en-US" sz="1200" b="1" kern="10" spc="-60">
              <a:ln>
                <a:noFill/>
              </a:ln>
              <a:solidFill>
                <a:srgbClr val="009999"/>
              </a:solidFill>
              <a:effectLst/>
              <a:latin typeface="游ゴシック" panose="020B0400000000000000" pitchFamily="50" charset="-128"/>
              <a:ea typeface="游ゴシック" panose="020B0400000000000000" pitchFamily="50" charset="-128"/>
            </a:endParaRPr>
          </a:p>
        </p:txBody>
      </p:sp>
      <p:sp>
        <p:nvSpPr>
          <p:cNvPr id="16" name="WordArt 17">
            <a:extLst>
              <a:ext uri="{FF2B5EF4-FFF2-40B4-BE49-F238E27FC236}">
                <a16:creationId xmlns:a16="http://schemas.microsoft.com/office/drawing/2014/main" id="{82EAD8DE-2A51-41AF-AD3B-1BBA11344D7B}"/>
              </a:ext>
            </a:extLst>
          </p:cNvPr>
          <p:cNvSpPr>
            <a:spLocks noChangeArrowheads="1" noChangeShapeType="1" noTextEdit="1"/>
          </p:cNvSpPr>
          <p:nvPr/>
        </p:nvSpPr>
        <p:spPr bwMode="auto">
          <a:xfrm rot="-511187">
            <a:off x="2044700" y="2628900"/>
            <a:ext cx="412750" cy="307975"/>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200" b="1" kern="10" spc="-60">
                <a:ln>
                  <a:noFill/>
                </a:ln>
                <a:solidFill>
                  <a:srgbClr val="009999"/>
                </a:solidFill>
                <a:effectLst/>
                <a:latin typeface="游ゴシック" panose="020B0400000000000000" pitchFamily="50" charset="-128"/>
                <a:ea typeface="游ゴシック" panose="020B0400000000000000" pitchFamily="50" charset="-128"/>
              </a:rPr>
              <a:t>と、</a:t>
            </a:r>
          </a:p>
        </p:txBody>
      </p:sp>
      <p:sp>
        <p:nvSpPr>
          <p:cNvPr id="17" name="WordArt 18">
            <a:extLst>
              <a:ext uri="{FF2B5EF4-FFF2-40B4-BE49-F238E27FC236}">
                <a16:creationId xmlns:a16="http://schemas.microsoft.com/office/drawing/2014/main" id="{1B18FA5C-3977-461F-A327-A2A972564468}"/>
              </a:ext>
            </a:extLst>
          </p:cNvPr>
          <p:cNvSpPr>
            <a:spLocks noChangeArrowheads="1" noChangeShapeType="1" noTextEdit="1"/>
          </p:cNvSpPr>
          <p:nvPr/>
        </p:nvSpPr>
        <p:spPr bwMode="auto">
          <a:xfrm>
            <a:off x="1377950" y="6105525"/>
            <a:ext cx="4781550" cy="153988"/>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200" b="1" kern="10" spc="0">
                <a:ln>
                  <a:noFill/>
                </a:ln>
                <a:solidFill>
                  <a:srgbClr val="000000"/>
                </a:solidFill>
                <a:effectLst/>
                <a:latin typeface="游ゴシック" panose="020B0400000000000000" pitchFamily="50" charset="-128"/>
                <a:ea typeface="游ゴシック" panose="020B0400000000000000" pitchFamily="50" charset="-128"/>
              </a:rPr>
              <a:t>パソコンご購入時にのみセットできる、安心保証</a:t>
            </a:r>
            <a:r>
              <a:rPr lang="en-US" altLang="ja-JP" sz="1200" b="1" kern="10" spc="0">
                <a:ln>
                  <a:noFill/>
                </a:ln>
                <a:solidFill>
                  <a:srgbClr val="000000"/>
                </a:solidFill>
                <a:effectLst/>
                <a:latin typeface="游ゴシック" panose="020B0400000000000000" pitchFamily="50" charset="-128"/>
                <a:ea typeface="游ゴシック" panose="020B0400000000000000" pitchFamily="50" charset="-128"/>
              </a:rPr>
              <a:t>+</a:t>
            </a:r>
            <a:r>
              <a:rPr lang="ja-JP" altLang="en-US" sz="1200" b="1" kern="10" spc="0">
                <a:ln>
                  <a:noFill/>
                </a:ln>
                <a:solidFill>
                  <a:srgbClr val="000000"/>
                </a:solidFill>
                <a:effectLst/>
                <a:latin typeface="游ゴシック" panose="020B0400000000000000" pitchFamily="50" charset="-128"/>
                <a:ea typeface="游ゴシック" panose="020B0400000000000000" pitchFamily="50" charset="-128"/>
              </a:rPr>
              <a:t>サポートパック</a:t>
            </a:r>
            <a:r>
              <a:rPr lang="en-US" altLang="ja-JP" sz="1200" b="1" kern="10" spc="0">
                <a:ln>
                  <a:noFill/>
                </a:ln>
                <a:solidFill>
                  <a:srgbClr val="000000"/>
                </a:solidFill>
                <a:effectLst/>
                <a:latin typeface="游ゴシック" panose="020B0400000000000000" pitchFamily="50" charset="-128"/>
                <a:ea typeface="游ゴシック" panose="020B0400000000000000" pitchFamily="50" charset="-128"/>
              </a:rPr>
              <a:t>!</a:t>
            </a:r>
            <a:endParaRPr lang="ja-JP" altLang="en-US" sz="1200" b="1" kern="10" spc="0">
              <a:ln>
                <a:noFill/>
              </a:ln>
              <a:solidFill>
                <a:srgbClr val="000000"/>
              </a:solidFill>
              <a:effectLst/>
              <a:latin typeface="游ゴシック" panose="020B0400000000000000" pitchFamily="50" charset="-128"/>
              <a:ea typeface="游ゴシック" panose="020B0400000000000000" pitchFamily="50" charset="-128"/>
            </a:endParaRPr>
          </a:p>
        </p:txBody>
      </p:sp>
      <p:sp>
        <p:nvSpPr>
          <p:cNvPr id="23" name="WordArt 24">
            <a:extLst>
              <a:ext uri="{FF2B5EF4-FFF2-40B4-BE49-F238E27FC236}">
                <a16:creationId xmlns:a16="http://schemas.microsoft.com/office/drawing/2014/main" id="{019B21B9-73EE-43D7-97D6-85FE4E32BAB7}"/>
              </a:ext>
            </a:extLst>
          </p:cNvPr>
          <p:cNvSpPr>
            <a:spLocks noChangeArrowheads="1" noChangeShapeType="1" noTextEdit="1"/>
          </p:cNvSpPr>
          <p:nvPr/>
        </p:nvSpPr>
        <p:spPr bwMode="auto">
          <a:xfrm>
            <a:off x="1552575" y="9723438"/>
            <a:ext cx="5565775" cy="296862"/>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200" b="1" kern="10" dirty="0">
                <a:solidFill>
                  <a:srgbClr val="000000"/>
                </a:solidFill>
                <a:latin typeface="游ゴシック" panose="020B0400000000000000" pitchFamily="50" charset="-128"/>
                <a:ea typeface="游ゴシック" panose="020B0400000000000000" pitchFamily="50" charset="-128"/>
              </a:rPr>
              <a:t>安心の延長保証と、ヘルプデスクサポートをご提案いたします！</a:t>
            </a:r>
            <a:endParaRPr lang="ja-JP" altLang="en-US" sz="1200" b="1" kern="10" spc="0" dirty="0">
              <a:ln>
                <a:noFill/>
              </a:ln>
              <a:solidFill>
                <a:srgbClr val="000000"/>
              </a:solidFill>
              <a:effectLst/>
              <a:latin typeface="游ゴシック" panose="020B0400000000000000" pitchFamily="50" charset="-128"/>
              <a:ea typeface="游ゴシック" panose="020B0400000000000000" pitchFamily="50" charset="-128"/>
            </a:endParaRPr>
          </a:p>
        </p:txBody>
      </p:sp>
      <p:sp>
        <p:nvSpPr>
          <p:cNvPr id="24" name="Rectangle 25">
            <a:extLst>
              <a:ext uri="{FF2B5EF4-FFF2-40B4-BE49-F238E27FC236}">
                <a16:creationId xmlns:a16="http://schemas.microsoft.com/office/drawing/2014/main" id="{BB1B8A2B-4F89-4965-BD7F-8F6B485676BA}"/>
              </a:ext>
            </a:extLst>
          </p:cNvPr>
          <p:cNvSpPr>
            <a:spLocks noChangeArrowheads="1"/>
          </p:cNvSpPr>
          <p:nvPr/>
        </p:nvSpPr>
        <p:spPr bwMode="auto">
          <a:xfrm>
            <a:off x="433388" y="9780588"/>
            <a:ext cx="1028700" cy="296862"/>
          </a:xfrm>
          <a:prstGeom prst="rect">
            <a:avLst/>
          </a:prstGeom>
          <a:solidFill>
            <a:srgbClr val="E2EFD9"/>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25" name="WordArt 26">
            <a:extLst>
              <a:ext uri="{FF2B5EF4-FFF2-40B4-BE49-F238E27FC236}">
                <a16:creationId xmlns:a16="http://schemas.microsoft.com/office/drawing/2014/main" id="{6ACCE427-D689-4DB4-8E90-1C14BD6ED949}"/>
              </a:ext>
            </a:extLst>
          </p:cNvPr>
          <p:cNvSpPr>
            <a:spLocks noChangeArrowheads="1" noChangeShapeType="1" noTextEdit="1"/>
          </p:cNvSpPr>
          <p:nvPr/>
        </p:nvSpPr>
        <p:spPr bwMode="auto">
          <a:xfrm>
            <a:off x="488950" y="9831388"/>
            <a:ext cx="898525" cy="201612"/>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endParaRPr lang="ja-JP" altLang="en-US" sz="800" b="1" kern="10" spc="0" dirty="0">
              <a:ln>
                <a:noFill/>
              </a:ln>
              <a:solidFill>
                <a:srgbClr val="000000"/>
              </a:solidFill>
              <a:effectLst/>
              <a:latin typeface="游ゴシック" panose="020B0400000000000000" pitchFamily="50" charset="-128"/>
              <a:ea typeface="游ゴシック" panose="020B0400000000000000" pitchFamily="50" charset="-128"/>
            </a:endParaRPr>
          </a:p>
        </p:txBody>
      </p:sp>
      <p:sp>
        <p:nvSpPr>
          <p:cNvPr id="26" name="Oval 27">
            <a:extLst>
              <a:ext uri="{FF2B5EF4-FFF2-40B4-BE49-F238E27FC236}">
                <a16:creationId xmlns:a16="http://schemas.microsoft.com/office/drawing/2014/main" id="{AE278655-DFA3-493D-AFBC-939698E4BD54}"/>
              </a:ext>
            </a:extLst>
          </p:cNvPr>
          <p:cNvSpPr>
            <a:spLocks noChangeArrowheads="1"/>
          </p:cNvSpPr>
          <p:nvPr/>
        </p:nvSpPr>
        <p:spPr bwMode="auto">
          <a:xfrm>
            <a:off x="3629025" y="7845425"/>
            <a:ext cx="280988" cy="280988"/>
          </a:xfrm>
          <a:prstGeom prst="ellipse">
            <a:avLst/>
          </a:prstGeom>
          <a:solidFill>
            <a:srgbClr val="FFFFFF"/>
          </a:solidFill>
          <a:ln w="38100" algn="ctr">
            <a:solidFill>
              <a:srgbClr val="FFFFFF"/>
            </a:solidFill>
            <a:round/>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27" name="Oval 28">
            <a:extLst>
              <a:ext uri="{FF2B5EF4-FFF2-40B4-BE49-F238E27FC236}">
                <a16:creationId xmlns:a16="http://schemas.microsoft.com/office/drawing/2014/main" id="{153C9BF9-61A4-4DA8-88B3-A8655DB77C38}"/>
              </a:ext>
            </a:extLst>
          </p:cNvPr>
          <p:cNvSpPr>
            <a:spLocks noChangeArrowheads="1"/>
          </p:cNvSpPr>
          <p:nvPr/>
        </p:nvSpPr>
        <p:spPr bwMode="auto">
          <a:xfrm>
            <a:off x="3629025" y="7845425"/>
            <a:ext cx="280988" cy="280988"/>
          </a:xfrm>
          <a:prstGeom prst="ellipse">
            <a:avLst/>
          </a:prstGeom>
          <a:solidFill>
            <a:srgbClr val="FFFFFF"/>
          </a:solidFill>
          <a:ln w="19050" algn="ctr">
            <a:solidFill>
              <a:srgbClr val="009999"/>
            </a:solidFill>
            <a:round/>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28" name="WordArt 29">
            <a:extLst>
              <a:ext uri="{FF2B5EF4-FFF2-40B4-BE49-F238E27FC236}">
                <a16:creationId xmlns:a16="http://schemas.microsoft.com/office/drawing/2014/main" id="{FEEE9849-3F00-4F18-8D7A-0F315F2ADE8D}"/>
              </a:ext>
            </a:extLst>
          </p:cNvPr>
          <p:cNvSpPr>
            <a:spLocks noChangeArrowheads="1" noChangeShapeType="1" noTextEdit="1"/>
          </p:cNvSpPr>
          <p:nvPr/>
        </p:nvSpPr>
        <p:spPr bwMode="auto">
          <a:xfrm>
            <a:off x="3679825" y="7896225"/>
            <a:ext cx="177800" cy="177800"/>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en-US" altLang="ja-JP" sz="1200" b="1" kern="10" spc="0">
                <a:ln>
                  <a:noFill/>
                </a:ln>
                <a:solidFill>
                  <a:srgbClr val="009999"/>
                </a:solidFill>
                <a:effectLst/>
                <a:latin typeface="メイリオ" panose="020B0604030504040204" pitchFamily="50" charset="-128"/>
                <a:ea typeface="メイリオ" panose="020B0604030504040204" pitchFamily="50" charset="-128"/>
              </a:rPr>
              <a:t>+</a:t>
            </a:r>
            <a:endParaRPr lang="ja-JP" altLang="en-US" sz="1200" b="1" kern="10" spc="0">
              <a:ln>
                <a:noFill/>
              </a:ln>
              <a:solidFill>
                <a:srgbClr val="009999"/>
              </a:solidFill>
              <a:effectLst/>
              <a:latin typeface="メイリオ" panose="020B0604030504040204" pitchFamily="50" charset="-128"/>
              <a:ea typeface="メイリオ" panose="020B0604030504040204" pitchFamily="50" charset="-128"/>
            </a:endParaRPr>
          </a:p>
        </p:txBody>
      </p:sp>
      <p:sp>
        <p:nvSpPr>
          <p:cNvPr id="29" name="WordArt 30">
            <a:extLst>
              <a:ext uri="{FF2B5EF4-FFF2-40B4-BE49-F238E27FC236}">
                <a16:creationId xmlns:a16="http://schemas.microsoft.com/office/drawing/2014/main" id="{92330388-C7B6-484C-9FDC-334809160377}"/>
              </a:ext>
            </a:extLst>
          </p:cNvPr>
          <p:cNvSpPr>
            <a:spLocks noChangeArrowheads="1" noChangeShapeType="1" noTextEdit="1"/>
          </p:cNvSpPr>
          <p:nvPr/>
        </p:nvSpPr>
        <p:spPr bwMode="auto">
          <a:xfrm rot="5400000">
            <a:off x="298450" y="7046913"/>
            <a:ext cx="719137" cy="179388"/>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vert="eaVert" wrap="none" fromWordArt="1">
            <a:prstTxWarp prst="textPlain">
              <a:avLst>
                <a:gd name="adj" fmla="val 50000"/>
              </a:avLst>
            </a:prstTxWarp>
          </a:bodyPr>
          <a:lstStyle/>
          <a:p>
            <a:pPr algn="l" rtl="0" fontAlgn="auto">
              <a:buNone/>
            </a:pPr>
            <a:r>
              <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rPr>
              <a:t>延長保証</a:t>
            </a:r>
          </a:p>
        </p:txBody>
      </p:sp>
      <p:cxnSp>
        <p:nvCxnSpPr>
          <p:cNvPr id="1055" name="AutoShape 31">
            <a:extLst>
              <a:ext uri="{FF2B5EF4-FFF2-40B4-BE49-F238E27FC236}">
                <a16:creationId xmlns:a16="http://schemas.microsoft.com/office/drawing/2014/main" id="{30D4F9AC-59F7-44F5-83DA-01AD30136EDD}"/>
              </a:ext>
            </a:extLst>
          </p:cNvPr>
          <p:cNvCxnSpPr>
            <a:cxnSpLocks noChangeShapeType="1"/>
          </p:cNvCxnSpPr>
          <p:nvPr/>
        </p:nvCxnSpPr>
        <p:spPr bwMode="auto">
          <a:xfrm>
            <a:off x="842963" y="6532563"/>
            <a:ext cx="0" cy="1187450"/>
          </a:xfrm>
          <a:prstGeom prst="straightConnector1">
            <a:avLst/>
          </a:prstGeom>
          <a:noFill/>
          <a:ln w="19050">
            <a:solidFill>
              <a:srgbClr val="FFFFFF"/>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rgbClr val="808080"/>
                  </a:outerShdw>
                </a:effectLst>
              </a14:hiddenEffects>
            </a:ext>
          </a:extLst>
        </p:spPr>
      </p:cxnSp>
      <p:sp>
        <p:nvSpPr>
          <p:cNvPr id="30" name="WordArt 32">
            <a:extLst>
              <a:ext uri="{FF2B5EF4-FFF2-40B4-BE49-F238E27FC236}">
                <a16:creationId xmlns:a16="http://schemas.microsoft.com/office/drawing/2014/main" id="{7CA57C55-8CA5-49C4-AEDF-B5FF41D3B788}"/>
              </a:ext>
            </a:extLst>
          </p:cNvPr>
          <p:cNvSpPr>
            <a:spLocks noChangeArrowheads="1" noChangeShapeType="1" noTextEdit="1"/>
          </p:cNvSpPr>
          <p:nvPr/>
        </p:nvSpPr>
        <p:spPr bwMode="auto">
          <a:xfrm rot="5400000">
            <a:off x="117475" y="8721725"/>
            <a:ext cx="1081088" cy="179388"/>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vert="eaVert" wrap="none" fromWordArt="1">
            <a:prstTxWarp prst="textPlain">
              <a:avLst>
                <a:gd name="adj" fmla="val 50000"/>
              </a:avLst>
            </a:prstTxWarp>
          </a:bodyPr>
          <a:lstStyle/>
          <a:p>
            <a:pPr algn="l" rtl="0" fontAlgn="auto">
              <a:buNone/>
            </a:pPr>
            <a:r>
              <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rPr>
              <a:t>電話サポート</a:t>
            </a:r>
          </a:p>
        </p:txBody>
      </p:sp>
      <p:cxnSp>
        <p:nvCxnSpPr>
          <p:cNvPr id="1057" name="AutoShape 33">
            <a:extLst>
              <a:ext uri="{FF2B5EF4-FFF2-40B4-BE49-F238E27FC236}">
                <a16:creationId xmlns:a16="http://schemas.microsoft.com/office/drawing/2014/main" id="{0B6DC3D0-7C73-4AAF-BCE5-75734A67DE88}"/>
              </a:ext>
            </a:extLst>
          </p:cNvPr>
          <p:cNvCxnSpPr>
            <a:cxnSpLocks noChangeShapeType="1"/>
          </p:cNvCxnSpPr>
          <p:nvPr/>
        </p:nvCxnSpPr>
        <p:spPr bwMode="auto">
          <a:xfrm>
            <a:off x="842963" y="8213725"/>
            <a:ext cx="0" cy="1187450"/>
          </a:xfrm>
          <a:prstGeom prst="straightConnector1">
            <a:avLst/>
          </a:prstGeom>
          <a:noFill/>
          <a:ln w="19050">
            <a:solidFill>
              <a:srgbClr val="FFFFFF"/>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rgbClr val="808080"/>
                  </a:outerShdw>
                </a:effectLst>
              </a14:hiddenEffects>
            </a:ext>
          </a:extLst>
        </p:spPr>
      </p:cxnSp>
      <p:sp>
        <p:nvSpPr>
          <p:cNvPr id="31" name="WordArt 34">
            <a:extLst>
              <a:ext uri="{FF2B5EF4-FFF2-40B4-BE49-F238E27FC236}">
                <a16:creationId xmlns:a16="http://schemas.microsoft.com/office/drawing/2014/main" id="{67FDD802-AE0B-45E1-8E33-8210CBDB8209}"/>
              </a:ext>
            </a:extLst>
          </p:cNvPr>
          <p:cNvSpPr>
            <a:spLocks noChangeArrowheads="1" noChangeShapeType="1" noTextEdit="1"/>
          </p:cNvSpPr>
          <p:nvPr/>
        </p:nvSpPr>
        <p:spPr bwMode="auto">
          <a:xfrm>
            <a:off x="1092200" y="6526213"/>
            <a:ext cx="5872163" cy="200025"/>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rPr>
              <a:t>通常</a:t>
            </a:r>
            <a:r>
              <a:rPr lang="en-US" altLang="ja-JP" sz="1200" b="1" kern="10" spc="0">
                <a:ln>
                  <a:noFill/>
                </a:ln>
                <a:solidFill>
                  <a:srgbClr val="FFFFFF"/>
                </a:solidFill>
                <a:effectLst/>
                <a:latin typeface="游ゴシック" panose="020B0400000000000000" pitchFamily="50" charset="-128"/>
                <a:ea typeface="游ゴシック" panose="020B0400000000000000" pitchFamily="50" charset="-128"/>
              </a:rPr>
              <a:t>1</a:t>
            </a:r>
            <a:r>
              <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rPr>
              <a:t>年間しかない保証期間を最大</a:t>
            </a:r>
            <a:r>
              <a:rPr lang="en-US" altLang="ja-JP" sz="1200" b="1" kern="10" spc="0">
                <a:ln>
                  <a:noFill/>
                </a:ln>
                <a:solidFill>
                  <a:srgbClr val="FFFFFF"/>
                </a:solidFill>
                <a:effectLst/>
                <a:latin typeface="游ゴシック" panose="020B0400000000000000" pitchFamily="50" charset="-128"/>
                <a:ea typeface="游ゴシック" panose="020B0400000000000000" pitchFamily="50" charset="-128"/>
              </a:rPr>
              <a:t>5</a:t>
            </a:r>
            <a:r>
              <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rPr>
              <a:t>年間に伸ばせる安心保証</a:t>
            </a:r>
            <a:r>
              <a:rPr lang="en-US" altLang="ja-JP" sz="1200" b="1" kern="10" spc="0">
                <a:ln>
                  <a:noFill/>
                </a:ln>
                <a:solidFill>
                  <a:srgbClr val="FFFFFF"/>
                </a:solidFill>
                <a:effectLst/>
                <a:latin typeface="游ゴシック" panose="020B0400000000000000" pitchFamily="50" charset="-128"/>
                <a:ea typeface="游ゴシック" panose="020B0400000000000000" pitchFamily="50" charset="-128"/>
              </a:rPr>
              <a:t>!</a:t>
            </a:r>
            <a:endPar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endParaRPr>
          </a:p>
        </p:txBody>
      </p:sp>
      <p:sp>
        <p:nvSpPr>
          <p:cNvPr id="1024" name="Rectangle 35">
            <a:extLst>
              <a:ext uri="{FF2B5EF4-FFF2-40B4-BE49-F238E27FC236}">
                <a16:creationId xmlns:a16="http://schemas.microsoft.com/office/drawing/2014/main" id="{ACA7CF49-041F-4BB5-AC9B-971BD508F397}"/>
              </a:ext>
            </a:extLst>
          </p:cNvPr>
          <p:cNvSpPr>
            <a:spLocks noChangeArrowheads="1"/>
          </p:cNvSpPr>
          <p:nvPr/>
        </p:nvSpPr>
        <p:spPr bwMode="auto">
          <a:xfrm>
            <a:off x="1073150" y="6840538"/>
            <a:ext cx="5905500" cy="793750"/>
          </a:xfrm>
          <a:prstGeom prst="rect">
            <a:avLst/>
          </a:prstGeom>
          <a:solidFill>
            <a:srgbClr val="FFFFFF"/>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25" name="AutoShape 36">
            <a:extLst>
              <a:ext uri="{FF2B5EF4-FFF2-40B4-BE49-F238E27FC236}">
                <a16:creationId xmlns:a16="http://schemas.microsoft.com/office/drawing/2014/main" id="{2ACDB485-E738-4AC0-8E2E-2F8067383017}"/>
              </a:ext>
            </a:extLst>
          </p:cNvPr>
          <p:cNvSpPr>
            <a:spLocks noChangeArrowheads="1"/>
          </p:cNvSpPr>
          <p:nvPr/>
        </p:nvSpPr>
        <p:spPr bwMode="auto">
          <a:xfrm>
            <a:off x="3883025" y="6959600"/>
            <a:ext cx="1422400" cy="533400"/>
          </a:xfrm>
          <a:prstGeom prst="roundRect">
            <a:avLst>
              <a:gd name="adj" fmla="val 10380"/>
            </a:avLst>
          </a:prstGeom>
          <a:solidFill>
            <a:srgbClr val="009999"/>
          </a:solidFill>
          <a:ln>
            <a:noFill/>
          </a:ln>
          <a:effectLst/>
          <a:extLst>
            <a:ext uri="{91240B29-F687-4F45-9708-019B960494DF}">
              <a14:hiddenLine xmlns:a14="http://schemas.microsoft.com/office/drawing/2010/main" w="9525" algn="ctr">
                <a:solidFill>
                  <a:srgbClr val="00000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26" name="WordArt 37">
            <a:extLst>
              <a:ext uri="{FF2B5EF4-FFF2-40B4-BE49-F238E27FC236}">
                <a16:creationId xmlns:a16="http://schemas.microsoft.com/office/drawing/2014/main" id="{AD048FA2-752A-4196-8F4B-93CE88839B59}"/>
              </a:ext>
            </a:extLst>
          </p:cNvPr>
          <p:cNvSpPr>
            <a:spLocks noChangeArrowheads="1" noChangeShapeType="1" noTextEdit="1"/>
          </p:cNvSpPr>
          <p:nvPr/>
        </p:nvSpPr>
        <p:spPr bwMode="auto">
          <a:xfrm>
            <a:off x="3992563" y="7086600"/>
            <a:ext cx="1187450" cy="266700"/>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ctr" rtl="0">
              <a:buNone/>
            </a:pPr>
            <a:r>
              <a:rPr lang="ja-JP" altLang="en-US" sz="800" b="1" kern="10" spc="0">
                <a:ln>
                  <a:noFill/>
                </a:ln>
                <a:solidFill>
                  <a:srgbClr val="FFFFFF"/>
                </a:solidFill>
                <a:effectLst/>
                <a:latin typeface="游ゴシック" panose="020B0400000000000000" pitchFamily="50" charset="-128"/>
                <a:ea typeface="游ゴシック" panose="020B0400000000000000" pitchFamily="50" charset="-128"/>
              </a:rPr>
              <a:t>故障時の免責</a:t>
            </a:r>
          </a:p>
          <a:p>
            <a:pPr algn="ctr" rtl="0">
              <a:buNone/>
            </a:pPr>
            <a:r>
              <a:rPr lang="ja-JP" altLang="en-US" sz="800" b="1" kern="10" spc="0">
                <a:ln>
                  <a:noFill/>
                </a:ln>
                <a:solidFill>
                  <a:srgbClr val="FFFFFF"/>
                </a:solidFill>
                <a:effectLst/>
                <a:latin typeface="游ゴシック" panose="020B0400000000000000" pitchFamily="50" charset="-128"/>
                <a:ea typeface="游ゴシック" panose="020B0400000000000000" pitchFamily="50" charset="-128"/>
              </a:rPr>
              <a:t>（お客様ご負担）なし</a:t>
            </a:r>
            <a:r>
              <a:rPr lang="en-US" altLang="ja-JP" sz="800" b="1" kern="10" spc="0">
                <a:ln>
                  <a:noFill/>
                </a:ln>
                <a:solidFill>
                  <a:srgbClr val="FFFFFF"/>
                </a:solidFill>
                <a:effectLst/>
                <a:latin typeface="游ゴシック" panose="020B0400000000000000" pitchFamily="50" charset="-128"/>
                <a:ea typeface="游ゴシック" panose="020B0400000000000000" pitchFamily="50" charset="-128"/>
              </a:rPr>
              <a:t>!</a:t>
            </a:r>
            <a:endParaRPr lang="ja-JP" altLang="en-US" sz="800" b="1" kern="10" spc="0">
              <a:ln>
                <a:noFill/>
              </a:ln>
              <a:solidFill>
                <a:srgbClr val="FFFFFF"/>
              </a:solidFill>
              <a:effectLst/>
              <a:latin typeface="游ゴシック" panose="020B0400000000000000" pitchFamily="50" charset="-128"/>
              <a:ea typeface="游ゴシック" panose="020B0400000000000000" pitchFamily="50" charset="-128"/>
            </a:endParaRPr>
          </a:p>
        </p:txBody>
      </p:sp>
      <p:sp>
        <p:nvSpPr>
          <p:cNvPr id="1027" name="AutoShape 38">
            <a:extLst>
              <a:ext uri="{FF2B5EF4-FFF2-40B4-BE49-F238E27FC236}">
                <a16:creationId xmlns:a16="http://schemas.microsoft.com/office/drawing/2014/main" id="{B9650203-7D0E-4FFB-A2CB-8FA4CA9E46C6}"/>
              </a:ext>
            </a:extLst>
          </p:cNvPr>
          <p:cNvSpPr>
            <a:spLocks noChangeArrowheads="1"/>
          </p:cNvSpPr>
          <p:nvPr/>
        </p:nvSpPr>
        <p:spPr bwMode="auto">
          <a:xfrm>
            <a:off x="5370513" y="6959600"/>
            <a:ext cx="1423987" cy="533400"/>
          </a:xfrm>
          <a:prstGeom prst="roundRect">
            <a:avLst>
              <a:gd name="adj" fmla="val 10380"/>
            </a:avLst>
          </a:prstGeom>
          <a:solidFill>
            <a:srgbClr val="009999"/>
          </a:solidFill>
          <a:ln>
            <a:noFill/>
          </a:ln>
          <a:effectLst/>
          <a:extLst>
            <a:ext uri="{91240B29-F687-4F45-9708-019B960494DF}">
              <a14:hiddenLine xmlns:a14="http://schemas.microsoft.com/office/drawing/2010/main" w="9525" algn="ctr">
                <a:solidFill>
                  <a:srgbClr val="00000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28" name="WordArt 39">
            <a:extLst>
              <a:ext uri="{FF2B5EF4-FFF2-40B4-BE49-F238E27FC236}">
                <a16:creationId xmlns:a16="http://schemas.microsoft.com/office/drawing/2014/main" id="{2AEFBE73-F882-4255-9767-7188186F9011}"/>
              </a:ext>
            </a:extLst>
          </p:cNvPr>
          <p:cNvSpPr>
            <a:spLocks noChangeArrowheads="1" noChangeShapeType="1" noTextEdit="1"/>
          </p:cNvSpPr>
          <p:nvPr/>
        </p:nvSpPr>
        <p:spPr bwMode="auto">
          <a:xfrm>
            <a:off x="5418138" y="7086600"/>
            <a:ext cx="1319212" cy="266700"/>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ctr" rtl="0">
              <a:buNone/>
            </a:pPr>
            <a:r>
              <a:rPr lang="ja-JP" altLang="en-US" sz="800" b="1" kern="10" spc="0">
                <a:ln>
                  <a:noFill/>
                </a:ln>
                <a:solidFill>
                  <a:srgbClr val="FFFFFF"/>
                </a:solidFill>
                <a:effectLst/>
                <a:latin typeface="游ゴシック" panose="020B0400000000000000" pitchFamily="50" charset="-128"/>
                <a:ea typeface="游ゴシック" panose="020B0400000000000000" pitchFamily="50" charset="-128"/>
              </a:rPr>
              <a:t>修理回数はパソコンの</a:t>
            </a:r>
          </a:p>
          <a:p>
            <a:pPr algn="ctr" rtl="0">
              <a:buNone/>
            </a:pPr>
            <a:r>
              <a:rPr lang="ja-JP" altLang="en-US" sz="800" b="1" kern="10" spc="0">
                <a:ln>
                  <a:noFill/>
                </a:ln>
                <a:solidFill>
                  <a:srgbClr val="FFFFFF"/>
                </a:solidFill>
                <a:effectLst/>
                <a:latin typeface="游ゴシック" panose="020B0400000000000000" pitchFamily="50" charset="-128"/>
                <a:ea typeface="游ゴシック" panose="020B0400000000000000" pitchFamily="50" charset="-128"/>
              </a:rPr>
              <a:t>ご購入金額まで上限なし</a:t>
            </a:r>
            <a:r>
              <a:rPr lang="en-US" altLang="ja-JP" sz="800" b="1" kern="10" spc="0">
                <a:ln>
                  <a:noFill/>
                </a:ln>
                <a:solidFill>
                  <a:srgbClr val="FFFFFF"/>
                </a:solidFill>
                <a:effectLst/>
                <a:latin typeface="游ゴシック" panose="020B0400000000000000" pitchFamily="50" charset="-128"/>
                <a:ea typeface="游ゴシック" panose="020B0400000000000000" pitchFamily="50" charset="-128"/>
              </a:rPr>
              <a:t>!</a:t>
            </a:r>
            <a:endParaRPr lang="ja-JP" altLang="en-US" sz="800" b="1" kern="10" spc="0">
              <a:ln>
                <a:noFill/>
              </a:ln>
              <a:solidFill>
                <a:srgbClr val="FFFFFF"/>
              </a:solidFill>
              <a:effectLst/>
              <a:latin typeface="游ゴシック" panose="020B0400000000000000" pitchFamily="50" charset="-128"/>
              <a:ea typeface="游ゴシック" panose="020B0400000000000000" pitchFamily="50" charset="-128"/>
            </a:endParaRPr>
          </a:p>
        </p:txBody>
      </p:sp>
      <p:grpSp>
        <p:nvGrpSpPr>
          <p:cNvPr id="1029" name="Group 40">
            <a:extLst>
              <a:ext uri="{FF2B5EF4-FFF2-40B4-BE49-F238E27FC236}">
                <a16:creationId xmlns:a16="http://schemas.microsoft.com/office/drawing/2014/main" id="{48ECD126-2829-48D5-AF2F-AFF8AC5B8E33}"/>
              </a:ext>
            </a:extLst>
          </p:cNvPr>
          <p:cNvGrpSpPr>
            <a:grpSpLocks/>
          </p:cNvGrpSpPr>
          <p:nvPr/>
        </p:nvGrpSpPr>
        <p:grpSpPr bwMode="auto">
          <a:xfrm>
            <a:off x="1160463" y="6977063"/>
            <a:ext cx="2536825" cy="515937"/>
            <a:chOff x="1786" y="10922"/>
            <a:chExt cx="3995" cy="812"/>
          </a:xfrm>
        </p:grpSpPr>
        <p:grpSp>
          <p:nvGrpSpPr>
            <p:cNvPr id="1030" name="Group 41">
              <a:extLst>
                <a:ext uri="{FF2B5EF4-FFF2-40B4-BE49-F238E27FC236}">
                  <a16:creationId xmlns:a16="http://schemas.microsoft.com/office/drawing/2014/main" id="{56B929BB-6430-4418-874E-1E2491D476E3}"/>
                </a:ext>
              </a:extLst>
            </p:cNvPr>
            <p:cNvGrpSpPr>
              <a:grpSpLocks/>
            </p:cNvGrpSpPr>
            <p:nvPr/>
          </p:nvGrpSpPr>
          <p:grpSpPr bwMode="auto">
            <a:xfrm>
              <a:off x="2947" y="11145"/>
              <a:ext cx="2834" cy="572"/>
              <a:chOff x="2947" y="11145"/>
              <a:chExt cx="2834" cy="572"/>
            </a:xfrm>
          </p:grpSpPr>
          <p:grpSp>
            <p:nvGrpSpPr>
              <p:cNvPr id="1130" name="Group 42">
                <a:extLst>
                  <a:ext uri="{FF2B5EF4-FFF2-40B4-BE49-F238E27FC236}">
                    <a16:creationId xmlns:a16="http://schemas.microsoft.com/office/drawing/2014/main" id="{4F801378-3D79-4B98-80B8-555B4F750B88}"/>
                  </a:ext>
                </a:extLst>
              </p:cNvPr>
              <p:cNvGrpSpPr>
                <a:grpSpLocks/>
              </p:cNvGrpSpPr>
              <p:nvPr/>
            </p:nvGrpSpPr>
            <p:grpSpPr bwMode="auto">
              <a:xfrm>
                <a:off x="2947" y="11180"/>
                <a:ext cx="2535" cy="527"/>
                <a:chOff x="2993" y="11015"/>
                <a:chExt cx="3189" cy="663"/>
              </a:xfrm>
            </p:grpSpPr>
            <p:sp>
              <p:nvSpPr>
                <p:cNvPr id="1134" name="Rectangle 43">
                  <a:extLst>
                    <a:ext uri="{FF2B5EF4-FFF2-40B4-BE49-F238E27FC236}">
                      <a16:creationId xmlns:a16="http://schemas.microsoft.com/office/drawing/2014/main" id="{CBED9190-66D7-45E6-985C-941E59CFEB57}"/>
                    </a:ext>
                  </a:extLst>
                </p:cNvPr>
                <p:cNvSpPr>
                  <a:spLocks noChangeArrowheads="1"/>
                </p:cNvSpPr>
                <p:nvPr/>
              </p:nvSpPr>
              <p:spPr bwMode="auto">
                <a:xfrm>
                  <a:off x="2993" y="11527"/>
                  <a:ext cx="639" cy="151"/>
                </a:xfrm>
                <a:prstGeom prst="rect">
                  <a:avLst/>
                </a:prstGeom>
                <a:solidFill>
                  <a:srgbClr val="FFFFFF"/>
                </a:solidFill>
                <a:ln w="9525" algn="ctr">
                  <a:solidFill>
                    <a:srgbClr val="808080"/>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35" name="Rectangle 44">
                  <a:extLst>
                    <a:ext uri="{FF2B5EF4-FFF2-40B4-BE49-F238E27FC236}">
                      <a16:creationId xmlns:a16="http://schemas.microsoft.com/office/drawing/2014/main" id="{A47C51A3-B0BC-4A48-ACE6-D237B5F47A4E}"/>
                    </a:ext>
                  </a:extLst>
                </p:cNvPr>
                <p:cNvSpPr>
                  <a:spLocks noChangeArrowheads="1"/>
                </p:cNvSpPr>
                <p:nvPr/>
              </p:nvSpPr>
              <p:spPr bwMode="auto">
                <a:xfrm>
                  <a:off x="3632" y="11527"/>
                  <a:ext cx="639" cy="151"/>
                </a:xfrm>
                <a:prstGeom prst="rect">
                  <a:avLst/>
                </a:prstGeom>
                <a:solidFill>
                  <a:srgbClr val="FFFFFF"/>
                </a:solidFill>
                <a:ln w="9525" algn="ctr">
                  <a:solidFill>
                    <a:srgbClr val="009999"/>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36" name="Rectangle 45">
                  <a:extLst>
                    <a:ext uri="{FF2B5EF4-FFF2-40B4-BE49-F238E27FC236}">
                      <a16:creationId xmlns:a16="http://schemas.microsoft.com/office/drawing/2014/main" id="{695C0E20-F646-49BB-A226-087CBB171410}"/>
                    </a:ext>
                  </a:extLst>
                </p:cNvPr>
                <p:cNvSpPr>
                  <a:spLocks noChangeArrowheads="1"/>
                </p:cNvSpPr>
                <p:nvPr/>
              </p:nvSpPr>
              <p:spPr bwMode="auto">
                <a:xfrm>
                  <a:off x="4271" y="11527"/>
                  <a:ext cx="639" cy="151"/>
                </a:xfrm>
                <a:prstGeom prst="rect">
                  <a:avLst/>
                </a:prstGeom>
                <a:solidFill>
                  <a:srgbClr val="FFFFFF"/>
                </a:solidFill>
                <a:ln w="9525" algn="ctr">
                  <a:solidFill>
                    <a:srgbClr val="009999"/>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37" name="Rectangle 46">
                  <a:extLst>
                    <a:ext uri="{FF2B5EF4-FFF2-40B4-BE49-F238E27FC236}">
                      <a16:creationId xmlns:a16="http://schemas.microsoft.com/office/drawing/2014/main" id="{E85654DB-9B37-4574-AE4A-428E391D16BA}"/>
                    </a:ext>
                  </a:extLst>
                </p:cNvPr>
                <p:cNvSpPr>
                  <a:spLocks noChangeArrowheads="1"/>
                </p:cNvSpPr>
                <p:nvPr/>
              </p:nvSpPr>
              <p:spPr bwMode="auto">
                <a:xfrm>
                  <a:off x="4904" y="11527"/>
                  <a:ext cx="639" cy="151"/>
                </a:xfrm>
                <a:prstGeom prst="rect">
                  <a:avLst/>
                </a:prstGeom>
                <a:solidFill>
                  <a:srgbClr val="FFFFFF"/>
                </a:solidFill>
                <a:ln w="9525" algn="ctr">
                  <a:solidFill>
                    <a:srgbClr val="2E74B5"/>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38" name="Rectangle 47">
                  <a:extLst>
                    <a:ext uri="{FF2B5EF4-FFF2-40B4-BE49-F238E27FC236}">
                      <a16:creationId xmlns:a16="http://schemas.microsoft.com/office/drawing/2014/main" id="{FC3ECE42-A750-4968-9EA9-86942D112D89}"/>
                    </a:ext>
                  </a:extLst>
                </p:cNvPr>
                <p:cNvSpPr>
                  <a:spLocks noChangeArrowheads="1"/>
                </p:cNvSpPr>
                <p:nvPr/>
              </p:nvSpPr>
              <p:spPr bwMode="auto">
                <a:xfrm>
                  <a:off x="5543" y="11527"/>
                  <a:ext cx="639" cy="151"/>
                </a:xfrm>
                <a:prstGeom prst="rect">
                  <a:avLst/>
                </a:prstGeom>
                <a:solidFill>
                  <a:srgbClr val="FFFFFF"/>
                </a:solidFill>
                <a:ln w="9525" algn="ctr">
                  <a:solidFill>
                    <a:srgbClr val="2E74B5"/>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39" name="Rectangle 48">
                  <a:extLst>
                    <a:ext uri="{FF2B5EF4-FFF2-40B4-BE49-F238E27FC236}">
                      <a16:creationId xmlns:a16="http://schemas.microsoft.com/office/drawing/2014/main" id="{F63D7818-9C22-4F58-B856-5B867241667C}"/>
                    </a:ext>
                  </a:extLst>
                </p:cNvPr>
                <p:cNvSpPr>
                  <a:spLocks noChangeArrowheads="1"/>
                </p:cNvSpPr>
                <p:nvPr/>
              </p:nvSpPr>
              <p:spPr bwMode="auto">
                <a:xfrm>
                  <a:off x="2993" y="11257"/>
                  <a:ext cx="639" cy="151"/>
                </a:xfrm>
                <a:prstGeom prst="rect">
                  <a:avLst/>
                </a:prstGeom>
                <a:solidFill>
                  <a:srgbClr val="FFFFFF"/>
                </a:solidFill>
                <a:ln w="9525" algn="ctr">
                  <a:solidFill>
                    <a:srgbClr val="808080"/>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40" name="Rectangle 49">
                  <a:extLst>
                    <a:ext uri="{FF2B5EF4-FFF2-40B4-BE49-F238E27FC236}">
                      <a16:creationId xmlns:a16="http://schemas.microsoft.com/office/drawing/2014/main" id="{7E775A81-78DC-473A-9E1F-DC80F17C16D4}"/>
                    </a:ext>
                  </a:extLst>
                </p:cNvPr>
                <p:cNvSpPr>
                  <a:spLocks noChangeArrowheads="1"/>
                </p:cNvSpPr>
                <p:nvPr/>
              </p:nvSpPr>
              <p:spPr bwMode="auto">
                <a:xfrm>
                  <a:off x="3632" y="11257"/>
                  <a:ext cx="639" cy="151"/>
                </a:xfrm>
                <a:prstGeom prst="rect">
                  <a:avLst/>
                </a:prstGeom>
                <a:solidFill>
                  <a:srgbClr val="FFFFFF"/>
                </a:solidFill>
                <a:ln w="9525" algn="ctr">
                  <a:solidFill>
                    <a:srgbClr val="009999"/>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41" name="Rectangle 50">
                  <a:extLst>
                    <a:ext uri="{FF2B5EF4-FFF2-40B4-BE49-F238E27FC236}">
                      <a16:creationId xmlns:a16="http://schemas.microsoft.com/office/drawing/2014/main" id="{3E27087D-A4AC-48A8-9977-0F39ADAA0FAE}"/>
                    </a:ext>
                  </a:extLst>
                </p:cNvPr>
                <p:cNvSpPr>
                  <a:spLocks noChangeArrowheads="1"/>
                </p:cNvSpPr>
                <p:nvPr/>
              </p:nvSpPr>
              <p:spPr bwMode="auto">
                <a:xfrm>
                  <a:off x="4271" y="11257"/>
                  <a:ext cx="639" cy="151"/>
                </a:xfrm>
                <a:prstGeom prst="rect">
                  <a:avLst/>
                </a:prstGeom>
                <a:solidFill>
                  <a:srgbClr val="FFFFFF"/>
                </a:solidFill>
                <a:ln w="9525" algn="ctr">
                  <a:solidFill>
                    <a:srgbClr val="009999"/>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42" name="Rectangle 51">
                  <a:extLst>
                    <a:ext uri="{FF2B5EF4-FFF2-40B4-BE49-F238E27FC236}">
                      <a16:creationId xmlns:a16="http://schemas.microsoft.com/office/drawing/2014/main" id="{ACE11A1C-BD8F-4A14-A75E-965B07C3A7E9}"/>
                    </a:ext>
                  </a:extLst>
                </p:cNvPr>
                <p:cNvSpPr>
                  <a:spLocks noChangeArrowheads="1"/>
                </p:cNvSpPr>
                <p:nvPr/>
              </p:nvSpPr>
              <p:spPr bwMode="auto">
                <a:xfrm>
                  <a:off x="2993" y="11015"/>
                  <a:ext cx="639" cy="151"/>
                </a:xfrm>
                <a:prstGeom prst="rect">
                  <a:avLst/>
                </a:prstGeom>
                <a:solidFill>
                  <a:srgbClr val="FFFFFF"/>
                </a:solidFill>
                <a:ln w="9525" algn="ctr">
                  <a:solidFill>
                    <a:srgbClr val="808080"/>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grpSp>
          <p:sp>
            <p:nvSpPr>
              <p:cNvPr id="1131" name="WordArt 52">
                <a:extLst>
                  <a:ext uri="{FF2B5EF4-FFF2-40B4-BE49-F238E27FC236}">
                    <a16:creationId xmlns:a16="http://schemas.microsoft.com/office/drawing/2014/main" id="{BAD55DA2-A1BE-4595-9242-D100C48B1797}"/>
                  </a:ext>
                </a:extLst>
              </p:cNvPr>
              <p:cNvSpPr>
                <a:spLocks noChangeArrowheads="1" noChangeShapeType="1" noTextEdit="1"/>
              </p:cNvSpPr>
              <p:nvPr/>
            </p:nvSpPr>
            <p:spPr bwMode="auto">
              <a:xfrm>
                <a:off x="3503" y="11145"/>
                <a:ext cx="228" cy="161"/>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en-US" altLang="ja-JP" sz="1200" b="1" kern="10" spc="0">
                    <a:ln>
                      <a:noFill/>
                    </a:ln>
                    <a:solidFill>
                      <a:srgbClr val="808080"/>
                    </a:solidFill>
                    <a:effectLst/>
                    <a:latin typeface="游ゴシック" panose="020B0400000000000000" pitchFamily="50" charset="-128"/>
                    <a:ea typeface="游ゴシック" panose="020B0400000000000000" pitchFamily="50" charset="-128"/>
                  </a:rPr>
                  <a:t>1</a:t>
                </a:r>
                <a:r>
                  <a:rPr lang="ja-JP" altLang="en-US" sz="1200" b="1" kern="10" spc="0">
                    <a:ln>
                      <a:noFill/>
                    </a:ln>
                    <a:solidFill>
                      <a:srgbClr val="808080"/>
                    </a:solidFill>
                    <a:effectLst/>
                    <a:latin typeface="游ゴシック" panose="020B0400000000000000" pitchFamily="50" charset="-128"/>
                    <a:ea typeface="游ゴシック" panose="020B0400000000000000" pitchFamily="50" charset="-128"/>
                  </a:rPr>
                  <a:t>年</a:t>
                </a:r>
              </a:p>
            </p:txBody>
          </p:sp>
          <p:sp>
            <p:nvSpPr>
              <p:cNvPr id="1132" name="WordArt 53">
                <a:extLst>
                  <a:ext uri="{FF2B5EF4-FFF2-40B4-BE49-F238E27FC236}">
                    <a16:creationId xmlns:a16="http://schemas.microsoft.com/office/drawing/2014/main" id="{8A9A385A-67BA-4C11-A50E-610BF425D9E5}"/>
                  </a:ext>
                </a:extLst>
              </p:cNvPr>
              <p:cNvSpPr>
                <a:spLocks noChangeArrowheads="1" noChangeShapeType="1" noTextEdit="1"/>
              </p:cNvSpPr>
              <p:nvPr/>
            </p:nvSpPr>
            <p:spPr bwMode="auto">
              <a:xfrm>
                <a:off x="4512" y="11341"/>
                <a:ext cx="236" cy="161"/>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en-US" altLang="ja-JP" sz="1200" b="1" kern="10" spc="0">
                    <a:ln>
                      <a:noFill/>
                    </a:ln>
                    <a:solidFill>
                      <a:srgbClr val="009999"/>
                    </a:solidFill>
                    <a:effectLst/>
                    <a:latin typeface="游ゴシック" panose="020B0400000000000000" pitchFamily="50" charset="-128"/>
                    <a:ea typeface="游ゴシック" panose="020B0400000000000000" pitchFamily="50" charset="-128"/>
                  </a:rPr>
                  <a:t>3</a:t>
                </a:r>
                <a:r>
                  <a:rPr lang="ja-JP" altLang="en-US" sz="1200" b="1" kern="10" spc="0">
                    <a:ln>
                      <a:noFill/>
                    </a:ln>
                    <a:solidFill>
                      <a:srgbClr val="009999"/>
                    </a:solidFill>
                    <a:effectLst/>
                    <a:latin typeface="游ゴシック" panose="020B0400000000000000" pitchFamily="50" charset="-128"/>
                    <a:ea typeface="游ゴシック" panose="020B0400000000000000" pitchFamily="50" charset="-128"/>
                  </a:rPr>
                  <a:t>年</a:t>
                </a:r>
              </a:p>
            </p:txBody>
          </p:sp>
          <p:sp>
            <p:nvSpPr>
              <p:cNvPr id="1133" name="WordArt 54">
                <a:extLst>
                  <a:ext uri="{FF2B5EF4-FFF2-40B4-BE49-F238E27FC236}">
                    <a16:creationId xmlns:a16="http://schemas.microsoft.com/office/drawing/2014/main" id="{8C95305E-6CF5-4B83-97E7-6393F4333F86}"/>
                  </a:ext>
                </a:extLst>
              </p:cNvPr>
              <p:cNvSpPr>
                <a:spLocks noChangeArrowheads="1" noChangeShapeType="1" noTextEdit="1"/>
              </p:cNvSpPr>
              <p:nvPr/>
            </p:nvSpPr>
            <p:spPr bwMode="auto">
              <a:xfrm>
                <a:off x="5545" y="11556"/>
                <a:ext cx="236" cy="161"/>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en-US" altLang="ja-JP" sz="1200" b="1" kern="10" spc="0">
                    <a:ln>
                      <a:noFill/>
                    </a:ln>
                    <a:solidFill>
                      <a:srgbClr val="0070C0"/>
                    </a:solidFill>
                    <a:effectLst/>
                    <a:latin typeface="游ゴシック" panose="020B0400000000000000" pitchFamily="50" charset="-128"/>
                    <a:ea typeface="游ゴシック" panose="020B0400000000000000" pitchFamily="50" charset="-128"/>
                  </a:rPr>
                  <a:t>5</a:t>
                </a:r>
                <a:r>
                  <a:rPr lang="ja-JP" altLang="en-US" sz="1200" b="1" kern="10" spc="0">
                    <a:ln>
                      <a:noFill/>
                    </a:ln>
                    <a:solidFill>
                      <a:srgbClr val="0070C0"/>
                    </a:solidFill>
                    <a:effectLst/>
                    <a:latin typeface="游ゴシック" panose="020B0400000000000000" pitchFamily="50" charset="-128"/>
                    <a:ea typeface="游ゴシック" panose="020B0400000000000000" pitchFamily="50" charset="-128"/>
                  </a:rPr>
                  <a:t>年</a:t>
                </a:r>
              </a:p>
            </p:txBody>
          </p:sp>
        </p:grpSp>
        <p:grpSp>
          <p:nvGrpSpPr>
            <p:cNvPr id="1031" name="Group 55">
              <a:extLst>
                <a:ext uri="{FF2B5EF4-FFF2-40B4-BE49-F238E27FC236}">
                  <a16:creationId xmlns:a16="http://schemas.microsoft.com/office/drawing/2014/main" id="{88AB4F41-1E5B-4930-B3C5-ED38A3477EFD}"/>
                </a:ext>
              </a:extLst>
            </p:cNvPr>
            <p:cNvGrpSpPr>
              <a:grpSpLocks/>
            </p:cNvGrpSpPr>
            <p:nvPr/>
          </p:nvGrpSpPr>
          <p:grpSpPr bwMode="auto">
            <a:xfrm>
              <a:off x="1786" y="10922"/>
              <a:ext cx="1330" cy="812"/>
              <a:chOff x="265" y="3398"/>
              <a:chExt cx="10900" cy="6657"/>
            </a:xfrm>
          </p:grpSpPr>
          <p:sp>
            <p:nvSpPr>
              <p:cNvPr id="1063" name="Rectangle 56">
                <a:extLst>
                  <a:ext uri="{FF2B5EF4-FFF2-40B4-BE49-F238E27FC236}">
                    <a16:creationId xmlns:a16="http://schemas.microsoft.com/office/drawing/2014/main" id="{046F590F-492F-46DE-94C4-687DDB8B2921}"/>
                  </a:ext>
                </a:extLst>
              </p:cNvPr>
              <p:cNvSpPr>
                <a:spLocks noChangeArrowheads="1"/>
              </p:cNvSpPr>
              <p:nvPr/>
            </p:nvSpPr>
            <p:spPr bwMode="auto">
              <a:xfrm>
                <a:off x="1592" y="3398"/>
                <a:ext cx="8249" cy="4883"/>
              </a:xfrm>
              <a:prstGeom prst="rect">
                <a:avLst/>
              </a:prstGeom>
              <a:solidFill>
                <a:srgbClr val="272727"/>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64" name="Rectangle 57">
                <a:extLst>
                  <a:ext uri="{FF2B5EF4-FFF2-40B4-BE49-F238E27FC236}">
                    <a16:creationId xmlns:a16="http://schemas.microsoft.com/office/drawing/2014/main" id="{7CE87EFD-4389-42E2-A7B5-E82B05226B69}"/>
                  </a:ext>
                </a:extLst>
              </p:cNvPr>
              <p:cNvSpPr>
                <a:spLocks noChangeArrowheads="1"/>
              </p:cNvSpPr>
              <p:nvPr/>
            </p:nvSpPr>
            <p:spPr bwMode="auto">
              <a:xfrm>
                <a:off x="1757" y="3590"/>
                <a:ext cx="7948" cy="4468"/>
              </a:xfrm>
              <a:prstGeom prst="rect">
                <a:avLst/>
              </a:prstGeom>
              <a:blipFill dpi="0" rotWithShape="0">
                <a:blip r:embed="rId3"/>
                <a:srcRect/>
                <a:stretch>
                  <a:fillRect/>
                </a:stretch>
              </a:blip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65" name="Freeform 58">
                <a:extLst>
                  <a:ext uri="{FF2B5EF4-FFF2-40B4-BE49-F238E27FC236}">
                    <a16:creationId xmlns:a16="http://schemas.microsoft.com/office/drawing/2014/main" id="{B52E5741-61A4-41C7-BA4E-F5178A549F56}"/>
                  </a:ext>
                </a:extLst>
              </p:cNvPr>
              <p:cNvSpPr>
                <a:spLocks/>
              </p:cNvSpPr>
              <p:nvPr/>
            </p:nvSpPr>
            <p:spPr bwMode="auto">
              <a:xfrm>
                <a:off x="412" y="9837"/>
                <a:ext cx="10645" cy="218"/>
              </a:xfrm>
              <a:custGeom>
                <a:avLst/>
                <a:gdLst>
                  <a:gd name="T0" fmla="*/ 0 w 7790"/>
                  <a:gd name="T1" fmla="*/ 0 h 159"/>
                  <a:gd name="T2" fmla="*/ 389 w 7790"/>
                  <a:gd name="T3" fmla="*/ 143 h 159"/>
                  <a:gd name="T4" fmla="*/ 7292 w 7790"/>
                  <a:gd name="T5" fmla="*/ 143 h 159"/>
                  <a:gd name="T6" fmla="*/ 7790 w 7790"/>
                  <a:gd name="T7" fmla="*/ 0 h 159"/>
                  <a:gd name="T8" fmla="*/ 0 w 7790"/>
                  <a:gd name="T9" fmla="*/ 0 h 159"/>
                </a:gdLst>
                <a:ahLst/>
                <a:cxnLst>
                  <a:cxn ang="0">
                    <a:pos x="T0" y="T1"/>
                  </a:cxn>
                  <a:cxn ang="0">
                    <a:pos x="T2" y="T3"/>
                  </a:cxn>
                  <a:cxn ang="0">
                    <a:pos x="T4" y="T5"/>
                  </a:cxn>
                  <a:cxn ang="0">
                    <a:pos x="T6" y="T7"/>
                  </a:cxn>
                  <a:cxn ang="0">
                    <a:pos x="T8" y="T9"/>
                  </a:cxn>
                </a:cxnLst>
                <a:rect l="0" t="0" r="r" b="b"/>
                <a:pathLst>
                  <a:path w="7790" h="159">
                    <a:moveTo>
                      <a:pt x="0" y="0"/>
                    </a:moveTo>
                    <a:cubicBezTo>
                      <a:pt x="0" y="0"/>
                      <a:pt x="118" y="106"/>
                      <a:pt x="389" y="143"/>
                    </a:cubicBezTo>
                    <a:cubicBezTo>
                      <a:pt x="3840" y="143"/>
                      <a:pt x="7292" y="143"/>
                      <a:pt x="7292" y="143"/>
                    </a:cubicBezTo>
                    <a:cubicBezTo>
                      <a:pt x="7292" y="143"/>
                      <a:pt x="7619" y="159"/>
                      <a:pt x="7790" y="0"/>
                    </a:cubicBezTo>
                    <a:cubicBezTo>
                      <a:pt x="3895" y="0"/>
                      <a:pt x="0" y="0"/>
                      <a:pt x="0" y="0"/>
                    </a:cubicBezTo>
                    <a:close/>
                  </a:path>
                </a:pathLst>
              </a:custGeom>
              <a:solidFill>
                <a:srgbClr val="272727"/>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74295" tIns="8890" rIns="74295" bIns="8890" numCol="1" anchor="t" anchorCtr="0" compatLnSpc="1">
                <a:prstTxWarp prst="textNoShape">
                  <a:avLst/>
                </a:prstTxWarp>
              </a:bodyPr>
              <a:lstStyle/>
              <a:p>
                <a:endParaRPr lang="ja-JP" altLang="en-US"/>
              </a:p>
            </p:txBody>
          </p:sp>
          <p:sp>
            <p:nvSpPr>
              <p:cNvPr id="1066" name="Freeform 59">
                <a:extLst>
                  <a:ext uri="{FF2B5EF4-FFF2-40B4-BE49-F238E27FC236}">
                    <a16:creationId xmlns:a16="http://schemas.microsoft.com/office/drawing/2014/main" id="{5B3E3E10-1BE3-4EA5-8EB6-0838EDDD2052}"/>
                  </a:ext>
                </a:extLst>
              </p:cNvPr>
              <p:cNvSpPr>
                <a:spLocks/>
              </p:cNvSpPr>
              <p:nvPr/>
            </p:nvSpPr>
            <p:spPr bwMode="auto">
              <a:xfrm>
                <a:off x="265" y="8272"/>
                <a:ext cx="10900" cy="1577"/>
              </a:xfrm>
              <a:custGeom>
                <a:avLst/>
                <a:gdLst>
                  <a:gd name="T0" fmla="*/ 985 w 8083"/>
                  <a:gd name="T1" fmla="*/ 0 h 1169"/>
                  <a:gd name="T2" fmla="*/ 0 w 8083"/>
                  <a:gd name="T3" fmla="*/ 1119 h 1169"/>
                  <a:gd name="T4" fmla="*/ 112 w 8083"/>
                  <a:gd name="T5" fmla="*/ 1162 h 1169"/>
                  <a:gd name="T6" fmla="*/ 7965 w 8083"/>
                  <a:gd name="T7" fmla="*/ 1162 h 1169"/>
                  <a:gd name="T8" fmla="*/ 8083 w 8083"/>
                  <a:gd name="T9" fmla="*/ 1109 h 1169"/>
                  <a:gd name="T10" fmla="*/ 7098 w 8083"/>
                  <a:gd name="T11" fmla="*/ 6 h 1169"/>
                  <a:gd name="T12" fmla="*/ 985 w 8083"/>
                  <a:gd name="T13" fmla="*/ 0 h 1169"/>
                </a:gdLst>
                <a:ahLst/>
                <a:cxnLst>
                  <a:cxn ang="0">
                    <a:pos x="T0" y="T1"/>
                  </a:cxn>
                  <a:cxn ang="0">
                    <a:pos x="T2" y="T3"/>
                  </a:cxn>
                  <a:cxn ang="0">
                    <a:pos x="T4" y="T5"/>
                  </a:cxn>
                  <a:cxn ang="0">
                    <a:pos x="T6" y="T7"/>
                  </a:cxn>
                  <a:cxn ang="0">
                    <a:pos x="T8" y="T9"/>
                  </a:cxn>
                  <a:cxn ang="0">
                    <a:pos x="T10" y="T11"/>
                  </a:cxn>
                  <a:cxn ang="0">
                    <a:pos x="T12" y="T13"/>
                  </a:cxn>
                </a:cxnLst>
                <a:rect l="0" t="0" r="r" b="b"/>
                <a:pathLst>
                  <a:path w="8083" h="1169">
                    <a:moveTo>
                      <a:pt x="985" y="0"/>
                    </a:moveTo>
                    <a:lnTo>
                      <a:pt x="0" y="1119"/>
                    </a:lnTo>
                    <a:cubicBezTo>
                      <a:pt x="0" y="1119"/>
                      <a:pt x="19" y="1169"/>
                      <a:pt x="112" y="1162"/>
                    </a:cubicBezTo>
                    <a:cubicBezTo>
                      <a:pt x="4038" y="1162"/>
                      <a:pt x="7965" y="1162"/>
                      <a:pt x="7965" y="1162"/>
                    </a:cubicBezTo>
                    <a:cubicBezTo>
                      <a:pt x="7965" y="1162"/>
                      <a:pt x="8063" y="1169"/>
                      <a:pt x="8083" y="1109"/>
                    </a:cubicBezTo>
                    <a:cubicBezTo>
                      <a:pt x="7590" y="557"/>
                      <a:pt x="7098" y="6"/>
                      <a:pt x="7098" y="6"/>
                    </a:cubicBezTo>
                    <a:lnTo>
                      <a:pt x="985" y="0"/>
                    </a:lnTo>
                    <a:close/>
                  </a:path>
                </a:pathLst>
              </a:custGeom>
              <a:solidFill>
                <a:srgbClr val="E9EAEC"/>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74295" tIns="8890" rIns="74295" bIns="8890" numCol="1" anchor="t" anchorCtr="0" compatLnSpc="1">
                <a:prstTxWarp prst="textNoShape">
                  <a:avLst/>
                </a:prstTxWarp>
              </a:bodyPr>
              <a:lstStyle/>
              <a:p>
                <a:endParaRPr lang="ja-JP" altLang="en-US"/>
              </a:p>
            </p:txBody>
          </p:sp>
          <p:sp>
            <p:nvSpPr>
              <p:cNvPr id="1067" name="Freeform 60">
                <a:extLst>
                  <a:ext uri="{FF2B5EF4-FFF2-40B4-BE49-F238E27FC236}">
                    <a16:creationId xmlns:a16="http://schemas.microsoft.com/office/drawing/2014/main" id="{70C6F626-87C6-43FA-AFD1-BDDCD3B603BD}"/>
                  </a:ext>
                </a:extLst>
              </p:cNvPr>
              <p:cNvSpPr>
                <a:spLocks/>
              </p:cNvSpPr>
              <p:nvPr/>
            </p:nvSpPr>
            <p:spPr bwMode="auto">
              <a:xfrm>
                <a:off x="4388" y="9395"/>
                <a:ext cx="2691" cy="353"/>
              </a:xfrm>
              <a:custGeom>
                <a:avLst/>
                <a:gdLst>
                  <a:gd name="T0" fmla="*/ 118 w 2332"/>
                  <a:gd name="T1" fmla="*/ 5 h 446"/>
                  <a:gd name="T2" fmla="*/ 2228 w 2332"/>
                  <a:gd name="T3" fmla="*/ 0 h 446"/>
                  <a:gd name="T4" fmla="*/ 2332 w 2332"/>
                  <a:gd name="T5" fmla="*/ 446 h 446"/>
                  <a:gd name="T6" fmla="*/ 0 w 2332"/>
                  <a:gd name="T7" fmla="*/ 441 h 446"/>
                  <a:gd name="T8" fmla="*/ 118 w 2332"/>
                  <a:gd name="T9" fmla="*/ 5 h 446"/>
                </a:gdLst>
                <a:ahLst/>
                <a:cxnLst>
                  <a:cxn ang="0">
                    <a:pos x="T0" y="T1"/>
                  </a:cxn>
                  <a:cxn ang="0">
                    <a:pos x="T2" y="T3"/>
                  </a:cxn>
                  <a:cxn ang="0">
                    <a:pos x="T4" y="T5"/>
                  </a:cxn>
                  <a:cxn ang="0">
                    <a:pos x="T6" y="T7"/>
                  </a:cxn>
                  <a:cxn ang="0">
                    <a:pos x="T8" y="T9"/>
                  </a:cxn>
                </a:cxnLst>
                <a:rect l="0" t="0" r="r" b="b"/>
                <a:pathLst>
                  <a:path w="2332" h="446">
                    <a:moveTo>
                      <a:pt x="118" y="5"/>
                    </a:moveTo>
                    <a:lnTo>
                      <a:pt x="2228" y="0"/>
                    </a:lnTo>
                    <a:lnTo>
                      <a:pt x="2332" y="446"/>
                    </a:lnTo>
                    <a:lnTo>
                      <a:pt x="0" y="441"/>
                    </a:lnTo>
                    <a:lnTo>
                      <a:pt x="118" y="5"/>
                    </a:lnTo>
                    <a:close/>
                  </a:path>
                </a:pathLst>
              </a:custGeom>
              <a:solidFill>
                <a:srgbClr val="C9CDCC"/>
              </a:solidFill>
              <a:ln>
                <a:noFill/>
              </a:ln>
              <a:effectLst>
                <a:outerShdw dist="25400" dir="16200000" algn="ctr" rotWithShape="0">
                  <a:srgbClr val="808080"/>
                </a:outerShdw>
              </a:effectLst>
              <a:extLst>
                <a:ext uri="{91240B29-F687-4F45-9708-019B960494DF}">
                  <a14:hiddenLine xmlns:a14="http://schemas.microsoft.com/office/drawing/2010/main" w="9525" cap="flat" cmpd="sng">
                    <a:solidFill>
                      <a:srgbClr val="000000"/>
                    </a:solidFill>
                    <a:prstDash val="solid"/>
                    <a:round/>
                    <a:headEnd type="none" w="med" len="med"/>
                    <a:tailEnd type="none" w="med" len="med"/>
                  </a14:hiddenLine>
                </a:ext>
              </a:extLst>
            </p:spPr>
            <p:txBody>
              <a:bodyPr vert="horz" wrap="square" lIns="74295" tIns="8890" rIns="74295" bIns="8890" numCol="1" anchor="t" anchorCtr="0" compatLnSpc="1">
                <a:prstTxWarp prst="textNoShape">
                  <a:avLst/>
                </a:prstTxWarp>
              </a:bodyPr>
              <a:lstStyle/>
              <a:p>
                <a:endParaRPr lang="ja-JP" altLang="en-US"/>
              </a:p>
            </p:txBody>
          </p:sp>
          <p:sp>
            <p:nvSpPr>
              <p:cNvPr id="1068" name="Freeform 61">
                <a:extLst>
                  <a:ext uri="{FF2B5EF4-FFF2-40B4-BE49-F238E27FC236}">
                    <a16:creationId xmlns:a16="http://schemas.microsoft.com/office/drawing/2014/main" id="{092E853E-18AD-4B11-9153-DAD930183DB6}"/>
                  </a:ext>
                </a:extLst>
              </p:cNvPr>
              <p:cNvSpPr>
                <a:spLocks/>
              </p:cNvSpPr>
              <p:nvPr/>
            </p:nvSpPr>
            <p:spPr bwMode="auto">
              <a:xfrm>
                <a:off x="1155" y="8370"/>
                <a:ext cx="9137" cy="893"/>
              </a:xfrm>
              <a:custGeom>
                <a:avLst/>
                <a:gdLst>
                  <a:gd name="T0" fmla="*/ 509 w 6687"/>
                  <a:gd name="T1" fmla="*/ 0 h 654"/>
                  <a:gd name="T2" fmla="*/ 0 w 6687"/>
                  <a:gd name="T3" fmla="*/ 654 h 654"/>
                  <a:gd name="T4" fmla="*/ 6687 w 6687"/>
                  <a:gd name="T5" fmla="*/ 654 h 654"/>
                  <a:gd name="T6" fmla="*/ 6142 w 6687"/>
                  <a:gd name="T7" fmla="*/ 3 h 654"/>
                  <a:gd name="T8" fmla="*/ 509 w 6687"/>
                  <a:gd name="T9" fmla="*/ 0 h 654"/>
                </a:gdLst>
                <a:ahLst/>
                <a:cxnLst>
                  <a:cxn ang="0">
                    <a:pos x="T0" y="T1"/>
                  </a:cxn>
                  <a:cxn ang="0">
                    <a:pos x="T2" y="T3"/>
                  </a:cxn>
                  <a:cxn ang="0">
                    <a:pos x="T4" y="T5"/>
                  </a:cxn>
                  <a:cxn ang="0">
                    <a:pos x="T6" y="T7"/>
                  </a:cxn>
                  <a:cxn ang="0">
                    <a:pos x="T8" y="T9"/>
                  </a:cxn>
                </a:cxnLst>
                <a:rect l="0" t="0" r="r" b="b"/>
                <a:pathLst>
                  <a:path w="6687" h="654">
                    <a:moveTo>
                      <a:pt x="509" y="0"/>
                    </a:moveTo>
                    <a:lnTo>
                      <a:pt x="0" y="654"/>
                    </a:lnTo>
                    <a:lnTo>
                      <a:pt x="6687" y="654"/>
                    </a:lnTo>
                    <a:lnTo>
                      <a:pt x="6142" y="3"/>
                    </a:lnTo>
                    <a:lnTo>
                      <a:pt x="509" y="0"/>
                    </a:lnTo>
                    <a:close/>
                  </a:path>
                </a:pathLst>
              </a:custGeom>
              <a:solidFill>
                <a:srgbClr val="C9CDCC"/>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74295" tIns="8890" rIns="74295" bIns="8890" numCol="1" anchor="t" anchorCtr="0" compatLnSpc="1">
                <a:prstTxWarp prst="textNoShape">
                  <a:avLst/>
                </a:prstTxWarp>
              </a:bodyPr>
              <a:lstStyle/>
              <a:p>
                <a:endParaRPr lang="ja-JP" altLang="en-US"/>
              </a:p>
            </p:txBody>
          </p:sp>
          <p:sp>
            <p:nvSpPr>
              <p:cNvPr id="1069" name="Freeform 62">
                <a:extLst>
                  <a:ext uri="{FF2B5EF4-FFF2-40B4-BE49-F238E27FC236}">
                    <a16:creationId xmlns:a16="http://schemas.microsoft.com/office/drawing/2014/main" id="{6623B045-6187-4155-8CE6-D2E917813CCF}"/>
                  </a:ext>
                </a:extLst>
              </p:cNvPr>
              <p:cNvSpPr>
                <a:spLocks/>
              </p:cNvSpPr>
              <p:nvPr/>
            </p:nvSpPr>
            <p:spPr bwMode="auto">
              <a:xfrm>
                <a:off x="2017" y="8419"/>
                <a:ext cx="535" cy="55"/>
              </a:xfrm>
              <a:custGeom>
                <a:avLst/>
                <a:gdLst>
                  <a:gd name="T0" fmla="*/ 907 w 907"/>
                  <a:gd name="T1" fmla="*/ 9 h 92"/>
                  <a:gd name="T2" fmla="*/ 865 w 907"/>
                  <a:gd name="T3" fmla="*/ 92 h 92"/>
                  <a:gd name="T4" fmla="*/ 0 w 907"/>
                  <a:gd name="T5" fmla="*/ 92 h 92"/>
                  <a:gd name="T6" fmla="*/ 66 w 907"/>
                  <a:gd name="T7" fmla="*/ 0 h 92"/>
                  <a:gd name="T8" fmla="*/ 907 w 907"/>
                  <a:gd name="T9" fmla="*/ 9 h 92"/>
                </a:gdLst>
                <a:ahLst/>
                <a:cxnLst>
                  <a:cxn ang="0">
                    <a:pos x="T0" y="T1"/>
                  </a:cxn>
                  <a:cxn ang="0">
                    <a:pos x="T2" y="T3"/>
                  </a:cxn>
                  <a:cxn ang="0">
                    <a:pos x="T4" y="T5"/>
                  </a:cxn>
                  <a:cxn ang="0">
                    <a:pos x="T6" y="T7"/>
                  </a:cxn>
                  <a:cxn ang="0">
                    <a:pos x="T8" y="T9"/>
                  </a:cxn>
                </a:cxnLst>
                <a:rect l="0" t="0" r="r" b="b"/>
                <a:pathLst>
                  <a:path w="907" h="92">
                    <a:moveTo>
                      <a:pt x="907" y="9"/>
                    </a:moveTo>
                    <a:lnTo>
                      <a:pt x="865" y="92"/>
                    </a:lnTo>
                    <a:lnTo>
                      <a:pt x="0" y="92"/>
                    </a:lnTo>
                    <a:lnTo>
                      <a:pt x="66" y="0"/>
                    </a:lnTo>
                    <a:lnTo>
                      <a:pt x="907" y="9"/>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70" name="Freeform 63">
                <a:extLst>
                  <a:ext uri="{FF2B5EF4-FFF2-40B4-BE49-F238E27FC236}">
                    <a16:creationId xmlns:a16="http://schemas.microsoft.com/office/drawing/2014/main" id="{9C46CB3D-B418-48F8-8CAA-3887ED15C536}"/>
                  </a:ext>
                </a:extLst>
              </p:cNvPr>
              <p:cNvSpPr>
                <a:spLocks/>
              </p:cNvSpPr>
              <p:nvPr/>
            </p:nvSpPr>
            <p:spPr bwMode="auto">
              <a:xfrm>
                <a:off x="1924" y="8497"/>
                <a:ext cx="584" cy="109"/>
              </a:xfrm>
              <a:custGeom>
                <a:avLst/>
                <a:gdLst>
                  <a:gd name="T0" fmla="*/ 990 w 990"/>
                  <a:gd name="T1" fmla="*/ 0 h 183"/>
                  <a:gd name="T2" fmla="*/ 116 w 990"/>
                  <a:gd name="T3" fmla="*/ 0 h 183"/>
                  <a:gd name="T4" fmla="*/ 0 w 990"/>
                  <a:gd name="T5" fmla="*/ 183 h 183"/>
                  <a:gd name="T6" fmla="*/ 857 w 990"/>
                  <a:gd name="T7" fmla="*/ 183 h 183"/>
                  <a:gd name="T8" fmla="*/ 990 w 990"/>
                  <a:gd name="T9" fmla="*/ 0 h 183"/>
                </a:gdLst>
                <a:ahLst/>
                <a:cxnLst>
                  <a:cxn ang="0">
                    <a:pos x="T0" y="T1"/>
                  </a:cxn>
                  <a:cxn ang="0">
                    <a:pos x="T2" y="T3"/>
                  </a:cxn>
                  <a:cxn ang="0">
                    <a:pos x="T4" y="T5"/>
                  </a:cxn>
                  <a:cxn ang="0">
                    <a:pos x="T6" y="T7"/>
                  </a:cxn>
                  <a:cxn ang="0">
                    <a:pos x="T8" y="T9"/>
                  </a:cxn>
                </a:cxnLst>
                <a:rect l="0" t="0" r="r" b="b"/>
                <a:pathLst>
                  <a:path w="990" h="183">
                    <a:moveTo>
                      <a:pt x="990" y="0"/>
                    </a:moveTo>
                    <a:lnTo>
                      <a:pt x="116" y="0"/>
                    </a:lnTo>
                    <a:lnTo>
                      <a:pt x="0" y="183"/>
                    </a:lnTo>
                    <a:lnTo>
                      <a:pt x="857" y="183"/>
                    </a:lnTo>
                    <a:lnTo>
                      <a:pt x="99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71" name="Freeform 64">
                <a:extLst>
                  <a:ext uri="{FF2B5EF4-FFF2-40B4-BE49-F238E27FC236}">
                    <a16:creationId xmlns:a16="http://schemas.microsoft.com/office/drawing/2014/main" id="{DC43AECD-4DE9-4672-B6E5-07D886A4AF4C}"/>
                  </a:ext>
                </a:extLst>
              </p:cNvPr>
              <p:cNvSpPr>
                <a:spLocks/>
              </p:cNvSpPr>
              <p:nvPr/>
            </p:nvSpPr>
            <p:spPr bwMode="auto">
              <a:xfrm>
                <a:off x="1831" y="8631"/>
                <a:ext cx="878" cy="98"/>
              </a:xfrm>
              <a:custGeom>
                <a:avLst/>
                <a:gdLst>
                  <a:gd name="T0" fmla="*/ 100 w 1490"/>
                  <a:gd name="T1" fmla="*/ 8 h 167"/>
                  <a:gd name="T2" fmla="*/ 0 w 1490"/>
                  <a:gd name="T3" fmla="*/ 167 h 167"/>
                  <a:gd name="T4" fmla="*/ 1407 w 1490"/>
                  <a:gd name="T5" fmla="*/ 167 h 167"/>
                  <a:gd name="T6" fmla="*/ 1490 w 1490"/>
                  <a:gd name="T7" fmla="*/ 0 h 167"/>
                  <a:gd name="T8" fmla="*/ 100 w 1490"/>
                  <a:gd name="T9" fmla="*/ 8 h 167"/>
                </a:gdLst>
                <a:ahLst/>
                <a:cxnLst>
                  <a:cxn ang="0">
                    <a:pos x="T0" y="T1"/>
                  </a:cxn>
                  <a:cxn ang="0">
                    <a:pos x="T2" y="T3"/>
                  </a:cxn>
                  <a:cxn ang="0">
                    <a:pos x="T4" y="T5"/>
                  </a:cxn>
                  <a:cxn ang="0">
                    <a:pos x="T6" y="T7"/>
                  </a:cxn>
                  <a:cxn ang="0">
                    <a:pos x="T8" y="T9"/>
                  </a:cxn>
                </a:cxnLst>
                <a:rect l="0" t="0" r="r" b="b"/>
                <a:pathLst>
                  <a:path w="1490" h="167">
                    <a:moveTo>
                      <a:pt x="100" y="8"/>
                    </a:moveTo>
                    <a:lnTo>
                      <a:pt x="0" y="167"/>
                    </a:lnTo>
                    <a:lnTo>
                      <a:pt x="1407" y="167"/>
                    </a:lnTo>
                    <a:lnTo>
                      <a:pt x="1490" y="0"/>
                    </a:lnTo>
                    <a:lnTo>
                      <a:pt x="100"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72" name="Freeform 65">
                <a:extLst>
                  <a:ext uri="{FF2B5EF4-FFF2-40B4-BE49-F238E27FC236}">
                    <a16:creationId xmlns:a16="http://schemas.microsoft.com/office/drawing/2014/main" id="{8645DB96-8DA3-40CB-B522-535AF975E51F}"/>
                  </a:ext>
                </a:extLst>
              </p:cNvPr>
              <p:cNvSpPr>
                <a:spLocks/>
              </p:cNvSpPr>
              <p:nvPr/>
            </p:nvSpPr>
            <p:spPr bwMode="auto">
              <a:xfrm>
                <a:off x="1742" y="8764"/>
                <a:ext cx="1282" cy="102"/>
              </a:xfrm>
              <a:custGeom>
                <a:avLst/>
                <a:gdLst>
                  <a:gd name="T0" fmla="*/ 100 w 1490"/>
                  <a:gd name="T1" fmla="*/ 8 h 167"/>
                  <a:gd name="T2" fmla="*/ 0 w 1490"/>
                  <a:gd name="T3" fmla="*/ 167 h 167"/>
                  <a:gd name="T4" fmla="*/ 1407 w 1490"/>
                  <a:gd name="T5" fmla="*/ 167 h 167"/>
                  <a:gd name="T6" fmla="*/ 1490 w 1490"/>
                  <a:gd name="T7" fmla="*/ 0 h 167"/>
                  <a:gd name="T8" fmla="*/ 100 w 1490"/>
                  <a:gd name="T9" fmla="*/ 8 h 167"/>
                </a:gdLst>
                <a:ahLst/>
                <a:cxnLst>
                  <a:cxn ang="0">
                    <a:pos x="T0" y="T1"/>
                  </a:cxn>
                  <a:cxn ang="0">
                    <a:pos x="T2" y="T3"/>
                  </a:cxn>
                  <a:cxn ang="0">
                    <a:pos x="T4" y="T5"/>
                  </a:cxn>
                  <a:cxn ang="0">
                    <a:pos x="T6" y="T7"/>
                  </a:cxn>
                  <a:cxn ang="0">
                    <a:pos x="T8" y="T9"/>
                  </a:cxn>
                </a:cxnLst>
                <a:rect l="0" t="0" r="r" b="b"/>
                <a:pathLst>
                  <a:path w="1490" h="167">
                    <a:moveTo>
                      <a:pt x="100" y="8"/>
                    </a:moveTo>
                    <a:lnTo>
                      <a:pt x="0" y="167"/>
                    </a:lnTo>
                    <a:lnTo>
                      <a:pt x="1407" y="167"/>
                    </a:lnTo>
                    <a:lnTo>
                      <a:pt x="1490" y="0"/>
                    </a:lnTo>
                    <a:lnTo>
                      <a:pt x="100"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73" name="Freeform 66">
                <a:extLst>
                  <a:ext uri="{FF2B5EF4-FFF2-40B4-BE49-F238E27FC236}">
                    <a16:creationId xmlns:a16="http://schemas.microsoft.com/office/drawing/2014/main" id="{5407C761-E25F-4082-A99C-B88498FAC4E5}"/>
                  </a:ext>
                </a:extLst>
              </p:cNvPr>
              <p:cNvSpPr>
                <a:spLocks/>
              </p:cNvSpPr>
              <p:nvPr/>
            </p:nvSpPr>
            <p:spPr bwMode="auto">
              <a:xfrm>
                <a:off x="1619" y="8896"/>
                <a:ext cx="1562" cy="123"/>
              </a:xfrm>
              <a:custGeom>
                <a:avLst/>
                <a:gdLst>
                  <a:gd name="T0" fmla="*/ 141 w 2646"/>
                  <a:gd name="T1" fmla="*/ 0 h 208"/>
                  <a:gd name="T2" fmla="*/ 0 w 2646"/>
                  <a:gd name="T3" fmla="*/ 208 h 208"/>
                  <a:gd name="T4" fmla="*/ 2538 w 2646"/>
                  <a:gd name="T5" fmla="*/ 208 h 208"/>
                  <a:gd name="T6" fmla="*/ 2646 w 2646"/>
                  <a:gd name="T7" fmla="*/ 8 h 208"/>
                  <a:gd name="T8" fmla="*/ 141 w 2646"/>
                  <a:gd name="T9" fmla="*/ 0 h 208"/>
                </a:gdLst>
                <a:ahLst/>
                <a:cxnLst>
                  <a:cxn ang="0">
                    <a:pos x="T0" y="T1"/>
                  </a:cxn>
                  <a:cxn ang="0">
                    <a:pos x="T2" y="T3"/>
                  </a:cxn>
                  <a:cxn ang="0">
                    <a:pos x="T4" y="T5"/>
                  </a:cxn>
                  <a:cxn ang="0">
                    <a:pos x="T6" y="T7"/>
                  </a:cxn>
                  <a:cxn ang="0">
                    <a:pos x="T8" y="T9"/>
                  </a:cxn>
                </a:cxnLst>
                <a:rect l="0" t="0" r="r" b="b"/>
                <a:pathLst>
                  <a:path w="2646" h="208">
                    <a:moveTo>
                      <a:pt x="141" y="0"/>
                    </a:moveTo>
                    <a:lnTo>
                      <a:pt x="0" y="208"/>
                    </a:lnTo>
                    <a:lnTo>
                      <a:pt x="2538" y="208"/>
                    </a:lnTo>
                    <a:lnTo>
                      <a:pt x="2646" y="8"/>
                    </a:lnTo>
                    <a:lnTo>
                      <a:pt x="141"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74" name="Freeform 67">
                <a:extLst>
                  <a:ext uri="{FF2B5EF4-FFF2-40B4-BE49-F238E27FC236}">
                    <a16:creationId xmlns:a16="http://schemas.microsoft.com/office/drawing/2014/main" id="{49ED7215-8202-414F-A298-8AC4CFCA2DED}"/>
                  </a:ext>
                </a:extLst>
              </p:cNvPr>
              <p:cNvSpPr>
                <a:spLocks/>
              </p:cNvSpPr>
              <p:nvPr/>
            </p:nvSpPr>
            <p:spPr bwMode="auto">
              <a:xfrm>
                <a:off x="1511" y="9054"/>
                <a:ext cx="629" cy="113"/>
              </a:xfrm>
              <a:custGeom>
                <a:avLst/>
                <a:gdLst>
                  <a:gd name="T0" fmla="*/ 117 w 1066"/>
                  <a:gd name="T1" fmla="*/ 17 h 191"/>
                  <a:gd name="T2" fmla="*/ 0 w 1066"/>
                  <a:gd name="T3" fmla="*/ 191 h 191"/>
                  <a:gd name="T4" fmla="*/ 941 w 1066"/>
                  <a:gd name="T5" fmla="*/ 191 h 191"/>
                  <a:gd name="T6" fmla="*/ 1066 w 1066"/>
                  <a:gd name="T7" fmla="*/ 0 h 191"/>
                  <a:gd name="T8" fmla="*/ 117 w 1066"/>
                  <a:gd name="T9" fmla="*/ 17 h 191"/>
                </a:gdLst>
                <a:ahLst/>
                <a:cxnLst>
                  <a:cxn ang="0">
                    <a:pos x="T0" y="T1"/>
                  </a:cxn>
                  <a:cxn ang="0">
                    <a:pos x="T2" y="T3"/>
                  </a:cxn>
                  <a:cxn ang="0">
                    <a:pos x="T4" y="T5"/>
                  </a:cxn>
                  <a:cxn ang="0">
                    <a:pos x="T6" y="T7"/>
                  </a:cxn>
                  <a:cxn ang="0">
                    <a:pos x="T8" y="T9"/>
                  </a:cxn>
                </a:cxnLst>
                <a:rect l="0" t="0" r="r" b="b"/>
                <a:pathLst>
                  <a:path w="1066" h="191">
                    <a:moveTo>
                      <a:pt x="117" y="17"/>
                    </a:moveTo>
                    <a:lnTo>
                      <a:pt x="0" y="191"/>
                    </a:lnTo>
                    <a:lnTo>
                      <a:pt x="941" y="191"/>
                    </a:lnTo>
                    <a:lnTo>
                      <a:pt x="1066" y="0"/>
                    </a:lnTo>
                    <a:lnTo>
                      <a:pt x="117" y="17"/>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75" name="Freeform 68">
                <a:extLst>
                  <a:ext uri="{FF2B5EF4-FFF2-40B4-BE49-F238E27FC236}">
                    <a16:creationId xmlns:a16="http://schemas.microsoft.com/office/drawing/2014/main" id="{DC1656F4-F21A-4BA7-8B17-B86A65D9A8BA}"/>
                  </a:ext>
                </a:extLst>
              </p:cNvPr>
              <p:cNvSpPr>
                <a:spLocks/>
              </p:cNvSpPr>
              <p:nvPr/>
            </p:nvSpPr>
            <p:spPr bwMode="auto">
              <a:xfrm>
                <a:off x="2234" y="9050"/>
                <a:ext cx="623" cy="123"/>
              </a:xfrm>
              <a:custGeom>
                <a:avLst/>
                <a:gdLst>
                  <a:gd name="T0" fmla="*/ 108 w 1057"/>
                  <a:gd name="T1" fmla="*/ 8 h 208"/>
                  <a:gd name="T2" fmla="*/ 0 w 1057"/>
                  <a:gd name="T3" fmla="*/ 208 h 208"/>
                  <a:gd name="T4" fmla="*/ 957 w 1057"/>
                  <a:gd name="T5" fmla="*/ 208 h 208"/>
                  <a:gd name="T6" fmla="*/ 1057 w 1057"/>
                  <a:gd name="T7" fmla="*/ 0 h 208"/>
                  <a:gd name="T8" fmla="*/ 108 w 1057"/>
                  <a:gd name="T9" fmla="*/ 8 h 208"/>
                </a:gdLst>
                <a:ahLst/>
                <a:cxnLst>
                  <a:cxn ang="0">
                    <a:pos x="T0" y="T1"/>
                  </a:cxn>
                  <a:cxn ang="0">
                    <a:pos x="T2" y="T3"/>
                  </a:cxn>
                  <a:cxn ang="0">
                    <a:pos x="T4" y="T5"/>
                  </a:cxn>
                  <a:cxn ang="0">
                    <a:pos x="T6" y="T7"/>
                  </a:cxn>
                  <a:cxn ang="0">
                    <a:pos x="T8" y="T9"/>
                  </a:cxn>
                </a:cxnLst>
                <a:rect l="0" t="0" r="r" b="b"/>
                <a:pathLst>
                  <a:path w="1057" h="208">
                    <a:moveTo>
                      <a:pt x="108" y="8"/>
                    </a:moveTo>
                    <a:lnTo>
                      <a:pt x="0" y="208"/>
                    </a:lnTo>
                    <a:lnTo>
                      <a:pt x="957" y="208"/>
                    </a:lnTo>
                    <a:lnTo>
                      <a:pt x="1057" y="0"/>
                    </a:lnTo>
                    <a:lnTo>
                      <a:pt x="10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76" name="Freeform 69">
                <a:extLst>
                  <a:ext uri="{FF2B5EF4-FFF2-40B4-BE49-F238E27FC236}">
                    <a16:creationId xmlns:a16="http://schemas.microsoft.com/office/drawing/2014/main" id="{4525A61C-7975-4391-8BD2-255D65CD8086}"/>
                  </a:ext>
                </a:extLst>
              </p:cNvPr>
              <p:cNvSpPr>
                <a:spLocks/>
              </p:cNvSpPr>
              <p:nvPr/>
            </p:nvSpPr>
            <p:spPr bwMode="auto">
              <a:xfrm>
                <a:off x="2941" y="9050"/>
                <a:ext cx="622" cy="123"/>
              </a:xfrm>
              <a:custGeom>
                <a:avLst/>
                <a:gdLst>
                  <a:gd name="T0" fmla="*/ 108 w 1057"/>
                  <a:gd name="T1" fmla="*/ 8 h 208"/>
                  <a:gd name="T2" fmla="*/ 0 w 1057"/>
                  <a:gd name="T3" fmla="*/ 208 h 208"/>
                  <a:gd name="T4" fmla="*/ 957 w 1057"/>
                  <a:gd name="T5" fmla="*/ 208 h 208"/>
                  <a:gd name="T6" fmla="*/ 1057 w 1057"/>
                  <a:gd name="T7" fmla="*/ 0 h 208"/>
                  <a:gd name="T8" fmla="*/ 108 w 1057"/>
                  <a:gd name="T9" fmla="*/ 8 h 208"/>
                </a:gdLst>
                <a:ahLst/>
                <a:cxnLst>
                  <a:cxn ang="0">
                    <a:pos x="T0" y="T1"/>
                  </a:cxn>
                  <a:cxn ang="0">
                    <a:pos x="T2" y="T3"/>
                  </a:cxn>
                  <a:cxn ang="0">
                    <a:pos x="T4" y="T5"/>
                  </a:cxn>
                  <a:cxn ang="0">
                    <a:pos x="T6" y="T7"/>
                  </a:cxn>
                  <a:cxn ang="0">
                    <a:pos x="T8" y="T9"/>
                  </a:cxn>
                </a:cxnLst>
                <a:rect l="0" t="0" r="r" b="b"/>
                <a:pathLst>
                  <a:path w="1057" h="208">
                    <a:moveTo>
                      <a:pt x="108" y="8"/>
                    </a:moveTo>
                    <a:lnTo>
                      <a:pt x="0" y="208"/>
                    </a:lnTo>
                    <a:lnTo>
                      <a:pt x="957" y="208"/>
                    </a:lnTo>
                    <a:lnTo>
                      <a:pt x="1057" y="0"/>
                    </a:lnTo>
                    <a:lnTo>
                      <a:pt x="10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77" name="Freeform 70">
                <a:extLst>
                  <a:ext uri="{FF2B5EF4-FFF2-40B4-BE49-F238E27FC236}">
                    <a16:creationId xmlns:a16="http://schemas.microsoft.com/office/drawing/2014/main" id="{5F378BB1-A3DE-4BAD-A49A-15D48C6DD0F6}"/>
                  </a:ext>
                </a:extLst>
              </p:cNvPr>
              <p:cNvSpPr>
                <a:spLocks/>
              </p:cNvSpPr>
              <p:nvPr/>
            </p:nvSpPr>
            <p:spPr bwMode="auto">
              <a:xfrm>
                <a:off x="2596" y="8493"/>
                <a:ext cx="571" cy="110"/>
              </a:xfrm>
              <a:custGeom>
                <a:avLst/>
                <a:gdLst>
                  <a:gd name="T0" fmla="*/ 108 w 1057"/>
                  <a:gd name="T1" fmla="*/ 8 h 208"/>
                  <a:gd name="T2" fmla="*/ 0 w 1057"/>
                  <a:gd name="T3" fmla="*/ 208 h 208"/>
                  <a:gd name="T4" fmla="*/ 957 w 1057"/>
                  <a:gd name="T5" fmla="*/ 208 h 208"/>
                  <a:gd name="T6" fmla="*/ 1057 w 1057"/>
                  <a:gd name="T7" fmla="*/ 0 h 208"/>
                  <a:gd name="T8" fmla="*/ 108 w 1057"/>
                  <a:gd name="T9" fmla="*/ 8 h 208"/>
                </a:gdLst>
                <a:ahLst/>
                <a:cxnLst>
                  <a:cxn ang="0">
                    <a:pos x="T0" y="T1"/>
                  </a:cxn>
                  <a:cxn ang="0">
                    <a:pos x="T2" y="T3"/>
                  </a:cxn>
                  <a:cxn ang="0">
                    <a:pos x="T4" y="T5"/>
                  </a:cxn>
                  <a:cxn ang="0">
                    <a:pos x="T6" y="T7"/>
                  </a:cxn>
                  <a:cxn ang="0">
                    <a:pos x="T8" y="T9"/>
                  </a:cxn>
                </a:cxnLst>
                <a:rect l="0" t="0" r="r" b="b"/>
                <a:pathLst>
                  <a:path w="1057" h="208">
                    <a:moveTo>
                      <a:pt x="108" y="8"/>
                    </a:moveTo>
                    <a:lnTo>
                      <a:pt x="0" y="208"/>
                    </a:lnTo>
                    <a:lnTo>
                      <a:pt x="957" y="208"/>
                    </a:lnTo>
                    <a:lnTo>
                      <a:pt x="1057" y="0"/>
                    </a:lnTo>
                    <a:lnTo>
                      <a:pt x="10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78" name="Freeform 71">
                <a:extLst>
                  <a:ext uri="{FF2B5EF4-FFF2-40B4-BE49-F238E27FC236}">
                    <a16:creationId xmlns:a16="http://schemas.microsoft.com/office/drawing/2014/main" id="{0082AB3A-EA17-49EF-8729-2524F8B6A3E2}"/>
                  </a:ext>
                </a:extLst>
              </p:cNvPr>
              <p:cNvSpPr>
                <a:spLocks/>
              </p:cNvSpPr>
              <p:nvPr/>
            </p:nvSpPr>
            <p:spPr bwMode="auto">
              <a:xfrm>
                <a:off x="3245" y="8493"/>
                <a:ext cx="570" cy="110"/>
              </a:xfrm>
              <a:custGeom>
                <a:avLst/>
                <a:gdLst>
                  <a:gd name="T0" fmla="*/ 108 w 1057"/>
                  <a:gd name="T1" fmla="*/ 8 h 208"/>
                  <a:gd name="T2" fmla="*/ 0 w 1057"/>
                  <a:gd name="T3" fmla="*/ 208 h 208"/>
                  <a:gd name="T4" fmla="*/ 957 w 1057"/>
                  <a:gd name="T5" fmla="*/ 208 h 208"/>
                  <a:gd name="T6" fmla="*/ 1057 w 1057"/>
                  <a:gd name="T7" fmla="*/ 0 h 208"/>
                  <a:gd name="T8" fmla="*/ 108 w 1057"/>
                  <a:gd name="T9" fmla="*/ 8 h 208"/>
                </a:gdLst>
                <a:ahLst/>
                <a:cxnLst>
                  <a:cxn ang="0">
                    <a:pos x="T0" y="T1"/>
                  </a:cxn>
                  <a:cxn ang="0">
                    <a:pos x="T2" y="T3"/>
                  </a:cxn>
                  <a:cxn ang="0">
                    <a:pos x="T4" y="T5"/>
                  </a:cxn>
                  <a:cxn ang="0">
                    <a:pos x="T6" y="T7"/>
                  </a:cxn>
                  <a:cxn ang="0">
                    <a:pos x="T8" y="T9"/>
                  </a:cxn>
                </a:cxnLst>
                <a:rect l="0" t="0" r="r" b="b"/>
                <a:pathLst>
                  <a:path w="1057" h="208">
                    <a:moveTo>
                      <a:pt x="108" y="8"/>
                    </a:moveTo>
                    <a:lnTo>
                      <a:pt x="0" y="208"/>
                    </a:lnTo>
                    <a:lnTo>
                      <a:pt x="957" y="208"/>
                    </a:lnTo>
                    <a:lnTo>
                      <a:pt x="1057" y="0"/>
                    </a:lnTo>
                    <a:lnTo>
                      <a:pt x="10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79" name="Freeform 72">
                <a:extLst>
                  <a:ext uri="{FF2B5EF4-FFF2-40B4-BE49-F238E27FC236}">
                    <a16:creationId xmlns:a16="http://schemas.microsoft.com/office/drawing/2014/main" id="{43C15214-B561-47BC-ADE7-85062A8FBD5C}"/>
                  </a:ext>
                </a:extLst>
              </p:cNvPr>
              <p:cNvSpPr>
                <a:spLocks/>
              </p:cNvSpPr>
              <p:nvPr/>
            </p:nvSpPr>
            <p:spPr bwMode="auto">
              <a:xfrm>
                <a:off x="3889" y="8493"/>
                <a:ext cx="569" cy="110"/>
              </a:xfrm>
              <a:custGeom>
                <a:avLst/>
                <a:gdLst>
                  <a:gd name="T0" fmla="*/ 108 w 1057"/>
                  <a:gd name="T1" fmla="*/ 8 h 208"/>
                  <a:gd name="T2" fmla="*/ 0 w 1057"/>
                  <a:gd name="T3" fmla="*/ 208 h 208"/>
                  <a:gd name="T4" fmla="*/ 957 w 1057"/>
                  <a:gd name="T5" fmla="*/ 208 h 208"/>
                  <a:gd name="T6" fmla="*/ 1057 w 1057"/>
                  <a:gd name="T7" fmla="*/ 0 h 208"/>
                  <a:gd name="T8" fmla="*/ 108 w 1057"/>
                  <a:gd name="T9" fmla="*/ 8 h 208"/>
                </a:gdLst>
                <a:ahLst/>
                <a:cxnLst>
                  <a:cxn ang="0">
                    <a:pos x="T0" y="T1"/>
                  </a:cxn>
                  <a:cxn ang="0">
                    <a:pos x="T2" y="T3"/>
                  </a:cxn>
                  <a:cxn ang="0">
                    <a:pos x="T4" y="T5"/>
                  </a:cxn>
                  <a:cxn ang="0">
                    <a:pos x="T6" y="T7"/>
                  </a:cxn>
                  <a:cxn ang="0">
                    <a:pos x="T8" y="T9"/>
                  </a:cxn>
                </a:cxnLst>
                <a:rect l="0" t="0" r="r" b="b"/>
                <a:pathLst>
                  <a:path w="1057" h="208">
                    <a:moveTo>
                      <a:pt x="108" y="8"/>
                    </a:moveTo>
                    <a:lnTo>
                      <a:pt x="0" y="208"/>
                    </a:lnTo>
                    <a:lnTo>
                      <a:pt x="957" y="208"/>
                    </a:lnTo>
                    <a:lnTo>
                      <a:pt x="1057" y="0"/>
                    </a:lnTo>
                    <a:lnTo>
                      <a:pt x="10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80" name="Freeform 73">
                <a:extLst>
                  <a:ext uri="{FF2B5EF4-FFF2-40B4-BE49-F238E27FC236}">
                    <a16:creationId xmlns:a16="http://schemas.microsoft.com/office/drawing/2014/main" id="{C61696B7-58D1-434B-B9E9-01E5B6A20830}"/>
                  </a:ext>
                </a:extLst>
              </p:cNvPr>
              <p:cNvSpPr>
                <a:spLocks/>
              </p:cNvSpPr>
              <p:nvPr/>
            </p:nvSpPr>
            <p:spPr bwMode="auto">
              <a:xfrm>
                <a:off x="4552" y="8508"/>
                <a:ext cx="536" cy="98"/>
              </a:xfrm>
              <a:custGeom>
                <a:avLst/>
                <a:gdLst>
                  <a:gd name="T0" fmla="*/ 50 w 907"/>
                  <a:gd name="T1" fmla="*/ 0 h 166"/>
                  <a:gd name="T2" fmla="*/ 907 w 907"/>
                  <a:gd name="T3" fmla="*/ 0 h 166"/>
                  <a:gd name="T4" fmla="*/ 882 w 907"/>
                  <a:gd name="T5" fmla="*/ 166 h 166"/>
                  <a:gd name="T6" fmla="*/ 0 w 907"/>
                  <a:gd name="T7" fmla="*/ 166 h 166"/>
                  <a:gd name="T8" fmla="*/ 50 w 907"/>
                  <a:gd name="T9" fmla="*/ 0 h 166"/>
                </a:gdLst>
                <a:ahLst/>
                <a:cxnLst>
                  <a:cxn ang="0">
                    <a:pos x="T0" y="T1"/>
                  </a:cxn>
                  <a:cxn ang="0">
                    <a:pos x="T2" y="T3"/>
                  </a:cxn>
                  <a:cxn ang="0">
                    <a:pos x="T4" y="T5"/>
                  </a:cxn>
                  <a:cxn ang="0">
                    <a:pos x="T6" y="T7"/>
                  </a:cxn>
                  <a:cxn ang="0">
                    <a:pos x="T8" y="T9"/>
                  </a:cxn>
                </a:cxnLst>
                <a:rect l="0" t="0" r="r" b="b"/>
                <a:pathLst>
                  <a:path w="907" h="166">
                    <a:moveTo>
                      <a:pt x="50" y="0"/>
                    </a:moveTo>
                    <a:lnTo>
                      <a:pt x="907" y="0"/>
                    </a:lnTo>
                    <a:lnTo>
                      <a:pt x="882" y="166"/>
                    </a:lnTo>
                    <a:lnTo>
                      <a:pt x="0" y="166"/>
                    </a:lnTo>
                    <a:lnTo>
                      <a:pt x="5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81" name="Freeform 74">
                <a:extLst>
                  <a:ext uri="{FF2B5EF4-FFF2-40B4-BE49-F238E27FC236}">
                    <a16:creationId xmlns:a16="http://schemas.microsoft.com/office/drawing/2014/main" id="{25A0ABDC-8683-49EE-984E-C81A3A2C1A30}"/>
                  </a:ext>
                </a:extLst>
              </p:cNvPr>
              <p:cNvSpPr>
                <a:spLocks/>
              </p:cNvSpPr>
              <p:nvPr/>
            </p:nvSpPr>
            <p:spPr bwMode="auto">
              <a:xfrm>
                <a:off x="5209" y="8502"/>
                <a:ext cx="507" cy="95"/>
              </a:xfrm>
              <a:custGeom>
                <a:avLst/>
                <a:gdLst>
                  <a:gd name="T0" fmla="*/ 17 w 858"/>
                  <a:gd name="T1" fmla="*/ 8 h 158"/>
                  <a:gd name="T2" fmla="*/ 858 w 858"/>
                  <a:gd name="T3" fmla="*/ 0 h 158"/>
                  <a:gd name="T4" fmla="*/ 858 w 858"/>
                  <a:gd name="T5" fmla="*/ 158 h 158"/>
                  <a:gd name="T6" fmla="*/ 0 w 858"/>
                  <a:gd name="T7" fmla="*/ 158 h 158"/>
                  <a:gd name="T8" fmla="*/ 17 w 858"/>
                  <a:gd name="T9" fmla="*/ 8 h 158"/>
                </a:gdLst>
                <a:ahLst/>
                <a:cxnLst>
                  <a:cxn ang="0">
                    <a:pos x="T0" y="T1"/>
                  </a:cxn>
                  <a:cxn ang="0">
                    <a:pos x="T2" y="T3"/>
                  </a:cxn>
                  <a:cxn ang="0">
                    <a:pos x="T4" y="T5"/>
                  </a:cxn>
                  <a:cxn ang="0">
                    <a:pos x="T6" y="T7"/>
                  </a:cxn>
                  <a:cxn ang="0">
                    <a:pos x="T8" y="T9"/>
                  </a:cxn>
                </a:cxnLst>
                <a:rect l="0" t="0" r="r" b="b"/>
                <a:pathLst>
                  <a:path w="858" h="158">
                    <a:moveTo>
                      <a:pt x="17" y="8"/>
                    </a:moveTo>
                    <a:lnTo>
                      <a:pt x="858" y="0"/>
                    </a:lnTo>
                    <a:lnTo>
                      <a:pt x="858" y="158"/>
                    </a:lnTo>
                    <a:lnTo>
                      <a:pt x="0" y="158"/>
                    </a:lnTo>
                    <a:lnTo>
                      <a:pt x="17"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82" name="Freeform 75">
                <a:extLst>
                  <a:ext uri="{FF2B5EF4-FFF2-40B4-BE49-F238E27FC236}">
                    <a16:creationId xmlns:a16="http://schemas.microsoft.com/office/drawing/2014/main" id="{BED685AE-761E-499F-9AC5-F1256FA41447}"/>
                  </a:ext>
                </a:extLst>
              </p:cNvPr>
              <p:cNvSpPr>
                <a:spLocks/>
              </p:cNvSpPr>
              <p:nvPr/>
            </p:nvSpPr>
            <p:spPr bwMode="auto">
              <a:xfrm>
                <a:off x="5849" y="8502"/>
                <a:ext cx="505" cy="95"/>
              </a:xfrm>
              <a:custGeom>
                <a:avLst/>
                <a:gdLst>
                  <a:gd name="T0" fmla="*/ 17 w 858"/>
                  <a:gd name="T1" fmla="*/ 8 h 158"/>
                  <a:gd name="T2" fmla="*/ 858 w 858"/>
                  <a:gd name="T3" fmla="*/ 0 h 158"/>
                  <a:gd name="T4" fmla="*/ 858 w 858"/>
                  <a:gd name="T5" fmla="*/ 158 h 158"/>
                  <a:gd name="T6" fmla="*/ 0 w 858"/>
                  <a:gd name="T7" fmla="*/ 158 h 158"/>
                  <a:gd name="T8" fmla="*/ 17 w 858"/>
                  <a:gd name="T9" fmla="*/ 8 h 158"/>
                </a:gdLst>
                <a:ahLst/>
                <a:cxnLst>
                  <a:cxn ang="0">
                    <a:pos x="T0" y="T1"/>
                  </a:cxn>
                  <a:cxn ang="0">
                    <a:pos x="T2" y="T3"/>
                  </a:cxn>
                  <a:cxn ang="0">
                    <a:pos x="T4" y="T5"/>
                  </a:cxn>
                  <a:cxn ang="0">
                    <a:pos x="T6" y="T7"/>
                  </a:cxn>
                  <a:cxn ang="0">
                    <a:pos x="T8" y="T9"/>
                  </a:cxn>
                </a:cxnLst>
                <a:rect l="0" t="0" r="r" b="b"/>
                <a:pathLst>
                  <a:path w="858" h="158">
                    <a:moveTo>
                      <a:pt x="17" y="8"/>
                    </a:moveTo>
                    <a:lnTo>
                      <a:pt x="858" y="0"/>
                    </a:lnTo>
                    <a:lnTo>
                      <a:pt x="858" y="158"/>
                    </a:lnTo>
                    <a:lnTo>
                      <a:pt x="0" y="158"/>
                    </a:lnTo>
                    <a:lnTo>
                      <a:pt x="17"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83" name="Freeform 76">
                <a:extLst>
                  <a:ext uri="{FF2B5EF4-FFF2-40B4-BE49-F238E27FC236}">
                    <a16:creationId xmlns:a16="http://schemas.microsoft.com/office/drawing/2014/main" id="{E5E9FB72-9BF1-408A-9D2B-8F80C2C2EA40}"/>
                  </a:ext>
                </a:extLst>
              </p:cNvPr>
              <p:cNvSpPr>
                <a:spLocks/>
              </p:cNvSpPr>
              <p:nvPr/>
            </p:nvSpPr>
            <p:spPr bwMode="auto">
              <a:xfrm>
                <a:off x="6486" y="8502"/>
                <a:ext cx="506" cy="95"/>
              </a:xfrm>
              <a:custGeom>
                <a:avLst/>
                <a:gdLst>
                  <a:gd name="T0" fmla="*/ 17 w 858"/>
                  <a:gd name="T1" fmla="*/ 8 h 158"/>
                  <a:gd name="T2" fmla="*/ 858 w 858"/>
                  <a:gd name="T3" fmla="*/ 0 h 158"/>
                  <a:gd name="T4" fmla="*/ 858 w 858"/>
                  <a:gd name="T5" fmla="*/ 158 h 158"/>
                  <a:gd name="T6" fmla="*/ 0 w 858"/>
                  <a:gd name="T7" fmla="*/ 158 h 158"/>
                  <a:gd name="T8" fmla="*/ 17 w 858"/>
                  <a:gd name="T9" fmla="*/ 8 h 158"/>
                </a:gdLst>
                <a:ahLst/>
                <a:cxnLst>
                  <a:cxn ang="0">
                    <a:pos x="T0" y="T1"/>
                  </a:cxn>
                  <a:cxn ang="0">
                    <a:pos x="T2" y="T3"/>
                  </a:cxn>
                  <a:cxn ang="0">
                    <a:pos x="T4" y="T5"/>
                  </a:cxn>
                  <a:cxn ang="0">
                    <a:pos x="T6" y="T7"/>
                  </a:cxn>
                  <a:cxn ang="0">
                    <a:pos x="T8" y="T9"/>
                  </a:cxn>
                </a:cxnLst>
                <a:rect l="0" t="0" r="r" b="b"/>
                <a:pathLst>
                  <a:path w="858" h="158">
                    <a:moveTo>
                      <a:pt x="17" y="8"/>
                    </a:moveTo>
                    <a:lnTo>
                      <a:pt x="858" y="0"/>
                    </a:lnTo>
                    <a:lnTo>
                      <a:pt x="858" y="158"/>
                    </a:lnTo>
                    <a:lnTo>
                      <a:pt x="0" y="158"/>
                    </a:lnTo>
                    <a:lnTo>
                      <a:pt x="17"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84" name="Freeform 77">
                <a:extLst>
                  <a:ext uri="{FF2B5EF4-FFF2-40B4-BE49-F238E27FC236}">
                    <a16:creationId xmlns:a16="http://schemas.microsoft.com/office/drawing/2014/main" id="{4369900C-1B2E-4436-A889-D4703FDEB873}"/>
                  </a:ext>
                </a:extLst>
              </p:cNvPr>
              <p:cNvSpPr>
                <a:spLocks/>
              </p:cNvSpPr>
              <p:nvPr/>
            </p:nvSpPr>
            <p:spPr bwMode="auto">
              <a:xfrm>
                <a:off x="7109" y="8512"/>
                <a:ext cx="546" cy="94"/>
              </a:xfrm>
              <a:custGeom>
                <a:avLst/>
                <a:gdLst>
                  <a:gd name="T0" fmla="*/ 0 w 924"/>
                  <a:gd name="T1" fmla="*/ 0 h 158"/>
                  <a:gd name="T2" fmla="*/ 874 w 924"/>
                  <a:gd name="T3" fmla="*/ 0 h 158"/>
                  <a:gd name="T4" fmla="*/ 924 w 924"/>
                  <a:gd name="T5" fmla="*/ 158 h 158"/>
                  <a:gd name="T6" fmla="*/ 67 w 924"/>
                  <a:gd name="T7" fmla="*/ 158 h 158"/>
                  <a:gd name="T8" fmla="*/ 0 w 924"/>
                  <a:gd name="T9" fmla="*/ 0 h 158"/>
                </a:gdLst>
                <a:ahLst/>
                <a:cxnLst>
                  <a:cxn ang="0">
                    <a:pos x="T0" y="T1"/>
                  </a:cxn>
                  <a:cxn ang="0">
                    <a:pos x="T2" y="T3"/>
                  </a:cxn>
                  <a:cxn ang="0">
                    <a:pos x="T4" y="T5"/>
                  </a:cxn>
                  <a:cxn ang="0">
                    <a:pos x="T6" y="T7"/>
                  </a:cxn>
                  <a:cxn ang="0">
                    <a:pos x="T8" y="T9"/>
                  </a:cxn>
                </a:cxnLst>
                <a:rect l="0" t="0" r="r" b="b"/>
                <a:pathLst>
                  <a:path w="924" h="158">
                    <a:moveTo>
                      <a:pt x="0" y="0"/>
                    </a:moveTo>
                    <a:lnTo>
                      <a:pt x="874" y="0"/>
                    </a:lnTo>
                    <a:lnTo>
                      <a:pt x="924" y="158"/>
                    </a:lnTo>
                    <a:lnTo>
                      <a:pt x="67" y="158"/>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85" name="Freeform 78">
                <a:extLst>
                  <a:ext uri="{FF2B5EF4-FFF2-40B4-BE49-F238E27FC236}">
                    <a16:creationId xmlns:a16="http://schemas.microsoft.com/office/drawing/2014/main" id="{39373538-9D7F-443B-9255-5F8AD398F5BA}"/>
                  </a:ext>
                </a:extLst>
              </p:cNvPr>
              <p:cNvSpPr>
                <a:spLocks/>
              </p:cNvSpPr>
              <p:nvPr/>
            </p:nvSpPr>
            <p:spPr bwMode="auto">
              <a:xfrm>
                <a:off x="7758" y="8497"/>
                <a:ext cx="561" cy="106"/>
              </a:xfrm>
              <a:custGeom>
                <a:avLst/>
                <a:gdLst>
                  <a:gd name="T0" fmla="*/ 0 w 949"/>
                  <a:gd name="T1" fmla="*/ 17 h 177"/>
                  <a:gd name="T2" fmla="*/ 849 w 949"/>
                  <a:gd name="T3" fmla="*/ 0 h 177"/>
                  <a:gd name="T4" fmla="*/ 949 w 949"/>
                  <a:gd name="T5" fmla="*/ 167 h 177"/>
                  <a:gd name="T6" fmla="*/ 50 w 949"/>
                  <a:gd name="T7" fmla="*/ 177 h 177"/>
                  <a:gd name="T8" fmla="*/ 0 w 949"/>
                  <a:gd name="T9" fmla="*/ 17 h 177"/>
                </a:gdLst>
                <a:ahLst/>
                <a:cxnLst>
                  <a:cxn ang="0">
                    <a:pos x="T0" y="T1"/>
                  </a:cxn>
                  <a:cxn ang="0">
                    <a:pos x="T2" y="T3"/>
                  </a:cxn>
                  <a:cxn ang="0">
                    <a:pos x="T4" y="T5"/>
                  </a:cxn>
                  <a:cxn ang="0">
                    <a:pos x="T6" y="T7"/>
                  </a:cxn>
                  <a:cxn ang="0">
                    <a:pos x="T8" y="T9"/>
                  </a:cxn>
                </a:cxnLst>
                <a:rect l="0" t="0" r="r" b="b"/>
                <a:pathLst>
                  <a:path w="949" h="177">
                    <a:moveTo>
                      <a:pt x="0" y="17"/>
                    </a:moveTo>
                    <a:lnTo>
                      <a:pt x="849" y="0"/>
                    </a:lnTo>
                    <a:lnTo>
                      <a:pt x="949" y="167"/>
                    </a:lnTo>
                    <a:lnTo>
                      <a:pt x="50" y="177"/>
                    </a:lnTo>
                    <a:lnTo>
                      <a:pt x="0" y="17"/>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86" name="Freeform 79">
                <a:extLst>
                  <a:ext uri="{FF2B5EF4-FFF2-40B4-BE49-F238E27FC236}">
                    <a16:creationId xmlns:a16="http://schemas.microsoft.com/office/drawing/2014/main" id="{92D1E850-9429-44BA-8905-0B629CD67E5C}"/>
                  </a:ext>
                </a:extLst>
              </p:cNvPr>
              <p:cNvSpPr>
                <a:spLocks/>
              </p:cNvSpPr>
              <p:nvPr/>
            </p:nvSpPr>
            <p:spPr bwMode="auto">
              <a:xfrm>
                <a:off x="3357" y="8434"/>
                <a:ext cx="526" cy="34"/>
              </a:xfrm>
              <a:custGeom>
                <a:avLst/>
                <a:gdLst>
                  <a:gd name="T0" fmla="*/ 42 w 891"/>
                  <a:gd name="T1" fmla="*/ 0 h 58"/>
                  <a:gd name="T2" fmla="*/ 891 w 891"/>
                  <a:gd name="T3" fmla="*/ 0 h 58"/>
                  <a:gd name="T4" fmla="*/ 866 w 891"/>
                  <a:gd name="T5" fmla="*/ 58 h 58"/>
                  <a:gd name="T6" fmla="*/ 0 w 891"/>
                  <a:gd name="T7" fmla="*/ 58 h 58"/>
                  <a:gd name="T8" fmla="*/ 42 w 891"/>
                  <a:gd name="T9" fmla="*/ 0 h 58"/>
                </a:gdLst>
                <a:ahLst/>
                <a:cxnLst>
                  <a:cxn ang="0">
                    <a:pos x="T0" y="T1"/>
                  </a:cxn>
                  <a:cxn ang="0">
                    <a:pos x="T2" y="T3"/>
                  </a:cxn>
                  <a:cxn ang="0">
                    <a:pos x="T4" y="T5"/>
                  </a:cxn>
                  <a:cxn ang="0">
                    <a:pos x="T6" y="T7"/>
                  </a:cxn>
                  <a:cxn ang="0">
                    <a:pos x="T8" y="T9"/>
                  </a:cxn>
                </a:cxnLst>
                <a:rect l="0" t="0" r="r" b="b"/>
                <a:pathLst>
                  <a:path w="891" h="58">
                    <a:moveTo>
                      <a:pt x="42" y="0"/>
                    </a:moveTo>
                    <a:lnTo>
                      <a:pt x="891" y="0"/>
                    </a:lnTo>
                    <a:lnTo>
                      <a:pt x="866" y="58"/>
                    </a:lnTo>
                    <a:lnTo>
                      <a:pt x="0" y="58"/>
                    </a:lnTo>
                    <a:lnTo>
                      <a:pt x="42"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87" name="Freeform 80">
                <a:extLst>
                  <a:ext uri="{FF2B5EF4-FFF2-40B4-BE49-F238E27FC236}">
                    <a16:creationId xmlns:a16="http://schemas.microsoft.com/office/drawing/2014/main" id="{7E115698-0785-47AA-99CB-99B9559D7356}"/>
                  </a:ext>
                </a:extLst>
              </p:cNvPr>
              <p:cNvSpPr>
                <a:spLocks/>
              </p:cNvSpPr>
              <p:nvPr/>
            </p:nvSpPr>
            <p:spPr bwMode="auto">
              <a:xfrm>
                <a:off x="3990" y="8434"/>
                <a:ext cx="525" cy="34"/>
              </a:xfrm>
              <a:custGeom>
                <a:avLst/>
                <a:gdLst>
                  <a:gd name="T0" fmla="*/ 42 w 891"/>
                  <a:gd name="T1" fmla="*/ 0 h 58"/>
                  <a:gd name="T2" fmla="*/ 891 w 891"/>
                  <a:gd name="T3" fmla="*/ 0 h 58"/>
                  <a:gd name="T4" fmla="*/ 866 w 891"/>
                  <a:gd name="T5" fmla="*/ 58 h 58"/>
                  <a:gd name="T6" fmla="*/ 0 w 891"/>
                  <a:gd name="T7" fmla="*/ 58 h 58"/>
                  <a:gd name="T8" fmla="*/ 42 w 891"/>
                  <a:gd name="T9" fmla="*/ 0 h 58"/>
                </a:gdLst>
                <a:ahLst/>
                <a:cxnLst>
                  <a:cxn ang="0">
                    <a:pos x="T0" y="T1"/>
                  </a:cxn>
                  <a:cxn ang="0">
                    <a:pos x="T2" y="T3"/>
                  </a:cxn>
                  <a:cxn ang="0">
                    <a:pos x="T4" y="T5"/>
                  </a:cxn>
                  <a:cxn ang="0">
                    <a:pos x="T6" y="T7"/>
                  </a:cxn>
                  <a:cxn ang="0">
                    <a:pos x="T8" y="T9"/>
                  </a:cxn>
                </a:cxnLst>
                <a:rect l="0" t="0" r="r" b="b"/>
                <a:pathLst>
                  <a:path w="891" h="58">
                    <a:moveTo>
                      <a:pt x="42" y="0"/>
                    </a:moveTo>
                    <a:lnTo>
                      <a:pt x="891" y="0"/>
                    </a:lnTo>
                    <a:lnTo>
                      <a:pt x="866" y="58"/>
                    </a:lnTo>
                    <a:lnTo>
                      <a:pt x="0" y="58"/>
                    </a:lnTo>
                    <a:lnTo>
                      <a:pt x="42"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88" name="Freeform 81">
                <a:extLst>
                  <a:ext uri="{FF2B5EF4-FFF2-40B4-BE49-F238E27FC236}">
                    <a16:creationId xmlns:a16="http://schemas.microsoft.com/office/drawing/2014/main" id="{D17745E2-BDF7-4A86-9094-58B7A095A971}"/>
                  </a:ext>
                </a:extLst>
              </p:cNvPr>
              <p:cNvSpPr>
                <a:spLocks/>
              </p:cNvSpPr>
              <p:nvPr/>
            </p:nvSpPr>
            <p:spPr bwMode="auto">
              <a:xfrm>
                <a:off x="4617" y="8434"/>
                <a:ext cx="526" cy="34"/>
              </a:xfrm>
              <a:custGeom>
                <a:avLst/>
                <a:gdLst>
                  <a:gd name="T0" fmla="*/ 42 w 891"/>
                  <a:gd name="T1" fmla="*/ 0 h 58"/>
                  <a:gd name="T2" fmla="*/ 891 w 891"/>
                  <a:gd name="T3" fmla="*/ 0 h 58"/>
                  <a:gd name="T4" fmla="*/ 866 w 891"/>
                  <a:gd name="T5" fmla="*/ 58 h 58"/>
                  <a:gd name="T6" fmla="*/ 0 w 891"/>
                  <a:gd name="T7" fmla="*/ 58 h 58"/>
                  <a:gd name="T8" fmla="*/ 42 w 891"/>
                  <a:gd name="T9" fmla="*/ 0 h 58"/>
                </a:gdLst>
                <a:ahLst/>
                <a:cxnLst>
                  <a:cxn ang="0">
                    <a:pos x="T0" y="T1"/>
                  </a:cxn>
                  <a:cxn ang="0">
                    <a:pos x="T2" y="T3"/>
                  </a:cxn>
                  <a:cxn ang="0">
                    <a:pos x="T4" y="T5"/>
                  </a:cxn>
                  <a:cxn ang="0">
                    <a:pos x="T6" y="T7"/>
                  </a:cxn>
                  <a:cxn ang="0">
                    <a:pos x="T8" y="T9"/>
                  </a:cxn>
                </a:cxnLst>
                <a:rect l="0" t="0" r="r" b="b"/>
                <a:pathLst>
                  <a:path w="891" h="58">
                    <a:moveTo>
                      <a:pt x="42" y="0"/>
                    </a:moveTo>
                    <a:lnTo>
                      <a:pt x="891" y="0"/>
                    </a:lnTo>
                    <a:lnTo>
                      <a:pt x="866" y="58"/>
                    </a:lnTo>
                    <a:lnTo>
                      <a:pt x="0" y="58"/>
                    </a:lnTo>
                    <a:lnTo>
                      <a:pt x="42"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89" name="Freeform 82">
                <a:extLst>
                  <a:ext uri="{FF2B5EF4-FFF2-40B4-BE49-F238E27FC236}">
                    <a16:creationId xmlns:a16="http://schemas.microsoft.com/office/drawing/2014/main" id="{077C2A4F-708A-4093-9B23-093F134DA38A}"/>
                  </a:ext>
                </a:extLst>
              </p:cNvPr>
              <p:cNvSpPr>
                <a:spLocks/>
              </p:cNvSpPr>
              <p:nvPr/>
            </p:nvSpPr>
            <p:spPr bwMode="auto">
              <a:xfrm>
                <a:off x="5511" y="8434"/>
                <a:ext cx="509" cy="36"/>
              </a:xfrm>
              <a:custGeom>
                <a:avLst/>
                <a:gdLst>
                  <a:gd name="T0" fmla="*/ 31 w 864"/>
                  <a:gd name="T1" fmla="*/ 0 h 74"/>
                  <a:gd name="T2" fmla="*/ 851 w 864"/>
                  <a:gd name="T3" fmla="*/ 0 h 74"/>
                  <a:gd name="T4" fmla="*/ 864 w 864"/>
                  <a:gd name="T5" fmla="*/ 74 h 74"/>
                  <a:gd name="T6" fmla="*/ 0 w 864"/>
                  <a:gd name="T7" fmla="*/ 74 h 74"/>
                  <a:gd name="T8" fmla="*/ 31 w 864"/>
                  <a:gd name="T9" fmla="*/ 0 h 74"/>
                </a:gdLst>
                <a:ahLst/>
                <a:cxnLst>
                  <a:cxn ang="0">
                    <a:pos x="T0" y="T1"/>
                  </a:cxn>
                  <a:cxn ang="0">
                    <a:pos x="T2" y="T3"/>
                  </a:cxn>
                  <a:cxn ang="0">
                    <a:pos x="T4" y="T5"/>
                  </a:cxn>
                  <a:cxn ang="0">
                    <a:pos x="T6" y="T7"/>
                  </a:cxn>
                  <a:cxn ang="0">
                    <a:pos x="T8" y="T9"/>
                  </a:cxn>
                </a:cxnLst>
                <a:rect l="0" t="0" r="r" b="b"/>
                <a:pathLst>
                  <a:path w="864" h="74">
                    <a:moveTo>
                      <a:pt x="31" y="0"/>
                    </a:moveTo>
                    <a:lnTo>
                      <a:pt x="851" y="0"/>
                    </a:lnTo>
                    <a:lnTo>
                      <a:pt x="864" y="74"/>
                    </a:lnTo>
                    <a:lnTo>
                      <a:pt x="0" y="74"/>
                    </a:lnTo>
                    <a:lnTo>
                      <a:pt x="31"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90" name="Freeform 83">
                <a:extLst>
                  <a:ext uri="{FF2B5EF4-FFF2-40B4-BE49-F238E27FC236}">
                    <a16:creationId xmlns:a16="http://schemas.microsoft.com/office/drawing/2014/main" id="{2328E11E-EA5D-4BA0-B3D8-6E9923E61F57}"/>
                  </a:ext>
                </a:extLst>
              </p:cNvPr>
              <p:cNvSpPr>
                <a:spLocks/>
              </p:cNvSpPr>
              <p:nvPr/>
            </p:nvSpPr>
            <p:spPr bwMode="auto">
              <a:xfrm>
                <a:off x="6142" y="8429"/>
                <a:ext cx="507" cy="39"/>
              </a:xfrm>
              <a:custGeom>
                <a:avLst/>
                <a:gdLst>
                  <a:gd name="T0" fmla="*/ 0 w 858"/>
                  <a:gd name="T1" fmla="*/ 0 h 66"/>
                  <a:gd name="T2" fmla="*/ 858 w 858"/>
                  <a:gd name="T3" fmla="*/ 0 h 66"/>
                  <a:gd name="T4" fmla="*/ 858 w 858"/>
                  <a:gd name="T5" fmla="*/ 66 h 66"/>
                  <a:gd name="T6" fmla="*/ 0 w 858"/>
                  <a:gd name="T7" fmla="*/ 66 h 66"/>
                  <a:gd name="T8" fmla="*/ 0 w 858"/>
                  <a:gd name="T9" fmla="*/ 0 h 66"/>
                </a:gdLst>
                <a:ahLst/>
                <a:cxnLst>
                  <a:cxn ang="0">
                    <a:pos x="T0" y="T1"/>
                  </a:cxn>
                  <a:cxn ang="0">
                    <a:pos x="T2" y="T3"/>
                  </a:cxn>
                  <a:cxn ang="0">
                    <a:pos x="T4" y="T5"/>
                  </a:cxn>
                  <a:cxn ang="0">
                    <a:pos x="T6" y="T7"/>
                  </a:cxn>
                  <a:cxn ang="0">
                    <a:pos x="T8" y="T9"/>
                  </a:cxn>
                </a:cxnLst>
                <a:rect l="0" t="0" r="r" b="b"/>
                <a:pathLst>
                  <a:path w="858" h="66">
                    <a:moveTo>
                      <a:pt x="0" y="0"/>
                    </a:moveTo>
                    <a:lnTo>
                      <a:pt x="858" y="0"/>
                    </a:lnTo>
                    <a:lnTo>
                      <a:pt x="858" y="66"/>
                    </a:lnTo>
                    <a:lnTo>
                      <a:pt x="0" y="66"/>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91" name="Freeform 84">
                <a:extLst>
                  <a:ext uri="{FF2B5EF4-FFF2-40B4-BE49-F238E27FC236}">
                    <a16:creationId xmlns:a16="http://schemas.microsoft.com/office/drawing/2014/main" id="{5C5248AC-FEEF-4BEF-8957-CE6B1D973E76}"/>
                  </a:ext>
                </a:extLst>
              </p:cNvPr>
              <p:cNvSpPr>
                <a:spLocks/>
              </p:cNvSpPr>
              <p:nvPr/>
            </p:nvSpPr>
            <p:spPr bwMode="auto">
              <a:xfrm>
                <a:off x="6771" y="8429"/>
                <a:ext cx="505" cy="39"/>
              </a:xfrm>
              <a:custGeom>
                <a:avLst/>
                <a:gdLst>
                  <a:gd name="T0" fmla="*/ 0 w 858"/>
                  <a:gd name="T1" fmla="*/ 0 h 66"/>
                  <a:gd name="T2" fmla="*/ 858 w 858"/>
                  <a:gd name="T3" fmla="*/ 0 h 66"/>
                  <a:gd name="T4" fmla="*/ 858 w 858"/>
                  <a:gd name="T5" fmla="*/ 66 h 66"/>
                  <a:gd name="T6" fmla="*/ 0 w 858"/>
                  <a:gd name="T7" fmla="*/ 66 h 66"/>
                  <a:gd name="T8" fmla="*/ 0 w 858"/>
                  <a:gd name="T9" fmla="*/ 0 h 66"/>
                </a:gdLst>
                <a:ahLst/>
                <a:cxnLst>
                  <a:cxn ang="0">
                    <a:pos x="T0" y="T1"/>
                  </a:cxn>
                  <a:cxn ang="0">
                    <a:pos x="T2" y="T3"/>
                  </a:cxn>
                  <a:cxn ang="0">
                    <a:pos x="T4" y="T5"/>
                  </a:cxn>
                  <a:cxn ang="0">
                    <a:pos x="T6" y="T7"/>
                  </a:cxn>
                  <a:cxn ang="0">
                    <a:pos x="T8" y="T9"/>
                  </a:cxn>
                </a:cxnLst>
                <a:rect l="0" t="0" r="r" b="b"/>
                <a:pathLst>
                  <a:path w="858" h="66">
                    <a:moveTo>
                      <a:pt x="0" y="0"/>
                    </a:moveTo>
                    <a:lnTo>
                      <a:pt x="858" y="0"/>
                    </a:lnTo>
                    <a:lnTo>
                      <a:pt x="858" y="66"/>
                    </a:lnTo>
                    <a:lnTo>
                      <a:pt x="0" y="66"/>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92" name="Freeform 85">
                <a:extLst>
                  <a:ext uri="{FF2B5EF4-FFF2-40B4-BE49-F238E27FC236}">
                    <a16:creationId xmlns:a16="http://schemas.microsoft.com/office/drawing/2014/main" id="{47556575-4883-4308-91DB-544497ECEFDA}"/>
                  </a:ext>
                </a:extLst>
              </p:cNvPr>
              <p:cNvSpPr>
                <a:spLocks/>
              </p:cNvSpPr>
              <p:nvPr/>
            </p:nvSpPr>
            <p:spPr bwMode="auto">
              <a:xfrm>
                <a:off x="7646" y="8429"/>
                <a:ext cx="506" cy="39"/>
              </a:xfrm>
              <a:custGeom>
                <a:avLst/>
                <a:gdLst>
                  <a:gd name="T0" fmla="*/ 0 w 858"/>
                  <a:gd name="T1" fmla="*/ 0 h 66"/>
                  <a:gd name="T2" fmla="*/ 858 w 858"/>
                  <a:gd name="T3" fmla="*/ 0 h 66"/>
                  <a:gd name="T4" fmla="*/ 858 w 858"/>
                  <a:gd name="T5" fmla="*/ 66 h 66"/>
                  <a:gd name="T6" fmla="*/ 0 w 858"/>
                  <a:gd name="T7" fmla="*/ 66 h 66"/>
                  <a:gd name="T8" fmla="*/ 0 w 858"/>
                  <a:gd name="T9" fmla="*/ 0 h 66"/>
                </a:gdLst>
                <a:ahLst/>
                <a:cxnLst>
                  <a:cxn ang="0">
                    <a:pos x="T0" y="T1"/>
                  </a:cxn>
                  <a:cxn ang="0">
                    <a:pos x="T2" y="T3"/>
                  </a:cxn>
                  <a:cxn ang="0">
                    <a:pos x="T4" y="T5"/>
                  </a:cxn>
                  <a:cxn ang="0">
                    <a:pos x="T6" y="T7"/>
                  </a:cxn>
                  <a:cxn ang="0">
                    <a:pos x="T8" y="T9"/>
                  </a:cxn>
                </a:cxnLst>
                <a:rect l="0" t="0" r="r" b="b"/>
                <a:pathLst>
                  <a:path w="858" h="66">
                    <a:moveTo>
                      <a:pt x="0" y="0"/>
                    </a:moveTo>
                    <a:lnTo>
                      <a:pt x="858" y="0"/>
                    </a:lnTo>
                    <a:lnTo>
                      <a:pt x="858" y="66"/>
                    </a:lnTo>
                    <a:lnTo>
                      <a:pt x="0" y="66"/>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93" name="Freeform 86">
                <a:extLst>
                  <a:ext uri="{FF2B5EF4-FFF2-40B4-BE49-F238E27FC236}">
                    <a16:creationId xmlns:a16="http://schemas.microsoft.com/office/drawing/2014/main" id="{87075B77-4EBF-4A39-8887-34631551C057}"/>
                  </a:ext>
                </a:extLst>
              </p:cNvPr>
              <p:cNvSpPr>
                <a:spLocks/>
              </p:cNvSpPr>
              <p:nvPr/>
            </p:nvSpPr>
            <p:spPr bwMode="auto">
              <a:xfrm>
                <a:off x="8278" y="8429"/>
                <a:ext cx="505" cy="39"/>
              </a:xfrm>
              <a:custGeom>
                <a:avLst/>
                <a:gdLst>
                  <a:gd name="T0" fmla="*/ 0 w 858"/>
                  <a:gd name="T1" fmla="*/ 0 h 66"/>
                  <a:gd name="T2" fmla="*/ 858 w 858"/>
                  <a:gd name="T3" fmla="*/ 0 h 66"/>
                  <a:gd name="T4" fmla="*/ 858 w 858"/>
                  <a:gd name="T5" fmla="*/ 66 h 66"/>
                  <a:gd name="T6" fmla="*/ 0 w 858"/>
                  <a:gd name="T7" fmla="*/ 66 h 66"/>
                  <a:gd name="T8" fmla="*/ 0 w 858"/>
                  <a:gd name="T9" fmla="*/ 0 h 66"/>
                </a:gdLst>
                <a:ahLst/>
                <a:cxnLst>
                  <a:cxn ang="0">
                    <a:pos x="T0" y="T1"/>
                  </a:cxn>
                  <a:cxn ang="0">
                    <a:pos x="T2" y="T3"/>
                  </a:cxn>
                  <a:cxn ang="0">
                    <a:pos x="T4" y="T5"/>
                  </a:cxn>
                  <a:cxn ang="0">
                    <a:pos x="T6" y="T7"/>
                  </a:cxn>
                  <a:cxn ang="0">
                    <a:pos x="T8" y="T9"/>
                  </a:cxn>
                </a:cxnLst>
                <a:rect l="0" t="0" r="r" b="b"/>
                <a:pathLst>
                  <a:path w="858" h="66">
                    <a:moveTo>
                      <a:pt x="0" y="0"/>
                    </a:moveTo>
                    <a:lnTo>
                      <a:pt x="858" y="0"/>
                    </a:lnTo>
                    <a:lnTo>
                      <a:pt x="858" y="66"/>
                    </a:lnTo>
                    <a:lnTo>
                      <a:pt x="0" y="66"/>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94" name="Freeform 87">
                <a:extLst>
                  <a:ext uri="{FF2B5EF4-FFF2-40B4-BE49-F238E27FC236}">
                    <a16:creationId xmlns:a16="http://schemas.microsoft.com/office/drawing/2014/main" id="{40B5464E-16C5-4937-A2B4-A2B80FC905AB}"/>
                  </a:ext>
                </a:extLst>
              </p:cNvPr>
              <p:cNvSpPr>
                <a:spLocks/>
              </p:cNvSpPr>
              <p:nvPr/>
            </p:nvSpPr>
            <p:spPr bwMode="auto">
              <a:xfrm>
                <a:off x="8906" y="8429"/>
                <a:ext cx="505" cy="39"/>
              </a:xfrm>
              <a:custGeom>
                <a:avLst/>
                <a:gdLst>
                  <a:gd name="T0" fmla="*/ 0 w 858"/>
                  <a:gd name="T1" fmla="*/ 0 h 66"/>
                  <a:gd name="T2" fmla="*/ 858 w 858"/>
                  <a:gd name="T3" fmla="*/ 0 h 66"/>
                  <a:gd name="T4" fmla="*/ 858 w 858"/>
                  <a:gd name="T5" fmla="*/ 66 h 66"/>
                  <a:gd name="T6" fmla="*/ 0 w 858"/>
                  <a:gd name="T7" fmla="*/ 66 h 66"/>
                  <a:gd name="T8" fmla="*/ 0 w 858"/>
                  <a:gd name="T9" fmla="*/ 0 h 66"/>
                </a:gdLst>
                <a:ahLst/>
                <a:cxnLst>
                  <a:cxn ang="0">
                    <a:pos x="T0" y="T1"/>
                  </a:cxn>
                  <a:cxn ang="0">
                    <a:pos x="T2" y="T3"/>
                  </a:cxn>
                  <a:cxn ang="0">
                    <a:pos x="T4" y="T5"/>
                  </a:cxn>
                  <a:cxn ang="0">
                    <a:pos x="T6" y="T7"/>
                  </a:cxn>
                  <a:cxn ang="0">
                    <a:pos x="T8" y="T9"/>
                  </a:cxn>
                </a:cxnLst>
                <a:rect l="0" t="0" r="r" b="b"/>
                <a:pathLst>
                  <a:path w="858" h="66">
                    <a:moveTo>
                      <a:pt x="0" y="0"/>
                    </a:moveTo>
                    <a:lnTo>
                      <a:pt x="858" y="0"/>
                    </a:lnTo>
                    <a:lnTo>
                      <a:pt x="858" y="66"/>
                    </a:lnTo>
                    <a:lnTo>
                      <a:pt x="0" y="66"/>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95" name="Freeform 88">
                <a:extLst>
                  <a:ext uri="{FF2B5EF4-FFF2-40B4-BE49-F238E27FC236}">
                    <a16:creationId xmlns:a16="http://schemas.microsoft.com/office/drawing/2014/main" id="{DE11E9FA-BE29-4364-80DA-4EB2B8300E7E}"/>
                  </a:ext>
                </a:extLst>
              </p:cNvPr>
              <p:cNvSpPr>
                <a:spLocks/>
              </p:cNvSpPr>
              <p:nvPr/>
            </p:nvSpPr>
            <p:spPr bwMode="auto">
              <a:xfrm flipH="1">
                <a:off x="8418" y="8494"/>
                <a:ext cx="1106" cy="106"/>
              </a:xfrm>
              <a:custGeom>
                <a:avLst/>
                <a:gdLst>
                  <a:gd name="T0" fmla="*/ 100 w 1490"/>
                  <a:gd name="T1" fmla="*/ 8 h 167"/>
                  <a:gd name="T2" fmla="*/ 0 w 1490"/>
                  <a:gd name="T3" fmla="*/ 167 h 167"/>
                  <a:gd name="T4" fmla="*/ 1407 w 1490"/>
                  <a:gd name="T5" fmla="*/ 167 h 167"/>
                  <a:gd name="T6" fmla="*/ 1490 w 1490"/>
                  <a:gd name="T7" fmla="*/ 0 h 167"/>
                  <a:gd name="T8" fmla="*/ 100 w 1490"/>
                  <a:gd name="T9" fmla="*/ 8 h 167"/>
                </a:gdLst>
                <a:ahLst/>
                <a:cxnLst>
                  <a:cxn ang="0">
                    <a:pos x="T0" y="T1"/>
                  </a:cxn>
                  <a:cxn ang="0">
                    <a:pos x="T2" y="T3"/>
                  </a:cxn>
                  <a:cxn ang="0">
                    <a:pos x="T4" y="T5"/>
                  </a:cxn>
                  <a:cxn ang="0">
                    <a:pos x="T6" y="T7"/>
                  </a:cxn>
                  <a:cxn ang="0">
                    <a:pos x="T8" y="T9"/>
                  </a:cxn>
                </a:cxnLst>
                <a:rect l="0" t="0" r="r" b="b"/>
                <a:pathLst>
                  <a:path w="1490" h="167">
                    <a:moveTo>
                      <a:pt x="100" y="8"/>
                    </a:moveTo>
                    <a:lnTo>
                      <a:pt x="0" y="167"/>
                    </a:lnTo>
                    <a:lnTo>
                      <a:pt x="1407" y="167"/>
                    </a:lnTo>
                    <a:lnTo>
                      <a:pt x="1490" y="0"/>
                    </a:lnTo>
                    <a:lnTo>
                      <a:pt x="100"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96" name="Freeform 89">
                <a:extLst>
                  <a:ext uri="{FF2B5EF4-FFF2-40B4-BE49-F238E27FC236}">
                    <a16:creationId xmlns:a16="http://schemas.microsoft.com/office/drawing/2014/main" id="{81504456-78F7-4549-87EE-77D38A26A4FF}"/>
                  </a:ext>
                </a:extLst>
              </p:cNvPr>
              <p:cNvSpPr>
                <a:spLocks/>
              </p:cNvSpPr>
              <p:nvPr/>
            </p:nvSpPr>
            <p:spPr bwMode="auto">
              <a:xfrm flipH="1">
                <a:off x="8802" y="8631"/>
                <a:ext cx="807" cy="105"/>
              </a:xfrm>
              <a:custGeom>
                <a:avLst/>
                <a:gdLst>
                  <a:gd name="T0" fmla="*/ 100 w 1490"/>
                  <a:gd name="T1" fmla="*/ 8 h 167"/>
                  <a:gd name="T2" fmla="*/ 0 w 1490"/>
                  <a:gd name="T3" fmla="*/ 167 h 167"/>
                  <a:gd name="T4" fmla="*/ 1407 w 1490"/>
                  <a:gd name="T5" fmla="*/ 167 h 167"/>
                  <a:gd name="T6" fmla="*/ 1490 w 1490"/>
                  <a:gd name="T7" fmla="*/ 0 h 167"/>
                  <a:gd name="T8" fmla="*/ 100 w 1490"/>
                  <a:gd name="T9" fmla="*/ 8 h 167"/>
                </a:gdLst>
                <a:ahLst/>
                <a:cxnLst>
                  <a:cxn ang="0">
                    <a:pos x="T0" y="T1"/>
                  </a:cxn>
                  <a:cxn ang="0">
                    <a:pos x="T2" y="T3"/>
                  </a:cxn>
                  <a:cxn ang="0">
                    <a:pos x="T4" y="T5"/>
                  </a:cxn>
                  <a:cxn ang="0">
                    <a:pos x="T6" y="T7"/>
                  </a:cxn>
                  <a:cxn ang="0">
                    <a:pos x="T8" y="T9"/>
                  </a:cxn>
                </a:cxnLst>
                <a:rect l="0" t="0" r="r" b="b"/>
                <a:pathLst>
                  <a:path w="1490" h="167">
                    <a:moveTo>
                      <a:pt x="100" y="8"/>
                    </a:moveTo>
                    <a:lnTo>
                      <a:pt x="0" y="167"/>
                    </a:lnTo>
                    <a:lnTo>
                      <a:pt x="1407" y="167"/>
                    </a:lnTo>
                    <a:lnTo>
                      <a:pt x="1490" y="0"/>
                    </a:lnTo>
                    <a:lnTo>
                      <a:pt x="100"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97" name="Freeform 90">
                <a:extLst>
                  <a:ext uri="{FF2B5EF4-FFF2-40B4-BE49-F238E27FC236}">
                    <a16:creationId xmlns:a16="http://schemas.microsoft.com/office/drawing/2014/main" id="{026BE740-BCE6-487B-8CBC-5C32810AE5DF}"/>
                  </a:ext>
                </a:extLst>
              </p:cNvPr>
              <p:cNvSpPr>
                <a:spLocks/>
              </p:cNvSpPr>
              <p:nvPr/>
            </p:nvSpPr>
            <p:spPr bwMode="auto">
              <a:xfrm flipH="1">
                <a:off x="8582" y="8761"/>
                <a:ext cx="1126" cy="105"/>
              </a:xfrm>
              <a:custGeom>
                <a:avLst/>
                <a:gdLst>
                  <a:gd name="T0" fmla="*/ 100 w 1490"/>
                  <a:gd name="T1" fmla="*/ 8 h 167"/>
                  <a:gd name="T2" fmla="*/ 0 w 1490"/>
                  <a:gd name="T3" fmla="*/ 167 h 167"/>
                  <a:gd name="T4" fmla="*/ 1407 w 1490"/>
                  <a:gd name="T5" fmla="*/ 167 h 167"/>
                  <a:gd name="T6" fmla="*/ 1490 w 1490"/>
                  <a:gd name="T7" fmla="*/ 0 h 167"/>
                  <a:gd name="T8" fmla="*/ 100 w 1490"/>
                  <a:gd name="T9" fmla="*/ 8 h 167"/>
                </a:gdLst>
                <a:ahLst/>
                <a:cxnLst>
                  <a:cxn ang="0">
                    <a:pos x="T0" y="T1"/>
                  </a:cxn>
                  <a:cxn ang="0">
                    <a:pos x="T2" y="T3"/>
                  </a:cxn>
                  <a:cxn ang="0">
                    <a:pos x="T4" y="T5"/>
                  </a:cxn>
                  <a:cxn ang="0">
                    <a:pos x="T6" y="T7"/>
                  </a:cxn>
                  <a:cxn ang="0">
                    <a:pos x="T8" y="T9"/>
                  </a:cxn>
                </a:cxnLst>
                <a:rect l="0" t="0" r="r" b="b"/>
                <a:pathLst>
                  <a:path w="1490" h="167">
                    <a:moveTo>
                      <a:pt x="100" y="8"/>
                    </a:moveTo>
                    <a:lnTo>
                      <a:pt x="0" y="167"/>
                    </a:lnTo>
                    <a:lnTo>
                      <a:pt x="1407" y="167"/>
                    </a:lnTo>
                    <a:lnTo>
                      <a:pt x="1490" y="0"/>
                    </a:lnTo>
                    <a:lnTo>
                      <a:pt x="100"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98" name="Freeform 91">
                <a:extLst>
                  <a:ext uri="{FF2B5EF4-FFF2-40B4-BE49-F238E27FC236}">
                    <a16:creationId xmlns:a16="http://schemas.microsoft.com/office/drawing/2014/main" id="{3A5BEF68-07D8-4092-B284-30865B1B863B}"/>
                  </a:ext>
                </a:extLst>
              </p:cNvPr>
              <p:cNvSpPr>
                <a:spLocks/>
              </p:cNvSpPr>
              <p:nvPr/>
            </p:nvSpPr>
            <p:spPr bwMode="auto">
              <a:xfrm flipH="1">
                <a:off x="8890" y="8901"/>
                <a:ext cx="932" cy="108"/>
              </a:xfrm>
              <a:custGeom>
                <a:avLst/>
                <a:gdLst>
                  <a:gd name="T0" fmla="*/ 100 w 1490"/>
                  <a:gd name="T1" fmla="*/ 8 h 167"/>
                  <a:gd name="T2" fmla="*/ 0 w 1490"/>
                  <a:gd name="T3" fmla="*/ 167 h 167"/>
                  <a:gd name="T4" fmla="*/ 1407 w 1490"/>
                  <a:gd name="T5" fmla="*/ 167 h 167"/>
                  <a:gd name="T6" fmla="*/ 1490 w 1490"/>
                  <a:gd name="T7" fmla="*/ 0 h 167"/>
                  <a:gd name="T8" fmla="*/ 100 w 1490"/>
                  <a:gd name="T9" fmla="*/ 8 h 167"/>
                </a:gdLst>
                <a:ahLst/>
                <a:cxnLst>
                  <a:cxn ang="0">
                    <a:pos x="T0" y="T1"/>
                  </a:cxn>
                  <a:cxn ang="0">
                    <a:pos x="T2" y="T3"/>
                  </a:cxn>
                  <a:cxn ang="0">
                    <a:pos x="T4" y="T5"/>
                  </a:cxn>
                  <a:cxn ang="0">
                    <a:pos x="T6" y="T7"/>
                  </a:cxn>
                  <a:cxn ang="0">
                    <a:pos x="T8" y="T9"/>
                  </a:cxn>
                </a:cxnLst>
                <a:rect l="0" t="0" r="r" b="b"/>
                <a:pathLst>
                  <a:path w="1490" h="167">
                    <a:moveTo>
                      <a:pt x="100" y="8"/>
                    </a:moveTo>
                    <a:lnTo>
                      <a:pt x="0" y="167"/>
                    </a:lnTo>
                    <a:lnTo>
                      <a:pt x="1407" y="167"/>
                    </a:lnTo>
                    <a:lnTo>
                      <a:pt x="1490" y="0"/>
                    </a:lnTo>
                    <a:lnTo>
                      <a:pt x="100"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99" name="Freeform 92">
                <a:extLst>
                  <a:ext uri="{FF2B5EF4-FFF2-40B4-BE49-F238E27FC236}">
                    <a16:creationId xmlns:a16="http://schemas.microsoft.com/office/drawing/2014/main" id="{E61A0620-15C8-4994-A3FB-126200CE44C7}"/>
                  </a:ext>
                </a:extLst>
              </p:cNvPr>
              <p:cNvSpPr>
                <a:spLocks/>
              </p:cNvSpPr>
              <p:nvPr/>
            </p:nvSpPr>
            <p:spPr bwMode="auto">
              <a:xfrm>
                <a:off x="8911" y="9054"/>
                <a:ext cx="446" cy="41"/>
              </a:xfrm>
              <a:custGeom>
                <a:avLst/>
                <a:gdLst>
                  <a:gd name="T0" fmla="*/ 0 w 756"/>
                  <a:gd name="T1" fmla="*/ 0 h 71"/>
                  <a:gd name="T2" fmla="*/ 708 w 756"/>
                  <a:gd name="T3" fmla="*/ 0 h 71"/>
                  <a:gd name="T4" fmla="*/ 756 w 756"/>
                  <a:gd name="T5" fmla="*/ 71 h 71"/>
                  <a:gd name="T6" fmla="*/ 24 w 756"/>
                  <a:gd name="T7" fmla="*/ 71 h 71"/>
                  <a:gd name="T8" fmla="*/ 0 w 756"/>
                  <a:gd name="T9" fmla="*/ 0 h 71"/>
                </a:gdLst>
                <a:ahLst/>
                <a:cxnLst>
                  <a:cxn ang="0">
                    <a:pos x="T0" y="T1"/>
                  </a:cxn>
                  <a:cxn ang="0">
                    <a:pos x="T2" y="T3"/>
                  </a:cxn>
                  <a:cxn ang="0">
                    <a:pos x="T4" y="T5"/>
                  </a:cxn>
                  <a:cxn ang="0">
                    <a:pos x="T6" y="T7"/>
                  </a:cxn>
                  <a:cxn ang="0">
                    <a:pos x="T8" y="T9"/>
                  </a:cxn>
                </a:cxnLst>
                <a:rect l="0" t="0" r="r" b="b"/>
                <a:pathLst>
                  <a:path w="756" h="71">
                    <a:moveTo>
                      <a:pt x="0" y="0"/>
                    </a:moveTo>
                    <a:lnTo>
                      <a:pt x="708" y="0"/>
                    </a:lnTo>
                    <a:lnTo>
                      <a:pt x="756" y="71"/>
                    </a:lnTo>
                    <a:lnTo>
                      <a:pt x="24" y="71"/>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00" name="Freeform 93">
                <a:extLst>
                  <a:ext uri="{FF2B5EF4-FFF2-40B4-BE49-F238E27FC236}">
                    <a16:creationId xmlns:a16="http://schemas.microsoft.com/office/drawing/2014/main" id="{73D95D6D-8C37-4444-8221-B13C50E0E1ED}"/>
                  </a:ext>
                </a:extLst>
              </p:cNvPr>
              <p:cNvSpPr>
                <a:spLocks/>
              </p:cNvSpPr>
              <p:nvPr/>
            </p:nvSpPr>
            <p:spPr bwMode="auto">
              <a:xfrm>
                <a:off x="9482" y="9130"/>
                <a:ext cx="445" cy="43"/>
              </a:xfrm>
              <a:custGeom>
                <a:avLst/>
                <a:gdLst>
                  <a:gd name="T0" fmla="*/ 0 w 756"/>
                  <a:gd name="T1" fmla="*/ 0 h 71"/>
                  <a:gd name="T2" fmla="*/ 708 w 756"/>
                  <a:gd name="T3" fmla="*/ 0 h 71"/>
                  <a:gd name="T4" fmla="*/ 756 w 756"/>
                  <a:gd name="T5" fmla="*/ 71 h 71"/>
                  <a:gd name="T6" fmla="*/ 24 w 756"/>
                  <a:gd name="T7" fmla="*/ 71 h 71"/>
                  <a:gd name="T8" fmla="*/ 0 w 756"/>
                  <a:gd name="T9" fmla="*/ 0 h 71"/>
                </a:gdLst>
                <a:ahLst/>
                <a:cxnLst>
                  <a:cxn ang="0">
                    <a:pos x="T0" y="T1"/>
                  </a:cxn>
                  <a:cxn ang="0">
                    <a:pos x="T2" y="T3"/>
                  </a:cxn>
                  <a:cxn ang="0">
                    <a:pos x="T4" y="T5"/>
                  </a:cxn>
                  <a:cxn ang="0">
                    <a:pos x="T6" y="T7"/>
                  </a:cxn>
                  <a:cxn ang="0">
                    <a:pos x="T8" y="T9"/>
                  </a:cxn>
                </a:cxnLst>
                <a:rect l="0" t="0" r="r" b="b"/>
                <a:pathLst>
                  <a:path w="756" h="71">
                    <a:moveTo>
                      <a:pt x="0" y="0"/>
                    </a:moveTo>
                    <a:lnTo>
                      <a:pt x="708" y="0"/>
                    </a:lnTo>
                    <a:lnTo>
                      <a:pt x="756" y="71"/>
                    </a:lnTo>
                    <a:lnTo>
                      <a:pt x="24" y="71"/>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01" name="Freeform 94">
                <a:extLst>
                  <a:ext uri="{FF2B5EF4-FFF2-40B4-BE49-F238E27FC236}">
                    <a16:creationId xmlns:a16="http://schemas.microsoft.com/office/drawing/2014/main" id="{6C0942A5-2B20-4C4E-8B72-CA1A2B5EF361}"/>
                  </a:ext>
                </a:extLst>
              </p:cNvPr>
              <p:cNvSpPr>
                <a:spLocks/>
              </p:cNvSpPr>
              <p:nvPr/>
            </p:nvSpPr>
            <p:spPr bwMode="auto">
              <a:xfrm>
                <a:off x="8966" y="9125"/>
                <a:ext cx="445" cy="42"/>
              </a:xfrm>
              <a:custGeom>
                <a:avLst/>
                <a:gdLst>
                  <a:gd name="T0" fmla="*/ 0 w 756"/>
                  <a:gd name="T1" fmla="*/ 0 h 71"/>
                  <a:gd name="T2" fmla="*/ 708 w 756"/>
                  <a:gd name="T3" fmla="*/ 0 h 71"/>
                  <a:gd name="T4" fmla="*/ 756 w 756"/>
                  <a:gd name="T5" fmla="*/ 71 h 71"/>
                  <a:gd name="T6" fmla="*/ 24 w 756"/>
                  <a:gd name="T7" fmla="*/ 71 h 71"/>
                  <a:gd name="T8" fmla="*/ 0 w 756"/>
                  <a:gd name="T9" fmla="*/ 0 h 71"/>
                </a:gdLst>
                <a:ahLst/>
                <a:cxnLst>
                  <a:cxn ang="0">
                    <a:pos x="T0" y="T1"/>
                  </a:cxn>
                  <a:cxn ang="0">
                    <a:pos x="T2" y="T3"/>
                  </a:cxn>
                  <a:cxn ang="0">
                    <a:pos x="T4" y="T5"/>
                  </a:cxn>
                  <a:cxn ang="0">
                    <a:pos x="T6" y="T7"/>
                  </a:cxn>
                  <a:cxn ang="0">
                    <a:pos x="T8" y="T9"/>
                  </a:cxn>
                </a:cxnLst>
                <a:rect l="0" t="0" r="r" b="b"/>
                <a:pathLst>
                  <a:path w="756" h="71">
                    <a:moveTo>
                      <a:pt x="0" y="0"/>
                    </a:moveTo>
                    <a:lnTo>
                      <a:pt x="708" y="0"/>
                    </a:lnTo>
                    <a:lnTo>
                      <a:pt x="756" y="71"/>
                    </a:lnTo>
                    <a:lnTo>
                      <a:pt x="24" y="71"/>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02" name="Freeform 95">
                <a:extLst>
                  <a:ext uri="{FF2B5EF4-FFF2-40B4-BE49-F238E27FC236}">
                    <a16:creationId xmlns:a16="http://schemas.microsoft.com/office/drawing/2014/main" id="{C1DD59AB-3AF0-4225-B22A-5EE7C0477E82}"/>
                  </a:ext>
                </a:extLst>
              </p:cNvPr>
              <p:cNvSpPr>
                <a:spLocks/>
              </p:cNvSpPr>
              <p:nvPr/>
            </p:nvSpPr>
            <p:spPr bwMode="auto">
              <a:xfrm>
                <a:off x="8428" y="9125"/>
                <a:ext cx="446" cy="42"/>
              </a:xfrm>
              <a:custGeom>
                <a:avLst/>
                <a:gdLst>
                  <a:gd name="T0" fmla="*/ 0 w 756"/>
                  <a:gd name="T1" fmla="*/ 0 h 71"/>
                  <a:gd name="T2" fmla="*/ 708 w 756"/>
                  <a:gd name="T3" fmla="*/ 0 h 71"/>
                  <a:gd name="T4" fmla="*/ 756 w 756"/>
                  <a:gd name="T5" fmla="*/ 71 h 71"/>
                  <a:gd name="T6" fmla="*/ 24 w 756"/>
                  <a:gd name="T7" fmla="*/ 71 h 71"/>
                  <a:gd name="T8" fmla="*/ 0 w 756"/>
                  <a:gd name="T9" fmla="*/ 0 h 71"/>
                </a:gdLst>
                <a:ahLst/>
                <a:cxnLst>
                  <a:cxn ang="0">
                    <a:pos x="T0" y="T1"/>
                  </a:cxn>
                  <a:cxn ang="0">
                    <a:pos x="T2" y="T3"/>
                  </a:cxn>
                  <a:cxn ang="0">
                    <a:pos x="T4" y="T5"/>
                  </a:cxn>
                  <a:cxn ang="0">
                    <a:pos x="T6" y="T7"/>
                  </a:cxn>
                  <a:cxn ang="0">
                    <a:pos x="T8" y="T9"/>
                  </a:cxn>
                </a:cxnLst>
                <a:rect l="0" t="0" r="r" b="b"/>
                <a:pathLst>
                  <a:path w="756" h="71">
                    <a:moveTo>
                      <a:pt x="0" y="0"/>
                    </a:moveTo>
                    <a:lnTo>
                      <a:pt x="708" y="0"/>
                    </a:lnTo>
                    <a:lnTo>
                      <a:pt x="756" y="71"/>
                    </a:lnTo>
                    <a:lnTo>
                      <a:pt x="24" y="71"/>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03" name="Freeform 96">
                <a:extLst>
                  <a:ext uri="{FF2B5EF4-FFF2-40B4-BE49-F238E27FC236}">
                    <a16:creationId xmlns:a16="http://schemas.microsoft.com/office/drawing/2014/main" id="{418277D6-F678-4E45-A3C7-E1A444FFF5AB}"/>
                  </a:ext>
                </a:extLst>
              </p:cNvPr>
              <p:cNvSpPr>
                <a:spLocks/>
              </p:cNvSpPr>
              <p:nvPr/>
            </p:nvSpPr>
            <p:spPr bwMode="auto">
              <a:xfrm>
                <a:off x="2825" y="8627"/>
                <a:ext cx="569" cy="109"/>
              </a:xfrm>
              <a:custGeom>
                <a:avLst/>
                <a:gdLst>
                  <a:gd name="T0" fmla="*/ 108 w 1057"/>
                  <a:gd name="T1" fmla="*/ 8 h 208"/>
                  <a:gd name="T2" fmla="*/ 0 w 1057"/>
                  <a:gd name="T3" fmla="*/ 208 h 208"/>
                  <a:gd name="T4" fmla="*/ 957 w 1057"/>
                  <a:gd name="T5" fmla="*/ 208 h 208"/>
                  <a:gd name="T6" fmla="*/ 1057 w 1057"/>
                  <a:gd name="T7" fmla="*/ 0 h 208"/>
                  <a:gd name="T8" fmla="*/ 108 w 1057"/>
                  <a:gd name="T9" fmla="*/ 8 h 208"/>
                </a:gdLst>
                <a:ahLst/>
                <a:cxnLst>
                  <a:cxn ang="0">
                    <a:pos x="T0" y="T1"/>
                  </a:cxn>
                  <a:cxn ang="0">
                    <a:pos x="T2" y="T3"/>
                  </a:cxn>
                  <a:cxn ang="0">
                    <a:pos x="T4" y="T5"/>
                  </a:cxn>
                  <a:cxn ang="0">
                    <a:pos x="T6" y="T7"/>
                  </a:cxn>
                  <a:cxn ang="0">
                    <a:pos x="T8" y="T9"/>
                  </a:cxn>
                </a:cxnLst>
                <a:rect l="0" t="0" r="r" b="b"/>
                <a:pathLst>
                  <a:path w="1057" h="208">
                    <a:moveTo>
                      <a:pt x="108" y="8"/>
                    </a:moveTo>
                    <a:lnTo>
                      <a:pt x="0" y="208"/>
                    </a:lnTo>
                    <a:lnTo>
                      <a:pt x="957" y="208"/>
                    </a:lnTo>
                    <a:lnTo>
                      <a:pt x="1057" y="0"/>
                    </a:lnTo>
                    <a:lnTo>
                      <a:pt x="10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04" name="Freeform 97">
                <a:extLst>
                  <a:ext uri="{FF2B5EF4-FFF2-40B4-BE49-F238E27FC236}">
                    <a16:creationId xmlns:a16="http://schemas.microsoft.com/office/drawing/2014/main" id="{B1B07827-EA83-442F-81E7-076BB8B443A1}"/>
                  </a:ext>
                </a:extLst>
              </p:cNvPr>
              <p:cNvSpPr>
                <a:spLocks/>
              </p:cNvSpPr>
              <p:nvPr/>
            </p:nvSpPr>
            <p:spPr bwMode="auto">
              <a:xfrm>
                <a:off x="3478" y="8627"/>
                <a:ext cx="570" cy="109"/>
              </a:xfrm>
              <a:custGeom>
                <a:avLst/>
                <a:gdLst>
                  <a:gd name="T0" fmla="*/ 108 w 1057"/>
                  <a:gd name="T1" fmla="*/ 8 h 208"/>
                  <a:gd name="T2" fmla="*/ 0 w 1057"/>
                  <a:gd name="T3" fmla="*/ 208 h 208"/>
                  <a:gd name="T4" fmla="*/ 957 w 1057"/>
                  <a:gd name="T5" fmla="*/ 208 h 208"/>
                  <a:gd name="T6" fmla="*/ 1057 w 1057"/>
                  <a:gd name="T7" fmla="*/ 0 h 208"/>
                  <a:gd name="T8" fmla="*/ 108 w 1057"/>
                  <a:gd name="T9" fmla="*/ 8 h 208"/>
                </a:gdLst>
                <a:ahLst/>
                <a:cxnLst>
                  <a:cxn ang="0">
                    <a:pos x="T0" y="T1"/>
                  </a:cxn>
                  <a:cxn ang="0">
                    <a:pos x="T2" y="T3"/>
                  </a:cxn>
                  <a:cxn ang="0">
                    <a:pos x="T4" y="T5"/>
                  </a:cxn>
                  <a:cxn ang="0">
                    <a:pos x="T6" y="T7"/>
                  </a:cxn>
                  <a:cxn ang="0">
                    <a:pos x="T8" y="T9"/>
                  </a:cxn>
                </a:cxnLst>
                <a:rect l="0" t="0" r="r" b="b"/>
                <a:pathLst>
                  <a:path w="1057" h="208">
                    <a:moveTo>
                      <a:pt x="108" y="8"/>
                    </a:moveTo>
                    <a:lnTo>
                      <a:pt x="0" y="208"/>
                    </a:lnTo>
                    <a:lnTo>
                      <a:pt x="957" y="208"/>
                    </a:lnTo>
                    <a:lnTo>
                      <a:pt x="1057" y="0"/>
                    </a:lnTo>
                    <a:lnTo>
                      <a:pt x="10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05" name="Freeform 98">
                <a:extLst>
                  <a:ext uri="{FF2B5EF4-FFF2-40B4-BE49-F238E27FC236}">
                    <a16:creationId xmlns:a16="http://schemas.microsoft.com/office/drawing/2014/main" id="{2B19BA28-AE8E-46DA-9EE4-E3C4DAAFCE0D}"/>
                  </a:ext>
                </a:extLst>
              </p:cNvPr>
              <p:cNvSpPr>
                <a:spLocks/>
              </p:cNvSpPr>
              <p:nvPr/>
            </p:nvSpPr>
            <p:spPr bwMode="auto">
              <a:xfrm>
                <a:off x="4140" y="8627"/>
                <a:ext cx="571" cy="109"/>
              </a:xfrm>
              <a:custGeom>
                <a:avLst/>
                <a:gdLst>
                  <a:gd name="T0" fmla="*/ 108 w 1057"/>
                  <a:gd name="T1" fmla="*/ 8 h 208"/>
                  <a:gd name="T2" fmla="*/ 0 w 1057"/>
                  <a:gd name="T3" fmla="*/ 208 h 208"/>
                  <a:gd name="T4" fmla="*/ 957 w 1057"/>
                  <a:gd name="T5" fmla="*/ 208 h 208"/>
                  <a:gd name="T6" fmla="*/ 1057 w 1057"/>
                  <a:gd name="T7" fmla="*/ 0 h 208"/>
                  <a:gd name="T8" fmla="*/ 108 w 1057"/>
                  <a:gd name="T9" fmla="*/ 8 h 208"/>
                </a:gdLst>
                <a:ahLst/>
                <a:cxnLst>
                  <a:cxn ang="0">
                    <a:pos x="T0" y="T1"/>
                  </a:cxn>
                  <a:cxn ang="0">
                    <a:pos x="T2" y="T3"/>
                  </a:cxn>
                  <a:cxn ang="0">
                    <a:pos x="T4" y="T5"/>
                  </a:cxn>
                  <a:cxn ang="0">
                    <a:pos x="T6" y="T7"/>
                  </a:cxn>
                  <a:cxn ang="0">
                    <a:pos x="T8" y="T9"/>
                  </a:cxn>
                </a:cxnLst>
                <a:rect l="0" t="0" r="r" b="b"/>
                <a:pathLst>
                  <a:path w="1057" h="208">
                    <a:moveTo>
                      <a:pt x="108" y="8"/>
                    </a:moveTo>
                    <a:lnTo>
                      <a:pt x="0" y="208"/>
                    </a:lnTo>
                    <a:lnTo>
                      <a:pt x="957" y="208"/>
                    </a:lnTo>
                    <a:lnTo>
                      <a:pt x="1057" y="0"/>
                    </a:lnTo>
                    <a:lnTo>
                      <a:pt x="10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06" name="Freeform 99">
                <a:extLst>
                  <a:ext uri="{FF2B5EF4-FFF2-40B4-BE49-F238E27FC236}">
                    <a16:creationId xmlns:a16="http://schemas.microsoft.com/office/drawing/2014/main" id="{E1768985-F8B3-4624-867B-359ADCCFC9E6}"/>
                  </a:ext>
                </a:extLst>
              </p:cNvPr>
              <p:cNvSpPr>
                <a:spLocks/>
              </p:cNvSpPr>
              <p:nvPr/>
            </p:nvSpPr>
            <p:spPr bwMode="auto">
              <a:xfrm>
                <a:off x="4837" y="8637"/>
                <a:ext cx="507" cy="92"/>
              </a:xfrm>
              <a:custGeom>
                <a:avLst/>
                <a:gdLst>
                  <a:gd name="T0" fmla="*/ 17 w 858"/>
                  <a:gd name="T1" fmla="*/ 8 h 158"/>
                  <a:gd name="T2" fmla="*/ 858 w 858"/>
                  <a:gd name="T3" fmla="*/ 0 h 158"/>
                  <a:gd name="T4" fmla="*/ 858 w 858"/>
                  <a:gd name="T5" fmla="*/ 158 h 158"/>
                  <a:gd name="T6" fmla="*/ 0 w 858"/>
                  <a:gd name="T7" fmla="*/ 158 h 158"/>
                  <a:gd name="T8" fmla="*/ 17 w 858"/>
                  <a:gd name="T9" fmla="*/ 8 h 158"/>
                </a:gdLst>
                <a:ahLst/>
                <a:cxnLst>
                  <a:cxn ang="0">
                    <a:pos x="T0" y="T1"/>
                  </a:cxn>
                  <a:cxn ang="0">
                    <a:pos x="T2" y="T3"/>
                  </a:cxn>
                  <a:cxn ang="0">
                    <a:pos x="T4" y="T5"/>
                  </a:cxn>
                  <a:cxn ang="0">
                    <a:pos x="T6" y="T7"/>
                  </a:cxn>
                  <a:cxn ang="0">
                    <a:pos x="T8" y="T9"/>
                  </a:cxn>
                </a:cxnLst>
                <a:rect l="0" t="0" r="r" b="b"/>
                <a:pathLst>
                  <a:path w="858" h="158">
                    <a:moveTo>
                      <a:pt x="17" y="8"/>
                    </a:moveTo>
                    <a:lnTo>
                      <a:pt x="858" y="0"/>
                    </a:lnTo>
                    <a:lnTo>
                      <a:pt x="858" y="158"/>
                    </a:lnTo>
                    <a:lnTo>
                      <a:pt x="0" y="158"/>
                    </a:lnTo>
                    <a:lnTo>
                      <a:pt x="17"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07" name="Freeform 100">
                <a:extLst>
                  <a:ext uri="{FF2B5EF4-FFF2-40B4-BE49-F238E27FC236}">
                    <a16:creationId xmlns:a16="http://schemas.microsoft.com/office/drawing/2014/main" id="{846E5871-0912-4187-A14A-48E9826FC5C8}"/>
                  </a:ext>
                </a:extLst>
              </p:cNvPr>
              <p:cNvSpPr>
                <a:spLocks/>
              </p:cNvSpPr>
              <p:nvPr/>
            </p:nvSpPr>
            <p:spPr bwMode="auto">
              <a:xfrm>
                <a:off x="5497" y="8637"/>
                <a:ext cx="507" cy="92"/>
              </a:xfrm>
              <a:custGeom>
                <a:avLst/>
                <a:gdLst>
                  <a:gd name="T0" fmla="*/ 17 w 858"/>
                  <a:gd name="T1" fmla="*/ 8 h 158"/>
                  <a:gd name="T2" fmla="*/ 858 w 858"/>
                  <a:gd name="T3" fmla="*/ 0 h 158"/>
                  <a:gd name="T4" fmla="*/ 858 w 858"/>
                  <a:gd name="T5" fmla="*/ 158 h 158"/>
                  <a:gd name="T6" fmla="*/ 0 w 858"/>
                  <a:gd name="T7" fmla="*/ 158 h 158"/>
                  <a:gd name="T8" fmla="*/ 17 w 858"/>
                  <a:gd name="T9" fmla="*/ 8 h 158"/>
                </a:gdLst>
                <a:ahLst/>
                <a:cxnLst>
                  <a:cxn ang="0">
                    <a:pos x="T0" y="T1"/>
                  </a:cxn>
                  <a:cxn ang="0">
                    <a:pos x="T2" y="T3"/>
                  </a:cxn>
                  <a:cxn ang="0">
                    <a:pos x="T4" y="T5"/>
                  </a:cxn>
                  <a:cxn ang="0">
                    <a:pos x="T6" y="T7"/>
                  </a:cxn>
                  <a:cxn ang="0">
                    <a:pos x="T8" y="T9"/>
                  </a:cxn>
                </a:cxnLst>
                <a:rect l="0" t="0" r="r" b="b"/>
                <a:pathLst>
                  <a:path w="858" h="158">
                    <a:moveTo>
                      <a:pt x="17" y="8"/>
                    </a:moveTo>
                    <a:lnTo>
                      <a:pt x="858" y="0"/>
                    </a:lnTo>
                    <a:lnTo>
                      <a:pt x="858" y="158"/>
                    </a:lnTo>
                    <a:lnTo>
                      <a:pt x="0" y="158"/>
                    </a:lnTo>
                    <a:lnTo>
                      <a:pt x="17"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08" name="Freeform 101">
                <a:extLst>
                  <a:ext uri="{FF2B5EF4-FFF2-40B4-BE49-F238E27FC236}">
                    <a16:creationId xmlns:a16="http://schemas.microsoft.com/office/drawing/2014/main" id="{C8EC61D7-550B-4E09-A825-DA1080FB0AF0}"/>
                  </a:ext>
                </a:extLst>
              </p:cNvPr>
              <p:cNvSpPr>
                <a:spLocks/>
              </p:cNvSpPr>
              <p:nvPr/>
            </p:nvSpPr>
            <p:spPr bwMode="auto">
              <a:xfrm>
                <a:off x="6146" y="8631"/>
                <a:ext cx="517" cy="98"/>
              </a:xfrm>
              <a:custGeom>
                <a:avLst/>
                <a:gdLst>
                  <a:gd name="T0" fmla="*/ 0 w 876"/>
                  <a:gd name="T1" fmla="*/ 0 h 154"/>
                  <a:gd name="T2" fmla="*/ 876 w 876"/>
                  <a:gd name="T3" fmla="*/ 0 h 154"/>
                  <a:gd name="T4" fmla="*/ 876 w 876"/>
                  <a:gd name="T5" fmla="*/ 154 h 154"/>
                  <a:gd name="T6" fmla="*/ 0 w 876"/>
                  <a:gd name="T7" fmla="*/ 154 h 154"/>
                  <a:gd name="T8" fmla="*/ 0 w 876"/>
                  <a:gd name="T9" fmla="*/ 0 h 154"/>
                </a:gdLst>
                <a:ahLst/>
                <a:cxnLst>
                  <a:cxn ang="0">
                    <a:pos x="T0" y="T1"/>
                  </a:cxn>
                  <a:cxn ang="0">
                    <a:pos x="T2" y="T3"/>
                  </a:cxn>
                  <a:cxn ang="0">
                    <a:pos x="T4" y="T5"/>
                  </a:cxn>
                  <a:cxn ang="0">
                    <a:pos x="T6" y="T7"/>
                  </a:cxn>
                  <a:cxn ang="0">
                    <a:pos x="T8" y="T9"/>
                  </a:cxn>
                </a:cxnLst>
                <a:rect l="0" t="0" r="r" b="b"/>
                <a:pathLst>
                  <a:path w="876" h="154">
                    <a:moveTo>
                      <a:pt x="0" y="0"/>
                    </a:moveTo>
                    <a:lnTo>
                      <a:pt x="876" y="0"/>
                    </a:lnTo>
                    <a:lnTo>
                      <a:pt x="876" y="154"/>
                    </a:lnTo>
                    <a:lnTo>
                      <a:pt x="0" y="154"/>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09" name="Freeform 102">
                <a:extLst>
                  <a:ext uri="{FF2B5EF4-FFF2-40B4-BE49-F238E27FC236}">
                    <a16:creationId xmlns:a16="http://schemas.microsoft.com/office/drawing/2014/main" id="{669B6CC7-D634-4692-8E32-4C20CA786E77}"/>
                  </a:ext>
                </a:extLst>
              </p:cNvPr>
              <p:cNvSpPr>
                <a:spLocks/>
              </p:cNvSpPr>
              <p:nvPr/>
            </p:nvSpPr>
            <p:spPr bwMode="auto">
              <a:xfrm>
                <a:off x="6805" y="8637"/>
                <a:ext cx="520" cy="92"/>
              </a:xfrm>
              <a:custGeom>
                <a:avLst/>
                <a:gdLst>
                  <a:gd name="T0" fmla="*/ 0 w 882"/>
                  <a:gd name="T1" fmla="*/ 0 h 158"/>
                  <a:gd name="T2" fmla="*/ 858 w 882"/>
                  <a:gd name="T3" fmla="*/ 0 h 158"/>
                  <a:gd name="T4" fmla="*/ 882 w 882"/>
                  <a:gd name="T5" fmla="*/ 158 h 158"/>
                  <a:gd name="T6" fmla="*/ 24 w 882"/>
                  <a:gd name="T7" fmla="*/ 158 h 158"/>
                  <a:gd name="T8" fmla="*/ 0 w 882"/>
                  <a:gd name="T9" fmla="*/ 0 h 158"/>
                </a:gdLst>
                <a:ahLst/>
                <a:cxnLst>
                  <a:cxn ang="0">
                    <a:pos x="T0" y="T1"/>
                  </a:cxn>
                  <a:cxn ang="0">
                    <a:pos x="T2" y="T3"/>
                  </a:cxn>
                  <a:cxn ang="0">
                    <a:pos x="T4" y="T5"/>
                  </a:cxn>
                  <a:cxn ang="0">
                    <a:pos x="T6" y="T7"/>
                  </a:cxn>
                  <a:cxn ang="0">
                    <a:pos x="T8" y="T9"/>
                  </a:cxn>
                </a:cxnLst>
                <a:rect l="0" t="0" r="r" b="b"/>
                <a:pathLst>
                  <a:path w="882" h="158">
                    <a:moveTo>
                      <a:pt x="0" y="0"/>
                    </a:moveTo>
                    <a:lnTo>
                      <a:pt x="858" y="0"/>
                    </a:lnTo>
                    <a:lnTo>
                      <a:pt x="882" y="158"/>
                    </a:lnTo>
                    <a:lnTo>
                      <a:pt x="24" y="158"/>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10" name="Freeform 103">
                <a:extLst>
                  <a:ext uri="{FF2B5EF4-FFF2-40B4-BE49-F238E27FC236}">
                    <a16:creationId xmlns:a16="http://schemas.microsoft.com/office/drawing/2014/main" id="{02DB7BB0-1E29-47D3-B3DE-A17A01BB2DED}"/>
                  </a:ext>
                </a:extLst>
              </p:cNvPr>
              <p:cNvSpPr>
                <a:spLocks/>
              </p:cNvSpPr>
              <p:nvPr/>
            </p:nvSpPr>
            <p:spPr bwMode="auto">
              <a:xfrm>
                <a:off x="7445" y="8637"/>
                <a:ext cx="546" cy="92"/>
              </a:xfrm>
              <a:custGeom>
                <a:avLst/>
                <a:gdLst>
                  <a:gd name="T0" fmla="*/ 0 w 924"/>
                  <a:gd name="T1" fmla="*/ 0 h 158"/>
                  <a:gd name="T2" fmla="*/ 874 w 924"/>
                  <a:gd name="T3" fmla="*/ 0 h 158"/>
                  <a:gd name="T4" fmla="*/ 924 w 924"/>
                  <a:gd name="T5" fmla="*/ 158 h 158"/>
                  <a:gd name="T6" fmla="*/ 67 w 924"/>
                  <a:gd name="T7" fmla="*/ 158 h 158"/>
                  <a:gd name="T8" fmla="*/ 0 w 924"/>
                  <a:gd name="T9" fmla="*/ 0 h 158"/>
                </a:gdLst>
                <a:ahLst/>
                <a:cxnLst>
                  <a:cxn ang="0">
                    <a:pos x="T0" y="T1"/>
                  </a:cxn>
                  <a:cxn ang="0">
                    <a:pos x="T2" y="T3"/>
                  </a:cxn>
                  <a:cxn ang="0">
                    <a:pos x="T4" y="T5"/>
                  </a:cxn>
                  <a:cxn ang="0">
                    <a:pos x="T6" y="T7"/>
                  </a:cxn>
                  <a:cxn ang="0">
                    <a:pos x="T8" y="T9"/>
                  </a:cxn>
                </a:cxnLst>
                <a:rect l="0" t="0" r="r" b="b"/>
                <a:pathLst>
                  <a:path w="924" h="158">
                    <a:moveTo>
                      <a:pt x="0" y="0"/>
                    </a:moveTo>
                    <a:lnTo>
                      <a:pt x="874" y="0"/>
                    </a:lnTo>
                    <a:lnTo>
                      <a:pt x="924" y="158"/>
                    </a:lnTo>
                    <a:lnTo>
                      <a:pt x="67" y="158"/>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11" name="Freeform 104">
                <a:extLst>
                  <a:ext uri="{FF2B5EF4-FFF2-40B4-BE49-F238E27FC236}">
                    <a16:creationId xmlns:a16="http://schemas.microsoft.com/office/drawing/2014/main" id="{997562EA-D25B-48D5-849E-6D94CEA54303}"/>
                  </a:ext>
                </a:extLst>
              </p:cNvPr>
              <p:cNvSpPr>
                <a:spLocks/>
              </p:cNvSpPr>
              <p:nvPr/>
            </p:nvSpPr>
            <p:spPr bwMode="auto">
              <a:xfrm>
                <a:off x="8093" y="8637"/>
                <a:ext cx="546" cy="92"/>
              </a:xfrm>
              <a:custGeom>
                <a:avLst/>
                <a:gdLst>
                  <a:gd name="T0" fmla="*/ 0 w 924"/>
                  <a:gd name="T1" fmla="*/ 0 h 158"/>
                  <a:gd name="T2" fmla="*/ 874 w 924"/>
                  <a:gd name="T3" fmla="*/ 0 h 158"/>
                  <a:gd name="T4" fmla="*/ 924 w 924"/>
                  <a:gd name="T5" fmla="*/ 158 h 158"/>
                  <a:gd name="T6" fmla="*/ 67 w 924"/>
                  <a:gd name="T7" fmla="*/ 158 h 158"/>
                  <a:gd name="T8" fmla="*/ 0 w 924"/>
                  <a:gd name="T9" fmla="*/ 0 h 158"/>
                </a:gdLst>
                <a:ahLst/>
                <a:cxnLst>
                  <a:cxn ang="0">
                    <a:pos x="T0" y="T1"/>
                  </a:cxn>
                  <a:cxn ang="0">
                    <a:pos x="T2" y="T3"/>
                  </a:cxn>
                  <a:cxn ang="0">
                    <a:pos x="T4" y="T5"/>
                  </a:cxn>
                  <a:cxn ang="0">
                    <a:pos x="T6" y="T7"/>
                  </a:cxn>
                  <a:cxn ang="0">
                    <a:pos x="T8" y="T9"/>
                  </a:cxn>
                </a:cxnLst>
                <a:rect l="0" t="0" r="r" b="b"/>
                <a:pathLst>
                  <a:path w="924" h="158">
                    <a:moveTo>
                      <a:pt x="0" y="0"/>
                    </a:moveTo>
                    <a:lnTo>
                      <a:pt x="874" y="0"/>
                    </a:lnTo>
                    <a:lnTo>
                      <a:pt x="924" y="158"/>
                    </a:lnTo>
                    <a:lnTo>
                      <a:pt x="67" y="158"/>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12" name="Freeform 105">
                <a:extLst>
                  <a:ext uri="{FF2B5EF4-FFF2-40B4-BE49-F238E27FC236}">
                    <a16:creationId xmlns:a16="http://schemas.microsoft.com/office/drawing/2014/main" id="{EB0398A9-8C36-410E-9A43-D20CE30D511F}"/>
                  </a:ext>
                </a:extLst>
              </p:cNvPr>
              <p:cNvSpPr>
                <a:spLocks/>
              </p:cNvSpPr>
              <p:nvPr/>
            </p:nvSpPr>
            <p:spPr bwMode="auto">
              <a:xfrm>
                <a:off x="7895" y="8781"/>
                <a:ext cx="545" cy="93"/>
              </a:xfrm>
              <a:custGeom>
                <a:avLst/>
                <a:gdLst>
                  <a:gd name="T0" fmla="*/ 0 w 924"/>
                  <a:gd name="T1" fmla="*/ 0 h 158"/>
                  <a:gd name="T2" fmla="*/ 874 w 924"/>
                  <a:gd name="T3" fmla="*/ 0 h 158"/>
                  <a:gd name="T4" fmla="*/ 924 w 924"/>
                  <a:gd name="T5" fmla="*/ 158 h 158"/>
                  <a:gd name="T6" fmla="*/ 67 w 924"/>
                  <a:gd name="T7" fmla="*/ 158 h 158"/>
                  <a:gd name="T8" fmla="*/ 0 w 924"/>
                  <a:gd name="T9" fmla="*/ 0 h 158"/>
                </a:gdLst>
                <a:ahLst/>
                <a:cxnLst>
                  <a:cxn ang="0">
                    <a:pos x="T0" y="T1"/>
                  </a:cxn>
                  <a:cxn ang="0">
                    <a:pos x="T2" y="T3"/>
                  </a:cxn>
                  <a:cxn ang="0">
                    <a:pos x="T4" y="T5"/>
                  </a:cxn>
                  <a:cxn ang="0">
                    <a:pos x="T6" y="T7"/>
                  </a:cxn>
                  <a:cxn ang="0">
                    <a:pos x="T8" y="T9"/>
                  </a:cxn>
                </a:cxnLst>
                <a:rect l="0" t="0" r="r" b="b"/>
                <a:pathLst>
                  <a:path w="924" h="158">
                    <a:moveTo>
                      <a:pt x="0" y="0"/>
                    </a:moveTo>
                    <a:lnTo>
                      <a:pt x="874" y="0"/>
                    </a:lnTo>
                    <a:lnTo>
                      <a:pt x="924" y="158"/>
                    </a:lnTo>
                    <a:lnTo>
                      <a:pt x="67" y="158"/>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13" name="Freeform 106">
                <a:extLst>
                  <a:ext uri="{FF2B5EF4-FFF2-40B4-BE49-F238E27FC236}">
                    <a16:creationId xmlns:a16="http://schemas.microsoft.com/office/drawing/2014/main" id="{ABA876D2-C7C2-4E78-BA33-11D01307D7BA}"/>
                  </a:ext>
                </a:extLst>
              </p:cNvPr>
              <p:cNvSpPr>
                <a:spLocks/>
              </p:cNvSpPr>
              <p:nvPr/>
            </p:nvSpPr>
            <p:spPr bwMode="auto">
              <a:xfrm>
                <a:off x="7213" y="8773"/>
                <a:ext cx="545" cy="93"/>
              </a:xfrm>
              <a:custGeom>
                <a:avLst/>
                <a:gdLst>
                  <a:gd name="T0" fmla="*/ 0 w 924"/>
                  <a:gd name="T1" fmla="*/ 0 h 158"/>
                  <a:gd name="T2" fmla="*/ 874 w 924"/>
                  <a:gd name="T3" fmla="*/ 0 h 158"/>
                  <a:gd name="T4" fmla="*/ 924 w 924"/>
                  <a:gd name="T5" fmla="*/ 158 h 158"/>
                  <a:gd name="T6" fmla="*/ 67 w 924"/>
                  <a:gd name="T7" fmla="*/ 158 h 158"/>
                  <a:gd name="T8" fmla="*/ 0 w 924"/>
                  <a:gd name="T9" fmla="*/ 0 h 158"/>
                </a:gdLst>
                <a:ahLst/>
                <a:cxnLst>
                  <a:cxn ang="0">
                    <a:pos x="T0" y="T1"/>
                  </a:cxn>
                  <a:cxn ang="0">
                    <a:pos x="T2" y="T3"/>
                  </a:cxn>
                  <a:cxn ang="0">
                    <a:pos x="T4" y="T5"/>
                  </a:cxn>
                  <a:cxn ang="0">
                    <a:pos x="T6" y="T7"/>
                  </a:cxn>
                  <a:cxn ang="0">
                    <a:pos x="T8" y="T9"/>
                  </a:cxn>
                </a:cxnLst>
                <a:rect l="0" t="0" r="r" b="b"/>
                <a:pathLst>
                  <a:path w="924" h="158">
                    <a:moveTo>
                      <a:pt x="0" y="0"/>
                    </a:moveTo>
                    <a:lnTo>
                      <a:pt x="874" y="0"/>
                    </a:lnTo>
                    <a:lnTo>
                      <a:pt x="924" y="158"/>
                    </a:lnTo>
                    <a:lnTo>
                      <a:pt x="67" y="158"/>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14" name="Freeform 107">
                <a:extLst>
                  <a:ext uri="{FF2B5EF4-FFF2-40B4-BE49-F238E27FC236}">
                    <a16:creationId xmlns:a16="http://schemas.microsoft.com/office/drawing/2014/main" id="{4DC4C30F-553A-41F4-BBAE-C710C50CC6E8}"/>
                  </a:ext>
                </a:extLst>
              </p:cNvPr>
              <p:cNvSpPr>
                <a:spLocks/>
              </p:cNvSpPr>
              <p:nvPr/>
            </p:nvSpPr>
            <p:spPr bwMode="auto">
              <a:xfrm>
                <a:off x="6564" y="8777"/>
                <a:ext cx="521" cy="94"/>
              </a:xfrm>
              <a:custGeom>
                <a:avLst/>
                <a:gdLst>
                  <a:gd name="T0" fmla="*/ 0 w 882"/>
                  <a:gd name="T1" fmla="*/ 0 h 158"/>
                  <a:gd name="T2" fmla="*/ 858 w 882"/>
                  <a:gd name="T3" fmla="*/ 0 h 158"/>
                  <a:gd name="T4" fmla="*/ 882 w 882"/>
                  <a:gd name="T5" fmla="*/ 158 h 158"/>
                  <a:gd name="T6" fmla="*/ 24 w 882"/>
                  <a:gd name="T7" fmla="*/ 158 h 158"/>
                  <a:gd name="T8" fmla="*/ 0 w 882"/>
                  <a:gd name="T9" fmla="*/ 0 h 158"/>
                </a:gdLst>
                <a:ahLst/>
                <a:cxnLst>
                  <a:cxn ang="0">
                    <a:pos x="T0" y="T1"/>
                  </a:cxn>
                  <a:cxn ang="0">
                    <a:pos x="T2" y="T3"/>
                  </a:cxn>
                  <a:cxn ang="0">
                    <a:pos x="T4" y="T5"/>
                  </a:cxn>
                  <a:cxn ang="0">
                    <a:pos x="T6" y="T7"/>
                  </a:cxn>
                  <a:cxn ang="0">
                    <a:pos x="T8" y="T9"/>
                  </a:cxn>
                </a:cxnLst>
                <a:rect l="0" t="0" r="r" b="b"/>
                <a:pathLst>
                  <a:path w="882" h="158">
                    <a:moveTo>
                      <a:pt x="0" y="0"/>
                    </a:moveTo>
                    <a:lnTo>
                      <a:pt x="858" y="0"/>
                    </a:lnTo>
                    <a:lnTo>
                      <a:pt x="882" y="158"/>
                    </a:lnTo>
                    <a:lnTo>
                      <a:pt x="24" y="158"/>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15" name="Freeform 108">
                <a:extLst>
                  <a:ext uri="{FF2B5EF4-FFF2-40B4-BE49-F238E27FC236}">
                    <a16:creationId xmlns:a16="http://schemas.microsoft.com/office/drawing/2014/main" id="{15A1B07D-DCA7-4267-8570-B1D1C817AE7E}"/>
                  </a:ext>
                </a:extLst>
              </p:cNvPr>
              <p:cNvSpPr>
                <a:spLocks/>
              </p:cNvSpPr>
              <p:nvPr/>
            </p:nvSpPr>
            <p:spPr bwMode="auto">
              <a:xfrm>
                <a:off x="5884" y="8768"/>
                <a:ext cx="518" cy="98"/>
              </a:xfrm>
              <a:custGeom>
                <a:avLst/>
                <a:gdLst>
                  <a:gd name="T0" fmla="*/ 0 w 876"/>
                  <a:gd name="T1" fmla="*/ 0 h 154"/>
                  <a:gd name="T2" fmla="*/ 876 w 876"/>
                  <a:gd name="T3" fmla="*/ 0 h 154"/>
                  <a:gd name="T4" fmla="*/ 876 w 876"/>
                  <a:gd name="T5" fmla="*/ 154 h 154"/>
                  <a:gd name="T6" fmla="*/ 0 w 876"/>
                  <a:gd name="T7" fmla="*/ 154 h 154"/>
                  <a:gd name="T8" fmla="*/ 0 w 876"/>
                  <a:gd name="T9" fmla="*/ 0 h 154"/>
                </a:gdLst>
                <a:ahLst/>
                <a:cxnLst>
                  <a:cxn ang="0">
                    <a:pos x="T0" y="T1"/>
                  </a:cxn>
                  <a:cxn ang="0">
                    <a:pos x="T2" y="T3"/>
                  </a:cxn>
                  <a:cxn ang="0">
                    <a:pos x="T4" y="T5"/>
                  </a:cxn>
                  <a:cxn ang="0">
                    <a:pos x="T6" y="T7"/>
                  </a:cxn>
                  <a:cxn ang="0">
                    <a:pos x="T8" y="T9"/>
                  </a:cxn>
                </a:cxnLst>
                <a:rect l="0" t="0" r="r" b="b"/>
                <a:pathLst>
                  <a:path w="876" h="154">
                    <a:moveTo>
                      <a:pt x="0" y="0"/>
                    </a:moveTo>
                    <a:lnTo>
                      <a:pt x="876" y="0"/>
                    </a:lnTo>
                    <a:lnTo>
                      <a:pt x="876" y="154"/>
                    </a:lnTo>
                    <a:lnTo>
                      <a:pt x="0" y="154"/>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16" name="Freeform 109">
                <a:extLst>
                  <a:ext uri="{FF2B5EF4-FFF2-40B4-BE49-F238E27FC236}">
                    <a16:creationId xmlns:a16="http://schemas.microsoft.com/office/drawing/2014/main" id="{82D8F2D9-27F3-4B1E-9C0A-324F5187EA4F}"/>
                  </a:ext>
                </a:extLst>
              </p:cNvPr>
              <p:cNvSpPr>
                <a:spLocks/>
              </p:cNvSpPr>
              <p:nvPr/>
            </p:nvSpPr>
            <p:spPr bwMode="auto">
              <a:xfrm>
                <a:off x="5217" y="8773"/>
                <a:ext cx="507" cy="93"/>
              </a:xfrm>
              <a:custGeom>
                <a:avLst/>
                <a:gdLst>
                  <a:gd name="T0" fmla="*/ 17 w 858"/>
                  <a:gd name="T1" fmla="*/ 8 h 158"/>
                  <a:gd name="T2" fmla="*/ 858 w 858"/>
                  <a:gd name="T3" fmla="*/ 0 h 158"/>
                  <a:gd name="T4" fmla="*/ 858 w 858"/>
                  <a:gd name="T5" fmla="*/ 158 h 158"/>
                  <a:gd name="T6" fmla="*/ 0 w 858"/>
                  <a:gd name="T7" fmla="*/ 158 h 158"/>
                  <a:gd name="T8" fmla="*/ 17 w 858"/>
                  <a:gd name="T9" fmla="*/ 8 h 158"/>
                </a:gdLst>
                <a:ahLst/>
                <a:cxnLst>
                  <a:cxn ang="0">
                    <a:pos x="T0" y="T1"/>
                  </a:cxn>
                  <a:cxn ang="0">
                    <a:pos x="T2" y="T3"/>
                  </a:cxn>
                  <a:cxn ang="0">
                    <a:pos x="T4" y="T5"/>
                  </a:cxn>
                  <a:cxn ang="0">
                    <a:pos x="T6" y="T7"/>
                  </a:cxn>
                  <a:cxn ang="0">
                    <a:pos x="T8" y="T9"/>
                  </a:cxn>
                </a:cxnLst>
                <a:rect l="0" t="0" r="r" b="b"/>
                <a:pathLst>
                  <a:path w="858" h="158">
                    <a:moveTo>
                      <a:pt x="17" y="8"/>
                    </a:moveTo>
                    <a:lnTo>
                      <a:pt x="858" y="0"/>
                    </a:lnTo>
                    <a:lnTo>
                      <a:pt x="858" y="158"/>
                    </a:lnTo>
                    <a:lnTo>
                      <a:pt x="0" y="158"/>
                    </a:lnTo>
                    <a:lnTo>
                      <a:pt x="17"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17" name="Freeform 110">
                <a:extLst>
                  <a:ext uri="{FF2B5EF4-FFF2-40B4-BE49-F238E27FC236}">
                    <a16:creationId xmlns:a16="http://schemas.microsoft.com/office/drawing/2014/main" id="{251832FE-A5DE-488D-8890-32BC5A8BDCAA}"/>
                  </a:ext>
                </a:extLst>
              </p:cNvPr>
              <p:cNvSpPr>
                <a:spLocks/>
              </p:cNvSpPr>
              <p:nvPr/>
            </p:nvSpPr>
            <p:spPr bwMode="auto">
              <a:xfrm>
                <a:off x="4522" y="8767"/>
                <a:ext cx="549" cy="99"/>
              </a:xfrm>
              <a:custGeom>
                <a:avLst/>
                <a:gdLst>
                  <a:gd name="T0" fmla="*/ 17 w 858"/>
                  <a:gd name="T1" fmla="*/ 8 h 158"/>
                  <a:gd name="T2" fmla="*/ 858 w 858"/>
                  <a:gd name="T3" fmla="*/ 0 h 158"/>
                  <a:gd name="T4" fmla="*/ 858 w 858"/>
                  <a:gd name="T5" fmla="*/ 158 h 158"/>
                  <a:gd name="T6" fmla="*/ 0 w 858"/>
                  <a:gd name="T7" fmla="*/ 158 h 158"/>
                  <a:gd name="T8" fmla="*/ 17 w 858"/>
                  <a:gd name="T9" fmla="*/ 8 h 158"/>
                </a:gdLst>
                <a:ahLst/>
                <a:cxnLst>
                  <a:cxn ang="0">
                    <a:pos x="T0" y="T1"/>
                  </a:cxn>
                  <a:cxn ang="0">
                    <a:pos x="T2" y="T3"/>
                  </a:cxn>
                  <a:cxn ang="0">
                    <a:pos x="T4" y="T5"/>
                  </a:cxn>
                  <a:cxn ang="0">
                    <a:pos x="T6" y="T7"/>
                  </a:cxn>
                  <a:cxn ang="0">
                    <a:pos x="T8" y="T9"/>
                  </a:cxn>
                </a:cxnLst>
                <a:rect l="0" t="0" r="r" b="b"/>
                <a:pathLst>
                  <a:path w="858" h="158">
                    <a:moveTo>
                      <a:pt x="17" y="8"/>
                    </a:moveTo>
                    <a:lnTo>
                      <a:pt x="858" y="0"/>
                    </a:lnTo>
                    <a:lnTo>
                      <a:pt x="858" y="158"/>
                    </a:lnTo>
                    <a:lnTo>
                      <a:pt x="0" y="158"/>
                    </a:lnTo>
                    <a:lnTo>
                      <a:pt x="17"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18" name="Freeform 111">
                <a:extLst>
                  <a:ext uri="{FF2B5EF4-FFF2-40B4-BE49-F238E27FC236}">
                    <a16:creationId xmlns:a16="http://schemas.microsoft.com/office/drawing/2014/main" id="{90A7DBEC-DF49-42A4-902D-B3D610AE3BEF}"/>
                  </a:ext>
                </a:extLst>
              </p:cNvPr>
              <p:cNvSpPr>
                <a:spLocks/>
              </p:cNvSpPr>
              <p:nvPr/>
            </p:nvSpPr>
            <p:spPr bwMode="auto">
              <a:xfrm>
                <a:off x="3819" y="8762"/>
                <a:ext cx="593" cy="109"/>
              </a:xfrm>
              <a:custGeom>
                <a:avLst/>
                <a:gdLst>
                  <a:gd name="T0" fmla="*/ 108 w 1057"/>
                  <a:gd name="T1" fmla="*/ 8 h 208"/>
                  <a:gd name="T2" fmla="*/ 0 w 1057"/>
                  <a:gd name="T3" fmla="*/ 208 h 208"/>
                  <a:gd name="T4" fmla="*/ 957 w 1057"/>
                  <a:gd name="T5" fmla="*/ 208 h 208"/>
                  <a:gd name="T6" fmla="*/ 1057 w 1057"/>
                  <a:gd name="T7" fmla="*/ 0 h 208"/>
                  <a:gd name="T8" fmla="*/ 108 w 1057"/>
                  <a:gd name="T9" fmla="*/ 8 h 208"/>
                </a:gdLst>
                <a:ahLst/>
                <a:cxnLst>
                  <a:cxn ang="0">
                    <a:pos x="T0" y="T1"/>
                  </a:cxn>
                  <a:cxn ang="0">
                    <a:pos x="T2" y="T3"/>
                  </a:cxn>
                  <a:cxn ang="0">
                    <a:pos x="T4" y="T5"/>
                  </a:cxn>
                  <a:cxn ang="0">
                    <a:pos x="T6" y="T7"/>
                  </a:cxn>
                  <a:cxn ang="0">
                    <a:pos x="T8" y="T9"/>
                  </a:cxn>
                </a:cxnLst>
                <a:rect l="0" t="0" r="r" b="b"/>
                <a:pathLst>
                  <a:path w="1057" h="208">
                    <a:moveTo>
                      <a:pt x="108" y="8"/>
                    </a:moveTo>
                    <a:lnTo>
                      <a:pt x="0" y="208"/>
                    </a:lnTo>
                    <a:lnTo>
                      <a:pt x="957" y="208"/>
                    </a:lnTo>
                    <a:lnTo>
                      <a:pt x="1057" y="0"/>
                    </a:lnTo>
                    <a:lnTo>
                      <a:pt x="10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19" name="Freeform 112">
                <a:extLst>
                  <a:ext uri="{FF2B5EF4-FFF2-40B4-BE49-F238E27FC236}">
                    <a16:creationId xmlns:a16="http://schemas.microsoft.com/office/drawing/2014/main" id="{700EEC8E-97DD-4631-BA9F-5F0386BB229A}"/>
                  </a:ext>
                </a:extLst>
              </p:cNvPr>
              <p:cNvSpPr>
                <a:spLocks/>
              </p:cNvSpPr>
              <p:nvPr/>
            </p:nvSpPr>
            <p:spPr bwMode="auto">
              <a:xfrm>
                <a:off x="3156" y="8757"/>
                <a:ext cx="570" cy="109"/>
              </a:xfrm>
              <a:custGeom>
                <a:avLst/>
                <a:gdLst>
                  <a:gd name="T0" fmla="*/ 108 w 1057"/>
                  <a:gd name="T1" fmla="*/ 8 h 208"/>
                  <a:gd name="T2" fmla="*/ 0 w 1057"/>
                  <a:gd name="T3" fmla="*/ 208 h 208"/>
                  <a:gd name="T4" fmla="*/ 957 w 1057"/>
                  <a:gd name="T5" fmla="*/ 208 h 208"/>
                  <a:gd name="T6" fmla="*/ 1057 w 1057"/>
                  <a:gd name="T7" fmla="*/ 0 h 208"/>
                  <a:gd name="T8" fmla="*/ 108 w 1057"/>
                  <a:gd name="T9" fmla="*/ 8 h 208"/>
                </a:gdLst>
                <a:ahLst/>
                <a:cxnLst>
                  <a:cxn ang="0">
                    <a:pos x="T0" y="T1"/>
                  </a:cxn>
                  <a:cxn ang="0">
                    <a:pos x="T2" y="T3"/>
                  </a:cxn>
                  <a:cxn ang="0">
                    <a:pos x="T4" y="T5"/>
                  </a:cxn>
                  <a:cxn ang="0">
                    <a:pos x="T6" y="T7"/>
                  </a:cxn>
                  <a:cxn ang="0">
                    <a:pos x="T8" y="T9"/>
                  </a:cxn>
                </a:cxnLst>
                <a:rect l="0" t="0" r="r" b="b"/>
                <a:pathLst>
                  <a:path w="1057" h="208">
                    <a:moveTo>
                      <a:pt x="108" y="8"/>
                    </a:moveTo>
                    <a:lnTo>
                      <a:pt x="0" y="208"/>
                    </a:lnTo>
                    <a:lnTo>
                      <a:pt x="957" y="208"/>
                    </a:lnTo>
                    <a:lnTo>
                      <a:pt x="1057" y="0"/>
                    </a:lnTo>
                    <a:lnTo>
                      <a:pt x="10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20" name="Freeform 113">
                <a:extLst>
                  <a:ext uri="{FF2B5EF4-FFF2-40B4-BE49-F238E27FC236}">
                    <a16:creationId xmlns:a16="http://schemas.microsoft.com/office/drawing/2014/main" id="{F027898F-2B31-4F46-832E-8B990B8C5361}"/>
                  </a:ext>
                </a:extLst>
              </p:cNvPr>
              <p:cNvSpPr>
                <a:spLocks/>
              </p:cNvSpPr>
              <p:nvPr/>
            </p:nvSpPr>
            <p:spPr bwMode="auto">
              <a:xfrm>
                <a:off x="3308" y="8905"/>
                <a:ext cx="592" cy="110"/>
              </a:xfrm>
              <a:custGeom>
                <a:avLst/>
                <a:gdLst>
                  <a:gd name="T0" fmla="*/ 108 w 1057"/>
                  <a:gd name="T1" fmla="*/ 8 h 208"/>
                  <a:gd name="T2" fmla="*/ 0 w 1057"/>
                  <a:gd name="T3" fmla="*/ 208 h 208"/>
                  <a:gd name="T4" fmla="*/ 957 w 1057"/>
                  <a:gd name="T5" fmla="*/ 208 h 208"/>
                  <a:gd name="T6" fmla="*/ 1057 w 1057"/>
                  <a:gd name="T7" fmla="*/ 0 h 208"/>
                  <a:gd name="T8" fmla="*/ 108 w 1057"/>
                  <a:gd name="T9" fmla="*/ 8 h 208"/>
                </a:gdLst>
                <a:ahLst/>
                <a:cxnLst>
                  <a:cxn ang="0">
                    <a:pos x="T0" y="T1"/>
                  </a:cxn>
                  <a:cxn ang="0">
                    <a:pos x="T2" y="T3"/>
                  </a:cxn>
                  <a:cxn ang="0">
                    <a:pos x="T4" y="T5"/>
                  </a:cxn>
                  <a:cxn ang="0">
                    <a:pos x="T6" y="T7"/>
                  </a:cxn>
                  <a:cxn ang="0">
                    <a:pos x="T8" y="T9"/>
                  </a:cxn>
                </a:cxnLst>
                <a:rect l="0" t="0" r="r" b="b"/>
                <a:pathLst>
                  <a:path w="1057" h="208">
                    <a:moveTo>
                      <a:pt x="108" y="8"/>
                    </a:moveTo>
                    <a:lnTo>
                      <a:pt x="0" y="208"/>
                    </a:lnTo>
                    <a:lnTo>
                      <a:pt x="957" y="208"/>
                    </a:lnTo>
                    <a:lnTo>
                      <a:pt x="1057" y="0"/>
                    </a:lnTo>
                    <a:lnTo>
                      <a:pt x="10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21" name="Freeform 114">
                <a:extLst>
                  <a:ext uri="{FF2B5EF4-FFF2-40B4-BE49-F238E27FC236}">
                    <a16:creationId xmlns:a16="http://schemas.microsoft.com/office/drawing/2014/main" id="{57DE89EC-DA4C-4045-AE74-F9AA208E3267}"/>
                  </a:ext>
                </a:extLst>
              </p:cNvPr>
              <p:cNvSpPr>
                <a:spLocks/>
              </p:cNvSpPr>
              <p:nvPr/>
            </p:nvSpPr>
            <p:spPr bwMode="auto">
              <a:xfrm>
                <a:off x="3999" y="8898"/>
                <a:ext cx="599" cy="111"/>
              </a:xfrm>
              <a:custGeom>
                <a:avLst/>
                <a:gdLst>
                  <a:gd name="T0" fmla="*/ 108 w 1057"/>
                  <a:gd name="T1" fmla="*/ 8 h 208"/>
                  <a:gd name="T2" fmla="*/ 0 w 1057"/>
                  <a:gd name="T3" fmla="*/ 208 h 208"/>
                  <a:gd name="T4" fmla="*/ 957 w 1057"/>
                  <a:gd name="T5" fmla="*/ 208 h 208"/>
                  <a:gd name="T6" fmla="*/ 1057 w 1057"/>
                  <a:gd name="T7" fmla="*/ 0 h 208"/>
                  <a:gd name="T8" fmla="*/ 108 w 1057"/>
                  <a:gd name="T9" fmla="*/ 8 h 208"/>
                </a:gdLst>
                <a:ahLst/>
                <a:cxnLst>
                  <a:cxn ang="0">
                    <a:pos x="T0" y="T1"/>
                  </a:cxn>
                  <a:cxn ang="0">
                    <a:pos x="T2" y="T3"/>
                  </a:cxn>
                  <a:cxn ang="0">
                    <a:pos x="T4" y="T5"/>
                  </a:cxn>
                  <a:cxn ang="0">
                    <a:pos x="T6" y="T7"/>
                  </a:cxn>
                  <a:cxn ang="0">
                    <a:pos x="T8" y="T9"/>
                  </a:cxn>
                </a:cxnLst>
                <a:rect l="0" t="0" r="r" b="b"/>
                <a:pathLst>
                  <a:path w="1057" h="208">
                    <a:moveTo>
                      <a:pt x="108" y="8"/>
                    </a:moveTo>
                    <a:lnTo>
                      <a:pt x="0" y="208"/>
                    </a:lnTo>
                    <a:lnTo>
                      <a:pt x="957" y="208"/>
                    </a:lnTo>
                    <a:lnTo>
                      <a:pt x="1057" y="0"/>
                    </a:lnTo>
                    <a:lnTo>
                      <a:pt x="10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22" name="Freeform 115">
                <a:extLst>
                  <a:ext uri="{FF2B5EF4-FFF2-40B4-BE49-F238E27FC236}">
                    <a16:creationId xmlns:a16="http://schemas.microsoft.com/office/drawing/2014/main" id="{A713C698-5C00-42F0-9A14-26ED906BB539}"/>
                  </a:ext>
                </a:extLst>
              </p:cNvPr>
              <p:cNvSpPr>
                <a:spLocks/>
              </p:cNvSpPr>
              <p:nvPr/>
            </p:nvSpPr>
            <p:spPr bwMode="auto">
              <a:xfrm>
                <a:off x="4711" y="8905"/>
                <a:ext cx="556" cy="114"/>
              </a:xfrm>
              <a:custGeom>
                <a:avLst/>
                <a:gdLst>
                  <a:gd name="T0" fmla="*/ 17 w 858"/>
                  <a:gd name="T1" fmla="*/ 8 h 158"/>
                  <a:gd name="T2" fmla="*/ 858 w 858"/>
                  <a:gd name="T3" fmla="*/ 0 h 158"/>
                  <a:gd name="T4" fmla="*/ 858 w 858"/>
                  <a:gd name="T5" fmla="*/ 158 h 158"/>
                  <a:gd name="T6" fmla="*/ 0 w 858"/>
                  <a:gd name="T7" fmla="*/ 158 h 158"/>
                  <a:gd name="T8" fmla="*/ 17 w 858"/>
                  <a:gd name="T9" fmla="*/ 8 h 158"/>
                </a:gdLst>
                <a:ahLst/>
                <a:cxnLst>
                  <a:cxn ang="0">
                    <a:pos x="T0" y="T1"/>
                  </a:cxn>
                  <a:cxn ang="0">
                    <a:pos x="T2" y="T3"/>
                  </a:cxn>
                  <a:cxn ang="0">
                    <a:pos x="T4" y="T5"/>
                  </a:cxn>
                  <a:cxn ang="0">
                    <a:pos x="T6" y="T7"/>
                  </a:cxn>
                  <a:cxn ang="0">
                    <a:pos x="T8" y="T9"/>
                  </a:cxn>
                </a:cxnLst>
                <a:rect l="0" t="0" r="r" b="b"/>
                <a:pathLst>
                  <a:path w="858" h="158">
                    <a:moveTo>
                      <a:pt x="17" y="8"/>
                    </a:moveTo>
                    <a:lnTo>
                      <a:pt x="858" y="0"/>
                    </a:lnTo>
                    <a:lnTo>
                      <a:pt x="858" y="158"/>
                    </a:lnTo>
                    <a:lnTo>
                      <a:pt x="0" y="158"/>
                    </a:lnTo>
                    <a:lnTo>
                      <a:pt x="17"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23" name="Freeform 116">
                <a:extLst>
                  <a:ext uri="{FF2B5EF4-FFF2-40B4-BE49-F238E27FC236}">
                    <a16:creationId xmlns:a16="http://schemas.microsoft.com/office/drawing/2014/main" id="{60900341-88E7-4640-8925-506D5FCDCDD2}"/>
                  </a:ext>
                </a:extLst>
              </p:cNvPr>
              <p:cNvSpPr>
                <a:spLocks/>
              </p:cNvSpPr>
              <p:nvPr/>
            </p:nvSpPr>
            <p:spPr bwMode="auto">
              <a:xfrm>
                <a:off x="5413" y="8907"/>
                <a:ext cx="553" cy="112"/>
              </a:xfrm>
              <a:custGeom>
                <a:avLst/>
                <a:gdLst>
                  <a:gd name="T0" fmla="*/ 0 w 876"/>
                  <a:gd name="T1" fmla="*/ 0 h 154"/>
                  <a:gd name="T2" fmla="*/ 876 w 876"/>
                  <a:gd name="T3" fmla="*/ 0 h 154"/>
                  <a:gd name="T4" fmla="*/ 876 w 876"/>
                  <a:gd name="T5" fmla="*/ 154 h 154"/>
                  <a:gd name="T6" fmla="*/ 0 w 876"/>
                  <a:gd name="T7" fmla="*/ 154 h 154"/>
                  <a:gd name="T8" fmla="*/ 0 w 876"/>
                  <a:gd name="T9" fmla="*/ 0 h 154"/>
                </a:gdLst>
                <a:ahLst/>
                <a:cxnLst>
                  <a:cxn ang="0">
                    <a:pos x="T0" y="T1"/>
                  </a:cxn>
                  <a:cxn ang="0">
                    <a:pos x="T2" y="T3"/>
                  </a:cxn>
                  <a:cxn ang="0">
                    <a:pos x="T4" y="T5"/>
                  </a:cxn>
                  <a:cxn ang="0">
                    <a:pos x="T6" y="T7"/>
                  </a:cxn>
                  <a:cxn ang="0">
                    <a:pos x="T8" y="T9"/>
                  </a:cxn>
                </a:cxnLst>
                <a:rect l="0" t="0" r="r" b="b"/>
                <a:pathLst>
                  <a:path w="876" h="154">
                    <a:moveTo>
                      <a:pt x="0" y="0"/>
                    </a:moveTo>
                    <a:lnTo>
                      <a:pt x="876" y="0"/>
                    </a:lnTo>
                    <a:lnTo>
                      <a:pt x="876" y="154"/>
                    </a:lnTo>
                    <a:lnTo>
                      <a:pt x="0" y="154"/>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24" name="Freeform 117">
                <a:extLst>
                  <a:ext uri="{FF2B5EF4-FFF2-40B4-BE49-F238E27FC236}">
                    <a16:creationId xmlns:a16="http://schemas.microsoft.com/office/drawing/2014/main" id="{265BD7EB-5E6E-4364-8DF3-02F9EA6363F3}"/>
                  </a:ext>
                </a:extLst>
              </p:cNvPr>
              <p:cNvSpPr>
                <a:spLocks/>
              </p:cNvSpPr>
              <p:nvPr/>
            </p:nvSpPr>
            <p:spPr bwMode="auto">
              <a:xfrm>
                <a:off x="6096" y="8907"/>
                <a:ext cx="553" cy="112"/>
              </a:xfrm>
              <a:custGeom>
                <a:avLst/>
                <a:gdLst>
                  <a:gd name="T0" fmla="*/ 0 w 876"/>
                  <a:gd name="T1" fmla="*/ 0 h 154"/>
                  <a:gd name="T2" fmla="*/ 876 w 876"/>
                  <a:gd name="T3" fmla="*/ 0 h 154"/>
                  <a:gd name="T4" fmla="*/ 876 w 876"/>
                  <a:gd name="T5" fmla="*/ 154 h 154"/>
                  <a:gd name="T6" fmla="*/ 0 w 876"/>
                  <a:gd name="T7" fmla="*/ 154 h 154"/>
                  <a:gd name="T8" fmla="*/ 0 w 876"/>
                  <a:gd name="T9" fmla="*/ 0 h 154"/>
                </a:gdLst>
                <a:ahLst/>
                <a:cxnLst>
                  <a:cxn ang="0">
                    <a:pos x="T0" y="T1"/>
                  </a:cxn>
                  <a:cxn ang="0">
                    <a:pos x="T2" y="T3"/>
                  </a:cxn>
                  <a:cxn ang="0">
                    <a:pos x="T4" y="T5"/>
                  </a:cxn>
                  <a:cxn ang="0">
                    <a:pos x="T6" y="T7"/>
                  </a:cxn>
                  <a:cxn ang="0">
                    <a:pos x="T8" y="T9"/>
                  </a:cxn>
                </a:cxnLst>
                <a:rect l="0" t="0" r="r" b="b"/>
                <a:pathLst>
                  <a:path w="876" h="154">
                    <a:moveTo>
                      <a:pt x="0" y="0"/>
                    </a:moveTo>
                    <a:lnTo>
                      <a:pt x="876" y="0"/>
                    </a:lnTo>
                    <a:lnTo>
                      <a:pt x="876" y="154"/>
                    </a:lnTo>
                    <a:lnTo>
                      <a:pt x="0" y="154"/>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25" name="Freeform 118">
                <a:extLst>
                  <a:ext uri="{FF2B5EF4-FFF2-40B4-BE49-F238E27FC236}">
                    <a16:creationId xmlns:a16="http://schemas.microsoft.com/office/drawing/2014/main" id="{4A992DC1-E2A1-4E42-ABD3-5F3C3886FE4E}"/>
                  </a:ext>
                </a:extLst>
              </p:cNvPr>
              <p:cNvSpPr>
                <a:spLocks/>
              </p:cNvSpPr>
              <p:nvPr/>
            </p:nvSpPr>
            <p:spPr bwMode="auto">
              <a:xfrm>
                <a:off x="6776" y="8915"/>
                <a:ext cx="580" cy="104"/>
              </a:xfrm>
              <a:custGeom>
                <a:avLst/>
                <a:gdLst>
                  <a:gd name="T0" fmla="*/ 0 w 882"/>
                  <a:gd name="T1" fmla="*/ 0 h 158"/>
                  <a:gd name="T2" fmla="*/ 858 w 882"/>
                  <a:gd name="T3" fmla="*/ 0 h 158"/>
                  <a:gd name="T4" fmla="*/ 882 w 882"/>
                  <a:gd name="T5" fmla="*/ 158 h 158"/>
                  <a:gd name="T6" fmla="*/ 24 w 882"/>
                  <a:gd name="T7" fmla="*/ 158 h 158"/>
                  <a:gd name="T8" fmla="*/ 0 w 882"/>
                  <a:gd name="T9" fmla="*/ 0 h 158"/>
                </a:gdLst>
                <a:ahLst/>
                <a:cxnLst>
                  <a:cxn ang="0">
                    <a:pos x="T0" y="T1"/>
                  </a:cxn>
                  <a:cxn ang="0">
                    <a:pos x="T2" y="T3"/>
                  </a:cxn>
                  <a:cxn ang="0">
                    <a:pos x="T4" y="T5"/>
                  </a:cxn>
                  <a:cxn ang="0">
                    <a:pos x="T6" y="T7"/>
                  </a:cxn>
                  <a:cxn ang="0">
                    <a:pos x="T8" y="T9"/>
                  </a:cxn>
                </a:cxnLst>
                <a:rect l="0" t="0" r="r" b="b"/>
                <a:pathLst>
                  <a:path w="882" h="158">
                    <a:moveTo>
                      <a:pt x="0" y="0"/>
                    </a:moveTo>
                    <a:lnTo>
                      <a:pt x="858" y="0"/>
                    </a:lnTo>
                    <a:lnTo>
                      <a:pt x="882" y="158"/>
                    </a:lnTo>
                    <a:lnTo>
                      <a:pt x="24" y="158"/>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26" name="Freeform 119">
                <a:extLst>
                  <a:ext uri="{FF2B5EF4-FFF2-40B4-BE49-F238E27FC236}">
                    <a16:creationId xmlns:a16="http://schemas.microsoft.com/office/drawing/2014/main" id="{FC67BD8B-1F65-4C96-A003-EBFB4967E19E}"/>
                  </a:ext>
                </a:extLst>
              </p:cNvPr>
              <p:cNvSpPr>
                <a:spLocks/>
              </p:cNvSpPr>
              <p:nvPr/>
            </p:nvSpPr>
            <p:spPr bwMode="auto">
              <a:xfrm>
                <a:off x="7468" y="8896"/>
                <a:ext cx="577" cy="123"/>
              </a:xfrm>
              <a:custGeom>
                <a:avLst/>
                <a:gdLst>
                  <a:gd name="T0" fmla="*/ 0 w 924"/>
                  <a:gd name="T1" fmla="*/ 0 h 158"/>
                  <a:gd name="T2" fmla="*/ 874 w 924"/>
                  <a:gd name="T3" fmla="*/ 0 h 158"/>
                  <a:gd name="T4" fmla="*/ 924 w 924"/>
                  <a:gd name="T5" fmla="*/ 158 h 158"/>
                  <a:gd name="T6" fmla="*/ 67 w 924"/>
                  <a:gd name="T7" fmla="*/ 158 h 158"/>
                  <a:gd name="T8" fmla="*/ 0 w 924"/>
                  <a:gd name="T9" fmla="*/ 0 h 158"/>
                </a:gdLst>
                <a:ahLst/>
                <a:cxnLst>
                  <a:cxn ang="0">
                    <a:pos x="T0" y="T1"/>
                  </a:cxn>
                  <a:cxn ang="0">
                    <a:pos x="T2" y="T3"/>
                  </a:cxn>
                  <a:cxn ang="0">
                    <a:pos x="T4" y="T5"/>
                  </a:cxn>
                  <a:cxn ang="0">
                    <a:pos x="T6" y="T7"/>
                  </a:cxn>
                  <a:cxn ang="0">
                    <a:pos x="T8" y="T9"/>
                  </a:cxn>
                </a:cxnLst>
                <a:rect l="0" t="0" r="r" b="b"/>
                <a:pathLst>
                  <a:path w="924" h="158">
                    <a:moveTo>
                      <a:pt x="0" y="0"/>
                    </a:moveTo>
                    <a:lnTo>
                      <a:pt x="874" y="0"/>
                    </a:lnTo>
                    <a:lnTo>
                      <a:pt x="924" y="158"/>
                    </a:lnTo>
                    <a:lnTo>
                      <a:pt x="67" y="158"/>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27" name="Freeform 120">
                <a:extLst>
                  <a:ext uri="{FF2B5EF4-FFF2-40B4-BE49-F238E27FC236}">
                    <a16:creationId xmlns:a16="http://schemas.microsoft.com/office/drawing/2014/main" id="{76865B9D-1FBC-41DE-8838-E916B070C14A}"/>
                  </a:ext>
                </a:extLst>
              </p:cNvPr>
              <p:cNvSpPr>
                <a:spLocks/>
              </p:cNvSpPr>
              <p:nvPr/>
            </p:nvSpPr>
            <p:spPr bwMode="auto">
              <a:xfrm>
                <a:off x="8172" y="8901"/>
                <a:ext cx="577" cy="123"/>
              </a:xfrm>
              <a:custGeom>
                <a:avLst/>
                <a:gdLst>
                  <a:gd name="T0" fmla="*/ 0 w 924"/>
                  <a:gd name="T1" fmla="*/ 0 h 158"/>
                  <a:gd name="T2" fmla="*/ 874 w 924"/>
                  <a:gd name="T3" fmla="*/ 0 h 158"/>
                  <a:gd name="T4" fmla="*/ 924 w 924"/>
                  <a:gd name="T5" fmla="*/ 158 h 158"/>
                  <a:gd name="T6" fmla="*/ 67 w 924"/>
                  <a:gd name="T7" fmla="*/ 158 h 158"/>
                  <a:gd name="T8" fmla="*/ 0 w 924"/>
                  <a:gd name="T9" fmla="*/ 0 h 158"/>
                </a:gdLst>
                <a:ahLst/>
                <a:cxnLst>
                  <a:cxn ang="0">
                    <a:pos x="T0" y="T1"/>
                  </a:cxn>
                  <a:cxn ang="0">
                    <a:pos x="T2" y="T3"/>
                  </a:cxn>
                  <a:cxn ang="0">
                    <a:pos x="T4" y="T5"/>
                  </a:cxn>
                  <a:cxn ang="0">
                    <a:pos x="T6" y="T7"/>
                  </a:cxn>
                  <a:cxn ang="0">
                    <a:pos x="T8" y="T9"/>
                  </a:cxn>
                </a:cxnLst>
                <a:rect l="0" t="0" r="r" b="b"/>
                <a:pathLst>
                  <a:path w="924" h="158">
                    <a:moveTo>
                      <a:pt x="0" y="0"/>
                    </a:moveTo>
                    <a:lnTo>
                      <a:pt x="874" y="0"/>
                    </a:lnTo>
                    <a:lnTo>
                      <a:pt x="924" y="158"/>
                    </a:lnTo>
                    <a:lnTo>
                      <a:pt x="67" y="158"/>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28" name="Freeform 121">
                <a:extLst>
                  <a:ext uri="{FF2B5EF4-FFF2-40B4-BE49-F238E27FC236}">
                    <a16:creationId xmlns:a16="http://schemas.microsoft.com/office/drawing/2014/main" id="{9F1801E3-4797-4D7D-A641-F15447E009BD}"/>
                  </a:ext>
                </a:extLst>
              </p:cNvPr>
              <p:cNvSpPr>
                <a:spLocks/>
              </p:cNvSpPr>
              <p:nvPr/>
            </p:nvSpPr>
            <p:spPr bwMode="auto">
              <a:xfrm>
                <a:off x="7691" y="9054"/>
                <a:ext cx="577" cy="123"/>
              </a:xfrm>
              <a:custGeom>
                <a:avLst/>
                <a:gdLst>
                  <a:gd name="T0" fmla="*/ 0 w 924"/>
                  <a:gd name="T1" fmla="*/ 0 h 158"/>
                  <a:gd name="T2" fmla="*/ 874 w 924"/>
                  <a:gd name="T3" fmla="*/ 0 h 158"/>
                  <a:gd name="T4" fmla="*/ 924 w 924"/>
                  <a:gd name="T5" fmla="*/ 158 h 158"/>
                  <a:gd name="T6" fmla="*/ 67 w 924"/>
                  <a:gd name="T7" fmla="*/ 158 h 158"/>
                  <a:gd name="T8" fmla="*/ 0 w 924"/>
                  <a:gd name="T9" fmla="*/ 0 h 158"/>
                </a:gdLst>
                <a:ahLst/>
                <a:cxnLst>
                  <a:cxn ang="0">
                    <a:pos x="T0" y="T1"/>
                  </a:cxn>
                  <a:cxn ang="0">
                    <a:pos x="T2" y="T3"/>
                  </a:cxn>
                  <a:cxn ang="0">
                    <a:pos x="T4" y="T5"/>
                  </a:cxn>
                  <a:cxn ang="0">
                    <a:pos x="T6" y="T7"/>
                  </a:cxn>
                  <a:cxn ang="0">
                    <a:pos x="T8" y="T9"/>
                  </a:cxn>
                </a:cxnLst>
                <a:rect l="0" t="0" r="r" b="b"/>
                <a:pathLst>
                  <a:path w="924" h="158">
                    <a:moveTo>
                      <a:pt x="0" y="0"/>
                    </a:moveTo>
                    <a:lnTo>
                      <a:pt x="874" y="0"/>
                    </a:lnTo>
                    <a:lnTo>
                      <a:pt x="924" y="158"/>
                    </a:lnTo>
                    <a:lnTo>
                      <a:pt x="67" y="158"/>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29" name="Freeform 122">
                <a:extLst>
                  <a:ext uri="{FF2B5EF4-FFF2-40B4-BE49-F238E27FC236}">
                    <a16:creationId xmlns:a16="http://schemas.microsoft.com/office/drawing/2014/main" id="{13DBF640-84C2-477E-8269-4BD793DF2A1F}"/>
                  </a:ext>
                </a:extLst>
              </p:cNvPr>
              <p:cNvSpPr>
                <a:spLocks/>
              </p:cNvSpPr>
              <p:nvPr/>
            </p:nvSpPr>
            <p:spPr bwMode="auto">
              <a:xfrm>
                <a:off x="3661" y="9050"/>
                <a:ext cx="3900" cy="127"/>
              </a:xfrm>
              <a:custGeom>
                <a:avLst/>
                <a:gdLst>
                  <a:gd name="T0" fmla="*/ 78 w 6612"/>
                  <a:gd name="T1" fmla="*/ 8 h 216"/>
                  <a:gd name="T2" fmla="*/ 0 w 6612"/>
                  <a:gd name="T3" fmla="*/ 208 h 216"/>
                  <a:gd name="T4" fmla="*/ 6612 w 6612"/>
                  <a:gd name="T5" fmla="*/ 216 h 216"/>
                  <a:gd name="T6" fmla="*/ 6564 w 6612"/>
                  <a:gd name="T7" fmla="*/ 0 h 216"/>
                  <a:gd name="T8" fmla="*/ 78 w 6612"/>
                  <a:gd name="T9" fmla="*/ 8 h 216"/>
                </a:gdLst>
                <a:ahLst/>
                <a:cxnLst>
                  <a:cxn ang="0">
                    <a:pos x="T0" y="T1"/>
                  </a:cxn>
                  <a:cxn ang="0">
                    <a:pos x="T2" y="T3"/>
                  </a:cxn>
                  <a:cxn ang="0">
                    <a:pos x="T4" y="T5"/>
                  </a:cxn>
                  <a:cxn ang="0">
                    <a:pos x="T6" y="T7"/>
                  </a:cxn>
                  <a:cxn ang="0">
                    <a:pos x="T8" y="T9"/>
                  </a:cxn>
                </a:cxnLst>
                <a:rect l="0" t="0" r="r" b="b"/>
                <a:pathLst>
                  <a:path w="6612" h="216">
                    <a:moveTo>
                      <a:pt x="78" y="8"/>
                    </a:moveTo>
                    <a:lnTo>
                      <a:pt x="0" y="208"/>
                    </a:lnTo>
                    <a:lnTo>
                      <a:pt x="6612" y="216"/>
                    </a:lnTo>
                    <a:lnTo>
                      <a:pt x="6564" y="0"/>
                    </a:lnTo>
                    <a:lnTo>
                      <a:pt x="7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grpSp>
        <p:grpSp>
          <p:nvGrpSpPr>
            <p:cNvPr id="1032" name="グループ化 12">
              <a:extLst>
                <a:ext uri="{FF2B5EF4-FFF2-40B4-BE49-F238E27FC236}">
                  <a16:creationId xmlns:a16="http://schemas.microsoft.com/office/drawing/2014/main" id="{BACD1443-592D-45A8-9953-A07FF2745C91}"/>
                </a:ext>
              </a:extLst>
            </p:cNvPr>
            <p:cNvGrpSpPr>
              <a:grpSpLocks/>
            </p:cNvGrpSpPr>
            <p:nvPr/>
          </p:nvGrpSpPr>
          <p:grpSpPr bwMode="auto">
            <a:xfrm>
              <a:off x="3874" y="11081"/>
              <a:ext cx="498" cy="260"/>
              <a:chOff x="0" y="0"/>
              <a:chExt cx="2034750" cy="1064610"/>
            </a:xfrm>
          </p:grpSpPr>
          <p:sp>
            <p:nvSpPr>
              <p:cNvPr id="1056" name="四角形: 角を丸くする 2">
                <a:extLst>
                  <a:ext uri="{FF2B5EF4-FFF2-40B4-BE49-F238E27FC236}">
                    <a16:creationId xmlns:a16="http://schemas.microsoft.com/office/drawing/2014/main" id="{D815D04C-E0B0-4FD2-A4A4-62CF678CE320}"/>
                  </a:ext>
                </a:extLst>
              </p:cNvPr>
              <p:cNvSpPr>
                <a:spLocks noChangeArrowheads="1"/>
              </p:cNvSpPr>
              <p:nvPr/>
            </p:nvSpPr>
            <p:spPr bwMode="auto">
              <a:xfrm>
                <a:off x="0" y="267795"/>
                <a:ext cx="1471391" cy="36000"/>
              </a:xfrm>
              <a:prstGeom prst="roundRect">
                <a:avLst>
                  <a:gd name="adj" fmla="val 50000"/>
                </a:avLst>
              </a:prstGeom>
              <a:solidFill>
                <a:srgbClr val="009999"/>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58" name="四角形: 角を丸くする 3">
                <a:extLst>
                  <a:ext uri="{FF2B5EF4-FFF2-40B4-BE49-F238E27FC236}">
                    <a16:creationId xmlns:a16="http://schemas.microsoft.com/office/drawing/2014/main" id="{8B8BDF33-AF4F-49E2-8B41-D0E026400956}"/>
                  </a:ext>
                </a:extLst>
              </p:cNvPr>
              <p:cNvSpPr>
                <a:spLocks noChangeArrowheads="1"/>
              </p:cNvSpPr>
              <p:nvPr/>
            </p:nvSpPr>
            <p:spPr bwMode="auto">
              <a:xfrm>
                <a:off x="1435391" y="87795"/>
                <a:ext cx="36000" cy="216000"/>
              </a:xfrm>
              <a:prstGeom prst="roundRect">
                <a:avLst>
                  <a:gd name="adj" fmla="val 50000"/>
                </a:avLst>
              </a:prstGeom>
              <a:solidFill>
                <a:srgbClr val="009999"/>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59" name="四角形: 角を丸くする 4">
                <a:extLst>
                  <a:ext uri="{FF2B5EF4-FFF2-40B4-BE49-F238E27FC236}">
                    <a16:creationId xmlns:a16="http://schemas.microsoft.com/office/drawing/2014/main" id="{371D6FCE-854E-496B-AEE8-593459EA6171}"/>
                  </a:ext>
                </a:extLst>
              </p:cNvPr>
              <p:cNvSpPr>
                <a:spLocks noChangeArrowheads="1"/>
              </p:cNvSpPr>
              <p:nvPr/>
            </p:nvSpPr>
            <p:spPr bwMode="auto">
              <a:xfrm rot="2700000">
                <a:off x="1341973" y="325207"/>
                <a:ext cx="686414" cy="36000"/>
              </a:xfrm>
              <a:prstGeom prst="roundRect">
                <a:avLst>
                  <a:gd name="adj" fmla="val 50000"/>
                </a:avLst>
              </a:prstGeom>
              <a:solidFill>
                <a:srgbClr val="009999"/>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60" name="四角形: 角を丸くする 5">
                <a:extLst>
                  <a:ext uri="{FF2B5EF4-FFF2-40B4-BE49-F238E27FC236}">
                    <a16:creationId xmlns:a16="http://schemas.microsoft.com/office/drawing/2014/main" id="{31B956BB-8978-4117-B7D9-679CD7463CB7}"/>
                  </a:ext>
                </a:extLst>
              </p:cNvPr>
              <p:cNvSpPr>
                <a:spLocks noChangeArrowheads="1"/>
              </p:cNvSpPr>
              <p:nvPr/>
            </p:nvSpPr>
            <p:spPr bwMode="auto">
              <a:xfrm>
                <a:off x="1433070" y="848610"/>
                <a:ext cx="36000" cy="216000"/>
              </a:xfrm>
              <a:prstGeom prst="roundRect">
                <a:avLst>
                  <a:gd name="adj" fmla="val 50000"/>
                </a:avLst>
              </a:prstGeom>
              <a:solidFill>
                <a:srgbClr val="009999"/>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61" name="四角形: 角を丸くする 6">
                <a:extLst>
                  <a:ext uri="{FF2B5EF4-FFF2-40B4-BE49-F238E27FC236}">
                    <a16:creationId xmlns:a16="http://schemas.microsoft.com/office/drawing/2014/main" id="{5B742FB6-B110-4867-A04E-7DA4A8DEA7E7}"/>
                  </a:ext>
                </a:extLst>
              </p:cNvPr>
              <p:cNvSpPr>
                <a:spLocks noChangeArrowheads="1"/>
              </p:cNvSpPr>
              <p:nvPr/>
            </p:nvSpPr>
            <p:spPr bwMode="auto">
              <a:xfrm rot="2700000">
                <a:off x="1348334" y="325208"/>
                <a:ext cx="686414" cy="36000"/>
              </a:xfrm>
              <a:prstGeom prst="roundRect">
                <a:avLst>
                  <a:gd name="adj" fmla="val 50000"/>
                </a:avLst>
              </a:prstGeom>
              <a:solidFill>
                <a:srgbClr val="009999"/>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62" name="四角形: 角を丸くする 7">
                <a:extLst>
                  <a:ext uri="{FF2B5EF4-FFF2-40B4-BE49-F238E27FC236}">
                    <a16:creationId xmlns:a16="http://schemas.microsoft.com/office/drawing/2014/main" id="{8D5E7417-8B1B-45A7-8237-DD1E567D53CE}"/>
                  </a:ext>
                </a:extLst>
              </p:cNvPr>
              <p:cNvSpPr>
                <a:spLocks noChangeArrowheads="1"/>
              </p:cNvSpPr>
              <p:nvPr/>
            </p:nvSpPr>
            <p:spPr bwMode="auto">
              <a:xfrm rot="18900000" flipV="1">
                <a:off x="1348334" y="791197"/>
                <a:ext cx="686416" cy="36000"/>
              </a:xfrm>
              <a:prstGeom prst="roundRect">
                <a:avLst>
                  <a:gd name="adj" fmla="val 50000"/>
                </a:avLst>
              </a:prstGeom>
              <a:solidFill>
                <a:srgbClr val="009999"/>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grpSp>
        <p:grpSp>
          <p:nvGrpSpPr>
            <p:cNvPr id="1034" name="グループ化 12">
              <a:extLst>
                <a:ext uri="{FF2B5EF4-FFF2-40B4-BE49-F238E27FC236}">
                  <a16:creationId xmlns:a16="http://schemas.microsoft.com/office/drawing/2014/main" id="{F04E8BC0-0CD1-454D-B7B5-68DEA858F4DC}"/>
                </a:ext>
              </a:extLst>
            </p:cNvPr>
            <p:cNvGrpSpPr>
              <a:grpSpLocks/>
            </p:cNvGrpSpPr>
            <p:nvPr/>
          </p:nvGrpSpPr>
          <p:grpSpPr bwMode="auto">
            <a:xfrm>
              <a:off x="4832" y="11301"/>
              <a:ext cx="498" cy="260"/>
              <a:chOff x="0" y="0"/>
              <a:chExt cx="2034750" cy="1064610"/>
            </a:xfrm>
          </p:grpSpPr>
          <p:sp>
            <p:nvSpPr>
              <p:cNvPr id="1049" name="四角形: 角を丸くする 2">
                <a:extLst>
                  <a:ext uri="{FF2B5EF4-FFF2-40B4-BE49-F238E27FC236}">
                    <a16:creationId xmlns:a16="http://schemas.microsoft.com/office/drawing/2014/main" id="{90F3428C-C739-45A7-9B3E-95916E2D2B35}"/>
                  </a:ext>
                </a:extLst>
              </p:cNvPr>
              <p:cNvSpPr>
                <a:spLocks noChangeArrowheads="1"/>
              </p:cNvSpPr>
              <p:nvPr/>
            </p:nvSpPr>
            <p:spPr bwMode="auto">
              <a:xfrm>
                <a:off x="0" y="267795"/>
                <a:ext cx="1471391" cy="36000"/>
              </a:xfrm>
              <a:prstGeom prst="roundRect">
                <a:avLst>
                  <a:gd name="adj" fmla="val 50000"/>
                </a:avLst>
              </a:prstGeom>
              <a:solidFill>
                <a:srgbClr val="0070C0"/>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50" name="四角形: 角を丸くする 3">
                <a:extLst>
                  <a:ext uri="{FF2B5EF4-FFF2-40B4-BE49-F238E27FC236}">
                    <a16:creationId xmlns:a16="http://schemas.microsoft.com/office/drawing/2014/main" id="{D67FD2F3-6A77-4C89-B5BB-D402747BA788}"/>
                  </a:ext>
                </a:extLst>
              </p:cNvPr>
              <p:cNvSpPr>
                <a:spLocks noChangeArrowheads="1"/>
              </p:cNvSpPr>
              <p:nvPr/>
            </p:nvSpPr>
            <p:spPr bwMode="auto">
              <a:xfrm>
                <a:off x="1435391" y="87795"/>
                <a:ext cx="36000" cy="216000"/>
              </a:xfrm>
              <a:prstGeom prst="roundRect">
                <a:avLst>
                  <a:gd name="adj" fmla="val 50000"/>
                </a:avLst>
              </a:prstGeom>
              <a:solidFill>
                <a:srgbClr val="0070C0"/>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51" name="四角形: 角を丸くする 4">
                <a:extLst>
                  <a:ext uri="{FF2B5EF4-FFF2-40B4-BE49-F238E27FC236}">
                    <a16:creationId xmlns:a16="http://schemas.microsoft.com/office/drawing/2014/main" id="{7EDA1695-09E6-49CA-AEA1-56C489BB8960}"/>
                  </a:ext>
                </a:extLst>
              </p:cNvPr>
              <p:cNvSpPr>
                <a:spLocks noChangeArrowheads="1"/>
              </p:cNvSpPr>
              <p:nvPr/>
            </p:nvSpPr>
            <p:spPr bwMode="auto">
              <a:xfrm rot="2700000">
                <a:off x="1341973" y="325207"/>
                <a:ext cx="686414" cy="36000"/>
              </a:xfrm>
              <a:prstGeom prst="roundRect">
                <a:avLst>
                  <a:gd name="adj" fmla="val 50000"/>
                </a:avLst>
              </a:prstGeom>
              <a:solidFill>
                <a:srgbClr val="0070C0"/>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52" name="四角形: 角を丸くする 5">
                <a:extLst>
                  <a:ext uri="{FF2B5EF4-FFF2-40B4-BE49-F238E27FC236}">
                    <a16:creationId xmlns:a16="http://schemas.microsoft.com/office/drawing/2014/main" id="{8CC8AC9D-E1F1-4A2D-B67A-2EF24A88FE6A}"/>
                  </a:ext>
                </a:extLst>
              </p:cNvPr>
              <p:cNvSpPr>
                <a:spLocks noChangeArrowheads="1"/>
              </p:cNvSpPr>
              <p:nvPr/>
            </p:nvSpPr>
            <p:spPr bwMode="auto">
              <a:xfrm>
                <a:off x="1433070" y="848610"/>
                <a:ext cx="36000" cy="216000"/>
              </a:xfrm>
              <a:prstGeom prst="roundRect">
                <a:avLst>
                  <a:gd name="adj" fmla="val 50000"/>
                </a:avLst>
              </a:prstGeom>
              <a:solidFill>
                <a:srgbClr val="0070C0"/>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53" name="四角形: 角を丸くする 6">
                <a:extLst>
                  <a:ext uri="{FF2B5EF4-FFF2-40B4-BE49-F238E27FC236}">
                    <a16:creationId xmlns:a16="http://schemas.microsoft.com/office/drawing/2014/main" id="{A8C6D8E9-9FEB-4649-B22F-ECE652E6D102}"/>
                  </a:ext>
                </a:extLst>
              </p:cNvPr>
              <p:cNvSpPr>
                <a:spLocks noChangeArrowheads="1"/>
              </p:cNvSpPr>
              <p:nvPr/>
            </p:nvSpPr>
            <p:spPr bwMode="auto">
              <a:xfrm rot="2700000">
                <a:off x="1348334" y="325208"/>
                <a:ext cx="686414" cy="36000"/>
              </a:xfrm>
              <a:prstGeom prst="roundRect">
                <a:avLst>
                  <a:gd name="adj" fmla="val 50000"/>
                </a:avLst>
              </a:prstGeom>
              <a:solidFill>
                <a:srgbClr val="0070C0"/>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54" name="四角形: 角を丸くする 7">
                <a:extLst>
                  <a:ext uri="{FF2B5EF4-FFF2-40B4-BE49-F238E27FC236}">
                    <a16:creationId xmlns:a16="http://schemas.microsoft.com/office/drawing/2014/main" id="{30B051AD-4588-4D13-B624-4E7815D04261}"/>
                  </a:ext>
                </a:extLst>
              </p:cNvPr>
              <p:cNvSpPr>
                <a:spLocks noChangeArrowheads="1"/>
              </p:cNvSpPr>
              <p:nvPr/>
            </p:nvSpPr>
            <p:spPr bwMode="auto">
              <a:xfrm rot="18900000" flipV="1">
                <a:off x="1348334" y="791197"/>
                <a:ext cx="686416" cy="36000"/>
              </a:xfrm>
              <a:prstGeom prst="roundRect">
                <a:avLst>
                  <a:gd name="adj" fmla="val 50000"/>
                </a:avLst>
              </a:prstGeom>
              <a:solidFill>
                <a:srgbClr val="0070C0"/>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grpSp>
        <p:grpSp>
          <p:nvGrpSpPr>
            <p:cNvPr id="1035" name="グループ化 12">
              <a:extLst>
                <a:ext uri="{FF2B5EF4-FFF2-40B4-BE49-F238E27FC236}">
                  <a16:creationId xmlns:a16="http://schemas.microsoft.com/office/drawing/2014/main" id="{35862DA2-C62C-4CB9-A133-214112D5DC98}"/>
                </a:ext>
              </a:extLst>
            </p:cNvPr>
            <p:cNvGrpSpPr>
              <a:grpSpLocks/>
            </p:cNvGrpSpPr>
            <p:nvPr/>
          </p:nvGrpSpPr>
          <p:grpSpPr bwMode="auto">
            <a:xfrm>
              <a:off x="4372" y="11081"/>
              <a:ext cx="498" cy="260"/>
              <a:chOff x="0" y="0"/>
              <a:chExt cx="2034750" cy="1064610"/>
            </a:xfrm>
          </p:grpSpPr>
          <p:sp>
            <p:nvSpPr>
              <p:cNvPr id="1043" name="四角形: 角を丸くする 2">
                <a:extLst>
                  <a:ext uri="{FF2B5EF4-FFF2-40B4-BE49-F238E27FC236}">
                    <a16:creationId xmlns:a16="http://schemas.microsoft.com/office/drawing/2014/main" id="{F89790BB-F5D3-43F1-95EC-CE5D2843FC3A}"/>
                  </a:ext>
                </a:extLst>
              </p:cNvPr>
              <p:cNvSpPr>
                <a:spLocks noChangeArrowheads="1"/>
              </p:cNvSpPr>
              <p:nvPr/>
            </p:nvSpPr>
            <p:spPr bwMode="auto">
              <a:xfrm>
                <a:off x="0" y="267795"/>
                <a:ext cx="1471391" cy="36000"/>
              </a:xfrm>
              <a:prstGeom prst="roundRect">
                <a:avLst>
                  <a:gd name="adj" fmla="val 50000"/>
                </a:avLst>
              </a:prstGeom>
              <a:solidFill>
                <a:srgbClr val="009999"/>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44" name="四角形: 角を丸くする 3">
                <a:extLst>
                  <a:ext uri="{FF2B5EF4-FFF2-40B4-BE49-F238E27FC236}">
                    <a16:creationId xmlns:a16="http://schemas.microsoft.com/office/drawing/2014/main" id="{8B8628A9-58A2-49AC-806C-096A21A4BA82}"/>
                  </a:ext>
                </a:extLst>
              </p:cNvPr>
              <p:cNvSpPr>
                <a:spLocks noChangeArrowheads="1"/>
              </p:cNvSpPr>
              <p:nvPr/>
            </p:nvSpPr>
            <p:spPr bwMode="auto">
              <a:xfrm>
                <a:off x="1435391" y="87795"/>
                <a:ext cx="36000" cy="216000"/>
              </a:xfrm>
              <a:prstGeom prst="roundRect">
                <a:avLst>
                  <a:gd name="adj" fmla="val 50000"/>
                </a:avLst>
              </a:prstGeom>
              <a:solidFill>
                <a:srgbClr val="009999"/>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45" name="四角形: 角を丸くする 4">
                <a:extLst>
                  <a:ext uri="{FF2B5EF4-FFF2-40B4-BE49-F238E27FC236}">
                    <a16:creationId xmlns:a16="http://schemas.microsoft.com/office/drawing/2014/main" id="{E162F282-330A-4AA8-9028-79F92AAB8488}"/>
                  </a:ext>
                </a:extLst>
              </p:cNvPr>
              <p:cNvSpPr>
                <a:spLocks noChangeArrowheads="1"/>
              </p:cNvSpPr>
              <p:nvPr/>
            </p:nvSpPr>
            <p:spPr bwMode="auto">
              <a:xfrm rot="2700000">
                <a:off x="1341973" y="325207"/>
                <a:ext cx="686414" cy="36000"/>
              </a:xfrm>
              <a:prstGeom prst="roundRect">
                <a:avLst>
                  <a:gd name="adj" fmla="val 50000"/>
                </a:avLst>
              </a:prstGeom>
              <a:solidFill>
                <a:srgbClr val="009999"/>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46" name="四角形: 角を丸くする 5">
                <a:extLst>
                  <a:ext uri="{FF2B5EF4-FFF2-40B4-BE49-F238E27FC236}">
                    <a16:creationId xmlns:a16="http://schemas.microsoft.com/office/drawing/2014/main" id="{919B0BE9-88FB-43EE-B71C-F97C910F9848}"/>
                  </a:ext>
                </a:extLst>
              </p:cNvPr>
              <p:cNvSpPr>
                <a:spLocks noChangeArrowheads="1"/>
              </p:cNvSpPr>
              <p:nvPr/>
            </p:nvSpPr>
            <p:spPr bwMode="auto">
              <a:xfrm>
                <a:off x="1433070" y="848610"/>
                <a:ext cx="36000" cy="216000"/>
              </a:xfrm>
              <a:prstGeom prst="roundRect">
                <a:avLst>
                  <a:gd name="adj" fmla="val 50000"/>
                </a:avLst>
              </a:prstGeom>
              <a:solidFill>
                <a:srgbClr val="009999"/>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47" name="四角形: 角を丸くする 6">
                <a:extLst>
                  <a:ext uri="{FF2B5EF4-FFF2-40B4-BE49-F238E27FC236}">
                    <a16:creationId xmlns:a16="http://schemas.microsoft.com/office/drawing/2014/main" id="{64681D5B-C432-41C1-B0F6-66AE17C6DDF1}"/>
                  </a:ext>
                </a:extLst>
              </p:cNvPr>
              <p:cNvSpPr>
                <a:spLocks noChangeArrowheads="1"/>
              </p:cNvSpPr>
              <p:nvPr/>
            </p:nvSpPr>
            <p:spPr bwMode="auto">
              <a:xfrm rot="2700000">
                <a:off x="1348334" y="325208"/>
                <a:ext cx="686414" cy="36000"/>
              </a:xfrm>
              <a:prstGeom prst="roundRect">
                <a:avLst>
                  <a:gd name="adj" fmla="val 50000"/>
                </a:avLst>
              </a:prstGeom>
              <a:solidFill>
                <a:srgbClr val="009999"/>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48" name="四角形: 角を丸くする 7">
                <a:extLst>
                  <a:ext uri="{FF2B5EF4-FFF2-40B4-BE49-F238E27FC236}">
                    <a16:creationId xmlns:a16="http://schemas.microsoft.com/office/drawing/2014/main" id="{5595961D-F594-4BD3-A657-AC9F824FB8A2}"/>
                  </a:ext>
                </a:extLst>
              </p:cNvPr>
              <p:cNvSpPr>
                <a:spLocks noChangeArrowheads="1"/>
              </p:cNvSpPr>
              <p:nvPr/>
            </p:nvSpPr>
            <p:spPr bwMode="auto">
              <a:xfrm rot="18900000" flipV="1">
                <a:off x="1348334" y="791197"/>
                <a:ext cx="686416" cy="36000"/>
              </a:xfrm>
              <a:prstGeom prst="roundRect">
                <a:avLst>
                  <a:gd name="adj" fmla="val 50000"/>
                </a:avLst>
              </a:prstGeom>
              <a:solidFill>
                <a:srgbClr val="009999"/>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grpSp>
        <p:grpSp>
          <p:nvGrpSpPr>
            <p:cNvPr id="1036" name="グループ化 12">
              <a:extLst>
                <a:ext uri="{FF2B5EF4-FFF2-40B4-BE49-F238E27FC236}">
                  <a16:creationId xmlns:a16="http://schemas.microsoft.com/office/drawing/2014/main" id="{1D8E5583-CF10-4360-A358-DD27C19E14D6}"/>
                </a:ext>
              </a:extLst>
            </p:cNvPr>
            <p:cNvGrpSpPr>
              <a:grpSpLocks/>
            </p:cNvGrpSpPr>
            <p:nvPr/>
          </p:nvGrpSpPr>
          <p:grpSpPr bwMode="auto">
            <a:xfrm>
              <a:off x="5274" y="11301"/>
              <a:ext cx="498" cy="260"/>
              <a:chOff x="0" y="0"/>
              <a:chExt cx="2034750" cy="1064610"/>
            </a:xfrm>
          </p:grpSpPr>
          <p:sp>
            <p:nvSpPr>
              <p:cNvPr id="1037" name="四角形: 角を丸くする 2">
                <a:extLst>
                  <a:ext uri="{FF2B5EF4-FFF2-40B4-BE49-F238E27FC236}">
                    <a16:creationId xmlns:a16="http://schemas.microsoft.com/office/drawing/2014/main" id="{ECBAE73C-60BA-4E5D-AE1A-DC91AD9FC491}"/>
                  </a:ext>
                </a:extLst>
              </p:cNvPr>
              <p:cNvSpPr>
                <a:spLocks noChangeArrowheads="1"/>
              </p:cNvSpPr>
              <p:nvPr/>
            </p:nvSpPr>
            <p:spPr bwMode="auto">
              <a:xfrm>
                <a:off x="0" y="267795"/>
                <a:ext cx="1471391" cy="36000"/>
              </a:xfrm>
              <a:prstGeom prst="roundRect">
                <a:avLst>
                  <a:gd name="adj" fmla="val 50000"/>
                </a:avLst>
              </a:prstGeom>
              <a:solidFill>
                <a:srgbClr val="0070C0"/>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38" name="四角形: 角を丸くする 3">
                <a:extLst>
                  <a:ext uri="{FF2B5EF4-FFF2-40B4-BE49-F238E27FC236}">
                    <a16:creationId xmlns:a16="http://schemas.microsoft.com/office/drawing/2014/main" id="{602AA3EA-CBE5-4986-B174-F5E7D2DBD615}"/>
                  </a:ext>
                </a:extLst>
              </p:cNvPr>
              <p:cNvSpPr>
                <a:spLocks noChangeArrowheads="1"/>
              </p:cNvSpPr>
              <p:nvPr/>
            </p:nvSpPr>
            <p:spPr bwMode="auto">
              <a:xfrm>
                <a:off x="1435391" y="87795"/>
                <a:ext cx="36000" cy="216000"/>
              </a:xfrm>
              <a:prstGeom prst="roundRect">
                <a:avLst>
                  <a:gd name="adj" fmla="val 50000"/>
                </a:avLst>
              </a:prstGeom>
              <a:solidFill>
                <a:srgbClr val="0070C0"/>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39" name="四角形: 角を丸くする 4">
                <a:extLst>
                  <a:ext uri="{FF2B5EF4-FFF2-40B4-BE49-F238E27FC236}">
                    <a16:creationId xmlns:a16="http://schemas.microsoft.com/office/drawing/2014/main" id="{4322180C-9914-4CFE-A3FC-5EA2E4C26E81}"/>
                  </a:ext>
                </a:extLst>
              </p:cNvPr>
              <p:cNvSpPr>
                <a:spLocks noChangeArrowheads="1"/>
              </p:cNvSpPr>
              <p:nvPr/>
            </p:nvSpPr>
            <p:spPr bwMode="auto">
              <a:xfrm rot="2700000">
                <a:off x="1341973" y="325207"/>
                <a:ext cx="686414" cy="36000"/>
              </a:xfrm>
              <a:prstGeom prst="roundRect">
                <a:avLst>
                  <a:gd name="adj" fmla="val 50000"/>
                </a:avLst>
              </a:prstGeom>
              <a:solidFill>
                <a:srgbClr val="0070C0"/>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40" name="四角形: 角を丸くする 5">
                <a:extLst>
                  <a:ext uri="{FF2B5EF4-FFF2-40B4-BE49-F238E27FC236}">
                    <a16:creationId xmlns:a16="http://schemas.microsoft.com/office/drawing/2014/main" id="{F4A9D10C-D540-471B-9E47-00C24B508C30}"/>
                  </a:ext>
                </a:extLst>
              </p:cNvPr>
              <p:cNvSpPr>
                <a:spLocks noChangeArrowheads="1"/>
              </p:cNvSpPr>
              <p:nvPr/>
            </p:nvSpPr>
            <p:spPr bwMode="auto">
              <a:xfrm>
                <a:off x="1433070" y="848610"/>
                <a:ext cx="36000" cy="216000"/>
              </a:xfrm>
              <a:prstGeom prst="roundRect">
                <a:avLst>
                  <a:gd name="adj" fmla="val 50000"/>
                </a:avLst>
              </a:prstGeom>
              <a:solidFill>
                <a:srgbClr val="0070C0"/>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41" name="四角形: 角を丸くする 6">
                <a:extLst>
                  <a:ext uri="{FF2B5EF4-FFF2-40B4-BE49-F238E27FC236}">
                    <a16:creationId xmlns:a16="http://schemas.microsoft.com/office/drawing/2014/main" id="{5F4CEDCD-F02C-472A-8991-7CBC71977011}"/>
                  </a:ext>
                </a:extLst>
              </p:cNvPr>
              <p:cNvSpPr>
                <a:spLocks noChangeArrowheads="1"/>
              </p:cNvSpPr>
              <p:nvPr/>
            </p:nvSpPr>
            <p:spPr bwMode="auto">
              <a:xfrm rot="2700000">
                <a:off x="1348334" y="325208"/>
                <a:ext cx="686414" cy="36000"/>
              </a:xfrm>
              <a:prstGeom prst="roundRect">
                <a:avLst>
                  <a:gd name="adj" fmla="val 50000"/>
                </a:avLst>
              </a:prstGeom>
              <a:solidFill>
                <a:srgbClr val="0070C0"/>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42" name="四角形: 角を丸くする 7">
                <a:extLst>
                  <a:ext uri="{FF2B5EF4-FFF2-40B4-BE49-F238E27FC236}">
                    <a16:creationId xmlns:a16="http://schemas.microsoft.com/office/drawing/2014/main" id="{55A60CFE-E0C7-415B-A99A-B573BFDF8BEE}"/>
                  </a:ext>
                </a:extLst>
              </p:cNvPr>
              <p:cNvSpPr>
                <a:spLocks noChangeArrowheads="1"/>
              </p:cNvSpPr>
              <p:nvPr/>
            </p:nvSpPr>
            <p:spPr bwMode="auto">
              <a:xfrm rot="18900000" flipV="1">
                <a:off x="1348334" y="791197"/>
                <a:ext cx="686416" cy="36000"/>
              </a:xfrm>
              <a:prstGeom prst="roundRect">
                <a:avLst>
                  <a:gd name="adj" fmla="val 50000"/>
                </a:avLst>
              </a:prstGeom>
              <a:solidFill>
                <a:srgbClr val="0070C0"/>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grpSp>
      </p:grpSp>
      <p:sp>
        <p:nvSpPr>
          <p:cNvPr id="1143" name="WordArt 151">
            <a:extLst>
              <a:ext uri="{FF2B5EF4-FFF2-40B4-BE49-F238E27FC236}">
                <a16:creationId xmlns:a16="http://schemas.microsoft.com/office/drawing/2014/main" id="{14DC9271-BDE3-43E3-949F-C9E858695F96}"/>
              </a:ext>
            </a:extLst>
          </p:cNvPr>
          <p:cNvSpPr>
            <a:spLocks noChangeArrowheads="1" noChangeShapeType="1" noTextEdit="1"/>
          </p:cNvSpPr>
          <p:nvPr/>
        </p:nvSpPr>
        <p:spPr bwMode="auto">
          <a:xfrm>
            <a:off x="1982788" y="6927850"/>
            <a:ext cx="1781175" cy="109538"/>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800" b="1" kern="10" spc="0">
                <a:ln>
                  <a:noFill/>
                </a:ln>
                <a:solidFill>
                  <a:srgbClr val="009999"/>
                </a:solidFill>
                <a:effectLst/>
                <a:latin typeface="游ゴシック" panose="020B0400000000000000" pitchFamily="50" charset="-128"/>
                <a:ea typeface="游ゴシック" panose="020B0400000000000000" pitchFamily="50" charset="-128"/>
              </a:rPr>
              <a:t>保証期間をどちらかお選び頂けます。</a:t>
            </a:r>
          </a:p>
        </p:txBody>
      </p:sp>
      <p:sp>
        <p:nvSpPr>
          <p:cNvPr id="1144" name="WordArt 152">
            <a:extLst>
              <a:ext uri="{FF2B5EF4-FFF2-40B4-BE49-F238E27FC236}">
                <a16:creationId xmlns:a16="http://schemas.microsoft.com/office/drawing/2014/main" id="{ADA20F79-71BF-40C6-B793-F818D8983E84}"/>
              </a:ext>
            </a:extLst>
          </p:cNvPr>
          <p:cNvSpPr>
            <a:spLocks noChangeArrowheads="1" noChangeShapeType="1" noTextEdit="1"/>
          </p:cNvSpPr>
          <p:nvPr/>
        </p:nvSpPr>
        <p:spPr bwMode="auto">
          <a:xfrm>
            <a:off x="1073150" y="7670800"/>
            <a:ext cx="5891213" cy="101600"/>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en-US" altLang="ja-JP" sz="800" b="1" kern="10" spc="0">
                <a:ln>
                  <a:noFill/>
                </a:ln>
                <a:solidFill>
                  <a:srgbClr val="FFFFFF"/>
                </a:solidFill>
                <a:effectLst/>
                <a:latin typeface="游ゴシック" panose="020B0400000000000000" pitchFamily="50" charset="-128"/>
                <a:ea typeface="游ゴシック" panose="020B0400000000000000" pitchFamily="50" charset="-128"/>
              </a:rPr>
              <a:t>※</a:t>
            </a:r>
            <a:r>
              <a:rPr lang="ja-JP" altLang="en-US" sz="800" b="1" kern="10" spc="0">
                <a:ln>
                  <a:noFill/>
                </a:ln>
                <a:solidFill>
                  <a:srgbClr val="FFFFFF"/>
                </a:solidFill>
                <a:effectLst/>
                <a:latin typeface="游ゴシック" panose="020B0400000000000000" pitchFamily="50" charset="-128"/>
                <a:ea typeface="游ゴシック" panose="020B0400000000000000" pitchFamily="50" charset="-128"/>
              </a:rPr>
              <a:t>保証基準はメーカー保証基準と同等であり、基本的には自然故障の範囲内が対象となります。災害や盗難、落下や水こぼしは対象外です。</a:t>
            </a:r>
          </a:p>
        </p:txBody>
      </p:sp>
      <p:sp>
        <p:nvSpPr>
          <p:cNvPr id="1145" name="WordArt 153">
            <a:extLst>
              <a:ext uri="{FF2B5EF4-FFF2-40B4-BE49-F238E27FC236}">
                <a16:creationId xmlns:a16="http://schemas.microsoft.com/office/drawing/2014/main" id="{1689BB36-D9AF-42B7-B612-B9EA252754AD}"/>
              </a:ext>
            </a:extLst>
          </p:cNvPr>
          <p:cNvSpPr>
            <a:spLocks noChangeArrowheads="1" noChangeShapeType="1" noTextEdit="1"/>
          </p:cNvSpPr>
          <p:nvPr/>
        </p:nvSpPr>
        <p:spPr bwMode="auto">
          <a:xfrm>
            <a:off x="1092200" y="8264525"/>
            <a:ext cx="5872163" cy="200025"/>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en-US" altLang="ja-JP" sz="1200" b="1" kern="10" spc="0">
                <a:ln>
                  <a:noFill/>
                </a:ln>
                <a:solidFill>
                  <a:srgbClr val="FFFFFF"/>
                </a:solidFill>
                <a:effectLst/>
                <a:latin typeface="游ゴシック" panose="020B0400000000000000" pitchFamily="50" charset="-128"/>
                <a:ea typeface="游ゴシック" panose="020B0400000000000000" pitchFamily="50" charset="-128"/>
              </a:rPr>
              <a:t>364</a:t>
            </a:r>
            <a:r>
              <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rPr>
              <a:t>日いつでもサポート可能な専用窓口で遠隔操作も致します</a:t>
            </a:r>
            <a:r>
              <a:rPr lang="en-US" altLang="ja-JP" sz="1200" b="1" kern="10" spc="0">
                <a:ln>
                  <a:noFill/>
                </a:ln>
                <a:solidFill>
                  <a:srgbClr val="FFFFFF"/>
                </a:solidFill>
                <a:effectLst/>
                <a:latin typeface="游ゴシック" panose="020B0400000000000000" pitchFamily="50" charset="-128"/>
                <a:ea typeface="游ゴシック" panose="020B0400000000000000" pitchFamily="50" charset="-128"/>
              </a:rPr>
              <a:t>!</a:t>
            </a:r>
            <a:endPar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endParaRPr>
          </a:p>
        </p:txBody>
      </p:sp>
      <p:sp>
        <p:nvSpPr>
          <p:cNvPr id="1146" name="Rectangle 154">
            <a:extLst>
              <a:ext uri="{FF2B5EF4-FFF2-40B4-BE49-F238E27FC236}">
                <a16:creationId xmlns:a16="http://schemas.microsoft.com/office/drawing/2014/main" id="{4D60464C-5D6C-434E-9CFF-DF8FFDC8B95F}"/>
              </a:ext>
            </a:extLst>
          </p:cNvPr>
          <p:cNvSpPr>
            <a:spLocks noChangeArrowheads="1"/>
          </p:cNvSpPr>
          <p:nvPr/>
        </p:nvSpPr>
        <p:spPr bwMode="auto">
          <a:xfrm>
            <a:off x="1073150" y="8553450"/>
            <a:ext cx="5905500" cy="793750"/>
          </a:xfrm>
          <a:prstGeom prst="rect">
            <a:avLst/>
          </a:prstGeom>
          <a:solidFill>
            <a:srgbClr val="FFFFFF"/>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47" name="WordArt 155">
            <a:extLst>
              <a:ext uri="{FF2B5EF4-FFF2-40B4-BE49-F238E27FC236}">
                <a16:creationId xmlns:a16="http://schemas.microsoft.com/office/drawing/2014/main" id="{FB91F152-330A-41F0-8500-03DA0BFD3FFC}"/>
              </a:ext>
            </a:extLst>
          </p:cNvPr>
          <p:cNvSpPr>
            <a:spLocks noChangeArrowheads="1" noChangeShapeType="1" noTextEdit="1"/>
          </p:cNvSpPr>
          <p:nvPr/>
        </p:nvSpPr>
        <p:spPr bwMode="auto">
          <a:xfrm>
            <a:off x="1073150" y="9383713"/>
            <a:ext cx="5891213" cy="101600"/>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en-US" altLang="ja-JP" sz="800" b="1" kern="10" spc="0">
                <a:ln>
                  <a:noFill/>
                </a:ln>
                <a:solidFill>
                  <a:srgbClr val="FFFFFF"/>
                </a:solidFill>
                <a:effectLst/>
                <a:latin typeface="游ゴシック" panose="020B0400000000000000" pitchFamily="50" charset="-128"/>
                <a:ea typeface="游ゴシック" panose="020B0400000000000000" pitchFamily="50" charset="-128"/>
              </a:rPr>
              <a:t>※1</a:t>
            </a:r>
            <a:r>
              <a:rPr lang="ja-JP" altLang="en-US" sz="800" b="1" kern="10" spc="0">
                <a:ln>
                  <a:noFill/>
                </a:ln>
                <a:solidFill>
                  <a:srgbClr val="FFFFFF"/>
                </a:solidFill>
                <a:effectLst/>
                <a:latin typeface="游ゴシック" panose="020B0400000000000000" pitchFamily="50" charset="-128"/>
                <a:ea typeface="游ゴシック" panose="020B0400000000000000" pitchFamily="50" charset="-128"/>
              </a:rPr>
              <a:t>回のご利用上限は</a:t>
            </a:r>
            <a:r>
              <a:rPr lang="en-US" altLang="ja-JP" sz="800" b="1" kern="10" spc="0">
                <a:ln>
                  <a:noFill/>
                </a:ln>
                <a:solidFill>
                  <a:srgbClr val="FFFFFF"/>
                </a:solidFill>
                <a:effectLst/>
                <a:latin typeface="游ゴシック" panose="020B0400000000000000" pitchFamily="50" charset="-128"/>
                <a:ea typeface="游ゴシック" panose="020B0400000000000000" pitchFamily="50" charset="-128"/>
              </a:rPr>
              <a:t>30</a:t>
            </a:r>
            <a:r>
              <a:rPr lang="ja-JP" altLang="en-US" sz="800" b="1" kern="10" spc="0">
                <a:ln>
                  <a:noFill/>
                </a:ln>
                <a:solidFill>
                  <a:srgbClr val="FFFFFF"/>
                </a:solidFill>
                <a:effectLst/>
                <a:latin typeface="游ゴシック" panose="020B0400000000000000" pitchFamily="50" charset="-128"/>
                <a:ea typeface="游ゴシック" panose="020B0400000000000000" pitchFamily="50" charset="-128"/>
              </a:rPr>
              <a:t>分まで。計</a:t>
            </a:r>
            <a:r>
              <a:rPr lang="en-US" altLang="ja-JP" sz="800" b="1" kern="10" spc="0">
                <a:ln>
                  <a:noFill/>
                </a:ln>
                <a:solidFill>
                  <a:srgbClr val="FFFFFF"/>
                </a:solidFill>
                <a:effectLst/>
                <a:latin typeface="游ゴシック" panose="020B0400000000000000" pitchFamily="50" charset="-128"/>
                <a:ea typeface="游ゴシック" panose="020B0400000000000000" pitchFamily="50" charset="-128"/>
              </a:rPr>
              <a:t>180</a:t>
            </a:r>
            <a:r>
              <a:rPr lang="ja-JP" altLang="en-US" sz="800" b="1" kern="10" spc="0">
                <a:ln>
                  <a:noFill/>
                </a:ln>
                <a:solidFill>
                  <a:srgbClr val="FFFFFF"/>
                </a:solidFill>
                <a:effectLst/>
                <a:latin typeface="游ゴシック" panose="020B0400000000000000" pitchFamily="50" charset="-128"/>
                <a:ea typeface="游ゴシック" panose="020B0400000000000000" pitchFamily="50" charset="-128"/>
              </a:rPr>
              <a:t>分までご利用頂けます。その後も引き続きご利用される場合は担当までお尋ねください。</a:t>
            </a:r>
          </a:p>
        </p:txBody>
      </p:sp>
      <p:pic>
        <p:nvPicPr>
          <p:cNvPr id="1180" name="Picture 156">
            <a:extLst>
              <a:ext uri="{FF2B5EF4-FFF2-40B4-BE49-F238E27FC236}">
                <a16:creationId xmlns:a16="http://schemas.microsoft.com/office/drawing/2014/main" id="{C03F7A96-B077-495F-B4B1-08DF13610D8E}"/>
              </a:ext>
            </a:extLst>
          </p:cNvPr>
          <p:cNvPicPr>
            <a:picLocks noChangeAspect="1" noChangeArrowheads="1"/>
          </p:cNvPicPr>
          <p:nvPr/>
        </p:nvPicPr>
        <p:blipFill>
          <a:blip r:embed="rId4">
            <a:extLst>
              <a:ext uri="{28A0092B-C50C-407E-A947-70E740481C1C}">
                <a14:useLocalDpi xmlns:a14="http://schemas.microsoft.com/office/drawing/2010/main" val="0"/>
              </a:ext>
            </a:extLst>
          </a:blip>
          <a:srcRect l="5692" t="11227" r="5414" b="8020"/>
          <a:stretch>
            <a:fillRect/>
          </a:stretch>
        </p:blipFill>
        <p:spPr bwMode="auto">
          <a:xfrm>
            <a:off x="2244725" y="8618538"/>
            <a:ext cx="2992438" cy="6778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181" name="Picture 157">
            <a:extLst>
              <a:ext uri="{FF2B5EF4-FFF2-40B4-BE49-F238E27FC236}">
                <a16:creationId xmlns:a16="http://schemas.microsoft.com/office/drawing/2014/main" id="{BD55D3B1-A670-4914-BE4E-3646C5F083AC}"/>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127125" y="8596313"/>
            <a:ext cx="1068388" cy="711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148" name="WordArt 158">
            <a:extLst>
              <a:ext uri="{FF2B5EF4-FFF2-40B4-BE49-F238E27FC236}">
                <a16:creationId xmlns:a16="http://schemas.microsoft.com/office/drawing/2014/main" id="{AF3123BE-406B-494D-ACC1-AAE8C9105BBD}"/>
              </a:ext>
            </a:extLst>
          </p:cNvPr>
          <p:cNvSpPr>
            <a:spLocks noChangeArrowheads="1" noChangeShapeType="1" noTextEdit="1"/>
          </p:cNvSpPr>
          <p:nvPr/>
        </p:nvSpPr>
        <p:spPr bwMode="auto">
          <a:xfrm>
            <a:off x="5340350" y="8651875"/>
            <a:ext cx="1544638" cy="133350"/>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200" b="1" kern="10" spc="0">
                <a:ln>
                  <a:noFill/>
                </a:ln>
                <a:solidFill>
                  <a:srgbClr val="009999"/>
                </a:solidFill>
                <a:effectLst/>
                <a:latin typeface="游ゴシック" panose="020B0400000000000000" pitchFamily="50" charset="-128"/>
                <a:ea typeface="游ゴシック" panose="020B0400000000000000" pitchFamily="50" charset="-128"/>
              </a:rPr>
              <a:t>土・日・祝でも対応可能</a:t>
            </a:r>
            <a:r>
              <a:rPr lang="en-US" altLang="ja-JP" sz="1200" b="1" kern="10" spc="0">
                <a:ln>
                  <a:noFill/>
                </a:ln>
                <a:solidFill>
                  <a:srgbClr val="009999"/>
                </a:solidFill>
                <a:effectLst/>
                <a:latin typeface="游ゴシック" panose="020B0400000000000000" pitchFamily="50" charset="-128"/>
                <a:ea typeface="游ゴシック" panose="020B0400000000000000" pitchFamily="50" charset="-128"/>
              </a:rPr>
              <a:t>!</a:t>
            </a:r>
            <a:endParaRPr lang="ja-JP" altLang="en-US" sz="1200" b="1" kern="10" spc="0">
              <a:ln>
                <a:noFill/>
              </a:ln>
              <a:solidFill>
                <a:srgbClr val="009999"/>
              </a:solidFill>
              <a:effectLst/>
              <a:latin typeface="游ゴシック" panose="020B0400000000000000" pitchFamily="50" charset="-128"/>
              <a:ea typeface="游ゴシック" panose="020B0400000000000000" pitchFamily="50" charset="-128"/>
            </a:endParaRPr>
          </a:p>
        </p:txBody>
      </p:sp>
      <p:cxnSp>
        <p:nvCxnSpPr>
          <p:cNvPr id="1183" name="AutoShape 159">
            <a:extLst>
              <a:ext uri="{FF2B5EF4-FFF2-40B4-BE49-F238E27FC236}">
                <a16:creationId xmlns:a16="http://schemas.microsoft.com/office/drawing/2014/main" id="{9DFF0E6F-86B5-4A32-9406-5E46303A33B7}"/>
              </a:ext>
            </a:extLst>
          </p:cNvPr>
          <p:cNvCxnSpPr>
            <a:cxnSpLocks noChangeShapeType="1"/>
          </p:cNvCxnSpPr>
          <p:nvPr/>
        </p:nvCxnSpPr>
        <p:spPr bwMode="auto">
          <a:xfrm>
            <a:off x="5264150" y="8623300"/>
            <a:ext cx="0" cy="652463"/>
          </a:xfrm>
          <a:prstGeom prst="straightConnector1">
            <a:avLst/>
          </a:prstGeom>
          <a:noFill/>
          <a:ln w="9525">
            <a:solidFill>
              <a:srgbClr val="000000"/>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rgbClr val="808080"/>
                  </a:outerShdw>
                </a:effectLst>
              </a14:hiddenEffects>
            </a:ext>
          </a:extLst>
        </p:spPr>
      </p:cxnSp>
      <p:sp>
        <p:nvSpPr>
          <p:cNvPr id="1149" name="WordArt 160">
            <a:extLst>
              <a:ext uri="{FF2B5EF4-FFF2-40B4-BE49-F238E27FC236}">
                <a16:creationId xmlns:a16="http://schemas.microsoft.com/office/drawing/2014/main" id="{CC637D50-9821-4394-B166-BA190261B260}"/>
              </a:ext>
            </a:extLst>
          </p:cNvPr>
          <p:cNvSpPr>
            <a:spLocks noChangeArrowheads="1" noChangeShapeType="1" noTextEdit="1"/>
          </p:cNvSpPr>
          <p:nvPr/>
        </p:nvSpPr>
        <p:spPr bwMode="auto">
          <a:xfrm>
            <a:off x="5340350" y="8861425"/>
            <a:ext cx="1250950" cy="366713"/>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200" b="1" kern="10" spc="0">
                <a:ln>
                  <a:noFill/>
                </a:ln>
                <a:solidFill>
                  <a:srgbClr val="000000"/>
                </a:solidFill>
                <a:effectLst/>
                <a:latin typeface="游ゴシック" panose="020B0400000000000000" pitchFamily="50" charset="-128"/>
                <a:ea typeface="游ゴシック" panose="020B0400000000000000" pitchFamily="50" charset="-128"/>
              </a:rPr>
              <a:t>元日以外の</a:t>
            </a:r>
            <a:r>
              <a:rPr lang="en-US" altLang="ja-JP" sz="1200" b="1" kern="10" spc="0">
                <a:ln>
                  <a:noFill/>
                </a:ln>
                <a:solidFill>
                  <a:srgbClr val="000000"/>
                </a:solidFill>
                <a:effectLst/>
                <a:latin typeface="游ゴシック" panose="020B0400000000000000" pitchFamily="50" charset="-128"/>
                <a:ea typeface="游ゴシック" panose="020B0400000000000000" pitchFamily="50" charset="-128"/>
              </a:rPr>
              <a:t>364</a:t>
            </a:r>
            <a:r>
              <a:rPr lang="ja-JP" altLang="en-US" sz="1200" b="1" kern="10" spc="0">
                <a:ln>
                  <a:noFill/>
                </a:ln>
                <a:solidFill>
                  <a:srgbClr val="000000"/>
                </a:solidFill>
                <a:effectLst/>
                <a:latin typeface="游ゴシック" panose="020B0400000000000000" pitchFamily="50" charset="-128"/>
                <a:ea typeface="游ゴシック" panose="020B0400000000000000" pitchFamily="50" charset="-128"/>
              </a:rPr>
              <a:t>日は</a:t>
            </a:r>
          </a:p>
          <a:p>
            <a:pPr algn="l" rtl="0">
              <a:buNone/>
            </a:pPr>
            <a:r>
              <a:rPr lang="ja-JP" altLang="en-US" sz="1200" b="1" kern="10" spc="0">
                <a:ln>
                  <a:noFill/>
                </a:ln>
                <a:solidFill>
                  <a:srgbClr val="000000"/>
                </a:solidFill>
                <a:effectLst/>
                <a:latin typeface="游ゴシック" panose="020B0400000000000000" pitchFamily="50" charset="-128"/>
                <a:ea typeface="游ゴシック" panose="020B0400000000000000" pitchFamily="50" charset="-128"/>
              </a:rPr>
              <a:t>毎日</a:t>
            </a:r>
            <a:r>
              <a:rPr lang="en-US" altLang="ja-JP" sz="1200" b="1" kern="10" spc="0">
                <a:ln>
                  <a:noFill/>
                </a:ln>
                <a:solidFill>
                  <a:srgbClr val="000000"/>
                </a:solidFill>
                <a:effectLst/>
                <a:latin typeface="游ゴシック" panose="020B0400000000000000" pitchFamily="50" charset="-128"/>
                <a:ea typeface="游ゴシック" panose="020B0400000000000000" pitchFamily="50" charset="-128"/>
              </a:rPr>
              <a:t>10:30</a:t>
            </a:r>
            <a:r>
              <a:rPr lang="ja-JP" altLang="en-US" sz="1200" b="1" kern="10" spc="0">
                <a:ln>
                  <a:noFill/>
                </a:ln>
                <a:solidFill>
                  <a:srgbClr val="000000"/>
                </a:solidFill>
                <a:effectLst/>
                <a:latin typeface="游ゴシック" panose="020B0400000000000000" pitchFamily="50" charset="-128"/>
                <a:ea typeface="游ゴシック" panose="020B0400000000000000" pitchFamily="50" charset="-128"/>
              </a:rPr>
              <a:t>から</a:t>
            </a:r>
            <a:r>
              <a:rPr lang="en-US" altLang="ja-JP" sz="1200" b="1" kern="10" spc="0">
                <a:ln>
                  <a:noFill/>
                </a:ln>
                <a:solidFill>
                  <a:srgbClr val="000000"/>
                </a:solidFill>
                <a:effectLst/>
                <a:latin typeface="游ゴシック" panose="020B0400000000000000" pitchFamily="50" charset="-128"/>
                <a:ea typeface="游ゴシック" panose="020B0400000000000000" pitchFamily="50" charset="-128"/>
              </a:rPr>
              <a:t>19:30</a:t>
            </a:r>
            <a:r>
              <a:rPr lang="ja-JP" altLang="en-US" sz="1200" b="1" kern="10" spc="0">
                <a:ln>
                  <a:noFill/>
                </a:ln>
                <a:solidFill>
                  <a:srgbClr val="000000"/>
                </a:solidFill>
                <a:effectLst/>
                <a:latin typeface="游ゴシック" panose="020B0400000000000000" pitchFamily="50" charset="-128"/>
                <a:ea typeface="游ゴシック" panose="020B0400000000000000" pitchFamily="50" charset="-128"/>
              </a:rPr>
              <a:t>まで</a:t>
            </a:r>
          </a:p>
          <a:p>
            <a:pPr algn="l" rtl="0">
              <a:buNone/>
            </a:pPr>
            <a:r>
              <a:rPr lang="ja-JP" altLang="en-US" sz="1200" b="1" kern="10" spc="0">
                <a:ln>
                  <a:noFill/>
                </a:ln>
                <a:solidFill>
                  <a:srgbClr val="000000"/>
                </a:solidFill>
                <a:effectLst/>
                <a:latin typeface="游ゴシック" panose="020B0400000000000000" pitchFamily="50" charset="-128"/>
                <a:ea typeface="游ゴシック" panose="020B0400000000000000" pitchFamily="50" charset="-128"/>
              </a:rPr>
              <a:t>サポートが可能です。</a:t>
            </a:r>
          </a:p>
        </p:txBody>
      </p:sp>
    </p:spTree>
    <p:extLst>
      <p:ext uri="{BB962C8B-B14F-4D97-AF65-F5344CB8AC3E}">
        <p14:creationId xmlns:p14="http://schemas.microsoft.com/office/powerpoint/2010/main" val="2909258712"/>
      </p:ext>
    </p:extLst>
  </p:cSld>
  <p:clrMapOvr>
    <a:masterClrMapping/>
  </p:clrMapOvr>
</p:sld>
</file>

<file path=ppt/theme/theme1.xml><?xml version="1.0" encoding="utf-8"?>
<a:theme xmlns:a="http://schemas.openxmlformats.org/drawingml/2006/main" name="1_Office ​​テーマ">
  <a:themeElements>
    <a:clrScheme name="">
      <a:dk1>
        <a:srgbClr val="000000"/>
      </a:dk1>
      <a:lt1>
        <a:srgbClr val="FFFFFF"/>
      </a:lt1>
      <a:dk2>
        <a:srgbClr val="1F497D"/>
      </a:dk2>
      <a:lt2>
        <a:srgbClr val="EEECE1"/>
      </a:lt2>
      <a:accent1>
        <a:srgbClr val="4F81BD"/>
      </a:accent1>
      <a:accent2>
        <a:srgbClr val="C0504D"/>
      </a:accent2>
      <a:accent3>
        <a:srgbClr val="FFFFFF"/>
      </a:accent3>
      <a:accent4>
        <a:srgbClr val="000000"/>
      </a:accent4>
      <a:accent5>
        <a:srgbClr val="B2C1DB"/>
      </a:accent5>
      <a:accent6>
        <a:srgbClr val="AE4845"/>
      </a:accent6>
      <a:hlink>
        <a:srgbClr val="0000FF"/>
      </a:hlink>
      <a:folHlink>
        <a:srgbClr val="800080"/>
      </a:folHlink>
    </a:clrScheme>
    <a:fontScheme name="1_Office ​​テーマ">
      <a:majorFont>
        <a:latin typeface="Calibri"/>
        <a:ea typeface="ＭＳ Ｐゴシック"/>
        <a:cs typeface=""/>
      </a:majorFont>
      <a:minorFont>
        <a:latin typeface="Calibri"/>
        <a:ea typeface="ＭＳ Ｐゴシック"/>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l" defTabSz="990600" rtl="0" eaLnBrk="0" fontAlgn="base" latinLnBrk="0" hangingPunct="0">
          <a:lnSpc>
            <a:spcPct val="100000"/>
          </a:lnSpc>
          <a:spcBef>
            <a:spcPct val="0"/>
          </a:spcBef>
          <a:spcAft>
            <a:spcPct val="0"/>
          </a:spcAft>
          <a:buClrTx/>
          <a:buSzTx/>
          <a:buFont typeface="Arial" panose="020B0604020202020204" pitchFamily="34" charset="0"/>
          <a:buNone/>
          <a:tabLst/>
          <a:defRPr kumimoji="0" lang="zh-CN" altLang="ja-JP" sz="1800" b="0" i="0" u="none" strike="noStrike" cap="none" normalizeH="0" baseline="0" smtClean="0">
            <a:ln>
              <a:noFill/>
            </a:ln>
            <a:solidFill>
              <a:schemeClr val="tx1"/>
            </a:solidFill>
            <a:effectLst/>
            <a:latin typeface="Calibri" panose="020F0502020204030204" pitchFamily="34" charset="0"/>
            <a:ea typeface="ＭＳ Ｐゴシック" panose="020B0600070205080204" pitchFamily="50" charset="-128"/>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l" defTabSz="990600" rtl="0" eaLnBrk="0" fontAlgn="base" latinLnBrk="0" hangingPunct="0">
          <a:lnSpc>
            <a:spcPct val="100000"/>
          </a:lnSpc>
          <a:spcBef>
            <a:spcPct val="0"/>
          </a:spcBef>
          <a:spcAft>
            <a:spcPct val="0"/>
          </a:spcAft>
          <a:buClrTx/>
          <a:buSzTx/>
          <a:buFont typeface="Arial" panose="020B0604020202020204" pitchFamily="34" charset="0"/>
          <a:buNone/>
          <a:tabLst/>
          <a:defRPr kumimoji="0" lang="zh-CN" altLang="ja-JP" sz="1800" b="0" i="0" u="none" strike="noStrike" cap="none" normalizeH="0" baseline="0" smtClean="0">
            <a:ln>
              <a:noFill/>
            </a:ln>
            <a:solidFill>
              <a:schemeClr val="tx1"/>
            </a:solidFill>
            <a:effectLst/>
            <a:latin typeface="Calibri" panose="020F0502020204030204" pitchFamily="34" charset="0"/>
            <a:ea typeface="ＭＳ Ｐゴシック" panose="020B0600070205080204" pitchFamily="50" charset="-128"/>
          </a:defRPr>
        </a:defPPr>
      </a:lstStyle>
    </a:lnDef>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テーマ">
  <a:themeElements>
    <a:clrScheme name="">
      <a:dk1>
        <a:srgbClr val="000000"/>
      </a:dk1>
      <a:lt1>
        <a:srgbClr val="FFFFFF"/>
      </a:lt1>
      <a:dk2>
        <a:srgbClr val="1F497D"/>
      </a:dk2>
      <a:lt2>
        <a:srgbClr val="EEECE1"/>
      </a:lt2>
      <a:accent1>
        <a:srgbClr val="4F81BD"/>
      </a:accent1>
      <a:accent2>
        <a:srgbClr val="C0504D"/>
      </a:accent2>
      <a:accent3>
        <a:srgbClr val="FFFFFF"/>
      </a:accent3>
      <a:accent4>
        <a:srgbClr val="000000"/>
      </a:accent4>
      <a:accent5>
        <a:srgbClr val="B2C1DB"/>
      </a:accent5>
      <a:accent6>
        <a:srgbClr val="AE4845"/>
      </a:accent6>
      <a:hlink>
        <a:srgbClr val="0000FF"/>
      </a:hlink>
      <a:folHlink>
        <a:srgbClr val="800080"/>
      </a:folHlink>
    </a:clrScheme>
    <a:fontScheme name="Office">
      <a:majorFont>
        <a:latin typeface="游ゴシック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游ゴシック"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
  <TotalTime>3925</TotalTime>
  <Pages>0</Pages>
  <Words>462</Words>
  <Characters>0</Characters>
  <Application>Microsoft Office PowerPoint</Application>
  <DocSecurity>0</DocSecurity>
  <PresentationFormat>ユーザー設定</PresentationFormat>
  <Lines>0</Lines>
  <Paragraphs>55</Paragraphs>
  <Slides>2</Slides>
  <Notes>0</Notes>
  <HiddenSlides>0</HiddenSlides>
  <MMClips>0</MMClips>
  <ScaleCrop>false</ScaleCrop>
  <HeadingPairs>
    <vt:vector size="6" baseType="variant">
      <vt:variant>
        <vt:lpstr>使用されているフォント</vt:lpstr>
      </vt:variant>
      <vt:variant>
        <vt:i4>8</vt:i4>
      </vt:variant>
      <vt:variant>
        <vt:lpstr>テーマ</vt:lpstr>
      </vt:variant>
      <vt:variant>
        <vt:i4>1</vt:i4>
      </vt:variant>
      <vt:variant>
        <vt:lpstr>スライド タイトル</vt:lpstr>
      </vt:variant>
      <vt:variant>
        <vt:i4>2</vt:i4>
      </vt:variant>
    </vt:vector>
  </HeadingPairs>
  <TitlesOfParts>
    <vt:vector size="11" baseType="lpstr">
      <vt:lpstr>ヒラギノ角ゴ3</vt:lpstr>
      <vt:lpstr>ヒラギノ角ゴ4</vt:lpstr>
      <vt:lpstr>ヒラギノ角ゴ5</vt:lpstr>
      <vt:lpstr>ヒラギノ角ゴ6</vt:lpstr>
      <vt:lpstr>メイリオ</vt:lpstr>
      <vt:lpstr>游ゴシック</vt:lpstr>
      <vt:lpstr>Arial</vt:lpstr>
      <vt:lpstr>Calibri</vt:lpstr>
      <vt:lpstr>1_Office ​​テーマ</vt:lpstr>
      <vt:lpstr>PowerPoint プレゼンテーション</vt:lpstr>
      <vt:lpstr>PowerPoint プレゼンテーション</vt:lpstr>
    </vt:vector>
  </TitlesOfParts>
  <LinksUpToDate>false</LinksUpToDate>
  <CharactersWithSpaces>0</CharactersWithSpaces>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プレゼンテーション</dc:title>
  <dc:creator>Hayashi</dc:creator>
  <cp:lastModifiedBy>大介 渡辺</cp:lastModifiedBy>
  <cp:revision>1444</cp:revision>
  <dcterms:created xsi:type="dcterms:W3CDTF">2015-08-26T04:11:00Z</dcterms:created>
  <dcterms:modified xsi:type="dcterms:W3CDTF">2024-02-08T08:43:08Z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KSOProductBuildVer">
    <vt:lpwstr>1041-9.1.0.4256</vt:lpwstr>
  </property>
</Properties>
</file>