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1" r:id="rId2"/>
    <p:sldId id="300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3C18"/>
    <a:srgbClr val="0078D4"/>
    <a:srgbClr val="EE1D23"/>
    <a:srgbClr val="F4F4F4"/>
    <a:srgbClr val="0C1B79"/>
    <a:srgbClr val="001F5C"/>
    <a:srgbClr val="283F19"/>
    <a:srgbClr val="081930"/>
    <a:srgbClr val="3B77C5"/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>
        <p:scale>
          <a:sx n="150" d="100"/>
          <a:sy n="150" d="100"/>
        </p:scale>
        <p:origin x="1674" y="1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2024/5/7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2024/5/7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7C8036-3138-B17A-82FD-D75CBDB2B4E8}"/>
              </a:ext>
            </a:extLst>
          </p:cNvPr>
          <p:cNvSpPr/>
          <p:nvPr/>
        </p:nvSpPr>
        <p:spPr>
          <a:xfrm>
            <a:off x="253038" y="2084283"/>
            <a:ext cx="3456951" cy="25908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63D826-72D0-4031-A976-03B77AEF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4"/>
            <a:ext cx="7559675" cy="1582618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0CFCE38-F0FA-4C01-BDEC-4189C2CA8C57}"/>
              </a:ext>
            </a:extLst>
          </p:cNvPr>
          <p:cNvSpPr/>
          <p:nvPr/>
        </p:nvSpPr>
        <p:spPr>
          <a:xfrm>
            <a:off x="267049" y="2050575"/>
            <a:ext cx="3456950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10D062A-00F3-489D-80DE-9AD28D6646BB}"/>
              </a:ext>
            </a:extLst>
          </p:cNvPr>
          <p:cNvSpPr/>
          <p:nvPr/>
        </p:nvSpPr>
        <p:spPr>
          <a:xfrm>
            <a:off x="267049" y="2050576"/>
            <a:ext cx="1725315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5D1FA4E-0F6C-430C-A684-0A2D4C699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85" y="218931"/>
            <a:ext cx="1017295" cy="129178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40003A0-9E8A-4242-B224-F1E95297D9B2}"/>
              </a:ext>
            </a:extLst>
          </p:cNvPr>
          <p:cNvSpPr txBox="1"/>
          <p:nvPr/>
        </p:nvSpPr>
        <p:spPr>
          <a:xfrm>
            <a:off x="4396521" y="386753"/>
            <a:ext cx="2973039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 RTX / GeForce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1AC8FBE-6321-4B91-B92A-8C3C1640EC4C}"/>
              </a:ext>
            </a:extLst>
          </p:cNvPr>
          <p:cNvSpPr txBox="1"/>
          <p:nvPr/>
        </p:nvSpPr>
        <p:spPr>
          <a:xfrm>
            <a:off x="4396521" y="729959"/>
            <a:ext cx="2973039" cy="2616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選べるプロフェッショナル向け高性能</a:t>
            </a:r>
            <a:r>
              <a:rPr lang="en-US" altLang="ja-JP" sz="11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F915C6C5-20DE-42A9-9855-4C73B514B6DA}"/>
              </a:ext>
            </a:extLst>
          </p:cNvPr>
          <p:cNvSpPr/>
          <p:nvPr/>
        </p:nvSpPr>
        <p:spPr>
          <a:xfrm>
            <a:off x="4396521" y="992705"/>
            <a:ext cx="2864551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936BF01-F285-4E13-AEFB-9E4CF39987E1}"/>
              </a:ext>
            </a:extLst>
          </p:cNvPr>
          <p:cNvSpPr txBox="1"/>
          <p:nvPr/>
        </p:nvSpPr>
        <p:spPr>
          <a:xfrm>
            <a:off x="4403057" y="992915"/>
            <a:ext cx="2900994" cy="415498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Be-</a:t>
            </a:r>
            <a:r>
              <a:rPr lang="en-US" altLang="ja-JP" sz="700" b="1" dirty="0" err="1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Clia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シリーズは、高性能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を搭載したビジネス向け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デスクトップパソコンです。あらゆる構成を自由にカスタマイズ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できますので、現場に合わせた最適なパソコンをご用意できます。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00526415-4C9A-4295-A17C-9B3BAD51A9D4}"/>
              </a:ext>
            </a:extLst>
          </p:cNvPr>
          <p:cNvSpPr txBox="1"/>
          <p:nvPr/>
        </p:nvSpPr>
        <p:spPr>
          <a:xfrm>
            <a:off x="228115" y="1701264"/>
            <a:ext cx="7103443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以下のモデルは、在庫がございますのでお問合せ次第すぐにご用意が可能です。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無くなり次第終了となります。</a:t>
            </a:r>
            <a:endParaRPr lang="en-US" altLang="ja-JP" sz="12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B882F638-C0D1-4E83-A81C-C07BFF6747DA}"/>
              </a:ext>
            </a:extLst>
          </p:cNvPr>
          <p:cNvSpPr/>
          <p:nvPr/>
        </p:nvSpPr>
        <p:spPr>
          <a:xfrm>
            <a:off x="-1" y="10489540"/>
            <a:ext cx="7559675" cy="202273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7" name="グループ化 69">
            <a:extLst>
              <a:ext uri="{FF2B5EF4-FFF2-40B4-BE49-F238E27FC236}">
                <a16:creationId xmlns:a16="http://schemas.microsoft.com/office/drawing/2014/main" id="{DF9BF765-BCB4-4AE8-B7E5-624D6E0F1624}"/>
              </a:ext>
            </a:extLst>
          </p:cNvPr>
          <p:cNvGrpSpPr>
            <a:grpSpLocks/>
          </p:cNvGrpSpPr>
          <p:nvPr/>
        </p:nvGrpSpPr>
        <p:grpSpPr bwMode="auto">
          <a:xfrm>
            <a:off x="378435" y="2138161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108" name="グラフィックス 3">
              <a:extLst>
                <a:ext uri="{FF2B5EF4-FFF2-40B4-BE49-F238E27FC236}">
                  <a16:creationId xmlns:a16="http://schemas.microsoft.com/office/drawing/2014/main" id="{CD0C5774-6E34-42B8-A940-5D32258DB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グラフィックス 3">
              <a:extLst>
                <a:ext uri="{FF2B5EF4-FFF2-40B4-BE49-F238E27FC236}">
                  <a16:creationId xmlns:a16="http://schemas.microsoft.com/office/drawing/2014/main" id="{A9BA83DA-7E3F-4BE8-83CE-9E79D5BB2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グラフィックス 3">
              <a:extLst>
                <a:ext uri="{FF2B5EF4-FFF2-40B4-BE49-F238E27FC236}">
                  <a16:creationId xmlns:a16="http://schemas.microsoft.com/office/drawing/2014/main" id="{1EA5C24E-7670-4A85-BB84-F1B35312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グラフィックス 3">
              <a:extLst>
                <a:ext uri="{FF2B5EF4-FFF2-40B4-BE49-F238E27FC236}">
                  <a16:creationId xmlns:a16="http://schemas.microsoft.com/office/drawing/2014/main" id="{9484C2AA-A58F-47D2-A99B-43A50B6E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グラフィックス 3">
              <a:extLst>
                <a:ext uri="{FF2B5EF4-FFF2-40B4-BE49-F238E27FC236}">
                  <a16:creationId xmlns:a16="http://schemas.microsoft.com/office/drawing/2014/main" id="{5D7548AF-7A50-484E-9FD0-0A1F5FCAC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グラフィックス 3">
              <a:extLst>
                <a:ext uri="{FF2B5EF4-FFF2-40B4-BE49-F238E27FC236}">
                  <a16:creationId xmlns:a16="http://schemas.microsoft.com/office/drawing/2014/main" id="{E66C3735-4E55-41E1-B232-8546D176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グラフィックス 3">
              <a:extLst>
                <a:ext uri="{FF2B5EF4-FFF2-40B4-BE49-F238E27FC236}">
                  <a16:creationId xmlns:a16="http://schemas.microsoft.com/office/drawing/2014/main" id="{393060A3-3EFA-4285-8AE3-5FE59FDD4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グラフィックス 3">
              <a:extLst>
                <a:ext uri="{FF2B5EF4-FFF2-40B4-BE49-F238E27FC236}">
                  <a16:creationId xmlns:a16="http://schemas.microsoft.com/office/drawing/2014/main" id="{FBA442F7-AE67-4E51-B2F4-70AE20DD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グラフィックス 3">
              <a:extLst>
                <a:ext uri="{FF2B5EF4-FFF2-40B4-BE49-F238E27FC236}">
                  <a16:creationId xmlns:a16="http://schemas.microsoft.com/office/drawing/2014/main" id="{8CE7EEC0-4C29-416B-B669-DCA0BBD0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6A17805-72A9-4DF8-8930-9B18E61FF173}"/>
              </a:ext>
            </a:extLst>
          </p:cNvPr>
          <p:cNvSpPr txBox="1"/>
          <p:nvPr/>
        </p:nvSpPr>
        <p:spPr>
          <a:xfrm>
            <a:off x="1997460" y="2099712"/>
            <a:ext cx="169924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 Type-M14-i7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229D200-314D-45B8-BAEE-29AF785F1FB4}"/>
              </a:ext>
            </a:extLst>
          </p:cNvPr>
          <p:cNvSpPr txBox="1"/>
          <p:nvPr/>
        </p:nvSpPr>
        <p:spPr>
          <a:xfrm>
            <a:off x="266271" y="2436741"/>
            <a:ext cx="3456950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世代インテル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®Core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i7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プロセッサー搭載（マイクロ・タワー型）</a:t>
            </a:r>
            <a:endParaRPr lang="en-US" altLang="ja-JP" sz="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714F4FC-91E4-42CC-8805-DE0E068BDCF2}"/>
              </a:ext>
            </a:extLst>
          </p:cNvPr>
          <p:cNvSpPr txBox="1"/>
          <p:nvPr/>
        </p:nvSpPr>
        <p:spPr>
          <a:xfrm>
            <a:off x="2318855" y="4326683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435,000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5E137AAC-8FE8-44FA-8C37-7EC0F9FC8FFA}"/>
              </a:ext>
            </a:extLst>
          </p:cNvPr>
          <p:cNvSpPr txBox="1"/>
          <p:nvPr/>
        </p:nvSpPr>
        <p:spPr>
          <a:xfrm>
            <a:off x="3348372" y="4396603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514C1343-24D7-431C-A04E-C21D23178EC9}"/>
              </a:ext>
            </a:extLst>
          </p:cNvPr>
          <p:cNvSpPr txBox="1"/>
          <p:nvPr/>
        </p:nvSpPr>
        <p:spPr>
          <a:xfrm>
            <a:off x="3363267" y="4300006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0E1DFD98-62F5-4F32-93A8-01EB7050345F}"/>
              </a:ext>
            </a:extLst>
          </p:cNvPr>
          <p:cNvSpPr txBox="1"/>
          <p:nvPr/>
        </p:nvSpPr>
        <p:spPr>
          <a:xfrm>
            <a:off x="1483368" y="2672632"/>
            <a:ext cx="2323752" cy="1815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i7-14700 (20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28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16GB (8GB×2, DDR4-3200)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SSD(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高耐久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1TB SATA3-SSD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HDD(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高耐久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10TB HDD(7200rpm/256MB)</a:t>
            </a:r>
            <a:endParaRPr lang="en-US" altLang="ja-JP" sz="800" dirty="0">
              <a:solidFill>
                <a:srgbClr val="FF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GeForce RTX 4080 Super16GB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■光学ドライブ：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スーパーマルチ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■ネットワーク：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2.5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1(Linux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対象外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　増設ネットワーク：ｷﾞｶﾞ・ﾋﾞｯﾄｘ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■電源：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750W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(80PLUS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silver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認証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■付属品：有線キーボード・マウス付属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■保証：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755F2410-6BA7-497F-8E38-4A88E9C76359}"/>
              </a:ext>
            </a:extLst>
          </p:cNvPr>
          <p:cNvGrpSpPr/>
          <p:nvPr/>
        </p:nvGrpSpPr>
        <p:grpSpPr>
          <a:xfrm>
            <a:off x="210717" y="394056"/>
            <a:ext cx="2583100" cy="921234"/>
            <a:chOff x="210717" y="394056"/>
            <a:chExt cx="2583100" cy="921234"/>
          </a:xfrm>
        </p:grpSpPr>
        <p:sp>
          <p:nvSpPr>
            <p:cNvPr id="8" name="グラフィックス 3">
              <a:extLst>
                <a:ext uri="{FF2B5EF4-FFF2-40B4-BE49-F238E27FC236}">
                  <a16:creationId xmlns:a16="http://schemas.microsoft.com/office/drawing/2014/main" id="{F184C8CE-70DE-4E83-9D08-E79E1F7C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17" y="575482"/>
              <a:ext cx="579984" cy="481047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グラフィックス 3">
              <a:extLst>
                <a:ext uri="{FF2B5EF4-FFF2-40B4-BE49-F238E27FC236}">
                  <a16:creationId xmlns:a16="http://schemas.microsoft.com/office/drawing/2014/main" id="{9DA4E074-A568-416D-A4CE-2C494A9C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431" y="655756"/>
              <a:ext cx="527386" cy="400932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グラフィックス 3">
              <a:extLst>
                <a:ext uri="{FF2B5EF4-FFF2-40B4-BE49-F238E27FC236}">
                  <a16:creationId xmlns:a16="http://schemas.microsoft.com/office/drawing/2014/main" id="{400BE5C8-F59C-4EC1-9FFC-867206AB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32" y="655729"/>
              <a:ext cx="527750" cy="400862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グラフィックス 3">
              <a:extLst>
                <a:ext uri="{FF2B5EF4-FFF2-40B4-BE49-F238E27FC236}">
                  <a16:creationId xmlns:a16="http://schemas.microsoft.com/office/drawing/2014/main" id="{A929BFB7-A519-4581-BDB1-D2C137A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980" y="575547"/>
              <a:ext cx="581080" cy="480966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グラフィックス 3">
              <a:extLst>
                <a:ext uri="{FF2B5EF4-FFF2-40B4-BE49-F238E27FC236}">
                  <a16:creationId xmlns:a16="http://schemas.microsoft.com/office/drawing/2014/main" id="{4029A10C-CBAB-4E38-8880-6B8FB02F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724" y="602424"/>
              <a:ext cx="272119" cy="453730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グラフィックス 3">
              <a:extLst>
                <a:ext uri="{FF2B5EF4-FFF2-40B4-BE49-F238E27FC236}">
                  <a16:creationId xmlns:a16="http://schemas.microsoft.com/office/drawing/2014/main" id="{8B903B43-BA27-4D89-86D1-7A2C83747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911" y="709141"/>
              <a:ext cx="241633" cy="347591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グラフィックス 3">
              <a:extLst>
                <a:ext uri="{FF2B5EF4-FFF2-40B4-BE49-F238E27FC236}">
                  <a16:creationId xmlns:a16="http://schemas.microsoft.com/office/drawing/2014/main" id="{FF4BA246-DF0E-432B-BF59-1EEC8D84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900" y="575493"/>
              <a:ext cx="172795" cy="107641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グラフィックス 3">
              <a:extLst>
                <a:ext uri="{FF2B5EF4-FFF2-40B4-BE49-F238E27FC236}">
                  <a16:creationId xmlns:a16="http://schemas.microsoft.com/office/drawing/2014/main" id="{0440D5D6-C622-4346-B2D5-34F01420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972" y="825666"/>
              <a:ext cx="126209" cy="4413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D29EFFB3-B9E9-4373-975B-82E6975D901C}"/>
                </a:ext>
              </a:extLst>
            </p:cNvPr>
            <p:cNvSpPr txBox="1"/>
            <p:nvPr/>
          </p:nvSpPr>
          <p:spPr>
            <a:xfrm>
              <a:off x="275132" y="394056"/>
              <a:ext cx="2437253" cy="113054"/>
            </a:xfrm>
            <a:custGeom>
              <a:avLst/>
              <a:gdLst/>
              <a:ahLst/>
              <a:cxnLst/>
              <a:rect l="l" t="t" r="r" b="b"/>
              <a:pathLst>
                <a:path w="2550833" h="118323">
                  <a:moveTo>
                    <a:pt x="827445" y="89241"/>
                  </a:moveTo>
                  <a:lnTo>
                    <a:pt x="827445" y="99036"/>
                  </a:lnTo>
                  <a:lnTo>
                    <a:pt x="841804" y="99036"/>
                  </a:lnTo>
                  <a:lnTo>
                    <a:pt x="841804" y="89241"/>
                  </a:lnTo>
                  <a:close/>
                  <a:moveTo>
                    <a:pt x="1040215" y="88292"/>
                  </a:moveTo>
                  <a:lnTo>
                    <a:pt x="1035432" y="89966"/>
                  </a:lnTo>
                  <a:cubicBezTo>
                    <a:pt x="1034546" y="90893"/>
                    <a:pt x="1034102" y="91982"/>
                    <a:pt x="1034102" y="93231"/>
                  </a:cubicBezTo>
                  <a:cubicBezTo>
                    <a:pt x="1034102" y="95972"/>
                    <a:pt x="1035775" y="97847"/>
                    <a:pt x="1039120" y="98854"/>
                  </a:cubicBezTo>
                  <a:lnTo>
                    <a:pt x="1046824" y="99937"/>
                  </a:lnTo>
                  <a:lnTo>
                    <a:pt x="1052029" y="99459"/>
                  </a:lnTo>
                  <a:cubicBezTo>
                    <a:pt x="1051303" y="96718"/>
                    <a:pt x="1050316" y="94501"/>
                    <a:pt x="1049066" y="92808"/>
                  </a:cubicBezTo>
                  <a:close/>
                  <a:moveTo>
                    <a:pt x="418545" y="85613"/>
                  </a:moveTo>
                  <a:lnTo>
                    <a:pt x="418545" y="91901"/>
                  </a:lnTo>
                  <a:lnTo>
                    <a:pt x="441308" y="91901"/>
                  </a:lnTo>
                  <a:lnTo>
                    <a:pt x="441308" y="85613"/>
                  </a:lnTo>
                  <a:close/>
                  <a:moveTo>
                    <a:pt x="785757" y="72070"/>
                  </a:moveTo>
                  <a:lnTo>
                    <a:pt x="785759" y="72089"/>
                  </a:lnTo>
                  <a:lnTo>
                    <a:pt x="785848" y="72070"/>
                  </a:lnTo>
                  <a:cubicBezTo>
                    <a:pt x="787500" y="81461"/>
                    <a:pt x="788649" y="91458"/>
                    <a:pt x="789294" y="102059"/>
                  </a:cubicBezTo>
                  <a:lnTo>
                    <a:pt x="779257" y="104477"/>
                  </a:lnTo>
                  <a:lnTo>
                    <a:pt x="779256" y="104455"/>
                  </a:lnTo>
                  <a:lnTo>
                    <a:pt x="779166" y="104477"/>
                  </a:lnTo>
                  <a:cubicBezTo>
                    <a:pt x="779045" y="99640"/>
                    <a:pt x="778763" y="94541"/>
                    <a:pt x="778320" y="89180"/>
                  </a:cubicBezTo>
                  <a:cubicBezTo>
                    <a:pt x="777836" y="83819"/>
                    <a:pt x="777211" y="78781"/>
                    <a:pt x="776446" y="74065"/>
                  </a:cubicBezTo>
                  <a:close/>
                  <a:moveTo>
                    <a:pt x="711268" y="71707"/>
                  </a:moveTo>
                  <a:lnTo>
                    <a:pt x="711350" y="71736"/>
                  </a:lnTo>
                  <a:lnTo>
                    <a:pt x="711359" y="71707"/>
                  </a:lnTo>
                  <a:lnTo>
                    <a:pt x="726837" y="77149"/>
                  </a:lnTo>
                  <a:cubicBezTo>
                    <a:pt x="725668" y="80696"/>
                    <a:pt x="724358" y="84323"/>
                    <a:pt x="722907" y="88032"/>
                  </a:cubicBezTo>
                  <a:cubicBezTo>
                    <a:pt x="721093" y="92627"/>
                    <a:pt x="719582" y="96093"/>
                    <a:pt x="718373" y="98431"/>
                  </a:cubicBezTo>
                  <a:lnTo>
                    <a:pt x="722393" y="98431"/>
                  </a:lnTo>
                  <a:cubicBezTo>
                    <a:pt x="727472" y="98431"/>
                    <a:pt x="731845" y="98250"/>
                    <a:pt x="735513" y="97887"/>
                  </a:cubicBezTo>
                  <a:lnTo>
                    <a:pt x="735513" y="97891"/>
                  </a:lnTo>
                  <a:lnTo>
                    <a:pt x="735604" y="97887"/>
                  </a:lnTo>
                  <a:lnTo>
                    <a:pt x="735604" y="114030"/>
                  </a:lnTo>
                  <a:lnTo>
                    <a:pt x="735513" y="114026"/>
                  </a:lnTo>
                  <a:lnTo>
                    <a:pt x="735513" y="114030"/>
                  </a:lnTo>
                  <a:cubicBezTo>
                    <a:pt x="732450" y="113627"/>
                    <a:pt x="728076" y="113425"/>
                    <a:pt x="722393" y="113425"/>
                  </a:cubicBezTo>
                  <a:lnTo>
                    <a:pt x="679859" y="113425"/>
                  </a:lnTo>
                  <a:cubicBezTo>
                    <a:pt x="674256" y="113425"/>
                    <a:pt x="669863" y="113627"/>
                    <a:pt x="666678" y="114030"/>
                  </a:cubicBezTo>
                  <a:lnTo>
                    <a:pt x="666678" y="114026"/>
                  </a:lnTo>
                  <a:lnTo>
                    <a:pt x="666587" y="114030"/>
                  </a:lnTo>
                  <a:lnTo>
                    <a:pt x="666587" y="97887"/>
                  </a:lnTo>
                  <a:lnTo>
                    <a:pt x="666678" y="97891"/>
                  </a:lnTo>
                  <a:lnTo>
                    <a:pt x="666678" y="97887"/>
                  </a:lnTo>
                  <a:cubicBezTo>
                    <a:pt x="670427" y="98250"/>
                    <a:pt x="674820" y="98431"/>
                    <a:pt x="679859" y="98431"/>
                  </a:cubicBezTo>
                  <a:lnTo>
                    <a:pt x="702501" y="98431"/>
                  </a:lnTo>
                  <a:cubicBezTo>
                    <a:pt x="706250" y="89845"/>
                    <a:pt x="709172" y="80937"/>
                    <a:pt x="711268" y="71707"/>
                  </a:cubicBezTo>
                  <a:close/>
                  <a:moveTo>
                    <a:pt x="747001" y="71586"/>
                  </a:moveTo>
                  <a:lnTo>
                    <a:pt x="747091" y="71601"/>
                  </a:lnTo>
                  <a:lnTo>
                    <a:pt x="747092" y="71586"/>
                  </a:lnTo>
                  <a:lnTo>
                    <a:pt x="757975" y="73339"/>
                  </a:lnTo>
                  <a:cubicBezTo>
                    <a:pt x="757491" y="89100"/>
                    <a:pt x="756141" y="101817"/>
                    <a:pt x="753924" y="111491"/>
                  </a:cubicBezTo>
                  <a:lnTo>
                    <a:pt x="753838" y="111445"/>
                  </a:lnTo>
                  <a:lnTo>
                    <a:pt x="753833" y="111491"/>
                  </a:lnTo>
                  <a:lnTo>
                    <a:pt x="742648" y="105626"/>
                  </a:lnTo>
                  <a:cubicBezTo>
                    <a:pt x="743857" y="101111"/>
                    <a:pt x="744824" y="96093"/>
                    <a:pt x="745550" y="90571"/>
                  </a:cubicBezTo>
                  <a:cubicBezTo>
                    <a:pt x="746316" y="84404"/>
                    <a:pt x="746799" y="78076"/>
                    <a:pt x="747001" y="71586"/>
                  </a:cubicBezTo>
                  <a:close/>
                  <a:moveTo>
                    <a:pt x="689321" y="71586"/>
                  </a:moveTo>
                  <a:lnTo>
                    <a:pt x="689337" y="71620"/>
                  </a:lnTo>
                  <a:lnTo>
                    <a:pt x="689412" y="71586"/>
                  </a:lnTo>
                  <a:cubicBezTo>
                    <a:pt x="693483" y="78358"/>
                    <a:pt x="696808" y="85230"/>
                    <a:pt x="699388" y="92203"/>
                  </a:cubicBezTo>
                  <a:lnTo>
                    <a:pt x="684998" y="98310"/>
                  </a:lnTo>
                  <a:lnTo>
                    <a:pt x="684985" y="98277"/>
                  </a:lnTo>
                  <a:lnTo>
                    <a:pt x="684907" y="98310"/>
                  </a:lnTo>
                  <a:cubicBezTo>
                    <a:pt x="683617" y="94481"/>
                    <a:pt x="682025" y="90511"/>
                    <a:pt x="680131" y="86399"/>
                  </a:cubicBezTo>
                  <a:cubicBezTo>
                    <a:pt x="678720" y="83376"/>
                    <a:pt x="677168" y="80514"/>
                    <a:pt x="675475" y="77814"/>
                  </a:cubicBezTo>
                  <a:close/>
                  <a:moveTo>
                    <a:pt x="418545" y="67656"/>
                  </a:moveTo>
                  <a:lnTo>
                    <a:pt x="418545" y="74005"/>
                  </a:lnTo>
                  <a:lnTo>
                    <a:pt x="441308" y="74005"/>
                  </a:lnTo>
                  <a:lnTo>
                    <a:pt x="441308" y="67656"/>
                  </a:lnTo>
                  <a:close/>
                  <a:moveTo>
                    <a:pt x="827445" y="66689"/>
                  </a:moveTo>
                  <a:lnTo>
                    <a:pt x="827445" y="76302"/>
                  </a:lnTo>
                  <a:lnTo>
                    <a:pt x="841804" y="76302"/>
                  </a:lnTo>
                  <a:lnTo>
                    <a:pt x="841804" y="66689"/>
                  </a:lnTo>
                  <a:close/>
                  <a:moveTo>
                    <a:pt x="267935" y="60522"/>
                  </a:moveTo>
                  <a:lnTo>
                    <a:pt x="267935" y="85371"/>
                  </a:lnTo>
                  <a:lnTo>
                    <a:pt x="276913" y="85371"/>
                  </a:lnTo>
                  <a:lnTo>
                    <a:pt x="276913" y="60522"/>
                  </a:lnTo>
                  <a:close/>
                  <a:moveTo>
                    <a:pt x="160435" y="56894"/>
                  </a:moveTo>
                  <a:lnTo>
                    <a:pt x="160494" y="72084"/>
                  </a:lnTo>
                  <a:lnTo>
                    <a:pt x="166511" y="56894"/>
                  </a:lnTo>
                  <a:close/>
                  <a:moveTo>
                    <a:pt x="917914" y="54612"/>
                  </a:moveTo>
                  <a:lnTo>
                    <a:pt x="909914" y="57680"/>
                  </a:lnTo>
                  <a:cubicBezTo>
                    <a:pt x="908342" y="59252"/>
                    <a:pt x="907556" y="61126"/>
                    <a:pt x="907556" y="63303"/>
                  </a:cubicBezTo>
                  <a:cubicBezTo>
                    <a:pt x="907556" y="66044"/>
                    <a:pt x="908665" y="68180"/>
                    <a:pt x="910882" y="69712"/>
                  </a:cubicBezTo>
                  <a:lnTo>
                    <a:pt x="916935" y="71450"/>
                  </a:lnTo>
                  <a:lnTo>
                    <a:pt x="925362" y="68019"/>
                  </a:lnTo>
                  <a:cubicBezTo>
                    <a:pt x="926894" y="66366"/>
                    <a:pt x="927660" y="64411"/>
                    <a:pt x="927660" y="62154"/>
                  </a:cubicBezTo>
                  <a:cubicBezTo>
                    <a:pt x="927660" y="60018"/>
                    <a:pt x="926934" y="58325"/>
                    <a:pt x="925483" y="57075"/>
                  </a:cubicBezTo>
                  <a:close/>
                  <a:moveTo>
                    <a:pt x="688565" y="43834"/>
                  </a:moveTo>
                  <a:lnTo>
                    <a:pt x="688565" y="57075"/>
                  </a:lnTo>
                  <a:lnTo>
                    <a:pt x="713203" y="57075"/>
                  </a:lnTo>
                  <a:lnTo>
                    <a:pt x="713203" y="43834"/>
                  </a:lnTo>
                  <a:close/>
                  <a:moveTo>
                    <a:pt x="1614985" y="41053"/>
                  </a:moveTo>
                  <a:lnTo>
                    <a:pt x="1615076" y="41058"/>
                  </a:lnTo>
                  <a:lnTo>
                    <a:pt x="1615076" y="41053"/>
                  </a:lnTo>
                  <a:cubicBezTo>
                    <a:pt x="1619429" y="41617"/>
                    <a:pt x="1625375" y="41920"/>
                    <a:pt x="1632912" y="41960"/>
                  </a:cubicBezTo>
                  <a:lnTo>
                    <a:pt x="1702715" y="41960"/>
                  </a:lnTo>
                  <a:cubicBezTo>
                    <a:pt x="1710333" y="41960"/>
                    <a:pt x="1716419" y="41678"/>
                    <a:pt x="1720974" y="41114"/>
                  </a:cubicBezTo>
                  <a:lnTo>
                    <a:pt x="1720974" y="41118"/>
                  </a:lnTo>
                  <a:lnTo>
                    <a:pt x="1721065" y="41114"/>
                  </a:lnTo>
                  <a:lnTo>
                    <a:pt x="1721065" y="58829"/>
                  </a:lnTo>
                  <a:lnTo>
                    <a:pt x="1720974" y="58826"/>
                  </a:lnTo>
                  <a:lnTo>
                    <a:pt x="1720974" y="58829"/>
                  </a:lnTo>
                  <a:cubicBezTo>
                    <a:pt x="1716782" y="58426"/>
                    <a:pt x="1710776" y="58224"/>
                    <a:pt x="1702956" y="58224"/>
                  </a:cubicBezTo>
                  <a:lnTo>
                    <a:pt x="1679649" y="58224"/>
                  </a:lnTo>
                  <a:cubicBezTo>
                    <a:pt x="1679326" y="64270"/>
                    <a:pt x="1678480" y="70115"/>
                    <a:pt x="1677110" y="75758"/>
                  </a:cubicBezTo>
                  <a:cubicBezTo>
                    <a:pt x="1675376" y="82812"/>
                    <a:pt x="1672273" y="89342"/>
                    <a:pt x="1667798" y="95347"/>
                  </a:cubicBezTo>
                  <a:cubicBezTo>
                    <a:pt x="1661873" y="103449"/>
                    <a:pt x="1651998" y="110181"/>
                    <a:pt x="1638172" y="115542"/>
                  </a:cubicBezTo>
                  <a:lnTo>
                    <a:pt x="1638146" y="115497"/>
                  </a:lnTo>
                  <a:lnTo>
                    <a:pt x="1638081" y="115542"/>
                  </a:lnTo>
                  <a:cubicBezTo>
                    <a:pt x="1636187" y="111833"/>
                    <a:pt x="1634373" y="108790"/>
                    <a:pt x="1632640" y="106412"/>
                  </a:cubicBezTo>
                  <a:cubicBezTo>
                    <a:pt x="1631108" y="104437"/>
                    <a:pt x="1628871" y="101998"/>
                    <a:pt x="1625929" y="99096"/>
                  </a:cubicBezTo>
                  <a:cubicBezTo>
                    <a:pt x="1640560" y="94904"/>
                    <a:pt x="1650416" y="87931"/>
                    <a:pt x="1655494" y="78176"/>
                  </a:cubicBezTo>
                  <a:cubicBezTo>
                    <a:pt x="1658074" y="73581"/>
                    <a:pt x="1659585" y="66931"/>
                    <a:pt x="1660029" y="58224"/>
                  </a:cubicBezTo>
                  <a:lnTo>
                    <a:pt x="1632610" y="58224"/>
                  </a:lnTo>
                  <a:cubicBezTo>
                    <a:pt x="1624589" y="58264"/>
                    <a:pt x="1618744" y="58506"/>
                    <a:pt x="1615076" y="58950"/>
                  </a:cubicBezTo>
                  <a:lnTo>
                    <a:pt x="1615076" y="58946"/>
                  </a:lnTo>
                  <a:lnTo>
                    <a:pt x="1614985" y="58950"/>
                  </a:lnTo>
                  <a:close/>
                  <a:moveTo>
                    <a:pt x="1254695" y="38574"/>
                  </a:moveTo>
                  <a:lnTo>
                    <a:pt x="1254764" y="38609"/>
                  </a:lnTo>
                  <a:lnTo>
                    <a:pt x="1254786" y="38574"/>
                  </a:lnTo>
                  <a:cubicBezTo>
                    <a:pt x="1267443" y="43532"/>
                    <a:pt x="1278669" y="49256"/>
                    <a:pt x="1288463" y="55745"/>
                  </a:cubicBezTo>
                  <a:lnTo>
                    <a:pt x="1279394" y="72312"/>
                  </a:lnTo>
                  <a:lnTo>
                    <a:pt x="1279327" y="72269"/>
                  </a:lnTo>
                  <a:lnTo>
                    <a:pt x="1279303" y="72312"/>
                  </a:lnTo>
                  <a:cubicBezTo>
                    <a:pt x="1274628" y="68805"/>
                    <a:pt x="1269166" y="65338"/>
                    <a:pt x="1262918" y="61912"/>
                  </a:cubicBezTo>
                  <a:cubicBezTo>
                    <a:pt x="1256630" y="58567"/>
                    <a:pt x="1250624" y="55806"/>
                    <a:pt x="1244901" y="53629"/>
                  </a:cubicBezTo>
                  <a:close/>
                  <a:moveTo>
                    <a:pt x="2144841" y="34281"/>
                  </a:moveTo>
                  <a:lnTo>
                    <a:pt x="2144852" y="34304"/>
                  </a:lnTo>
                  <a:lnTo>
                    <a:pt x="2144932" y="34281"/>
                  </a:lnTo>
                  <a:cubicBezTo>
                    <a:pt x="2147593" y="39199"/>
                    <a:pt x="2149870" y="44056"/>
                    <a:pt x="2151764" y="48853"/>
                  </a:cubicBezTo>
                  <a:cubicBezTo>
                    <a:pt x="2153417" y="53004"/>
                    <a:pt x="2155211" y="58244"/>
                    <a:pt x="2157145" y="64573"/>
                  </a:cubicBezTo>
                  <a:lnTo>
                    <a:pt x="2140579" y="69651"/>
                  </a:lnTo>
                  <a:lnTo>
                    <a:pt x="2140571" y="69626"/>
                  </a:lnTo>
                  <a:lnTo>
                    <a:pt x="2140488" y="69651"/>
                  </a:lnTo>
                  <a:cubicBezTo>
                    <a:pt x="2138956" y="63363"/>
                    <a:pt x="2137384" y="57962"/>
                    <a:pt x="2135772" y="53448"/>
                  </a:cubicBezTo>
                  <a:cubicBezTo>
                    <a:pt x="2134079" y="48772"/>
                    <a:pt x="2131943" y="43854"/>
                    <a:pt x="2129363" y="38695"/>
                  </a:cubicBezTo>
                  <a:close/>
                  <a:moveTo>
                    <a:pt x="46042" y="33374"/>
                  </a:moveTo>
                  <a:cubicBezTo>
                    <a:pt x="47251" y="36115"/>
                    <a:pt x="48238" y="38574"/>
                    <a:pt x="49004" y="40751"/>
                  </a:cubicBezTo>
                  <a:lnTo>
                    <a:pt x="67959" y="40751"/>
                  </a:lnTo>
                  <a:cubicBezTo>
                    <a:pt x="69248" y="38171"/>
                    <a:pt x="70337" y="35712"/>
                    <a:pt x="71224" y="33374"/>
                  </a:cubicBezTo>
                  <a:close/>
                  <a:moveTo>
                    <a:pt x="447929" y="32830"/>
                  </a:moveTo>
                  <a:lnTo>
                    <a:pt x="447929" y="37788"/>
                  </a:lnTo>
                  <a:lnTo>
                    <a:pt x="467367" y="37788"/>
                  </a:lnTo>
                  <a:lnTo>
                    <a:pt x="467367" y="32830"/>
                  </a:lnTo>
                  <a:close/>
                  <a:moveTo>
                    <a:pt x="392848" y="32830"/>
                  </a:moveTo>
                  <a:lnTo>
                    <a:pt x="392848" y="37788"/>
                  </a:lnTo>
                  <a:lnTo>
                    <a:pt x="410956" y="37788"/>
                  </a:lnTo>
                  <a:lnTo>
                    <a:pt x="410956" y="32830"/>
                  </a:lnTo>
                  <a:close/>
                  <a:moveTo>
                    <a:pt x="2198894" y="31621"/>
                  </a:moveTo>
                  <a:lnTo>
                    <a:pt x="2198983" y="31642"/>
                  </a:lnTo>
                  <a:lnTo>
                    <a:pt x="2198985" y="31621"/>
                  </a:lnTo>
                  <a:lnTo>
                    <a:pt x="2216639" y="35732"/>
                  </a:lnTo>
                  <a:cubicBezTo>
                    <a:pt x="2216075" y="37224"/>
                    <a:pt x="2215471" y="39521"/>
                    <a:pt x="2214826" y="42625"/>
                  </a:cubicBezTo>
                  <a:cubicBezTo>
                    <a:pt x="2211198" y="59635"/>
                    <a:pt x="2205756" y="73299"/>
                    <a:pt x="2198501" y="83618"/>
                  </a:cubicBezTo>
                  <a:cubicBezTo>
                    <a:pt x="2192495" y="92405"/>
                    <a:pt x="2184111" y="100245"/>
                    <a:pt x="2173349" y="107137"/>
                  </a:cubicBezTo>
                  <a:cubicBezTo>
                    <a:pt x="2169439" y="109596"/>
                    <a:pt x="2164703" y="112216"/>
                    <a:pt x="2159141" y="114997"/>
                  </a:cubicBezTo>
                  <a:lnTo>
                    <a:pt x="2159116" y="114961"/>
                  </a:lnTo>
                  <a:lnTo>
                    <a:pt x="2159050" y="114997"/>
                  </a:lnTo>
                  <a:cubicBezTo>
                    <a:pt x="2157195" y="111813"/>
                    <a:pt x="2155442" y="109173"/>
                    <a:pt x="2153789" y="107077"/>
                  </a:cubicBezTo>
                  <a:cubicBezTo>
                    <a:pt x="2152338" y="105303"/>
                    <a:pt x="2150182" y="103026"/>
                    <a:pt x="2147320" y="100245"/>
                  </a:cubicBezTo>
                  <a:cubicBezTo>
                    <a:pt x="2170457" y="91659"/>
                    <a:pt x="2185653" y="77552"/>
                    <a:pt x="2192908" y="57922"/>
                  </a:cubicBezTo>
                  <a:cubicBezTo>
                    <a:pt x="2195367" y="51594"/>
                    <a:pt x="2197160" y="45104"/>
                    <a:pt x="2198289" y="38453"/>
                  </a:cubicBezTo>
                  <a:cubicBezTo>
                    <a:pt x="2198692" y="35994"/>
                    <a:pt x="2198894" y="33717"/>
                    <a:pt x="2198894" y="31621"/>
                  </a:cubicBezTo>
                  <a:close/>
                  <a:moveTo>
                    <a:pt x="1334142" y="30956"/>
                  </a:moveTo>
                  <a:lnTo>
                    <a:pt x="1334206" y="31018"/>
                  </a:lnTo>
                  <a:lnTo>
                    <a:pt x="1334233" y="30956"/>
                  </a:lnTo>
                  <a:cubicBezTo>
                    <a:pt x="1337740" y="34584"/>
                    <a:pt x="1340642" y="37365"/>
                    <a:pt x="1342939" y="39300"/>
                  </a:cubicBezTo>
                  <a:cubicBezTo>
                    <a:pt x="1344672" y="40710"/>
                    <a:pt x="1346950" y="42323"/>
                    <a:pt x="1349771" y="44137"/>
                  </a:cubicBezTo>
                  <a:cubicBezTo>
                    <a:pt x="1346305" y="52238"/>
                    <a:pt x="1342758" y="59131"/>
                    <a:pt x="1339130" y="64814"/>
                  </a:cubicBezTo>
                  <a:cubicBezTo>
                    <a:pt x="1331512" y="76705"/>
                    <a:pt x="1321536" y="86581"/>
                    <a:pt x="1309202" y="94441"/>
                  </a:cubicBezTo>
                  <a:cubicBezTo>
                    <a:pt x="1300133" y="100245"/>
                    <a:pt x="1288242" y="105062"/>
                    <a:pt x="1273530" y="108891"/>
                  </a:cubicBezTo>
                  <a:cubicBezTo>
                    <a:pt x="1270224" y="109697"/>
                    <a:pt x="1266415" y="110523"/>
                    <a:pt x="1262102" y="111370"/>
                  </a:cubicBezTo>
                  <a:cubicBezTo>
                    <a:pt x="1258233" y="112136"/>
                    <a:pt x="1255310" y="112821"/>
                    <a:pt x="1253335" y="113425"/>
                  </a:cubicBezTo>
                  <a:lnTo>
                    <a:pt x="1253330" y="113405"/>
                  </a:lnTo>
                  <a:lnTo>
                    <a:pt x="1253244" y="113425"/>
                  </a:lnTo>
                  <a:lnTo>
                    <a:pt x="1248045" y="93473"/>
                  </a:lnTo>
                  <a:cubicBezTo>
                    <a:pt x="1258847" y="93312"/>
                    <a:pt x="1271121" y="90591"/>
                    <a:pt x="1284866" y="85311"/>
                  </a:cubicBezTo>
                  <a:cubicBezTo>
                    <a:pt x="1289259" y="83618"/>
                    <a:pt x="1293078" y="81854"/>
                    <a:pt x="1296323" y="80020"/>
                  </a:cubicBezTo>
                  <a:cubicBezTo>
                    <a:pt x="1299568" y="78186"/>
                    <a:pt x="1302762" y="76000"/>
                    <a:pt x="1305906" y="73460"/>
                  </a:cubicBezTo>
                  <a:cubicBezTo>
                    <a:pt x="1313726" y="67213"/>
                    <a:pt x="1320719" y="58627"/>
                    <a:pt x="1326886" y="47704"/>
                  </a:cubicBezTo>
                  <a:cubicBezTo>
                    <a:pt x="1329668" y="42665"/>
                    <a:pt x="1332086" y="37083"/>
                    <a:pt x="1334142" y="30956"/>
                  </a:cubicBezTo>
                  <a:close/>
                  <a:moveTo>
                    <a:pt x="2171747" y="29142"/>
                  </a:moveTo>
                  <a:lnTo>
                    <a:pt x="2171757" y="29165"/>
                  </a:lnTo>
                  <a:lnTo>
                    <a:pt x="2171838" y="29142"/>
                  </a:lnTo>
                  <a:cubicBezTo>
                    <a:pt x="2174780" y="34745"/>
                    <a:pt x="2177037" y="39441"/>
                    <a:pt x="2178609" y="43230"/>
                  </a:cubicBezTo>
                  <a:cubicBezTo>
                    <a:pt x="2180544" y="47865"/>
                    <a:pt x="2182277" y="52944"/>
                    <a:pt x="2183809" y="58466"/>
                  </a:cubicBezTo>
                  <a:lnTo>
                    <a:pt x="2167605" y="63424"/>
                  </a:lnTo>
                  <a:lnTo>
                    <a:pt x="2167597" y="63398"/>
                  </a:lnTo>
                  <a:lnTo>
                    <a:pt x="2167514" y="63424"/>
                  </a:lnTo>
                  <a:cubicBezTo>
                    <a:pt x="2166466" y="59030"/>
                    <a:pt x="2164793" y="53790"/>
                    <a:pt x="2162496" y="47704"/>
                  </a:cubicBezTo>
                  <a:cubicBezTo>
                    <a:pt x="2160400" y="42141"/>
                    <a:pt x="2158344" y="37385"/>
                    <a:pt x="2156329" y="33435"/>
                  </a:cubicBezTo>
                  <a:close/>
                  <a:moveTo>
                    <a:pt x="672815" y="29142"/>
                  </a:moveTo>
                  <a:lnTo>
                    <a:pt x="672906" y="29145"/>
                  </a:lnTo>
                  <a:lnTo>
                    <a:pt x="672906" y="29142"/>
                  </a:lnTo>
                  <a:cubicBezTo>
                    <a:pt x="675687" y="29424"/>
                    <a:pt x="680141" y="29565"/>
                    <a:pt x="686268" y="29565"/>
                  </a:cubicBezTo>
                  <a:lnTo>
                    <a:pt x="716045" y="29565"/>
                  </a:lnTo>
                  <a:cubicBezTo>
                    <a:pt x="722091" y="29565"/>
                    <a:pt x="726504" y="29424"/>
                    <a:pt x="729286" y="29142"/>
                  </a:cubicBezTo>
                  <a:lnTo>
                    <a:pt x="729285" y="29145"/>
                  </a:lnTo>
                  <a:lnTo>
                    <a:pt x="729377" y="29142"/>
                  </a:lnTo>
                  <a:cubicBezTo>
                    <a:pt x="729054" y="32488"/>
                    <a:pt x="728893" y="36639"/>
                    <a:pt x="728893" y="41597"/>
                  </a:cubicBezTo>
                  <a:lnTo>
                    <a:pt x="728893" y="59736"/>
                  </a:lnTo>
                  <a:cubicBezTo>
                    <a:pt x="728893" y="64573"/>
                    <a:pt x="729054" y="68644"/>
                    <a:pt x="729377" y="71949"/>
                  </a:cubicBezTo>
                  <a:lnTo>
                    <a:pt x="729285" y="71946"/>
                  </a:lnTo>
                  <a:lnTo>
                    <a:pt x="729286" y="71949"/>
                  </a:lnTo>
                  <a:cubicBezTo>
                    <a:pt x="725980" y="71667"/>
                    <a:pt x="721869" y="71526"/>
                    <a:pt x="716952" y="71526"/>
                  </a:cubicBezTo>
                  <a:lnTo>
                    <a:pt x="685240" y="71526"/>
                  </a:lnTo>
                  <a:cubicBezTo>
                    <a:pt x="680161" y="71526"/>
                    <a:pt x="676050" y="71667"/>
                    <a:pt x="672906" y="71949"/>
                  </a:cubicBezTo>
                  <a:lnTo>
                    <a:pt x="672906" y="71946"/>
                  </a:lnTo>
                  <a:lnTo>
                    <a:pt x="672815" y="71949"/>
                  </a:lnTo>
                  <a:cubicBezTo>
                    <a:pt x="673137" y="68563"/>
                    <a:pt x="673298" y="64492"/>
                    <a:pt x="673298" y="59736"/>
                  </a:cubicBezTo>
                  <a:lnTo>
                    <a:pt x="673298" y="41597"/>
                  </a:lnTo>
                  <a:cubicBezTo>
                    <a:pt x="673298" y="36680"/>
                    <a:pt x="673137" y="32528"/>
                    <a:pt x="672815" y="29142"/>
                  </a:cubicBezTo>
                  <a:close/>
                  <a:moveTo>
                    <a:pt x="2388410" y="26361"/>
                  </a:moveTo>
                  <a:lnTo>
                    <a:pt x="2388410" y="56410"/>
                  </a:lnTo>
                  <a:lnTo>
                    <a:pt x="2409481" y="56410"/>
                  </a:lnTo>
                  <a:cubicBezTo>
                    <a:pt x="2414560" y="56410"/>
                    <a:pt x="2418449" y="55100"/>
                    <a:pt x="2421150" y="52480"/>
                  </a:cubicBezTo>
                  <a:cubicBezTo>
                    <a:pt x="2423931" y="49820"/>
                    <a:pt x="2425322" y="46011"/>
                    <a:pt x="2425322" y="41053"/>
                  </a:cubicBezTo>
                  <a:cubicBezTo>
                    <a:pt x="2425322" y="36539"/>
                    <a:pt x="2424072" y="32992"/>
                    <a:pt x="2421573" y="30412"/>
                  </a:cubicBezTo>
                  <a:cubicBezTo>
                    <a:pt x="2419034" y="27711"/>
                    <a:pt x="2415003" y="26361"/>
                    <a:pt x="2409481" y="26361"/>
                  </a:cubicBezTo>
                  <a:close/>
                  <a:moveTo>
                    <a:pt x="199432" y="25998"/>
                  </a:moveTo>
                  <a:lnTo>
                    <a:pt x="208573" y="36822"/>
                  </a:lnTo>
                  <a:lnTo>
                    <a:pt x="216150" y="25998"/>
                  </a:lnTo>
                  <a:close/>
                  <a:moveTo>
                    <a:pt x="802051" y="25273"/>
                  </a:moveTo>
                  <a:lnTo>
                    <a:pt x="802051" y="28114"/>
                  </a:lnTo>
                  <a:lnTo>
                    <a:pt x="814294" y="32375"/>
                  </a:lnTo>
                  <a:lnTo>
                    <a:pt x="814294" y="30896"/>
                  </a:lnTo>
                  <a:lnTo>
                    <a:pt x="814385" y="30900"/>
                  </a:lnTo>
                  <a:lnTo>
                    <a:pt x="814385" y="30896"/>
                  </a:lnTo>
                  <a:cubicBezTo>
                    <a:pt x="816804" y="31218"/>
                    <a:pt x="819807" y="31379"/>
                    <a:pt x="823394" y="31379"/>
                  </a:cubicBezTo>
                  <a:lnTo>
                    <a:pt x="843618" y="31379"/>
                  </a:lnTo>
                  <a:lnTo>
                    <a:pt x="843618" y="25273"/>
                  </a:lnTo>
                  <a:close/>
                  <a:moveTo>
                    <a:pt x="787087" y="24390"/>
                  </a:moveTo>
                  <a:lnTo>
                    <a:pt x="785243" y="27328"/>
                  </a:lnTo>
                  <a:lnTo>
                    <a:pt x="766686" y="53320"/>
                  </a:lnTo>
                  <a:lnTo>
                    <a:pt x="776990" y="52601"/>
                  </a:lnTo>
                  <a:cubicBezTo>
                    <a:pt x="776345" y="50465"/>
                    <a:pt x="775438" y="47704"/>
                    <a:pt x="774269" y="44318"/>
                  </a:cubicBezTo>
                  <a:lnTo>
                    <a:pt x="783882" y="41114"/>
                  </a:lnTo>
                  <a:lnTo>
                    <a:pt x="783891" y="41141"/>
                  </a:lnTo>
                  <a:lnTo>
                    <a:pt x="783973" y="41114"/>
                  </a:lnTo>
                  <a:lnTo>
                    <a:pt x="789017" y="57685"/>
                  </a:lnTo>
                  <a:lnTo>
                    <a:pt x="797909" y="39179"/>
                  </a:lnTo>
                  <a:lnTo>
                    <a:pt x="786755" y="39179"/>
                  </a:lnTo>
                  <a:lnTo>
                    <a:pt x="786664" y="39179"/>
                  </a:lnTo>
                  <a:cubicBezTo>
                    <a:pt x="786946" y="36801"/>
                    <a:pt x="787087" y="34060"/>
                    <a:pt x="787087" y="30956"/>
                  </a:cubicBezTo>
                  <a:close/>
                  <a:moveTo>
                    <a:pt x="267935" y="23096"/>
                  </a:moveTo>
                  <a:lnTo>
                    <a:pt x="267935" y="46676"/>
                  </a:lnTo>
                  <a:lnTo>
                    <a:pt x="276913" y="46676"/>
                  </a:lnTo>
                  <a:lnTo>
                    <a:pt x="276913" y="23096"/>
                  </a:lnTo>
                  <a:close/>
                  <a:moveTo>
                    <a:pt x="447929" y="17775"/>
                  </a:moveTo>
                  <a:lnTo>
                    <a:pt x="447929" y="22733"/>
                  </a:lnTo>
                  <a:lnTo>
                    <a:pt x="467367" y="22733"/>
                  </a:lnTo>
                  <a:lnTo>
                    <a:pt x="467367" y="17775"/>
                  </a:lnTo>
                  <a:close/>
                  <a:moveTo>
                    <a:pt x="392848" y="17775"/>
                  </a:moveTo>
                  <a:lnTo>
                    <a:pt x="392848" y="22733"/>
                  </a:lnTo>
                  <a:lnTo>
                    <a:pt x="410956" y="22733"/>
                  </a:lnTo>
                  <a:lnTo>
                    <a:pt x="410956" y="17775"/>
                  </a:lnTo>
                  <a:close/>
                  <a:moveTo>
                    <a:pt x="1820191" y="12576"/>
                  </a:moveTo>
                  <a:lnTo>
                    <a:pt x="1820212" y="12598"/>
                  </a:lnTo>
                  <a:lnTo>
                    <a:pt x="1820282" y="12576"/>
                  </a:lnTo>
                  <a:lnTo>
                    <a:pt x="1829835" y="22491"/>
                  </a:lnTo>
                  <a:cubicBezTo>
                    <a:pt x="1828424" y="23822"/>
                    <a:pt x="1827014" y="26139"/>
                    <a:pt x="1825603" y="29444"/>
                  </a:cubicBezTo>
                  <a:cubicBezTo>
                    <a:pt x="1822902" y="35853"/>
                    <a:pt x="1820202" y="41557"/>
                    <a:pt x="1817501" y="46555"/>
                  </a:cubicBezTo>
                  <a:cubicBezTo>
                    <a:pt x="1814357" y="52400"/>
                    <a:pt x="1810850" y="57902"/>
                    <a:pt x="1806981" y="63061"/>
                  </a:cubicBezTo>
                  <a:cubicBezTo>
                    <a:pt x="1814881" y="68704"/>
                    <a:pt x="1821875" y="74166"/>
                    <a:pt x="1827961" y="79446"/>
                  </a:cubicBezTo>
                  <a:cubicBezTo>
                    <a:pt x="1831266" y="82308"/>
                    <a:pt x="1837675" y="88314"/>
                    <a:pt x="1847188" y="97464"/>
                  </a:cubicBezTo>
                  <a:lnTo>
                    <a:pt x="1832254" y="113486"/>
                  </a:lnTo>
                  <a:lnTo>
                    <a:pt x="1832209" y="113436"/>
                  </a:lnTo>
                  <a:lnTo>
                    <a:pt x="1832163" y="113486"/>
                  </a:lnTo>
                  <a:cubicBezTo>
                    <a:pt x="1827487" y="107561"/>
                    <a:pt x="1821743" y="101252"/>
                    <a:pt x="1814931" y="94561"/>
                  </a:cubicBezTo>
                  <a:lnTo>
                    <a:pt x="1795388" y="77491"/>
                  </a:lnTo>
                  <a:lnTo>
                    <a:pt x="1772760" y="98008"/>
                  </a:lnTo>
                  <a:cubicBezTo>
                    <a:pt x="1764859" y="103651"/>
                    <a:pt x="1757040" y="108347"/>
                    <a:pt x="1749300" y="112095"/>
                  </a:cubicBezTo>
                  <a:lnTo>
                    <a:pt x="1749277" y="112055"/>
                  </a:lnTo>
                  <a:lnTo>
                    <a:pt x="1749209" y="112095"/>
                  </a:lnTo>
                  <a:cubicBezTo>
                    <a:pt x="1747275" y="108387"/>
                    <a:pt x="1745521" y="105404"/>
                    <a:pt x="1743949" y="103147"/>
                  </a:cubicBezTo>
                  <a:cubicBezTo>
                    <a:pt x="1742498" y="101172"/>
                    <a:pt x="1740281" y="98633"/>
                    <a:pt x="1737299" y="95529"/>
                  </a:cubicBezTo>
                  <a:cubicBezTo>
                    <a:pt x="1746529" y="92022"/>
                    <a:pt x="1755679" y="87024"/>
                    <a:pt x="1764748" y="80534"/>
                  </a:cubicBezTo>
                  <a:cubicBezTo>
                    <a:pt x="1778412" y="70538"/>
                    <a:pt x="1789255" y="58567"/>
                    <a:pt x="1797276" y="44620"/>
                  </a:cubicBezTo>
                  <a:cubicBezTo>
                    <a:pt x="1799050" y="41476"/>
                    <a:pt x="1800844" y="37849"/>
                    <a:pt x="1802657" y="33737"/>
                  </a:cubicBezTo>
                  <a:lnTo>
                    <a:pt x="1803262" y="32347"/>
                  </a:lnTo>
                  <a:lnTo>
                    <a:pt x="1803805" y="31139"/>
                  </a:lnTo>
                  <a:lnTo>
                    <a:pt x="1767741" y="31863"/>
                  </a:lnTo>
                  <a:cubicBezTo>
                    <a:pt x="1759518" y="32024"/>
                    <a:pt x="1753754" y="32367"/>
                    <a:pt x="1750449" y="32891"/>
                  </a:cubicBezTo>
                  <a:lnTo>
                    <a:pt x="1750449" y="32885"/>
                  </a:lnTo>
                  <a:lnTo>
                    <a:pt x="1750358" y="32891"/>
                  </a:lnTo>
                  <a:lnTo>
                    <a:pt x="1750056" y="14087"/>
                  </a:lnTo>
                  <a:lnTo>
                    <a:pt x="1750147" y="14095"/>
                  </a:lnTo>
                  <a:lnTo>
                    <a:pt x="1750147" y="14087"/>
                  </a:lnTo>
                  <a:cubicBezTo>
                    <a:pt x="1752767" y="14450"/>
                    <a:pt x="1755528" y="14672"/>
                    <a:pt x="1758430" y="14752"/>
                  </a:cubicBezTo>
                  <a:lnTo>
                    <a:pt x="1767496" y="14812"/>
                  </a:lnTo>
                  <a:lnTo>
                    <a:pt x="1809792" y="14148"/>
                  </a:lnTo>
                  <a:cubicBezTo>
                    <a:pt x="1813057" y="14067"/>
                    <a:pt x="1815254" y="13946"/>
                    <a:pt x="1816382" y="13785"/>
                  </a:cubicBezTo>
                  <a:cubicBezTo>
                    <a:pt x="1817430" y="13624"/>
                    <a:pt x="1818700" y="13221"/>
                    <a:pt x="1820191" y="12576"/>
                  </a:cubicBezTo>
                  <a:close/>
                  <a:moveTo>
                    <a:pt x="1572541" y="12576"/>
                  </a:moveTo>
                  <a:lnTo>
                    <a:pt x="1572562" y="12598"/>
                  </a:lnTo>
                  <a:lnTo>
                    <a:pt x="1572632" y="12576"/>
                  </a:lnTo>
                  <a:lnTo>
                    <a:pt x="1582185" y="22491"/>
                  </a:lnTo>
                  <a:cubicBezTo>
                    <a:pt x="1580774" y="23822"/>
                    <a:pt x="1579364" y="26139"/>
                    <a:pt x="1577953" y="29444"/>
                  </a:cubicBezTo>
                  <a:cubicBezTo>
                    <a:pt x="1575252" y="35853"/>
                    <a:pt x="1572552" y="41557"/>
                    <a:pt x="1569851" y="46555"/>
                  </a:cubicBezTo>
                  <a:cubicBezTo>
                    <a:pt x="1566707" y="52400"/>
                    <a:pt x="1563200" y="57902"/>
                    <a:pt x="1559331" y="63061"/>
                  </a:cubicBezTo>
                  <a:cubicBezTo>
                    <a:pt x="1567231" y="68704"/>
                    <a:pt x="1574224" y="74166"/>
                    <a:pt x="1580311" y="79446"/>
                  </a:cubicBezTo>
                  <a:cubicBezTo>
                    <a:pt x="1583616" y="82308"/>
                    <a:pt x="1590025" y="88314"/>
                    <a:pt x="1599538" y="97464"/>
                  </a:cubicBezTo>
                  <a:lnTo>
                    <a:pt x="1584604" y="113486"/>
                  </a:lnTo>
                  <a:lnTo>
                    <a:pt x="1584559" y="113436"/>
                  </a:lnTo>
                  <a:lnTo>
                    <a:pt x="1584513" y="113486"/>
                  </a:lnTo>
                  <a:cubicBezTo>
                    <a:pt x="1579837" y="107561"/>
                    <a:pt x="1574093" y="101252"/>
                    <a:pt x="1567281" y="94561"/>
                  </a:cubicBezTo>
                  <a:lnTo>
                    <a:pt x="1547738" y="77491"/>
                  </a:lnTo>
                  <a:lnTo>
                    <a:pt x="1525110" y="98008"/>
                  </a:lnTo>
                  <a:cubicBezTo>
                    <a:pt x="1517209" y="103651"/>
                    <a:pt x="1509390" y="108347"/>
                    <a:pt x="1501650" y="112095"/>
                  </a:cubicBezTo>
                  <a:lnTo>
                    <a:pt x="1501627" y="112055"/>
                  </a:lnTo>
                  <a:lnTo>
                    <a:pt x="1501559" y="112095"/>
                  </a:lnTo>
                  <a:cubicBezTo>
                    <a:pt x="1499625" y="108387"/>
                    <a:pt x="1497871" y="105404"/>
                    <a:pt x="1496299" y="103147"/>
                  </a:cubicBezTo>
                  <a:cubicBezTo>
                    <a:pt x="1494848" y="101172"/>
                    <a:pt x="1492631" y="98633"/>
                    <a:pt x="1489649" y="95529"/>
                  </a:cubicBezTo>
                  <a:cubicBezTo>
                    <a:pt x="1498879" y="92022"/>
                    <a:pt x="1508029" y="87024"/>
                    <a:pt x="1517098" y="80534"/>
                  </a:cubicBezTo>
                  <a:cubicBezTo>
                    <a:pt x="1530762" y="70538"/>
                    <a:pt x="1541605" y="58567"/>
                    <a:pt x="1549626" y="44620"/>
                  </a:cubicBezTo>
                  <a:cubicBezTo>
                    <a:pt x="1551400" y="41476"/>
                    <a:pt x="1553194" y="37849"/>
                    <a:pt x="1555007" y="33737"/>
                  </a:cubicBezTo>
                  <a:lnTo>
                    <a:pt x="1555612" y="32347"/>
                  </a:lnTo>
                  <a:lnTo>
                    <a:pt x="1556155" y="31139"/>
                  </a:lnTo>
                  <a:lnTo>
                    <a:pt x="1520091" y="31863"/>
                  </a:lnTo>
                  <a:cubicBezTo>
                    <a:pt x="1511868" y="32024"/>
                    <a:pt x="1506104" y="32367"/>
                    <a:pt x="1502799" y="32891"/>
                  </a:cubicBezTo>
                  <a:lnTo>
                    <a:pt x="1502799" y="32885"/>
                  </a:lnTo>
                  <a:lnTo>
                    <a:pt x="1502708" y="32891"/>
                  </a:lnTo>
                  <a:lnTo>
                    <a:pt x="1502406" y="14087"/>
                  </a:lnTo>
                  <a:lnTo>
                    <a:pt x="1502497" y="14095"/>
                  </a:lnTo>
                  <a:lnTo>
                    <a:pt x="1502497" y="14087"/>
                  </a:lnTo>
                  <a:cubicBezTo>
                    <a:pt x="1505117" y="14450"/>
                    <a:pt x="1507878" y="14672"/>
                    <a:pt x="1510780" y="14752"/>
                  </a:cubicBezTo>
                  <a:lnTo>
                    <a:pt x="1519846" y="14812"/>
                  </a:lnTo>
                  <a:lnTo>
                    <a:pt x="1562142" y="14148"/>
                  </a:lnTo>
                  <a:cubicBezTo>
                    <a:pt x="1565407" y="14067"/>
                    <a:pt x="1567604" y="13946"/>
                    <a:pt x="1568732" y="13785"/>
                  </a:cubicBezTo>
                  <a:cubicBezTo>
                    <a:pt x="1569780" y="13624"/>
                    <a:pt x="1571050" y="13221"/>
                    <a:pt x="1572541" y="12576"/>
                  </a:cubicBezTo>
                  <a:close/>
                  <a:moveTo>
                    <a:pt x="2342298" y="10660"/>
                  </a:moveTo>
                  <a:lnTo>
                    <a:pt x="2337986" y="12636"/>
                  </a:lnTo>
                  <a:cubicBezTo>
                    <a:pt x="2336938" y="13805"/>
                    <a:pt x="2336414" y="15155"/>
                    <a:pt x="2336414" y="16687"/>
                  </a:cubicBezTo>
                  <a:cubicBezTo>
                    <a:pt x="2336414" y="18501"/>
                    <a:pt x="2337079" y="19992"/>
                    <a:pt x="2338409" y="21161"/>
                  </a:cubicBezTo>
                  <a:lnTo>
                    <a:pt x="2342411" y="22714"/>
                  </a:lnTo>
                  <a:lnTo>
                    <a:pt x="2346843" y="20738"/>
                  </a:lnTo>
                  <a:cubicBezTo>
                    <a:pt x="2347891" y="19569"/>
                    <a:pt x="2348415" y="18199"/>
                    <a:pt x="2348415" y="16627"/>
                  </a:cubicBezTo>
                  <a:cubicBezTo>
                    <a:pt x="2348415" y="14893"/>
                    <a:pt x="2347750" y="13422"/>
                    <a:pt x="2346420" y="12213"/>
                  </a:cubicBezTo>
                  <a:close/>
                  <a:moveTo>
                    <a:pt x="1330695" y="10036"/>
                  </a:moveTo>
                  <a:lnTo>
                    <a:pt x="1330715" y="10068"/>
                  </a:lnTo>
                  <a:lnTo>
                    <a:pt x="1330786" y="10036"/>
                  </a:lnTo>
                  <a:cubicBezTo>
                    <a:pt x="1334938" y="15034"/>
                    <a:pt x="1338384" y="20597"/>
                    <a:pt x="1341125" y="26724"/>
                  </a:cubicBezTo>
                  <a:lnTo>
                    <a:pt x="1330424" y="31802"/>
                  </a:lnTo>
                  <a:lnTo>
                    <a:pt x="1330404" y="31769"/>
                  </a:lnTo>
                  <a:lnTo>
                    <a:pt x="1330333" y="31802"/>
                  </a:lnTo>
                  <a:cubicBezTo>
                    <a:pt x="1327834" y="25958"/>
                    <a:pt x="1324448" y="20234"/>
                    <a:pt x="1320175" y="14631"/>
                  </a:cubicBezTo>
                  <a:close/>
                  <a:moveTo>
                    <a:pt x="1131415" y="9976"/>
                  </a:moveTo>
                  <a:lnTo>
                    <a:pt x="1131506" y="9976"/>
                  </a:lnTo>
                  <a:lnTo>
                    <a:pt x="1151246" y="9976"/>
                  </a:lnTo>
                  <a:lnTo>
                    <a:pt x="1151337" y="9976"/>
                  </a:lnTo>
                  <a:cubicBezTo>
                    <a:pt x="1150813" y="13241"/>
                    <a:pt x="1150551" y="18380"/>
                    <a:pt x="1150551" y="25394"/>
                  </a:cubicBezTo>
                  <a:lnTo>
                    <a:pt x="1150551" y="44896"/>
                  </a:lnTo>
                  <a:lnTo>
                    <a:pt x="1176761" y="37244"/>
                  </a:lnTo>
                  <a:cubicBezTo>
                    <a:pt x="1184742" y="34302"/>
                    <a:pt x="1191453" y="31218"/>
                    <a:pt x="1196894" y="27993"/>
                  </a:cubicBezTo>
                  <a:cubicBezTo>
                    <a:pt x="1198869" y="26784"/>
                    <a:pt x="1200663" y="25494"/>
                    <a:pt x="1202275" y="24124"/>
                  </a:cubicBezTo>
                  <a:lnTo>
                    <a:pt x="1202306" y="24167"/>
                  </a:lnTo>
                  <a:lnTo>
                    <a:pt x="1202366" y="24124"/>
                  </a:lnTo>
                  <a:lnTo>
                    <a:pt x="1213975" y="40690"/>
                  </a:lnTo>
                  <a:cubicBezTo>
                    <a:pt x="1212685" y="41255"/>
                    <a:pt x="1211274" y="41920"/>
                    <a:pt x="1209743" y="42686"/>
                  </a:cubicBezTo>
                  <a:cubicBezTo>
                    <a:pt x="1190234" y="52238"/>
                    <a:pt x="1170503" y="58768"/>
                    <a:pt x="1150551" y="62275"/>
                  </a:cubicBezTo>
                  <a:lnTo>
                    <a:pt x="1150551" y="77209"/>
                  </a:lnTo>
                  <a:cubicBezTo>
                    <a:pt x="1150551" y="81925"/>
                    <a:pt x="1150611" y="84726"/>
                    <a:pt x="1150732" y="85613"/>
                  </a:cubicBezTo>
                  <a:cubicBezTo>
                    <a:pt x="1151055" y="87991"/>
                    <a:pt x="1151841" y="89604"/>
                    <a:pt x="1153090" y="90450"/>
                  </a:cubicBezTo>
                  <a:lnTo>
                    <a:pt x="1171807" y="92865"/>
                  </a:lnTo>
                  <a:lnTo>
                    <a:pt x="1195625" y="91599"/>
                  </a:lnTo>
                  <a:cubicBezTo>
                    <a:pt x="1203364" y="90793"/>
                    <a:pt x="1210176" y="89523"/>
                    <a:pt x="1216061" y="87790"/>
                  </a:cubicBezTo>
                  <a:lnTo>
                    <a:pt x="1216061" y="87807"/>
                  </a:lnTo>
                  <a:lnTo>
                    <a:pt x="1216152" y="87790"/>
                  </a:lnTo>
                  <a:lnTo>
                    <a:pt x="1216998" y="107319"/>
                  </a:lnTo>
                  <a:cubicBezTo>
                    <a:pt x="1215104" y="107319"/>
                    <a:pt x="1210952" y="107641"/>
                    <a:pt x="1204543" y="108286"/>
                  </a:cubicBezTo>
                  <a:cubicBezTo>
                    <a:pt x="1191967" y="109495"/>
                    <a:pt x="1180238" y="110100"/>
                    <a:pt x="1169354" y="110100"/>
                  </a:cubicBezTo>
                  <a:lnTo>
                    <a:pt x="1169317" y="110097"/>
                  </a:lnTo>
                  <a:lnTo>
                    <a:pt x="1169263" y="110100"/>
                  </a:lnTo>
                  <a:cubicBezTo>
                    <a:pt x="1160476" y="110100"/>
                    <a:pt x="1153463" y="109576"/>
                    <a:pt x="1148223" y="108528"/>
                  </a:cubicBezTo>
                  <a:cubicBezTo>
                    <a:pt x="1140444" y="107037"/>
                    <a:pt x="1135627" y="103268"/>
                    <a:pt x="1133773" y="97222"/>
                  </a:cubicBezTo>
                  <a:cubicBezTo>
                    <a:pt x="1132644" y="93554"/>
                    <a:pt x="1132080" y="87649"/>
                    <a:pt x="1132080" y="79507"/>
                  </a:cubicBezTo>
                  <a:lnTo>
                    <a:pt x="1132080" y="25333"/>
                  </a:lnTo>
                  <a:cubicBezTo>
                    <a:pt x="1132080" y="18521"/>
                    <a:pt x="1131858" y="13402"/>
                    <a:pt x="1131415" y="9976"/>
                  </a:cubicBezTo>
                  <a:close/>
                  <a:moveTo>
                    <a:pt x="1627561" y="9734"/>
                  </a:moveTo>
                  <a:lnTo>
                    <a:pt x="1627652" y="9739"/>
                  </a:lnTo>
                  <a:lnTo>
                    <a:pt x="1627652" y="9734"/>
                  </a:lnTo>
                  <a:cubicBezTo>
                    <a:pt x="1632046" y="10339"/>
                    <a:pt x="1637991" y="10641"/>
                    <a:pt x="1645488" y="10641"/>
                  </a:cubicBezTo>
                  <a:lnTo>
                    <a:pt x="1679135" y="10641"/>
                  </a:lnTo>
                  <a:cubicBezTo>
                    <a:pt x="1687559" y="10601"/>
                    <a:pt x="1693686" y="10298"/>
                    <a:pt x="1697515" y="9734"/>
                  </a:cubicBezTo>
                  <a:lnTo>
                    <a:pt x="1697515" y="9739"/>
                  </a:lnTo>
                  <a:lnTo>
                    <a:pt x="1697606" y="9734"/>
                  </a:lnTo>
                  <a:lnTo>
                    <a:pt x="1697606" y="17138"/>
                  </a:lnTo>
                  <a:lnTo>
                    <a:pt x="1706766" y="13845"/>
                  </a:lnTo>
                  <a:lnTo>
                    <a:pt x="1706779" y="13873"/>
                  </a:lnTo>
                  <a:lnTo>
                    <a:pt x="1706857" y="13845"/>
                  </a:lnTo>
                  <a:cubicBezTo>
                    <a:pt x="1710726" y="20053"/>
                    <a:pt x="1713467" y="25857"/>
                    <a:pt x="1715079" y="31258"/>
                  </a:cubicBezTo>
                  <a:lnTo>
                    <a:pt x="1704740" y="35188"/>
                  </a:lnTo>
                  <a:lnTo>
                    <a:pt x="1704727" y="35159"/>
                  </a:lnTo>
                  <a:lnTo>
                    <a:pt x="1704649" y="35188"/>
                  </a:lnTo>
                  <a:cubicBezTo>
                    <a:pt x="1703077" y="29989"/>
                    <a:pt x="1700760" y="24728"/>
                    <a:pt x="1697696" y="19408"/>
                  </a:cubicBezTo>
                  <a:lnTo>
                    <a:pt x="1697606" y="19227"/>
                  </a:lnTo>
                  <a:lnTo>
                    <a:pt x="1697606" y="27510"/>
                  </a:lnTo>
                  <a:lnTo>
                    <a:pt x="1697515" y="27507"/>
                  </a:lnTo>
                  <a:lnTo>
                    <a:pt x="1697515" y="27510"/>
                  </a:lnTo>
                  <a:cubicBezTo>
                    <a:pt x="1694331" y="27107"/>
                    <a:pt x="1688305" y="26905"/>
                    <a:pt x="1679437" y="26905"/>
                  </a:cubicBezTo>
                  <a:lnTo>
                    <a:pt x="1645246" y="26905"/>
                  </a:lnTo>
                  <a:cubicBezTo>
                    <a:pt x="1636701" y="26986"/>
                    <a:pt x="1630836" y="27187"/>
                    <a:pt x="1627652" y="27510"/>
                  </a:cubicBezTo>
                  <a:lnTo>
                    <a:pt x="1627652" y="27507"/>
                  </a:lnTo>
                  <a:lnTo>
                    <a:pt x="1627561" y="27510"/>
                  </a:lnTo>
                  <a:close/>
                  <a:moveTo>
                    <a:pt x="1720793" y="9009"/>
                  </a:moveTo>
                  <a:lnTo>
                    <a:pt x="1720807" y="9037"/>
                  </a:lnTo>
                  <a:lnTo>
                    <a:pt x="1720884" y="9009"/>
                  </a:lnTo>
                  <a:cubicBezTo>
                    <a:pt x="1724592" y="14652"/>
                    <a:pt x="1727353" y="20194"/>
                    <a:pt x="1729167" y="25635"/>
                  </a:cubicBezTo>
                  <a:lnTo>
                    <a:pt x="1719009" y="29868"/>
                  </a:lnTo>
                  <a:lnTo>
                    <a:pt x="1718994" y="29836"/>
                  </a:lnTo>
                  <a:lnTo>
                    <a:pt x="1718918" y="29868"/>
                  </a:lnTo>
                  <a:cubicBezTo>
                    <a:pt x="1717024" y="24305"/>
                    <a:pt x="1714323" y="18582"/>
                    <a:pt x="1710816" y="12697"/>
                  </a:cubicBezTo>
                  <a:close/>
                  <a:moveTo>
                    <a:pt x="252608" y="8646"/>
                  </a:moveTo>
                  <a:lnTo>
                    <a:pt x="252699" y="8649"/>
                  </a:lnTo>
                  <a:lnTo>
                    <a:pt x="252699" y="8646"/>
                  </a:lnTo>
                  <a:cubicBezTo>
                    <a:pt x="254916" y="8888"/>
                    <a:pt x="258463" y="9029"/>
                    <a:pt x="263340" y="9069"/>
                  </a:cubicBezTo>
                  <a:lnTo>
                    <a:pt x="281085" y="9069"/>
                  </a:lnTo>
                  <a:cubicBezTo>
                    <a:pt x="285801" y="9069"/>
                    <a:pt x="289328" y="8948"/>
                    <a:pt x="291666" y="8706"/>
                  </a:cubicBezTo>
                  <a:lnTo>
                    <a:pt x="291666" y="8709"/>
                  </a:lnTo>
                  <a:lnTo>
                    <a:pt x="291757" y="8706"/>
                  </a:lnTo>
                  <a:cubicBezTo>
                    <a:pt x="291555" y="10722"/>
                    <a:pt x="291455" y="14793"/>
                    <a:pt x="291455" y="20919"/>
                  </a:cubicBezTo>
                  <a:lnTo>
                    <a:pt x="291455" y="93292"/>
                  </a:lnTo>
                  <a:cubicBezTo>
                    <a:pt x="291455" y="99419"/>
                    <a:pt x="291555" y="103651"/>
                    <a:pt x="291757" y="105989"/>
                  </a:cubicBezTo>
                  <a:lnTo>
                    <a:pt x="291666" y="105989"/>
                  </a:lnTo>
                  <a:lnTo>
                    <a:pt x="276883" y="105989"/>
                  </a:lnTo>
                  <a:lnTo>
                    <a:pt x="276792" y="105989"/>
                  </a:lnTo>
                  <a:lnTo>
                    <a:pt x="276792" y="99761"/>
                  </a:lnTo>
                  <a:lnTo>
                    <a:pt x="267814" y="99761"/>
                  </a:lnTo>
                  <a:lnTo>
                    <a:pt x="267814" y="110342"/>
                  </a:lnTo>
                  <a:lnTo>
                    <a:pt x="267723" y="110342"/>
                  </a:lnTo>
                  <a:lnTo>
                    <a:pt x="252457" y="110342"/>
                  </a:lnTo>
                  <a:lnTo>
                    <a:pt x="252366" y="110342"/>
                  </a:lnTo>
                  <a:cubicBezTo>
                    <a:pt x="252850" y="106674"/>
                    <a:pt x="253092" y="101514"/>
                    <a:pt x="253092" y="94864"/>
                  </a:cubicBezTo>
                  <a:lnTo>
                    <a:pt x="253092" y="21524"/>
                  </a:lnTo>
                  <a:cubicBezTo>
                    <a:pt x="253092" y="16324"/>
                    <a:pt x="252930" y="12032"/>
                    <a:pt x="252608" y="8646"/>
                  </a:cubicBezTo>
                  <a:close/>
                  <a:moveTo>
                    <a:pt x="2367037" y="8525"/>
                  </a:moveTo>
                  <a:lnTo>
                    <a:pt x="2367128" y="8527"/>
                  </a:lnTo>
                  <a:lnTo>
                    <a:pt x="2367128" y="8525"/>
                  </a:lnTo>
                  <a:cubicBezTo>
                    <a:pt x="2371924" y="8767"/>
                    <a:pt x="2377567" y="8888"/>
                    <a:pt x="2384057" y="8888"/>
                  </a:cubicBezTo>
                  <a:lnTo>
                    <a:pt x="2410448" y="8888"/>
                  </a:lnTo>
                  <a:lnTo>
                    <a:pt x="2410539" y="8888"/>
                  </a:lnTo>
                  <a:cubicBezTo>
                    <a:pt x="2422913" y="8888"/>
                    <a:pt x="2432204" y="11991"/>
                    <a:pt x="2438412" y="18199"/>
                  </a:cubicBezTo>
                  <a:cubicBezTo>
                    <a:pt x="2443733" y="23519"/>
                    <a:pt x="2446393" y="30956"/>
                    <a:pt x="2446393" y="40509"/>
                  </a:cubicBezTo>
                  <a:cubicBezTo>
                    <a:pt x="2446393" y="50505"/>
                    <a:pt x="2443470" y="58446"/>
                    <a:pt x="2437626" y="64331"/>
                  </a:cubicBezTo>
                  <a:cubicBezTo>
                    <a:pt x="2431298" y="70699"/>
                    <a:pt x="2422127" y="73884"/>
                    <a:pt x="2410116" y="73884"/>
                  </a:cubicBezTo>
                  <a:lnTo>
                    <a:pt x="2410025" y="73884"/>
                  </a:lnTo>
                  <a:lnTo>
                    <a:pt x="2388410" y="73884"/>
                  </a:lnTo>
                  <a:lnTo>
                    <a:pt x="2388410" y="92203"/>
                  </a:lnTo>
                  <a:cubicBezTo>
                    <a:pt x="2388410" y="99459"/>
                    <a:pt x="2388753" y="105243"/>
                    <a:pt x="2389438" y="109556"/>
                  </a:cubicBezTo>
                  <a:lnTo>
                    <a:pt x="2389347" y="109556"/>
                  </a:lnTo>
                  <a:lnTo>
                    <a:pt x="2367128" y="109556"/>
                  </a:lnTo>
                  <a:lnTo>
                    <a:pt x="2367037" y="109556"/>
                  </a:lnTo>
                  <a:cubicBezTo>
                    <a:pt x="2367682" y="105324"/>
                    <a:pt x="2368024" y="99640"/>
                    <a:pt x="2368065" y="92506"/>
                  </a:cubicBezTo>
                  <a:lnTo>
                    <a:pt x="2368065" y="25514"/>
                  </a:lnTo>
                  <a:cubicBezTo>
                    <a:pt x="2367984" y="19106"/>
                    <a:pt x="2367642" y="13442"/>
                    <a:pt x="2367037" y="8525"/>
                  </a:cubicBezTo>
                  <a:close/>
                  <a:moveTo>
                    <a:pt x="1264067" y="8404"/>
                  </a:moveTo>
                  <a:lnTo>
                    <a:pt x="1264137" y="8437"/>
                  </a:lnTo>
                  <a:lnTo>
                    <a:pt x="1264158" y="8404"/>
                  </a:lnTo>
                  <a:cubicBezTo>
                    <a:pt x="1277419" y="13321"/>
                    <a:pt x="1288826" y="18702"/>
                    <a:pt x="1298379" y="24547"/>
                  </a:cubicBezTo>
                  <a:lnTo>
                    <a:pt x="1288947" y="40690"/>
                  </a:lnTo>
                  <a:lnTo>
                    <a:pt x="1288879" y="40650"/>
                  </a:lnTo>
                  <a:lnTo>
                    <a:pt x="1288856" y="40690"/>
                  </a:lnTo>
                  <a:cubicBezTo>
                    <a:pt x="1283777" y="37304"/>
                    <a:pt x="1278336" y="34100"/>
                    <a:pt x="1272532" y="31077"/>
                  </a:cubicBezTo>
                  <a:cubicBezTo>
                    <a:pt x="1266123" y="27812"/>
                    <a:pt x="1260157" y="25232"/>
                    <a:pt x="1254635" y="23338"/>
                  </a:cubicBezTo>
                  <a:close/>
                  <a:moveTo>
                    <a:pt x="1073432" y="8041"/>
                  </a:moveTo>
                  <a:lnTo>
                    <a:pt x="1073451" y="8068"/>
                  </a:lnTo>
                  <a:lnTo>
                    <a:pt x="1073523" y="8041"/>
                  </a:lnTo>
                  <a:lnTo>
                    <a:pt x="1082350" y="20859"/>
                  </a:lnTo>
                  <a:cubicBezTo>
                    <a:pt x="1081101" y="21544"/>
                    <a:pt x="1080113" y="22189"/>
                    <a:pt x="1079388" y="22794"/>
                  </a:cubicBezTo>
                  <a:cubicBezTo>
                    <a:pt x="1077896" y="24003"/>
                    <a:pt x="1074753" y="26724"/>
                    <a:pt x="1069956" y="30956"/>
                  </a:cubicBezTo>
                  <a:cubicBezTo>
                    <a:pt x="1062781" y="37365"/>
                    <a:pt x="1057440" y="41940"/>
                    <a:pt x="1053934" y="44681"/>
                  </a:cubicBezTo>
                  <a:lnTo>
                    <a:pt x="1043073" y="52766"/>
                  </a:lnTo>
                  <a:lnTo>
                    <a:pt x="1063396" y="49820"/>
                  </a:lnTo>
                  <a:lnTo>
                    <a:pt x="1063424" y="49829"/>
                  </a:lnTo>
                  <a:lnTo>
                    <a:pt x="1063487" y="49820"/>
                  </a:lnTo>
                  <a:cubicBezTo>
                    <a:pt x="1074128" y="49820"/>
                    <a:pt x="1082733" y="52621"/>
                    <a:pt x="1089303" y="58224"/>
                  </a:cubicBezTo>
                  <a:cubicBezTo>
                    <a:pt x="1095390" y="63343"/>
                    <a:pt x="1098433" y="70155"/>
                    <a:pt x="1098433" y="78660"/>
                  </a:cubicBezTo>
                  <a:cubicBezTo>
                    <a:pt x="1098433" y="86036"/>
                    <a:pt x="1096297" y="92465"/>
                    <a:pt x="1092024" y="97947"/>
                  </a:cubicBezTo>
                  <a:cubicBezTo>
                    <a:pt x="1087389" y="103872"/>
                    <a:pt x="1080537" y="108266"/>
                    <a:pt x="1071467" y="111128"/>
                  </a:cubicBezTo>
                  <a:cubicBezTo>
                    <a:pt x="1064978" y="113184"/>
                    <a:pt x="1057924" y="114211"/>
                    <a:pt x="1050306" y="114211"/>
                  </a:cubicBezTo>
                  <a:lnTo>
                    <a:pt x="1050272" y="114203"/>
                  </a:lnTo>
                  <a:lnTo>
                    <a:pt x="1050215" y="114211"/>
                  </a:lnTo>
                  <a:cubicBezTo>
                    <a:pt x="1038929" y="114211"/>
                    <a:pt x="1030585" y="112156"/>
                    <a:pt x="1025184" y="108044"/>
                  </a:cubicBezTo>
                  <a:cubicBezTo>
                    <a:pt x="1020105" y="104215"/>
                    <a:pt x="1017566" y="99298"/>
                    <a:pt x="1017566" y="93292"/>
                  </a:cubicBezTo>
                  <a:cubicBezTo>
                    <a:pt x="1017566" y="87487"/>
                    <a:pt x="1019863" y="82812"/>
                    <a:pt x="1024458" y="79265"/>
                  </a:cubicBezTo>
                  <a:cubicBezTo>
                    <a:pt x="1028771" y="75959"/>
                    <a:pt x="1034052" y="74307"/>
                    <a:pt x="1040299" y="74307"/>
                  </a:cubicBezTo>
                  <a:lnTo>
                    <a:pt x="1040346" y="74321"/>
                  </a:lnTo>
                  <a:lnTo>
                    <a:pt x="1040390" y="74307"/>
                  </a:lnTo>
                  <a:cubicBezTo>
                    <a:pt x="1046477" y="74307"/>
                    <a:pt x="1051878" y="75919"/>
                    <a:pt x="1056594" y="79144"/>
                  </a:cubicBezTo>
                  <a:cubicBezTo>
                    <a:pt x="1060745" y="81965"/>
                    <a:pt x="1063950" y="85795"/>
                    <a:pt x="1066207" y="90631"/>
                  </a:cubicBezTo>
                  <a:lnTo>
                    <a:pt x="1067884" y="94883"/>
                  </a:lnTo>
                  <a:lnTo>
                    <a:pt x="1074944" y="90934"/>
                  </a:lnTo>
                  <a:cubicBezTo>
                    <a:pt x="1078531" y="88032"/>
                    <a:pt x="1080325" y="84182"/>
                    <a:pt x="1080325" y="79386"/>
                  </a:cubicBezTo>
                  <a:cubicBezTo>
                    <a:pt x="1080325" y="75718"/>
                    <a:pt x="1079095" y="72654"/>
                    <a:pt x="1076636" y="70195"/>
                  </a:cubicBezTo>
                  <a:lnTo>
                    <a:pt x="1056963" y="64040"/>
                  </a:lnTo>
                  <a:lnTo>
                    <a:pt x="1029205" y="69833"/>
                  </a:lnTo>
                  <a:cubicBezTo>
                    <a:pt x="1021385" y="73178"/>
                    <a:pt x="1013787" y="78176"/>
                    <a:pt x="1006411" y="84827"/>
                  </a:cubicBezTo>
                  <a:lnTo>
                    <a:pt x="1006384" y="84785"/>
                  </a:lnTo>
                  <a:lnTo>
                    <a:pt x="1006320" y="84827"/>
                  </a:lnTo>
                  <a:lnTo>
                    <a:pt x="996404" y="68865"/>
                  </a:lnTo>
                  <a:cubicBezTo>
                    <a:pt x="1000798" y="66890"/>
                    <a:pt x="1007993" y="62053"/>
                    <a:pt x="1017989" y="54355"/>
                  </a:cubicBezTo>
                  <a:cubicBezTo>
                    <a:pt x="1024640" y="49195"/>
                    <a:pt x="1031774" y="43210"/>
                    <a:pt x="1039392" y="36398"/>
                  </a:cubicBezTo>
                  <a:lnTo>
                    <a:pt x="1051357" y="25158"/>
                  </a:lnTo>
                  <a:lnTo>
                    <a:pt x="1020982" y="27147"/>
                  </a:lnTo>
                  <a:cubicBezTo>
                    <a:pt x="1017999" y="27268"/>
                    <a:pt x="1015077" y="27490"/>
                    <a:pt x="1012215" y="27812"/>
                  </a:cubicBezTo>
                  <a:lnTo>
                    <a:pt x="1012215" y="27805"/>
                  </a:lnTo>
                  <a:lnTo>
                    <a:pt x="1012124" y="27812"/>
                  </a:lnTo>
                  <a:lnTo>
                    <a:pt x="1011338" y="10278"/>
                  </a:lnTo>
                  <a:lnTo>
                    <a:pt x="1011429" y="10283"/>
                  </a:lnTo>
                  <a:lnTo>
                    <a:pt x="1011429" y="10278"/>
                  </a:lnTo>
                  <a:lnTo>
                    <a:pt x="1027533" y="11123"/>
                  </a:lnTo>
                  <a:lnTo>
                    <a:pt x="1064968" y="9613"/>
                  </a:lnTo>
                  <a:cubicBezTo>
                    <a:pt x="1067991" y="9371"/>
                    <a:pt x="1070107" y="9109"/>
                    <a:pt x="1071316" y="8827"/>
                  </a:cubicBezTo>
                  <a:cubicBezTo>
                    <a:pt x="1071880" y="8666"/>
                    <a:pt x="1072586" y="8404"/>
                    <a:pt x="1073432" y="8041"/>
                  </a:cubicBezTo>
                  <a:close/>
                  <a:moveTo>
                    <a:pt x="2507028" y="6771"/>
                  </a:moveTo>
                  <a:lnTo>
                    <a:pt x="2507078" y="6781"/>
                  </a:lnTo>
                  <a:lnTo>
                    <a:pt x="2507119" y="6771"/>
                  </a:lnTo>
                  <a:cubicBezTo>
                    <a:pt x="2522759" y="6771"/>
                    <a:pt x="2534528" y="11991"/>
                    <a:pt x="2542429" y="22431"/>
                  </a:cubicBezTo>
                  <a:cubicBezTo>
                    <a:pt x="2545573" y="26583"/>
                    <a:pt x="2547931" y="31702"/>
                    <a:pt x="2549503" y="37788"/>
                  </a:cubicBezTo>
                  <a:lnTo>
                    <a:pt x="2528341" y="42202"/>
                  </a:lnTo>
                  <a:lnTo>
                    <a:pt x="2528334" y="42184"/>
                  </a:lnTo>
                  <a:lnTo>
                    <a:pt x="2528250" y="42202"/>
                  </a:lnTo>
                  <a:cubicBezTo>
                    <a:pt x="2527162" y="38211"/>
                    <a:pt x="2525812" y="35067"/>
                    <a:pt x="2524199" y="32770"/>
                  </a:cubicBezTo>
                  <a:lnTo>
                    <a:pt x="2506949" y="24627"/>
                  </a:lnTo>
                  <a:lnTo>
                    <a:pt x="2489404" y="31500"/>
                  </a:lnTo>
                  <a:cubicBezTo>
                    <a:pt x="2486865" y="34160"/>
                    <a:pt x="2484991" y="37123"/>
                    <a:pt x="2483781" y="40388"/>
                  </a:cubicBezTo>
                  <a:cubicBezTo>
                    <a:pt x="2481685" y="46192"/>
                    <a:pt x="2480637" y="52400"/>
                    <a:pt x="2480637" y="59010"/>
                  </a:cubicBezTo>
                  <a:cubicBezTo>
                    <a:pt x="2480637" y="65459"/>
                    <a:pt x="2481645" y="71546"/>
                    <a:pt x="2483660" y="77269"/>
                  </a:cubicBezTo>
                  <a:cubicBezTo>
                    <a:pt x="2484910" y="80736"/>
                    <a:pt x="2486905" y="83880"/>
                    <a:pt x="2489646" y="86701"/>
                  </a:cubicBezTo>
                  <a:lnTo>
                    <a:pt x="2507204" y="93761"/>
                  </a:lnTo>
                  <a:lnTo>
                    <a:pt x="2520149" y="90269"/>
                  </a:lnTo>
                  <a:cubicBezTo>
                    <a:pt x="2523534" y="88052"/>
                    <a:pt x="2525993" y="84968"/>
                    <a:pt x="2527525" y="81018"/>
                  </a:cubicBezTo>
                  <a:cubicBezTo>
                    <a:pt x="2528129" y="79486"/>
                    <a:pt x="2528653" y="77229"/>
                    <a:pt x="2529097" y="74246"/>
                  </a:cubicBezTo>
                  <a:lnTo>
                    <a:pt x="2529185" y="74261"/>
                  </a:lnTo>
                  <a:lnTo>
                    <a:pt x="2529188" y="74246"/>
                  </a:lnTo>
                  <a:lnTo>
                    <a:pt x="2550833" y="77753"/>
                  </a:lnTo>
                  <a:cubicBezTo>
                    <a:pt x="2549624" y="82469"/>
                    <a:pt x="2548415" y="86177"/>
                    <a:pt x="2547205" y="88878"/>
                  </a:cubicBezTo>
                  <a:cubicBezTo>
                    <a:pt x="2544061" y="96012"/>
                    <a:pt x="2539506" y="101434"/>
                    <a:pt x="2533541" y="105142"/>
                  </a:cubicBezTo>
                  <a:cubicBezTo>
                    <a:pt x="2530195" y="107279"/>
                    <a:pt x="2526265" y="108911"/>
                    <a:pt x="2521751" y="110040"/>
                  </a:cubicBezTo>
                  <a:cubicBezTo>
                    <a:pt x="2517237" y="111168"/>
                    <a:pt x="2512480" y="111732"/>
                    <a:pt x="2507482" y="111732"/>
                  </a:cubicBezTo>
                  <a:lnTo>
                    <a:pt x="2507452" y="111725"/>
                  </a:lnTo>
                  <a:lnTo>
                    <a:pt x="2507391" y="111732"/>
                  </a:lnTo>
                  <a:cubicBezTo>
                    <a:pt x="2497475" y="111732"/>
                    <a:pt x="2488950" y="109697"/>
                    <a:pt x="2481816" y="105626"/>
                  </a:cubicBezTo>
                  <a:cubicBezTo>
                    <a:pt x="2474238" y="101313"/>
                    <a:pt x="2468514" y="94864"/>
                    <a:pt x="2464645" y="86278"/>
                  </a:cubicBezTo>
                  <a:cubicBezTo>
                    <a:pt x="2461017" y="78257"/>
                    <a:pt x="2459203" y="69208"/>
                    <a:pt x="2459203" y="59131"/>
                  </a:cubicBezTo>
                  <a:cubicBezTo>
                    <a:pt x="2459203" y="47805"/>
                    <a:pt x="2461461" y="37990"/>
                    <a:pt x="2465975" y="29686"/>
                  </a:cubicBezTo>
                  <a:cubicBezTo>
                    <a:pt x="2474319" y="14410"/>
                    <a:pt x="2488003" y="6771"/>
                    <a:pt x="2507028" y="6771"/>
                  </a:cubicBezTo>
                  <a:close/>
                  <a:moveTo>
                    <a:pt x="670457" y="6590"/>
                  </a:moveTo>
                  <a:lnTo>
                    <a:pt x="670548" y="6594"/>
                  </a:lnTo>
                  <a:lnTo>
                    <a:pt x="670548" y="6590"/>
                  </a:lnTo>
                  <a:cubicBezTo>
                    <a:pt x="673813" y="6993"/>
                    <a:pt x="678206" y="7195"/>
                    <a:pt x="683728" y="7195"/>
                  </a:cubicBezTo>
                  <a:lnTo>
                    <a:pt x="720458" y="7195"/>
                  </a:lnTo>
                  <a:cubicBezTo>
                    <a:pt x="726021" y="7195"/>
                    <a:pt x="730394" y="6993"/>
                    <a:pt x="733578" y="6590"/>
                  </a:cubicBezTo>
                  <a:lnTo>
                    <a:pt x="733578" y="6594"/>
                  </a:lnTo>
                  <a:lnTo>
                    <a:pt x="733669" y="6590"/>
                  </a:lnTo>
                  <a:lnTo>
                    <a:pt x="733669" y="22552"/>
                  </a:lnTo>
                  <a:lnTo>
                    <a:pt x="733578" y="22548"/>
                  </a:lnTo>
                  <a:lnTo>
                    <a:pt x="733578" y="22552"/>
                  </a:lnTo>
                  <a:cubicBezTo>
                    <a:pt x="729789" y="22189"/>
                    <a:pt x="725416" y="22008"/>
                    <a:pt x="720458" y="22008"/>
                  </a:cubicBezTo>
                  <a:lnTo>
                    <a:pt x="683728" y="22008"/>
                  </a:lnTo>
                  <a:cubicBezTo>
                    <a:pt x="678770" y="22008"/>
                    <a:pt x="674377" y="22189"/>
                    <a:pt x="670548" y="22552"/>
                  </a:cubicBezTo>
                  <a:lnTo>
                    <a:pt x="670548" y="22548"/>
                  </a:lnTo>
                  <a:lnTo>
                    <a:pt x="670457" y="22552"/>
                  </a:lnTo>
                  <a:close/>
                  <a:moveTo>
                    <a:pt x="1208201" y="6348"/>
                  </a:moveTo>
                  <a:lnTo>
                    <a:pt x="1208223" y="6378"/>
                  </a:lnTo>
                  <a:lnTo>
                    <a:pt x="1208292" y="6348"/>
                  </a:lnTo>
                  <a:cubicBezTo>
                    <a:pt x="1210750" y="9412"/>
                    <a:pt x="1212625" y="11971"/>
                    <a:pt x="1213915" y="14027"/>
                  </a:cubicBezTo>
                  <a:cubicBezTo>
                    <a:pt x="1215406" y="16405"/>
                    <a:pt x="1217018" y="19388"/>
                    <a:pt x="1218751" y="22975"/>
                  </a:cubicBezTo>
                  <a:lnTo>
                    <a:pt x="1207989" y="27993"/>
                  </a:lnTo>
                  <a:lnTo>
                    <a:pt x="1207969" y="27960"/>
                  </a:lnTo>
                  <a:lnTo>
                    <a:pt x="1207898" y="27993"/>
                  </a:lnTo>
                  <a:cubicBezTo>
                    <a:pt x="1205722" y="22673"/>
                    <a:pt x="1202296" y="16989"/>
                    <a:pt x="1197620" y="10943"/>
                  </a:cubicBezTo>
                  <a:close/>
                  <a:moveTo>
                    <a:pt x="2018840" y="6167"/>
                  </a:moveTo>
                  <a:lnTo>
                    <a:pt x="2018931" y="6167"/>
                  </a:lnTo>
                  <a:lnTo>
                    <a:pt x="2039094" y="6167"/>
                  </a:lnTo>
                  <a:lnTo>
                    <a:pt x="2039185" y="6167"/>
                  </a:lnTo>
                  <a:cubicBezTo>
                    <a:pt x="2038701" y="9714"/>
                    <a:pt x="2038460" y="15256"/>
                    <a:pt x="2038460" y="22794"/>
                  </a:cubicBezTo>
                  <a:lnTo>
                    <a:pt x="2038460" y="41658"/>
                  </a:lnTo>
                  <a:cubicBezTo>
                    <a:pt x="2057001" y="47744"/>
                    <a:pt x="2075764" y="56410"/>
                    <a:pt x="2094749" y="67656"/>
                  </a:cubicBezTo>
                  <a:lnTo>
                    <a:pt x="2084652" y="85492"/>
                  </a:lnTo>
                  <a:lnTo>
                    <a:pt x="2084585" y="85450"/>
                  </a:lnTo>
                  <a:lnTo>
                    <a:pt x="2084561" y="85492"/>
                  </a:lnTo>
                  <a:cubicBezTo>
                    <a:pt x="2080329" y="82550"/>
                    <a:pt x="2075552" y="79567"/>
                    <a:pt x="2070232" y="76544"/>
                  </a:cubicBezTo>
                  <a:cubicBezTo>
                    <a:pt x="2060477" y="71022"/>
                    <a:pt x="2051428" y="66487"/>
                    <a:pt x="2043085" y="62940"/>
                  </a:cubicBezTo>
                  <a:lnTo>
                    <a:pt x="2038460" y="60687"/>
                  </a:lnTo>
                  <a:lnTo>
                    <a:pt x="2038460" y="96315"/>
                  </a:lnTo>
                  <a:cubicBezTo>
                    <a:pt x="2038460" y="104215"/>
                    <a:pt x="2038701" y="109959"/>
                    <a:pt x="2039185" y="113546"/>
                  </a:cubicBezTo>
                  <a:lnTo>
                    <a:pt x="2039094" y="113546"/>
                  </a:lnTo>
                  <a:lnTo>
                    <a:pt x="2018931" y="113546"/>
                  </a:lnTo>
                  <a:lnTo>
                    <a:pt x="2018840" y="113546"/>
                  </a:lnTo>
                  <a:cubicBezTo>
                    <a:pt x="2019323" y="109959"/>
                    <a:pt x="2019585" y="104135"/>
                    <a:pt x="2019626" y="96073"/>
                  </a:cubicBezTo>
                  <a:lnTo>
                    <a:pt x="2019626" y="22733"/>
                  </a:lnTo>
                  <a:cubicBezTo>
                    <a:pt x="2019585" y="14914"/>
                    <a:pt x="2019323" y="9391"/>
                    <a:pt x="2018840" y="6167"/>
                  </a:cubicBezTo>
                  <a:close/>
                  <a:moveTo>
                    <a:pt x="432783" y="5865"/>
                  </a:moveTo>
                  <a:lnTo>
                    <a:pt x="432874" y="5868"/>
                  </a:lnTo>
                  <a:lnTo>
                    <a:pt x="432874" y="5865"/>
                  </a:lnTo>
                  <a:cubicBezTo>
                    <a:pt x="435776" y="6187"/>
                    <a:pt x="439988" y="6348"/>
                    <a:pt x="445510" y="6348"/>
                  </a:cubicBezTo>
                  <a:lnTo>
                    <a:pt x="470753" y="6348"/>
                  </a:lnTo>
                  <a:cubicBezTo>
                    <a:pt x="476154" y="6348"/>
                    <a:pt x="480366" y="6187"/>
                    <a:pt x="483389" y="5865"/>
                  </a:cubicBezTo>
                  <a:lnTo>
                    <a:pt x="483389" y="5868"/>
                  </a:lnTo>
                  <a:lnTo>
                    <a:pt x="483480" y="5865"/>
                  </a:lnTo>
                  <a:cubicBezTo>
                    <a:pt x="483117" y="9694"/>
                    <a:pt x="482936" y="14309"/>
                    <a:pt x="482936" y="19710"/>
                  </a:cubicBezTo>
                  <a:lnTo>
                    <a:pt x="482936" y="100547"/>
                  </a:lnTo>
                  <a:cubicBezTo>
                    <a:pt x="482936" y="104376"/>
                    <a:pt x="482573" y="107238"/>
                    <a:pt x="481848" y="109133"/>
                  </a:cubicBezTo>
                  <a:cubicBezTo>
                    <a:pt x="480598" y="112478"/>
                    <a:pt x="477877" y="114574"/>
                    <a:pt x="473685" y="115421"/>
                  </a:cubicBezTo>
                  <a:cubicBezTo>
                    <a:pt x="471227" y="115945"/>
                    <a:pt x="467297" y="116207"/>
                    <a:pt x="461895" y="116207"/>
                  </a:cubicBezTo>
                  <a:lnTo>
                    <a:pt x="461831" y="116205"/>
                  </a:lnTo>
                  <a:lnTo>
                    <a:pt x="461804" y="116207"/>
                  </a:lnTo>
                  <a:cubicBezTo>
                    <a:pt x="460393" y="116207"/>
                    <a:pt x="457411" y="116126"/>
                    <a:pt x="452856" y="115965"/>
                  </a:cubicBezTo>
                  <a:cubicBezTo>
                    <a:pt x="452211" y="111168"/>
                    <a:pt x="451365" y="107238"/>
                    <a:pt x="450317" y="104175"/>
                  </a:cubicBezTo>
                  <a:cubicBezTo>
                    <a:pt x="448503" y="104135"/>
                    <a:pt x="446608" y="104114"/>
                    <a:pt x="444633" y="104114"/>
                  </a:cubicBezTo>
                  <a:lnTo>
                    <a:pt x="418545" y="104114"/>
                  </a:lnTo>
                  <a:lnTo>
                    <a:pt x="418545" y="110221"/>
                  </a:lnTo>
                  <a:lnTo>
                    <a:pt x="418453" y="110221"/>
                  </a:lnTo>
                  <a:lnTo>
                    <a:pt x="403671" y="110221"/>
                  </a:lnTo>
                  <a:lnTo>
                    <a:pt x="403580" y="110221"/>
                  </a:lnTo>
                  <a:cubicBezTo>
                    <a:pt x="403943" y="106835"/>
                    <a:pt x="404124" y="102603"/>
                    <a:pt x="404124" y="97524"/>
                  </a:cubicBezTo>
                  <a:lnTo>
                    <a:pt x="404124" y="65782"/>
                  </a:lnTo>
                  <a:cubicBezTo>
                    <a:pt x="404124" y="61267"/>
                    <a:pt x="404003" y="57680"/>
                    <a:pt x="403761" y="55020"/>
                  </a:cubicBezTo>
                  <a:lnTo>
                    <a:pt x="403852" y="55023"/>
                  </a:lnTo>
                  <a:lnTo>
                    <a:pt x="403852" y="55020"/>
                  </a:lnTo>
                  <a:cubicBezTo>
                    <a:pt x="406755" y="55302"/>
                    <a:pt x="410463" y="55443"/>
                    <a:pt x="414977" y="55443"/>
                  </a:cubicBezTo>
                  <a:lnTo>
                    <a:pt x="444815" y="55443"/>
                  </a:lnTo>
                  <a:cubicBezTo>
                    <a:pt x="449329" y="55443"/>
                    <a:pt x="453037" y="55302"/>
                    <a:pt x="455940" y="55020"/>
                  </a:cubicBezTo>
                  <a:lnTo>
                    <a:pt x="455939" y="55023"/>
                  </a:lnTo>
                  <a:lnTo>
                    <a:pt x="456031" y="55020"/>
                  </a:lnTo>
                  <a:cubicBezTo>
                    <a:pt x="455789" y="57599"/>
                    <a:pt x="455668" y="61187"/>
                    <a:pt x="455668" y="65782"/>
                  </a:cubicBezTo>
                  <a:lnTo>
                    <a:pt x="455668" y="93836"/>
                  </a:lnTo>
                  <a:cubicBezTo>
                    <a:pt x="455668" y="96537"/>
                    <a:pt x="455708" y="98915"/>
                    <a:pt x="455789" y="100970"/>
                  </a:cubicBezTo>
                  <a:lnTo>
                    <a:pt x="462018" y="101270"/>
                  </a:lnTo>
                  <a:lnTo>
                    <a:pt x="466037" y="100910"/>
                  </a:lnTo>
                  <a:cubicBezTo>
                    <a:pt x="466923" y="100587"/>
                    <a:pt x="467367" y="99680"/>
                    <a:pt x="467367" y="98189"/>
                  </a:cubicBezTo>
                  <a:lnTo>
                    <a:pt x="467367" y="48671"/>
                  </a:lnTo>
                  <a:lnTo>
                    <a:pt x="443696" y="48671"/>
                  </a:lnTo>
                  <a:cubicBezTo>
                    <a:pt x="439303" y="48671"/>
                    <a:pt x="435716" y="48772"/>
                    <a:pt x="432934" y="48974"/>
                  </a:cubicBezTo>
                  <a:lnTo>
                    <a:pt x="432934" y="48971"/>
                  </a:lnTo>
                  <a:lnTo>
                    <a:pt x="432843" y="48974"/>
                  </a:lnTo>
                  <a:cubicBezTo>
                    <a:pt x="433045" y="46474"/>
                    <a:pt x="433146" y="42806"/>
                    <a:pt x="433146" y="37970"/>
                  </a:cubicBezTo>
                  <a:lnTo>
                    <a:pt x="433146" y="17231"/>
                  </a:lnTo>
                  <a:cubicBezTo>
                    <a:pt x="433105" y="12797"/>
                    <a:pt x="432984" y="9009"/>
                    <a:pt x="432783" y="5865"/>
                  </a:cubicBezTo>
                  <a:close/>
                  <a:moveTo>
                    <a:pt x="376735" y="5865"/>
                  </a:moveTo>
                  <a:lnTo>
                    <a:pt x="376826" y="5868"/>
                  </a:lnTo>
                  <a:lnTo>
                    <a:pt x="376826" y="5865"/>
                  </a:lnTo>
                  <a:cubicBezTo>
                    <a:pt x="379849" y="6187"/>
                    <a:pt x="384041" y="6348"/>
                    <a:pt x="389402" y="6348"/>
                  </a:cubicBezTo>
                  <a:lnTo>
                    <a:pt x="413133" y="6348"/>
                  </a:lnTo>
                  <a:cubicBezTo>
                    <a:pt x="418937" y="6348"/>
                    <a:pt x="423149" y="6187"/>
                    <a:pt x="425769" y="5865"/>
                  </a:cubicBezTo>
                  <a:lnTo>
                    <a:pt x="425769" y="5868"/>
                  </a:lnTo>
                  <a:lnTo>
                    <a:pt x="425860" y="5865"/>
                  </a:lnTo>
                  <a:cubicBezTo>
                    <a:pt x="425578" y="9129"/>
                    <a:pt x="425457" y="12918"/>
                    <a:pt x="425498" y="17231"/>
                  </a:cubicBezTo>
                  <a:lnTo>
                    <a:pt x="425498" y="37970"/>
                  </a:lnTo>
                  <a:cubicBezTo>
                    <a:pt x="425498" y="42968"/>
                    <a:pt x="425598" y="46616"/>
                    <a:pt x="425800" y="48913"/>
                  </a:cubicBezTo>
                  <a:lnTo>
                    <a:pt x="425709" y="48910"/>
                  </a:lnTo>
                  <a:lnTo>
                    <a:pt x="425709" y="48913"/>
                  </a:lnTo>
                  <a:cubicBezTo>
                    <a:pt x="423008" y="48712"/>
                    <a:pt x="419421" y="48611"/>
                    <a:pt x="414947" y="48611"/>
                  </a:cubicBezTo>
                  <a:lnTo>
                    <a:pt x="392848" y="48611"/>
                  </a:lnTo>
                  <a:lnTo>
                    <a:pt x="392848" y="101333"/>
                  </a:lnTo>
                  <a:cubicBezTo>
                    <a:pt x="392848" y="109072"/>
                    <a:pt x="393090" y="114373"/>
                    <a:pt x="393574" y="117234"/>
                  </a:cubicBezTo>
                  <a:lnTo>
                    <a:pt x="393483" y="117234"/>
                  </a:lnTo>
                  <a:lnTo>
                    <a:pt x="376584" y="117234"/>
                  </a:lnTo>
                  <a:lnTo>
                    <a:pt x="376493" y="117234"/>
                  </a:lnTo>
                  <a:cubicBezTo>
                    <a:pt x="376977" y="113849"/>
                    <a:pt x="377219" y="108508"/>
                    <a:pt x="377219" y="101212"/>
                  </a:cubicBezTo>
                  <a:lnTo>
                    <a:pt x="377219" y="19892"/>
                  </a:lnTo>
                  <a:cubicBezTo>
                    <a:pt x="377219" y="13765"/>
                    <a:pt x="377058" y="9089"/>
                    <a:pt x="376735" y="5865"/>
                  </a:cubicBezTo>
                  <a:close/>
                  <a:moveTo>
                    <a:pt x="926632" y="4413"/>
                  </a:moveTo>
                  <a:lnTo>
                    <a:pt x="926723" y="4413"/>
                  </a:lnTo>
                  <a:lnTo>
                    <a:pt x="945254" y="4413"/>
                  </a:lnTo>
                  <a:lnTo>
                    <a:pt x="945345" y="4413"/>
                  </a:lnTo>
                  <a:lnTo>
                    <a:pt x="944740" y="18136"/>
                  </a:lnTo>
                  <a:lnTo>
                    <a:pt x="979898" y="17231"/>
                  </a:lnTo>
                  <a:lnTo>
                    <a:pt x="979898" y="17234"/>
                  </a:lnTo>
                  <a:lnTo>
                    <a:pt x="979989" y="17231"/>
                  </a:lnTo>
                  <a:lnTo>
                    <a:pt x="980110" y="34402"/>
                  </a:lnTo>
                  <a:lnTo>
                    <a:pt x="980019" y="34400"/>
                  </a:lnTo>
                  <a:lnTo>
                    <a:pt x="980019" y="34402"/>
                  </a:lnTo>
                  <a:lnTo>
                    <a:pt x="958886" y="33799"/>
                  </a:lnTo>
                  <a:lnTo>
                    <a:pt x="944801" y="33979"/>
                  </a:lnTo>
                  <a:lnTo>
                    <a:pt x="944861" y="36881"/>
                  </a:lnTo>
                  <a:lnTo>
                    <a:pt x="944861" y="40872"/>
                  </a:lnTo>
                  <a:lnTo>
                    <a:pt x="944801" y="50848"/>
                  </a:lnTo>
                  <a:cubicBezTo>
                    <a:pt x="944801" y="51372"/>
                    <a:pt x="944801" y="52420"/>
                    <a:pt x="944801" y="53992"/>
                  </a:cubicBezTo>
                  <a:cubicBezTo>
                    <a:pt x="947784" y="59715"/>
                    <a:pt x="949275" y="65903"/>
                    <a:pt x="949275" y="72553"/>
                  </a:cubicBezTo>
                  <a:cubicBezTo>
                    <a:pt x="949275" y="86943"/>
                    <a:pt x="942806" y="98370"/>
                    <a:pt x="929867" y="106835"/>
                  </a:cubicBezTo>
                  <a:cubicBezTo>
                    <a:pt x="924224" y="110503"/>
                    <a:pt x="916384" y="113869"/>
                    <a:pt x="906347" y="116932"/>
                  </a:cubicBezTo>
                  <a:lnTo>
                    <a:pt x="906331" y="116900"/>
                  </a:lnTo>
                  <a:lnTo>
                    <a:pt x="906256" y="116932"/>
                  </a:lnTo>
                  <a:cubicBezTo>
                    <a:pt x="904604" y="113103"/>
                    <a:pt x="903052" y="109959"/>
                    <a:pt x="901601" y="107500"/>
                  </a:cubicBezTo>
                  <a:cubicBezTo>
                    <a:pt x="900230" y="105324"/>
                    <a:pt x="898356" y="102905"/>
                    <a:pt x="895978" y="100245"/>
                  </a:cubicBezTo>
                  <a:cubicBezTo>
                    <a:pt x="908191" y="98391"/>
                    <a:pt x="917522" y="94763"/>
                    <a:pt x="923971" y="89362"/>
                  </a:cubicBezTo>
                  <a:lnTo>
                    <a:pt x="930529" y="79194"/>
                  </a:lnTo>
                  <a:lnTo>
                    <a:pt x="913482" y="86157"/>
                  </a:lnTo>
                  <a:lnTo>
                    <a:pt x="913431" y="86141"/>
                  </a:lnTo>
                  <a:lnTo>
                    <a:pt x="913391" y="86157"/>
                  </a:lnTo>
                  <a:cubicBezTo>
                    <a:pt x="907586" y="86157"/>
                    <a:pt x="902548" y="84505"/>
                    <a:pt x="898275" y="81199"/>
                  </a:cubicBezTo>
                  <a:cubicBezTo>
                    <a:pt x="892753" y="76927"/>
                    <a:pt x="889992" y="71284"/>
                    <a:pt x="889992" y="64270"/>
                  </a:cubicBezTo>
                  <a:cubicBezTo>
                    <a:pt x="889992" y="59191"/>
                    <a:pt x="891403" y="54737"/>
                    <a:pt x="894224" y="50908"/>
                  </a:cubicBezTo>
                  <a:cubicBezTo>
                    <a:pt x="896844" y="47402"/>
                    <a:pt x="900533" y="44761"/>
                    <a:pt x="905289" y="42988"/>
                  </a:cubicBezTo>
                  <a:cubicBezTo>
                    <a:pt x="908796" y="41698"/>
                    <a:pt x="912464" y="41053"/>
                    <a:pt x="916293" y="41053"/>
                  </a:cubicBezTo>
                  <a:lnTo>
                    <a:pt x="916331" y="41062"/>
                  </a:lnTo>
                  <a:lnTo>
                    <a:pt x="916384" y="41053"/>
                  </a:lnTo>
                  <a:lnTo>
                    <a:pt x="927840" y="43812"/>
                  </a:lnTo>
                  <a:lnTo>
                    <a:pt x="927781" y="41839"/>
                  </a:lnTo>
                  <a:cubicBezTo>
                    <a:pt x="927740" y="41315"/>
                    <a:pt x="927720" y="39501"/>
                    <a:pt x="927720" y="36398"/>
                  </a:cubicBezTo>
                  <a:lnTo>
                    <a:pt x="927720" y="34226"/>
                  </a:lnTo>
                  <a:lnTo>
                    <a:pt x="871642" y="37486"/>
                  </a:lnTo>
                  <a:lnTo>
                    <a:pt x="871642" y="37481"/>
                  </a:lnTo>
                  <a:lnTo>
                    <a:pt x="871551" y="37486"/>
                  </a:lnTo>
                  <a:lnTo>
                    <a:pt x="871007" y="19589"/>
                  </a:lnTo>
                  <a:lnTo>
                    <a:pt x="871099" y="19594"/>
                  </a:lnTo>
                  <a:lnTo>
                    <a:pt x="871098" y="19589"/>
                  </a:lnTo>
                  <a:lnTo>
                    <a:pt x="877658" y="19950"/>
                  </a:lnTo>
                  <a:lnTo>
                    <a:pt x="909521" y="19045"/>
                  </a:lnTo>
                  <a:lnTo>
                    <a:pt x="919739" y="18803"/>
                  </a:lnTo>
                  <a:lnTo>
                    <a:pt x="927478" y="18561"/>
                  </a:lnTo>
                  <a:cubicBezTo>
                    <a:pt x="927357" y="12112"/>
                    <a:pt x="927075" y="7396"/>
                    <a:pt x="926632" y="4413"/>
                  </a:cubicBezTo>
                  <a:close/>
                  <a:moveTo>
                    <a:pt x="1409114" y="3990"/>
                  </a:moveTo>
                  <a:lnTo>
                    <a:pt x="1409205" y="3990"/>
                  </a:lnTo>
                  <a:lnTo>
                    <a:pt x="1428764" y="3990"/>
                  </a:lnTo>
                  <a:lnTo>
                    <a:pt x="1428855" y="3990"/>
                  </a:lnTo>
                  <a:cubicBezTo>
                    <a:pt x="1428371" y="7497"/>
                    <a:pt x="1428129" y="11749"/>
                    <a:pt x="1428129" y="16748"/>
                  </a:cubicBezTo>
                  <a:lnTo>
                    <a:pt x="1428129" y="22612"/>
                  </a:lnTo>
                  <a:lnTo>
                    <a:pt x="1448474" y="22612"/>
                  </a:lnTo>
                  <a:cubicBezTo>
                    <a:pt x="1452263" y="22491"/>
                    <a:pt x="1454984" y="22088"/>
                    <a:pt x="1456637" y="21403"/>
                  </a:cubicBezTo>
                  <a:lnTo>
                    <a:pt x="1456647" y="21415"/>
                  </a:lnTo>
                  <a:lnTo>
                    <a:pt x="1456728" y="21403"/>
                  </a:lnTo>
                  <a:lnTo>
                    <a:pt x="1465071" y="31077"/>
                  </a:lnTo>
                  <a:cubicBezTo>
                    <a:pt x="1463701" y="32125"/>
                    <a:pt x="1461847" y="33979"/>
                    <a:pt x="1459509" y="36639"/>
                  </a:cubicBezTo>
                  <a:cubicBezTo>
                    <a:pt x="1451488" y="45628"/>
                    <a:pt x="1443446" y="53065"/>
                    <a:pt x="1435385" y="58950"/>
                  </a:cubicBezTo>
                  <a:cubicBezTo>
                    <a:pt x="1443003" y="61328"/>
                    <a:pt x="1450742" y="64331"/>
                    <a:pt x="1458602" y="67958"/>
                  </a:cubicBezTo>
                  <a:cubicBezTo>
                    <a:pt x="1466301" y="71586"/>
                    <a:pt x="1472528" y="75073"/>
                    <a:pt x="1477285" y="78418"/>
                  </a:cubicBezTo>
                  <a:lnTo>
                    <a:pt x="1467067" y="94199"/>
                  </a:lnTo>
                  <a:lnTo>
                    <a:pt x="1467000" y="94162"/>
                  </a:lnTo>
                  <a:lnTo>
                    <a:pt x="1466976" y="94199"/>
                  </a:lnTo>
                  <a:cubicBezTo>
                    <a:pt x="1455165" y="85976"/>
                    <a:pt x="1443295" y="79426"/>
                    <a:pt x="1431364" y="74549"/>
                  </a:cubicBezTo>
                  <a:lnTo>
                    <a:pt x="1428492" y="73201"/>
                  </a:lnTo>
                  <a:lnTo>
                    <a:pt x="1428492" y="100124"/>
                  </a:lnTo>
                  <a:cubicBezTo>
                    <a:pt x="1428532" y="107702"/>
                    <a:pt x="1428774" y="112942"/>
                    <a:pt x="1429218" y="115844"/>
                  </a:cubicBezTo>
                  <a:lnTo>
                    <a:pt x="1429127" y="115844"/>
                  </a:lnTo>
                  <a:lnTo>
                    <a:pt x="1409326" y="115844"/>
                  </a:lnTo>
                  <a:lnTo>
                    <a:pt x="1409235" y="115844"/>
                  </a:lnTo>
                  <a:cubicBezTo>
                    <a:pt x="1409759" y="112337"/>
                    <a:pt x="1410041" y="107057"/>
                    <a:pt x="1410081" y="100003"/>
                  </a:cubicBezTo>
                  <a:lnTo>
                    <a:pt x="1410081" y="74173"/>
                  </a:lnTo>
                  <a:lnTo>
                    <a:pt x="1397052" y="80958"/>
                  </a:lnTo>
                  <a:cubicBezTo>
                    <a:pt x="1389555" y="84142"/>
                    <a:pt x="1381514" y="86984"/>
                    <a:pt x="1372928" y="89483"/>
                  </a:cubicBezTo>
                  <a:lnTo>
                    <a:pt x="1372916" y="89455"/>
                  </a:lnTo>
                  <a:lnTo>
                    <a:pt x="1372837" y="89483"/>
                  </a:lnTo>
                  <a:cubicBezTo>
                    <a:pt x="1371547" y="86177"/>
                    <a:pt x="1370338" y="83437"/>
                    <a:pt x="1369209" y="81260"/>
                  </a:cubicBezTo>
                  <a:cubicBezTo>
                    <a:pt x="1368121" y="79245"/>
                    <a:pt x="1366448" y="76625"/>
                    <a:pt x="1364191" y="73400"/>
                  </a:cubicBezTo>
                  <a:cubicBezTo>
                    <a:pt x="1376001" y="71022"/>
                    <a:pt x="1388335" y="66910"/>
                    <a:pt x="1401194" y="61066"/>
                  </a:cubicBezTo>
                  <a:lnTo>
                    <a:pt x="1434749" y="38031"/>
                  </a:lnTo>
                  <a:lnTo>
                    <a:pt x="1393666" y="38332"/>
                  </a:lnTo>
                  <a:cubicBezTo>
                    <a:pt x="1385565" y="38413"/>
                    <a:pt x="1379821" y="38635"/>
                    <a:pt x="1376435" y="38997"/>
                  </a:cubicBezTo>
                  <a:lnTo>
                    <a:pt x="1376435" y="38994"/>
                  </a:lnTo>
                  <a:lnTo>
                    <a:pt x="1376344" y="38997"/>
                  </a:lnTo>
                  <a:lnTo>
                    <a:pt x="1376344" y="21705"/>
                  </a:lnTo>
                  <a:lnTo>
                    <a:pt x="1376435" y="21710"/>
                  </a:lnTo>
                  <a:lnTo>
                    <a:pt x="1376435" y="21705"/>
                  </a:lnTo>
                  <a:cubicBezTo>
                    <a:pt x="1380748" y="22350"/>
                    <a:pt x="1386532" y="22673"/>
                    <a:pt x="1393787" y="22673"/>
                  </a:cubicBezTo>
                  <a:lnTo>
                    <a:pt x="1409719" y="22673"/>
                  </a:lnTo>
                  <a:lnTo>
                    <a:pt x="1409719" y="16989"/>
                  </a:lnTo>
                  <a:cubicBezTo>
                    <a:pt x="1409678" y="10903"/>
                    <a:pt x="1409477" y="6570"/>
                    <a:pt x="1409114" y="3990"/>
                  </a:cubicBezTo>
                  <a:close/>
                  <a:moveTo>
                    <a:pt x="1344964" y="3809"/>
                  </a:moveTo>
                  <a:lnTo>
                    <a:pt x="1344986" y="3839"/>
                  </a:lnTo>
                  <a:lnTo>
                    <a:pt x="1345055" y="3809"/>
                  </a:lnTo>
                  <a:cubicBezTo>
                    <a:pt x="1346789" y="5865"/>
                    <a:pt x="1348582" y="8323"/>
                    <a:pt x="1350436" y="11185"/>
                  </a:cubicBezTo>
                  <a:cubicBezTo>
                    <a:pt x="1352573" y="14490"/>
                    <a:pt x="1354205" y="17413"/>
                    <a:pt x="1355334" y="19952"/>
                  </a:cubicBezTo>
                  <a:lnTo>
                    <a:pt x="1344995" y="24970"/>
                  </a:lnTo>
                  <a:lnTo>
                    <a:pt x="1344974" y="24936"/>
                  </a:lnTo>
                  <a:lnTo>
                    <a:pt x="1344904" y="24970"/>
                  </a:lnTo>
                  <a:cubicBezTo>
                    <a:pt x="1342606" y="19892"/>
                    <a:pt x="1339221" y="14309"/>
                    <a:pt x="1334746" y="8223"/>
                  </a:cubicBezTo>
                  <a:close/>
                  <a:moveTo>
                    <a:pt x="537925" y="3627"/>
                  </a:moveTo>
                  <a:lnTo>
                    <a:pt x="538014" y="3636"/>
                  </a:lnTo>
                  <a:lnTo>
                    <a:pt x="538016" y="3627"/>
                  </a:lnTo>
                  <a:lnTo>
                    <a:pt x="557303" y="5381"/>
                  </a:lnTo>
                  <a:cubicBezTo>
                    <a:pt x="556699" y="6348"/>
                    <a:pt x="555167" y="9774"/>
                    <a:pt x="552708" y="15659"/>
                  </a:cubicBezTo>
                  <a:lnTo>
                    <a:pt x="551684" y="17890"/>
                  </a:lnTo>
                  <a:lnTo>
                    <a:pt x="559329" y="17352"/>
                  </a:lnTo>
                  <a:cubicBezTo>
                    <a:pt x="575210" y="16304"/>
                    <a:pt x="585831" y="14974"/>
                    <a:pt x="591192" y="13362"/>
                  </a:cubicBezTo>
                  <a:lnTo>
                    <a:pt x="591192" y="13373"/>
                  </a:lnTo>
                  <a:lnTo>
                    <a:pt x="591283" y="13362"/>
                  </a:lnTo>
                  <a:lnTo>
                    <a:pt x="592069" y="30110"/>
                  </a:lnTo>
                  <a:cubicBezTo>
                    <a:pt x="589408" y="30351"/>
                    <a:pt x="586144" y="30694"/>
                    <a:pt x="582274" y="31137"/>
                  </a:cubicBezTo>
                  <a:cubicBezTo>
                    <a:pt x="572036" y="32306"/>
                    <a:pt x="559460" y="33092"/>
                    <a:pt x="544546" y="33495"/>
                  </a:cubicBezTo>
                  <a:lnTo>
                    <a:pt x="536605" y="45768"/>
                  </a:lnTo>
                  <a:lnTo>
                    <a:pt x="543125" y="42686"/>
                  </a:lnTo>
                  <a:cubicBezTo>
                    <a:pt x="546430" y="41517"/>
                    <a:pt x="549897" y="40932"/>
                    <a:pt x="553524" y="40932"/>
                  </a:cubicBezTo>
                  <a:lnTo>
                    <a:pt x="553542" y="40944"/>
                  </a:lnTo>
                  <a:lnTo>
                    <a:pt x="553615" y="40932"/>
                  </a:lnTo>
                  <a:lnTo>
                    <a:pt x="572026" y="53488"/>
                  </a:lnTo>
                  <a:lnTo>
                    <a:pt x="573779" y="52904"/>
                  </a:lnTo>
                  <a:cubicBezTo>
                    <a:pt x="580107" y="50646"/>
                    <a:pt x="585408" y="48812"/>
                    <a:pt x="589680" y="47402"/>
                  </a:cubicBezTo>
                  <a:cubicBezTo>
                    <a:pt x="594679" y="45709"/>
                    <a:pt x="597863" y="44479"/>
                    <a:pt x="599233" y="43713"/>
                  </a:cubicBezTo>
                  <a:lnTo>
                    <a:pt x="599245" y="43744"/>
                  </a:lnTo>
                  <a:lnTo>
                    <a:pt x="599324" y="43713"/>
                  </a:lnTo>
                  <a:lnTo>
                    <a:pt x="605975" y="60461"/>
                  </a:lnTo>
                  <a:cubicBezTo>
                    <a:pt x="604242" y="60703"/>
                    <a:pt x="602347" y="61066"/>
                    <a:pt x="600292" y="61549"/>
                  </a:cubicBezTo>
                  <a:cubicBezTo>
                    <a:pt x="594608" y="62920"/>
                    <a:pt x="589953" y="64210"/>
                    <a:pt x="586325" y="65419"/>
                  </a:cubicBezTo>
                  <a:lnTo>
                    <a:pt x="575321" y="69107"/>
                  </a:lnTo>
                  <a:lnTo>
                    <a:pt x="573991" y="69591"/>
                  </a:lnTo>
                  <a:cubicBezTo>
                    <a:pt x="573991" y="70357"/>
                    <a:pt x="574031" y="71707"/>
                    <a:pt x="574112" y="73642"/>
                  </a:cubicBezTo>
                  <a:cubicBezTo>
                    <a:pt x="574112" y="74125"/>
                    <a:pt x="574112" y="74851"/>
                    <a:pt x="574112" y="75818"/>
                  </a:cubicBezTo>
                  <a:cubicBezTo>
                    <a:pt x="574112" y="76141"/>
                    <a:pt x="574092" y="77350"/>
                    <a:pt x="574051" y="79446"/>
                  </a:cubicBezTo>
                  <a:cubicBezTo>
                    <a:pt x="574051" y="80252"/>
                    <a:pt x="574051" y="81220"/>
                    <a:pt x="574051" y="82348"/>
                  </a:cubicBezTo>
                  <a:cubicBezTo>
                    <a:pt x="574051" y="85613"/>
                    <a:pt x="574172" y="88294"/>
                    <a:pt x="574414" y="90390"/>
                  </a:cubicBezTo>
                  <a:lnTo>
                    <a:pt x="557243" y="90813"/>
                  </a:lnTo>
                  <a:lnTo>
                    <a:pt x="557243" y="90811"/>
                  </a:lnTo>
                  <a:lnTo>
                    <a:pt x="557152" y="90813"/>
                  </a:lnTo>
                  <a:cubicBezTo>
                    <a:pt x="557595" y="88314"/>
                    <a:pt x="557817" y="84102"/>
                    <a:pt x="557817" y="78176"/>
                  </a:cubicBezTo>
                  <a:lnTo>
                    <a:pt x="557817" y="75565"/>
                  </a:lnTo>
                  <a:lnTo>
                    <a:pt x="547992" y="80837"/>
                  </a:lnTo>
                  <a:cubicBezTo>
                    <a:pt x="544083" y="83618"/>
                    <a:pt x="542128" y="86621"/>
                    <a:pt x="542128" y="89845"/>
                  </a:cubicBezTo>
                  <a:cubicBezTo>
                    <a:pt x="542128" y="91982"/>
                    <a:pt x="542974" y="93675"/>
                    <a:pt x="544667" y="94924"/>
                  </a:cubicBezTo>
                  <a:lnTo>
                    <a:pt x="560836" y="97699"/>
                  </a:lnTo>
                  <a:lnTo>
                    <a:pt x="590708" y="94561"/>
                  </a:lnTo>
                  <a:cubicBezTo>
                    <a:pt x="593610" y="93876"/>
                    <a:pt x="596331" y="93050"/>
                    <a:pt x="598870" y="92083"/>
                  </a:cubicBezTo>
                  <a:lnTo>
                    <a:pt x="598872" y="92110"/>
                  </a:lnTo>
                  <a:lnTo>
                    <a:pt x="598961" y="92083"/>
                  </a:lnTo>
                  <a:lnTo>
                    <a:pt x="600352" y="111067"/>
                  </a:lnTo>
                  <a:cubicBezTo>
                    <a:pt x="598659" y="111108"/>
                    <a:pt x="596603" y="111309"/>
                    <a:pt x="594185" y="111672"/>
                  </a:cubicBezTo>
                  <a:cubicBezTo>
                    <a:pt x="583584" y="113163"/>
                    <a:pt x="572963" y="113909"/>
                    <a:pt x="562322" y="113909"/>
                  </a:cubicBezTo>
                  <a:lnTo>
                    <a:pt x="562290" y="113905"/>
                  </a:lnTo>
                  <a:lnTo>
                    <a:pt x="562231" y="113909"/>
                  </a:lnTo>
                  <a:cubicBezTo>
                    <a:pt x="550783" y="113909"/>
                    <a:pt x="542339" y="112801"/>
                    <a:pt x="536898" y="110584"/>
                  </a:cubicBezTo>
                  <a:cubicBezTo>
                    <a:pt x="527788" y="106916"/>
                    <a:pt x="523233" y="100608"/>
                    <a:pt x="523233" y="91659"/>
                  </a:cubicBezTo>
                  <a:cubicBezTo>
                    <a:pt x="523233" y="83598"/>
                    <a:pt x="528030" y="76101"/>
                    <a:pt x="537623" y="69168"/>
                  </a:cubicBezTo>
                  <a:cubicBezTo>
                    <a:pt x="541493" y="66346"/>
                    <a:pt x="547519" y="63182"/>
                    <a:pt x="555701" y="59675"/>
                  </a:cubicBezTo>
                  <a:lnTo>
                    <a:pt x="549388" y="54745"/>
                  </a:lnTo>
                  <a:lnTo>
                    <a:pt x="525078" y="66991"/>
                  </a:lnTo>
                  <a:cubicBezTo>
                    <a:pt x="520321" y="71102"/>
                    <a:pt x="516573" y="75073"/>
                    <a:pt x="513832" y="78902"/>
                  </a:cubicBezTo>
                  <a:lnTo>
                    <a:pt x="513785" y="78855"/>
                  </a:lnTo>
                  <a:lnTo>
                    <a:pt x="513741" y="78902"/>
                  </a:lnTo>
                  <a:lnTo>
                    <a:pt x="500318" y="65600"/>
                  </a:lnTo>
                  <a:cubicBezTo>
                    <a:pt x="501971" y="64431"/>
                    <a:pt x="504147" y="62477"/>
                    <a:pt x="506848" y="59736"/>
                  </a:cubicBezTo>
                  <a:cubicBezTo>
                    <a:pt x="510436" y="56068"/>
                    <a:pt x="514043" y="51735"/>
                    <a:pt x="517671" y="46736"/>
                  </a:cubicBezTo>
                  <a:cubicBezTo>
                    <a:pt x="520573" y="42786"/>
                    <a:pt x="522830" y="39400"/>
                    <a:pt x="524442" y="36579"/>
                  </a:cubicBezTo>
                  <a:cubicBezTo>
                    <a:pt x="525289" y="35168"/>
                    <a:pt x="525914" y="34140"/>
                    <a:pt x="526317" y="33495"/>
                  </a:cubicBezTo>
                  <a:cubicBezTo>
                    <a:pt x="521843" y="33495"/>
                    <a:pt x="518034" y="33455"/>
                    <a:pt x="514889" y="33374"/>
                  </a:cubicBezTo>
                  <a:cubicBezTo>
                    <a:pt x="511947" y="33294"/>
                    <a:pt x="510355" y="33254"/>
                    <a:pt x="510113" y="33254"/>
                  </a:cubicBezTo>
                  <a:cubicBezTo>
                    <a:pt x="508984" y="33254"/>
                    <a:pt x="508259" y="33233"/>
                    <a:pt x="507936" y="33193"/>
                  </a:cubicBezTo>
                  <a:lnTo>
                    <a:pt x="506302" y="33135"/>
                  </a:lnTo>
                  <a:lnTo>
                    <a:pt x="504460" y="33254"/>
                  </a:lnTo>
                  <a:lnTo>
                    <a:pt x="504460" y="33248"/>
                  </a:lnTo>
                  <a:lnTo>
                    <a:pt x="504369" y="33254"/>
                  </a:lnTo>
                  <a:lnTo>
                    <a:pt x="504611" y="16566"/>
                  </a:lnTo>
                  <a:lnTo>
                    <a:pt x="504702" y="16572"/>
                  </a:lnTo>
                  <a:lnTo>
                    <a:pt x="504702" y="16566"/>
                  </a:lnTo>
                  <a:cubicBezTo>
                    <a:pt x="508692" y="17695"/>
                    <a:pt x="517903" y="18239"/>
                    <a:pt x="532333" y="18199"/>
                  </a:cubicBezTo>
                  <a:lnTo>
                    <a:pt x="533451" y="18199"/>
                  </a:lnTo>
                  <a:cubicBezTo>
                    <a:pt x="536152" y="11709"/>
                    <a:pt x="537643" y="6852"/>
                    <a:pt x="537925" y="3627"/>
                  </a:cubicBezTo>
                  <a:close/>
                  <a:moveTo>
                    <a:pt x="1900786" y="3325"/>
                  </a:moveTo>
                  <a:lnTo>
                    <a:pt x="1900871" y="3341"/>
                  </a:lnTo>
                  <a:lnTo>
                    <a:pt x="1900877" y="3325"/>
                  </a:lnTo>
                  <a:lnTo>
                    <a:pt x="1920951" y="7074"/>
                  </a:lnTo>
                  <a:cubicBezTo>
                    <a:pt x="1920588" y="7557"/>
                    <a:pt x="1920144" y="8364"/>
                    <a:pt x="1919620" y="9492"/>
                  </a:cubicBezTo>
                  <a:cubicBezTo>
                    <a:pt x="1918774" y="11185"/>
                    <a:pt x="1917988" y="12858"/>
                    <a:pt x="1917262" y="14511"/>
                  </a:cubicBezTo>
                  <a:lnTo>
                    <a:pt x="1914300" y="20737"/>
                  </a:lnTo>
                  <a:lnTo>
                    <a:pt x="1946435" y="20375"/>
                  </a:lnTo>
                  <a:cubicBezTo>
                    <a:pt x="1950586" y="20254"/>
                    <a:pt x="1953529" y="19791"/>
                    <a:pt x="1955262" y="18985"/>
                  </a:cubicBezTo>
                  <a:lnTo>
                    <a:pt x="1955275" y="18997"/>
                  </a:lnTo>
                  <a:lnTo>
                    <a:pt x="1955353" y="18985"/>
                  </a:lnTo>
                  <a:lnTo>
                    <a:pt x="1964483" y="27993"/>
                  </a:lnTo>
                  <a:cubicBezTo>
                    <a:pt x="1963515" y="29324"/>
                    <a:pt x="1962427" y="32004"/>
                    <a:pt x="1961218" y="36035"/>
                  </a:cubicBezTo>
                  <a:cubicBezTo>
                    <a:pt x="1958638" y="44661"/>
                    <a:pt x="1955111" y="53367"/>
                    <a:pt x="1950637" y="62154"/>
                  </a:cubicBezTo>
                  <a:cubicBezTo>
                    <a:pt x="1942576" y="77995"/>
                    <a:pt x="1931350" y="91035"/>
                    <a:pt x="1916960" y="101273"/>
                  </a:cubicBezTo>
                  <a:cubicBezTo>
                    <a:pt x="1909019" y="106916"/>
                    <a:pt x="1900333" y="111853"/>
                    <a:pt x="1890901" y="116086"/>
                  </a:cubicBezTo>
                  <a:lnTo>
                    <a:pt x="1890877" y="116048"/>
                  </a:lnTo>
                  <a:lnTo>
                    <a:pt x="1890810" y="116086"/>
                  </a:lnTo>
                  <a:cubicBezTo>
                    <a:pt x="1888916" y="112619"/>
                    <a:pt x="1887041" y="109717"/>
                    <a:pt x="1885187" y="107379"/>
                  </a:cubicBezTo>
                  <a:cubicBezTo>
                    <a:pt x="1883535" y="105364"/>
                    <a:pt x="1881157" y="102945"/>
                    <a:pt x="1878053" y="100124"/>
                  </a:cubicBezTo>
                  <a:cubicBezTo>
                    <a:pt x="1895063" y="93836"/>
                    <a:pt x="1909049" y="84888"/>
                    <a:pt x="1920013" y="73279"/>
                  </a:cubicBezTo>
                  <a:cubicBezTo>
                    <a:pt x="1926382" y="66588"/>
                    <a:pt x="1931904" y="58103"/>
                    <a:pt x="1936580" y="47825"/>
                  </a:cubicBezTo>
                  <a:lnTo>
                    <a:pt x="1940932" y="36459"/>
                  </a:lnTo>
                  <a:lnTo>
                    <a:pt x="1905835" y="36881"/>
                  </a:lnTo>
                  <a:cubicBezTo>
                    <a:pt x="1902248" y="42726"/>
                    <a:pt x="1897653" y="48691"/>
                    <a:pt x="1892050" y="54778"/>
                  </a:cubicBezTo>
                  <a:cubicBezTo>
                    <a:pt x="1887052" y="60139"/>
                    <a:pt x="1882114" y="64693"/>
                    <a:pt x="1877237" y="68442"/>
                  </a:cubicBezTo>
                  <a:lnTo>
                    <a:pt x="1877195" y="68397"/>
                  </a:lnTo>
                  <a:lnTo>
                    <a:pt x="1877146" y="68442"/>
                  </a:lnTo>
                  <a:cubicBezTo>
                    <a:pt x="1874728" y="65540"/>
                    <a:pt x="1872571" y="63242"/>
                    <a:pt x="1870677" y="61549"/>
                  </a:cubicBezTo>
                  <a:cubicBezTo>
                    <a:pt x="1868822" y="59977"/>
                    <a:pt x="1866082" y="58063"/>
                    <a:pt x="1862454" y="55806"/>
                  </a:cubicBezTo>
                  <a:cubicBezTo>
                    <a:pt x="1875957" y="46736"/>
                    <a:pt x="1886780" y="34483"/>
                    <a:pt x="1894922" y="19045"/>
                  </a:cubicBezTo>
                  <a:cubicBezTo>
                    <a:pt x="1898469" y="12273"/>
                    <a:pt x="1900424" y="7033"/>
                    <a:pt x="1900786" y="3325"/>
                  </a:cubicBezTo>
                  <a:close/>
                  <a:moveTo>
                    <a:pt x="318873" y="3204"/>
                  </a:moveTo>
                  <a:lnTo>
                    <a:pt x="318965" y="3204"/>
                  </a:lnTo>
                  <a:lnTo>
                    <a:pt x="335682" y="3204"/>
                  </a:lnTo>
                  <a:lnTo>
                    <a:pt x="335773" y="3204"/>
                  </a:lnTo>
                  <a:cubicBezTo>
                    <a:pt x="335329" y="5502"/>
                    <a:pt x="335108" y="8464"/>
                    <a:pt x="335108" y="12092"/>
                  </a:cubicBezTo>
                  <a:lnTo>
                    <a:pt x="335108" y="14994"/>
                  </a:lnTo>
                  <a:lnTo>
                    <a:pt x="346504" y="14994"/>
                  </a:lnTo>
                  <a:cubicBezTo>
                    <a:pt x="352389" y="14954"/>
                    <a:pt x="356823" y="14712"/>
                    <a:pt x="359806" y="14269"/>
                  </a:cubicBezTo>
                  <a:lnTo>
                    <a:pt x="359806" y="14274"/>
                  </a:lnTo>
                  <a:lnTo>
                    <a:pt x="359897" y="14269"/>
                  </a:lnTo>
                  <a:lnTo>
                    <a:pt x="359897" y="29686"/>
                  </a:lnTo>
                  <a:lnTo>
                    <a:pt x="359806" y="29683"/>
                  </a:lnTo>
                  <a:lnTo>
                    <a:pt x="359806" y="29686"/>
                  </a:lnTo>
                  <a:cubicBezTo>
                    <a:pt x="356863" y="29324"/>
                    <a:pt x="352510" y="29142"/>
                    <a:pt x="346746" y="29142"/>
                  </a:cubicBezTo>
                  <a:lnTo>
                    <a:pt x="335108" y="29142"/>
                  </a:lnTo>
                  <a:lnTo>
                    <a:pt x="335108" y="38937"/>
                  </a:lnTo>
                  <a:lnTo>
                    <a:pt x="349769" y="38937"/>
                  </a:lnTo>
                  <a:cubicBezTo>
                    <a:pt x="356380" y="38937"/>
                    <a:pt x="361015" y="38715"/>
                    <a:pt x="363675" y="38272"/>
                  </a:cubicBezTo>
                  <a:lnTo>
                    <a:pt x="363675" y="38276"/>
                  </a:lnTo>
                  <a:lnTo>
                    <a:pt x="363766" y="38272"/>
                  </a:lnTo>
                  <a:lnTo>
                    <a:pt x="363766" y="53690"/>
                  </a:lnTo>
                  <a:lnTo>
                    <a:pt x="363675" y="53685"/>
                  </a:lnTo>
                  <a:lnTo>
                    <a:pt x="363675" y="53690"/>
                  </a:lnTo>
                  <a:cubicBezTo>
                    <a:pt x="360935" y="53246"/>
                    <a:pt x="356884" y="53024"/>
                    <a:pt x="351523" y="53024"/>
                  </a:cubicBezTo>
                  <a:lnTo>
                    <a:pt x="350465" y="53024"/>
                  </a:lnTo>
                  <a:lnTo>
                    <a:pt x="350465" y="61727"/>
                  </a:lnTo>
                  <a:lnTo>
                    <a:pt x="363131" y="61126"/>
                  </a:lnTo>
                  <a:lnTo>
                    <a:pt x="363131" y="61131"/>
                  </a:lnTo>
                  <a:lnTo>
                    <a:pt x="363222" y="61126"/>
                  </a:lnTo>
                  <a:lnTo>
                    <a:pt x="363222" y="76846"/>
                  </a:lnTo>
                  <a:lnTo>
                    <a:pt x="363131" y="76841"/>
                  </a:lnTo>
                  <a:lnTo>
                    <a:pt x="363131" y="76846"/>
                  </a:lnTo>
                  <a:lnTo>
                    <a:pt x="350465" y="76186"/>
                  </a:lnTo>
                  <a:lnTo>
                    <a:pt x="350465" y="102482"/>
                  </a:lnTo>
                  <a:cubicBezTo>
                    <a:pt x="350465" y="106513"/>
                    <a:pt x="349901" y="109455"/>
                    <a:pt x="348772" y="111309"/>
                  </a:cubicBezTo>
                  <a:cubicBezTo>
                    <a:pt x="347321" y="113728"/>
                    <a:pt x="344560" y="115340"/>
                    <a:pt x="340489" y="116146"/>
                  </a:cubicBezTo>
                  <a:cubicBezTo>
                    <a:pt x="337587" y="116710"/>
                    <a:pt x="333778" y="116993"/>
                    <a:pt x="329062" y="116993"/>
                  </a:cubicBezTo>
                  <a:lnTo>
                    <a:pt x="328985" y="116992"/>
                  </a:lnTo>
                  <a:lnTo>
                    <a:pt x="328971" y="116993"/>
                  </a:lnTo>
                  <a:cubicBezTo>
                    <a:pt x="326996" y="116993"/>
                    <a:pt x="324114" y="116952"/>
                    <a:pt x="320325" y="116872"/>
                  </a:cubicBezTo>
                  <a:cubicBezTo>
                    <a:pt x="319881" y="110745"/>
                    <a:pt x="318672" y="105646"/>
                    <a:pt x="316697" y="101575"/>
                  </a:cubicBezTo>
                  <a:lnTo>
                    <a:pt x="316789" y="101581"/>
                  </a:lnTo>
                  <a:lnTo>
                    <a:pt x="316788" y="101575"/>
                  </a:lnTo>
                  <a:lnTo>
                    <a:pt x="330746" y="102538"/>
                  </a:lnTo>
                  <a:lnTo>
                    <a:pt x="334412" y="101756"/>
                  </a:lnTo>
                  <a:cubicBezTo>
                    <a:pt x="334896" y="101273"/>
                    <a:pt x="335138" y="100446"/>
                    <a:pt x="335138" y="99277"/>
                  </a:cubicBezTo>
                  <a:lnTo>
                    <a:pt x="335138" y="76181"/>
                  </a:lnTo>
                  <a:lnTo>
                    <a:pt x="310379" y="76181"/>
                  </a:lnTo>
                  <a:cubicBezTo>
                    <a:pt x="315861" y="81099"/>
                    <a:pt x="321020" y="87165"/>
                    <a:pt x="325857" y="94380"/>
                  </a:cubicBezTo>
                  <a:lnTo>
                    <a:pt x="312918" y="104356"/>
                  </a:lnTo>
                  <a:lnTo>
                    <a:pt x="312885" y="104312"/>
                  </a:lnTo>
                  <a:lnTo>
                    <a:pt x="312827" y="104356"/>
                  </a:lnTo>
                  <a:cubicBezTo>
                    <a:pt x="308353" y="96416"/>
                    <a:pt x="303234" y="89644"/>
                    <a:pt x="297470" y="84041"/>
                  </a:cubicBezTo>
                  <a:lnTo>
                    <a:pt x="310046" y="76181"/>
                  </a:lnTo>
                  <a:lnTo>
                    <a:pt x="308021" y="76181"/>
                  </a:lnTo>
                  <a:cubicBezTo>
                    <a:pt x="302579" y="76221"/>
                    <a:pt x="298065" y="76443"/>
                    <a:pt x="294478" y="76846"/>
                  </a:cubicBezTo>
                  <a:lnTo>
                    <a:pt x="294478" y="76842"/>
                  </a:lnTo>
                  <a:lnTo>
                    <a:pt x="294387" y="76846"/>
                  </a:lnTo>
                  <a:lnTo>
                    <a:pt x="294387" y="61126"/>
                  </a:lnTo>
                  <a:lnTo>
                    <a:pt x="294478" y="61130"/>
                  </a:lnTo>
                  <a:lnTo>
                    <a:pt x="294478" y="61126"/>
                  </a:lnTo>
                  <a:cubicBezTo>
                    <a:pt x="297057" y="61529"/>
                    <a:pt x="301713" y="61731"/>
                    <a:pt x="308444" y="61731"/>
                  </a:cubicBezTo>
                  <a:lnTo>
                    <a:pt x="335138" y="61731"/>
                  </a:lnTo>
                  <a:lnTo>
                    <a:pt x="335138" y="53024"/>
                  </a:lnTo>
                  <a:lnTo>
                    <a:pt x="308444" y="53024"/>
                  </a:lnTo>
                  <a:cubicBezTo>
                    <a:pt x="302398" y="53024"/>
                    <a:pt x="297702" y="53246"/>
                    <a:pt x="294357" y="53690"/>
                  </a:cubicBezTo>
                  <a:lnTo>
                    <a:pt x="294357" y="53685"/>
                  </a:lnTo>
                  <a:lnTo>
                    <a:pt x="294266" y="53690"/>
                  </a:lnTo>
                  <a:lnTo>
                    <a:pt x="294266" y="38272"/>
                  </a:lnTo>
                  <a:lnTo>
                    <a:pt x="294357" y="38276"/>
                  </a:lnTo>
                  <a:lnTo>
                    <a:pt x="294357" y="38272"/>
                  </a:lnTo>
                  <a:cubicBezTo>
                    <a:pt x="297138" y="38715"/>
                    <a:pt x="301874" y="38937"/>
                    <a:pt x="308565" y="38937"/>
                  </a:cubicBezTo>
                  <a:lnTo>
                    <a:pt x="319539" y="38937"/>
                  </a:lnTo>
                  <a:lnTo>
                    <a:pt x="319539" y="29142"/>
                  </a:lnTo>
                  <a:lnTo>
                    <a:pt x="310802" y="29142"/>
                  </a:lnTo>
                  <a:lnTo>
                    <a:pt x="304998" y="29263"/>
                  </a:lnTo>
                  <a:cubicBezTo>
                    <a:pt x="301733" y="29344"/>
                    <a:pt x="299053" y="29485"/>
                    <a:pt x="296957" y="29686"/>
                  </a:cubicBezTo>
                  <a:lnTo>
                    <a:pt x="296957" y="29682"/>
                  </a:lnTo>
                  <a:lnTo>
                    <a:pt x="296866" y="29686"/>
                  </a:lnTo>
                  <a:lnTo>
                    <a:pt x="296866" y="14269"/>
                  </a:lnTo>
                  <a:lnTo>
                    <a:pt x="296957" y="14274"/>
                  </a:lnTo>
                  <a:lnTo>
                    <a:pt x="296957" y="14269"/>
                  </a:lnTo>
                  <a:cubicBezTo>
                    <a:pt x="299939" y="14712"/>
                    <a:pt x="304373" y="14954"/>
                    <a:pt x="310258" y="14994"/>
                  </a:cubicBezTo>
                  <a:lnTo>
                    <a:pt x="319539" y="14994"/>
                  </a:lnTo>
                  <a:lnTo>
                    <a:pt x="319539" y="12153"/>
                  </a:lnTo>
                  <a:cubicBezTo>
                    <a:pt x="319498" y="8565"/>
                    <a:pt x="319277" y="5582"/>
                    <a:pt x="318873" y="3204"/>
                  </a:cubicBezTo>
                  <a:close/>
                  <a:moveTo>
                    <a:pt x="2342429" y="2962"/>
                  </a:moveTo>
                  <a:lnTo>
                    <a:pt x="2342463" y="2977"/>
                  </a:lnTo>
                  <a:lnTo>
                    <a:pt x="2342520" y="2962"/>
                  </a:lnTo>
                  <a:cubicBezTo>
                    <a:pt x="2346591" y="2962"/>
                    <a:pt x="2349997" y="4474"/>
                    <a:pt x="2352738" y="7497"/>
                  </a:cubicBezTo>
                  <a:cubicBezTo>
                    <a:pt x="2355076" y="10117"/>
                    <a:pt x="2356245" y="13180"/>
                    <a:pt x="2356245" y="16687"/>
                  </a:cubicBezTo>
                  <a:cubicBezTo>
                    <a:pt x="2356245" y="20798"/>
                    <a:pt x="2354733" y="24204"/>
                    <a:pt x="2351710" y="26905"/>
                  </a:cubicBezTo>
                  <a:cubicBezTo>
                    <a:pt x="2349050" y="29283"/>
                    <a:pt x="2346128" y="30472"/>
                    <a:pt x="2342943" y="30472"/>
                  </a:cubicBezTo>
                  <a:lnTo>
                    <a:pt x="2342852" y="30472"/>
                  </a:lnTo>
                  <a:lnTo>
                    <a:pt x="2342036" y="30472"/>
                  </a:lnTo>
                  <a:cubicBezTo>
                    <a:pt x="2341916" y="30916"/>
                    <a:pt x="2341775" y="31480"/>
                    <a:pt x="2341613" y="32165"/>
                  </a:cubicBezTo>
                  <a:cubicBezTo>
                    <a:pt x="2336494" y="52561"/>
                    <a:pt x="2328312" y="69309"/>
                    <a:pt x="2317066" y="82409"/>
                  </a:cubicBezTo>
                  <a:cubicBezTo>
                    <a:pt x="2305860" y="95468"/>
                    <a:pt x="2290302" y="106291"/>
                    <a:pt x="2270390" y="114876"/>
                  </a:cubicBezTo>
                  <a:lnTo>
                    <a:pt x="2270362" y="114832"/>
                  </a:lnTo>
                  <a:lnTo>
                    <a:pt x="2270299" y="114876"/>
                  </a:lnTo>
                  <a:cubicBezTo>
                    <a:pt x="2268243" y="110886"/>
                    <a:pt x="2266248" y="107621"/>
                    <a:pt x="2264313" y="105082"/>
                  </a:cubicBezTo>
                  <a:cubicBezTo>
                    <a:pt x="2262701" y="103026"/>
                    <a:pt x="2260302" y="100426"/>
                    <a:pt x="2257118" y="97282"/>
                  </a:cubicBezTo>
                  <a:cubicBezTo>
                    <a:pt x="2263607" y="95226"/>
                    <a:pt x="2269634" y="92768"/>
                    <a:pt x="2275196" y="89906"/>
                  </a:cubicBezTo>
                  <a:cubicBezTo>
                    <a:pt x="2285192" y="84626"/>
                    <a:pt x="2293375" y="78660"/>
                    <a:pt x="2299743" y="72009"/>
                  </a:cubicBezTo>
                  <a:cubicBezTo>
                    <a:pt x="2310183" y="61046"/>
                    <a:pt x="2317156" y="48147"/>
                    <a:pt x="2320663" y="33314"/>
                  </a:cubicBezTo>
                  <a:lnTo>
                    <a:pt x="2266520" y="33314"/>
                  </a:lnTo>
                  <a:cubicBezTo>
                    <a:pt x="2257411" y="33354"/>
                    <a:pt x="2251022" y="33596"/>
                    <a:pt x="2247354" y="34040"/>
                  </a:cubicBezTo>
                  <a:lnTo>
                    <a:pt x="2247354" y="34036"/>
                  </a:lnTo>
                  <a:lnTo>
                    <a:pt x="2247263" y="34040"/>
                  </a:lnTo>
                  <a:lnTo>
                    <a:pt x="2247263" y="15055"/>
                  </a:lnTo>
                  <a:lnTo>
                    <a:pt x="2247354" y="15059"/>
                  </a:lnTo>
                  <a:lnTo>
                    <a:pt x="2247354" y="15055"/>
                  </a:lnTo>
                  <a:cubicBezTo>
                    <a:pt x="2251344" y="15659"/>
                    <a:pt x="2257834" y="15962"/>
                    <a:pt x="2266822" y="15962"/>
                  </a:cubicBezTo>
                  <a:lnTo>
                    <a:pt x="2323384" y="15962"/>
                  </a:lnTo>
                  <a:cubicBezTo>
                    <a:pt x="2324714" y="15962"/>
                    <a:pt x="2326487" y="15901"/>
                    <a:pt x="2328704" y="15780"/>
                  </a:cubicBezTo>
                  <a:cubicBezTo>
                    <a:pt x="2328866" y="13604"/>
                    <a:pt x="2329470" y="11629"/>
                    <a:pt x="2330518" y="9855"/>
                  </a:cubicBezTo>
                  <a:cubicBezTo>
                    <a:pt x="2331727" y="7719"/>
                    <a:pt x="2333400" y="6026"/>
                    <a:pt x="2335537" y="4776"/>
                  </a:cubicBezTo>
                  <a:cubicBezTo>
                    <a:pt x="2337673" y="3567"/>
                    <a:pt x="2339970" y="2962"/>
                    <a:pt x="2342429" y="2962"/>
                  </a:cubicBezTo>
                  <a:close/>
                  <a:moveTo>
                    <a:pt x="38937" y="2600"/>
                  </a:moveTo>
                  <a:lnTo>
                    <a:pt x="39028" y="2600"/>
                  </a:lnTo>
                  <a:lnTo>
                    <a:pt x="54838" y="2600"/>
                  </a:lnTo>
                  <a:lnTo>
                    <a:pt x="54930" y="2600"/>
                  </a:lnTo>
                  <a:cubicBezTo>
                    <a:pt x="54647" y="4413"/>
                    <a:pt x="54506" y="7295"/>
                    <a:pt x="54506" y="11246"/>
                  </a:cubicBezTo>
                  <a:lnTo>
                    <a:pt x="54506" y="20375"/>
                  </a:lnTo>
                  <a:lnTo>
                    <a:pt x="61610" y="20375"/>
                  </a:lnTo>
                  <a:lnTo>
                    <a:pt x="61610" y="11246"/>
                  </a:lnTo>
                  <a:cubicBezTo>
                    <a:pt x="61610" y="7618"/>
                    <a:pt x="61469" y="4736"/>
                    <a:pt x="61187" y="2600"/>
                  </a:cubicBezTo>
                  <a:lnTo>
                    <a:pt x="61278" y="2600"/>
                  </a:lnTo>
                  <a:lnTo>
                    <a:pt x="77088" y="2600"/>
                  </a:lnTo>
                  <a:lnTo>
                    <a:pt x="77179" y="2600"/>
                  </a:lnTo>
                  <a:cubicBezTo>
                    <a:pt x="76776" y="4494"/>
                    <a:pt x="76575" y="7618"/>
                    <a:pt x="76575" y="11971"/>
                  </a:cubicBezTo>
                  <a:lnTo>
                    <a:pt x="76575" y="20375"/>
                  </a:lnTo>
                  <a:lnTo>
                    <a:pt x="82348" y="20375"/>
                  </a:lnTo>
                  <a:cubicBezTo>
                    <a:pt x="86097" y="14773"/>
                    <a:pt x="88898" y="9351"/>
                    <a:pt x="90753" y="4111"/>
                  </a:cubicBezTo>
                  <a:lnTo>
                    <a:pt x="90830" y="4138"/>
                  </a:lnTo>
                  <a:lnTo>
                    <a:pt x="90844" y="4111"/>
                  </a:lnTo>
                  <a:lnTo>
                    <a:pt x="105898" y="9432"/>
                  </a:lnTo>
                  <a:cubicBezTo>
                    <a:pt x="103682" y="13422"/>
                    <a:pt x="101384" y="17070"/>
                    <a:pt x="99006" y="20375"/>
                  </a:cubicBezTo>
                  <a:lnTo>
                    <a:pt x="100608" y="20375"/>
                  </a:lnTo>
                  <a:cubicBezTo>
                    <a:pt x="106855" y="20375"/>
                    <a:pt x="111572" y="20133"/>
                    <a:pt x="114756" y="19650"/>
                  </a:cubicBezTo>
                  <a:lnTo>
                    <a:pt x="114756" y="19654"/>
                  </a:lnTo>
                  <a:lnTo>
                    <a:pt x="114847" y="19650"/>
                  </a:lnTo>
                  <a:lnTo>
                    <a:pt x="114847" y="33979"/>
                  </a:lnTo>
                  <a:lnTo>
                    <a:pt x="114756" y="33975"/>
                  </a:lnTo>
                  <a:lnTo>
                    <a:pt x="114756" y="33979"/>
                  </a:lnTo>
                  <a:cubicBezTo>
                    <a:pt x="111330" y="33576"/>
                    <a:pt x="106331" y="33374"/>
                    <a:pt x="99761" y="33374"/>
                  </a:cubicBezTo>
                  <a:lnTo>
                    <a:pt x="88425" y="33374"/>
                  </a:lnTo>
                  <a:cubicBezTo>
                    <a:pt x="86893" y="36599"/>
                    <a:pt x="85664" y="39058"/>
                    <a:pt x="84737" y="40751"/>
                  </a:cubicBezTo>
                  <a:lnTo>
                    <a:pt x="97585" y="40751"/>
                  </a:lnTo>
                  <a:cubicBezTo>
                    <a:pt x="102825" y="40751"/>
                    <a:pt x="106956" y="40569"/>
                    <a:pt x="109979" y="40207"/>
                  </a:cubicBezTo>
                  <a:lnTo>
                    <a:pt x="109979" y="40211"/>
                  </a:lnTo>
                  <a:lnTo>
                    <a:pt x="110070" y="40207"/>
                  </a:lnTo>
                  <a:lnTo>
                    <a:pt x="110070" y="53508"/>
                  </a:lnTo>
                  <a:lnTo>
                    <a:pt x="109979" y="53504"/>
                  </a:lnTo>
                  <a:lnTo>
                    <a:pt x="109979" y="53508"/>
                  </a:lnTo>
                  <a:cubicBezTo>
                    <a:pt x="106674" y="53145"/>
                    <a:pt x="102543" y="52964"/>
                    <a:pt x="97585" y="52964"/>
                  </a:cubicBezTo>
                  <a:lnTo>
                    <a:pt x="65510" y="52964"/>
                  </a:lnTo>
                  <a:lnTo>
                    <a:pt x="65510" y="57619"/>
                  </a:lnTo>
                  <a:lnTo>
                    <a:pt x="91720" y="57619"/>
                  </a:lnTo>
                  <a:cubicBezTo>
                    <a:pt x="96960" y="57619"/>
                    <a:pt x="101112" y="57438"/>
                    <a:pt x="104175" y="57075"/>
                  </a:cubicBezTo>
                  <a:lnTo>
                    <a:pt x="104175" y="57079"/>
                  </a:lnTo>
                  <a:lnTo>
                    <a:pt x="104266" y="57075"/>
                  </a:lnTo>
                  <a:lnTo>
                    <a:pt x="104266" y="69591"/>
                  </a:lnTo>
                  <a:lnTo>
                    <a:pt x="104175" y="69587"/>
                  </a:lnTo>
                  <a:lnTo>
                    <a:pt x="104175" y="69591"/>
                  </a:lnTo>
                  <a:cubicBezTo>
                    <a:pt x="101071" y="69228"/>
                    <a:pt x="96920" y="69047"/>
                    <a:pt x="91720" y="69047"/>
                  </a:cubicBezTo>
                  <a:lnTo>
                    <a:pt x="65510" y="69047"/>
                  </a:lnTo>
                  <a:lnTo>
                    <a:pt x="65510" y="73823"/>
                  </a:lnTo>
                  <a:lnTo>
                    <a:pt x="99096" y="73823"/>
                  </a:lnTo>
                  <a:cubicBezTo>
                    <a:pt x="106432" y="73823"/>
                    <a:pt x="111531" y="73581"/>
                    <a:pt x="114393" y="73098"/>
                  </a:cubicBezTo>
                  <a:lnTo>
                    <a:pt x="114393" y="73102"/>
                  </a:lnTo>
                  <a:lnTo>
                    <a:pt x="114484" y="73098"/>
                  </a:lnTo>
                  <a:lnTo>
                    <a:pt x="114484" y="86943"/>
                  </a:lnTo>
                  <a:lnTo>
                    <a:pt x="114393" y="86939"/>
                  </a:lnTo>
                  <a:lnTo>
                    <a:pt x="114393" y="86943"/>
                  </a:lnTo>
                  <a:cubicBezTo>
                    <a:pt x="110282" y="86460"/>
                    <a:pt x="105223" y="86218"/>
                    <a:pt x="99217" y="86218"/>
                  </a:cubicBezTo>
                  <a:lnTo>
                    <a:pt x="76877" y="86218"/>
                  </a:lnTo>
                  <a:cubicBezTo>
                    <a:pt x="80867" y="89402"/>
                    <a:pt x="86269" y="92345"/>
                    <a:pt x="93081" y="95045"/>
                  </a:cubicBezTo>
                  <a:cubicBezTo>
                    <a:pt x="100094" y="97826"/>
                    <a:pt x="108176" y="99942"/>
                    <a:pt x="117326" y="101394"/>
                  </a:cubicBezTo>
                  <a:cubicBezTo>
                    <a:pt x="113859" y="106230"/>
                    <a:pt x="111159" y="111208"/>
                    <a:pt x="109224" y="116328"/>
                  </a:cubicBezTo>
                  <a:lnTo>
                    <a:pt x="109149" y="116298"/>
                  </a:lnTo>
                  <a:lnTo>
                    <a:pt x="109133" y="116328"/>
                  </a:lnTo>
                  <a:cubicBezTo>
                    <a:pt x="99620" y="113748"/>
                    <a:pt x="90551" y="110140"/>
                    <a:pt x="81925" y="105505"/>
                  </a:cubicBezTo>
                  <a:lnTo>
                    <a:pt x="65210" y="92939"/>
                  </a:lnTo>
                  <a:lnTo>
                    <a:pt x="65450" y="100849"/>
                  </a:lnTo>
                  <a:lnTo>
                    <a:pt x="65450" y="105928"/>
                  </a:lnTo>
                  <a:cubicBezTo>
                    <a:pt x="65450" y="111208"/>
                    <a:pt x="65692" y="115320"/>
                    <a:pt x="66175" y="118262"/>
                  </a:cubicBezTo>
                  <a:lnTo>
                    <a:pt x="66084" y="118262"/>
                  </a:lnTo>
                  <a:lnTo>
                    <a:pt x="49488" y="118262"/>
                  </a:lnTo>
                  <a:lnTo>
                    <a:pt x="49397" y="118262"/>
                  </a:lnTo>
                  <a:cubicBezTo>
                    <a:pt x="49921" y="114876"/>
                    <a:pt x="50183" y="110725"/>
                    <a:pt x="50183" y="105807"/>
                  </a:cubicBezTo>
                  <a:lnTo>
                    <a:pt x="50183" y="100910"/>
                  </a:lnTo>
                  <a:lnTo>
                    <a:pt x="50423" y="93222"/>
                  </a:lnTo>
                  <a:lnTo>
                    <a:pt x="8797" y="116328"/>
                  </a:lnTo>
                  <a:lnTo>
                    <a:pt x="8774" y="116290"/>
                  </a:lnTo>
                  <a:lnTo>
                    <a:pt x="8706" y="116328"/>
                  </a:lnTo>
                  <a:cubicBezTo>
                    <a:pt x="6731" y="111370"/>
                    <a:pt x="3829" y="106613"/>
                    <a:pt x="0" y="102059"/>
                  </a:cubicBezTo>
                  <a:cubicBezTo>
                    <a:pt x="15921" y="99197"/>
                    <a:pt x="28880" y="93917"/>
                    <a:pt x="38877" y="86218"/>
                  </a:cubicBezTo>
                  <a:lnTo>
                    <a:pt x="18471" y="86218"/>
                  </a:lnTo>
                  <a:cubicBezTo>
                    <a:pt x="12224" y="86218"/>
                    <a:pt x="7064" y="86460"/>
                    <a:pt x="2993" y="86943"/>
                  </a:cubicBezTo>
                  <a:lnTo>
                    <a:pt x="2993" y="86939"/>
                  </a:lnTo>
                  <a:lnTo>
                    <a:pt x="2902" y="86943"/>
                  </a:lnTo>
                  <a:lnTo>
                    <a:pt x="2902" y="73098"/>
                  </a:lnTo>
                  <a:lnTo>
                    <a:pt x="2993" y="73102"/>
                  </a:lnTo>
                  <a:lnTo>
                    <a:pt x="2993" y="73098"/>
                  </a:lnTo>
                  <a:cubicBezTo>
                    <a:pt x="6137" y="73581"/>
                    <a:pt x="11236" y="73823"/>
                    <a:pt x="18290" y="73823"/>
                  </a:cubicBezTo>
                  <a:lnTo>
                    <a:pt x="50002" y="73823"/>
                  </a:lnTo>
                  <a:lnTo>
                    <a:pt x="50002" y="69047"/>
                  </a:lnTo>
                  <a:lnTo>
                    <a:pt x="25303" y="69047"/>
                  </a:lnTo>
                  <a:cubicBezTo>
                    <a:pt x="20184" y="69047"/>
                    <a:pt x="16053" y="69228"/>
                    <a:pt x="12909" y="69591"/>
                  </a:cubicBezTo>
                  <a:lnTo>
                    <a:pt x="12909" y="69587"/>
                  </a:lnTo>
                  <a:lnTo>
                    <a:pt x="12818" y="69591"/>
                  </a:lnTo>
                  <a:lnTo>
                    <a:pt x="12818" y="57075"/>
                  </a:lnTo>
                  <a:lnTo>
                    <a:pt x="12909" y="57079"/>
                  </a:lnTo>
                  <a:lnTo>
                    <a:pt x="12909" y="57075"/>
                  </a:lnTo>
                  <a:cubicBezTo>
                    <a:pt x="15892" y="57438"/>
                    <a:pt x="20023" y="57619"/>
                    <a:pt x="25303" y="57619"/>
                  </a:cubicBezTo>
                  <a:lnTo>
                    <a:pt x="50002" y="57619"/>
                  </a:lnTo>
                  <a:lnTo>
                    <a:pt x="50002" y="52964"/>
                  </a:lnTo>
                  <a:lnTo>
                    <a:pt x="19378" y="52964"/>
                  </a:lnTo>
                  <a:cubicBezTo>
                    <a:pt x="14380" y="52964"/>
                    <a:pt x="10248" y="53145"/>
                    <a:pt x="6984" y="53508"/>
                  </a:cubicBezTo>
                  <a:lnTo>
                    <a:pt x="6984" y="53504"/>
                  </a:lnTo>
                  <a:lnTo>
                    <a:pt x="6893" y="53508"/>
                  </a:lnTo>
                  <a:lnTo>
                    <a:pt x="6893" y="40207"/>
                  </a:lnTo>
                  <a:lnTo>
                    <a:pt x="6984" y="40211"/>
                  </a:lnTo>
                  <a:lnTo>
                    <a:pt x="6984" y="40207"/>
                  </a:lnTo>
                  <a:cubicBezTo>
                    <a:pt x="10007" y="40569"/>
                    <a:pt x="14138" y="40751"/>
                    <a:pt x="19378" y="40751"/>
                  </a:cubicBezTo>
                  <a:lnTo>
                    <a:pt x="32951" y="40751"/>
                  </a:lnTo>
                  <a:cubicBezTo>
                    <a:pt x="31460" y="37566"/>
                    <a:pt x="30211" y="35108"/>
                    <a:pt x="29203" y="33374"/>
                  </a:cubicBezTo>
                  <a:lnTo>
                    <a:pt x="17081" y="33374"/>
                  </a:lnTo>
                  <a:cubicBezTo>
                    <a:pt x="10631" y="33374"/>
                    <a:pt x="5613" y="33576"/>
                    <a:pt x="2026" y="33979"/>
                  </a:cubicBezTo>
                  <a:lnTo>
                    <a:pt x="2026" y="33975"/>
                  </a:lnTo>
                  <a:lnTo>
                    <a:pt x="1935" y="33979"/>
                  </a:lnTo>
                  <a:lnTo>
                    <a:pt x="1935" y="19650"/>
                  </a:lnTo>
                  <a:lnTo>
                    <a:pt x="2026" y="19654"/>
                  </a:lnTo>
                  <a:lnTo>
                    <a:pt x="2026" y="19650"/>
                  </a:lnTo>
                  <a:cubicBezTo>
                    <a:pt x="5492" y="20133"/>
                    <a:pt x="10248" y="20375"/>
                    <a:pt x="16295" y="20375"/>
                  </a:cubicBezTo>
                  <a:lnTo>
                    <a:pt x="18078" y="20375"/>
                  </a:lnTo>
                  <a:cubicBezTo>
                    <a:pt x="16345" y="17110"/>
                    <a:pt x="13805" y="13523"/>
                    <a:pt x="10460" y="9613"/>
                  </a:cubicBezTo>
                  <a:lnTo>
                    <a:pt x="25333" y="4293"/>
                  </a:lnTo>
                  <a:lnTo>
                    <a:pt x="25348" y="4320"/>
                  </a:lnTo>
                  <a:lnTo>
                    <a:pt x="25424" y="4293"/>
                  </a:lnTo>
                  <a:cubicBezTo>
                    <a:pt x="28447" y="8686"/>
                    <a:pt x="31269" y="13785"/>
                    <a:pt x="33889" y="19589"/>
                  </a:cubicBezTo>
                  <a:lnTo>
                    <a:pt x="34252" y="20375"/>
                  </a:lnTo>
                  <a:lnTo>
                    <a:pt x="39542" y="20375"/>
                  </a:lnTo>
                  <a:lnTo>
                    <a:pt x="39542" y="11971"/>
                  </a:lnTo>
                  <a:cubicBezTo>
                    <a:pt x="39542" y="7940"/>
                    <a:pt x="39340" y="4817"/>
                    <a:pt x="38937" y="2600"/>
                  </a:cubicBezTo>
                  <a:close/>
                  <a:moveTo>
                    <a:pt x="632245" y="1511"/>
                  </a:moveTo>
                  <a:lnTo>
                    <a:pt x="632333" y="1525"/>
                  </a:lnTo>
                  <a:lnTo>
                    <a:pt x="632336" y="1511"/>
                  </a:lnTo>
                  <a:lnTo>
                    <a:pt x="647693" y="3930"/>
                  </a:lnTo>
                  <a:cubicBezTo>
                    <a:pt x="647452" y="4534"/>
                    <a:pt x="647169" y="5381"/>
                    <a:pt x="646847" y="6469"/>
                  </a:cubicBezTo>
                  <a:cubicBezTo>
                    <a:pt x="646363" y="8202"/>
                    <a:pt x="645920" y="9855"/>
                    <a:pt x="645517" y="11427"/>
                  </a:cubicBezTo>
                  <a:cubicBezTo>
                    <a:pt x="645073" y="13241"/>
                    <a:pt x="644549" y="15115"/>
                    <a:pt x="643945" y="17050"/>
                  </a:cubicBezTo>
                  <a:lnTo>
                    <a:pt x="656672" y="17050"/>
                  </a:lnTo>
                  <a:cubicBezTo>
                    <a:pt x="661549" y="17050"/>
                    <a:pt x="665338" y="16848"/>
                    <a:pt x="668038" y="16445"/>
                  </a:cubicBezTo>
                  <a:lnTo>
                    <a:pt x="668038" y="16450"/>
                  </a:lnTo>
                  <a:lnTo>
                    <a:pt x="668129" y="16445"/>
                  </a:lnTo>
                  <a:lnTo>
                    <a:pt x="668129" y="31984"/>
                  </a:lnTo>
                  <a:lnTo>
                    <a:pt x="668038" y="31980"/>
                  </a:lnTo>
                  <a:lnTo>
                    <a:pt x="668038" y="31984"/>
                  </a:lnTo>
                  <a:lnTo>
                    <a:pt x="656823" y="31504"/>
                  </a:lnTo>
                  <a:lnTo>
                    <a:pt x="656762" y="35672"/>
                  </a:lnTo>
                  <a:cubicBezTo>
                    <a:pt x="656682" y="40509"/>
                    <a:pt x="656521" y="45044"/>
                    <a:pt x="656279" y="49276"/>
                  </a:cubicBezTo>
                  <a:lnTo>
                    <a:pt x="659029" y="49276"/>
                  </a:lnTo>
                  <a:cubicBezTo>
                    <a:pt x="663544" y="49276"/>
                    <a:pt x="667091" y="49074"/>
                    <a:pt x="669671" y="48671"/>
                  </a:cubicBezTo>
                  <a:lnTo>
                    <a:pt x="669671" y="48676"/>
                  </a:lnTo>
                  <a:lnTo>
                    <a:pt x="669762" y="48671"/>
                  </a:lnTo>
                  <a:lnTo>
                    <a:pt x="669762" y="64633"/>
                  </a:lnTo>
                  <a:lnTo>
                    <a:pt x="669671" y="64629"/>
                  </a:lnTo>
                  <a:lnTo>
                    <a:pt x="669671" y="64633"/>
                  </a:lnTo>
                  <a:cubicBezTo>
                    <a:pt x="666809" y="64270"/>
                    <a:pt x="663101" y="64089"/>
                    <a:pt x="658546" y="64089"/>
                  </a:cubicBezTo>
                  <a:lnTo>
                    <a:pt x="654707" y="64089"/>
                  </a:lnTo>
                  <a:cubicBezTo>
                    <a:pt x="654626" y="64693"/>
                    <a:pt x="654525" y="65298"/>
                    <a:pt x="654404" y="65903"/>
                  </a:cubicBezTo>
                  <a:cubicBezTo>
                    <a:pt x="658717" y="74690"/>
                    <a:pt x="664784" y="81925"/>
                    <a:pt x="672603" y="87608"/>
                  </a:cubicBezTo>
                  <a:cubicBezTo>
                    <a:pt x="670225" y="90551"/>
                    <a:pt x="668492" y="92828"/>
                    <a:pt x="667404" y="94441"/>
                  </a:cubicBezTo>
                  <a:cubicBezTo>
                    <a:pt x="666074" y="96375"/>
                    <a:pt x="664562" y="98874"/>
                    <a:pt x="662869" y="101938"/>
                  </a:cubicBezTo>
                  <a:lnTo>
                    <a:pt x="662817" y="101873"/>
                  </a:lnTo>
                  <a:lnTo>
                    <a:pt x="662778" y="101938"/>
                  </a:lnTo>
                  <a:lnTo>
                    <a:pt x="649405" y="85070"/>
                  </a:lnTo>
                  <a:lnTo>
                    <a:pt x="629071" y="115118"/>
                  </a:lnTo>
                  <a:lnTo>
                    <a:pt x="629026" y="115051"/>
                  </a:lnTo>
                  <a:lnTo>
                    <a:pt x="628980" y="115118"/>
                  </a:lnTo>
                  <a:cubicBezTo>
                    <a:pt x="627610" y="112942"/>
                    <a:pt x="626018" y="110604"/>
                    <a:pt x="624204" y="108105"/>
                  </a:cubicBezTo>
                  <a:cubicBezTo>
                    <a:pt x="622350" y="105606"/>
                    <a:pt x="620516" y="103389"/>
                    <a:pt x="618702" y="101454"/>
                  </a:cubicBezTo>
                  <a:cubicBezTo>
                    <a:pt x="629746" y="92586"/>
                    <a:pt x="636739" y="80131"/>
                    <a:pt x="639682" y="64089"/>
                  </a:cubicBezTo>
                  <a:lnTo>
                    <a:pt x="633424" y="64089"/>
                  </a:lnTo>
                  <a:cubicBezTo>
                    <a:pt x="627983" y="64089"/>
                    <a:pt x="623730" y="64331"/>
                    <a:pt x="620667" y="64814"/>
                  </a:cubicBezTo>
                  <a:lnTo>
                    <a:pt x="620667" y="64809"/>
                  </a:lnTo>
                  <a:lnTo>
                    <a:pt x="620576" y="64814"/>
                  </a:lnTo>
                  <a:lnTo>
                    <a:pt x="620576" y="48550"/>
                  </a:lnTo>
                  <a:lnTo>
                    <a:pt x="620667" y="48555"/>
                  </a:lnTo>
                  <a:lnTo>
                    <a:pt x="620667" y="48550"/>
                  </a:lnTo>
                  <a:cubicBezTo>
                    <a:pt x="623811" y="49034"/>
                    <a:pt x="628144" y="49276"/>
                    <a:pt x="633666" y="49276"/>
                  </a:cubicBezTo>
                  <a:lnTo>
                    <a:pt x="641314" y="49276"/>
                  </a:lnTo>
                  <a:cubicBezTo>
                    <a:pt x="641516" y="45326"/>
                    <a:pt x="641657" y="39400"/>
                    <a:pt x="641738" y="31500"/>
                  </a:cubicBezTo>
                  <a:lnTo>
                    <a:pt x="638624" y="31500"/>
                  </a:lnTo>
                  <a:cubicBezTo>
                    <a:pt x="637657" y="33677"/>
                    <a:pt x="636689" y="35712"/>
                    <a:pt x="635722" y="37607"/>
                  </a:cubicBezTo>
                  <a:cubicBezTo>
                    <a:pt x="634513" y="39945"/>
                    <a:pt x="632719" y="42948"/>
                    <a:pt x="630341" y="46616"/>
                  </a:cubicBezTo>
                  <a:lnTo>
                    <a:pt x="630283" y="46561"/>
                  </a:lnTo>
                  <a:lnTo>
                    <a:pt x="630250" y="46616"/>
                  </a:lnTo>
                  <a:cubicBezTo>
                    <a:pt x="628476" y="44721"/>
                    <a:pt x="626340" y="42706"/>
                    <a:pt x="623841" y="40569"/>
                  </a:cubicBezTo>
                  <a:cubicBezTo>
                    <a:pt x="621947" y="38997"/>
                    <a:pt x="620113" y="37607"/>
                    <a:pt x="618339" y="36398"/>
                  </a:cubicBezTo>
                  <a:cubicBezTo>
                    <a:pt x="623579" y="29465"/>
                    <a:pt x="627630" y="20940"/>
                    <a:pt x="630492" y="10822"/>
                  </a:cubicBezTo>
                  <a:cubicBezTo>
                    <a:pt x="631419" y="7356"/>
                    <a:pt x="632003" y="4252"/>
                    <a:pt x="632245" y="1511"/>
                  </a:cubicBezTo>
                  <a:close/>
                  <a:moveTo>
                    <a:pt x="190998" y="1269"/>
                  </a:moveTo>
                  <a:lnTo>
                    <a:pt x="191084" y="1285"/>
                  </a:lnTo>
                  <a:lnTo>
                    <a:pt x="191089" y="1269"/>
                  </a:lnTo>
                  <a:lnTo>
                    <a:pt x="206506" y="4051"/>
                  </a:lnTo>
                  <a:cubicBezTo>
                    <a:pt x="206305" y="4494"/>
                    <a:pt x="206043" y="5119"/>
                    <a:pt x="205720" y="5925"/>
                  </a:cubicBezTo>
                  <a:cubicBezTo>
                    <a:pt x="205196" y="7215"/>
                    <a:pt x="204289" y="9291"/>
                    <a:pt x="203000" y="12153"/>
                  </a:cubicBezTo>
                  <a:lnTo>
                    <a:pt x="226670" y="12153"/>
                  </a:lnTo>
                  <a:cubicBezTo>
                    <a:pt x="232837" y="12153"/>
                    <a:pt x="237331" y="11931"/>
                    <a:pt x="240153" y="11487"/>
                  </a:cubicBezTo>
                  <a:lnTo>
                    <a:pt x="240153" y="11492"/>
                  </a:lnTo>
                  <a:lnTo>
                    <a:pt x="240244" y="11487"/>
                  </a:lnTo>
                  <a:lnTo>
                    <a:pt x="240244" y="26421"/>
                  </a:lnTo>
                  <a:lnTo>
                    <a:pt x="240153" y="26417"/>
                  </a:lnTo>
                  <a:lnTo>
                    <a:pt x="240153" y="26421"/>
                  </a:lnTo>
                  <a:lnTo>
                    <a:pt x="232139" y="26003"/>
                  </a:lnTo>
                  <a:lnTo>
                    <a:pt x="221078" y="44016"/>
                  </a:lnTo>
                  <a:cubicBezTo>
                    <a:pt x="227325" y="46394"/>
                    <a:pt x="234540" y="48107"/>
                    <a:pt x="242723" y="49155"/>
                  </a:cubicBezTo>
                  <a:cubicBezTo>
                    <a:pt x="241110" y="51815"/>
                    <a:pt x="239861" y="54153"/>
                    <a:pt x="238974" y="56168"/>
                  </a:cubicBezTo>
                  <a:cubicBezTo>
                    <a:pt x="238007" y="58385"/>
                    <a:pt x="237039" y="61187"/>
                    <a:pt x="236072" y="64573"/>
                  </a:cubicBezTo>
                  <a:lnTo>
                    <a:pt x="235992" y="64541"/>
                  </a:lnTo>
                  <a:lnTo>
                    <a:pt x="235981" y="64573"/>
                  </a:lnTo>
                  <a:lnTo>
                    <a:pt x="209127" y="53952"/>
                  </a:lnTo>
                  <a:lnTo>
                    <a:pt x="198767" y="59373"/>
                  </a:lnTo>
                  <a:lnTo>
                    <a:pt x="211283" y="59494"/>
                  </a:lnTo>
                  <a:cubicBezTo>
                    <a:pt x="211202" y="60139"/>
                    <a:pt x="211101" y="61046"/>
                    <a:pt x="210980" y="62215"/>
                  </a:cubicBezTo>
                  <a:cubicBezTo>
                    <a:pt x="210819" y="63424"/>
                    <a:pt x="210698" y="64452"/>
                    <a:pt x="210618" y="65298"/>
                  </a:cubicBezTo>
                  <a:cubicBezTo>
                    <a:pt x="210537" y="66225"/>
                    <a:pt x="210396" y="67394"/>
                    <a:pt x="210194" y="68805"/>
                  </a:cubicBezTo>
                  <a:lnTo>
                    <a:pt x="227093" y="68805"/>
                  </a:lnTo>
                  <a:cubicBezTo>
                    <a:pt x="231809" y="68805"/>
                    <a:pt x="234973" y="68664"/>
                    <a:pt x="236585" y="68382"/>
                  </a:cubicBezTo>
                  <a:lnTo>
                    <a:pt x="236585" y="68386"/>
                  </a:lnTo>
                  <a:lnTo>
                    <a:pt x="236676" y="68382"/>
                  </a:lnTo>
                  <a:cubicBezTo>
                    <a:pt x="236636" y="69349"/>
                    <a:pt x="236556" y="70518"/>
                    <a:pt x="236435" y="71888"/>
                  </a:cubicBezTo>
                  <a:cubicBezTo>
                    <a:pt x="236354" y="72614"/>
                    <a:pt x="236253" y="74045"/>
                    <a:pt x="236132" y="76181"/>
                  </a:cubicBezTo>
                  <a:cubicBezTo>
                    <a:pt x="235528" y="85452"/>
                    <a:pt x="234782" y="92949"/>
                    <a:pt x="233895" y="98673"/>
                  </a:cubicBezTo>
                  <a:cubicBezTo>
                    <a:pt x="232847" y="105727"/>
                    <a:pt x="231074" y="110503"/>
                    <a:pt x="228575" y="113002"/>
                  </a:cubicBezTo>
                  <a:cubicBezTo>
                    <a:pt x="227204" y="114332"/>
                    <a:pt x="225290" y="115259"/>
                    <a:pt x="222831" y="115783"/>
                  </a:cubicBezTo>
                  <a:cubicBezTo>
                    <a:pt x="220695" y="116186"/>
                    <a:pt x="218196" y="116388"/>
                    <a:pt x="215334" y="116388"/>
                  </a:cubicBezTo>
                  <a:lnTo>
                    <a:pt x="215280" y="116385"/>
                  </a:lnTo>
                  <a:lnTo>
                    <a:pt x="215243" y="116388"/>
                  </a:lnTo>
                  <a:cubicBezTo>
                    <a:pt x="211937" y="116388"/>
                    <a:pt x="207645" y="116146"/>
                    <a:pt x="202364" y="115662"/>
                  </a:cubicBezTo>
                  <a:cubicBezTo>
                    <a:pt x="201881" y="110584"/>
                    <a:pt x="200671" y="105525"/>
                    <a:pt x="198737" y="100487"/>
                  </a:cubicBezTo>
                  <a:lnTo>
                    <a:pt x="198830" y="100498"/>
                  </a:lnTo>
                  <a:lnTo>
                    <a:pt x="198828" y="100487"/>
                  </a:lnTo>
                  <a:lnTo>
                    <a:pt x="212734" y="102112"/>
                  </a:lnTo>
                  <a:lnTo>
                    <a:pt x="216573" y="101212"/>
                  </a:lnTo>
                  <a:cubicBezTo>
                    <a:pt x="218628" y="99560"/>
                    <a:pt x="219858" y="93473"/>
                    <a:pt x="220261" y="82953"/>
                  </a:cubicBezTo>
                  <a:lnTo>
                    <a:pt x="207050" y="82953"/>
                  </a:lnTo>
                  <a:cubicBezTo>
                    <a:pt x="204269" y="91458"/>
                    <a:pt x="199856" y="98693"/>
                    <a:pt x="193809" y="104658"/>
                  </a:cubicBezTo>
                  <a:cubicBezTo>
                    <a:pt x="188569" y="109778"/>
                    <a:pt x="181435" y="114332"/>
                    <a:pt x="172406" y="118323"/>
                  </a:cubicBezTo>
                  <a:lnTo>
                    <a:pt x="172378" y="118282"/>
                  </a:lnTo>
                  <a:lnTo>
                    <a:pt x="172315" y="118323"/>
                  </a:lnTo>
                  <a:cubicBezTo>
                    <a:pt x="170018" y="113728"/>
                    <a:pt x="166974" y="109314"/>
                    <a:pt x="163185" y="105082"/>
                  </a:cubicBezTo>
                  <a:cubicBezTo>
                    <a:pt x="177454" y="100003"/>
                    <a:pt x="186685" y="92627"/>
                    <a:pt x="190877" y="82953"/>
                  </a:cubicBezTo>
                  <a:lnTo>
                    <a:pt x="184801" y="82953"/>
                  </a:lnTo>
                  <a:cubicBezTo>
                    <a:pt x="180891" y="82953"/>
                    <a:pt x="177908" y="83114"/>
                    <a:pt x="175852" y="83437"/>
                  </a:cubicBezTo>
                  <a:lnTo>
                    <a:pt x="175852" y="83432"/>
                  </a:lnTo>
                  <a:lnTo>
                    <a:pt x="175761" y="83437"/>
                  </a:lnTo>
                  <a:lnTo>
                    <a:pt x="175761" y="68442"/>
                  </a:lnTo>
                  <a:lnTo>
                    <a:pt x="175852" y="68445"/>
                  </a:lnTo>
                  <a:lnTo>
                    <a:pt x="175852" y="68442"/>
                  </a:lnTo>
                  <a:cubicBezTo>
                    <a:pt x="177747" y="68684"/>
                    <a:pt x="181072" y="68805"/>
                    <a:pt x="185828" y="68805"/>
                  </a:cubicBezTo>
                  <a:lnTo>
                    <a:pt x="194625" y="68805"/>
                  </a:lnTo>
                  <a:cubicBezTo>
                    <a:pt x="194948" y="66507"/>
                    <a:pt x="195109" y="64290"/>
                    <a:pt x="195109" y="62154"/>
                  </a:cubicBezTo>
                  <a:lnTo>
                    <a:pt x="195050" y="60914"/>
                  </a:lnTo>
                  <a:lnTo>
                    <a:pt x="185163" y="64210"/>
                  </a:lnTo>
                  <a:lnTo>
                    <a:pt x="185149" y="64184"/>
                  </a:lnTo>
                  <a:lnTo>
                    <a:pt x="185072" y="64210"/>
                  </a:lnTo>
                  <a:lnTo>
                    <a:pt x="179759" y="54776"/>
                  </a:lnTo>
                  <a:lnTo>
                    <a:pt x="179661" y="55262"/>
                  </a:lnTo>
                  <a:cubicBezTo>
                    <a:pt x="176759" y="65741"/>
                    <a:pt x="173575" y="74408"/>
                    <a:pt x="170109" y="81260"/>
                  </a:cubicBezTo>
                  <a:lnTo>
                    <a:pt x="170038" y="81203"/>
                  </a:lnTo>
                  <a:lnTo>
                    <a:pt x="170018" y="81260"/>
                  </a:lnTo>
                  <a:lnTo>
                    <a:pt x="160495" y="73534"/>
                  </a:lnTo>
                  <a:lnTo>
                    <a:pt x="160616" y="104658"/>
                  </a:lnTo>
                  <a:cubicBezTo>
                    <a:pt x="160656" y="109616"/>
                    <a:pt x="159427" y="112942"/>
                    <a:pt x="156928" y="114635"/>
                  </a:cubicBezTo>
                  <a:cubicBezTo>
                    <a:pt x="154832" y="116045"/>
                    <a:pt x="150922" y="116751"/>
                    <a:pt x="145198" y="116751"/>
                  </a:cubicBezTo>
                  <a:lnTo>
                    <a:pt x="145123" y="116748"/>
                  </a:lnTo>
                  <a:lnTo>
                    <a:pt x="145107" y="116751"/>
                  </a:lnTo>
                  <a:cubicBezTo>
                    <a:pt x="142528" y="116751"/>
                    <a:pt x="139222" y="116630"/>
                    <a:pt x="135192" y="116388"/>
                  </a:cubicBezTo>
                  <a:cubicBezTo>
                    <a:pt x="135111" y="113728"/>
                    <a:pt x="134849" y="111309"/>
                    <a:pt x="134406" y="109133"/>
                  </a:cubicBezTo>
                  <a:cubicBezTo>
                    <a:pt x="134164" y="108004"/>
                    <a:pt x="133458" y="105364"/>
                    <a:pt x="132290" y="101212"/>
                  </a:cubicBezTo>
                  <a:lnTo>
                    <a:pt x="132383" y="101222"/>
                  </a:lnTo>
                  <a:lnTo>
                    <a:pt x="132381" y="101212"/>
                  </a:lnTo>
                  <a:lnTo>
                    <a:pt x="143382" y="102414"/>
                  </a:lnTo>
                  <a:lnTo>
                    <a:pt x="146014" y="101756"/>
                  </a:lnTo>
                  <a:cubicBezTo>
                    <a:pt x="146337" y="101394"/>
                    <a:pt x="146498" y="100708"/>
                    <a:pt x="146498" y="99701"/>
                  </a:cubicBezTo>
                  <a:lnTo>
                    <a:pt x="146378" y="76288"/>
                  </a:lnTo>
                  <a:lnTo>
                    <a:pt x="139938" y="88273"/>
                  </a:lnTo>
                  <a:cubicBezTo>
                    <a:pt x="136512" y="93554"/>
                    <a:pt x="133005" y="97927"/>
                    <a:pt x="129418" y="101394"/>
                  </a:cubicBezTo>
                  <a:lnTo>
                    <a:pt x="129393" y="101312"/>
                  </a:lnTo>
                  <a:lnTo>
                    <a:pt x="129327" y="101394"/>
                  </a:lnTo>
                  <a:cubicBezTo>
                    <a:pt x="128239" y="97242"/>
                    <a:pt x="127251" y="94037"/>
                    <a:pt x="126364" y="91780"/>
                  </a:cubicBezTo>
                  <a:cubicBezTo>
                    <a:pt x="125599" y="89805"/>
                    <a:pt x="124530" y="87548"/>
                    <a:pt x="123160" y="85009"/>
                  </a:cubicBezTo>
                  <a:cubicBezTo>
                    <a:pt x="127473" y="81341"/>
                    <a:pt x="131121" y="77370"/>
                    <a:pt x="134103" y="73098"/>
                  </a:cubicBezTo>
                  <a:cubicBezTo>
                    <a:pt x="137247" y="68623"/>
                    <a:pt x="140089" y="63222"/>
                    <a:pt x="142628" y="56894"/>
                  </a:cubicBezTo>
                  <a:lnTo>
                    <a:pt x="135101" y="56894"/>
                  </a:lnTo>
                  <a:cubicBezTo>
                    <a:pt x="130990" y="56894"/>
                    <a:pt x="127644" y="57095"/>
                    <a:pt x="125065" y="57499"/>
                  </a:cubicBezTo>
                  <a:lnTo>
                    <a:pt x="125065" y="57493"/>
                  </a:lnTo>
                  <a:lnTo>
                    <a:pt x="124974" y="57499"/>
                  </a:lnTo>
                  <a:lnTo>
                    <a:pt x="124974" y="42504"/>
                  </a:lnTo>
                  <a:lnTo>
                    <a:pt x="125065" y="42509"/>
                  </a:lnTo>
                  <a:lnTo>
                    <a:pt x="125065" y="42504"/>
                  </a:lnTo>
                  <a:cubicBezTo>
                    <a:pt x="127806" y="42867"/>
                    <a:pt x="131474" y="43048"/>
                    <a:pt x="136069" y="43048"/>
                  </a:cubicBezTo>
                  <a:lnTo>
                    <a:pt x="146317" y="43048"/>
                  </a:lnTo>
                  <a:cubicBezTo>
                    <a:pt x="140794" y="37728"/>
                    <a:pt x="135837" y="33536"/>
                    <a:pt x="131443" y="30472"/>
                  </a:cubicBezTo>
                  <a:lnTo>
                    <a:pt x="140391" y="21645"/>
                  </a:lnTo>
                  <a:lnTo>
                    <a:pt x="140442" y="21684"/>
                  </a:lnTo>
                  <a:lnTo>
                    <a:pt x="140482" y="21645"/>
                  </a:lnTo>
                  <a:lnTo>
                    <a:pt x="150344" y="29282"/>
                  </a:lnTo>
                  <a:lnTo>
                    <a:pt x="158167" y="20496"/>
                  </a:lnTo>
                  <a:lnTo>
                    <a:pt x="138669" y="20496"/>
                  </a:lnTo>
                  <a:cubicBezTo>
                    <a:pt x="134597" y="20496"/>
                    <a:pt x="131151" y="20657"/>
                    <a:pt x="128330" y="20980"/>
                  </a:cubicBezTo>
                  <a:lnTo>
                    <a:pt x="128330" y="20976"/>
                  </a:lnTo>
                  <a:lnTo>
                    <a:pt x="128239" y="20980"/>
                  </a:lnTo>
                  <a:lnTo>
                    <a:pt x="128239" y="5865"/>
                  </a:lnTo>
                  <a:lnTo>
                    <a:pt x="128330" y="5869"/>
                  </a:lnTo>
                  <a:lnTo>
                    <a:pt x="128330" y="5865"/>
                  </a:lnTo>
                  <a:cubicBezTo>
                    <a:pt x="131151" y="6227"/>
                    <a:pt x="135021" y="6409"/>
                    <a:pt x="139938" y="6409"/>
                  </a:cubicBezTo>
                  <a:lnTo>
                    <a:pt x="160646" y="6409"/>
                  </a:lnTo>
                  <a:cubicBezTo>
                    <a:pt x="165684" y="6409"/>
                    <a:pt x="169252" y="6268"/>
                    <a:pt x="171348" y="5985"/>
                  </a:cubicBezTo>
                  <a:lnTo>
                    <a:pt x="171351" y="5989"/>
                  </a:lnTo>
                  <a:lnTo>
                    <a:pt x="171439" y="5985"/>
                  </a:lnTo>
                  <a:lnTo>
                    <a:pt x="179299" y="14450"/>
                  </a:lnTo>
                  <a:cubicBezTo>
                    <a:pt x="179017" y="14773"/>
                    <a:pt x="178654" y="15216"/>
                    <a:pt x="178210" y="15780"/>
                  </a:cubicBezTo>
                  <a:cubicBezTo>
                    <a:pt x="177686" y="16506"/>
                    <a:pt x="177162" y="17231"/>
                    <a:pt x="176638" y="17957"/>
                  </a:cubicBezTo>
                  <a:cubicBezTo>
                    <a:pt x="174663" y="20738"/>
                    <a:pt x="172144" y="23983"/>
                    <a:pt x="169081" y="27691"/>
                  </a:cubicBezTo>
                  <a:cubicBezTo>
                    <a:pt x="165372" y="32165"/>
                    <a:pt x="162249" y="35551"/>
                    <a:pt x="159709" y="37849"/>
                  </a:cubicBezTo>
                  <a:cubicBezTo>
                    <a:pt x="160475" y="38614"/>
                    <a:pt x="161543" y="39723"/>
                    <a:pt x="162914" y="41174"/>
                  </a:cubicBezTo>
                  <a:lnTo>
                    <a:pt x="161221" y="43048"/>
                  </a:lnTo>
                  <a:lnTo>
                    <a:pt x="165906" y="43048"/>
                  </a:lnTo>
                  <a:cubicBezTo>
                    <a:pt x="170058" y="43048"/>
                    <a:pt x="173061" y="42927"/>
                    <a:pt x="174915" y="42686"/>
                  </a:cubicBezTo>
                  <a:lnTo>
                    <a:pt x="174918" y="42689"/>
                  </a:lnTo>
                  <a:lnTo>
                    <a:pt x="175006" y="42686"/>
                  </a:lnTo>
                  <a:lnTo>
                    <a:pt x="181354" y="50364"/>
                  </a:lnTo>
                  <a:lnTo>
                    <a:pt x="181128" y="50874"/>
                  </a:lnTo>
                  <a:lnTo>
                    <a:pt x="190635" y="47825"/>
                  </a:lnTo>
                  <a:cubicBezTo>
                    <a:pt x="193295" y="46817"/>
                    <a:pt x="195633" y="45789"/>
                    <a:pt x="197648" y="44741"/>
                  </a:cubicBezTo>
                  <a:lnTo>
                    <a:pt x="189650" y="34759"/>
                  </a:lnTo>
                  <a:lnTo>
                    <a:pt x="180689" y="44923"/>
                  </a:lnTo>
                  <a:lnTo>
                    <a:pt x="180639" y="44876"/>
                  </a:lnTo>
                  <a:lnTo>
                    <a:pt x="180598" y="44923"/>
                  </a:lnTo>
                  <a:cubicBezTo>
                    <a:pt x="177696" y="41174"/>
                    <a:pt x="174068" y="37849"/>
                    <a:pt x="169715" y="34946"/>
                  </a:cubicBezTo>
                  <a:cubicBezTo>
                    <a:pt x="174834" y="30230"/>
                    <a:pt x="178825" y="25837"/>
                    <a:pt x="181687" y="21766"/>
                  </a:cubicBezTo>
                  <a:cubicBezTo>
                    <a:pt x="185032" y="17010"/>
                    <a:pt x="187632" y="12052"/>
                    <a:pt x="189486" y="6892"/>
                  </a:cubicBezTo>
                  <a:cubicBezTo>
                    <a:pt x="190131" y="5119"/>
                    <a:pt x="190635" y="3245"/>
                    <a:pt x="190998" y="1269"/>
                  </a:cubicBezTo>
                  <a:close/>
                  <a:moveTo>
                    <a:pt x="761270" y="846"/>
                  </a:moveTo>
                  <a:lnTo>
                    <a:pt x="761348" y="878"/>
                  </a:lnTo>
                  <a:lnTo>
                    <a:pt x="761361" y="846"/>
                  </a:lnTo>
                  <a:lnTo>
                    <a:pt x="774844" y="6348"/>
                  </a:lnTo>
                  <a:cubicBezTo>
                    <a:pt x="770329" y="15619"/>
                    <a:pt x="766016" y="23519"/>
                    <a:pt x="761905" y="30049"/>
                  </a:cubicBezTo>
                  <a:lnTo>
                    <a:pt x="765300" y="34873"/>
                  </a:lnTo>
                  <a:lnTo>
                    <a:pt x="776083" y="14631"/>
                  </a:lnTo>
                  <a:lnTo>
                    <a:pt x="776155" y="14667"/>
                  </a:lnTo>
                  <a:lnTo>
                    <a:pt x="776174" y="14631"/>
                  </a:lnTo>
                  <a:lnTo>
                    <a:pt x="787087" y="20028"/>
                  </a:lnTo>
                  <a:lnTo>
                    <a:pt x="787087" y="18501"/>
                  </a:lnTo>
                  <a:cubicBezTo>
                    <a:pt x="787047" y="15438"/>
                    <a:pt x="786905" y="13080"/>
                    <a:pt x="786664" y="11427"/>
                  </a:cubicBezTo>
                  <a:lnTo>
                    <a:pt x="786755" y="11431"/>
                  </a:lnTo>
                  <a:lnTo>
                    <a:pt x="786755" y="11427"/>
                  </a:lnTo>
                  <a:cubicBezTo>
                    <a:pt x="788972" y="11709"/>
                    <a:pt x="792458" y="11850"/>
                    <a:pt x="797214" y="11850"/>
                  </a:cubicBezTo>
                  <a:lnTo>
                    <a:pt x="814899" y="11850"/>
                  </a:lnTo>
                  <a:lnTo>
                    <a:pt x="814899" y="10399"/>
                  </a:lnTo>
                  <a:cubicBezTo>
                    <a:pt x="814899" y="7013"/>
                    <a:pt x="814718" y="4353"/>
                    <a:pt x="814355" y="2418"/>
                  </a:cubicBezTo>
                  <a:lnTo>
                    <a:pt x="814446" y="2418"/>
                  </a:lnTo>
                  <a:lnTo>
                    <a:pt x="830982" y="2418"/>
                  </a:lnTo>
                  <a:lnTo>
                    <a:pt x="831073" y="2418"/>
                  </a:lnTo>
                  <a:cubicBezTo>
                    <a:pt x="830710" y="4514"/>
                    <a:pt x="830508" y="7275"/>
                    <a:pt x="830468" y="10701"/>
                  </a:cubicBezTo>
                  <a:lnTo>
                    <a:pt x="830468" y="11850"/>
                  </a:lnTo>
                  <a:lnTo>
                    <a:pt x="848032" y="11850"/>
                  </a:lnTo>
                  <a:cubicBezTo>
                    <a:pt x="853232" y="11850"/>
                    <a:pt x="856920" y="11669"/>
                    <a:pt x="859096" y="11306"/>
                  </a:cubicBezTo>
                  <a:lnTo>
                    <a:pt x="859096" y="11311"/>
                  </a:lnTo>
                  <a:lnTo>
                    <a:pt x="859187" y="11306"/>
                  </a:lnTo>
                  <a:cubicBezTo>
                    <a:pt x="858905" y="13483"/>
                    <a:pt x="858764" y="16465"/>
                    <a:pt x="858764" y="20254"/>
                  </a:cubicBezTo>
                  <a:lnTo>
                    <a:pt x="858764" y="28900"/>
                  </a:lnTo>
                  <a:cubicBezTo>
                    <a:pt x="858764" y="32649"/>
                    <a:pt x="858905" y="35491"/>
                    <a:pt x="859187" y="37425"/>
                  </a:cubicBezTo>
                  <a:lnTo>
                    <a:pt x="859096" y="37425"/>
                  </a:lnTo>
                  <a:lnTo>
                    <a:pt x="855015" y="37425"/>
                  </a:lnTo>
                  <a:lnTo>
                    <a:pt x="855015" y="45285"/>
                  </a:lnTo>
                  <a:lnTo>
                    <a:pt x="854924" y="45280"/>
                  </a:lnTo>
                  <a:lnTo>
                    <a:pt x="854924" y="45285"/>
                  </a:lnTo>
                  <a:cubicBezTo>
                    <a:pt x="852949" y="44963"/>
                    <a:pt x="850269" y="44802"/>
                    <a:pt x="846883" y="44802"/>
                  </a:cubicBezTo>
                  <a:lnTo>
                    <a:pt x="842863" y="44802"/>
                  </a:lnTo>
                  <a:cubicBezTo>
                    <a:pt x="842016" y="47744"/>
                    <a:pt x="841049" y="50626"/>
                    <a:pt x="839961" y="53448"/>
                  </a:cubicBezTo>
                  <a:lnTo>
                    <a:pt x="845493" y="53448"/>
                  </a:lnTo>
                  <a:cubicBezTo>
                    <a:pt x="849886" y="53448"/>
                    <a:pt x="853453" y="53307"/>
                    <a:pt x="856194" y="53024"/>
                  </a:cubicBezTo>
                  <a:lnTo>
                    <a:pt x="856194" y="53028"/>
                  </a:lnTo>
                  <a:lnTo>
                    <a:pt x="856285" y="53024"/>
                  </a:lnTo>
                  <a:cubicBezTo>
                    <a:pt x="855963" y="55765"/>
                    <a:pt x="855801" y="59615"/>
                    <a:pt x="855801" y="64573"/>
                  </a:cubicBezTo>
                  <a:lnTo>
                    <a:pt x="855801" y="104175"/>
                  </a:lnTo>
                  <a:cubicBezTo>
                    <a:pt x="855801" y="109374"/>
                    <a:pt x="856043" y="113869"/>
                    <a:pt x="856527" y="117658"/>
                  </a:cubicBezTo>
                  <a:lnTo>
                    <a:pt x="856436" y="117658"/>
                  </a:lnTo>
                  <a:lnTo>
                    <a:pt x="841895" y="117658"/>
                  </a:lnTo>
                  <a:lnTo>
                    <a:pt x="841804" y="117658"/>
                  </a:lnTo>
                  <a:lnTo>
                    <a:pt x="841804" y="112337"/>
                  </a:lnTo>
                  <a:lnTo>
                    <a:pt x="827445" y="112337"/>
                  </a:lnTo>
                  <a:lnTo>
                    <a:pt x="827445" y="117537"/>
                  </a:lnTo>
                  <a:lnTo>
                    <a:pt x="827354" y="117537"/>
                  </a:lnTo>
                  <a:lnTo>
                    <a:pt x="813237" y="117537"/>
                  </a:lnTo>
                  <a:lnTo>
                    <a:pt x="813146" y="117537"/>
                  </a:lnTo>
                  <a:cubicBezTo>
                    <a:pt x="813468" y="114675"/>
                    <a:pt x="813629" y="110705"/>
                    <a:pt x="813629" y="105626"/>
                  </a:cubicBezTo>
                  <a:lnTo>
                    <a:pt x="813629" y="64028"/>
                  </a:lnTo>
                  <a:cubicBezTo>
                    <a:pt x="813629" y="59272"/>
                    <a:pt x="813488" y="55624"/>
                    <a:pt x="813206" y="53085"/>
                  </a:cubicBezTo>
                  <a:lnTo>
                    <a:pt x="813297" y="53088"/>
                  </a:lnTo>
                  <a:lnTo>
                    <a:pt x="813297" y="53085"/>
                  </a:lnTo>
                  <a:cubicBezTo>
                    <a:pt x="815675" y="53327"/>
                    <a:pt x="819101" y="53448"/>
                    <a:pt x="823576" y="53448"/>
                  </a:cubicBezTo>
                  <a:lnTo>
                    <a:pt x="824875" y="53448"/>
                  </a:lnTo>
                  <a:cubicBezTo>
                    <a:pt x="826770" y="48772"/>
                    <a:pt x="827838" y="45890"/>
                    <a:pt x="828080" y="44802"/>
                  </a:cubicBezTo>
                  <a:lnTo>
                    <a:pt x="822850" y="44802"/>
                  </a:lnTo>
                  <a:cubicBezTo>
                    <a:pt x="819263" y="44802"/>
                    <a:pt x="816441" y="44963"/>
                    <a:pt x="814385" y="45285"/>
                  </a:cubicBezTo>
                  <a:lnTo>
                    <a:pt x="814385" y="45280"/>
                  </a:lnTo>
                  <a:lnTo>
                    <a:pt x="814294" y="45285"/>
                  </a:lnTo>
                  <a:lnTo>
                    <a:pt x="814294" y="35774"/>
                  </a:lnTo>
                  <a:lnTo>
                    <a:pt x="812753" y="40569"/>
                  </a:lnTo>
                  <a:cubicBezTo>
                    <a:pt x="812390" y="41738"/>
                    <a:pt x="810959" y="45769"/>
                    <a:pt x="808460" y="52662"/>
                  </a:cubicBezTo>
                  <a:lnTo>
                    <a:pt x="808460" y="103631"/>
                  </a:lnTo>
                  <a:cubicBezTo>
                    <a:pt x="808460" y="109999"/>
                    <a:pt x="808601" y="114655"/>
                    <a:pt x="808883" y="117597"/>
                  </a:cubicBezTo>
                  <a:lnTo>
                    <a:pt x="808792" y="117597"/>
                  </a:lnTo>
                  <a:lnTo>
                    <a:pt x="793708" y="117597"/>
                  </a:lnTo>
                  <a:lnTo>
                    <a:pt x="793617" y="117597"/>
                  </a:lnTo>
                  <a:cubicBezTo>
                    <a:pt x="794060" y="114534"/>
                    <a:pt x="794282" y="109818"/>
                    <a:pt x="794282" y="103449"/>
                  </a:cubicBezTo>
                  <a:lnTo>
                    <a:pt x="794282" y="83981"/>
                  </a:lnTo>
                  <a:lnTo>
                    <a:pt x="794520" y="74331"/>
                  </a:lnTo>
                  <a:lnTo>
                    <a:pt x="790745" y="80111"/>
                  </a:lnTo>
                  <a:lnTo>
                    <a:pt x="790710" y="80025"/>
                  </a:lnTo>
                  <a:lnTo>
                    <a:pt x="790654" y="80111"/>
                  </a:lnTo>
                  <a:lnTo>
                    <a:pt x="785889" y="68230"/>
                  </a:lnTo>
                  <a:lnTo>
                    <a:pt x="780587" y="70195"/>
                  </a:lnTo>
                  <a:lnTo>
                    <a:pt x="780582" y="70164"/>
                  </a:lnTo>
                  <a:lnTo>
                    <a:pt x="780496" y="70195"/>
                  </a:lnTo>
                  <a:lnTo>
                    <a:pt x="779712" y="65309"/>
                  </a:lnTo>
                  <a:lnTo>
                    <a:pt x="774118" y="65963"/>
                  </a:lnTo>
                  <a:lnTo>
                    <a:pt x="774118" y="103631"/>
                  </a:lnTo>
                  <a:cubicBezTo>
                    <a:pt x="774118" y="109999"/>
                    <a:pt x="774340" y="114675"/>
                    <a:pt x="774783" y="117658"/>
                  </a:cubicBezTo>
                  <a:lnTo>
                    <a:pt x="774692" y="117658"/>
                  </a:lnTo>
                  <a:lnTo>
                    <a:pt x="760152" y="117658"/>
                  </a:lnTo>
                  <a:lnTo>
                    <a:pt x="760061" y="117658"/>
                  </a:lnTo>
                  <a:cubicBezTo>
                    <a:pt x="760544" y="114635"/>
                    <a:pt x="760786" y="109959"/>
                    <a:pt x="760786" y="103631"/>
                  </a:cubicBezTo>
                  <a:lnTo>
                    <a:pt x="760786" y="66938"/>
                  </a:lnTo>
                  <a:lnTo>
                    <a:pt x="759366" y="67051"/>
                  </a:lnTo>
                  <a:cubicBezTo>
                    <a:pt x="755939" y="67293"/>
                    <a:pt x="753078" y="67495"/>
                    <a:pt x="750780" y="67656"/>
                  </a:cubicBezTo>
                  <a:cubicBezTo>
                    <a:pt x="747918" y="67817"/>
                    <a:pt x="745822" y="68059"/>
                    <a:pt x="744492" y="68382"/>
                  </a:cubicBezTo>
                  <a:lnTo>
                    <a:pt x="744491" y="68371"/>
                  </a:lnTo>
                  <a:lnTo>
                    <a:pt x="744401" y="68382"/>
                  </a:lnTo>
                  <a:lnTo>
                    <a:pt x="743192" y="53266"/>
                  </a:lnTo>
                  <a:lnTo>
                    <a:pt x="743283" y="53272"/>
                  </a:lnTo>
                  <a:lnTo>
                    <a:pt x="743283" y="53266"/>
                  </a:lnTo>
                  <a:cubicBezTo>
                    <a:pt x="744814" y="53548"/>
                    <a:pt x="747193" y="53690"/>
                    <a:pt x="750417" y="53690"/>
                  </a:cubicBezTo>
                  <a:lnTo>
                    <a:pt x="752140" y="53690"/>
                  </a:lnTo>
                  <a:cubicBezTo>
                    <a:pt x="753470" y="52037"/>
                    <a:pt x="755083" y="49880"/>
                    <a:pt x="756977" y="47220"/>
                  </a:cubicBezTo>
                  <a:cubicBezTo>
                    <a:pt x="752422" y="39965"/>
                    <a:pt x="747767" y="33677"/>
                    <a:pt x="743010" y="28356"/>
                  </a:cubicBezTo>
                  <a:lnTo>
                    <a:pt x="750145" y="15296"/>
                  </a:lnTo>
                  <a:lnTo>
                    <a:pt x="750200" y="15363"/>
                  </a:lnTo>
                  <a:lnTo>
                    <a:pt x="750236" y="15296"/>
                  </a:lnTo>
                  <a:lnTo>
                    <a:pt x="753561" y="19335"/>
                  </a:lnTo>
                  <a:close/>
                  <a:moveTo>
                    <a:pt x="1222530" y="0"/>
                  </a:moveTo>
                  <a:lnTo>
                    <a:pt x="1222550" y="31"/>
                  </a:lnTo>
                  <a:lnTo>
                    <a:pt x="1222621" y="0"/>
                  </a:lnTo>
                  <a:cubicBezTo>
                    <a:pt x="1226571" y="4716"/>
                    <a:pt x="1230078" y="10077"/>
                    <a:pt x="1233141" y="16082"/>
                  </a:cubicBezTo>
                  <a:lnTo>
                    <a:pt x="1222561" y="21222"/>
                  </a:lnTo>
                  <a:lnTo>
                    <a:pt x="1222540" y="21188"/>
                  </a:lnTo>
                  <a:lnTo>
                    <a:pt x="1222470" y="21222"/>
                  </a:lnTo>
                  <a:cubicBezTo>
                    <a:pt x="1219890" y="15579"/>
                    <a:pt x="1216484" y="10016"/>
                    <a:pt x="1212252" y="45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1000" dirty="0">
                <a:solidFill>
                  <a:schemeClr val="bg1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  <a:cs typeface="Segoe UI" panose="020B0502040204020203" pitchFamily="34" charset="0"/>
              </a:endParaRPr>
            </a:p>
          </p:txBody>
        </p:sp>
        <p:grpSp>
          <p:nvGrpSpPr>
            <p:cNvPr id="19" name="グラフィックス 17">
              <a:extLst>
                <a:ext uri="{FF2B5EF4-FFF2-40B4-BE49-F238E27FC236}">
                  <a16:creationId xmlns:a16="http://schemas.microsoft.com/office/drawing/2014/main" id="{0D333F41-06EE-4F8B-B983-D1E9BAE7D81D}"/>
                </a:ext>
              </a:extLst>
            </p:cNvPr>
            <p:cNvGrpSpPr/>
            <p:nvPr/>
          </p:nvGrpSpPr>
          <p:grpSpPr>
            <a:xfrm>
              <a:off x="477844" y="1108678"/>
              <a:ext cx="338110" cy="206612"/>
              <a:chOff x="1086703" y="3700193"/>
              <a:chExt cx="5386268" cy="3291435"/>
            </a:xfrm>
            <a:solidFill>
              <a:schemeClr val="bg1"/>
            </a:solidFill>
          </p:grpSpPr>
          <p:sp>
            <p:nvSpPr>
              <p:cNvPr id="20" name="グラフィックス 17">
                <a:extLst>
                  <a:ext uri="{FF2B5EF4-FFF2-40B4-BE49-F238E27FC236}">
                    <a16:creationId xmlns:a16="http://schemas.microsoft.com/office/drawing/2014/main" id="{096540B1-AAA6-4AD4-93BC-F42F69AF4DAF}"/>
                  </a:ext>
                </a:extLst>
              </p:cNvPr>
              <p:cNvSpPr/>
              <p:nvPr/>
            </p:nvSpPr>
            <p:spPr>
              <a:xfrm>
                <a:off x="3097421" y="4555231"/>
                <a:ext cx="1257332" cy="1257332"/>
              </a:xfrm>
              <a:custGeom>
                <a:avLst/>
                <a:gdLst>
                  <a:gd name="connsiteX0" fmla="*/ 628663 w 1257325"/>
                  <a:gd name="connsiteY0" fmla="*/ 0 h 1257325"/>
                  <a:gd name="connsiteX1" fmla="*/ 0 w 1257325"/>
                  <a:gd name="connsiteY1" fmla="*/ 628663 h 1257325"/>
                  <a:gd name="connsiteX2" fmla="*/ 628663 w 1257325"/>
                  <a:gd name="connsiteY2" fmla="*/ 1257325 h 1257325"/>
                  <a:gd name="connsiteX3" fmla="*/ 1257325 w 1257325"/>
                  <a:gd name="connsiteY3" fmla="*/ 628663 h 1257325"/>
                  <a:gd name="connsiteX4" fmla="*/ 628663 w 1257325"/>
                  <a:gd name="connsiteY4" fmla="*/ 0 h 1257325"/>
                  <a:gd name="connsiteX5" fmla="*/ 932713 w 1257325"/>
                  <a:gd name="connsiteY5" fmla="*/ 234341 h 1257325"/>
                  <a:gd name="connsiteX6" fmla="*/ 1022994 w 1257325"/>
                  <a:gd name="connsiteY6" fmla="*/ 324622 h 1257325"/>
                  <a:gd name="connsiteX7" fmla="*/ 1051343 w 1257325"/>
                  <a:gd name="connsiteY7" fmla="*/ 365293 h 1257325"/>
                  <a:gd name="connsiteX8" fmla="*/ 806410 w 1257325"/>
                  <a:gd name="connsiteY8" fmla="*/ 524736 h 1257325"/>
                  <a:gd name="connsiteX9" fmla="*/ 732580 w 1257325"/>
                  <a:gd name="connsiteY9" fmla="*/ 450916 h 1257325"/>
                  <a:gd name="connsiteX10" fmla="*/ 892023 w 1257325"/>
                  <a:gd name="connsiteY10" fmla="*/ 205982 h 1257325"/>
                  <a:gd name="connsiteX11" fmla="*/ 932713 w 1257325"/>
                  <a:gd name="connsiteY11" fmla="*/ 234341 h 1257325"/>
                  <a:gd name="connsiteX12" fmla="*/ 753530 w 1257325"/>
                  <a:gd name="connsiteY12" fmla="*/ 628653 h 1257325"/>
                  <a:gd name="connsiteX13" fmla="*/ 748342 w 1257325"/>
                  <a:gd name="connsiteY13" fmla="*/ 664051 h 1257325"/>
                  <a:gd name="connsiteX14" fmla="*/ 738344 w 1257325"/>
                  <a:gd name="connsiteY14" fmla="*/ 688271 h 1257325"/>
                  <a:gd name="connsiteX15" fmla="*/ 688271 w 1257325"/>
                  <a:gd name="connsiteY15" fmla="*/ 738335 h 1257325"/>
                  <a:gd name="connsiteX16" fmla="*/ 664051 w 1257325"/>
                  <a:gd name="connsiteY16" fmla="*/ 748332 h 1257325"/>
                  <a:gd name="connsiteX17" fmla="*/ 628653 w 1257325"/>
                  <a:gd name="connsiteY17" fmla="*/ 753520 h 1257325"/>
                  <a:gd name="connsiteX18" fmla="*/ 593255 w 1257325"/>
                  <a:gd name="connsiteY18" fmla="*/ 748332 h 1257325"/>
                  <a:gd name="connsiteX19" fmla="*/ 569036 w 1257325"/>
                  <a:gd name="connsiteY19" fmla="*/ 738344 h 1257325"/>
                  <a:gd name="connsiteX20" fmla="*/ 518962 w 1257325"/>
                  <a:gd name="connsiteY20" fmla="*/ 688280 h 1257325"/>
                  <a:gd name="connsiteX21" fmla="*/ 508965 w 1257325"/>
                  <a:gd name="connsiteY21" fmla="*/ 664061 h 1257325"/>
                  <a:gd name="connsiteX22" fmla="*/ 503777 w 1257325"/>
                  <a:gd name="connsiteY22" fmla="*/ 628663 h 1257325"/>
                  <a:gd name="connsiteX23" fmla="*/ 508965 w 1257325"/>
                  <a:gd name="connsiteY23" fmla="*/ 593265 h 1257325"/>
                  <a:gd name="connsiteX24" fmla="*/ 518962 w 1257325"/>
                  <a:gd name="connsiteY24" fmla="*/ 569045 h 1257325"/>
                  <a:gd name="connsiteX25" fmla="*/ 569026 w 1257325"/>
                  <a:gd name="connsiteY25" fmla="*/ 518972 h 1257325"/>
                  <a:gd name="connsiteX26" fmla="*/ 593246 w 1257325"/>
                  <a:gd name="connsiteY26" fmla="*/ 508974 h 1257325"/>
                  <a:gd name="connsiteX27" fmla="*/ 628644 w 1257325"/>
                  <a:gd name="connsiteY27" fmla="*/ 503786 h 1257325"/>
                  <a:gd name="connsiteX28" fmla="*/ 664042 w 1257325"/>
                  <a:gd name="connsiteY28" fmla="*/ 508974 h 1257325"/>
                  <a:gd name="connsiteX29" fmla="*/ 688261 w 1257325"/>
                  <a:gd name="connsiteY29" fmla="*/ 518972 h 1257325"/>
                  <a:gd name="connsiteX30" fmla="*/ 738335 w 1257325"/>
                  <a:gd name="connsiteY30" fmla="*/ 569036 h 1257325"/>
                  <a:gd name="connsiteX31" fmla="*/ 748332 w 1257325"/>
                  <a:gd name="connsiteY31" fmla="*/ 593255 h 1257325"/>
                  <a:gd name="connsiteX32" fmla="*/ 753530 w 1257325"/>
                  <a:gd name="connsiteY32" fmla="*/ 628653 h 1257325"/>
                  <a:gd name="connsiteX33" fmla="*/ 563224 w 1257325"/>
                  <a:gd name="connsiteY33" fmla="*/ 134836 h 1257325"/>
                  <a:gd name="connsiteX34" fmla="*/ 628663 w 1257325"/>
                  <a:gd name="connsiteY34" fmla="*/ 130405 h 1257325"/>
                  <a:gd name="connsiteX35" fmla="*/ 694101 w 1257325"/>
                  <a:gd name="connsiteY35" fmla="*/ 134836 h 1257325"/>
                  <a:gd name="connsiteX36" fmla="*/ 741340 w 1257325"/>
                  <a:gd name="connsiteY36" fmla="*/ 143417 h 1257325"/>
                  <a:gd name="connsiteX37" fmla="*/ 680881 w 1257325"/>
                  <a:gd name="connsiteY37" fmla="*/ 429399 h 1257325"/>
                  <a:gd name="connsiteX38" fmla="*/ 628663 w 1257325"/>
                  <a:gd name="connsiteY38" fmla="*/ 422671 h 1257325"/>
                  <a:gd name="connsiteX39" fmla="*/ 576444 w 1257325"/>
                  <a:gd name="connsiteY39" fmla="*/ 429399 h 1257325"/>
                  <a:gd name="connsiteX40" fmla="*/ 515986 w 1257325"/>
                  <a:gd name="connsiteY40" fmla="*/ 143417 h 1257325"/>
                  <a:gd name="connsiteX41" fmla="*/ 563224 w 1257325"/>
                  <a:gd name="connsiteY41" fmla="*/ 134836 h 1257325"/>
                  <a:gd name="connsiteX42" fmla="*/ 234331 w 1257325"/>
                  <a:gd name="connsiteY42" fmla="*/ 324641 h 1257325"/>
                  <a:gd name="connsiteX43" fmla="*/ 324641 w 1257325"/>
                  <a:gd name="connsiteY43" fmla="*/ 234331 h 1257325"/>
                  <a:gd name="connsiteX44" fmla="*/ 365312 w 1257325"/>
                  <a:gd name="connsiteY44" fmla="*/ 205982 h 1257325"/>
                  <a:gd name="connsiteX45" fmla="*/ 524755 w 1257325"/>
                  <a:gd name="connsiteY45" fmla="*/ 450916 h 1257325"/>
                  <a:gd name="connsiteX46" fmla="*/ 450925 w 1257325"/>
                  <a:gd name="connsiteY46" fmla="*/ 524745 h 1257325"/>
                  <a:gd name="connsiteX47" fmla="*/ 205992 w 1257325"/>
                  <a:gd name="connsiteY47" fmla="*/ 365302 h 1257325"/>
                  <a:gd name="connsiteX48" fmla="*/ 234331 w 1257325"/>
                  <a:gd name="connsiteY48" fmla="*/ 324641 h 1257325"/>
                  <a:gd name="connsiteX49" fmla="*/ 143426 w 1257325"/>
                  <a:gd name="connsiteY49" fmla="*/ 741349 h 1257325"/>
                  <a:gd name="connsiteX50" fmla="*/ 134846 w 1257325"/>
                  <a:gd name="connsiteY50" fmla="*/ 694073 h 1257325"/>
                  <a:gd name="connsiteX51" fmla="*/ 130414 w 1257325"/>
                  <a:gd name="connsiteY51" fmla="*/ 628663 h 1257325"/>
                  <a:gd name="connsiteX52" fmla="*/ 134846 w 1257325"/>
                  <a:gd name="connsiteY52" fmla="*/ 563253 h 1257325"/>
                  <a:gd name="connsiteX53" fmla="*/ 143426 w 1257325"/>
                  <a:gd name="connsiteY53" fmla="*/ 515976 h 1257325"/>
                  <a:gd name="connsiteX54" fmla="*/ 429390 w 1257325"/>
                  <a:gd name="connsiteY54" fmla="*/ 576435 h 1257325"/>
                  <a:gd name="connsiteX55" fmla="*/ 422661 w 1257325"/>
                  <a:gd name="connsiteY55" fmla="*/ 628653 h 1257325"/>
                  <a:gd name="connsiteX56" fmla="*/ 429390 w 1257325"/>
                  <a:gd name="connsiteY56" fmla="*/ 680881 h 1257325"/>
                  <a:gd name="connsiteX57" fmla="*/ 143426 w 1257325"/>
                  <a:gd name="connsiteY57" fmla="*/ 741349 h 1257325"/>
                  <a:gd name="connsiteX58" fmla="*/ 324594 w 1257325"/>
                  <a:gd name="connsiteY58" fmla="*/ 1022966 h 1257325"/>
                  <a:gd name="connsiteX59" fmla="*/ 234369 w 1257325"/>
                  <a:gd name="connsiteY59" fmla="*/ 932732 h 1257325"/>
                  <a:gd name="connsiteX60" fmla="*/ 205992 w 1257325"/>
                  <a:gd name="connsiteY60" fmla="*/ 892013 h 1257325"/>
                  <a:gd name="connsiteX61" fmla="*/ 450916 w 1257325"/>
                  <a:gd name="connsiteY61" fmla="*/ 732580 h 1257325"/>
                  <a:gd name="connsiteX62" fmla="*/ 524745 w 1257325"/>
                  <a:gd name="connsiteY62" fmla="*/ 806410 h 1257325"/>
                  <a:gd name="connsiteX63" fmla="*/ 365302 w 1257325"/>
                  <a:gd name="connsiteY63" fmla="*/ 1051343 h 1257325"/>
                  <a:gd name="connsiteX64" fmla="*/ 324594 w 1257325"/>
                  <a:gd name="connsiteY64" fmla="*/ 1022966 h 1257325"/>
                  <a:gd name="connsiteX65" fmla="*/ 694073 w 1257325"/>
                  <a:gd name="connsiteY65" fmla="*/ 1122480 h 1257325"/>
                  <a:gd name="connsiteX66" fmla="*/ 628663 w 1257325"/>
                  <a:gd name="connsiteY66" fmla="*/ 1126911 h 1257325"/>
                  <a:gd name="connsiteX67" fmla="*/ 563253 w 1257325"/>
                  <a:gd name="connsiteY67" fmla="*/ 1122480 h 1257325"/>
                  <a:gd name="connsiteX68" fmla="*/ 515986 w 1257325"/>
                  <a:gd name="connsiteY68" fmla="*/ 1113899 h 1257325"/>
                  <a:gd name="connsiteX69" fmla="*/ 576444 w 1257325"/>
                  <a:gd name="connsiteY69" fmla="*/ 827926 h 1257325"/>
                  <a:gd name="connsiteX70" fmla="*/ 628663 w 1257325"/>
                  <a:gd name="connsiteY70" fmla="*/ 834654 h 1257325"/>
                  <a:gd name="connsiteX71" fmla="*/ 680881 w 1257325"/>
                  <a:gd name="connsiteY71" fmla="*/ 827926 h 1257325"/>
                  <a:gd name="connsiteX72" fmla="*/ 741340 w 1257325"/>
                  <a:gd name="connsiteY72" fmla="*/ 1113899 h 1257325"/>
                  <a:gd name="connsiteX73" fmla="*/ 694073 w 1257325"/>
                  <a:gd name="connsiteY73" fmla="*/ 1122480 h 1257325"/>
                  <a:gd name="connsiteX74" fmla="*/ 1022975 w 1257325"/>
                  <a:gd name="connsiteY74" fmla="*/ 932713 h 1257325"/>
                  <a:gd name="connsiteX75" fmla="*/ 932722 w 1257325"/>
                  <a:gd name="connsiteY75" fmla="*/ 1022966 h 1257325"/>
                  <a:gd name="connsiteX76" fmla="*/ 892023 w 1257325"/>
                  <a:gd name="connsiteY76" fmla="*/ 1051334 h 1257325"/>
                  <a:gd name="connsiteX77" fmla="*/ 732580 w 1257325"/>
                  <a:gd name="connsiteY77" fmla="*/ 806400 h 1257325"/>
                  <a:gd name="connsiteX78" fmla="*/ 806410 w 1257325"/>
                  <a:gd name="connsiteY78" fmla="*/ 732580 h 1257325"/>
                  <a:gd name="connsiteX79" fmla="*/ 1051343 w 1257325"/>
                  <a:gd name="connsiteY79" fmla="*/ 892013 h 1257325"/>
                  <a:gd name="connsiteX80" fmla="*/ 1022975 w 1257325"/>
                  <a:gd name="connsiteY80" fmla="*/ 932713 h 1257325"/>
                  <a:gd name="connsiteX81" fmla="*/ 1122480 w 1257325"/>
                  <a:gd name="connsiteY81" fmla="*/ 563253 h 1257325"/>
                  <a:gd name="connsiteX82" fmla="*/ 1126911 w 1257325"/>
                  <a:gd name="connsiteY82" fmla="*/ 628663 h 1257325"/>
                  <a:gd name="connsiteX83" fmla="*/ 1122480 w 1257325"/>
                  <a:gd name="connsiteY83" fmla="*/ 694073 h 1257325"/>
                  <a:gd name="connsiteX84" fmla="*/ 1113909 w 1257325"/>
                  <a:gd name="connsiteY84" fmla="*/ 741349 h 1257325"/>
                  <a:gd name="connsiteX85" fmla="*/ 827926 w 1257325"/>
                  <a:gd name="connsiteY85" fmla="*/ 680890 h 1257325"/>
                  <a:gd name="connsiteX86" fmla="*/ 834654 w 1257325"/>
                  <a:gd name="connsiteY86" fmla="*/ 628663 h 1257325"/>
                  <a:gd name="connsiteX87" fmla="*/ 827936 w 1257325"/>
                  <a:gd name="connsiteY87" fmla="*/ 576444 h 1257325"/>
                  <a:gd name="connsiteX88" fmla="*/ 1113909 w 1257325"/>
                  <a:gd name="connsiteY88" fmla="*/ 515986 h 1257325"/>
                  <a:gd name="connsiteX89" fmla="*/ 1122480 w 1257325"/>
                  <a:gd name="connsiteY89" fmla="*/ 563253 h 12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257325" h="1257325">
                    <a:moveTo>
                      <a:pt x="628663" y="0"/>
                    </a:moveTo>
                    <a:cubicBezTo>
                      <a:pt x="282014" y="0"/>
                      <a:pt x="0" y="282014"/>
                      <a:pt x="0" y="628663"/>
                    </a:cubicBezTo>
                    <a:cubicBezTo>
                      <a:pt x="0" y="975321"/>
                      <a:pt x="282014" y="1257325"/>
                      <a:pt x="628663" y="1257325"/>
                    </a:cubicBezTo>
                    <a:cubicBezTo>
                      <a:pt x="975312" y="1257325"/>
                      <a:pt x="1257325" y="975312"/>
                      <a:pt x="1257325" y="628663"/>
                    </a:cubicBezTo>
                    <a:cubicBezTo>
                      <a:pt x="1257325" y="282014"/>
                      <a:pt x="975312" y="0"/>
                      <a:pt x="628663" y="0"/>
                    </a:cubicBezTo>
                    <a:close/>
                    <a:moveTo>
                      <a:pt x="932713" y="234341"/>
                    </a:moveTo>
                    <a:cubicBezTo>
                      <a:pt x="966514" y="260469"/>
                      <a:pt x="996866" y="290821"/>
                      <a:pt x="1022994" y="324622"/>
                    </a:cubicBezTo>
                    <a:cubicBezTo>
                      <a:pt x="1033086" y="337691"/>
                      <a:pt x="1042564" y="351251"/>
                      <a:pt x="1051343" y="365293"/>
                    </a:cubicBezTo>
                    <a:lnTo>
                      <a:pt x="806410" y="524736"/>
                    </a:lnTo>
                    <a:cubicBezTo>
                      <a:pt x="788521" y="494270"/>
                      <a:pt x="763055" y="468795"/>
                      <a:pt x="732580" y="450916"/>
                    </a:cubicBezTo>
                    <a:lnTo>
                      <a:pt x="892023" y="205982"/>
                    </a:lnTo>
                    <a:cubicBezTo>
                      <a:pt x="906084" y="214770"/>
                      <a:pt x="919644" y="224239"/>
                      <a:pt x="932713" y="234341"/>
                    </a:cubicBezTo>
                    <a:close/>
                    <a:moveTo>
                      <a:pt x="753530" y="628653"/>
                    </a:moveTo>
                    <a:cubicBezTo>
                      <a:pt x="753530" y="640957"/>
                      <a:pt x="751677" y="652816"/>
                      <a:pt x="748342" y="664051"/>
                    </a:cubicBezTo>
                    <a:cubicBezTo>
                      <a:pt x="745828" y="672528"/>
                      <a:pt x="742502" y="680645"/>
                      <a:pt x="738344" y="688271"/>
                    </a:cubicBezTo>
                    <a:cubicBezTo>
                      <a:pt x="726816" y="709381"/>
                      <a:pt x="709391" y="726816"/>
                      <a:pt x="688271" y="738335"/>
                    </a:cubicBezTo>
                    <a:cubicBezTo>
                      <a:pt x="680645" y="742492"/>
                      <a:pt x="672518" y="745819"/>
                      <a:pt x="664051" y="748332"/>
                    </a:cubicBezTo>
                    <a:cubicBezTo>
                      <a:pt x="652816" y="751668"/>
                      <a:pt x="640957" y="753520"/>
                      <a:pt x="628653" y="753520"/>
                    </a:cubicBezTo>
                    <a:cubicBezTo>
                      <a:pt x="616350" y="753520"/>
                      <a:pt x="604491" y="751668"/>
                      <a:pt x="593255" y="748332"/>
                    </a:cubicBezTo>
                    <a:cubicBezTo>
                      <a:pt x="584788" y="745819"/>
                      <a:pt x="576661" y="742502"/>
                      <a:pt x="569036" y="738344"/>
                    </a:cubicBezTo>
                    <a:cubicBezTo>
                      <a:pt x="547925" y="726825"/>
                      <a:pt x="530481" y="709391"/>
                      <a:pt x="518962" y="688280"/>
                    </a:cubicBezTo>
                    <a:cubicBezTo>
                      <a:pt x="514804" y="680654"/>
                      <a:pt x="511478" y="672528"/>
                      <a:pt x="508965" y="664061"/>
                    </a:cubicBezTo>
                    <a:cubicBezTo>
                      <a:pt x="505629" y="652825"/>
                      <a:pt x="503777" y="640966"/>
                      <a:pt x="503777" y="628663"/>
                    </a:cubicBezTo>
                    <a:cubicBezTo>
                      <a:pt x="503777" y="616359"/>
                      <a:pt x="505629" y="604500"/>
                      <a:pt x="508965" y="593265"/>
                    </a:cubicBezTo>
                    <a:cubicBezTo>
                      <a:pt x="511478" y="584798"/>
                      <a:pt x="514804" y="576671"/>
                      <a:pt x="518962" y="569045"/>
                    </a:cubicBezTo>
                    <a:cubicBezTo>
                      <a:pt x="530481" y="547935"/>
                      <a:pt x="547916" y="530491"/>
                      <a:pt x="569026" y="518972"/>
                    </a:cubicBezTo>
                    <a:cubicBezTo>
                      <a:pt x="576652" y="514814"/>
                      <a:pt x="584779" y="511488"/>
                      <a:pt x="593246" y="508974"/>
                    </a:cubicBezTo>
                    <a:cubicBezTo>
                      <a:pt x="604472" y="505648"/>
                      <a:pt x="616340" y="503786"/>
                      <a:pt x="628644" y="503786"/>
                    </a:cubicBezTo>
                    <a:cubicBezTo>
                      <a:pt x="640947" y="503786"/>
                      <a:pt x="652806" y="505648"/>
                      <a:pt x="664042" y="508974"/>
                    </a:cubicBezTo>
                    <a:cubicBezTo>
                      <a:pt x="672518" y="511488"/>
                      <a:pt x="680645" y="514814"/>
                      <a:pt x="688261" y="518972"/>
                    </a:cubicBezTo>
                    <a:cubicBezTo>
                      <a:pt x="709372" y="530491"/>
                      <a:pt x="726806" y="547925"/>
                      <a:pt x="738335" y="569036"/>
                    </a:cubicBezTo>
                    <a:cubicBezTo>
                      <a:pt x="742492" y="576661"/>
                      <a:pt x="745819" y="584788"/>
                      <a:pt x="748332" y="593255"/>
                    </a:cubicBezTo>
                    <a:cubicBezTo>
                      <a:pt x="751677" y="604491"/>
                      <a:pt x="753530" y="616359"/>
                      <a:pt x="753530" y="628653"/>
                    </a:cubicBezTo>
                    <a:close/>
                    <a:moveTo>
                      <a:pt x="563224" y="134836"/>
                    </a:moveTo>
                    <a:cubicBezTo>
                      <a:pt x="584656" y="132011"/>
                      <a:pt x="606466" y="130405"/>
                      <a:pt x="628663" y="130405"/>
                    </a:cubicBezTo>
                    <a:cubicBezTo>
                      <a:pt x="650860" y="130405"/>
                      <a:pt x="672669" y="132011"/>
                      <a:pt x="694101" y="134836"/>
                    </a:cubicBezTo>
                    <a:cubicBezTo>
                      <a:pt x="710099" y="136953"/>
                      <a:pt x="725852" y="139816"/>
                      <a:pt x="741340" y="143417"/>
                    </a:cubicBezTo>
                    <a:lnTo>
                      <a:pt x="680881" y="429399"/>
                    </a:lnTo>
                    <a:cubicBezTo>
                      <a:pt x="664193" y="425024"/>
                      <a:pt x="646702" y="422671"/>
                      <a:pt x="628663" y="422671"/>
                    </a:cubicBezTo>
                    <a:cubicBezTo>
                      <a:pt x="610624" y="422671"/>
                      <a:pt x="593123" y="425024"/>
                      <a:pt x="576444" y="429399"/>
                    </a:cubicBezTo>
                    <a:lnTo>
                      <a:pt x="515986" y="143417"/>
                    </a:lnTo>
                    <a:cubicBezTo>
                      <a:pt x="531464" y="139816"/>
                      <a:pt x="547226" y="136953"/>
                      <a:pt x="563224" y="134836"/>
                    </a:cubicBezTo>
                    <a:close/>
                    <a:moveTo>
                      <a:pt x="234331" y="324641"/>
                    </a:moveTo>
                    <a:cubicBezTo>
                      <a:pt x="260459" y="290821"/>
                      <a:pt x="290821" y="260459"/>
                      <a:pt x="324641" y="234331"/>
                    </a:cubicBezTo>
                    <a:cubicBezTo>
                      <a:pt x="337700" y="224239"/>
                      <a:pt x="351260" y="214761"/>
                      <a:pt x="365312" y="205982"/>
                    </a:cubicBezTo>
                    <a:lnTo>
                      <a:pt x="524755" y="450916"/>
                    </a:lnTo>
                    <a:cubicBezTo>
                      <a:pt x="494289" y="468804"/>
                      <a:pt x="468813" y="494270"/>
                      <a:pt x="450925" y="524745"/>
                    </a:cubicBezTo>
                    <a:lnTo>
                      <a:pt x="205992" y="365302"/>
                    </a:lnTo>
                    <a:cubicBezTo>
                      <a:pt x="214761" y="351260"/>
                      <a:pt x="224229" y="337691"/>
                      <a:pt x="234331" y="324641"/>
                    </a:cubicBezTo>
                    <a:close/>
                    <a:moveTo>
                      <a:pt x="143426" y="741349"/>
                    </a:moveTo>
                    <a:cubicBezTo>
                      <a:pt x="139826" y="725852"/>
                      <a:pt x="136953" y="710080"/>
                      <a:pt x="134846" y="694073"/>
                    </a:cubicBezTo>
                    <a:cubicBezTo>
                      <a:pt x="132020" y="672651"/>
                      <a:pt x="130414" y="650850"/>
                      <a:pt x="130414" y="628663"/>
                    </a:cubicBezTo>
                    <a:cubicBezTo>
                      <a:pt x="130414" y="606484"/>
                      <a:pt x="132020" y="584675"/>
                      <a:pt x="134846" y="563253"/>
                    </a:cubicBezTo>
                    <a:cubicBezTo>
                      <a:pt x="136953" y="547245"/>
                      <a:pt x="139826" y="531483"/>
                      <a:pt x="143426" y="515976"/>
                    </a:cubicBezTo>
                    <a:lnTo>
                      <a:pt x="429390" y="576435"/>
                    </a:lnTo>
                    <a:cubicBezTo>
                      <a:pt x="425014" y="593123"/>
                      <a:pt x="422661" y="610614"/>
                      <a:pt x="422661" y="628653"/>
                    </a:cubicBezTo>
                    <a:cubicBezTo>
                      <a:pt x="422661" y="646692"/>
                      <a:pt x="425014" y="664193"/>
                      <a:pt x="429390" y="680881"/>
                    </a:cubicBezTo>
                    <a:lnTo>
                      <a:pt x="143426" y="741349"/>
                    </a:lnTo>
                    <a:close/>
                    <a:moveTo>
                      <a:pt x="324594" y="1022966"/>
                    </a:moveTo>
                    <a:cubicBezTo>
                      <a:pt x="290811" y="996847"/>
                      <a:pt x="260478" y="966514"/>
                      <a:pt x="234369" y="932732"/>
                    </a:cubicBezTo>
                    <a:cubicBezTo>
                      <a:pt x="224258" y="919653"/>
                      <a:pt x="214780" y="906084"/>
                      <a:pt x="205992" y="892013"/>
                    </a:cubicBezTo>
                    <a:lnTo>
                      <a:pt x="450916" y="732580"/>
                    </a:lnTo>
                    <a:cubicBezTo>
                      <a:pt x="468804" y="763045"/>
                      <a:pt x="494270" y="788521"/>
                      <a:pt x="524745" y="806410"/>
                    </a:cubicBezTo>
                    <a:lnTo>
                      <a:pt x="365302" y="1051343"/>
                    </a:lnTo>
                    <a:cubicBezTo>
                      <a:pt x="351242" y="1042545"/>
                      <a:pt x="337672" y="1033067"/>
                      <a:pt x="324594" y="1022966"/>
                    </a:cubicBezTo>
                    <a:close/>
                    <a:moveTo>
                      <a:pt x="694073" y="1122480"/>
                    </a:moveTo>
                    <a:cubicBezTo>
                      <a:pt x="672641" y="1125305"/>
                      <a:pt x="650841" y="1126911"/>
                      <a:pt x="628663" y="1126911"/>
                    </a:cubicBezTo>
                    <a:cubicBezTo>
                      <a:pt x="606484" y="1126911"/>
                      <a:pt x="584675" y="1125305"/>
                      <a:pt x="563253" y="1122480"/>
                    </a:cubicBezTo>
                    <a:cubicBezTo>
                      <a:pt x="547245" y="1120363"/>
                      <a:pt x="531483" y="1117500"/>
                      <a:pt x="515986" y="1113899"/>
                    </a:cubicBezTo>
                    <a:lnTo>
                      <a:pt x="576444" y="827926"/>
                    </a:lnTo>
                    <a:cubicBezTo>
                      <a:pt x="593132" y="832301"/>
                      <a:pt x="610624" y="834654"/>
                      <a:pt x="628663" y="834654"/>
                    </a:cubicBezTo>
                    <a:cubicBezTo>
                      <a:pt x="646702" y="834654"/>
                      <a:pt x="664203" y="832301"/>
                      <a:pt x="680881" y="827926"/>
                    </a:cubicBezTo>
                    <a:lnTo>
                      <a:pt x="741340" y="1113899"/>
                    </a:lnTo>
                    <a:cubicBezTo>
                      <a:pt x="725852" y="1117500"/>
                      <a:pt x="710090" y="1120372"/>
                      <a:pt x="694073" y="1122480"/>
                    </a:cubicBezTo>
                    <a:close/>
                    <a:moveTo>
                      <a:pt x="1022975" y="932713"/>
                    </a:moveTo>
                    <a:cubicBezTo>
                      <a:pt x="996857" y="966504"/>
                      <a:pt x="966514" y="996847"/>
                      <a:pt x="932722" y="1022966"/>
                    </a:cubicBezTo>
                    <a:cubicBezTo>
                      <a:pt x="919644" y="1033067"/>
                      <a:pt x="906084" y="1042545"/>
                      <a:pt x="892023" y="1051334"/>
                    </a:cubicBezTo>
                    <a:lnTo>
                      <a:pt x="732580" y="806400"/>
                    </a:lnTo>
                    <a:cubicBezTo>
                      <a:pt x="763055" y="788521"/>
                      <a:pt x="788521" y="763055"/>
                      <a:pt x="806410" y="732580"/>
                    </a:cubicBezTo>
                    <a:lnTo>
                      <a:pt x="1051343" y="892013"/>
                    </a:lnTo>
                    <a:cubicBezTo>
                      <a:pt x="1042555" y="906074"/>
                      <a:pt x="1033077" y="919635"/>
                      <a:pt x="1022975" y="932713"/>
                    </a:cubicBezTo>
                    <a:close/>
                    <a:moveTo>
                      <a:pt x="1122480" y="563253"/>
                    </a:moveTo>
                    <a:cubicBezTo>
                      <a:pt x="1125305" y="584675"/>
                      <a:pt x="1126911" y="606475"/>
                      <a:pt x="1126911" y="628663"/>
                    </a:cubicBezTo>
                    <a:cubicBezTo>
                      <a:pt x="1126911" y="650850"/>
                      <a:pt x="1125305" y="672651"/>
                      <a:pt x="1122480" y="694073"/>
                    </a:cubicBezTo>
                    <a:cubicBezTo>
                      <a:pt x="1120372" y="710080"/>
                      <a:pt x="1117509" y="725852"/>
                      <a:pt x="1113909" y="741349"/>
                    </a:cubicBezTo>
                    <a:lnTo>
                      <a:pt x="827926" y="680890"/>
                    </a:lnTo>
                    <a:cubicBezTo>
                      <a:pt x="832311" y="664203"/>
                      <a:pt x="834654" y="646702"/>
                      <a:pt x="834654" y="628663"/>
                    </a:cubicBezTo>
                    <a:cubicBezTo>
                      <a:pt x="834654" y="610624"/>
                      <a:pt x="832311" y="593123"/>
                      <a:pt x="827936" y="576444"/>
                    </a:cubicBezTo>
                    <a:lnTo>
                      <a:pt x="1113909" y="515986"/>
                    </a:lnTo>
                    <a:cubicBezTo>
                      <a:pt x="1117509" y="531474"/>
                      <a:pt x="1120382" y="547236"/>
                      <a:pt x="1122480" y="563253"/>
                    </a:cubicBezTo>
                    <a:close/>
                  </a:path>
                </a:pathLst>
              </a:custGeom>
              <a:grpFill/>
              <a:ln w="9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グラフィックス 17">
                <a:extLst>
                  <a:ext uri="{FF2B5EF4-FFF2-40B4-BE49-F238E27FC236}">
                    <a16:creationId xmlns:a16="http://schemas.microsoft.com/office/drawing/2014/main" id="{BC6D887B-4882-4719-9BF2-407D0229F8ED}"/>
                  </a:ext>
                </a:extLst>
              </p:cNvPr>
              <p:cNvSpPr/>
              <p:nvPr/>
            </p:nvSpPr>
            <p:spPr>
              <a:xfrm>
                <a:off x="4861679" y="4555231"/>
                <a:ext cx="1257316" cy="1257332"/>
              </a:xfrm>
              <a:custGeom>
                <a:avLst/>
                <a:gdLst>
                  <a:gd name="connsiteX0" fmla="*/ 628653 w 1257315"/>
                  <a:gd name="connsiteY0" fmla="*/ 0 h 1257325"/>
                  <a:gd name="connsiteX1" fmla="*/ 0 w 1257315"/>
                  <a:gd name="connsiteY1" fmla="*/ 628663 h 1257325"/>
                  <a:gd name="connsiteX2" fmla="*/ 628653 w 1257315"/>
                  <a:gd name="connsiteY2" fmla="*/ 1257325 h 1257325"/>
                  <a:gd name="connsiteX3" fmla="*/ 1257316 w 1257315"/>
                  <a:gd name="connsiteY3" fmla="*/ 628663 h 1257325"/>
                  <a:gd name="connsiteX4" fmla="*/ 628653 w 1257315"/>
                  <a:gd name="connsiteY4" fmla="*/ 0 h 1257325"/>
                  <a:gd name="connsiteX5" fmla="*/ 932703 w 1257315"/>
                  <a:gd name="connsiteY5" fmla="*/ 234341 h 1257325"/>
                  <a:gd name="connsiteX6" fmla="*/ 1022984 w 1257315"/>
                  <a:gd name="connsiteY6" fmla="*/ 324622 h 1257325"/>
                  <a:gd name="connsiteX7" fmla="*/ 1051333 w 1257315"/>
                  <a:gd name="connsiteY7" fmla="*/ 365293 h 1257325"/>
                  <a:gd name="connsiteX8" fmla="*/ 806400 w 1257315"/>
                  <a:gd name="connsiteY8" fmla="*/ 524736 h 1257325"/>
                  <a:gd name="connsiteX9" fmla="*/ 732570 w 1257315"/>
                  <a:gd name="connsiteY9" fmla="*/ 450916 h 1257325"/>
                  <a:gd name="connsiteX10" fmla="*/ 892013 w 1257315"/>
                  <a:gd name="connsiteY10" fmla="*/ 205982 h 1257325"/>
                  <a:gd name="connsiteX11" fmla="*/ 932703 w 1257315"/>
                  <a:gd name="connsiteY11" fmla="*/ 234341 h 1257325"/>
                  <a:gd name="connsiteX12" fmla="*/ 753530 w 1257315"/>
                  <a:gd name="connsiteY12" fmla="*/ 628653 h 1257325"/>
                  <a:gd name="connsiteX13" fmla="*/ 748342 w 1257315"/>
                  <a:gd name="connsiteY13" fmla="*/ 664051 h 1257325"/>
                  <a:gd name="connsiteX14" fmla="*/ 738344 w 1257315"/>
                  <a:gd name="connsiteY14" fmla="*/ 688271 h 1257325"/>
                  <a:gd name="connsiteX15" fmla="*/ 688271 w 1257315"/>
                  <a:gd name="connsiteY15" fmla="*/ 738335 h 1257325"/>
                  <a:gd name="connsiteX16" fmla="*/ 664051 w 1257315"/>
                  <a:gd name="connsiteY16" fmla="*/ 748332 h 1257325"/>
                  <a:gd name="connsiteX17" fmla="*/ 628653 w 1257315"/>
                  <a:gd name="connsiteY17" fmla="*/ 753520 h 1257325"/>
                  <a:gd name="connsiteX18" fmla="*/ 593264 w 1257315"/>
                  <a:gd name="connsiteY18" fmla="*/ 748332 h 1257325"/>
                  <a:gd name="connsiteX19" fmla="*/ 569045 w 1257315"/>
                  <a:gd name="connsiteY19" fmla="*/ 738344 h 1257325"/>
                  <a:gd name="connsiteX20" fmla="*/ 518972 w 1257315"/>
                  <a:gd name="connsiteY20" fmla="*/ 688280 h 1257325"/>
                  <a:gd name="connsiteX21" fmla="*/ 508974 w 1257315"/>
                  <a:gd name="connsiteY21" fmla="*/ 664061 h 1257325"/>
                  <a:gd name="connsiteX22" fmla="*/ 503786 w 1257315"/>
                  <a:gd name="connsiteY22" fmla="*/ 628663 h 1257325"/>
                  <a:gd name="connsiteX23" fmla="*/ 508974 w 1257315"/>
                  <a:gd name="connsiteY23" fmla="*/ 593265 h 1257325"/>
                  <a:gd name="connsiteX24" fmla="*/ 518972 w 1257315"/>
                  <a:gd name="connsiteY24" fmla="*/ 569045 h 1257325"/>
                  <a:gd name="connsiteX25" fmla="*/ 569045 w 1257315"/>
                  <a:gd name="connsiteY25" fmla="*/ 518972 h 1257325"/>
                  <a:gd name="connsiteX26" fmla="*/ 593264 w 1257315"/>
                  <a:gd name="connsiteY26" fmla="*/ 508974 h 1257325"/>
                  <a:gd name="connsiteX27" fmla="*/ 628653 w 1257315"/>
                  <a:gd name="connsiteY27" fmla="*/ 503786 h 1257325"/>
                  <a:gd name="connsiteX28" fmla="*/ 664051 w 1257315"/>
                  <a:gd name="connsiteY28" fmla="*/ 508974 h 1257325"/>
                  <a:gd name="connsiteX29" fmla="*/ 688271 w 1257315"/>
                  <a:gd name="connsiteY29" fmla="*/ 518972 h 1257325"/>
                  <a:gd name="connsiteX30" fmla="*/ 738344 w 1257315"/>
                  <a:gd name="connsiteY30" fmla="*/ 569036 h 1257325"/>
                  <a:gd name="connsiteX31" fmla="*/ 748342 w 1257315"/>
                  <a:gd name="connsiteY31" fmla="*/ 593255 h 1257325"/>
                  <a:gd name="connsiteX32" fmla="*/ 753530 w 1257315"/>
                  <a:gd name="connsiteY32" fmla="*/ 628653 h 1257325"/>
                  <a:gd name="connsiteX33" fmla="*/ 563215 w 1257315"/>
                  <a:gd name="connsiteY33" fmla="*/ 134836 h 1257325"/>
                  <a:gd name="connsiteX34" fmla="*/ 628653 w 1257315"/>
                  <a:gd name="connsiteY34" fmla="*/ 130405 h 1257325"/>
                  <a:gd name="connsiteX35" fmla="*/ 694101 w 1257315"/>
                  <a:gd name="connsiteY35" fmla="*/ 134836 h 1257325"/>
                  <a:gd name="connsiteX36" fmla="*/ 741339 w 1257315"/>
                  <a:gd name="connsiteY36" fmla="*/ 143417 h 1257325"/>
                  <a:gd name="connsiteX37" fmla="*/ 680881 w 1257315"/>
                  <a:gd name="connsiteY37" fmla="*/ 429399 h 1257325"/>
                  <a:gd name="connsiteX38" fmla="*/ 628662 w 1257315"/>
                  <a:gd name="connsiteY38" fmla="*/ 422671 h 1257325"/>
                  <a:gd name="connsiteX39" fmla="*/ 576444 w 1257315"/>
                  <a:gd name="connsiteY39" fmla="*/ 429399 h 1257325"/>
                  <a:gd name="connsiteX40" fmla="*/ 515986 w 1257315"/>
                  <a:gd name="connsiteY40" fmla="*/ 143417 h 1257325"/>
                  <a:gd name="connsiteX41" fmla="*/ 563215 w 1257315"/>
                  <a:gd name="connsiteY41" fmla="*/ 134836 h 1257325"/>
                  <a:gd name="connsiteX42" fmla="*/ 234312 w 1257315"/>
                  <a:gd name="connsiteY42" fmla="*/ 324641 h 1257325"/>
                  <a:gd name="connsiteX43" fmla="*/ 324622 w 1257315"/>
                  <a:gd name="connsiteY43" fmla="*/ 234331 h 1257325"/>
                  <a:gd name="connsiteX44" fmla="*/ 365293 w 1257315"/>
                  <a:gd name="connsiteY44" fmla="*/ 205982 h 1257325"/>
                  <a:gd name="connsiteX45" fmla="*/ 524736 w 1257315"/>
                  <a:gd name="connsiteY45" fmla="*/ 450916 h 1257325"/>
                  <a:gd name="connsiteX46" fmla="*/ 450906 w 1257315"/>
                  <a:gd name="connsiteY46" fmla="*/ 524745 h 1257325"/>
                  <a:gd name="connsiteX47" fmla="*/ 205973 w 1257315"/>
                  <a:gd name="connsiteY47" fmla="*/ 365302 h 1257325"/>
                  <a:gd name="connsiteX48" fmla="*/ 234312 w 1257315"/>
                  <a:gd name="connsiteY48" fmla="*/ 324641 h 1257325"/>
                  <a:gd name="connsiteX49" fmla="*/ 143417 w 1257315"/>
                  <a:gd name="connsiteY49" fmla="*/ 741349 h 1257325"/>
                  <a:gd name="connsiteX50" fmla="*/ 134836 w 1257315"/>
                  <a:gd name="connsiteY50" fmla="*/ 694073 h 1257325"/>
                  <a:gd name="connsiteX51" fmla="*/ 130404 w 1257315"/>
                  <a:gd name="connsiteY51" fmla="*/ 628663 h 1257325"/>
                  <a:gd name="connsiteX52" fmla="*/ 134836 w 1257315"/>
                  <a:gd name="connsiteY52" fmla="*/ 563253 h 1257325"/>
                  <a:gd name="connsiteX53" fmla="*/ 143417 w 1257315"/>
                  <a:gd name="connsiteY53" fmla="*/ 515976 h 1257325"/>
                  <a:gd name="connsiteX54" fmla="*/ 429380 w 1257315"/>
                  <a:gd name="connsiteY54" fmla="*/ 576435 h 1257325"/>
                  <a:gd name="connsiteX55" fmla="*/ 422652 w 1257315"/>
                  <a:gd name="connsiteY55" fmla="*/ 628653 h 1257325"/>
                  <a:gd name="connsiteX56" fmla="*/ 429380 w 1257315"/>
                  <a:gd name="connsiteY56" fmla="*/ 680881 h 1257325"/>
                  <a:gd name="connsiteX57" fmla="*/ 143417 w 1257315"/>
                  <a:gd name="connsiteY57" fmla="*/ 741349 h 1257325"/>
                  <a:gd name="connsiteX58" fmla="*/ 324584 w 1257315"/>
                  <a:gd name="connsiteY58" fmla="*/ 1022966 h 1257325"/>
                  <a:gd name="connsiteX59" fmla="*/ 234350 w 1257315"/>
                  <a:gd name="connsiteY59" fmla="*/ 932732 h 1257325"/>
                  <a:gd name="connsiteX60" fmla="*/ 205973 w 1257315"/>
                  <a:gd name="connsiteY60" fmla="*/ 892013 h 1257325"/>
                  <a:gd name="connsiteX61" fmla="*/ 450906 w 1257315"/>
                  <a:gd name="connsiteY61" fmla="*/ 732580 h 1257325"/>
                  <a:gd name="connsiteX62" fmla="*/ 524736 w 1257315"/>
                  <a:gd name="connsiteY62" fmla="*/ 806410 h 1257325"/>
                  <a:gd name="connsiteX63" fmla="*/ 365293 w 1257315"/>
                  <a:gd name="connsiteY63" fmla="*/ 1051343 h 1257325"/>
                  <a:gd name="connsiteX64" fmla="*/ 324584 w 1257315"/>
                  <a:gd name="connsiteY64" fmla="*/ 1022966 h 1257325"/>
                  <a:gd name="connsiteX65" fmla="*/ 694072 w 1257315"/>
                  <a:gd name="connsiteY65" fmla="*/ 1122480 h 1257325"/>
                  <a:gd name="connsiteX66" fmla="*/ 628653 w 1257315"/>
                  <a:gd name="connsiteY66" fmla="*/ 1126911 h 1257325"/>
                  <a:gd name="connsiteX67" fmla="*/ 563243 w 1257315"/>
                  <a:gd name="connsiteY67" fmla="*/ 1122480 h 1257325"/>
                  <a:gd name="connsiteX68" fmla="*/ 515967 w 1257315"/>
                  <a:gd name="connsiteY68" fmla="*/ 1113899 h 1257325"/>
                  <a:gd name="connsiteX69" fmla="*/ 576425 w 1257315"/>
                  <a:gd name="connsiteY69" fmla="*/ 827926 h 1257325"/>
                  <a:gd name="connsiteX70" fmla="*/ 628644 w 1257315"/>
                  <a:gd name="connsiteY70" fmla="*/ 834654 h 1257325"/>
                  <a:gd name="connsiteX71" fmla="*/ 680862 w 1257315"/>
                  <a:gd name="connsiteY71" fmla="*/ 827926 h 1257325"/>
                  <a:gd name="connsiteX72" fmla="*/ 741320 w 1257315"/>
                  <a:gd name="connsiteY72" fmla="*/ 1113899 h 1257325"/>
                  <a:gd name="connsiteX73" fmla="*/ 694072 w 1257315"/>
                  <a:gd name="connsiteY73" fmla="*/ 1122480 h 1257325"/>
                  <a:gd name="connsiteX74" fmla="*/ 1022966 w 1257315"/>
                  <a:gd name="connsiteY74" fmla="*/ 932713 h 1257325"/>
                  <a:gd name="connsiteX75" fmla="*/ 932713 w 1257315"/>
                  <a:gd name="connsiteY75" fmla="*/ 1022966 h 1257325"/>
                  <a:gd name="connsiteX76" fmla="*/ 892013 w 1257315"/>
                  <a:gd name="connsiteY76" fmla="*/ 1051334 h 1257325"/>
                  <a:gd name="connsiteX77" fmla="*/ 732570 w 1257315"/>
                  <a:gd name="connsiteY77" fmla="*/ 806400 h 1257325"/>
                  <a:gd name="connsiteX78" fmla="*/ 806400 w 1257315"/>
                  <a:gd name="connsiteY78" fmla="*/ 732580 h 1257325"/>
                  <a:gd name="connsiteX79" fmla="*/ 1051333 w 1257315"/>
                  <a:gd name="connsiteY79" fmla="*/ 892013 h 1257325"/>
                  <a:gd name="connsiteX80" fmla="*/ 1022966 w 1257315"/>
                  <a:gd name="connsiteY80" fmla="*/ 932713 h 1257325"/>
                  <a:gd name="connsiteX81" fmla="*/ 1122470 w 1257315"/>
                  <a:gd name="connsiteY81" fmla="*/ 563253 h 1257325"/>
                  <a:gd name="connsiteX82" fmla="*/ 1126902 w 1257315"/>
                  <a:gd name="connsiteY82" fmla="*/ 628663 h 1257325"/>
                  <a:gd name="connsiteX83" fmla="*/ 1122470 w 1257315"/>
                  <a:gd name="connsiteY83" fmla="*/ 694073 h 1257325"/>
                  <a:gd name="connsiteX84" fmla="*/ 1113889 w 1257315"/>
                  <a:gd name="connsiteY84" fmla="*/ 741349 h 1257325"/>
                  <a:gd name="connsiteX85" fmla="*/ 827916 w 1257315"/>
                  <a:gd name="connsiteY85" fmla="*/ 680890 h 1257325"/>
                  <a:gd name="connsiteX86" fmla="*/ 834645 w 1257315"/>
                  <a:gd name="connsiteY86" fmla="*/ 628663 h 1257325"/>
                  <a:gd name="connsiteX87" fmla="*/ 827916 w 1257315"/>
                  <a:gd name="connsiteY87" fmla="*/ 576444 h 1257325"/>
                  <a:gd name="connsiteX88" fmla="*/ 1113889 w 1257315"/>
                  <a:gd name="connsiteY88" fmla="*/ 515986 h 1257325"/>
                  <a:gd name="connsiteX89" fmla="*/ 1122470 w 1257315"/>
                  <a:gd name="connsiteY89" fmla="*/ 563253 h 12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257315" h="1257325">
                    <a:moveTo>
                      <a:pt x="628653" y="0"/>
                    </a:moveTo>
                    <a:cubicBezTo>
                      <a:pt x="282004" y="0"/>
                      <a:pt x="0" y="282014"/>
                      <a:pt x="0" y="628663"/>
                    </a:cubicBezTo>
                    <a:cubicBezTo>
                      <a:pt x="0" y="975321"/>
                      <a:pt x="282014" y="1257325"/>
                      <a:pt x="628653" y="1257325"/>
                    </a:cubicBezTo>
                    <a:cubicBezTo>
                      <a:pt x="975311" y="1257325"/>
                      <a:pt x="1257316" y="975312"/>
                      <a:pt x="1257316" y="628663"/>
                    </a:cubicBezTo>
                    <a:cubicBezTo>
                      <a:pt x="1257316" y="282014"/>
                      <a:pt x="975302" y="0"/>
                      <a:pt x="628653" y="0"/>
                    </a:cubicBezTo>
                    <a:close/>
                    <a:moveTo>
                      <a:pt x="932703" y="234341"/>
                    </a:moveTo>
                    <a:cubicBezTo>
                      <a:pt x="966504" y="260469"/>
                      <a:pt x="996857" y="290821"/>
                      <a:pt x="1022984" y="324622"/>
                    </a:cubicBezTo>
                    <a:cubicBezTo>
                      <a:pt x="1033076" y="337691"/>
                      <a:pt x="1042545" y="351251"/>
                      <a:pt x="1051333" y="365293"/>
                    </a:cubicBezTo>
                    <a:lnTo>
                      <a:pt x="806400" y="524736"/>
                    </a:lnTo>
                    <a:cubicBezTo>
                      <a:pt x="788512" y="494270"/>
                      <a:pt x="763045" y="468795"/>
                      <a:pt x="732570" y="450916"/>
                    </a:cubicBezTo>
                    <a:lnTo>
                      <a:pt x="892013" y="205982"/>
                    </a:lnTo>
                    <a:cubicBezTo>
                      <a:pt x="906065" y="214770"/>
                      <a:pt x="919644" y="224239"/>
                      <a:pt x="932703" y="234341"/>
                    </a:cubicBezTo>
                    <a:close/>
                    <a:moveTo>
                      <a:pt x="753530" y="628653"/>
                    </a:moveTo>
                    <a:cubicBezTo>
                      <a:pt x="753530" y="640957"/>
                      <a:pt x="751668" y="652816"/>
                      <a:pt x="748342" y="664051"/>
                    </a:cubicBezTo>
                    <a:cubicBezTo>
                      <a:pt x="745818" y="672528"/>
                      <a:pt x="742501" y="680645"/>
                      <a:pt x="738344" y="688271"/>
                    </a:cubicBezTo>
                    <a:cubicBezTo>
                      <a:pt x="726815" y="709381"/>
                      <a:pt x="709390" y="726816"/>
                      <a:pt x="688271" y="738335"/>
                    </a:cubicBezTo>
                    <a:cubicBezTo>
                      <a:pt x="680645" y="742492"/>
                      <a:pt x="672518" y="745819"/>
                      <a:pt x="664051" y="748332"/>
                    </a:cubicBezTo>
                    <a:cubicBezTo>
                      <a:pt x="652816" y="751668"/>
                      <a:pt x="640956" y="753520"/>
                      <a:pt x="628653" y="753520"/>
                    </a:cubicBezTo>
                    <a:cubicBezTo>
                      <a:pt x="616350" y="753520"/>
                      <a:pt x="604490" y="751668"/>
                      <a:pt x="593264" y="748332"/>
                    </a:cubicBezTo>
                    <a:cubicBezTo>
                      <a:pt x="584797" y="745819"/>
                      <a:pt x="576661" y="742502"/>
                      <a:pt x="569045" y="738344"/>
                    </a:cubicBezTo>
                    <a:cubicBezTo>
                      <a:pt x="547935" y="726825"/>
                      <a:pt x="530500" y="709391"/>
                      <a:pt x="518972" y="688280"/>
                    </a:cubicBezTo>
                    <a:cubicBezTo>
                      <a:pt x="514814" y="680654"/>
                      <a:pt x="511488" y="672528"/>
                      <a:pt x="508974" y="664061"/>
                    </a:cubicBezTo>
                    <a:cubicBezTo>
                      <a:pt x="505638" y="652825"/>
                      <a:pt x="503786" y="640966"/>
                      <a:pt x="503786" y="628663"/>
                    </a:cubicBezTo>
                    <a:cubicBezTo>
                      <a:pt x="503786" y="616359"/>
                      <a:pt x="505638" y="604500"/>
                      <a:pt x="508974" y="593265"/>
                    </a:cubicBezTo>
                    <a:cubicBezTo>
                      <a:pt x="511488" y="584798"/>
                      <a:pt x="514804" y="576671"/>
                      <a:pt x="518972" y="569045"/>
                    </a:cubicBezTo>
                    <a:cubicBezTo>
                      <a:pt x="530500" y="547935"/>
                      <a:pt x="547925" y="530491"/>
                      <a:pt x="569045" y="518972"/>
                    </a:cubicBezTo>
                    <a:cubicBezTo>
                      <a:pt x="576671" y="514814"/>
                      <a:pt x="584788" y="511488"/>
                      <a:pt x="593264" y="508974"/>
                    </a:cubicBezTo>
                    <a:cubicBezTo>
                      <a:pt x="604490" y="505648"/>
                      <a:pt x="616350" y="503786"/>
                      <a:pt x="628653" y="503786"/>
                    </a:cubicBezTo>
                    <a:cubicBezTo>
                      <a:pt x="640956" y="503786"/>
                      <a:pt x="652825" y="505648"/>
                      <a:pt x="664051" y="508974"/>
                    </a:cubicBezTo>
                    <a:cubicBezTo>
                      <a:pt x="672518" y="511488"/>
                      <a:pt x="680654" y="514814"/>
                      <a:pt x="688271" y="518972"/>
                    </a:cubicBezTo>
                    <a:cubicBezTo>
                      <a:pt x="709381" y="530491"/>
                      <a:pt x="726815" y="547925"/>
                      <a:pt x="738344" y="569036"/>
                    </a:cubicBezTo>
                    <a:cubicBezTo>
                      <a:pt x="742492" y="576661"/>
                      <a:pt x="745828" y="584788"/>
                      <a:pt x="748342" y="593255"/>
                    </a:cubicBezTo>
                    <a:cubicBezTo>
                      <a:pt x="751659" y="604491"/>
                      <a:pt x="753530" y="616359"/>
                      <a:pt x="753530" y="628653"/>
                    </a:cubicBezTo>
                    <a:close/>
                    <a:moveTo>
                      <a:pt x="563215" y="134836"/>
                    </a:moveTo>
                    <a:cubicBezTo>
                      <a:pt x="584656" y="132011"/>
                      <a:pt x="606456" y="130405"/>
                      <a:pt x="628653" y="130405"/>
                    </a:cubicBezTo>
                    <a:cubicBezTo>
                      <a:pt x="650850" y="130405"/>
                      <a:pt x="672660" y="132011"/>
                      <a:pt x="694101" y="134836"/>
                    </a:cubicBezTo>
                    <a:cubicBezTo>
                      <a:pt x="710089" y="136953"/>
                      <a:pt x="725852" y="139816"/>
                      <a:pt x="741339" y="143417"/>
                    </a:cubicBezTo>
                    <a:lnTo>
                      <a:pt x="680881" y="429399"/>
                    </a:lnTo>
                    <a:cubicBezTo>
                      <a:pt x="664193" y="425024"/>
                      <a:pt x="646701" y="422671"/>
                      <a:pt x="628662" y="422671"/>
                    </a:cubicBezTo>
                    <a:cubicBezTo>
                      <a:pt x="610623" y="422671"/>
                      <a:pt x="593122" y="425024"/>
                      <a:pt x="576444" y="429399"/>
                    </a:cubicBezTo>
                    <a:lnTo>
                      <a:pt x="515986" y="143417"/>
                    </a:lnTo>
                    <a:cubicBezTo>
                      <a:pt x="531464" y="139816"/>
                      <a:pt x="547217" y="136953"/>
                      <a:pt x="563215" y="134836"/>
                    </a:cubicBezTo>
                    <a:close/>
                    <a:moveTo>
                      <a:pt x="234312" y="324641"/>
                    </a:moveTo>
                    <a:cubicBezTo>
                      <a:pt x="260449" y="290821"/>
                      <a:pt x="290811" y="260459"/>
                      <a:pt x="324622" y="234331"/>
                    </a:cubicBezTo>
                    <a:cubicBezTo>
                      <a:pt x="337690" y="224239"/>
                      <a:pt x="351241" y="214761"/>
                      <a:pt x="365293" y="205982"/>
                    </a:cubicBezTo>
                    <a:lnTo>
                      <a:pt x="524736" y="450916"/>
                    </a:lnTo>
                    <a:cubicBezTo>
                      <a:pt x="494261" y="468804"/>
                      <a:pt x="468794" y="494270"/>
                      <a:pt x="450906" y="524745"/>
                    </a:cubicBezTo>
                    <a:lnTo>
                      <a:pt x="205973" y="365302"/>
                    </a:lnTo>
                    <a:cubicBezTo>
                      <a:pt x="214761" y="351260"/>
                      <a:pt x="224220" y="337691"/>
                      <a:pt x="234312" y="324641"/>
                    </a:cubicBezTo>
                    <a:close/>
                    <a:moveTo>
                      <a:pt x="143417" y="741349"/>
                    </a:moveTo>
                    <a:cubicBezTo>
                      <a:pt x="139816" y="725852"/>
                      <a:pt x="136944" y="710080"/>
                      <a:pt x="134836" y="694073"/>
                    </a:cubicBezTo>
                    <a:cubicBezTo>
                      <a:pt x="132011" y="672651"/>
                      <a:pt x="130404" y="650850"/>
                      <a:pt x="130404" y="628663"/>
                    </a:cubicBezTo>
                    <a:cubicBezTo>
                      <a:pt x="130404" y="606484"/>
                      <a:pt x="132011" y="584675"/>
                      <a:pt x="134836" y="563253"/>
                    </a:cubicBezTo>
                    <a:cubicBezTo>
                      <a:pt x="136953" y="547245"/>
                      <a:pt x="139816" y="531483"/>
                      <a:pt x="143417" y="515976"/>
                    </a:cubicBezTo>
                    <a:lnTo>
                      <a:pt x="429380" y="576435"/>
                    </a:lnTo>
                    <a:cubicBezTo>
                      <a:pt x="425004" y="593123"/>
                      <a:pt x="422652" y="610614"/>
                      <a:pt x="422652" y="628653"/>
                    </a:cubicBezTo>
                    <a:cubicBezTo>
                      <a:pt x="422652" y="646692"/>
                      <a:pt x="425004" y="664193"/>
                      <a:pt x="429380" y="680881"/>
                    </a:cubicBezTo>
                    <a:lnTo>
                      <a:pt x="143417" y="741349"/>
                    </a:lnTo>
                    <a:close/>
                    <a:moveTo>
                      <a:pt x="324584" y="1022966"/>
                    </a:moveTo>
                    <a:cubicBezTo>
                      <a:pt x="290802" y="996847"/>
                      <a:pt x="260468" y="966514"/>
                      <a:pt x="234350" y="932732"/>
                    </a:cubicBezTo>
                    <a:cubicBezTo>
                      <a:pt x="224248" y="919653"/>
                      <a:pt x="214770" y="906084"/>
                      <a:pt x="205973" y="892013"/>
                    </a:cubicBezTo>
                    <a:lnTo>
                      <a:pt x="450906" y="732580"/>
                    </a:lnTo>
                    <a:cubicBezTo>
                      <a:pt x="468794" y="763045"/>
                      <a:pt x="494261" y="788521"/>
                      <a:pt x="524736" y="806410"/>
                    </a:cubicBezTo>
                    <a:lnTo>
                      <a:pt x="365293" y="1051343"/>
                    </a:lnTo>
                    <a:cubicBezTo>
                      <a:pt x="351232" y="1042545"/>
                      <a:pt x="337662" y="1033067"/>
                      <a:pt x="324584" y="1022966"/>
                    </a:cubicBezTo>
                    <a:close/>
                    <a:moveTo>
                      <a:pt x="694072" y="1122480"/>
                    </a:moveTo>
                    <a:cubicBezTo>
                      <a:pt x="672641" y="1125305"/>
                      <a:pt x="650841" y="1126911"/>
                      <a:pt x="628653" y="1126911"/>
                    </a:cubicBezTo>
                    <a:cubicBezTo>
                      <a:pt x="606465" y="1126911"/>
                      <a:pt x="584675" y="1125305"/>
                      <a:pt x="563243" y="1122480"/>
                    </a:cubicBezTo>
                    <a:cubicBezTo>
                      <a:pt x="547235" y="1120363"/>
                      <a:pt x="531473" y="1117500"/>
                      <a:pt x="515967" y="1113899"/>
                    </a:cubicBezTo>
                    <a:lnTo>
                      <a:pt x="576425" y="827926"/>
                    </a:lnTo>
                    <a:cubicBezTo>
                      <a:pt x="593113" y="832301"/>
                      <a:pt x="610604" y="834654"/>
                      <a:pt x="628644" y="834654"/>
                    </a:cubicBezTo>
                    <a:cubicBezTo>
                      <a:pt x="646683" y="834654"/>
                      <a:pt x="664184" y="832301"/>
                      <a:pt x="680862" y="827926"/>
                    </a:cubicBezTo>
                    <a:lnTo>
                      <a:pt x="741320" y="1113899"/>
                    </a:lnTo>
                    <a:cubicBezTo>
                      <a:pt x="725842" y="1117500"/>
                      <a:pt x="710080" y="1120372"/>
                      <a:pt x="694072" y="1122480"/>
                    </a:cubicBezTo>
                    <a:close/>
                    <a:moveTo>
                      <a:pt x="1022966" y="932713"/>
                    </a:moveTo>
                    <a:cubicBezTo>
                      <a:pt x="996847" y="966504"/>
                      <a:pt x="966504" y="996847"/>
                      <a:pt x="932713" y="1022966"/>
                    </a:cubicBezTo>
                    <a:cubicBezTo>
                      <a:pt x="919635" y="1033067"/>
                      <a:pt x="906074" y="1042545"/>
                      <a:pt x="892013" y="1051334"/>
                    </a:cubicBezTo>
                    <a:lnTo>
                      <a:pt x="732570" y="806400"/>
                    </a:lnTo>
                    <a:cubicBezTo>
                      <a:pt x="763045" y="788521"/>
                      <a:pt x="788512" y="763055"/>
                      <a:pt x="806400" y="732580"/>
                    </a:cubicBezTo>
                    <a:lnTo>
                      <a:pt x="1051333" y="892013"/>
                    </a:lnTo>
                    <a:cubicBezTo>
                      <a:pt x="1042545" y="906074"/>
                      <a:pt x="1033076" y="919635"/>
                      <a:pt x="1022966" y="932713"/>
                    </a:cubicBezTo>
                    <a:close/>
                    <a:moveTo>
                      <a:pt x="1122470" y="563253"/>
                    </a:moveTo>
                    <a:cubicBezTo>
                      <a:pt x="1125295" y="584675"/>
                      <a:pt x="1126902" y="606475"/>
                      <a:pt x="1126902" y="628663"/>
                    </a:cubicBezTo>
                    <a:cubicBezTo>
                      <a:pt x="1126902" y="650850"/>
                      <a:pt x="1125295" y="672651"/>
                      <a:pt x="1122470" y="694073"/>
                    </a:cubicBezTo>
                    <a:cubicBezTo>
                      <a:pt x="1120353" y="710080"/>
                      <a:pt x="1117490" y="725852"/>
                      <a:pt x="1113889" y="741349"/>
                    </a:cubicBezTo>
                    <a:lnTo>
                      <a:pt x="827916" y="680890"/>
                    </a:lnTo>
                    <a:cubicBezTo>
                      <a:pt x="832301" y="664203"/>
                      <a:pt x="834645" y="646702"/>
                      <a:pt x="834645" y="628663"/>
                    </a:cubicBezTo>
                    <a:cubicBezTo>
                      <a:pt x="834645" y="610624"/>
                      <a:pt x="832301" y="593123"/>
                      <a:pt x="827916" y="576444"/>
                    </a:cubicBezTo>
                    <a:lnTo>
                      <a:pt x="1113889" y="515986"/>
                    </a:lnTo>
                    <a:cubicBezTo>
                      <a:pt x="1117490" y="531474"/>
                      <a:pt x="1120362" y="547236"/>
                      <a:pt x="1122470" y="563253"/>
                    </a:cubicBezTo>
                    <a:close/>
                  </a:path>
                </a:pathLst>
              </a:custGeom>
              <a:grpFill/>
              <a:ln w="9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グラフィックス 17">
                <a:extLst>
                  <a:ext uri="{FF2B5EF4-FFF2-40B4-BE49-F238E27FC236}">
                    <a16:creationId xmlns:a16="http://schemas.microsoft.com/office/drawing/2014/main" id="{45974EF4-5E2A-40B6-8284-78065258A7AA}"/>
                  </a:ext>
                </a:extLst>
              </p:cNvPr>
              <p:cNvSpPr/>
              <p:nvPr/>
            </p:nvSpPr>
            <p:spPr>
              <a:xfrm>
                <a:off x="1086703" y="3700193"/>
                <a:ext cx="5386268" cy="3291435"/>
              </a:xfrm>
              <a:custGeom>
                <a:avLst/>
                <a:gdLst>
                  <a:gd name="connsiteX0" fmla="*/ 775131 w 5386268"/>
                  <a:gd name="connsiteY0" fmla="*/ 409971 h 3291435"/>
                  <a:gd name="connsiteX1" fmla="*/ 775131 w 5386268"/>
                  <a:gd name="connsiteY1" fmla="*/ 0 h 3291435"/>
                  <a:gd name="connsiteX2" fmla="*/ 0 w 5386268"/>
                  <a:gd name="connsiteY2" fmla="*/ 0 h 3291435"/>
                  <a:gd name="connsiteX3" fmla="*/ 0 w 5386268"/>
                  <a:gd name="connsiteY3" fmla="*/ 265071 h 3291435"/>
                  <a:gd name="connsiteX4" fmla="*/ 510061 w 5386268"/>
                  <a:gd name="connsiteY4" fmla="*/ 265071 h 3291435"/>
                  <a:gd name="connsiteX5" fmla="*/ 510061 w 5386268"/>
                  <a:gd name="connsiteY5" fmla="*/ 810652 h 3291435"/>
                  <a:gd name="connsiteX6" fmla="*/ 272781 w 5386268"/>
                  <a:gd name="connsiteY6" fmla="*/ 810652 h 3291435"/>
                  <a:gd name="connsiteX7" fmla="*/ 272781 w 5386268"/>
                  <a:gd name="connsiteY7" fmla="*/ 1592833 h 3291435"/>
                  <a:gd name="connsiteX8" fmla="*/ 510061 w 5386268"/>
                  <a:gd name="connsiteY8" fmla="*/ 1592833 h 3291435"/>
                  <a:gd name="connsiteX9" fmla="*/ 510061 w 5386268"/>
                  <a:gd name="connsiteY9" fmla="*/ 1904377 h 3291435"/>
                  <a:gd name="connsiteX10" fmla="*/ 272781 w 5386268"/>
                  <a:gd name="connsiteY10" fmla="*/ 1904377 h 3291435"/>
                  <a:gd name="connsiteX11" fmla="*/ 272781 w 5386268"/>
                  <a:gd name="connsiteY11" fmla="*/ 2295476 h 3291435"/>
                  <a:gd name="connsiteX12" fmla="*/ 510061 w 5386268"/>
                  <a:gd name="connsiteY12" fmla="*/ 2295476 h 3291435"/>
                  <a:gd name="connsiteX13" fmla="*/ 510061 w 5386268"/>
                  <a:gd name="connsiteY13" fmla="*/ 3291436 h 3291435"/>
                  <a:gd name="connsiteX14" fmla="*/ 775131 w 5386268"/>
                  <a:gd name="connsiteY14" fmla="*/ 3291436 h 3291435"/>
                  <a:gd name="connsiteX15" fmla="*/ 775131 w 5386268"/>
                  <a:gd name="connsiteY15" fmla="*/ 2811897 h 3291435"/>
                  <a:gd name="connsiteX16" fmla="*/ 1260340 w 5386268"/>
                  <a:gd name="connsiteY16" fmla="*/ 2811897 h 3291435"/>
                  <a:gd name="connsiteX17" fmla="*/ 1260340 w 5386268"/>
                  <a:gd name="connsiteY17" fmla="*/ 2557419 h 3291435"/>
                  <a:gd name="connsiteX18" fmla="*/ 2303083 w 5386268"/>
                  <a:gd name="connsiteY18" fmla="*/ 2557419 h 3291435"/>
                  <a:gd name="connsiteX19" fmla="*/ 2303083 w 5386268"/>
                  <a:gd name="connsiteY19" fmla="*/ 2811897 h 3291435"/>
                  <a:gd name="connsiteX20" fmla="*/ 4236395 w 5386268"/>
                  <a:gd name="connsiteY20" fmla="*/ 2811897 h 3291435"/>
                  <a:gd name="connsiteX21" fmla="*/ 4236395 w 5386268"/>
                  <a:gd name="connsiteY21" fmla="*/ 2557419 h 3291435"/>
                  <a:gd name="connsiteX22" fmla="*/ 4467985 w 5386268"/>
                  <a:gd name="connsiteY22" fmla="*/ 2557419 h 3291435"/>
                  <a:gd name="connsiteX23" fmla="*/ 4467985 w 5386268"/>
                  <a:gd name="connsiteY23" fmla="*/ 2811897 h 3291435"/>
                  <a:gd name="connsiteX24" fmla="*/ 4851724 w 5386268"/>
                  <a:gd name="connsiteY24" fmla="*/ 2811897 h 3291435"/>
                  <a:gd name="connsiteX25" fmla="*/ 4851724 w 5386268"/>
                  <a:gd name="connsiteY25" fmla="*/ 2557419 h 3291435"/>
                  <a:gd name="connsiteX26" fmla="*/ 5386269 w 5386268"/>
                  <a:gd name="connsiteY26" fmla="*/ 2557419 h 3291435"/>
                  <a:gd name="connsiteX27" fmla="*/ 5386269 w 5386268"/>
                  <a:gd name="connsiteY27" fmla="*/ 409971 h 3291435"/>
                  <a:gd name="connsiteX28" fmla="*/ 775131 w 5386268"/>
                  <a:gd name="connsiteY28" fmla="*/ 409971 h 3291435"/>
                  <a:gd name="connsiteX29" fmla="*/ 1532564 w 5386268"/>
                  <a:gd name="connsiteY29" fmla="*/ 2254106 h 3291435"/>
                  <a:gd name="connsiteX30" fmla="*/ 809462 w 5386268"/>
                  <a:gd name="connsiteY30" fmla="*/ 2254106 h 3291435"/>
                  <a:gd name="connsiteX31" fmla="*/ 809462 w 5386268"/>
                  <a:gd name="connsiteY31" fmla="*/ 2080460 h 3291435"/>
                  <a:gd name="connsiteX32" fmla="*/ 1532564 w 5386268"/>
                  <a:gd name="connsiteY32" fmla="*/ 2080460 h 3291435"/>
                  <a:gd name="connsiteX33" fmla="*/ 1532564 w 5386268"/>
                  <a:gd name="connsiteY33" fmla="*/ 2254106 h 3291435"/>
                  <a:gd name="connsiteX34" fmla="*/ 1532564 w 5386268"/>
                  <a:gd name="connsiteY34" fmla="*/ 1786210 h 3291435"/>
                  <a:gd name="connsiteX35" fmla="*/ 809462 w 5386268"/>
                  <a:gd name="connsiteY35" fmla="*/ 1786210 h 3291435"/>
                  <a:gd name="connsiteX36" fmla="*/ 809462 w 5386268"/>
                  <a:gd name="connsiteY36" fmla="*/ 1612564 h 3291435"/>
                  <a:gd name="connsiteX37" fmla="*/ 1532564 w 5386268"/>
                  <a:gd name="connsiteY37" fmla="*/ 1612564 h 3291435"/>
                  <a:gd name="connsiteX38" fmla="*/ 1532564 w 5386268"/>
                  <a:gd name="connsiteY38" fmla="*/ 1786210 h 3291435"/>
                  <a:gd name="connsiteX39" fmla="*/ 1532564 w 5386268"/>
                  <a:gd name="connsiteY39" fmla="*/ 1318322 h 3291435"/>
                  <a:gd name="connsiteX40" fmla="*/ 809462 w 5386268"/>
                  <a:gd name="connsiteY40" fmla="*/ 1318322 h 3291435"/>
                  <a:gd name="connsiteX41" fmla="*/ 809462 w 5386268"/>
                  <a:gd name="connsiteY41" fmla="*/ 1144677 h 3291435"/>
                  <a:gd name="connsiteX42" fmla="*/ 1532564 w 5386268"/>
                  <a:gd name="connsiteY42" fmla="*/ 1144677 h 3291435"/>
                  <a:gd name="connsiteX43" fmla="*/ 1532564 w 5386268"/>
                  <a:gd name="connsiteY43" fmla="*/ 1318322 h 3291435"/>
                  <a:gd name="connsiteX44" fmla="*/ 1532564 w 5386268"/>
                  <a:gd name="connsiteY44" fmla="*/ 850435 h 3291435"/>
                  <a:gd name="connsiteX45" fmla="*/ 809462 w 5386268"/>
                  <a:gd name="connsiteY45" fmla="*/ 850435 h 3291435"/>
                  <a:gd name="connsiteX46" fmla="*/ 809462 w 5386268"/>
                  <a:gd name="connsiteY46" fmla="*/ 676789 h 3291435"/>
                  <a:gd name="connsiteX47" fmla="*/ 1532564 w 5386268"/>
                  <a:gd name="connsiteY47" fmla="*/ 676789 h 3291435"/>
                  <a:gd name="connsiteX48" fmla="*/ 1532564 w 5386268"/>
                  <a:gd name="connsiteY48" fmla="*/ 850435 h 3291435"/>
                  <a:gd name="connsiteX49" fmla="*/ 2639385 w 5386268"/>
                  <a:gd name="connsiteY49" fmla="*/ 2237163 h 3291435"/>
                  <a:gd name="connsiteX50" fmla="*/ 1885922 w 5386268"/>
                  <a:gd name="connsiteY50" fmla="*/ 1483700 h 3291435"/>
                  <a:gd name="connsiteX51" fmla="*/ 2639385 w 5386268"/>
                  <a:gd name="connsiteY51" fmla="*/ 730236 h 3291435"/>
                  <a:gd name="connsiteX52" fmla="*/ 3392848 w 5386268"/>
                  <a:gd name="connsiteY52" fmla="*/ 1483700 h 3291435"/>
                  <a:gd name="connsiteX53" fmla="*/ 2639385 w 5386268"/>
                  <a:gd name="connsiteY53" fmla="*/ 2237163 h 3291435"/>
                  <a:gd name="connsiteX54" fmla="*/ 4403634 w 5386268"/>
                  <a:gd name="connsiteY54" fmla="*/ 2237163 h 3291435"/>
                  <a:gd name="connsiteX55" fmla="*/ 3650170 w 5386268"/>
                  <a:gd name="connsiteY55" fmla="*/ 1483700 h 3291435"/>
                  <a:gd name="connsiteX56" fmla="*/ 4403634 w 5386268"/>
                  <a:gd name="connsiteY56" fmla="*/ 730236 h 3291435"/>
                  <a:gd name="connsiteX57" fmla="*/ 5157097 w 5386268"/>
                  <a:gd name="connsiteY57" fmla="*/ 1483700 h 3291435"/>
                  <a:gd name="connsiteX58" fmla="*/ 4403634 w 5386268"/>
                  <a:gd name="connsiteY58" fmla="*/ 2237163 h 329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386268" h="3291435">
                    <a:moveTo>
                      <a:pt x="775131" y="409971"/>
                    </a:moveTo>
                    <a:lnTo>
                      <a:pt x="775131" y="0"/>
                    </a:lnTo>
                    <a:lnTo>
                      <a:pt x="0" y="0"/>
                    </a:lnTo>
                    <a:lnTo>
                      <a:pt x="0" y="265071"/>
                    </a:lnTo>
                    <a:lnTo>
                      <a:pt x="510061" y="265071"/>
                    </a:lnTo>
                    <a:lnTo>
                      <a:pt x="510061" y="810652"/>
                    </a:lnTo>
                    <a:lnTo>
                      <a:pt x="272781" y="810652"/>
                    </a:lnTo>
                    <a:lnTo>
                      <a:pt x="272781" y="1592833"/>
                    </a:lnTo>
                    <a:lnTo>
                      <a:pt x="510061" y="1592833"/>
                    </a:lnTo>
                    <a:lnTo>
                      <a:pt x="510061" y="1904377"/>
                    </a:lnTo>
                    <a:lnTo>
                      <a:pt x="272781" y="1904377"/>
                    </a:lnTo>
                    <a:lnTo>
                      <a:pt x="272781" y="2295476"/>
                    </a:lnTo>
                    <a:lnTo>
                      <a:pt x="510061" y="2295476"/>
                    </a:lnTo>
                    <a:lnTo>
                      <a:pt x="510061" y="3291436"/>
                    </a:lnTo>
                    <a:lnTo>
                      <a:pt x="775131" y="3291436"/>
                    </a:lnTo>
                    <a:lnTo>
                      <a:pt x="775131" y="2811897"/>
                    </a:lnTo>
                    <a:lnTo>
                      <a:pt x="1260340" y="2811897"/>
                    </a:lnTo>
                    <a:lnTo>
                      <a:pt x="1260340" y="2557419"/>
                    </a:lnTo>
                    <a:lnTo>
                      <a:pt x="2303083" y="2557419"/>
                    </a:lnTo>
                    <a:lnTo>
                      <a:pt x="2303083" y="2811897"/>
                    </a:lnTo>
                    <a:lnTo>
                      <a:pt x="4236395" y="2811897"/>
                    </a:lnTo>
                    <a:lnTo>
                      <a:pt x="4236395" y="2557419"/>
                    </a:lnTo>
                    <a:lnTo>
                      <a:pt x="4467985" y="2557419"/>
                    </a:lnTo>
                    <a:lnTo>
                      <a:pt x="4467985" y="2811897"/>
                    </a:lnTo>
                    <a:lnTo>
                      <a:pt x="4851724" y="2811897"/>
                    </a:lnTo>
                    <a:lnTo>
                      <a:pt x="4851724" y="2557419"/>
                    </a:lnTo>
                    <a:lnTo>
                      <a:pt x="5386269" y="2557419"/>
                    </a:lnTo>
                    <a:lnTo>
                      <a:pt x="5386269" y="409971"/>
                    </a:lnTo>
                    <a:lnTo>
                      <a:pt x="775131" y="409971"/>
                    </a:lnTo>
                    <a:close/>
                    <a:moveTo>
                      <a:pt x="1532564" y="2254106"/>
                    </a:moveTo>
                    <a:lnTo>
                      <a:pt x="809462" y="2254106"/>
                    </a:lnTo>
                    <a:lnTo>
                      <a:pt x="809462" y="2080460"/>
                    </a:lnTo>
                    <a:lnTo>
                      <a:pt x="1532564" y="2080460"/>
                    </a:lnTo>
                    <a:lnTo>
                      <a:pt x="1532564" y="2254106"/>
                    </a:lnTo>
                    <a:close/>
                    <a:moveTo>
                      <a:pt x="1532564" y="1786210"/>
                    </a:moveTo>
                    <a:lnTo>
                      <a:pt x="809462" y="1786210"/>
                    </a:lnTo>
                    <a:lnTo>
                      <a:pt x="809462" y="1612564"/>
                    </a:lnTo>
                    <a:lnTo>
                      <a:pt x="1532564" y="1612564"/>
                    </a:lnTo>
                    <a:lnTo>
                      <a:pt x="1532564" y="1786210"/>
                    </a:lnTo>
                    <a:close/>
                    <a:moveTo>
                      <a:pt x="1532564" y="1318322"/>
                    </a:moveTo>
                    <a:lnTo>
                      <a:pt x="809462" y="1318322"/>
                    </a:lnTo>
                    <a:lnTo>
                      <a:pt x="809462" y="1144677"/>
                    </a:lnTo>
                    <a:lnTo>
                      <a:pt x="1532564" y="1144677"/>
                    </a:lnTo>
                    <a:lnTo>
                      <a:pt x="1532564" y="1318322"/>
                    </a:lnTo>
                    <a:close/>
                    <a:moveTo>
                      <a:pt x="1532564" y="850435"/>
                    </a:moveTo>
                    <a:lnTo>
                      <a:pt x="809462" y="850435"/>
                    </a:lnTo>
                    <a:lnTo>
                      <a:pt x="809462" y="676789"/>
                    </a:lnTo>
                    <a:lnTo>
                      <a:pt x="1532564" y="676789"/>
                    </a:lnTo>
                    <a:lnTo>
                      <a:pt x="1532564" y="850435"/>
                    </a:lnTo>
                    <a:close/>
                    <a:moveTo>
                      <a:pt x="2639385" y="2237163"/>
                    </a:moveTo>
                    <a:cubicBezTo>
                      <a:pt x="2223924" y="2237163"/>
                      <a:pt x="1885922" y="1899161"/>
                      <a:pt x="1885922" y="1483700"/>
                    </a:cubicBezTo>
                    <a:cubicBezTo>
                      <a:pt x="1885922" y="1068239"/>
                      <a:pt x="2223934" y="730236"/>
                      <a:pt x="2639385" y="730236"/>
                    </a:cubicBezTo>
                    <a:cubicBezTo>
                      <a:pt x="3054846" y="730236"/>
                      <a:pt x="3392848" y="1068248"/>
                      <a:pt x="3392848" y="1483700"/>
                    </a:cubicBezTo>
                    <a:cubicBezTo>
                      <a:pt x="3392848" y="1899161"/>
                      <a:pt x="3054846" y="2237163"/>
                      <a:pt x="2639385" y="2237163"/>
                    </a:cubicBezTo>
                    <a:close/>
                    <a:moveTo>
                      <a:pt x="4403634" y="2237163"/>
                    </a:moveTo>
                    <a:cubicBezTo>
                      <a:pt x="3988173" y="2237163"/>
                      <a:pt x="3650170" y="1899161"/>
                      <a:pt x="3650170" y="1483700"/>
                    </a:cubicBezTo>
                    <a:cubicBezTo>
                      <a:pt x="3650170" y="1068239"/>
                      <a:pt x="3988182" y="730236"/>
                      <a:pt x="4403634" y="730236"/>
                    </a:cubicBezTo>
                    <a:cubicBezTo>
                      <a:pt x="4819085" y="730236"/>
                      <a:pt x="5157097" y="1068248"/>
                      <a:pt x="5157097" y="1483700"/>
                    </a:cubicBezTo>
                    <a:cubicBezTo>
                      <a:pt x="5157097" y="1899161"/>
                      <a:pt x="4819095" y="2237163"/>
                      <a:pt x="4403634" y="2237163"/>
                    </a:cubicBezTo>
                    <a:close/>
                  </a:path>
                </a:pathLst>
              </a:custGeom>
              <a:grpFill/>
              <a:ln w="9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718899CB-2327-4173-B5C9-53ADE0AC8935}"/>
                </a:ext>
              </a:extLst>
            </p:cNvPr>
            <p:cNvSpPr/>
            <p:nvPr/>
          </p:nvSpPr>
          <p:spPr>
            <a:xfrm rot="5400000">
              <a:off x="342242" y="1165278"/>
              <a:ext cx="121943" cy="912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テキスト ボックス 403">
              <a:extLst>
                <a:ext uri="{FF2B5EF4-FFF2-40B4-BE49-F238E27FC236}">
                  <a16:creationId xmlns:a16="http://schemas.microsoft.com/office/drawing/2014/main" id="{E4652D3E-C039-4E16-9A32-4F4691B54FBD}"/>
                </a:ext>
              </a:extLst>
            </p:cNvPr>
            <p:cNvSpPr txBox="1"/>
            <p:nvPr/>
          </p:nvSpPr>
          <p:spPr>
            <a:xfrm>
              <a:off x="862708" y="1140000"/>
              <a:ext cx="1864923" cy="100011"/>
            </a:xfrm>
            <a:custGeom>
              <a:avLst/>
              <a:gdLst/>
              <a:ahLst/>
              <a:cxnLst/>
              <a:rect l="l" t="t" r="r" b="b"/>
              <a:pathLst>
                <a:path w="1865844" h="100060">
                  <a:moveTo>
                    <a:pt x="643423" y="49873"/>
                  </a:moveTo>
                  <a:lnTo>
                    <a:pt x="643424" y="49873"/>
                  </a:lnTo>
                  <a:lnTo>
                    <a:pt x="643424" y="49873"/>
                  </a:lnTo>
                  <a:lnTo>
                    <a:pt x="657883" y="55321"/>
                  </a:lnTo>
                  <a:cubicBezTo>
                    <a:pt x="655493" y="61332"/>
                    <a:pt x="652860" y="66885"/>
                    <a:pt x="649986" y="71980"/>
                  </a:cubicBezTo>
                  <a:cubicBezTo>
                    <a:pt x="647111" y="77075"/>
                    <a:pt x="643876" y="81475"/>
                    <a:pt x="640281" y="85182"/>
                  </a:cubicBezTo>
                  <a:lnTo>
                    <a:pt x="640280" y="85181"/>
                  </a:lnTo>
                  <a:lnTo>
                    <a:pt x="640280" y="85182"/>
                  </a:lnTo>
                  <a:lnTo>
                    <a:pt x="626869" y="77219"/>
                  </a:lnTo>
                  <a:cubicBezTo>
                    <a:pt x="630230" y="73971"/>
                    <a:pt x="633303" y="70068"/>
                    <a:pt x="636089" y="65510"/>
                  </a:cubicBezTo>
                  <a:cubicBezTo>
                    <a:pt x="638874" y="60952"/>
                    <a:pt x="641319" y="55740"/>
                    <a:pt x="643423" y="49873"/>
                  </a:cubicBezTo>
                  <a:close/>
                  <a:moveTo>
                    <a:pt x="699687" y="48825"/>
                  </a:moveTo>
                  <a:lnTo>
                    <a:pt x="699687" y="48825"/>
                  </a:lnTo>
                  <a:lnTo>
                    <a:pt x="699688" y="48825"/>
                  </a:lnTo>
                  <a:cubicBezTo>
                    <a:pt x="703430" y="53208"/>
                    <a:pt x="707027" y="57958"/>
                    <a:pt x="710480" y="63074"/>
                  </a:cubicBezTo>
                  <a:cubicBezTo>
                    <a:pt x="713933" y="68191"/>
                    <a:pt x="716797" y="72836"/>
                    <a:pt x="719071" y="77009"/>
                  </a:cubicBezTo>
                  <a:lnTo>
                    <a:pt x="704613" y="85286"/>
                  </a:lnTo>
                  <a:lnTo>
                    <a:pt x="704612" y="85286"/>
                  </a:lnTo>
                  <a:lnTo>
                    <a:pt x="704612" y="85286"/>
                  </a:lnTo>
                  <a:cubicBezTo>
                    <a:pt x="703374" y="82410"/>
                    <a:pt x="701716" y="79106"/>
                    <a:pt x="699637" y="75376"/>
                  </a:cubicBezTo>
                  <a:cubicBezTo>
                    <a:pt x="697557" y="71645"/>
                    <a:pt x="695356" y="67984"/>
                    <a:pt x="693032" y="64394"/>
                  </a:cubicBezTo>
                  <a:cubicBezTo>
                    <a:pt x="690708" y="60803"/>
                    <a:pt x="688561" y="57779"/>
                    <a:pt x="686590" y="55321"/>
                  </a:cubicBezTo>
                  <a:close/>
                  <a:moveTo>
                    <a:pt x="733320" y="42748"/>
                  </a:moveTo>
                  <a:lnTo>
                    <a:pt x="733321" y="42748"/>
                  </a:lnTo>
                  <a:lnTo>
                    <a:pt x="820807" y="42748"/>
                  </a:lnTo>
                  <a:lnTo>
                    <a:pt x="820808" y="42748"/>
                  </a:lnTo>
                  <a:lnTo>
                    <a:pt x="820808" y="58674"/>
                  </a:lnTo>
                  <a:lnTo>
                    <a:pt x="820807" y="58674"/>
                  </a:lnTo>
                  <a:lnTo>
                    <a:pt x="737931" y="58674"/>
                  </a:lnTo>
                  <a:cubicBezTo>
                    <a:pt x="737551" y="59202"/>
                    <a:pt x="737027" y="59638"/>
                    <a:pt x="736359" y="59983"/>
                  </a:cubicBezTo>
                  <a:cubicBezTo>
                    <a:pt x="735691" y="60328"/>
                    <a:pt x="734958" y="60555"/>
                    <a:pt x="734159" y="60664"/>
                  </a:cubicBezTo>
                  <a:lnTo>
                    <a:pt x="734159" y="60664"/>
                  </a:lnTo>
                  <a:lnTo>
                    <a:pt x="734158" y="60664"/>
                  </a:lnTo>
                  <a:close/>
                  <a:moveTo>
                    <a:pt x="1679543" y="38138"/>
                  </a:moveTo>
                  <a:lnTo>
                    <a:pt x="1679544" y="38138"/>
                  </a:lnTo>
                  <a:lnTo>
                    <a:pt x="1762420" y="38138"/>
                  </a:lnTo>
                  <a:lnTo>
                    <a:pt x="1762421" y="38138"/>
                  </a:lnTo>
                  <a:lnTo>
                    <a:pt x="1762421" y="53016"/>
                  </a:lnTo>
                  <a:lnTo>
                    <a:pt x="1762420" y="53016"/>
                  </a:lnTo>
                  <a:lnTo>
                    <a:pt x="1731932" y="53016"/>
                  </a:lnTo>
                  <a:lnTo>
                    <a:pt x="1734237" y="53644"/>
                  </a:lnTo>
                  <a:cubicBezTo>
                    <a:pt x="1734082" y="54026"/>
                    <a:pt x="1733789" y="54363"/>
                    <a:pt x="1733359" y="54653"/>
                  </a:cubicBezTo>
                  <a:cubicBezTo>
                    <a:pt x="1732929" y="54943"/>
                    <a:pt x="1732349" y="55096"/>
                    <a:pt x="1731617" y="55111"/>
                  </a:cubicBezTo>
                  <a:cubicBezTo>
                    <a:pt x="1730757" y="60313"/>
                    <a:pt x="1729195" y="65649"/>
                    <a:pt x="1726934" y="71119"/>
                  </a:cubicBezTo>
                  <a:cubicBezTo>
                    <a:pt x="1724672" y="76588"/>
                    <a:pt x="1721426" y="81784"/>
                    <a:pt x="1717197" y="86707"/>
                  </a:cubicBezTo>
                  <a:cubicBezTo>
                    <a:pt x="1712968" y="91629"/>
                    <a:pt x="1707472" y="95871"/>
                    <a:pt x="1700709" y="99431"/>
                  </a:cubicBezTo>
                  <a:lnTo>
                    <a:pt x="1700708" y="99431"/>
                  </a:lnTo>
                  <a:lnTo>
                    <a:pt x="1700708" y="99431"/>
                  </a:lnTo>
                  <a:cubicBezTo>
                    <a:pt x="1699343" y="97999"/>
                    <a:pt x="1697383" y="96227"/>
                    <a:pt x="1694827" y="94114"/>
                  </a:cubicBezTo>
                  <a:cubicBezTo>
                    <a:pt x="1692271" y="92001"/>
                    <a:pt x="1690075" y="90281"/>
                    <a:pt x="1688239" y="88954"/>
                  </a:cubicBezTo>
                  <a:cubicBezTo>
                    <a:pt x="1694735" y="85530"/>
                    <a:pt x="1699811" y="81911"/>
                    <a:pt x="1703467" y="78096"/>
                  </a:cubicBezTo>
                  <a:cubicBezTo>
                    <a:pt x="1707122" y="74281"/>
                    <a:pt x="1709777" y="70273"/>
                    <a:pt x="1711430" y="66074"/>
                  </a:cubicBezTo>
                  <a:cubicBezTo>
                    <a:pt x="1713083" y="61874"/>
                    <a:pt x="1714154" y="57487"/>
                    <a:pt x="1714643" y="52911"/>
                  </a:cubicBezTo>
                  <a:lnTo>
                    <a:pt x="1679544" y="52911"/>
                  </a:lnTo>
                  <a:lnTo>
                    <a:pt x="1679543" y="52911"/>
                  </a:lnTo>
                  <a:close/>
                  <a:moveTo>
                    <a:pt x="177174" y="34366"/>
                  </a:moveTo>
                  <a:lnTo>
                    <a:pt x="177175" y="34366"/>
                  </a:lnTo>
                  <a:lnTo>
                    <a:pt x="177175" y="34366"/>
                  </a:lnTo>
                  <a:lnTo>
                    <a:pt x="190796" y="40338"/>
                  </a:lnTo>
                  <a:cubicBezTo>
                    <a:pt x="190582" y="40711"/>
                    <a:pt x="190277" y="41065"/>
                    <a:pt x="189879" y="41399"/>
                  </a:cubicBezTo>
                  <a:cubicBezTo>
                    <a:pt x="189482" y="41733"/>
                    <a:pt x="189019" y="42008"/>
                    <a:pt x="188491" y="42224"/>
                  </a:cubicBezTo>
                  <a:cubicBezTo>
                    <a:pt x="185274" y="52880"/>
                    <a:pt x="181242" y="61860"/>
                    <a:pt x="176395" y="69163"/>
                  </a:cubicBezTo>
                  <a:cubicBezTo>
                    <a:pt x="171549" y="76466"/>
                    <a:pt x="165491" y="82489"/>
                    <a:pt x="158223" y="87231"/>
                  </a:cubicBezTo>
                  <a:cubicBezTo>
                    <a:pt x="150954" y="91973"/>
                    <a:pt x="142080" y="95830"/>
                    <a:pt x="131598" y="98802"/>
                  </a:cubicBezTo>
                  <a:lnTo>
                    <a:pt x="131598" y="98802"/>
                  </a:lnTo>
                  <a:lnTo>
                    <a:pt x="131597" y="98802"/>
                  </a:lnTo>
                  <a:cubicBezTo>
                    <a:pt x="130608" y="96877"/>
                    <a:pt x="129155" y="94729"/>
                    <a:pt x="127236" y="92359"/>
                  </a:cubicBezTo>
                  <a:cubicBezTo>
                    <a:pt x="125317" y="89988"/>
                    <a:pt x="123523" y="87945"/>
                    <a:pt x="121853" y="86229"/>
                  </a:cubicBezTo>
                  <a:cubicBezTo>
                    <a:pt x="134579" y="83099"/>
                    <a:pt x="144987" y="78332"/>
                    <a:pt x="153076" y="71928"/>
                  </a:cubicBezTo>
                  <a:cubicBezTo>
                    <a:pt x="161166" y="65523"/>
                    <a:pt x="166334" y="58346"/>
                    <a:pt x="168583" y="50396"/>
                  </a:cubicBezTo>
                  <a:lnTo>
                    <a:pt x="107919" y="50396"/>
                  </a:lnTo>
                  <a:lnTo>
                    <a:pt x="107918" y="50396"/>
                  </a:lnTo>
                  <a:lnTo>
                    <a:pt x="107918" y="35518"/>
                  </a:lnTo>
                  <a:lnTo>
                    <a:pt x="107919" y="35518"/>
                  </a:lnTo>
                  <a:lnTo>
                    <a:pt x="175393" y="35518"/>
                  </a:lnTo>
                  <a:close/>
                  <a:moveTo>
                    <a:pt x="439007" y="33318"/>
                  </a:moveTo>
                  <a:lnTo>
                    <a:pt x="439007" y="33318"/>
                  </a:lnTo>
                  <a:lnTo>
                    <a:pt x="439008" y="33318"/>
                  </a:lnTo>
                  <a:cubicBezTo>
                    <a:pt x="440462" y="36546"/>
                    <a:pt x="441850" y="40200"/>
                    <a:pt x="443173" y="44280"/>
                  </a:cubicBezTo>
                  <a:cubicBezTo>
                    <a:pt x="444496" y="48360"/>
                    <a:pt x="445517" y="52040"/>
                    <a:pt x="446238" y="55321"/>
                  </a:cubicBezTo>
                  <a:lnTo>
                    <a:pt x="434083" y="58778"/>
                  </a:lnTo>
                  <a:lnTo>
                    <a:pt x="434083" y="58778"/>
                  </a:lnTo>
                  <a:lnTo>
                    <a:pt x="434082" y="58778"/>
                  </a:lnTo>
                  <a:cubicBezTo>
                    <a:pt x="433375" y="55323"/>
                    <a:pt x="432406" y="51599"/>
                    <a:pt x="431175" y="47607"/>
                  </a:cubicBezTo>
                  <a:cubicBezTo>
                    <a:pt x="429944" y="43614"/>
                    <a:pt x="428608" y="39969"/>
                    <a:pt x="427167" y="36671"/>
                  </a:cubicBezTo>
                  <a:close/>
                  <a:moveTo>
                    <a:pt x="483536" y="31432"/>
                  </a:moveTo>
                  <a:lnTo>
                    <a:pt x="483537" y="31432"/>
                  </a:lnTo>
                  <a:lnTo>
                    <a:pt x="483537" y="31432"/>
                  </a:lnTo>
                  <a:lnTo>
                    <a:pt x="499254" y="36566"/>
                  </a:lnTo>
                  <a:cubicBezTo>
                    <a:pt x="499090" y="37000"/>
                    <a:pt x="498763" y="37363"/>
                    <a:pt x="498271" y="37653"/>
                  </a:cubicBezTo>
                  <a:cubicBezTo>
                    <a:pt x="497780" y="37943"/>
                    <a:pt x="497165" y="38070"/>
                    <a:pt x="496425" y="38033"/>
                  </a:cubicBezTo>
                  <a:cubicBezTo>
                    <a:pt x="492039" y="53448"/>
                    <a:pt x="485749" y="65890"/>
                    <a:pt x="477552" y="75359"/>
                  </a:cubicBezTo>
                  <a:cubicBezTo>
                    <a:pt x="469356" y="84828"/>
                    <a:pt x="459476" y="91874"/>
                    <a:pt x="447914" y="96497"/>
                  </a:cubicBezTo>
                  <a:lnTo>
                    <a:pt x="447914" y="96497"/>
                  </a:lnTo>
                  <a:lnTo>
                    <a:pt x="447913" y="96497"/>
                  </a:lnTo>
                  <a:cubicBezTo>
                    <a:pt x="447000" y="95087"/>
                    <a:pt x="445708" y="93402"/>
                    <a:pt x="444036" y="91442"/>
                  </a:cubicBezTo>
                  <a:cubicBezTo>
                    <a:pt x="442364" y="89482"/>
                    <a:pt x="440758" y="87849"/>
                    <a:pt x="439217" y="86544"/>
                  </a:cubicBezTo>
                  <a:cubicBezTo>
                    <a:pt x="449904" y="82840"/>
                    <a:pt x="459098" y="76575"/>
                    <a:pt x="466799" y="67750"/>
                  </a:cubicBezTo>
                  <a:cubicBezTo>
                    <a:pt x="474500" y="58925"/>
                    <a:pt x="480079" y="46819"/>
                    <a:pt x="483536" y="31432"/>
                  </a:cubicBezTo>
                  <a:close/>
                  <a:moveTo>
                    <a:pt x="463839" y="29232"/>
                  </a:moveTo>
                  <a:lnTo>
                    <a:pt x="463839" y="29232"/>
                  </a:lnTo>
                  <a:lnTo>
                    <a:pt x="463840" y="29232"/>
                  </a:lnTo>
                  <a:cubicBezTo>
                    <a:pt x="464964" y="32425"/>
                    <a:pt x="465990" y="36149"/>
                    <a:pt x="466917" y="40403"/>
                  </a:cubicBezTo>
                  <a:cubicBezTo>
                    <a:pt x="467845" y="44658"/>
                    <a:pt x="468531" y="48513"/>
                    <a:pt x="468974" y="51968"/>
                  </a:cubicBezTo>
                  <a:lnTo>
                    <a:pt x="456086" y="54692"/>
                  </a:lnTo>
                  <a:lnTo>
                    <a:pt x="456086" y="54692"/>
                  </a:lnTo>
                  <a:lnTo>
                    <a:pt x="456085" y="54692"/>
                  </a:lnTo>
                  <a:cubicBezTo>
                    <a:pt x="455636" y="51064"/>
                    <a:pt x="454937" y="47161"/>
                    <a:pt x="453990" y="42984"/>
                  </a:cubicBezTo>
                  <a:cubicBezTo>
                    <a:pt x="453043" y="38806"/>
                    <a:pt x="452030" y="35060"/>
                    <a:pt x="450951" y="31746"/>
                  </a:cubicBezTo>
                  <a:close/>
                  <a:moveTo>
                    <a:pt x="379285" y="23993"/>
                  </a:moveTo>
                  <a:lnTo>
                    <a:pt x="379286" y="23993"/>
                  </a:lnTo>
                  <a:lnTo>
                    <a:pt x="379286" y="23993"/>
                  </a:lnTo>
                  <a:lnTo>
                    <a:pt x="392488" y="33109"/>
                  </a:lnTo>
                  <a:cubicBezTo>
                    <a:pt x="392178" y="33477"/>
                    <a:pt x="391776" y="33735"/>
                    <a:pt x="391283" y="33881"/>
                  </a:cubicBezTo>
                  <a:cubicBezTo>
                    <a:pt x="390790" y="34027"/>
                    <a:pt x="390178" y="34049"/>
                    <a:pt x="389449" y="33947"/>
                  </a:cubicBezTo>
                  <a:cubicBezTo>
                    <a:pt x="386136" y="37105"/>
                    <a:pt x="382547" y="40218"/>
                    <a:pt x="378684" y="43285"/>
                  </a:cubicBezTo>
                  <a:cubicBezTo>
                    <a:pt x="374820" y="46352"/>
                    <a:pt x="371074" y="49281"/>
                    <a:pt x="367447" y="52073"/>
                  </a:cubicBezTo>
                  <a:cubicBezTo>
                    <a:pt x="368512" y="52370"/>
                    <a:pt x="369525" y="52719"/>
                    <a:pt x="370485" y="53121"/>
                  </a:cubicBezTo>
                  <a:cubicBezTo>
                    <a:pt x="370332" y="53548"/>
                    <a:pt x="370035" y="53924"/>
                    <a:pt x="369595" y="54247"/>
                  </a:cubicBezTo>
                  <a:cubicBezTo>
                    <a:pt x="369154" y="54570"/>
                    <a:pt x="368543" y="54788"/>
                    <a:pt x="367761" y="54902"/>
                  </a:cubicBezTo>
                  <a:lnTo>
                    <a:pt x="367761" y="99222"/>
                  </a:lnTo>
                  <a:lnTo>
                    <a:pt x="367760" y="99222"/>
                  </a:lnTo>
                  <a:lnTo>
                    <a:pt x="354455" y="99222"/>
                  </a:lnTo>
                  <a:lnTo>
                    <a:pt x="354454" y="99222"/>
                  </a:lnTo>
                  <a:lnTo>
                    <a:pt x="354454" y="60246"/>
                  </a:lnTo>
                  <a:lnTo>
                    <a:pt x="345813" y="65690"/>
                  </a:lnTo>
                  <a:cubicBezTo>
                    <a:pt x="342400" y="67764"/>
                    <a:pt x="338930" y="69781"/>
                    <a:pt x="335401" y="71739"/>
                  </a:cubicBezTo>
                  <a:cubicBezTo>
                    <a:pt x="331872" y="73698"/>
                    <a:pt x="328759" y="75280"/>
                    <a:pt x="326061" y="76485"/>
                  </a:cubicBezTo>
                  <a:lnTo>
                    <a:pt x="326060" y="76485"/>
                  </a:lnTo>
                  <a:lnTo>
                    <a:pt x="326060" y="76485"/>
                  </a:lnTo>
                  <a:cubicBezTo>
                    <a:pt x="325167" y="74986"/>
                    <a:pt x="323992" y="73296"/>
                    <a:pt x="322537" y="71417"/>
                  </a:cubicBezTo>
                  <a:cubicBezTo>
                    <a:pt x="321081" y="69537"/>
                    <a:pt x="319670" y="67979"/>
                    <a:pt x="318306" y="66741"/>
                  </a:cubicBezTo>
                  <a:cubicBezTo>
                    <a:pt x="324970" y="63681"/>
                    <a:pt x="331209" y="60450"/>
                    <a:pt x="337022" y="57050"/>
                  </a:cubicBezTo>
                  <a:cubicBezTo>
                    <a:pt x="342834" y="53649"/>
                    <a:pt x="348156" y="50209"/>
                    <a:pt x="352987" y="46729"/>
                  </a:cubicBezTo>
                  <a:cubicBezTo>
                    <a:pt x="357311" y="43654"/>
                    <a:pt x="361864" y="40087"/>
                    <a:pt x="366647" y="36029"/>
                  </a:cubicBezTo>
                  <a:cubicBezTo>
                    <a:pt x="371429" y="31971"/>
                    <a:pt x="375642" y="27959"/>
                    <a:pt x="379285" y="23993"/>
                  </a:cubicBezTo>
                  <a:close/>
                  <a:moveTo>
                    <a:pt x="1781499" y="20745"/>
                  </a:moveTo>
                  <a:lnTo>
                    <a:pt x="1781500" y="20745"/>
                  </a:lnTo>
                  <a:lnTo>
                    <a:pt x="1781500" y="20745"/>
                  </a:lnTo>
                  <a:lnTo>
                    <a:pt x="1800883" y="21898"/>
                  </a:lnTo>
                  <a:cubicBezTo>
                    <a:pt x="1800831" y="22539"/>
                    <a:pt x="1800569" y="23089"/>
                    <a:pt x="1800097" y="23548"/>
                  </a:cubicBezTo>
                  <a:cubicBezTo>
                    <a:pt x="1799626" y="24006"/>
                    <a:pt x="1798945" y="24294"/>
                    <a:pt x="1798054" y="24412"/>
                  </a:cubicBezTo>
                  <a:cubicBezTo>
                    <a:pt x="1798004" y="39797"/>
                    <a:pt x="1796795" y="53583"/>
                    <a:pt x="1794426" y="65772"/>
                  </a:cubicBezTo>
                  <a:cubicBezTo>
                    <a:pt x="1792058" y="77961"/>
                    <a:pt x="1787574" y="88971"/>
                    <a:pt x="1780976" y="98802"/>
                  </a:cubicBezTo>
                  <a:lnTo>
                    <a:pt x="1780975" y="98802"/>
                  </a:lnTo>
                  <a:lnTo>
                    <a:pt x="1780975" y="98802"/>
                  </a:lnTo>
                  <a:cubicBezTo>
                    <a:pt x="1779054" y="97547"/>
                    <a:pt x="1776766" y="96155"/>
                    <a:pt x="1774112" y="94625"/>
                  </a:cubicBezTo>
                  <a:cubicBezTo>
                    <a:pt x="1771458" y="93094"/>
                    <a:pt x="1768961" y="91728"/>
                    <a:pt x="1766621" y="90525"/>
                  </a:cubicBezTo>
                  <a:cubicBezTo>
                    <a:pt x="1770964" y="85135"/>
                    <a:pt x="1774221" y="78686"/>
                    <a:pt x="1776392" y="71177"/>
                  </a:cubicBezTo>
                  <a:cubicBezTo>
                    <a:pt x="1778562" y="63668"/>
                    <a:pt x="1779988" y="55589"/>
                    <a:pt x="1780668" y="46939"/>
                  </a:cubicBezTo>
                  <a:cubicBezTo>
                    <a:pt x="1781349" y="38289"/>
                    <a:pt x="1781625" y="29558"/>
                    <a:pt x="1781499" y="20745"/>
                  </a:cubicBezTo>
                  <a:close/>
                  <a:moveTo>
                    <a:pt x="1343939" y="16973"/>
                  </a:moveTo>
                  <a:lnTo>
                    <a:pt x="1343940" y="16973"/>
                  </a:lnTo>
                  <a:lnTo>
                    <a:pt x="1343940" y="16973"/>
                  </a:lnTo>
                  <a:lnTo>
                    <a:pt x="1357142" y="25879"/>
                  </a:lnTo>
                  <a:cubicBezTo>
                    <a:pt x="1356723" y="26805"/>
                    <a:pt x="1355885" y="27468"/>
                    <a:pt x="1354627" y="27870"/>
                  </a:cubicBezTo>
                  <a:cubicBezTo>
                    <a:pt x="1351813" y="31973"/>
                    <a:pt x="1348384" y="36293"/>
                    <a:pt x="1344340" y="40827"/>
                  </a:cubicBezTo>
                  <a:cubicBezTo>
                    <a:pt x="1340296" y="45361"/>
                    <a:pt x="1335966" y="49797"/>
                    <a:pt x="1331352" y="54133"/>
                  </a:cubicBezTo>
                  <a:cubicBezTo>
                    <a:pt x="1326737" y="58470"/>
                    <a:pt x="1322167" y="62393"/>
                    <a:pt x="1317642" y="65903"/>
                  </a:cubicBezTo>
                  <a:cubicBezTo>
                    <a:pt x="1320388" y="68086"/>
                    <a:pt x="1323382" y="70583"/>
                    <a:pt x="1326626" y="73395"/>
                  </a:cubicBezTo>
                  <a:cubicBezTo>
                    <a:pt x="1329870" y="76206"/>
                    <a:pt x="1332603" y="78808"/>
                    <a:pt x="1334825" y="81200"/>
                  </a:cubicBezTo>
                  <a:lnTo>
                    <a:pt x="1320680" y="93564"/>
                  </a:lnTo>
                  <a:lnTo>
                    <a:pt x="1320680" y="93563"/>
                  </a:lnTo>
                  <a:lnTo>
                    <a:pt x="1320679" y="93564"/>
                  </a:lnTo>
                  <a:cubicBezTo>
                    <a:pt x="1316645" y="89018"/>
                    <a:pt x="1312140" y="84512"/>
                    <a:pt x="1307163" y="80044"/>
                  </a:cubicBezTo>
                  <a:cubicBezTo>
                    <a:pt x="1302186" y="75576"/>
                    <a:pt x="1297052" y="71388"/>
                    <a:pt x="1291761" y="67479"/>
                  </a:cubicBezTo>
                  <a:cubicBezTo>
                    <a:pt x="1286470" y="63570"/>
                    <a:pt x="1281336" y="60181"/>
                    <a:pt x="1276359" y="57312"/>
                  </a:cubicBezTo>
                  <a:lnTo>
                    <a:pt x="1287465" y="45786"/>
                  </a:lnTo>
                  <a:lnTo>
                    <a:pt x="1287466" y="45787"/>
                  </a:lnTo>
                  <a:lnTo>
                    <a:pt x="1287466" y="45786"/>
                  </a:lnTo>
                  <a:cubicBezTo>
                    <a:pt x="1290374" y="47338"/>
                    <a:pt x="1293334" y="49080"/>
                    <a:pt x="1296346" y="51012"/>
                  </a:cubicBezTo>
                  <a:lnTo>
                    <a:pt x="1305068" y="56787"/>
                  </a:lnTo>
                  <a:lnTo>
                    <a:pt x="1318597" y="44843"/>
                  </a:lnTo>
                  <a:cubicBezTo>
                    <a:pt x="1322825" y="40600"/>
                    <a:pt x="1326313" y="36723"/>
                    <a:pt x="1329061" y="33213"/>
                  </a:cubicBezTo>
                  <a:lnTo>
                    <a:pt x="1265778" y="33213"/>
                  </a:lnTo>
                  <a:lnTo>
                    <a:pt x="1265777" y="33213"/>
                  </a:lnTo>
                  <a:lnTo>
                    <a:pt x="1265777" y="18126"/>
                  </a:lnTo>
                  <a:lnTo>
                    <a:pt x="1265778" y="18126"/>
                  </a:lnTo>
                  <a:lnTo>
                    <a:pt x="1341844" y="18126"/>
                  </a:lnTo>
                  <a:close/>
                  <a:moveTo>
                    <a:pt x="282368" y="14249"/>
                  </a:moveTo>
                  <a:lnTo>
                    <a:pt x="282369" y="14249"/>
                  </a:lnTo>
                  <a:lnTo>
                    <a:pt x="282369" y="14249"/>
                  </a:lnTo>
                  <a:lnTo>
                    <a:pt x="296514" y="21059"/>
                  </a:lnTo>
                  <a:cubicBezTo>
                    <a:pt x="296250" y="21487"/>
                    <a:pt x="295914" y="21889"/>
                    <a:pt x="295506" y="22264"/>
                  </a:cubicBezTo>
                  <a:cubicBezTo>
                    <a:pt x="295097" y="22640"/>
                    <a:pt x="294630" y="22937"/>
                    <a:pt x="294104" y="23155"/>
                  </a:cubicBezTo>
                  <a:cubicBezTo>
                    <a:pt x="289352" y="42530"/>
                    <a:pt x="282040" y="58237"/>
                    <a:pt x="272167" y="70277"/>
                  </a:cubicBezTo>
                  <a:cubicBezTo>
                    <a:pt x="262294" y="82318"/>
                    <a:pt x="248826" y="91686"/>
                    <a:pt x="231763" y="98383"/>
                  </a:cubicBezTo>
                  <a:lnTo>
                    <a:pt x="231763" y="98383"/>
                  </a:lnTo>
                  <a:lnTo>
                    <a:pt x="231762" y="98383"/>
                  </a:lnTo>
                  <a:cubicBezTo>
                    <a:pt x="230450" y="96345"/>
                    <a:pt x="228726" y="94083"/>
                    <a:pt x="226589" y="91599"/>
                  </a:cubicBezTo>
                  <a:cubicBezTo>
                    <a:pt x="224452" y="89115"/>
                    <a:pt x="222544" y="87011"/>
                    <a:pt x="220865" y="85286"/>
                  </a:cubicBezTo>
                  <a:cubicBezTo>
                    <a:pt x="231211" y="81798"/>
                    <a:pt x="239973" y="77250"/>
                    <a:pt x="247152" y="71642"/>
                  </a:cubicBezTo>
                  <a:cubicBezTo>
                    <a:pt x="254331" y="66035"/>
                    <a:pt x="260090" y="59764"/>
                    <a:pt x="264429" y="52829"/>
                  </a:cubicBezTo>
                  <a:cubicBezTo>
                    <a:pt x="268767" y="45895"/>
                    <a:pt x="271848" y="38693"/>
                    <a:pt x="273672" y="31223"/>
                  </a:cubicBezTo>
                  <a:lnTo>
                    <a:pt x="213218" y="31223"/>
                  </a:lnTo>
                  <a:lnTo>
                    <a:pt x="213217" y="31223"/>
                  </a:lnTo>
                  <a:lnTo>
                    <a:pt x="213217" y="16135"/>
                  </a:lnTo>
                  <a:lnTo>
                    <a:pt x="213218" y="16135"/>
                  </a:lnTo>
                  <a:lnTo>
                    <a:pt x="279539" y="16135"/>
                  </a:lnTo>
                  <a:close/>
                  <a:moveTo>
                    <a:pt x="1528667" y="13830"/>
                  </a:moveTo>
                  <a:lnTo>
                    <a:pt x="1528667" y="13830"/>
                  </a:lnTo>
                  <a:lnTo>
                    <a:pt x="1528668" y="13830"/>
                  </a:lnTo>
                  <a:lnTo>
                    <a:pt x="1540193" y="22421"/>
                  </a:lnTo>
                  <a:cubicBezTo>
                    <a:pt x="1540025" y="22583"/>
                    <a:pt x="1539811" y="22731"/>
                    <a:pt x="1539552" y="22867"/>
                  </a:cubicBezTo>
                  <a:cubicBezTo>
                    <a:pt x="1539292" y="23002"/>
                    <a:pt x="1539052" y="23098"/>
                    <a:pt x="1538831" y="23155"/>
                  </a:cubicBezTo>
                  <a:cubicBezTo>
                    <a:pt x="1537800" y="25831"/>
                    <a:pt x="1536439" y="28978"/>
                    <a:pt x="1534749" y="32596"/>
                  </a:cubicBezTo>
                  <a:cubicBezTo>
                    <a:pt x="1533058" y="36215"/>
                    <a:pt x="1531146" y="39967"/>
                    <a:pt x="1529013" y="43854"/>
                  </a:cubicBezTo>
                  <a:cubicBezTo>
                    <a:pt x="1526880" y="47740"/>
                    <a:pt x="1524635" y="51423"/>
                    <a:pt x="1522277" y="54902"/>
                  </a:cubicBezTo>
                  <a:cubicBezTo>
                    <a:pt x="1525525" y="57513"/>
                    <a:pt x="1529191" y="60615"/>
                    <a:pt x="1533274" y="64207"/>
                  </a:cubicBezTo>
                  <a:cubicBezTo>
                    <a:pt x="1537357" y="67800"/>
                    <a:pt x="1541434" y="71515"/>
                    <a:pt x="1545506" y="75352"/>
                  </a:cubicBezTo>
                  <a:cubicBezTo>
                    <a:pt x="1549577" y="79189"/>
                    <a:pt x="1553220" y="82780"/>
                    <a:pt x="1556433" y="86125"/>
                  </a:cubicBezTo>
                  <a:lnTo>
                    <a:pt x="1541555" y="97859"/>
                  </a:lnTo>
                  <a:lnTo>
                    <a:pt x="1541555" y="97859"/>
                  </a:lnTo>
                  <a:lnTo>
                    <a:pt x="1541554" y="97859"/>
                  </a:lnTo>
                  <a:cubicBezTo>
                    <a:pt x="1538800" y="94515"/>
                    <a:pt x="1535659" y="90971"/>
                    <a:pt x="1532132" y="87227"/>
                  </a:cubicBezTo>
                  <a:cubicBezTo>
                    <a:pt x="1528606" y="83483"/>
                    <a:pt x="1525085" y="79907"/>
                    <a:pt x="1521569" y="76501"/>
                  </a:cubicBezTo>
                  <a:lnTo>
                    <a:pt x="1512218" y="67894"/>
                  </a:lnTo>
                  <a:lnTo>
                    <a:pt x="1495991" y="84121"/>
                  </a:lnTo>
                  <a:cubicBezTo>
                    <a:pt x="1490170" y="89366"/>
                    <a:pt x="1484053" y="94016"/>
                    <a:pt x="1477642" y="98069"/>
                  </a:cubicBezTo>
                  <a:lnTo>
                    <a:pt x="1477642" y="98069"/>
                  </a:lnTo>
                  <a:lnTo>
                    <a:pt x="1477641" y="98069"/>
                  </a:lnTo>
                  <a:cubicBezTo>
                    <a:pt x="1476192" y="96242"/>
                    <a:pt x="1474350" y="94160"/>
                    <a:pt x="1472115" y="91822"/>
                  </a:cubicBezTo>
                  <a:cubicBezTo>
                    <a:pt x="1469879" y="89484"/>
                    <a:pt x="1467775" y="87480"/>
                    <a:pt x="1465802" y="85810"/>
                  </a:cubicBezTo>
                  <a:cubicBezTo>
                    <a:pt x="1478165" y="78996"/>
                    <a:pt x="1488721" y="70675"/>
                    <a:pt x="1497470" y="60848"/>
                  </a:cubicBezTo>
                  <a:cubicBezTo>
                    <a:pt x="1506219" y="51021"/>
                    <a:pt x="1512846" y="40657"/>
                    <a:pt x="1517351" y="29756"/>
                  </a:cubicBezTo>
                  <a:lnTo>
                    <a:pt x="1474080" y="29756"/>
                  </a:lnTo>
                  <a:lnTo>
                    <a:pt x="1474079" y="29756"/>
                  </a:lnTo>
                  <a:lnTo>
                    <a:pt x="1473974" y="14563"/>
                  </a:lnTo>
                  <a:lnTo>
                    <a:pt x="1473975" y="14563"/>
                  </a:lnTo>
                  <a:lnTo>
                    <a:pt x="1526048" y="14563"/>
                  </a:lnTo>
                  <a:close/>
                  <a:moveTo>
                    <a:pt x="1580112" y="12049"/>
                  </a:moveTo>
                  <a:lnTo>
                    <a:pt x="1580113" y="12049"/>
                  </a:lnTo>
                  <a:lnTo>
                    <a:pt x="1648111" y="12049"/>
                  </a:lnTo>
                  <a:lnTo>
                    <a:pt x="1648112" y="12049"/>
                  </a:lnTo>
                  <a:lnTo>
                    <a:pt x="1648112" y="26508"/>
                  </a:lnTo>
                  <a:lnTo>
                    <a:pt x="1648111" y="26508"/>
                  </a:lnTo>
                  <a:lnTo>
                    <a:pt x="1616260" y="26508"/>
                  </a:lnTo>
                  <a:lnTo>
                    <a:pt x="1616260" y="43062"/>
                  </a:lnTo>
                  <a:lnTo>
                    <a:pt x="1657959" y="43062"/>
                  </a:lnTo>
                  <a:lnTo>
                    <a:pt x="1657960" y="43062"/>
                  </a:lnTo>
                  <a:lnTo>
                    <a:pt x="1657960" y="57521"/>
                  </a:lnTo>
                  <a:lnTo>
                    <a:pt x="1657959" y="57521"/>
                  </a:lnTo>
                  <a:lnTo>
                    <a:pt x="1616260" y="57521"/>
                  </a:lnTo>
                  <a:lnTo>
                    <a:pt x="1616260" y="73656"/>
                  </a:lnTo>
                  <a:cubicBezTo>
                    <a:pt x="1616192" y="75656"/>
                    <a:pt x="1616642" y="77184"/>
                    <a:pt x="1617609" y="78240"/>
                  </a:cubicBezTo>
                  <a:cubicBezTo>
                    <a:pt x="1618576" y="79297"/>
                    <a:pt x="1620466" y="79829"/>
                    <a:pt x="1623280" y="79838"/>
                  </a:cubicBezTo>
                  <a:lnTo>
                    <a:pt x="1640357" y="79838"/>
                  </a:lnTo>
                  <a:cubicBezTo>
                    <a:pt x="1642221" y="79834"/>
                    <a:pt x="1644361" y="79738"/>
                    <a:pt x="1646775" y="79550"/>
                  </a:cubicBezTo>
                  <a:cubicBezTo>
                    <a:pt x="1649189" y="79362"/>
                    <a:pt x="1651066" y="79109"/>
                    <a:pt x="1652406" y="78790"/>
                  </a:cubicBezTo>
                  <a:lnTo>
                    <a:pt x="1652406" y="78791"/>
                  </a:lnTo>
                  <a:lnTo>
                    <a:pt x="1652407" y="78790"/>
                  </a:lnTo>
                  <a:cubicBezTo>
                    <a:pt x="1652462" y="81039"/>
                    <a:pt x="1652536" y="83641"/>
                    <a:pt x="1652630" y="86596"/>
                  </a:cubicBezTo>
                  <a:cubicBezTo>
                    <a:pt x="1652724" y="89552"/>
                    <a:pt x="1652824" y="91944"/>
                    <a:pt x="1652931" y="93773"/>
                  </a:cubicBezTo>
                  <a:cubicBezTo>
                    <a:pt x="1651473" y="94088"/>
                    <a:pt x="1649570" y="94323"/>
                    <a:pt x="1647221" y="94480"/>
                  </a:cubicBezTo>
                  <a:cubicBezTo>
                    <a:pt x="1644872" y="94638"/>
                    <a:pt x="1642655" y="94716"/>
                    <a:pt x="1640568" y="94716"/>
                  </a:cubicBezTo>
                  <a:lnTo>
                    <a:pt x="1640567" y="94716"/>
                  </a:lnTo>
                  <a:lnTo>
                    <a:pt x="1621394" y="94716"/>
                  </a:lnTo>
                  <a:lnTo>
                    <a:pt x="1621393" y="94716"/>
                  </a:lnTo>
                  <a:cubicBezTo>
                    <a:pt x="1613306" y="94683"/>
                    <a:pt x="1607687" y="92915"/>
                    <a:pt x="1604537" y="89412"/>
                  </a:cubicBezTo>
                  <a:cubicBezTo>
                    <a:pt x="1601387" y="85909"/>
                    <a:pt x="1599881" y="80866"/>
                    <a:pt x="1600019" y="74285"/>
                  </a:cubicBezTo>
                  <a:lnTo>
                    <a:pt x="1600019" y="57521"/>
                  </a:lnTo>
                  <a:lnTo>
                    <a:pt x="1572778" y="57521"/>
                  </a:lnTo>
                  <a:lnTo>
                    <a:pt x="1572777" y="57521"/>
                  </a:lnTo>
                  <a:lnTo>
                    <a:pt x="1572777" y="43062"/>
                  </a:lnTo>
                  <a:lnTo>
                    <a:pt x="1572778" y="43062"/>
                  </a:lnTo>
                  <a:lnTo>
                    <a:pt x="1600019" y="43062"/>
                  </a:lnTo>
                  <a:lnTo>
                    <a:pt x="1600019" y="26508"/>
                  </a:lnTo>
                  <a:lnTo>
                    <a:pt x="1580113" y="26508"/>
                  </a:lnTo>
                  <a:lnTo>
                    <a:pt x="1580112" y="26508"/>
                  </a:lnTo>
                  <a:close/>
                  <a:moveTo>
                    <a:pt x="904732" y="12049"/>
                  </a:moveTo>
                  <a:lnTo>
                    <a:pt x="904732" y="12049"/>
                  </a:lnTo>
                  <a:lnTo>
                    <a:pt x="904733" y="12049"/>
                  </a:lnTo>
                  <a:cubicBezTo>
                    <a:pt x="906647" y="13662"/>
                    <a:pt x="908765" y="15753"/>
                    <a:pt x="911085" y="18322"/>
                  </a:cubicBezTo>
                  <a:cubicBezTo>
                    <a:pt x="913405" y="20891"/>
                    <a:pt x="915444" y="23375"/>
                    <a:pt x="917201" y="25774"/>
                  </a:cubicBezTo>
                  <a:lnTo>
                    <a:pt x="910076" y="31746"/>
                  </a:lnTo>
                  <a:lnTo>
                    <a:pt x="910076" y="31746"/>
                  </a:lnTo>
                  <a:lnTo>
                    <a:pt x="910075" y="31746"/>
                  </a:lnTo>
                  <a:cubicBezTo>
                    <a:pt x="908761" y="29771"/>
                    <a:pt x="906936" y="27409"/>
                    <a:pt x="904601" y="24661"/>
                  </a:cubicBezTo>
                  <a:cubicBezTo>
                    <a:pt x="902265" y="21913"/>
                    <a:pt x="900074" y="19630"/>
                    <a:pt x="898026" y="17811"/>
                  </a:cubicBezTo>
                  <a:close/>
                  <a:moveTo>
                    <a:pt x="1131760" y="11420"/>
                  </a:moveTo>
                  <a:lnTo>
                    <a:pt x="1131761" y="11420"/>
                  </a:lnTo>
                  <a:lnTo>
                    <a:pt x="1131761" y="11420"/>
                  </a:lnTo>
                  <a:lnTo>
                    <a:pt x="1144229" y="18126"/>
                  </a:lnTo>
                  <a:cubicBezTo>
                    <a:pt x="1144013" y="18599"/>
                    <a:pt x="1143712" y="19014"/>
                    <a:pt x="1143326" y="19370"/>
                  </a:cubicBezTo>
                  <a:cubicBezTo>
                    <a:pt x="1142939" y="19726"/>
                    <a:pt x="1142507" y="20009"/>
                    <a:pt x="1142029" y="20221"/>
                  </a:cubicBezTo>
                  <a:cubicBezTo>
                    <a:pt x="1139144" y="26874"/>
                    <a:pt x="1136271" y="32794"/>
                    <a:pt x="1133411" y="37981"/>
                  </a:cubicBezTo>
                  <a:cubicBezTo>
                    <a:pt x="1130552" y="43167"/>
                    <a:pt x="1127103" y="48563"/>
                    <a:pt x="1123065" y="54168"/>
                  </a:cubicBezTo>
                  <a:cubicBezTo>
                    <a:pt x="1126376" y="56878"/>
                    <a:pt x="1130033" y="60004"/>
                    <a:pt x="1134035" y="63548"/>
                  </a:cubicBezTo>
                  <a:cubicBezTo>
                    <a:pt x="1138037" y="67091"/>
                    <a:pt x="1142005" y="70722"/>
                    <a:pt x="1145937" y="74440"/>
                  </a:cubicBezTo>
                  <a:cubicBezTo>
                    <a:pt x="1149869" y="78159"/>
                    <a:pt x="1153386" y="81634"/>
                    <a:pt x="1156488" y="84867"/>
                  </a:cubicBezTo>
                  <a:lnTo>
                    <a:pt x="1142343" y="97440"/>
                  </a:lnTo>
                  <a:lnTo>
                    <a:pt x="1142343" y="97440"/>
                  </a:lnTo>
                  <a:lnTo>
                    <a:pt x="1142342" y="97440"/>
                  </a:lnTo>
                  <a:cubicBezTo>
                    <a:pt x="1139748" y="94252"/>
                    <a:pt x="1136659" y="90722"/>
                    <a:pt x="1133076" y="86850"/>
                  </a:cubicBezTo>
                  <a:cubicBezTo>
                    <a:pt x="1129492" y="82979"/>
                    <a:pt x="1125891" y="79247"/>
                    <a:pt x="1122272" y="75655"/>
                  </a:cubicBezTo>
                  <a:lnTo>
                    <a:pt x="1112797" y="66742"/>
                  </a:lnTo>
                  <a:lnTo>
                    <a:pt x="1096020" y="83178"/>
                  </a:lnTo>
                  <a:cubicBezTo>
                    <a:pt x="1089963" y="88545"/>
                    <a:pt x="1083715" y="93265"/>
                    <a:pt x="1077278" y="97336"/>
                  </a:cubicBezTo>
                  <a:lnTo>
                    <a:pt x="1077278" y="97335"/>
                  </a:lnTo>
                  <a:lnTo>
                    <a:pt x="1077277" y="97336"/>
                  </a:lnTo>
                  <a:cubicBezTo>
                    <a:pt x="1075861" y="95495"/>
                    <a:pt x="1074005" y="93387"/>
                    <a:pt x="1071711" y="91010"/>
                  </a:cubicBezTo>
                  <a:cubicBezTo>
                    <a:pt x="1069417" y="88633"/>
                    <a:pt x="1067326" y="86655"/>
                    <a:pt x="1065438" y="85077"/>
                  </a:cubicBezTo>
                  <a:cubicBezTo>
                    <a:pt x="1073688" y="80573"/>
                    <a:pt x="1081355" y="75203"/>
                    <a:pt x="1088438" y="68969"/>
                  </a:cubicBezTo>
                  <a:cubicBezTo>
                    <a:pt x="1095520" y="62734"/>
                    <a:pt x="1101759" y="56045"/>
                    <a:pt x="1107154" y="48902"/>
                  </a:cubicBezTo>
                  <a:cubicBezTo>
                    <a:pt x="1112548" y="41760"/>
                    <a:pt x="1116839" y="34574"/>
                    <a:pt x="1120025" y="27346"/>
                  </a:cubicBezTo>
                  <a:lnTo>
                    <a:pt x="1074764" y="27346"/>
                  </a:lnTo>
                  <a:lnTo>
                    <a:pt x="1074763" y="27346"/>
                  </a:lnTo>
                  <a:lnTo>
                    <a:pt x="1074763" y="12154"/>
                  </a:lnTo>
                  <a:lnTo>
                    <a:pt x="1074764" y="12154"/>
                  </a:lnTo>
                  <a:lnTo>
                    <a:pt x="1129141" y="12154"/>
                  </a:lnTo>
                  <a:close/>
                  <a:moveTo>
                    <a:pt x="118186" y="9010"/>
                  </a:moveTo>
                  <a:lnTo>
                    <a:pt x="118187" y="9010"/>
                  </a:lnTo>
                  <a:lnTo>
                    <a:pt x="178222" y="9010"/>
                  </a:lnTo>
                  <a:lnTo>
                    <a:pt x="178223" y="9010"/>
                  </a:lnTo>
                  <a:lnTo>
                    <a:pt x="178223" y="23574"/>
                  </a:lnTo>
                  <a:lnTo>
                    <a:pt x="178222" y="23574"/>
                  </a:lnTo>
                  <a:lnTo>
                    <a:pt x="118187" y="23574"/>
                  </a:lnTo>
                  <a:lnTo>
                    <a:pt x="118186" y="23574"/>
                  </a:lnTo>
                  <a:close/>
                  <a:moveTo>
                    <a:pt x="1811464" y="7596"/>
                  </a:moveTo>
                  <a:lnTo>
                    <a:pt x="1811465" y="7596"/>
                  </a:lnTo>
                  <a:lnTo>
                    <a:pt x="1811465" y="7596"/>
                  </a:lnTo>
                  <a:lnTo>
                    <a:pt x="1830953" y="8546"/>
                  </a:lnTo>
                  <a:cubicBezTo>
                    <a:pt x="1830864" y="9198"/>
                    <a:pt x="1830571" y="9784"/>
                    <a:pt x="1830076" y="10302"/>
                  </a:cubicBezTo>
                  <a:cubicBezTo>
                    <a:pt x="1829581" y="10821"/>
                    <a:pt x="1828790" y="11194"/>
                    <a:pt x="1827705" y="11420"/>
                  </a:cubicBezTo>
                  <a:lnTo>
                    <a:pt x="1827705" y="73551"/>
                  </a:lnTo>
                  <a:lnTo>
                    <a:pt x="1842740" y="58333"/>
                  </a:lnTo>
                  <a:cubicBezTo>
                    <a:pt x="1846573" y="52003"/>
                    <a:pt x="1849489" y="44992"/>
                    <a:pt x="1851488" y="37300"/>
                  </a:cubicBezTo>
                  <a:lnTo>
                    <a:pt x="1851489" y="37300"/>
                  </a:lnTo>
                  <a:lnTo>
                    <a:pt x="1851489" y="37300"/>
                  </a:lnTo>
                  <a:cubicBezTo>
                    <a:pt x="1853273" y="38740"/>
                    <a:pt x="1855600" y="40312"/>
                    <a:pt x="1858470" y="42014"/>
                  </a:cubicBezTo>
                  <a:cubicBezTo>
                    <a:pt x="1861340" y="43717"/>
                    <a:pt x="1863798" y="45079"/>
                    <a:pt x="1865844" y="46101"/>
                  </a:cubicBezTo>
                  <a:cubicBezTo>
                    <a:pt x="1862192" y="56940"/>
                    <a:pt x="1857080" y="66300"/>
                    <a:pt x="1850507" y="74180"/>
                  </a:cubicBezTo>
                  <a:cubicBezTo>
                    <a:pt x="1843935" y="82060"/>
                    <a:pt x="1835182" y="88801"/>
                    <a:pt x="1824248" y="94402"/>
                  </a:cubicBezTo>
                  <a:cubicBezTo>
                    <a:pt x="1823918" y="94985"/>
                    <a:pt x="1823504" y="95522"/>
                    <a:pt x="1823004" y="96013"/>
                  </a:cubicBezTo>
                  <a:cubicBezTo>
                    <a:pt x="1822504" y="96504"/>
                    <a:pt x="1822010" y="96910"/>
                    <a:pt x="1821524" y="97231"/>
                  </a:cubicBezTo>
                  <a:lnTo>
                    <a:pt x="1821523" y="97230"/>
                  </a:lnTo>
                  <a:lnTo>
                    <a:pt x="1821523" y="97231"/>
                  </a:lnTo>
                  <a:lnTo>
                    <a:pt x="1809578" y="83401"/>
                  </a:lnTo>
                  <a:lnTo>
                    <a:pt x="1811464" y="80886"/>
                  </a:lnTo>
                  <a:close/>
                  <a:moveTo>
                    <a:pt x="993667" y="6391"/>
                  </a:moveTo>
                  <a:lnTo>
                    <a:pt x="993668" y="6391"/>
                  </a:lnTo>
                  <a:lnTo>
                    <a:pt x="993668" y="6391"/>
                  </a:lnTo>
                  <a:lnTo>
                    <a:pt x="1014099" y="8067"/>
                  </a:lnTo>
                  <a:cubicBezTo>
                    <a:pt x="1013999" y="8702"/>
                    <a:pt x="1013675" y="9239"/>
                    <a:pt x="1013130" y="9678"/>
                  </a:cubicBezTo>
                  <a:cubicBezTo>
                    <a:pt x="1012584" y="10117"/>
                    <a:pt x="1011790" y="10418"/>
                    <a:pt x="1010746" y="10582"/>
                  </a:cubicBezTo>
                  <a:cubicBezTo>
                    <a:pt x="1010458" y="13596"/>
                    <a:pt x="1010222" y="16342"/>
                    <a:pt x="1010039" y="18820"/>
                  </a:cubicBezTo>
                  <a:cubicBezTo>
                    <a:pt x="1009855" y="21297"/>
                    <a:pt x="1009567" y="23965"/>
                    <a:pt x="1009175" y="26822"/>
                  </a:cubicBezTo>
                  <a:lnTo>
                    <a:pt x="1032643" y="26822"/>
                  </a:lnTo>
                  <a:lnTo>
                    <a:pt x="1035577" y="25669"/>
                  </a:lnTo>
                  <a:lnTo>
                    <a:pt x="1035577" y="25670"/>
                  </a:lnTo>
                  <a:lnTo>
                    <a:pt x="1035578" y="25669"/>
                  </a:lnTo>
                  <a:lnTo>
                    <a:pt x="1047313" y="29651"/>
                  </a:lnTo>
                  <a:cubicBezTo>
                    <a:pt x="1047160" y="30024"/>
                    <a:pt x="1046968" y="30378"/>
                    <a:pt x="1046736" y="30712"/>
                  </a:cubicBezTo>
                  <a:cubicBezTo>
                    <a:pt x="1046505" y="31046"/>
                    <a:pt x="1046208" y="31321"/>
                    <a:pt x="1045846" y="31537"/>
                  </a:cubicBezTo>
                  <a:cubicBezTo>
                    <a:pt x="1045040" y="47821"/>
                    <a:pt x="1043875" y="60752"/>
                    <a:pt x="1042349" y="70330"/>
                  </a:cubicBezTo>
                  <a:cubicBezTo>
                    <a:pt x="1040823" y="79908"/>
                    <a:pt x="1039055" y="86186"/>
                    <a:pt x="1037045" y="89163"/>
                  </a:cubicBezTo>
                  <a:cubicBezTo>
                    <a:pt x="1035084" y="92097"/>
                    <a:pt x="1032640" y="94297"/>
                    <a:pt x="1029710" y="95764"/>
                  </a:cubicBezTo>
                  <a:cubicBezTo>
                    <a:pt x="1026781" y="97231"/>
                    <a:pt x="1023498" y="97964"/>
                    <a:pt x="1019862" y="97964"/>
                  </a:cubicBezTo>
                  <a:lnTo>
                    <a:pt x="1019861" y="97964"/>
                  </a:lnTo>
                  <a:lnTo>
                    <a:pt x="1019861" y="97964"/>
                  </a:lnTo>
                  <a:cubicBezTo>
                    <a:pt x="1017204" y="97964"/>
                    <a:pt x="1014423" y="97807"/>
                    <a:pt x="1011518" y="97493"/>
                  </a:cubicBezTo>
                  <a:cubicBezTo>
                    <a:pt x="1008613" y="97178"/>
                    <a:pt x="1005491" y="96707"/>
                    <a:pt x="1002154" y="96078"/>
                  </a:cubicBezTo>
                  <a:cubicBezTo>
                    <a:pt x="1002193" y="93799"/>
                    <a:pt x="1002088" y="91128"/>
                    <a:pt x="1001839" y="88063"/>
                  </a:cubicBezTo>
                  <a:cubicBezTo>
                    <a:pt x="1001590" y="84998"/>
                    <a:pt x="1001276" y="82327"/>
                    <a:pt x="1000896" y="80048"/>
                  </a:cubicBezTo>
                  <a:lnTo>
                    <a:pt x="1000897" y="80048"/>
                  </a:lnTo>
                  <a:lnTo>
                    <a:pt x="1000897" y="80048"/>
                  </a:lnTo>
                  <a:cubicBezTo>
                    <a:pt x="1003903" y="80694"/>
                    <a:pt x="1006902" y="81235"/>
                    <a:pt x="1009895" y="81672"/>
                  </a:cubicBezTo>
                  <a:lnTo>
                    <a:pt x="1016613" y="82353"/>
                  </a:lnTo>
                  <a:lnTo>
                    <a:pt x="1020463" y="81554"/>
                  </a:lnTo>
                  <a:cubicBezTo>
                    <a:pt x="1021563" y="80993"/>
                    <a:pt x="1022480" y="79967"/>
                    <a:pt x="1023213" y="78476"/>
                  </a:cubicBezTo>
                  <a:cubicBezTo>
                    <a:pt x="1024259" y="76328"/>
                    <a:pt x="1025285" y="71954"/>
                    <a:pt x="1026291" y="65353"/>
                  </a:cubicBezTo>
                  <a:cubicBezTo>
                    <a:pt x="1027297" y="58752"/>
                    <a:pt x="1027983" y="50868"/>
                    <a:pt x="1028347" y="41700"/>
                  </a:cubicBezTo>
                  <a:lnTo>
                    <a:pt x="1006346" y="41700"/>
                  </a:lnTo>
                  <a:cubicBezTo>
                    <a:pt x="1004828" y="48294"/>
                    <a:pt x="1002811" y="54873"/>
                    <a:pt x="1000296" y="61437"/>
                  </a:cubicBezTo>
                  <a:cubicBezTo>
                    <a:pt x="997781" y="68000"/>
                    <a:pt x="994445" y="74377"/>
                    <a:pt x="990288" y="80568"/>
                  </a:cubicBezTo>
                  <a:cubicBezTo>
                    <a:pt x="986131" y="86758"/>
                    <a:pt x="980832" y="92592"/>
                    <a:pt x="974389" y="98069"/>
                  </a:cubicBezTo>
                  <a:lnTo>
                    <a:pt x="974389" y="98069"/>
                  </a:lnTo>
                  <a:lnTo>
                    <a:pt x="974388" y="98069"/>
                  </a:lnTo>
                  <a:cubicBezTo>
                    <a:pt x="972814" y="96620"/>
                    <a:pt x="970776" y="94961"/>
                    <a:pt x="968272" y="93092"/>
                  </a:cubicBezTo>
                  <a:cubicBezTo>
                    <a:pt x="965768" y="91224"/>
                    <a:pt x="963441" y="89670"/>
                    <a:pt x="961291" y="88430"/>
                  </a:cubicBezTo>
                  <a:cubicBezTo>
                    <a:pt x="969724" y="81619"/>
                    <a:pt x="976119" y="74076"/>
                    <a:pt x="980478" y="65798"/>
                  </a:cubicBezTo>
                  <a:cubicBezTo>
                    <a:pt x="984837" y="57521"/>
                    <a:pt x="987802" y="49453"/>
                    <a:pt x="989371" y="41595"/>
                  </a:cubicBezTo>
                  <a:lnTo>
                    <a:pt x="965483" y="41595"/>
                  </a:lnTo>
                  <a:lnTo>
                    <a:pt x="965482" y="41595"/>
                  </a:lnTo>
                  <a:lnTo>
                    <a:pt x="965482" y="26717"/>
                  </a:lnTo>
                  <a:lnTo>
                    <a:pt x="965483" y="26717"/>
                  </a:lnTo>
                  <a:lnTo>
                    <a:pt x="992305" y="26717"/>
                  </a:lnTo>
                  <a:cubicBezTo>
                    <a:pt x="992748" y="23238"/>
                    <a:pt x="993040" y="19929"/>
                    <a:pt x="993182" y="16790"/>
                  </a:cubicBezTo>
                  <a:cubicBezTo>
                    <a:pt x="993324" y="13651"/>
                    <a:pt x="993486" y="10185"/>
                    <a:pt x="993667" y="6391"/>
                  </a:cubicBezTo>
                  <a:close/>
                  <a:moveTo>
                    <a:pt x="664797" y="6391"/>
                  </a:moveTo>
                  <a:lnTo>
                    <a:pt x="664798" y="6391"/>
                  </a:lnTo>
                  <a:lnTo>
                    <a:pt x="664798" y="6391"/>
                  </a:lnTo>
                  <a:lnTo>
                    <a:pt x="684496" y="7229"/>
                  </a:lnTo>
                  <a:cubicBezTo>
                    <a:pt x="684404" y="7923"/>
                    <a:pt x="684090" y="8526"/>
                    <a:pt x="683553" y="9036"/>
                  </a:cubicBezTo>
                  <a:cubicBezTo>
                    <a:pt x="683016" y="9547"/>
                    <a:pt x="682178" y="9888"/>
                    <a:pt x="681038" y="10058"/>
                  </a:cubicBezTo>
                  <a:lnTo>
                    <a:pt x="681038" y="25879"/>
                  </a:lnTo>
                  <a:lnTo>
                    <a:pt x="712784" y="25879"/>
                  </a:lnTo>
                  <a:lnTo>
                    <a:pt x="712785" y="25879"/>
                  </a:lnTo>
                  <a:lnTo>
                    <a:pt x="712785" y="40967"/>
                  </a:lnTo>
                  <a:lnTo>
                    <a:pt x="712784" y="40967"/>
                  </a:lnTo>
                  <a:lnTo>
                    <a:pt x="681038" y="40967"/>
                  </a:lnTo>
                  <a:lnTo>
                    <a:pt x="681038" y="80676"/>
                  </a:lnTo>
                  <a:cubicBezTo>
                    <a:pt x="681012" y="84389"/>
                    <a:pt x="680383" y="87467"/>
                    <a:pt x="679152" y="89910"/>
                  </a:cubicBezTo>
                  <a:cubicBezTo>
                    <a:pt x="677921" y="92352"/>
                    <a:pt x="676245" y="94199"/>
                    <a:pt x="674123" y="95450"/>
                  </a:cubicBezTo>
                  <a:cubicBezTo>
                    <a:pt x="671746" y="96858"/>
                    <a:pt x="668852" y="97709"/>
                    <a:pt x="665440" y="98004"/>
                  </a:cubicBezTo>
                  <a:cubicBezTo>
                    <a:pt x="662028" y="98298"/>
                    <a:pt x="657588" y="98390"/>
                    <a:pt x="652120" y="98279"/>
                  </a:cubicBezTo>
                  <a:lnTo>
                    <a:pt x="652120" y="98279"/>
                  </a:lnTo>
                  <a:lnTo>
                    <a:pt x="652119" y="98279"/>
                  </a:lnTo>
                  <a:cubicBezTo>
                    <a:pt x="651731" y="96159"/>
                    <a:pt x="651146" y="93771"/>
                    <a:pt x="650364" y="91115"/>
                  </a:cubicBezTo>
                  <a:cubicBezTo>
                    <a:pt x="649583" y="88458"/>
                    <a:pt x="648736" y="85992"/>
                    <a:pt x="647824" y="83715"/>
                  </a:cubicBezTo>
                  <a:lnTo>
                    <a:pt x="647825" y="83715"/>
                  </a:lnTo>
                  <a:lnTo>
                    <a:pt x="647825" y="83715"/>
                  </a:lnTo>
                  <a:cubicBezTo>
                    <a:pt x="650038" y="83820"/>
                    <a:pt x="652526" y="83898"/>
                    <a:pt x="655290" y="83951"/>
                  </a:cubicBezTo>
                  <a:lnTo>
                    <a:pt x="661340" y="84029"/>
                  </a:lnTo>
                  <a:lnTo>
                    <a:pt x="664129" y="83283"/>
                  </a:lnTo>
                  <a:cubicBezTo>
                    <a:pt x="664607" y="82778"/>
                    <a:pt x="664830" y="81980"/>
                    <a:pt x="664797" y="80886"/>
                  </a:cubicBezTo>
                  <a:lnTo>
                    <a:pt x="664797" y="40967"/>
                  </a:lnTo>
                  <a:lnTo>
                    <a:pt x="633051" y="40967"/>
                  </a:lnTo>
                  <a:lnTo>
                    <a:pt x="633050" y="40967"/>
                  </a:lnTo>
                  <a:lnTo>
                    <a:pt x="633050" y="25879"/>
                  </a:lnTo>
                  <a:lnTo>
                    <a:pt x="633051" y="25879"/>
                  </a:lnTo>
                  <a:lnTo>
                    <a:pt x="664797" y="25879"/>
                  </a:lnTo>
                  <a:close/>
                  <a:moveTo>
                    <a:pt x="1540611" y="6286"/>
                  </a:moveTo>
                  <a:lnTo>
                    <a:pt x="1540612" y="6286"/>
                  </a:lnTo>
                  <a:lnTo>
                    <a:pt x="1540612" y="6286"/>
                  </a:lnTo>
                  <a:cubicBezTo>
                    <a:pt x="1542732" y="8513"/>
                    <a:pt x="1544701" y="10870"/>
                    <a:pt x="1546519" y="13358"/>
                  </a:cubicBezTo>
                  <a:cubicBezTo>
                    <a:pt x="1548337" y="15847"/>
                    <a:pt x="1549861" y="18309"/>
                    <a:pt x="1551090" y="20745"/>
                  </a:cubicBezTo>
                  <a:lnTo>
                    <a:pt x="1543651" y="25774"/>
                  </a:lnTo>
                  <a:lnTo>
                    <a:pt x="1543651" y="25774"/>
                  </a:lnTo>
                  <a:lnTo>
                    <a:pt x="1543650" y="25774"/>
                  </a:lnTo>
                  <a:cubicBezTo>
                    <a:pt x="1542465" y="23594"/>
                    <a:pt x="1540958" y="21145"/>
                    <a:pt x="1539131" y="18427"/>
                  </a:cubicBezTo>
                  <a:cubicBezTo>
                    <a:pt x="1537304" y="15709"/>
                    <a:pt x="1535353" y="13234"/>
                    <a:pt x="1533277" y="11001"/>
                  </a:cubicBezTo>
                  <a:close/>
                  <a:moveTo>
                    <a:pt x="863974" y="5657"/>
                  </a:moveTo>
                  <a:lnTo>
                    <a:pt x="863975" y="5657"/>
                  </a:lnTo>
                  <a:lnTo>
                    <a:pt x="863975" y="5657"/>
                  </a:lnTo>
                  <a:lnTo>
                    <a:pt x="884406" y="6705"/>
                  </a:lnTo>
                  <a:cubicBezTo>
                    <a:pt x="884365" y="7347"/>
                    <a:pt x="884081" y="7923"/>
                    <a:pt x="883555" y="8434"/>
                  </a:cubicBezTo>
                  <a:cubicBezTo>
                    <a:pt x="883029" y="8945"/>
                    <a:pt x="882195" y="9311"/>
                    <a:pt x="881054" y="9534"/>
                  </a:cubicBezTo>
                  <a:lnTo>
                    <a:pt x="881054" y="38870"/>
                  </a:lnTo>
                  <a:lnTo>
                    <a:pt x="884091" y="34680"/>
                  </a:lnTo>
                  <a:lnTo>
                    <a:pt x="884092" y="34680"/>
                  </a:lnTo>
                  <a:lnTo>
                    <a:pt x="884092" y="34680"/>
                  </a:lnTo>
                  <a:cubicBezTo>
                    <a:pt x="887889" y="36033"/>
                    <a:pt x="891983" y="37612"/>
                    <a:pt x="896374" y="39418"/>
                  </a:cubicBezTo>
                  <a:cubicBezTo>
                    <a:pt x="900765" y="41225"/>
                    <a:pt x="905092" y="43107"/>
                    <a:pt x="909355" y="45065"/>
                  </a:cubicBezTo>
                  <a:cubicBezTo>
                    <a:pt x="913617" y="47022"/>
                    <a:pt x="917455" y="48904"/>
                    <a:pt x="920868" y="50711"/>
                  </a:cubicBezTo>
                  <a:lnTo>
                    <a:pt x="911962" y="66427"/>
                  </a:lnTo>
                  <a:lnTo>
                    <a:pt x="911962" y="66427"/>
                  </a:lnTo>
                  <a:lnTo>
                    <a:pt x="911961" y="66427"/>
                  </a:lnTo>
                  <a:cubicBezTo>
                    <a:pt x="909288" y="64830"/>
                    <a:pt x="906183" y="63123"/>
                    <a:pt x="902644" y="61305"/>
                  </a:cubicBezTo>
                  <a:cubicBezTo>
                    <a:pt x="899106" y="59487"/>
                    <a:pt x="895457" y="57709"/>
                    <a:pt x="891697" y="55973"/>
                  </a:cubicBezTo>
                  <a:lnTo>
                    <a:pt x="881054" y="51340"/>
                  </a:lnTo>
                  <a:lnTo>
                    <a:pt x="881054" y="98279"/>
                  </a:lnTo>
                  <a:lnTo>
                    <a:pt x="881053" y="98279"/>
                  </a:lnTo>
                  <a:lnTo>
                    <a:pt x="863975" y="98279"/>
                  </a:lnTo>
                  <a:lnTo>
                    <a:pt x="863974" y="98279"/>
                  </a:lnTo>
                  <a:close/>
                  <a:moveTo>
                    <a:pt x="1443371" y="5448"/>
                  </a:moveTo>
                  <a:lnTo>
                    <a:pt x="1443371" y="5448"/>
                  </a:lnTo>
                  <a:lnTo>
                    <a:pt x="1443372" y="5448"/>
                  </a:lnTo>
                  <a:lnTo>
                    <a:pt x="1459088" y="16973"/>
                  </a:lnTo>
                  <a:cubicBezTo>
                    <a:pt x="1458776" y="17399"/>
                    <a:pt x="1458326" y="17726"/>
                    <a:pt x="1457739" y="17955"/>
                  </a:cubicBezTo>
                  <a:cubicBezTo>
                    <a:pt x="1457152" y="18185"/>
                    <a:pt x="1456414" y="18276"/>
                    <a:pt x="1455526" y="18230"/>
                  </a:cubicBezTo>
                  <a:cubicBezTo>
                    <a:pt x="1451417" y="22181"/>
                    <a:pt x="1447034" y="26119"/>
                    <a:pt x="1442376" y="30044"/>
                  </a:cubicBezTo>
                  <a:cubicBezTo>
                    <a:pt x="1437718" y="33969"/>
                    <a:pt x="1432916" y="37749"/>
                    <a:pt x="1427970" y="41386"/>
                  </a:cubicBezTo>
                  <a:lnTo>
                    <a:pt x="1431742" y="42643"/>
                  </a:lnTo>
                  <a:cubicBezTo>
                    <a:pt x="1431589" y="43178"/>
                    <a:pt x="1431240" y="43654"/>
                    <a:pt x="1430694" y="44071"/>
                  </a:cubicBezTo>
                  <a:cubicBezTo>
                    <a:pt x="1430148" y="44488"/>
                    <a:pt x="1429380" y="44780"/>
                    <a:pt x="1428389" y="44948"/>
                  </a:cubicBezTo>
                  <a:lnTo>
                    <a:pt x="1428389" y="98802"/>
                  </a:lnTo>
                  <a:lnTo>
                    <a:pt x="1428388" y="98802"/>
                  </a:lnTo>
                  <a:lnTo>
                    <a:pt x="1411415" y="98802"/>
                  </a:lnTo>
                  <a:lnTo>
                    <a:pt x="1411414" y="98802"/>
                  </a:lnTo>
                  <a:lnTo>
                    <a:pt x="1411414" y="51759"/>
                  </a:lnTo>
                  <a:lnTo>
                    <a:pt x="1401535" y="57773"/>
                  </a:lnTo>
                  <a:cubicBezTo>
                    <a:pt x="1397831" y="59904"/>
                    <a:pt x="1394033" y="61995"/>
                    <a:pt x="1390142" y="64044"/>
                  </a:cubicBezTo>
                  <a:cubicBezTo>
                    <a:pt x="1386251" y="66094"/>
                    <a:pt x="1382585" y="67936"/>
                    <a:pt x="1379145" y="69570"/>
                  </a:cubicBezTo>
                  <a:lnTo>
                    <a:pt x="1379144" y="69570"/>
                  </a:lnTo>
                  <a:lnTo>
                    <a:pt x="1379144" y="69570"/>
                  </a:lnTo>
                  <a:cubicBezTo>
                    <a:pt x="1378028" y="67684"/>
                    <a:pt x="1376566" y="65563"/>
                    <a:pt x="1374756" y="63205"/>
                  </a:cubicBezTo>
                  <a:cubicBezTo>
                    <a:pt x="1372947" y="60848"/>
                    <a:pt x="1371196" y="58883"/>
                    <a:pt x="1369504" y="57312"/>
                  </a:cubicBezTo>
                  <a:cubicBezTo>
                    <a:pt x="1378536" y="53357"/>
                    <a:pt x="1387714" y="48541"/>
                    <a:pt x="1397037" y="42864"/>
                  </a:cubicBezTo>
                  <a:cubicBezTo>
                    <a:pt x="1406360" y="37187"/>
                    <a:pt x="1415072" y="31114"/>
                    <a:pt x="1423172" y="24645"/>
                  </a:cubicBezTo>
                  <a:cubicBezTo>
                    <a:pt x="1431273" y="18176"/>
                    <a:pt x="1438006" y="11777"/>
                    <a:pt x="1443371" y="5448"/>
                  </a:cubicBezTo>
                  <a:close/>
                  <a:moveTo>
                    <a:pt x="556355" y="5343"/>
                  </a:moveTo>
                  <a:lnTo>
                    <a:pt x="556356" y="5343"/>
                  </a:lnTo>
                  <a:lnTo>
                    <a:pt x="556356" y="5343"/>
                  </a:lnTo>
                  <a:lnTo>
                    <a:pt x="576263" y="9744"/>
                  </a:lnTo>
                  <a:cubicBezTo>
                    <a:pt x="576036" y="10375"/>
                    <a:pt x="575600" y="10868"/>
                    <a:pt x="574954" y="11224"/>
                  </a:cubicBezTo>
                  <a:cubicBezTo>
                    <a:pt x="574307" y="11579"/>
                    <a:pt x="573557" y="11785"/>
                    <a:pt x="572701" y="11839"/>
                  </a:cubicBezTo>
                  <a:cubicBezTo>
                    <a:pt x="571898" y="13516"/>
                    <a:pt x="571042" y="15166"/>
                    <a:pt x="570134" y="16790"/>
                  </a:cubicBezTo>
                  <a:cubicBezTo>
                    <a:pt x="569226" y="18414"/>
                    <a:pt x="568370" y="20012"/>
                    <a:pt x="567567" y="21583"/>
                  </a:cubicBezTo>
                  <a:lnTo>
                    <a:pt x="594074" y="21583"/>
                  </a:lnTo>
                  <a:lnTo>
                    <a:pt x="596379" y="20536"/>
                  </a:lnTo>
                  <a:lnTo>
                    <a:pt x="596380" y="20536"/>
                  </a:lnTo>
                  <a:lnTo>
                    <a:pt x="596380" y="20536"/>
                  </a:lnTo>
                  <a:lnTo>
                    <a:pt x="609582" y="28289"/>
                  </a:lnTo>
                  <a:cubicBezTo>
                    <a:pt x="609348" y="28760"/>
                    <a:pt x="608977" y="29179"/>
                    <a:pt x="608468" y="29546"/>
                  </a:cubicBezTo>
                  <a:cubicBezTo>
                    <a:pt x="607960" y="29913"/>
                    <a:pt x="607458" y="30227"/>
                    <a:pt x="606962" y="30489"/>
                  </a:cubicBezTo>
                  <a:cubicBezTo>
                    <a:pt x="601003" y="47506"/>
                    <a:pt x="593590" y="61485"/>
                    <a:pt x="584724" y="72425"/>
                  </a:cubicBezTo>
                  <a:cubicBezTo>
                    <a:pt x="575857" y="83366"/>
                    <a:pt x="564515" y="92263"/>
                    <a:pt x="550698" y="99117"/>
                  </a:cubicBezTo>
                  <a:lnTo>
                    <a:pt x="550698" y="99116"/>
                  </a:lnTo>
                  <a:lnTo>
                    <a:pt x="550697" y="99117"/>
                  </a:lnTo>
                  <a:cubicBezTo>
                    <a:pt x="549342" y="97250"/>
                    <a:pt x="547600" y="95168"/>
                    <a:pt x="545472" y="92870"/>
                  </a:cubicBezTo>
                  <a:cubicBezTo>
                    <a:pt x="543343" y="90571"/>
                    <a:pt x="541104" y="88567"/>
                    <a:pt x="538753" y="86858"/>
                  </a:cubicBezTo>
                  <a:cubicBezTo>
                    <a:pt x="551450" y="80967"/>
                    <a:pt x="561627" y="73785"/>
                    <a:pt x="569282" y="65314"/>
                  </a:cubicBezTo>
                  <a:cubicBezTo>
                    <a:pt x="576937" y="56842"/>
                    <a:pt x="582581" y="47225"/>
                    <a:pt x="586216" y="36461"/>
                  </a:cubicBezTo>
                  <a:lnTo>
                    <a:pt x="558661" y="36461"/>
                  </a:lnTo>
                  <a:cubicBezTo>
                    <a:pt x="556116" y="40229"/>
                    <a:pt x="552903" y="44193"/>
                    <a:pt x="549022" y="48353"/>
                  </a:cubicBezTo>
                  <a:cubicBezTo>
                    <a:pt x="545141" y="52514"/>
                    <a:pt x="541089" y="56268"/>
                    <a:pt x="536868" y="59617"/>
                  </a:cubicBezTo>
                  <a:lnTo>
                    <a:pt x="536867" y="59616"/>
                  </a:lnTo>
                  <a:lnTo>
                    <a:pt x="536867" y="59617"/>
                  </a:lnTo>
                  <a:cubicBezTo>
                    <a:pt x="535254" y="58012"/>
                    <a:pt x="533215" y="56218"/>
                    <a:pt x="530751" y="54234"/>
                  </a:cubicBezTo>
                  <a:cubicBezTo>
                    <a:pt x="528286" y="52250"/>
                    <a:pt x="525959" y="50586"/>
                    <a:pt x="523770" y="49244"/>
                  </a:cubicBezTo>
                  <a:cubicBezTo>
                    <a:pt x="530576" y="44036"/>
                    <a:pt x="536924" y="37583"/>
                    <a:pt x="542813" y="29887"/>
                  </a:cubicBezTo>
                  <a:cubicBezTo>
                    <a:pt x="548702" y="22190"/>
                    <a:pt x="553216" y="14009"/>
                    <a:pt x="556355" y="5343"/>
                  </a:cubicBezTo>
                  <a:close/>
                  <a:moveTo>
                    <a:pt x="32061" y="5134"/>
                  </a:moveTo>
                  <a:lnTo>
                    <a:pt x="32062" y="5134"/>
                  </a:lnTo>
                  <a:lnTo>
                    <a:pt x="32062" y="5134"/>
                  </a:lnTo>
                  <a:lnTo>
                    <a:pt x="51969" y="9534"/>
                  </a:lnTo>
                  <a:cubicBezTo>
                    <a:pt x="51742" y="10165"/>
                    <a:pt x="51306" y="10658"/>
                    <a:pt x="50659" y="11014"/>
                  </a:cubicBezTo>
                  <a:cubicBezTo>
                    <a:pt x="50013" y="11370"/>
                    <a:pt x="49262" y="11575"/>
                    <a:pt x="48407" y="11630"/>
                  </a:cubicBezTo>
                  <a:cubicBezTo>
                    <a:pt x="47582" y="13393"/>
                    <a:pt x="46639" y="15393"/>
                    <a:pt x="45578" y="17628"/>
                  </a:cubicBezTo>
                  <a:cubicBezTo>
                    <a:pt x="44517" y="19863"/>
                    <a:pt x="43574" y="21810"/>
                    <a:pt x="42749" y="23469"/>
                  </a:cubicBezTo>
                  <a:lnTo>
                    <a:pt x="67894" y="23469"/>
                  </a:lnTo>
                  <a:lnTo>
                    <a:pt x="70199" y="22421"/>
                  </a:lnTo>
                  <a:lnTo>
                    <a:pt x="70199" y="22422"/>
                  </a:lnTo>
                  <a:lnTo>
                    <a:pt x="70200" y="22421"/>
                  </a:lnTo>
                  <a:lnTo>
                    <a:pt x="83402" y="30175"/>
                  </a:lnTo>
                  <a:cubicBezTo>
                    <a:pt x="83168" y="30646"/>
                    <a:pt x="82797" y="31065"/>
                    <a:pt x="82288" y="31432"/>
                  </a:cubicBezTo>
                  <a:cubicBezTo>
                    <a:pt x="81780" y="31799"/>
                    <a:pt x="81278" y="32113"/>
                    <a:pt x="80782" y="32375"/>
                  </a:cubicBezTo>
                  <a:cubicBezTo>
                    <a:pt x="76565" y="44511"/>
                    <a:pt x="71867" y="54815"/>
                    <a:pt x="66688" y="63288"/>
                  </a:cubicBezTo>
                  <a:cubicBezTo>
                    <a:pt x="61509" y="71760"/>
                    <a:pt x="55585" y="78929"/>
                    <a:pt x="48915" y="84794"/>
                  </a:cubicBezTo>
                  <a:cubicBezTo>
                    <a:pt x="42246" y="90658"/>
                    <a:pt x="34567" y="95747"/>
                    <a:pt x="25880" y="100060"/>
                  </a:cubicBezTo>
                  <a:lnTo>
                    <a:pt x="25880" y="100059"/>
                  </a:lnTo>
                  <a:lnTo>
                    <a:pt x="25879" y="100060"/>
                  </a:lnTo>
                  <a:cubicBezTo>
                    <a:pt x="24524" y="98193"/>
                    <a:pt x="22782" y="96111"/>
                    <a:pt x="20654" y="93813"/>
                  </a:cubicBezTo>
                  <a:cubicBezTo>
                    <a:pt x="18525" y="91514"/>
                    <a:pt x="16286" y="89510"/>
                    <a:pt x="13935" y="87801"/>
                  </a:cubicBezTo>
                  <a:cubicBezTo>
                    <a:pt x="25750" y="82414"/>
                    <a:pt x="35385" y="75769"/>
                    <a:pt x="42840" y="67868"/>
                  </a:cubicBezTo>
                  <a:cubicBezTo>
                    <a:pt x="50294" y="59966"/>
                    <a:pt x="56026" y="50126"/>
                    <a:pt x="60036" y="38347"/>
                  </a:cubicBezTo>
                  <a:lnTo>
                    <a:pt x="33843" y="38347"/>
                  </a:lnTo>
                  <a:cubicBezTo>
                    <a:pt x="31344" y="42071"/>
                    <a:pt x="28301" y="45861"/>
                    <a:pt x="24715" y="49715"/>
                  </a:cubicBezTo>
                  <a:cubicBezTo>
                    <a:pt x="21128" y="53570"/>
                    <a:pt x="17221" y="57150"/>
                    <a:pt x="12993" y="60455"/>
                  </a:cubicBezTo>
                  <a:lnTo>
                    <a:pt x="12992" y="60454"/>
                  </a:lnTo>
                  <a:lnTo>
                    <a:pt x="12992" y="60455"/>
                  </a:lnTo>
                  <a:cubicBezTo>
                    <a:pt x="11429" y="58866"/>
                    <a:pt x="9421" y="57119"/>
                    <a:pt x="6967" y="55216"/>
                  </a:cubicBezTo>
                  <a:cubicBezTo>
                    <a:pt x="4514" y="53313"/>
                    <a:pt x="2191" y="51671"/>
                    <a:pt x="0" y="50292"/>
                  </a:cubicBezTo>
                  <a:cubicBezTo>
                    <a:pt x="4544" y="47264"/>
                    <a:pt x="8890" y="43377"/>
                    <a:pt x="13038" y="38631"/>
                  </a:cubicBezTo>
                  <a:cubicBezTo>
                    <a:pt x="17187" y="33884"/>
                    <a:pt x="20904" y="28631"/>
                    <a:pt x="24191" y="22872"/>
                  </a:cubicBezTo>
                  <a:cubicBezTo>
                    <a:pt x="27478" y="17112"/>
                    <a:pt x="30101" y="11200"/>
                    <a:pt x="32061" y="5134"/>
                  </a:cubicBezTo>
                  <a:close/>
                  <a:moveTo>
                    <a:pt x="1193587" y="4924"/>
                  </a:moveTo>
                  <a:lnTo>
                    <a:pt x="1193588" y="4924"/>
                  </a:lnTo>
                  <a:lnTo>
                    <a:pt x="1193588" y="4924"/>
                  </a:lnTo>
                  <a:lnTo>
                    <a:pt x="1213705" y="9220"/>
                  </a:lnTo>
                  <a:cubicBezTo>
                    <a:pt x="1213493" y="9803"/>
                    <a:pt x="1213078" y="10261"/>
                    <a:pt x="1212461" y="10595"/>
                  </a:cubicBezTo>
                  <a:cubicBezTo>
                    <a:pt x="1211843" y="10929"/>
                    <a:pt x="1211035" y="11099"/>
                    <a:pt x="1210038" y="11106"/>
                  </a:cubicBezTo>
                  <a:cubicBezTo>
                    <a:pt x="1209546" y="12343"/>
                    <a:pt x="1208931" y="13719"/>
                    <a:pt x="1208191" y="15231"/>
                  </a:cubicBezTo>
                  <a:cubicBezTo>
                    <a:pt x="1207451" y="16744"/>
                    <a:pt x="1206705" y="18198"/>
                    <a:pt x="1205952" y="19593"/>
                  </a:cubicBezTo>
                  <a:lnTo>
                    <a:pt x="1230677" y="19593"/>
                  </a:lnTo>
                  <a:lnTo>
                    <a:pt x="1233297" y="18964"/>
                  </a:lnTo>
                  <a:lnTo>
                    <a:pt x="1233297" y="18964"/>
                  </a:lnTo>
                  <a:lnTo>
                    <a:pt x="1233298" y="18964"/>
                  </a:lnTo>
                  <a:lnTo>
                    <a:pt x="1245137" y="24622"/>
                  </a:lnTo>
                  <a:cubicBezTo>
                    <a:pt x="1244976" y="25047"/>
                    <a:pt x="1244723" y="25453"/>
                    <a:pt x="1244378" y="25840"/>
                  </a:cubicBezTo>
                  <a:cubicBezTo>
                    <a:pt x="1244033" y="26226"/>
                    <a:pt x="1243622" y="26554"/>
                    <a:pt x="1243147" y="26822"/>
                  </a:cubicBezTo>
                  <a:cubicBezTo>
                    <a:pt x="1241136" y="32836"/>
                    <a:pt x="1238923" y="38646"/>
                    <a:pt x="1236506" y="44254"/>
                  </a:cubicBezTo>
                  <a:cubicBezTo>
                    <a:pt x="1234090" y="49862"/>
                    <a:pt x="1231589" y="54703"/>
                    <a:pt x="1229002" y="58778"/>
                  </a:cubicBezTo>
                  <a:cubicBezTo>
                    <a:pt x="1230746" y="59820"/>
                    <a:pt x="1232601" y="60985"/>
                    <a:pt x="1234568" y="62275"/>
                  </a:cubicBezTo>
                  <a:cubicBezTo>
                    <a:pt x="1236535" y="63565"/>
                    <a:pt x="1238207" y="64705"/>
                    <a:pt x="1239584" y="65694"/>
                  </a:cubicBezTo>
                  <a:lnTo>
                    <a:pt x="1230469" y="81305"/>
                  </a:lnTo>
                  <a:lnTo>
                    <a:pt x="1230468" y="81305"/>
                  </a:lnTo>
                  <a:lnTo>
                    <a:pt x="1230468" y="81305"/>
                  </a:lnTo>
                  <a:cubicBezTo>
                    <a:pt x="1229021" y="80146"/>
                    <a:pt x="1227226" y="78797"/>
                    <a:pt x="1225085" y="77258"/>
                  </a:cubicBezTo>
                  <a:lnTo>
                    <a:pt x="1219153" y="73133"/>
                  </a:lnTo>
                  <a:lnTo>
                    <a:pt x="1203777" y="88011"/>
                  </a:lnTo>
                  <a:cubicBezTo>
                    <a:pt x="1198050" y="92341"/>
                    <a:pt x="1191824" y="96148"/>
                    <a:pt x="1185101" y="99431"/>
                  </a:cubicBezTo>
                  <a:lnTo>
                    <a:pt x="1185101" y="99431"/>
                  </a:lnTo>
                  <a:lnTo>
                    <a:pt x="1185100" y="99431"/>
                  </a:lnTo>
                  <a:cubicBezTo>
                    <a:pt x="1183777" y="97521"/>
                    <a:pt x="1181892" y="95369"/>
                    <a:pt x="1179442" y="92974"/>
                  </a:cubicBezTo>
                  <a:cubicBezTo>
                    <a:pt x="1176993" y="90580"/>
                    <a:pt x="1174688" y="88716"/>
                    <a:pt x="1172527" y="87382"/>
                  </a:cubicBezTo>
                  <a:cubicBezTo>
                    <a:pt x="1178740" y="84756"/>
                    <a:pt x="1184624" y="81547"/>
                    <a:pt x="1190182" y="77756"/>
                  </a:cubicBezTo>
                  <a:cubicBezTo>
                    <a:pt x="1195739" y="73964"/>
                    <a:pt x="1200786" y="69629"/>
                    <a:pt x="1205322" y="64751"/>
                  </a:cubicBezTo>
                  <a:cubicBezTo>
                    <a:pt x="1202980" y="63312"/>
                    <a:pt x="1200487" y="61893"/>
                    <a:pt x="1197843" y="60494"/>
                  </a:cubicBezTo>
                  <a:cubicBezTo>
                    <a:pt x="1195200" y="59095"/>
                    <a:pt x="1192629" y="57859"/>
                    <a:pt x="1190129" y="56788"/>
                  </a:cubicBezTo>
                  <a:lnTo>
                    <a:pt x="1199035" y="44529"/>
                  </a:lnTo>
                  <a:lnTo>
                    <a:pt x="1199036" y="44529"/>
                  </a:lnTo>
                  <a:lnTo>
                    <a:pt x="1199036" y="44529"/>
                  </a:lnTo>
                  <a:cubicBezTo>
                    <a:pt x="1201483" y="45428"/>
                    <a:pt x="1204081" y="46459"/>
                    <a:pt x="1206829" y="47620"/>
                  </a:cubicBezTo>
                  <a:lnTo>
                    <a:pt x="1214857" y="51339"/>
                  </a:lnTo>
                  <a:lnTo>
                    <a:pt x="1219401" y="42957"/>
                  </a:lnTo>
                  <a:cubicBezTo>
                    <a:pt x="1220752" y="40098"/>
                    <a:pt x="1221926" y="37199"/>
                    <a:pt x="1222924" y="34261"/>
                  </a:cubicBezTo>
                  <a:lnTo>
                    <a:pt x="1197255" y="34261"/>
                  </a:lnTo>
                  <a:cubicBezTo>
                    <a:pt x="1193924" y="39188"/>
                    <a:pt x="1190397" y="43820"/>
                    <a:pt x="1186673" y="48157"/>
                  </a:cubicBezTo>
                  <a:cubicBezTo>
                    <a:pt x="1182949" y="52494"/>
                    <a:pt x="1179212" y="56209"/>
                    <a:pt x="1175462" y="59302"/>
                  </a:cubicBezTo>
                  <a:lnTo>
                    <a:pt x="1175461" y="59302"/>
                  </a:lnTo>
                  <a:lnTo>
                    <a:pt x="1175461" y="59302"/>
                  </a:lnTo>
                  <a:cubicBezTo>
                    <a:pt x="1173824" y="57755"/>
                    <a:pt x="1171728" y="56030"/>
                    <a:pt x="1169174" y="54129"/>
                  </a:cubicBezTo>
                  <a:cubicBezTo>
                    <a:pt x="1166621" y="52228"/>
                    <a:pt x="1164316" y="50634"/>
                    <a:pt x="1162259" y="49349"/>
                  </a:cubicBezTo>
                  <a:cubicBezTo>
                    <a:pt x="1169825" y="43772"/>
                    <a:pt x="1176173" y="37166"/>
                    <a:pt x="1181302" y="29533"/>
                  </a:cubicBezTo>
                  <a:cubicBezTo>
                    <a:pt x="1186432" y="21900"/>
                    <a:pt x="1190527" y="13697"/>
                    <a:pt x="1193587" y="4924"/>
                  </a:cubicBezTo>
                  <a:close/>
                  <a:moveTo>
                    <a:pt x="696544" y="4819"/>
                  </a:moveTo>
                  <a:lnTo>
                    <a:pt x="696544" y="4820"/>
                  </a:lnTo>
                  <a:lnTo>
                    <a:pt x="696545" y="4819"/>
                  </a:lnTo>
                  <a:cubicBezTo>
                    <a:pt x="698662" y="6710"/>
                    <a:pt x="700819" y="8954"/>
                    <a:pt x="703015" y="11551"/>
                  </a:cubicBezTo>
                  <a:cubicBezTo>
                    <a:pt x="705211" y="14149"/>
                    <a:pt x="707001" y="16445"/>
                    <a:pt x="708385" y="18440"/>
                  </a:cubicBezTo>
                  <a:lnTo>
                    <a:pt x="701050" y="23993"/>
                  </a:lnTo>
                  <a:lnTo>
                    <a:pt x="701050" y="23993"/>
                  </a:lnTo>
                  <a:lnTo>
                    <a:pt x="701049" y="23993"/>
                  </a:lnTo>
                  <a:cubicBezTo>
                    <a:pt x="699770" y="22005"/>
                    <a:pt x="697980" y="19617"/>
                    <a:pt x="695679" y="16829"/>
                  </a:cubicBezTo>
                  <a:cubicBezTo>
                    <a:pt x="693379" y="14042"/>
                    <a:pt x="691327" y="11785"/>
                    <a:pt x="689524" y="10058"/>
                  </a:cubicBezTo>
                  <a:close/>
                  <a:moveTo>
                    <a:pt x="66113" y="2724"/>
                  </a:moveTo>
                  <a:lnTo>
                    <a:pt x="66113" y="2724"/>
                  </a:lnTo>
                  <a:lnTo>
                    <a:pt x="66114" y="2724"/>
                  </a:lnTo>
                  <a:cubicBezTo>
                    <a:pt x="68441" y="4498"/>
                    <a:pt x="70807" y="6607"/>
                    <a:pt x="73212" y="9050"/>
                  </a:cubicBezTo>
                  <a:cubicBezTo>
                    <a:pt x="75618" y="11492"/>
                    <a:pt x="77617" y="13679"/>
                    <a:pt x="79211" y="15611"/>
                  </a:cubicBezTo>
                  <a:lnTo>
                    <a:pt x="72296" y="21793"/>
                  </a:lnTo>
                  <a:lnTo>
                    <a:pt x="72295" y="21792"/>
                  </a:lnTo>
                  <a:lnTo>
                    <a:pt x="72295" y="21793"/>
                  </a:lnTo>
                  <a:cubicBezTo>
                    <a:pt x="70895" y="19874"/>
                    <a:pt x="68926" y="17608"/>
                    <a:pt x="66388" y="14996"/>
                  </a:cubicBezTo>
                  <a:cubicBezTo>
                    <a:pt x="63849" y="12383"/>
                    <a:pt x="61592" y="10248"/>
                    <a:pt x="59617" y="8591"/>
                  </a:cubicBezTo>
                  <a:close/>
                  <a:moveTo>
                    <a:pt x="919296" y="2514"/>
                  </a:moveTo>
                  <a:lnTo>
                    <a:pt x="919296" y="2515"/>
                  </a:lnTo>
                  <a:lnTo>
                    <a:pt x="919297" y="2514"/>
                  </a:lnTo>
                  <a:cubicBezTo>
                    <a:pt x="921473" y="4409"/>
                    <a:pt x="923721" y="6566"/>
                    <a:pt x="926041" y="8984"/>
                  </a:cubicBezTo>
                  <a:cubicBezTo>
                    <a:pt x="928362" y="11403"/>
                    <a:pt x="930270" y="13716"/>
                    <a:pt x="931765" y="15925"/>
                  </a:cubicBezTo>
                  <a:lnTo>
                    <a:pt x="924640" y="21793"/>
                  </a:lnTo>
                  <a:lnTo>
                    <a:pt x="924640" y="21792"/>
                  </a:lnTo>
                  <a:lnTo>
                    <a:pt x="924639" y="21793"/>
                  </a:lnTo>
                  <a:cubicBezTo>
                    <a:pt x="923325" y="19883"/>
                    <a:pt x="921500" y="17600"/>
                    <a:pt x="919165" y="14943"/>
                  </a:cubicBezTo>
                  <a:cubicBezTo>
                    <a:pt x="916829" y="12287"/>
                    <a:pt x="914637" y="10030"/>
                    <a:pt x="912590" y="8172"/>
                  </a:cubicBezTo>
                  <a:close/>
                  <a:moveTo>
                    <a:pt x="1746075" y="1781"/>
                  </a:moveTo>
                  <a:lnTo>
                    <a:pt x="1746076" y="1781"/>
                  </a:lnTo>
                  <a:lnTo>
                    <a:pt x="1746076" y="1781"/>
                  </a:lnTo>
                  <a:cubicBezTo>
                    <a:pt x="1748137" y="3772"/>
                    <a:pt x="1750224" y="6103"/>
                    <a:pt x="1752336" y="8775"/>
                  </a:cubicBezTo>
                  <a:cubicBezTo>
                    <a:pt x="1754449" y="11446"/>
                    <a:pt x="1756169" y="13830"/>
                    <a:pt x="1757497" y="15925"/>
                  </a:cubicBezTo>
                  <a:lnTo>
                    <a:pt x="1750267" y="21374"/>
                  </a:lnTo>
                  <a:lnTo>
                    <a:pt x="1750267" y="21373"/>
                  </a:lnTo>
                  <a:lnTo>
                    <a:pt x="1750266" y="21374"/>
                  </a:lnTo>
                  <a:cubicBezTo>
                    <a:pt x="1749838" y="20481"/>
                    <a:pt x="1749306" y="19542"/>
                    <a:pt x="1748668" y="18558"/>
                  </a:cubicBezTo>
                  <a:lnTo>
                    <a:pt x="1746600" y="15508"/>
                  </a:lnTo>
                  <a:lnTo>
                    <a:pt x="1746600" y="25146"/>
                  </a:lnTo>
                  <a:lnTo>
                    <a:pt x="1746599" y="25146"/>
                  </a:lnTo>
                  <a:lnTo>
                    <a:pt x="1689393" y="25146"/>
                  </a:lnTo>
                  <a:lnTo>
                    <a:pt x="1689392" y="25146"/>
                  </a:lnTo>
                  <a:lnTo>
                    <a:pt x="1689392" y="10372"/>
                  </a:lnTo>
                  <a:lnTo>
                    <a:pt x="1689393" y="10372"/>
                  </a:lnTo>
                  <a:lnTo>
                    <a:pt x="1742513" y="10372"/>
                  </a:lnTo>
                  <a:cubicBezTo>
                    <a:pt x="1741343" y="8993"/>
                    <a:pt x="1740225" y="7875"/>
                    <a:pt x="1739160" y="7020"/>
                  </a:cubicBezTo>
                  <a:close/>
                  <a:moveTo>
                    <a:pt x="712679" y="209"/>
                  </a:moveTo>
                  <a:lnTo>
                    <a:pt x="712680" y="210"/>
                  </a:lnTo>
                  <a:lnTo>
                    <a:pt x="712680" y="209"/>
                  </a:lnTo>
                  <a:cubicBezTo>
                    <a:pt x="714852" y="2182"/>
                    <a:pt x="717057" y="4418"/>
                    <a:pt x="719294" y="6915"/>
                  </a:cubicBezTo>
                  <a:cubicBezTo>
                    <a:pt x="721532" y="9412"/>
                    <a:pt x="723343" y="11647"/>
                    <a:pt x="724729" y="13620"/>
                  </a:cubicBezTo>
                  <a:lnTo>
                    <a:pt x="717395" y="19173"/>
                  </a:lnTo>
                  <a:lnTo>
                    <a:pt x="717395" y="19173"/>
                  </a:lnTo>
                  <a:lnTo>
                    <a:pt x="717394" y="19173"/>
                  </a:lnTo>
                  <a:cubicBezTo>
                    <a:pt x="716065" y="17211"/>
                    <a:pt x="714244" y="14902"/>
                    <a:pt x="711933" y="12245"/>
                  </a:cubicBezTo>
                  <a:cubicBezTo>
                    <a:pt x="709621" y="9589"/>
                    <a:pt x="707565" y="7358"/>
                    <a:pt x="705764" y="5553"/>
                  </a:cubicBezTo>
                  <a:close/>
                  <a:moveTo>
                    <a:pt x="1552870" y="104"/>
                  </a:moveTo>
                  <a:lnTo>
                    <a:pt x="1552870" y="105"/>
                  </a:lnTo>
                  <a:lnTo>
                    <a:pt x="1552871" y="104"/>
                  </a:lnTo>
                  <a:cubicBezTo>
                    <a:pt x="1554864" y="2123"/>
                    <a:pt x="1556824" y="4398"/>
                    <a:pt x="1558751" y="6928"/>
                  </a:cubicBezTo>
                  <a:cubicBezTo>
                    <a:pt x="1560679" y="9458"/>
                    <a:pt x="1562246" y="11758"/>
                    <a:pt x="1563453" y="13830"/>
                  </a:cubicBezTo>
                  <a:lnTo>
                    <a:pt x="1556224" y="18754"/>
                  </a:lnTo>
                  <a:lnTo>
                    <a:pt x="1556223" y="18754"/>
                  </a:lnTo>
                  <a:lnTo>
                    <a:pt x="1556223" y="18754"/>
                  </a:lnTo>
                  <a:cubicBezTo>
                    <a:pt x="1555068" y="16689"/>
                    <a:pt x="1553475" y="14271"/>
                    <a:pt x="1551442" y="11499"/>
                  </a:cubicBezTo>
                  <a:cubicBezTo>
                    <a:pt x="1549410" y="8727"/>
                    <a:pt x="1547581" y="6360"/>
                    <a:pt x="1545955" y="4400"/>
                  </a:cubicBezTo>
                  <a:close/>
                  <a:moveTo>
                    <a:pt x="83505" y="104"/>
                  </a:moveTo>
                  <a:lnTo>
                    <a:pt x="83506" y="105"/>
                  </a:lnTo>
                  <a:lnTo>
                    <a:pt x="83506" y="104"/>
                  </a:lnTo>
                  <a:cubicBezTo>
                    <a:pt x="85785" y="1907"/>
                    <a:pt x="88117" y="3985"/>
                    <a:pt x="90500" y="6339"/>
                  </a:cubicBezTo>
                  <a:cubicBezTo>
                    <a:pt x="92884" y="8692"/>
                    <a:pt x="94848" y="10874"/>
                    <a:pt x="96394" y="12887"/>
                  </a:cubicBezTo>
                  <a:lnTo>
                    <a:pt x="89374" y="18859"/>
                  </a:lnTo>
                  <a:lnTo>
                    <a:pt x="89373" y="18859"/>
                  </a:lnTo>
                  <a:lnTo>
                    <a:pt x="89373" y="18859"/>
                  </a:lnTo>
                  <a:cubicBezTo>
                    <a:pt x="88150" y="17159"/>
                    <a:pt x="86326" y="15033"/>
                    <a:pt x="83898" y="12481"/>
                  </a:cubicBezTo>
                  <a:cubicBezTo>
                    <a:pt x="81471" y="9929"/>
                    <a:pt x="79175" y="7725"/>
                    <a:pt x="77009" y="5867"/>
                  </a:cubicBezTo>
                  <a:close/>
                  <a:moveTo>
                    <a:pt x="1761477" y="0"/>
                  </a:moveTo>
                  <a:lnTo>
                    <a:pt x="1761478" y="0"/>
                  </a:lnTo>
                  <a:lnTo>
                    <a:pt x="1761478" y="0"/>
                  </a:lnTo>
                  <a:cubicBezTo>
                    <a:pt x="1763543" y="1979"/>
                    <a:pt x="1765647" y="4254"/>
                    <a:pt x="1767791" y="6823"/>
                  </a:cubicBezTo>
                  <a:cubicBezTo>
                    <a:pt x="1769934" y="9392"/>
                    <a:pt x="1771672" y="11693"/>
                    <a:pt x="1773003" y="13725"/>
                  </a:cubicBezTo>
                  <a:lnTo>
                    <a:pt x="1765879" y="19069"/>
                  </a:lnTo>
                  <a:lnTo>
                    <a:pt x="1765878" y="19068"/>
                  </a:lnTo>
                  <a:lnTo>
                    <a:pt x="1765878" y="19069"/>
                  </a:lnTo>
                  <a:cubicBezTo>
                    <a:pt x="1764697" y="17104"/>
                    <a:pt x="1763077" y="14747"/>
                    <a:pt x="1761019" y="11996"/>
                  </a:cubicBezTo>
                  <a:cubicBezTo>
                    <a:pt x="1758960" y="9246"/>
                    <a:pt x="1756948" y="6889"/>
                    <a:pt x="1754981" y="4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800" b="1" dirty="0">
                <a:solidFill>
                  <a:schemeClr val="bg1"/>
                </a:solidFill>
                <a:effectLst/>
                <a:latin typeface="小塚ゴシック Std H" panose="020B0800000000000000" pitchFamily="34" charset="-128"/>
                <a:ea typeface="小塚ゴシック Std H" panose="020B0800000000000000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1C86D3C-0A9E-41E2-B632-15994DF76943}"/>
                </a:ext>
              </a:extLst>
            </p:cNvPr>
            <p:cNvCxnSpPr/>
            <p:nvPr/>
          </p:nvCxnSpPr>
          <p:spPr>
            <a:xfrm>
              <a:off x="868982" y="1271854"/>
              <a:ext cx="185612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1" name="グラフィックス 17">
            <a:extLst>
              <a:ext uri="{FF2B5EF4-FFF2-40B4-BE49-F238E27FC236}">
                <a16:creationId xmlns:a16="http://schemas.microsoft.com/office/drawing/2014/main" id="{E514077E-0B8F-4590-9D58-912045910879}"/>
              </a:ext>
            </a:extLst>
          </p:cNvPr>
          <p:cNvGrpSpPr/>
          <p:nvPr/>
        </p:nvGrpSpPr>
        <p:grpSpPr>
          <a:xfrm>
            <a:off x="1454080" y="2136337"/>
            <a:ext cx="338110" cy="206612"/>
            <a:chOff x="1086703" y="3700193"/>
            <a:chExt cx="5386268" cy="3291435"/>
          </a:xfrm>
          <a:solidFill>
            <a:schemeClr val="bg1"/>
          </a:solidFill>
        </p:grpSpPr>
        <p:sp>
          <p:nvSpPr>
            <p:cNvPr id="452" name="グラフィックス 17">
              <a:extLst>
                <a:ext uri="{FF2B5EF4-FFF2-40B4-BE49-F238E27FC236}">
                  <a16:creationId xmlns:a16="http://schemas.microsoft.com/office/drawing/2014/main" id="{0F0EF17C-92C9-4F82-A4B6-1D1170A1F232}"/>
                </a:ext>
              </a:extLst>
            </p:cNvPr>
            <p:cNvSpPr/>
            <p:nvPr/>
          </p:nvSpPr>
          <p:spPr>
            <a:xfrm>
              <a:off x="3097425" y="4555230"/>
              <a:ext cx="1257325" cy="1257325"/>
            </a:xfrm>
            <a:custGeom>
              <a:avLst/>
              <a:gdLst>
                <a:gd name="connsiteX0" fmla="*/ 628663 w 1257325"/>
                <a:gd name="connsiteY0" fmla="*/ 0 h 1257325"/>
                <a:gd name="connsiteX1" fmla="*/ 0 w 1257325"/>
                <a:gd name="connsiteY1" fmla="*/ 628663 h 1257325"/>
                <a:gd name="connsiteX2" fmla="*/ 628663 w 1257325"/>
                <a:gd name="connsiteY2" fmla="*/ 1257325 h 1257325"/>
                <a:gd name="connsiteX3" fmla="*/ 1257325 w 1257325"/>
                <a:gd name="connsiteY3" fmla="*/ 628663 h 1257325"/>
                <a:gd name="connsiteX4" fmla="*/ 628663 w 1257325"/>
                <a:gd name="connsiteY4" fmla="*/ 0 h 1257325"/>
                <a:gd name="connsiteX5" fmla="*/ 932713 w 1257325"/>
                <a:gd name="connsiteY5" fmla="*/ 234341 h 1257325"/>
                <a:gd name="connsiteX6" fmla="*/ 1022994 w 1257325"/>
                <a:gd name="connsiteY6" fmla="*/ 324622 h 1257325"/>
                <a:gd name="connsiteX7" fmla="*/ 1051343 w 1257325"/>
                <a:gd name="connsiteY7" fmla="*/ 365293 h 1257325"/>
                <a:gd name="connsiteX8" fmla="*/ 806410 w 1257325"/>
                <a:gd name="connsiteY8" fmla="*/ 524736 h 1257325"/>
                <a:gd name="connsiteX9" fmla="*/ 732580 w 1257325"/>
                <a:gd name="connsiteY9" fmla="*/ 450916 h 1257325"/>
                <a:gd name="connsiteX10" fmla="*/ 892023 w 1257325"/>
                <a:gd name="connsiteY10" fmla="*/ 205982 h 1257325"/>
                <a:gd name="connsiteX11" fmla="*/ 932713 w 1257325"/>
                <a:gd name="connsiteY11" fmla="*/ 234341 h 1257325"/>
                <a:gd name="connsiteX12" fmla="*/ 753530 w 1257325"/>
                <a:gd name="connsiteY12" fmla="*/ 628653 h 1257325"/>
                <a:gd name="connsiteX13" fmla="*/ 748342 w 1257325"/>
                <a:gd name="connsiteY13" fmla="*/ 664051 h 1257325"/>
                <a:gd name="connsiteX14" fmla="*/ 738344 w 1257325"/>
                <a:gd name="connsiteY14" fmla="*/ 688271 h 1257325"/>
                <a:gd name="connsiteX15" fmla="*/ 688271 w 1257325"/>
                <a:gd name="connsiteY15" fmla="*/ 738335 h 1257325"/>
                <a:gd name="connsiteX16" fmla="*/ 664051 w 1257325"/>
                <a:gd name="connsiteY16" fmla="*/ 748332 h 1257325"/>
                <a:gd name="connsiteX17" fmla="*/ 628653 w 1257325"/>
                <a:gd name="connsiteY17" fmla="*/ 753520 h 1257325"/>
                <a:gd name="connsiteX18" fmla="*/ 593255 w 1257325"/>
                <a:gd name="connsiteY18" fmla="*/ 748332 h 1257325"/>
                <a:gd name="connsiteX19" fmla="*/ 569036 w 1257325"/>
                <a:gd name="connsiteY19" fmla="*/ 738344 h 1257325"/>
                <a:gd name="connsiteX20" fmla="*/ 518962 w 1257325"/>
                <a:gd name="connsiteY20" fmla="*/ 688280 h 1257325"/>
                <a:gd name="connsiteX21" fmla="*/ 508965 w 1257325"/>
                <a:gd name="connsiteY21" fmla="*/ 664061 h 1257325"/>
                <a:gd name="connsiteX22" fmla="*/ 503777 w 1257325"/>
                <a:gd name="connsiteY22" fmla="*/ 628663 h 1257325"/>
                <a:gd name="connsiteX23" fmla="*/ 508965 w 1257325"/>
                <a:gd name="connsiteY23" fmla="*/ 593265 h 1257325"/>
                <a:gd name="connsiteX24" fmla="*/ 518962 w 1257325"/>
                <a:gd name="connsiteY24" fmla="*/ 569045 h 1257325"/>
                <a:gd name="connsiteX25" fmla="*/ 569026 w 1257325"/>
                <a:gd name="connsiteY25" fmla="*/ 518972 h 1257325"/>
                <a:gd name="connsiteX26" fmla="*/ 593246 w 1257325"/>
                <a:gd name="connsiteY26" fmla="*/ 508974 h 1257325"/>
                <a:gd name="connsiteX27" fmla="*/ 628644 w 1257325"/>
                <a:gd name="connsiteY27" fmla="*/ 503786 h 1257325"/>
                <a:gd name="connsiteX28" fmla="*/ 664042 w 1257325"/>
                <a:gd name="connsiteY28" fmla="*/ 508974 h 1257325"/>
                <a:gd name="connsiteX29" fmla="*/ 688261 w 1257325"/>
                <a:gd name="connsiteY29" fmla="*/ 518972 h 1257325"/>
                <a:gd name="connsiteX30" fmla="*/ 738335 w 1257325"/>
                <a:gd name="connsiteY30" fmla="*/ 569036 h 1257325"/>
                <a:gd name="connsiteX31" fmla="*/ 748332 w 1257325"/>
                <a:gd name="connsiteY31" fmla="*/ 593255 h 1257325"/>
                <a:gd name="connsiteX32" fmla="*/ 753530 w 1257325"/>
                <a:gd name="connsiteY32" fmla="*/ 628653 h 1257325"/>
                <a:gd name="connsiteX33" fmla="*/ 563224 w 1257325"/>
                <a:gd name="connsiteY33" fmla="*/ 134836 h 1257325"/>
                <a:gd name="connsiteX34" fmla="*/ 628663 w 1257325"/>
                <a:gd name="connsiteY34" fmla="*/ 130405 h 1257325"/>
                <a:gd name="connsiteX35" fmla="*/ 694101 w 1257325"/>
                <a:gd name="connsiteY35" fmla="*/ 134836 h 1257325"/>
                <a:gd name="connsiteX36" fmla="*/ 741340 w 1257325"/>
                <a:gd name="connsiteY36" fmla="*/ 143417 h 1257325"/>
                <a:gd name="connsiteX37" fmla="*/ 680881 w 1257325"/>
                <a:gd name="connsiteY37" fmla="*/ 429399 h 1257325"/>
                <a:gd name="connsiteX38" fmla="*/ 628663 w 1257325"/>
                <a:gd name="connsiteY38" fmla="*/ 422671 h 1257325"/>
                <a:gd name="connsiteX39" fmla="*/ 576444 w 1257325"/>
                <a:gd name="connsiteY39" fmla="*/ 429399 h 1257325"/>
                <a:gd name="connsiteX40" fmla="*/ 515986 w 1257325"/>
                <a:gd name="connsiteY40" fmla="*/ 143417 h 1257325"/>
                <a:gd name="connsiteX41" fmla="*/ 563224 w 1257325"/>
                <a:gd name="connsiteY41" fmla="*/ 134836 h 1257325"/>
                <a:gd name="connsiteX42" fmla="*/ 234331 w 1257325"/>
                <a:gd name="connsiteY42" fmla="*/ 324641 h 1257325"/>
                <a:gd name="connsiteX43" fmla="*/ 324641 w 1257325"/>
                <a:gd name="connsiteY43" fmla="*/ 234331 h 1257325"/>
                <a:gd name="connsiteX44" fmla="*/ 365312 w 1257325"/>
                <a:gd name="connsiteY44" fmla="*/ 205982 h 1257325"/>
                <a:gd name="connsiteX45" fmla="*/ 524755 w 1257325"/>
                <a:gd name="connsiteY45" fmla="*/ 450916 h 1257325"/>
                <a:gd name="connsiteX46" fmla="*/ 450925 w 1257325"/>
                <a:gd name="connsiteY46" fmla="*/ 524745 h 1257325"/>
                <a:gd name="connsiteX47" fmla="*/ 205992 w 1257325"/>
                <a:gd name="connsiteY47" fmla="*/ 365302 h 1257325"/>
                <a:gd name="connsiteX48" fmla="*/ 234331 w 1257325"/>
                <a:gd name="connsiteY48" fmla="*/ 324641 h 1257325"/>
                <a:gd name="connsiteX49" fmla="*/ 143426 w 1257325"/>
                <a:gd name="connsiteY49" fmla="*/ 741349 h 1257325"/>
                <a:gd name="connsiteX50" fmla="*/ 134846 w 1257325"/>
                <a:gd name="connsiteY50" fmla="*/ 694073 h 1257325"/>
                <a:gd name="connsiteX51" fmla="*/ 130414 w 1257325"/>
                <a:gd name="connsiteY51" fmla="*/ 628663 h 1257325"/>
                <a:gd name="connsiteX52" fmla="*/ 134846 w 1257325"/>
                <a:gd name="connsiteY52" fmla="*/ 563253 h 1257325"/>
                <a:gd name="connsiteX53" fmla="*/ 143426 w 1257325"/>
                <a:gd name="connsiteY53" fmla="*/ 515976 h 1257325"/>
                <a:gd name="connsiteX54" fmla="*/ 429390 w 1257325"/>
                <a:gd name="connsiteY54" fmla="*/ 576435 h 1257325"/>
                <a:gd name="connsiteX55" fmla="*/ 422661 w 1257325"/>
                <a:gd name="connsiteY55" fmla="*/ 628653 h 1257325"/>
                <a:gd name="connsiteX56" fmla="*/ 429390 w 1257325"/>
                <a:gd name="connsiteY56" fmla="*/ 680881 h 1257325"/>
                <a:gd name="connsiteX57" fmla="*/ 143426 w 1257325"/>
                <a:gd name="connsiteY57" fmla="*/ 741349 h 1257325"/>
                <a:gd name="connsiteX58" fmla="*/ 324594 w 1257325"/>
                <a:gd name="connsiteY58" fmla="*/ 1022966 h 1257325"/>
                <a:gd name="connsiteX59" fmla="*/ 234369 w 1257325"/>
                <a:gd name="connsiteY59" fmla="*/ 932732 h 1257325"/>
                <a:gd name="connsiteX60" fmla="*/ 205992 w 1257325"/>
                <a:gd name="connsiteY60" fmla="*/ 892013 h 1257325"/>
                <a:gd name="connsiteX61" fmla="*/ 450916 w 1257325"/>
                <a:gd name="connsiteY61" fmla="*/ 732580 h 1257325"/>
                <a:gd name="connsiteX62" fmla="*/ 524745 w 1257325"/>
                <a:gd name="connsiteY62" fmla="*/ 806410 h 1257325"/>
                <a:gd name="connsiteX63" fmla="*/ 365302 w 1257325"/>
                <a:gd name="connsiteY63" fmla="*/ 1051343 h 1257325"/>
                <a:gd name="connsiteX64" fmla="*/ 324594 w 1257325"/>
                <a:gd name="connsiteY64" fmla="*/ 1022966 h 1257325"/>
                <a:gd name="connsiteX65" fmla="*/ 694073 w 1257325"/>
                <a:gd name="connsiteY65" fmla="*/ 1122480 h 1257325"/>
                <a:gd name="connsiteX66" fmla="*/ 628663 w 1257325"/>
                <a:gd name="connsiteY66" fmla="*/ 1126911 h 1257325"/>
                <a:gd name="connsiteX67" fmla="*/ 563253 w 1257325"/>
                <a:gd name="connsiteY67" fmla="*/ 1122480 h 1257325"/>
                <a:gd name="connsiteX68" fmla="*/ 515986 w 1257325"/>
                <a:gd name="connsiteY68" fmla="*/ 1113899 h 1257325"/>
                <a:gd name="connsiteX69" fmla="*/ 576444 w 1257325"/>
                <a:gd name="connsiteY69" fmla="*/ 827926 h 1257325"/>
                <a:gd name="connsiteX70" fmla="*/ 628663 w 1257325"/>
                <a:gd name="connsiteY70" fmla="*/ 834654 h 1257325"/>
                <a:gd name="connsiteX71" fmla="*/ 680881 w 1257325"/>
                <a:gd name="connsiteY71" fmla="*/ 827926 h 1257325"/>
                <a:gd name="connsiteX72" fmla="*/ 741340 w 1257325"/>
                <a:gd name="connsiteY72" fmla="*/ 1113899 h 1257325"/>
                <a:gd name="connsiteX73" fmla="*/ 694073 w 1257325"/>
                <a:gd name="connsiteY73" fmla="*/ 1122480 h 1257325"/>
                <a:gd name="connsiteX74" fmla="*/ 1022975 w 1257325"/>
                <a:gd name="connsiteY74" fmla="*/ 932713 h 1257325"/>
                <a:gd name="connsiteX75" fmla="*/ 932722 w 1257325"/>
                <a:gd name="connsiteY75" fmla="*/ 1022966 h 1257325"/>
                <a:gd name="connsiteX76" fmla="*/ 892023 w 1257325"/>
                <a:gd name="connsiteY76" fmla="*/ 1051334 h 1257325"/>
                <a:gd name="connsiteX77" fmla="*/ 732580 w 1257325"/>
                <a:gd name="connsiteY77" fmla="*/ 806400 h 1257325"/>
                <a:gd name="connsiteX78" fmla="*/ 806410 w 1257325"/>
                <a:gd name="connsiteY78" fmla="*/ 732580 h 1257325"/>
                <a:gd name="connsiteX79" fmla="*/ 1051343 w 1257325"/>
                <a:gd name="connsiteY79" fmla="*/ 892013 h 1257325"/>
                <a:gd name="connsiteX80" fmla="*/ 1022975 w 1257325"/>
                <a:gd name="connsiteY80" fmla="*/ 932713 h 1257325"/>
                <a:gd name="connsiteX81" fmla="*/ 1122480 w 1257325"/>
                <a:gd name="connsiteY81" fmla="*/ 563253 h 1257325"/>
                <a:gd name="connsiteX82" fmla="*/ 1126911 w 1257325"/>
                <a:gd name="connsiteY82" fmla="*/ 628663 h 1257325"/>
                <a:gd name="connsiteX83" fmla="*/ 1122480 w 1257325"/>
                <a:gd name="connsiteY83" fmla="*/ 694073 h 1257325"/>
                <a:gd name="connsiteX84" fmla="*/ 1113909 w 1257325"/>
                <a:gd name="connsiteY84" fmla="*/ 741349 h 1257325"/>
                <a:gd name="connsiteX85" fmla="*/ 827926 w 1257325"/>
                <a:gd name="connsiteY85" fmla="*/ 680890 h 1257325"/>
                <a:gd name="connsiteX86" fmla="*/ 834654 w 1257325"/>
                <a:gd name="connsiteY86" fmla="*/ 628663 h 1257325"/>
                <a:gd name="connsiteX87" fmla="*/ 827936 w 1257325"/>
                <a:gd name="connsiteY87" fmla="*/ 576444 h 1257325"/>
                <a:gd name="connsiteX88" fmla="*/ 1113909 w 1257325"/>
                <a:gd name="connsiteY88" fmla="*/ 515986 h 1257325"/>
                <a:gd name="connsiteX89" fmla="*/ 1122480 w 125732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25" h="1257325">
                  <a:moveTo>
                    <a:pt x="628663" y="0"/>
                  </a:moveTo>
                  <a:cubicBezTo>
                    <a:pt x="28201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63" y="1257325"/>
                  </a:cubicBezTo>
                  <a:cubicBezTo>
                    <a:pt x="975312" y="1257325"/>
                    <a:pt x="1257325" y="975312"/>
                    <a:pt x="1257325" y="628663"/>
                  </a:cubicBezTo>
                  <a:cubicBezTo>
                    <a:pt x="1257325" y="282014"/>
                    <a:pt x="975312" y="0"/>
                    <a:pt x="628663" y="0"/>
                  </a:cubicBezTo>
                  <a:close/>
                  <a:moveTo>
                    <a:pt x="932713" y="234341"/>
                  </a:moveTo>
                  <a:cubicBezTo>
                    <a:pt x="966514" y="260469"/>
                    <a:pt x="996866" y="290821"/>
                    <a:pt x="1022994" y="324622"/>
                  </a:cubicBezTo>
                  <a:cubicBezTo>
                    <a:pt x="1033086" y="337691"/>
                    <a:pt x="1042564" y="351251"/>
                    <a:pt x="1051343" y="365293"/>
                  </a:cubicBezTo>
                  <a:lnTo>
                    <a:pt x="806410" y="524736"/>
                  </a:lnTo>
                  <a:cubicBezTo>
                    <a:pt x="788521" y="494270"/>
                    <a:pt x="763055" y="468795"/>
                    <a:pt x="732580" y="450916"/>
                  </a:cubicBezTo>
                  <a:lnTo>
                    <a:pt x="892023" y="205982"/>
                  </a:lnTo>
                  <a:cubicBezTo>
                    <a:pt x="906084" y="214770"/>
                    <a:pt x="919644" y="224239"/>
                    <a:pt x="93271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77" y="652816"/>
                    <a:pt x="748342" y="664051"/>
                  </a:cubicBezTo>
                  <a:cubicBezTo>
                    <a:pt x="745828" y="672528"/>
                    <a:pt x="742502" y="680645"/>
                    <a:pt x="738344" y="688271"/>
                  </a:cubicBezTo>
                  <a:cubicBezTo>
                    <a:pt x="726816" y="709381"/>
                    <a:pt x="709391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7" y="753520"/>
                    <a:pt x="628653" y="753520"/>
                  </a:cubicBezTo>
                  <a:cubicBezTo>
                    <a:pt x="616350" y="753520"/>
                    <a:pt x="604491" y="751668"/>
                    <a:pt x="593255" y="748332"/>
                  </a:cubicBezTo>
                  <a:cubicBezTo>
                    <a:pt x="584788" y="745819"/>
                    <a:pt x="576661" y="742502"/>
                    <a:pt x="569036" y="738344"/>
                  </a:cubicBezTo>
                  <a:cubicBezTo>
                    <a:pt x="547925" y="726825"/>
                    <a:pt x="530481" y="709391"/>
                    <a:pt x="518962" y="688280"/>
                  </a:cubicBezTo>
                  <a:cubicBezTo>
                    <a:pt x="514804" y="680654"/>
                    <a:pt x="511478" y="672528"/>
                    <a:pt x="508965" y="664061"/>
                  </a:cubicBezTo>
                  <a:cubicBezTo>
                    <a:pt x="505629" y="652825"/>
                    <a:pt x="503777" y="640966"/>
                    <a:pt x="503777" y="628663"/>
                  </a:cubicBezTo>
                  <a:cubicBezTo>
                    <a:pt x="503777" y="616359"/>
                    <a:pt x="505629" y="604500"/>
                    <a:pt x="508965" y="593265"/>
                  </a:cubicBezTo>
                  <a:cubicBezTo>
                    <a:pt x="511478" y="584798"/>
                    <a:pt x="514804" y="576671"/>
                    <a:pt x="518962" y="569045"/>
                  </a:cubicBezTo>
                  <a:cubicBezTo>
                    <a:pt x="530481" y="547935"/>
                    <a:pt x="547916" y="530491"/>
                    <a:pt x="569026" y="518972"/>
                  </a:cubicBezTo>
                  <a:cubicBezTo>
                    <a:pt x="576652" y="514814"/>
                    <a:pt x="584779" y="511488"/>
                    <a:pt x="593246" y="508974"/>
                  </a:cubicBezTo>
                  <a:cubicBezTo>
                    <a:pt x="604472" y="505648"/>
                    <a:pt x="616340" y="503786"/>
                    <a:pt x="628644" y="503786"/>
                  </a:cubicBezTo>
                  <a:cubicBezTo>
                    <a:pt x="640947" y="503786"/>
                    <a:pt x="652806" y="505648"/>
                    <a:pt x="664042" y="508974"/>
                  </a:cubicBezTo>
                  <a:cubicBezTo>
                    <a:pt x="672518" y="511488"/>
                    <a:pt x="680645" y="514814"/>
                    <a:pt x="688261" y="518972"/>
                  </a:cubicBezTo>
                  <a:cubicBezTo>
                    <a:pt x="709372" y="530491"/>
                    <a:pt x="726806" y="547925"/>
                    <a:pt x="738335" y="569036"/>
                  </a:cubicBezTo>
                  <a:cubicBezTo>
                    <a:pt x="742492" y="576661"/>
                    <a:pt x="745819" y="584788"/>
                    <a:pt x="748332" y="593255"/>
                  </a:cubicBezTo>
                  <a:cubicBezTo>
                    <a:pt x="751677" y="604491"/>
                    <a:pt x="753530" y="616359"/>
                    <a:pt x="753530" y="628653"/>
                  </a:cubicBezTo>
                  <a:close/>
                  <a:moveTo>
                    <a:pt x="563224" y="134836"/>
                  </a:moveTo>
                  <a:cubicBezTo>
                    <a:pt x="584656" y="132011"/>
                    <a:pt x="606466" y="130405"/>
                    <a:pt x="628663" y="130405"/>
                  </a:cubicBezTo>
                  <a:cubicBezTo>
                    <a:pt x="650860" y="130405"/>
                    <a:pt x="672669" y="132011"/>
                    <a:pt x="694101" y="134836"/>
                  </a:cubicBezTo>
                  <a:cubicBezTo>
                    <a:pt x="710099" y="136953"/>
                    <a:pt x="725852" y="139816"/>
                    <a:pt x="741340" y="143417"/>
                  </a:cubicBezTo>
                  <a:lnTo>
                    <a:pt x="680881" y="429399"/>
                  </a:lnTo>
                  <a:cubicBezTo>
                    <a:pt x="664193" y="425024"/>
                    <a:pt x="646702" y="422671"/>
                    <a:pt x="628663" y="422671"/>
                  </a:cubicBezTo>
                  <a:cubicBezTo>
                    <a:pt x="610624" y="422671"/>
                    <a:pt x="593123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26" y="136953"/>
                    <a:pt x="563224" y="134836"/>
                  </a:cubicBezTo>
                  <a:close/>
                  <a:moveTo>
                    <a:pt x="234331" y="324641"/>
                  </a:moveTo>
                  <a:cubicBezTo>
                    <a:pt x="260459" y="290821"/>
                    <a:pt x="290821" y="260459"/>
                    <a:pt x="324641" y="234331"/>
                  </a:cubicBezTo>
                  <a:cubicBezTo>
                    <a:pt x="337700" y="224239"/>
                    <a:pt x="351260" y="214761"/>
                    <a:pt x="365312" y="205982"/>
                  </a:cubicBezTo>
                  <a:lnTo>
                    <a:pt x="524755" y="450916"/>
                  </a:lnTo>
                  <a:cubicBezTo>
                    <a:pt x="494289" y="468804"/>
                    <a:pt x="468813" y="494270"/>
                    <a:pt x="450925" y="524745"/>
                  </a:cubicBezTo>
                  <a:lnTo>
                    <a:pt x="205992" y="365302"/>
                  </a:lnTo>
                  <a:cubicBezTo>
                    <a:pt x="214761" y="351260"/>
                    <a:pt x="224229" y="337691"/>
                    <a:pt x="234331" y="324641"/>
                  </a:cubicBezTo>
                  <a:close/>
                  <a:moveTo>
                    <a:pt x="143426" y="741349"/>
                  </a:moveTo>
                  <a:cubicBezTo>
                    <a:pt x="139826" y="725852"/>
                    <a:pt x="136953" y="710080"/>
                    <a:pt x="134846" y="694073"/>
                  </a:cubicBezTo>
                  <a:cubicBezTo>
                    <a:pt x="132020" y="672651"/>
                    <a:pt x="130414" y="650850"/>
                    <a:pt x="130414" y="628663"/>
                  </a:cubicBezTo>
                  <a:cubicBezTo>
                    <a:pt x="130414" y="606484"/>
                    <a:pt x="132020" y="584675"/>
                    <a:pt x="134846" y="563253"/>
                  </a:cubicBezTo>
                  <a:cubicBezTo>
                    <a:pt x="136953" y="547245"/>
                    <a:pt x="139826" y="531483"/>
                    <a:pt x="143426" y="515976"/>
                  </a:cubicBezTo>
                  <a:lnTo>
                    <a:pt x="429390" y="576435"/>
                  </a:lnTo>
                  <a:cubicBezTo>
                    <a:pt x="425014" y="593123"/>
                    <a:pt x="422661" y="610614"/>
                    <a:pt x="422661" y="628653"/>
                  </a:cubicBezTo>
                  <a:cubicBezTo>
                    <a:pt x="422661" y="646692"/>
                    <a:pt x="425014" y="664193"/>
                    <a:pt x="429390" y="680881"/>
                  </a:cubicBezTo>
                  <a:lnTo>
                    <a:pt x="143426" y="741349"/>
                  </a:lnTo>
                  <a:close/>
                  <a:moveTo>
                    <a:pt x="324594" y="1022966"/>
                  </a:moveTo>
                  <a:cubicBezTo>
                    <a:pt x="290811" y="996847"/>
                    <a:pt x="260478" y="966514"/>
                    <a:pt x="234369" y="932732"/>
                  </a:cubicBezTo>
                  <a:cubicBezTo>
                    <a:pt x="224258" y="919653"/>
                    <a:pt x="214780" y="906084"/>
                    <a:pt x="205992" y="892013"/>
                  </a:cubicBezTo>
                  <a:lnTo>
                    <a:pt x="450916" y="732580"/>
                  </a:lnTo>
                  <a:cubicBezTo>
                    <a:pt x="468804" y="763045"/>
                    <a:pt x="494270" y="788521"/>
                    <a:pt x="524745" y="806410"/>
                  </a:cubicBezTo>
                  <a:lnTo>
                    <a:pt x="365302" y="1051343"/>
                  </a:lnTo>
                  <a:cubicBezTo>
                    <a:pt x="351242" y="1042545"/>
                    <a:pt x="337672" y="1033067"/>
                    <a:pt x="324594" y="1022966"/>
                  </a:cubicBezTo>
                  <a:close/>
                  <a:moveTo>
                    <a:pt x="694073" y="1122480"/>
                  </a:moveTo>
                  <a:cubicBezTo>
                    <a:pt x="672641" y="1125305"/>
                    <a:pt x="650841" y="1126911"/>
                    <a:pt x="628663" y="1126911"/>
                  </a:cubicBezTo>
                  <a:cubicBezTo>
                    <a:pt x="606484" y="1126911"/>
                    <a:pt x="584675" y="1125305"/>
                    <a:pt x="563253" y="1122480"/>
                  </a:cubicBezTo>
                  <a:cubicBezTo>
                    <a:pt x="547245" y="1120363"/>
                    <a:pt x="531483" y="1117500"/>
                    <a:pt x="515986" y="1113899"/>
                  </a:cubicBezTo>
                  <a:lnTo>
                    <a:pt x="576444" y="827926"/>
                  </a:lnTo>
                  <a:cubicBezTo>
                    <a:pt x="593132" y="832301"/>
                    <a:pt x="610624" y="834654"/>
                    <a:pt x="628663" y="834654"/>
                  </a:cubicBezTo>
                  <a:cubicBezTo>
                    <a:pt x="646702" y="834654"/>
                    <a:pt x="664203" y="832301"/>
                    <a:pt x="680881" y="827926"/>
                  </a:cubicBezTo>
                  <a:lnTo>
                    <a:pt x="741340" y="1113899"/>
                  </a:lnTo>
                  <a:cubicBezTo>
                    <a:pt x="725852" y="1117500"/>
                    <a:pt x="710090" y="1120372"/>
                    <a:pt x="694073" y="1122480"/>
                  </a:cubicBezTo>
                  <a:close/>
                  <a:moveTo>
                    <a:pt x="1022975" y="932713"/>
                  </a:moveTo>
                  <a:cubicBezTo>
                    <a:pt x="996857" y="966504"/>
                    <a:pt x="966514" y="996847"/>
                    <a:pt x="932722" y="1022966"/>
                  </a:cubicBezTo>
                  <a:cubicBezTo>
                    <a:pt x="919644" y="1033067"/>
                    <a:pt x="906084" y="1042545"/>
                    <a:pt x="892023" y="1051334"/>
                  </a:cubicBezTo>
                  <a:lnTo>
                    <a:pt x="732580" y="806400"/>
                  </a:lnTo>
                  <a:cubicBezTo>
                    <a:pt x="763055" y="788521"/>
                    <a:pt x="788521" y="763055"/>
                    <a:pt x="806410" y="732580"/>
                  </a:cubicBezTo>
                  <a:lnTo>
                    <a:pt x="1051343" y="892013"/>
                  </a:lnTo>
                  <a:cubicBezTo>
                    <a:pt x="1042555" y="906074"/>
                    <a:pt x="1033077" y="919635"/>
                    <a:pt x="1022975" y="932713"/>
                  </a:cubicBezTo>
                  <a:close/>
                  <a:moveTo>
                    <a:pt x="1122480" y="563253"/>
                  </a:moveTo>
                  <a:cubicBezTo>
                    <a:pt x="1125305" y="584675"/>
                    <a:pt x="1126911" y="606475"/>
                    <a:pt x="1126911" y="628663"/>
                  </a:cubicBezTo>
                  <a:cubicBezTo>
                    <a:pt x="1126911" y="650850"/>
                    <a:pt x="1125305" y="672651"/>
                    <a:pt x="1122480" y="694073"/>
                  </a:cubicBezTo>
                  <a:cubicBezTo>
                    <a:pt x="1120372" y="710080"/>
                    <a:pt x="1117509" y="725852"/>
                    <a:pt x="1113909" y="741349"/>
                  </a:cubicBezTo>
                  <a:lnTo>
                    <a:pt x="827926" y="680890"/>
                  </a:lnTo>
                  <a:cubicBezTo>
                    <a:pt x="832311" y="664203"/>
                    <a:pt x="834654" y="646702"/>
                    <a:pt x="834654" y="628663"/>
                  </a:cubicBezTo>
                  <a:cubicBezTo>
                    <a:pt x="834654" y="610624"/>
                    <a:pt x="832311" y="593123"/>
                    <a:pt x="827936" y="576444"/>
                  </a:cubicBezTo>
                  <a:lnTo>
                    <a:pt x="1113909" y="515986"/>
                  </a:lnTo>
                  <a:cubicBezTo>
                    <a:pt x="1117509" y="531474"/>
                    <a:pt x="1120382" y="547236"/>
                    <a:pt x="112248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3" name="グラフィックス 17">
              <a:extLst>
                <a:ext uri="{FF2B5EF4-FFF2-40B4-BE49-F238E27FC236}">
                  <a16:creationId xmlns:a16="http://schemas.microsoft.com/office/drawing/2014/main" id="{0A17EEAC-2B90-45D4-A4CA-8BBE928487A7}"/>
                </a:ext>
              </a:extLst>
            </p:cNvPr>
            <p:cNvSpPr/>
            <p:nvPr/>
          </p:nvSpPr>
          <p:spPr>
            <a:xfrm>
              <a:off x="4861683" y="4555230"/>
              <a:ext cx="1257315" cy="1257325"/>
            </a:xfrm>
            <a:custGeom>
              <a:avLst/>
              <a:gdLst>
                <a:gd name="connsiteX0" fmla="*/ 628653 w 1257315"/>
                <a:gd name="connsiteY0" fmla="*/ 0 h 1257325"/>
                <a:gd name="connsiteX1" fmla="*/ 0 w 1257315"/>
                <a:gd name="connsiteY1" fmla="*/ 628663 h 1257325"/>
                <a:gd name="connsiteX2" fmla="*/ 628653 w 1257315"/>
                <a:gd name="connsiteY2" fmla="*/ 1257325 h 1257325"/>
                <a:gd name="connsiteX3" fmla="*/ 1257316 w 1257315"/>
                <a:gd name="connsiteY3" fmla="*/ 628663 h 1257325"/>
                <a:gd name="connsiteX4" fmla="*/ 628653 w 1257315"/>
                <a:gd name="connsiteY4" fmla="*/ 0 h 1257325"/>
                <a:gd name="connsiteX5" fmla="*/ 932703 w 1257315"/>
                <a:gd name="connsiteY5" fmla="*/ 234341 h 1257325"/>
                <a:gd name="connsiteX6" fmla="*/ 1022984 w 1257315"/>
                <a:gd name="connsiteY6" fmla="*/ 324622 h 1257325"/>
                <a:gd name="connsiteX7" fmla="*/ 1051333 w 1257315"/>
                <a:gd name="connsiteY7" fmla="*/ 365293 h 1257325"/>
                <a:gd name="connsiteX8" fmla="*/ 806400 w 1257315"/>
                <a:gd name="connsiteY8" fmla="*/ 524736 h 1257325"/>
                <a:gd name="connsiteX9" fmla="*/ 732570 w 1257315"/>
                <a:gd name="connsiteY9" fmla="*/ 450916 h 1257325"/>
                <a:gd name="connsiteX10" fmla="*/ 892013 w 1257315"/>
                <a:gd name="connsiteY10" fmla="*/ 205982 h 1257325"/>
                <a:gd name="connsiteX11" fmla="*/ 932703 w 1257315"/>
                <a:gd name="connsiteY11" fmla="*/ 234341 h 1257325"/>
                <a:gd name="connsiteX12" fmla="*/ 753530 w 1257315"/>
                <a:gd name="connsiteY12" fmla="*/ 628653 h 1257325"/>
                <a:gd name="connsiteX13" fmla="*/ 748342 w 1257315"/>
                <a:gd name="connsiteY13" fmla="*/ 664051 h 1257325"/>
                <a:gd name="connsiteX14" fmla="*/ 738344 w 1257315"/>
                <a:gd name="connsiteY14" fmla="*/ 688271 h 1257325"/>
                <a:gd name="connsiteX15" fmla="*/ 688271 w 1257315"/>
                <a:gd name="connsiteY15" fmla="*/ 738335 h 1257325"/>
                <a:gd name="connsiteX16" fmla="*/ 664051 w 1257315"/>
                <a:gd name="connsiteY16" fmla="*/ 748332 h 1257325"/>
                <a:gd name="connsiteX17" fmla="*/ 628653 w 1257315"/>
                <a:gd name="connsiteY17" fmla="*/ 753520 h 1257325"/>
                <a:gd name="connsiteX18" fmla="*/ 593264 w 1257315"/>
                <a:gd name="connsiteY18" fmla="*/ 748332 h 1257325"/>
                <a:gd name="connsiteX19" fmla="*/ 569045 w 1257315"/>
                <a:gd name="connsiteY19" fmla="*/ 738344 h 1257325"/>
                <a:gd name="connsiteX20" fmla="*/ 518972 w 1257315"/>
                <a:gd name="connsiteY20" fmla="*/ 688280 h 1257325"/>
                <a:gd name="connsiteX21" fmla="*/ 508974 w 1257315"/>
                <a:gd name="connsiteY21" fmla="*/ 664061 h 1257325"/>
                <a:gd name="connsiteX22" fmla="*/ 503786 w 1257315"/>
                <a:gd name="connsiteY22" fmla="*/ 628663 h 1257325"/>
                <a:gd name="connsiteX23" fmla="*/ 508974 w 1257315"/>
                <a:gd name="connsiteY23" fmla="*/ 593265 h 1257325"/>
                <a:gd name="connsiteX24" fmla="*/ 518972 w 1257315"/>
                <a:gd name="connsiteY24" fmla="*/ 569045 h 1257325"/>
                <a:gd name="connsiteX25" fmla="*/ 569045 w 1257315"/>
                <a:gd name="connsiteY25" fmla="*/ 518972 h 1257325"/>
                <a:gd name="connsiteX26" fmla="*/ 593264 w 1257315"/>
                <a:gd name="connsiteY26" fmla="*/ 508974 h 1257325"/>
                <a:gd name="connsiteX27" fmla="*/ 628653 w 1257315"/>
                <a:gd name="connsiteY27" fmla="*/ 503786 h 1257325"/>
                <a:gd name="connsiteX28" fmla="*/ 664051 w 1257315"/>
                <a:gd name="connsiteY28" fmla="*/ 508974 h 1257325"/>
                <a:gd name="connsiteX29" fmla="*/ 688271 w 1257315"/>
                <a:gd name="connsiteY29" fmla="*/ 518972 h 1257325"/>
                <a:gd name="connsiteX30" fmla="*/ 738344 w 1257315"/>
                <a:gd name="connsiteY30" fmla="*/ 569036 h 1257325"/>
                <a:gd name="connsiteX31" fmla="*/ 748342 w 1257315"/>
                <a:gd name="connsiteY31" fmla="*/ 593255 h 1257325"/>
                <a:gd name="connsiteX32" fmla="*/ 753530 w 1257315"/>
                <a:gd name="connsiteY32" fmla="*/ 628653 h 1257325"/>
                <a:gd name="connsiteX33" fmla="*/ 563215 w 1257315"/>
                <a:gd name="connsiteY33" fmla="*/ 134836 h 1257325"/>
                <a:gd name="connsiteX34" fmla="*/ 628653 w 1257315"/>
                <a:gd name="connsiteY34" fmla="*/ 130405 h 1257325"/>
                <a:gd name="connsiteX35" fmla="*/ 694101 w 1257315"/>
                <a:gd name="connsiteY35" fmla="*/ 134836 h 1257325"/>
                <a:gd name="connsiteX36" fmla="*/ 741339 w 1257315"/>
                <a:gd name="connsiteY36" fmla="*/ 143417 h 1257325"/>
                <a:gd name="connsiteX37" fmla="*/ 680881 w 1257315"/>
                <a:gd name="connsiteY37" fmla="*/ 429399 h 1257325"/>
                <a:gd name="connsiteX38" fmla="*/ 628662 w 1257315"/>
                <a:gd name="connsiteY38" fmla="*/ 422671 h 1257325"/>
                <a:gd name="connsiteX39" fmla="*/ 576444 w 1257315"/>
                <a:gd name="connsiteY39" fmla="*/ 429399 h 1257325"/>
                <a:gd name="connsiteX40" fmla="*/ 515986 w 1257315"/>
                <a:gd name="connsiteY40" fmla="*/ 143417 h 1257325"/>
                <a:gd name="connsiteX41" fmla="*/ 563215 w 1257315"/>
                <a:gd name="connsiteY41" fmla="*/ 134836 h 1257325"/>
                <a:gd name="connsiteX42" fmla="*/ 234312 w 1257315"/>
                <a:gd name="connsiteY42" fmla="*/ 324641 h 1257325"/>
                <a:gd name="connsiteX43" fmla="*/ 324622 w 1257315"/>
                <a:gd name="connsiteY43" fmla="*/ 234331 h 1257325"/>
                <a:gd name="connsiteX44" fmla="*/ 365293 w 1257315"/>
                <a:gd name="connsiteY44" fmla="*/ 205982 h 1257325"/>
                <a:gd name="connsiteX45" fmla="*/ 524736 w 1257315"/>
                <a:gd name="connsiteY45" fmla="*/ 450916 h 1257325"/>
                <a:gd name="connsiteX46" fmla="*/ 450906 w 1257315"/>
                <a:gd name="connsiteY46" fmla="*/ 524745 h 1257325"/>
                <a:gd name="connsiteX47" fmla="*/ 205973 w 1257315"/>
                <a:gd name="connsiteY47" fmla="*/ 365302 h 1257325"/>
                <a:gd name="connsiteX48" fmla="*/ 234312 w 1257315"/>
                <a:gd name="connsiteY48" fmla="*/ 324641 h 1257325"/>
                <a:gd name="connsiteX49" fmla="*/ 143417 w 1257315"/>
                <a:gd name="connsiteY49" fmla="*/ 741349 h 1257325"/>
                <a:gd name="connsiteX50" fmla="*/ 134836 w 1257315"/>
                <a:gd name="connsiteY50" fmla="*/ 694073 h 1257325"/>
                <a:gd name="connsiteX51" fmla="*/ 130404 w 1257315"/>
                <a:gd name="connsiteY51" fmla="*/ 628663 h 1257325"/>
                <a:gd name="connsiteX52" fmla="*/ 134836 w 1257315"/>
                <a:gd name="connsiteY52" fmla="*/ 563253 h 1257325"/>
                <a:gd name="connsiteX53" fmla="*/ 143417 w 1257315"/>
                <a:gd name="connsiteY53" fmla="*/ 515976 h 1257325"/>
                <a:gd name="connsiteX54" fmla="*/ 429380 w 1257315"/>
                <a:gd name="connsiteY54" fmla="*/ 576435 h 1257325"/>
                <a:gd name="connsiteX55" fmla="*/ 422652 w 1257315"/>
                <a:gd name="connsiteY55" fmla="*/ 628653 h 1257325"/>
                <a:gd name="connsiteX56" fmla="*/ 429380 w 1257315"/>
                <a:gd name="connsiteY56" fmla="*/ 680881 h 1257325"/>
                <a:gd name="connsiteX57" fmla="*/ 143417 w 1257315"/>
                <a:gd name="connsiteY57" fmla="*/ 741349 h 1257325"/>
                <a:gd name="connsiteX58" fmla="*/ 324584 w 1257315"/>
                <a:gd name="connsiteY58" fmla="*/ 1022966 h 1257325"/>
                <a:gd name="connsiteX59" fmla="*/ 234350 w 1257315"/>
                <a:gd name="connsiteY59" fmla="*/ 932732 h 1257325"/>
                <a:gd name="connsiteX60" fmla="*/ 205973 w 1257315"/>
                <a:gd name="connsiteY60" fmla="*/ 892013 h 1257325"/>
                <a:gd name="connsiteX61" fmla="*/ 450906 w 1257315"/>
                <a:gd name="connsiteY61" fmla="*/ 732580 h 1257325"/>
                <a:gd name="connsiteX62" fmla="*/ 524736 w 1257315"/>
                <a:gd name="connsiteY62" fmla="*/ 806410 h 1257325"/>
                <a:gd name="connsiteX63" fmla="*/ 365293 w 1257315"/>
                <a:gd name="connsiteY63" fmla="*/ 1051343 h 1257325"/>
                <a:gd name="connsiteX64" fmla="*/ 324584 w 1257315"/>
                <a:gd name="connsiteY64" fmla="*/ 1022966 h 1257325"/>
                <a:gd name="connsiteX65" fmla="*/ 694072 w 1257315"/>
                <a:gd name="connsiteY65" fmla="*/ 1122480 h 1257325"/>
                <a:gd name="connsiteX66" fmla="*/ 628653 w 1257315"/>
                <a:gd name="connsiteY66" fmla="*/ 1126911 h 1257325"/>
                <a:gd name="connsiteX67" fmla="*/ 563243 w 1257315"/>
                <a:gd name="connsiteY67" fmla="*/ 1122480 h 1257325"/>
                <a:gd name="connsiteX68" fmla="*/ 515967 w 1257315"/>
                <a:gd name="connsiteY68" fmla="*/ 1113899 h 1257325"/>
                <a:gd name="connsiteX69" fmla="*/ 576425 w 1257315"/>
                <a:gd name="connsiteY69" fmla="*/ 827926 h 1257325"/>
                <a:gd name="connsiteX70" fmla="*/ 628644 w 1257315"/>
                <a:gd name="connsiteY70" fmla="*/ 834654 h 1257325"/>
                <a:gd name="connsiteX71" fmla="*/ 680862 w 1257315"/>
                <a:gd name="connsiteY71" fmla="*/ 827926 h 1257325"/>
                <a:gd name="connsiteX72" fmla="*/ 741320 w 1257315"/>
                <a:gd name="connsiteY72" fmla="*/ 1113899 h 1257325"/>
                <a:gd name="connsiteX73" fmla="*/ 694072 w 1257315"/>
                <a:gd name="connsiteY73" fmla="*/ 1122480 h 1257325"/>
                <a:gd name="connsiteX74" fmla="*/ 1022966 w 1257315"/>
                <a:gd name="connsiteY74" fmla="*/ 932713 h 1257325"/>
                <a:gd name="connsiteX75" fmla="*/ 932713 w 1257315"/>
                <a:gd name="connsiteY75" fmla="*/ 1022966 h 1257325"/>
                <a:gd name="connsiteX76" fmla="*/ 892013 w 1257315"/>
                <a:gd name="connsiteY76" fmla="*/ 1051334 h 1257325"/>
                <a:gd name="connsiteX77" fmla="*/ 732570 w 1257315"/>
                <a:gd name="connsiteY77" fmla="*/ 806400 h 1257325"/>
                <a:gd name="connsiteX78" fmla="*/ 806400 w 1257315"/>
                <a:gd name="connsiteY78" fmla="*/ 732580 h 1257325"/>
                <a:gd name="connsiteX79" fmla="*/ 1051333 w 1257315"/>
                <a:gd name="connsiteY79" fmla="*/ 892013 h 1257325"/>
                <a:gd name="connsiteX80" fmla="*/ 1022966 w 1257315"/>
                <a:gd name="connsiteY80" fmla="*/ 932713 h 1257325"/>
                <a:gd name="connsiteX81" fmla="*/ 1122470 w 1257315"/>
                <a:gd name="connsiteY81" fmla="*/ 563253 h 1257325"/>
                <a:gd name="connsiteX82" fmla="*/ 1126902 w 1257315"/>
                <a:gd name="connsiteY82" fmla="*/ 628663 h 1257325"/>
                <a:gd name="connsiteX83" fmla="*/ 1122470 w 1257315"/>
                <a:gd name="connsiteY83" fmla="*/ 694073 h 1257325"/>
                <a:gd name="connsiteX84" fmla="*/ 1113889 w 1257315"/>
                <a:gd name="connsiteY84" fmla="*/ 741349 h 1257325"/>
                <a:gd name="connsiteX85" fmla="*/ 827916 w 1257315"/>
                <a:gd name="connsiteY85" fmla="*/ 680890 h 1257325"/>
                <a:gd name="connsiteX86" fmla="*/ 834645 w 1257315"/>
                <a:gd name="connsiteY86" fmla="*/ 628663 h 1257325"/>
                <a:gd name="connsiteX87" fmla="*/ 827916 w 1257315"/>
                <a:gd name="connsiteY87" fmla="*/ 576444 h 1257325"/>
                <a:gd name="connsiteX88" fmla="*/ 1113889 w 1257315"/>
                <a:gd name="connsiteY88" fmla="*/ 515986 h 1257325"/>
                <a:gd name="connsiteX89" fmla="*/ 1122470 w 125731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15" h="1257325">
                  <a:moveTo>
                    <a:pt x="628653" y="0"/>
                  </a:moveTo>
                  <a:cubicBezTo>
                    <a:pt x="28200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53" y="1257325"/>
                  </a:cubicBezTo>
                  <a:cubicBezTo>
                    <a:pt x="975311" y="1257325"/>
                    <a:pt x="1257316" y="975312"/>
                    <a:pt x="1257316" y="628663"/>
                  </a:cubicBezTo>
                  <a:cubicBezTo>
                    <a:pt x="1257316" y="282014"/>
                    <a:pt x="975302" y="0"/>
                    <a:pt x="628653" y="0"/>
                  </a:cubicBezTo>
                  <a:close/>
                  <a:moveTo>
                    <a:pt x="932703" y="234341"/>
                  </a:moveTo>
                  <a:cubicBezTo>
                    <a:pt x="966504" y="260469"/>
                    <a:pt x="996857" y="290821"/>
                    <a:pt x="1022984" y="324622"/>
                  </a:cubicBezTo>
                  <a:cubicBezTo>
                    <a:pt x="1033076" y="337691"/>
                    <a:pt x="1042545" y="351251"/>
                    <a:pt x="1051333" y="365293"/>
                  </a:cubicBezTo>
                  <a:lnTo>
                    <a:pt x="806400" y="524736"/>
                  </a:lnTo>
                  <a:cubicBezTo>
                    <a:pt x="788512" y="494270"/>
                    <a:pt x="763045" y="468795"/>
                    <a:pt x="732570" y="450916"/>
                  </a:cubicBezTo>
                  <a:lnTo>
                    <a:pt x="892013" y="205982"/>
                  </a:lnTo>
                  <a:cubicBezTo>
                    <a:pt x="906065" y="214770"/>
                    <a:pt x="919644" y="224239"/>
                    <a:pt x="93270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68" y="652816"/>
                    <a:pt x="748342" y="664051"/>
                  </a:cubicBezTo>
                  <a:cubicBezTo>
                    <a:pt x="745818" y="672528"/>
                    <a:pt x="742501" y="680645"/>
                    <a:pt x="738344" y="688271"/>
                  </a:cubicBezTo>
                  <a:cubicBezTo>
                    <a:pt x="726815" y="709381"/>
                    <a:pt x="709390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6" y="753520"/>
                    <a:pt x="628653" y="753520"/>
                  </a:cubicBezTo>
                  <a:cubicBezTo>
                    <a:pt x="616350" y="753520"/>
                    <a:pt x="604490" y="751668"/>
                    <a:pt x="593264" y="748332"/>
                  </a:cubicBezTo>
                  <a:cubicBezTo>
                    <a:pt x="584797" y="745819"/>
                    <a:pt x="576661" y="742502"/>
                    <a:pt x="569045" y="738344"/>
                  </a:cubicBezTo>
                  <a:cubicBezTo>
                    <a:pt x="547935" y="726825"/>
                    <a:pt x="530500" y="709391"/>
                    <a:pt x="518972" y="688280"/>
                  </a:cubicBezTo>
                  <a:cubicBezTo>
                    <a:pt x="514814" y="680654"/>
                    <a:pt x="511488" y="672528"/>
                    <a:pt x="508974" y="664061"/>
                  </a:cubicBezTo>
                  <a:cubicBezTo>
                    <a:pt x="505638" y="652825"/>
                    <a:pt x="503786" y="640966"/>
                    <a:pt x="503786" y="628663"/>
                  </a:cubicBezTo>
                  <a:cubicBezTo>
                    <a:pt x="503786" y="616359"/>
                    <a:pt x="505638" y="604500"/>
                    <a:pt x="508974" y="593265"/>
                  </a:cubicBezTo>
                  <a:cubicBezTo>
                    <a:pt x="511488" y="584798"/>
                    <a:pt x="514804" y="576671"/>
                    <a:pt x="518972" y="569045"/>
                  </a:cubicBezTo>
                  <a:cubicBezTo>
                    <a:pt x="530500" y="547935"/>
                    <a:pt x="547925" y="530491"/>
                    <a:pt x="569045" y="518972"/>
                  </a:cubicBezTo>
                  <a:cubicBezTo>
                    <a:pt x="576671" y="514814"/>
                    <a:pt x="584788" y="511488"/>
                    <a:pt x="593264" y="508974"/>
                  </a:cubicBezTo>
                  <a:cubicBezTo>
                    <a:pt x="604490" y="505648"/>
                    <a:pt x="616350" y="503786"/>
                    <a:pt x="628653" y="503786"/>
                  </a:cubicBezTo>
                  <a:cubicBezTo>
                    <a:pt x="640956" y="503786"/>
                    <a:pt x="652825" y="505648"/>
                    <a:pt x="664051" y="508974"/>
                  </a:cubicBezTo>
                  <a:cubicBezTo>
                    <a:pt x="672518" y="511488"/>
                    <a:pt x="680654" y="514814"/>
                    <a:pt x="688271" y="518972"/>
                  </a:cubicBezTo>
                  <a:cubicBezTo>
                    <a:pt x="709381" y="530491"/>
                    <a:pt x="726815" y="547925"/>
                    <a:pt x="738344" y="569036"/>
                  </a:cubicBezTo>
                  <a:cubicBezTo>
                    <a:pt x="742492" y="576661"/>
                    <a:pt x="745828" y="584788"/>
                    <a:pt x="748342" y="593255"/>
                  </a:cubicBezTo>
                  <a:cubicBezTo>
                    <a:pt x="751659" y="604491"/>
                    <a:pt x="753530" y="616359"/>
                    <a:pt x="753530" y="628653"/>
                  </a:cubicBezTo>
                  <a:close/>
                  <a:moveTo>
                    <a:pt x="563215" y="134836"/>
                  </a:moveTo>
                  <a:cubicBezTo>
                    <a:pt x="584656" y="132011"/>
                    <a:pt x="606456" y="130405"/>
                    <a:pt x="628653" y="130405"/>
                  </a:cubicBezTo>
                  <a:cubicBezTo>
                    <a:pt x="650850" y="130405"/>
                    <a:pt x="672660" y="132011"/>
                    <a:pt x="694101" y="134836"/>
                  </a:cubicBezTo>
                  <a:cubicBezTo>
                    <a:pt x="710089" y="136953"/>
                    <a:pt x="725852" y="139816"/>
                    <a:pt x="741339" y="143417"/>
                  </a:cubicBezTo>
                  <a:lnTo>
                    <a:pt x="680881" y="429399"/>
                  </a:lnTo>
                  <a:cubicBezTo>
                    <a:pt x="664193" y="425024"/>
                    <a:pt x="646701" y="422671"/>
                    <a:pt x="628662" y="422671"/>
                  </a:cubicBezTo>
                  <a:cubicBezTo>
                    <a:pt x="610623" y="422671"/>
                    <a:pt x="593122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17" y="136953"/>
                    <a:pt x="563215" y="134836"/>
                  </a:cubicBezTo>
                  <a:close/>
                  <a:moveTo>
                    <a:pt x="234312" y="324641"/>
                  </a:moveTo>
                  <a:cubicBezTo>
                    <a:pt x="260449" y="290821"/>
                    <a:pt x="290811" y="260459"/>
                    <a:pt x="324622" y="234331"/>
                  </a:cubicBezTo>
                  <a:cubicBezTo>
                    <a:pt x="337690" y="224239"/>
                    <a:pt x="351241" y="214761"/>
                    <a:pt x="365293" y="205982"/>
                  </a:cubicBezTo>
                  <a:lnTo>
                    <a:pt x="524736" y="450916"/>
                  </a:lnTo>
                  <a:cubicBezTo>
                    <a:pt x="494261" y="468804"/>
                    <a:pt x="468794" y="494270"/>
                    <a:pt x="450906" y="524745"/>
                  </a:cubicBezTo>
                  <a:lnTo>
                    <a:pt x="205973" y="365302"/>
                  </a:lnTo>
                  <a:cubicBezTo>
                    <a:pt x="214761" y="351260"/>
                    <a:pt x="224220" y="337691"/>
                    <a:pt x="234312" y="324641"/>
                  </a:cubicBezTo>
                  <a:close/>
                  <a:moveTo>
                    <a:pt x="143417" y="741349"/>
                  </a:moveTo>
                  <a:cubicBezTo>
                    <a:pt x="139816" y="725852"/>
                    <a:pt x="136944" y="710080"/>
                    <a:pt x="134836" y="694073"/>
                  </a:cubicBezTo>
                  <a:cubicBezTo>
                    <a:pt x="132011" y="672651"/>
                    <a:pt x="130404" y="650850"/>
                    <a:pt x="130404" y="628663"/>
                  </a:cubicBezTo>
                  <a:cubicBezTo>
                    <a:pt x="130404" y="606484"/>
                    <a:pt x="132011" y="584675"/>
                    <a:pt x="134836" y="563253"/>
                  </a:cubicBezTo>
                  <a:cubicBezTo>
                    <a:pt x="136953" y="547245"/>
                    <a:pt x="139816" y="531483"/>
                    <a:pt x="143417" y="515976"/>
                  </a:cubicBezTo>
                  <a:lnTo>
                    <a:pt x="429380" y="576435"/>
                  </a:lnTo>
                  <a:cubicBezTo>
                    <a:pt x="425004" y="593123"/>
                    <a:pt x="422652" y="610614"/>
                    <a:pt x="422652" y="628653"/>
                  </a:cubicBezTo>
                  <a:cubicBezTo>
                    <a:pt x="422652" y="646692"/>
                    <a:pt x="425004" y="664193"/>
                    <a:pt x="429380" y="680881"/>
                  </a:cubicBezTo>
                  <a:lnTo>
                    <a:pt x="143417" y="741349"/>
                  </a:lnTo>
                  <a:close/>
                  <a:moveTo>
                    <a:pt x="324584" y="1022966"/>
                  </a:moveTo>
                  <a:cubicBezTo>
                    <a:pt x="290802" y="996847"/>
                    <a:pt x="260468" y="966514"/>
                    <a:pt x="234350" y="932732"/>
                  </a:cubicBezTo>
                  <a:cubicBezTo>
                    <a:pt x="224248" y="919653"/>
                    <a:pt x="214770" y="906084"/>
                    <a:pt x="205973" y="892013"/>
                  </a:cubicBezTo>
                  <a:lnTo>
                    <a:pt x="450906" y="732580"/>
                  </a:lnTo>
                  <a:cubicBezTo>
                    <a:pt x="468794" y="763045"/>
                    <a:pt x="494261" y="788521"/>
                    <a:pt x="524736" y="806410"/>
                  </a:cubicBezTo>
                  <a:lnTo>
                    <a:pt x="365293" y="1051343"/>
                  </a:lnTo>
                  <a:cubicBezTo>
                    <a:pt x="351232" y="1042545"/>
                    <a:pt x="337662" y="1033067"/>
                    <a:pt x="324584" y="1022966"/>
                  </a:cubicBezTo>
                  <a:close/>
                  <a:moveTo>
                    <a:pt x="694072" y="1122480"/>
                  </a:moveTo>
                  <a:cubicBezTo>
                    <a:pt x="672641" y="1125305"/>
                    <a:pt x="650841" y="1126911"/>
                    <a:pt x="628653" y="1126911"/>
                  </a:cubicBezTo>
                  <a:cubicBezTo>
                    <a:pt x="606465" y="1126911"/>
                    <a:pt x="584675" y="1125305"/>
                    <a:pt x="563243" y="1122480"/>
                  </a:cubicBezTo>
                  <a:cubicBezTo>
                    <a:pt x="547235" y="1120363"/>
                    <a:pt x="531473" y="1117500"/>
                    <a:pt x="515967" y="1113899"/>
                  </a:cubicBezTo>
                  <a:lnTo>
                    <a:pt x="576425" y="827926"/>
                  </a:lnTo>
                  <a:cubicBezTo>
                    <a:pt x="593113" y="832301"/>
                    <a:pt x="610604" y="834654"/>
                    <a:pt x="628644" y="834654"/>
                  </a:cubicBezTo>
                  <a:cubicBezTo>
                    <a:pt x="646683" y="834654"/>
                    <a:pt x="664184" y="832301"/>
                    <a:pt x="680862" y="827926"/>
                  </a:cubicBezTo>
                  <a:lnTo>
                    <a:pt x="741320" y="1113899"/>
                  </a:lnTo>
                  <a:cubicBezTo>
                    <a:pt x="725842" y="1117500"/>
                    <a:pt x="710080" y="1120372"/>
                    <a:pt x="694072" y="1122480"/>
                  </a:cubicBezTo>
                  <a:close/>
                  <a:moveTo>
                    <a:pt x="1022966" y="932713"/>
                  </a:moveTo>
                  <a:cubicBezTo>
                    <a:pt x="996847" y="966504"/>
                    <a:pt x="966504" y="996847"/>
                    <a:pt x="932713" y="1022966"/>
                  </a:cubicBezTo>
                  <a:cubicBezTo>
                    <a:pt x="919635" y="1033067"/>
                    <a:pt x="906074" y="1042545"/>
                    <a:pt x="892013" y="1051334"/>
                  </a:cubicBezTo>
                  <a:lnTo>
                    <a:pt x="732570" y="806400"/>
                  </a:lnTo>
                  <a:cubicBezTo>
                    <a:pt x="763045" y="788521"/>
                    <a:pt x="788512" y="763055"/>
                    <a:pt x="806400" y="732580"/>
                  </a:cubicBezTo>
                  <a:lnTo>
                    <a:pt x="1051333" y="892013"/>
                  </a:lnTo>
                  <a:cubicBezTo>
                    <a:pt x="1042545" y="906074"/>
                    <a:pt x="1033076" y="919635"/>
                    <a:pt x="1022966" y="932713"/>
                  </a:cubicBezTo>
                  <a:close/>
                  <a:moveTo>
                    <a:pt x="1122470" y="563253"/>
                  </a:moveTo>
                  <a:cubicBezTo>
                    <a:pt x="1125295" y="584675"/>
                    <a:pt x="1126902" y="606475"/>
                    <a:pt x="1126902" y="628663"/>
                  </a:cubicBezTo>
                  <a:cubicBezTo>
                    <a:pt x="1126902" y="650850"/>
                    <a:pt x="1125295" y="672651"/>
                    <a:pt x="1122470" y="694073"/>
                  </a:cubicBezTo>
                  <a:cubicBezTo>
                    <a:pt x="1120353" y="710080"/>
                    <a:pt x="1117490" y="725852"/>
                    <a:pt x="1113889" y="741349"/>
                  </a:cubicBezTo>
                  <a:lnTo>
                    <a:pt x="827916" y="680890"/>
                  </a:lnTo>
                  <a:cubicBezTo>
                    <a:pt x="832301" y="664203"/>
                    <a:pt x="834645" y="646702"/>
                    <a:pt x="834645" y="628663"/>
                  </a:cubicBezTo>
                  <a:cubicBezTo>
                    <a:pt x="834645" y="610624"/>
                    <a:pt x="832301" y="593123"/>
                    <a:pt x="827916" y="576444"/>
                  </a:cubicBezTo>
                  <a:lnTo>
                    <a:pt x="1113889" y="515986"/>
                  </a:lnTo>
                  <a:cubicBezTo>
                    <a:pt x="1117490" y="531474"/>
                    <a:pt x="1120362" y="547236"/>
                    <a:pt x="112247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4" name="グラフィックス 17">
              <a:extLst>
                <a:ext uri="{FF2B5EF4-FFF2-40B4-BE49-F238E27FC236}">
                  <a16:creationId xmlns:a16="http://schemas.microsoft.com/office/drawing/2014/main" id="{5AE130EF-D9F8-46B1-8363-7939D355F606}"/>
                </a:ext>
              </a:extLst>
            </p:cNvPr>
            <p:cNvSpPr/>
            <p:nvPr/>
          </p:nvSpPr>
          <p:spPr>
            <a:xfrm>
              <a:off x="1086703" y="3700193"/>
              <a:ext cx="5386268" cy="3291435"/>
            </a:xfrm>
            <a:custGeom>
              <a:avLst/>
              <a:gdLst>
                <a:gd name="connsiteX0" fmla="*/ 775131 w 5386268"/>
                <a:gd name="connsiteY0" fmla="*/ 409971 h 3291435"/>
                <a:gd name="connsiteX1" fmla="*/ 775131 w 5386268"/>
                <a:gd name="connsiteY1" fmla="*/ 0 h 3291435"/>
                <a:gd name="connsiteX2" fmla="*/ 0 w 5386268"/>
                <a:gd name="connsiteY2" fmla="*/ 0 h 3291435"/>
                <a:gd name="connsiteX3" fmla="*/ 0 w 5386268"/>
                <a:gd name="connsiteY3" fmla="*/ 265071 h 3291435"/>
                <a:gd name="connsiteX4" fmla="*/ 510061 w 5386268"/>
                <a:gd name="connsiteY4" fmla="*/ 265071 h 3291435"/>
                <a:gd name="connsiteX5" fmla="*/ 510061 w 5386268"/>
                <a:gd name="connsiteY5" fmla="*/ 810652 h 3291435"/>
                <a:gd name="connsiteX6" fmla="*/ 272781 w 5386268"/>
                <a:gd name="connsiteY6" fmla="*/ 810652 h 3291435"/>
                <a:gd name="connsiteX7" fmla="*/ 272781 w 5386268"/>
                <a:gd name="connsiteY7" fmla="*/ 1592833 h 3291435"/>
                <a:gd name="connsiteX8" fmla="*/ 510061 w 5386268"/>
                <a:gd name="connsiteY8" fmla="*/ 1592833 h 3291435"/>
                <a:gd name="connsiteX9" fmla="*/ 510061 w 5386268"/>
                <a:gd name="connsiteY9" fmla="*/ 1904377 h 3291435"/>
                <a:gd name="connsiteX10" fmla="*/ 272781 w 5386268"/>
                <a:gd name="connsiteY10" fmla="*/ 1904377 h 3291435"/>
                <a:gd name="connsiteX11" fmla="*/ 272781 w 5386268"/>
                <a:gd name="connsiteY11" fmla="*/ 2295476 h 3291435"/>
                <a:gd name="connsiteX12" fmla="*/ 510061 w 5386268"/>
                <a:gd name="connsiteY12" fmla="*/ 2295476 h 3291435"/>
                <a:gd name="connsiteX13" fmla="*/ 510061 w 5386268"/>
                <a:gd name="connsiteY13" fmla="*/ 3291436 h 3291435"/>
                <a:gd name="connsiteX14" fmla="*/ 775131 w 5386268"/>
                <a:gd name="connsiteY14" fmla="*/ 3291436 h 3291435"/>
                <a:gd name="connsiteX15" fmla="*/ 775131 w 5386268"/>
                <a:gd name="connsiteY15" fmla="*/ 2811897 h 3291435"/>
                <a:gd name="connsiteX16" fmla="*/ 1260340 w 5386268"/>
                <a:gd name="connsiteY16" fmla="*/ 2811897 h 3291435"/>
                <a:gd name="connsiteX17" fmla="*/ 1260340 w 5386268"/>
                <a:gd name="connsiteY17" fmla="*/ 2557419 h 3291435"/>
                <a:gd name="connsiteX18" fmla="*/ 2303083 w 5386268"/>
                <a:gd name="connsiteY18" fmla="*/ 2557419 h 3291435"/>
                <a:gd name="connsiteX19" fmla="*/ 2303083 w 5386268"/>
                <a:gd name="connsiteY19" fmla="*/ 2811897 h 3291435"/>
                <a:gd name="connsiteX20" fmla="*/ 4236395 w 5386268"/>
                <a:gd name="connsiteY20" fmla="*/ 2811897 h 3291435"/>
                <a:gd name="connsiteX21" fmla="*/ 4236395 w 5386268"/>
                <a:gd name="connsiteY21" fmla="*/ 2557419 h 3291435"/>
                <a:gd name="connsiteX22" fmla="*/ 4467985 w 5386268"/>
                <a:gd name="connsiteY22" fmla="*/ 2557419 h 3291435"/>
                <a:gd name="connsiteX23" fmla="*/ 4467985 w 5386268"/>
                <a:gd name="connsiteY23" fmla="*/ 2811897 h 3291435"/>
                <a:gd name="connsiteX24" fmla="*/ 4851724 w 5386268"/>
                <a:gd name="connsiteY24" fmla="*/ 2811897 h 3291435"/>
                <a:gd name="connsiteX25" fmla="*/ 4851724 w 5386268"/>
                <a:gd name="connsiteY25" fmla="*/ 2557419 h 3291435"/>
                <a:gd name="connsiteX26" fmla="*/ 5386269 w 5386268"/>
                <a:gd name="connsiteY26" fmla="*/ 2557419 h 3291435"/>
                <a:gd name="connsiteX27" fmla="*/ 5386269 w 5386268"/>
                <a:gd name="connsiteY27" fmla="*/ 409971 h 3291435"/>
                <a:gd name="connsiteX28" fmla="*/ 775131 w 5386268"/>
                <a:gd name="connsiteY28" fmla="*/ 409971 h 3291435"/>
                <a:gd name="connsiteX29" fmla="*/ 1532564 w 5386268"/>
                <a:gd name="connsiteY29" fmla="*/ 2254106 h 3291435"/>
                <a:gd name="connsiteX30" fmla="*/ 809462 w 5386268"/>
                <a:gd name="connsiteY30" fmla="*/ 2254106 h 3291435"/>
                <a:gd name="connsiteX31" fmla="*/ 809462 w 5386268"/>
                <a:gd name="connsiteY31" fmla="*/ 2080460 h 3291435"/>
                <a:gd name="connsiteX32" fmla="*/ 1532564 w 5386268"/>
                <a:gd name="connsiteY32" fmla="*/ 2080460 h 3291435"/>
                <a:gd name="connsiteX33" fmla="*/ 1532564 w 5386268"/>
                <a:gd name="connsiteY33" fmla="*/ 2254106 h 3291435"/>
                <a:gd name="connsiteX34" fmla="*/ 1532564 w 5386268"/>
                <a:gd name="connsiteY34" fmla="*/ 1786210 h 3291435"/>
                <a:gd name="connsiteX35" fmla="*/ 809462 w 5386268"/>
                <a:gd name="connsiteY35" fmla="*/ 1786210 h 3291435"/>
                <a:gd name="connsiteX36" fmla="*/ 809462 w 5386268"/>
                <a:gd name="connsiteY36" fmla="*/ 1612564 h 3291435"/>
                <a:gd name="connsiteX37" fmla="*/ 1532564 w 5386268"/>
                <a:gd name="connsiteY37" fmla="*/ 1612564 h 3291435"/>
                <a:gd name="connsiteX38" fmla="*/ 1532564 w 5386268"/>
                <a:gd name="connsiteY38" fmla="*/ 1786210 h 3291435"/>
                <a:gd name="connsiteX39" fmla="*/ 1532564 w 5386268"/>
                <a:gd name="connsiteY39" fmla="*/ 1318322 h 3291435"/>
                <a:gd name="connsiteX40" fmla="*/ 809462 w 5386268"/>
                <a:gd name="connsiteY40" fmla="*/ 1318322 h 3291435"/>
                <a:gd name="connsiteX41" fmla="*/ 809462 w 5386268"/>
                <a:gd name="connsiteY41" fmla="*/ 1144677 h 3291435"/>
                <a:gd name="connsiteX42" fmla="*/ 1532564 w 5386268"/>
                <a:gd name="connsiteY42" fmla="*/ 1144677 h 3291435"/>
                <a:gd name="connsiteX43" fmla="*/ 1532564 w 5386268"/>
                <a:gd name="connsiteY43" fmla="*/ 1318322 h 3291435"/>
                <a:gd name="connsiteX44" fmla="*/ 1532564 w 5386268"/>
                <a:gd name="connsiteY44" fmla="*/ 850435 h 3291435"/>
                <a:gd name="connsiteX45" fmla="*/ 809462 w 5386268"/>
                <a:gd name="connsiteY45" fmla="*/ 850435 h 3291435"/>
                <a:gd name="connsiteX46" fmla="*/ 809462 w 5386268"/>
                <a:gd name="connsiteY46" fmla="*/ 676789 h 3291435"/>
                <a:gd name="connsiteX47" fmla="*/ 1532564 w 5386268"/>
                <a:gd name="connsiteY47" fmla="*/ 676789 h 3291435"/>
                <a:gd name="connsiteX48" fmla="*/ 1532564 w 5386268"/>
                <a:gd name="connsiteY48" fmla="*/ 850435 h 3291435"/>
                <a:gd name="connsiteX49" fmla="*/ 2639385 w 5386268"/>
                <a:gd name="connsiteY49" fmla="*/ 2237163 h 3291435"/>
                <a:gd name="connsiteX50" fmla="*/ 1885922 w 5386268"/>
                <a:gd name="connsiteY50" fmla="*/ 1483700 h 3291435"/>
                <a:gd name="connsiteX51" fmla="*/ 2639385 w 5386268"/>
                <a:gd name="connsiteY51" fmla="*/ 730236 h 3291435"/>
                <a:gd name="connsiteX52" fmla="*/ 3392848 w 5386268"/>
                <a:gd name="connsiteY52" fmla="*/ 1483700 h 3291435"/>
                <a:gd name="connsiteX53" fmla="*/ 2639385 w 5386268"/>
                <a:gd name="connsiteY53" fmla="*/ 2237163 h 3291435"/>
                <a:gd name="connsiteX54" fmla="*/ 4403634 w 5386268"/>
                <a:gd name="connsiteY54" fmla="*/ 2237163 h 3291435"/>
                <a:gd name="connsiteX55" fmla="*/ 3650170 w 5386268"/>
                <a:gd name="connsiteY55" fmla="*/ 1483700 h 3291435"/>
                <a:gd name="connsiteX56" fmla="*/ 4403634 w 5386268"/>
                <a:gd name="connsiteY56" fmla="*/ 730236 h 3291435"/>
                <a:gd name="connsiteX57" fmla="*/ 5157097 w 5386268"/>
                <a:gd name="connsiteY57" fmla="*/ 1483700 h 3291435"/>
                <a:gd name="connsiteX58" fmla="*/ 4403634 w 5386268"/>
                <a:gd name="connsiteY58" fmla="*/ 2237163 h 32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86268" h="3291435">
                  <a:moveTo>
                    <a:pt x="775131" y="409971"/>
                  </a:moveTo>
                  <a:lnTo>
                    <a:pt x="775131" y="0"/>
                  </a:lnTo>
                  <a:lnTo>
                    <a:pt x="0" y="0"/>
                  </a:lnTo>
                  <a:lnTo>
                    <a:pt x="0" y="265071"/>
                  </a:lnTo>
                  <a:lnTo>
                    <a:pt x="510061" y="265071"/>
                  </a:lnTo>
                  <a:lnTo>
                    <a:pt x="510061" y="810652"/>
                  </a:lnTo>
                  <a:lnTo>
                    <a:pt x="272781" y="810652"/>
                  </a:lnTo>
                  <a:lnTo>
                    <a:pt x="272781" y="1592833"/>
                  </a:lnTo>
                  <a:lnTo>
                    <a:pt x="510061" y="1592833"/>
                  </a:lnTo>
                  <a:lnTo>
                    <a:pt x="510061" y="1904377"/>
                  </a:lnTo>
                  <a:lnTo>
                    <a:pt x="272781" y="1904377"/>
                  </a:lnTo>
                  <a:lnTo>
                    <a:pt x="272781" y="2295476"/>
                  </a:lnTo>
                  <a:lnTo>
                    <a:pt x="510061" y="2295476"/>
                  </a:lnTo>
                  <a:lnTo>
                    <a:pt x="510061" y="3291436"/>
                  </a:lnTo>
                  <a:lnTo>
                    <a:pt x="775131" y="3291436"/>
                  </a:lnTo>
                  <a:lnTo>
                    <a:pt x="775131" y="2811897"/>
                  </a:lnTo>
                  <a:lnTo>
                    <a:pt x="1260340" y="2811897"/>
                  </a:lnTo>
                  <a:lnTo>
                    <a:pt x="1260340" y="2557419"/>
                  </a:lnTo>
                  <a:lnTo>
                    <a:pt x="2303083" y="2557419"/>
                  </a:lnTo>
                  <a:lnTo>
                    <a:pt x="2303083" y="2811897"/>
                  </a:lnTo>
                  <a:lnTo>
                    <a:pt x="4236395" y="2811897"/>
                  </a:lnTo>
                  <a:lnTo>
                    <a:pt x="4236395" y="2557419"/>
                  </a:lnTo>
                  <a:lnTo>
                    <a:pt x="4467985" y="2557419"/>
                  </a:lnTo>
                  <a:lnTo>
                    <a:pt x="4467985" y="2811897"/>
                  </a:lnTo>
                  <a:lnTo>
                    <a:pt x="4851724" y="2811897"/>
                  </a:lnTo>
                  <a:lnTo>
                    <a:pt x="4851724" y="2557419"/>
                  </a:lnTo>
                  <a:lnTo>
                    <a:pt x="5386269" y="2557419"/>
                  </a:lnTo>
                  <a:lnTo>
                    <a:pt x="5386269" y="409971"/>
                  </a:lnTo>
                  <a:lnTo>
                    <a:pt x="775131" y="409971"/>
                  </a:lnTo>
                  <a:close/>
                  <a:moveTo>
                    <a:pt x="1532564" y="2254106"/>
                  </a:moveTo>
                  <a:lnTo>
                    <a:pt x="809462" y="2254106"/>
                  </a:lnTo>
                  <a:lnTo>
                    <a:pt x="809462" y="2080460"/>
                  </a:lnTo>
                  <a:lnTo>
                    <a:pt x="1532564" y="2080460"/>
                  </a:lnTo>
                  <a:lnTo>
                    <a:pt x="1532564" y="2254106"/>
                  </a:lnTo>
                  <a:close/>
                  <a:moveTo>
                    <a:pt x="1532564" y="1786210"/>
                  </a:moveTo>
                  <a:lnTo>
                    <a:pt x="809462" y="1786210"/>
                  </a:lnTo>
                  <a:lnTo>
                    <a:pt x="809462" y="1612564"/>
                  </a:lnTo>
                  <a:lnTo>
                    <a:pt x="1532564" y="1612564"/>
                  </a:lnTo>
                  <a:lnTo>
                    <a:pt x="1532564" y="1786210"/>
                  </a:lnTo>
                  <a:close/>
                  <a:moveTo>
                    <a:pt x="1532564" y="1318322"/>
                  </a:moveTo>
                  <a:lnTo>
                    <a:pt x="809462" y="1318322"/>
                  </a:lnTo>
                  <a:lnTo>
                    <a:pt x="809462" y="1144677"/>
                  </a:lnTo>
                  <a:lnTo>
                    <a:pt x="1532564" y="1144677"/>
                  </a:lnTo>
                  <a:lnTo>
                    <a:pt x="1532564" y="1318322"/>
                  </a:lnTo>
                  <a:close/>
                  <a:moveTo>
                    <a:pt x="1532564" y="850435"/>
                  </a:moveTo>
                  <a:lnTo>
                    <a:pt x="809462" y="850435"/>
                  </a:lnTo>
                  <a:lnTo>
                    <a:pt x="809462" y="676789"/>
                  </a:lnTo>
                  <a:lnTo>
                    <a:pt x="1532564" y="676789"/>
                  </a:lnTo>
                  <a:lnTo>
                    <a:pt x="1532564" y="850435"/>
                  </a:lnTo>
                  <a:close/>
                  <a:moveTo>
                    <a:pt x="2639385" y="2237163"/>
                  </a:moveTo>
                  <a:cubicBezTo>
                    <a:pt x="2223924" y="2237163"/>
                    <a:pt x="1885922" y="1899161"/>
                    <a:pt x="1885922" y="1483700"/>
                  </a:cubicBezTo>
                  <a:cubicBezTo>
                    <a:pt x="1885922" y="1068239"/>
                    <a:pt x="2223934" y="730236"/>
                    <a:pt x="2639385" y="730236"/>
                  </a:cubicBezTo>
                  <a:cubicBezTo>
                    <a:pt x="3054846" y="730236"/>
                    <a:pt x="3392848" y="1068248"/>
                    <a:pt x="3392848" y="1483700"/>
                  </a:cubicBezTo>
                  <a:cubicBezTo>
                    <a:pt x="3392848" y="1899161"/>
                    <a:pt x="3054846" y="2237163"/>
                    <a:pt x="2639385" y="2237163"/>
                  </a:cubicBezTo>
                  <a:close/>
                  <a:moveTo>
                    <a:pt x="4403634" y="2237163"/>
                  </a:moveTo>
                  <a:cubicBezTo>
                    <a:pt x="3988173" y="2237163"/>
                    <a:pt x="3650170" y="1899161"/>
                    <a:pt x="3650170" y="1483700"/>
                  </a:cubicBezTo>
                  <a:cubicBezTo>
                    <a:pt x="3650170" y="1068239"/>
                    <a:pt x="3988182" y="730236"/>
                    <a:pt x="4403634" y="730236"/>
                  </a:cubicBezTo>
                  <a:cubicBezTo>
                    <a:pt x="4819085" y="730236"/>
                    <a:pt x="5157097" y="1068248"/>
                    <a:pt x="5157097" y="1483700"/>
                  </a:cubicBezTo>
                  <a:cubicBezTo>
                    <a:pt x="5157097" y="1899161"/>
                    <a:pt x="4819095" y="2237163"/>
                    <a:pt x="4403634" y="223716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455" name="テキスト ボックス 454">
            <a:extLst>
              <a:ext uri="{FF2B5EF4-FFF2-40B4-BE49-F238E27FC236}">
                <a16:creationId xmlns:a16="http://schemas.microsoft.com/office/drawing/2014/main" id="{0A996FF6-D75E-45AC-9F6B-1E4693851C1E}"/>
              </a:ext>
            </a:extLst>
          </p:cNvPr>
          <p:cNvSpPr txBox="1"/>
          <p:nvPr/>
        </p:nvSpPr>
        <p:spPr>
          <a:xfrm>
            <a:off x="1163893" y="2099712"/>
            <a:ext cx="36080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254" name="直線コネクタ 253">
            <a:extLst>
              <a:ext uri="{FF2B5EF4-FFF2-40B4-BE49-F238E27FC236}">
                <a16:creationId xmlns:a16="http://schemas.microsoft.com/office/drawing/2014/main" id="{34DE05AE-1A17-4B90-8C19-BF2A37280FEA}"/>
              </a:ext>
            </a:extLst>
          </p:cNvPr>
          <p:cNvCxnSpPr>
            <a:cxnSpLocks/>
          </p:cNvCxnSpPr>
          <p:nvPr/>
        </p:nvCxnSpPr>
        <p:spPr>
          <a:xfrm>
            <a:off x="349860" y="2638501"/>
            <a:ext cx="331826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EB8F12-062E-4846-BD78-194646C5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38" y="4269611"/>
            <a:ext cx="380549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3" name="グループ化 462">
            <a:extLst>
              <a:ext uri="{FF2B5EF4-FFF2-40B4-BE49-F238E27FC236}">
                <a16:creationId xmlns:a16="http://schemas.microsoft.com/office/drawing/2014/main" id="{EEC668F7-66D4-4988-8F01-5B956E6F6FB1}"/>
              </a:ext>
            </a:extLst>
          </p:cNvPr>
          <p:cNvGrpSpPr/>
          <p:nvPr/>
        </p:nvGrpSpPr>
        <p:grpSpPr>
          <a:xfrm>
            <a:off x="2064462" y="4262486"/>
            <a:ext cx="381761" cy="381761"/>
            <a:chOff x="2072022" y="3025838"/>
            <a:chExt cx="1358575" cy="1358575"/>
          </a:xfrm>
        </p:grpSpPr>
        <p:sp>
          <p:nvSpPr>
            <p:cNvPr id="464" name="Rectangle 15">
              <a:extLst>
                <a:ext uri="{FF2B5EF4-FFF2-40B4-BE49-F238E27FC236}">
                  <a16:creationId xmlns:a16="http://schemas.microsoft.com/office/drawing/2014/main" id="{95D547C5-36F3-41F4-A97B-BD4AA511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65" name="Group 16">
              <a:extLst>
                <a:ext uri="{FF2B5EF4-FFF2-40B4-BE49-F238E27FC236}">
                  <a16:creationId xmlns:a16="http://schemas.microsoft.com/office/drawing/2014/main" id="{E29B181B-CD9C-4B15-A682-1F1F974BB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468" name="楕円 2">
                <a:extLst>
                  <a:ext uri="{FF2B5EF4-FFF2-40B4-BE49-F238E27FC236}">
                    <a16:creationId xmlns:a16="http://schemas.microsoft.com/office/drawing/2014/main" id="{5C922718-EB17-47B9-9648-E9B52A75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469" name="Group 18">
                <a:extLst>
                  <a:ext uri="{FF2B5EF4-FFF2-40B4-BE49-F238E27FC236}">
                    <a16:creationId xmlns:a16="http://schemas.microsoft.com/office/drawing/2014/main" id="{87F04008-1AAC-4A7C-9203-826F6F206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470" name="フリーフォーム: 図形 3">
                  <a:extLst>
                    <a:ext uri="{FF2B5EF4-FFF2-40B4-BE49-F238E27FC236}">
                      <a16:creationId xmlns:a16="http://schemas.microsoft.com/office/drawing/2014/main" id="{28814498-015F-4E5F-9D77-83DB3F230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" name="フリーフォーム: 図形 4">
                  <a:extLst>
                    <a:ext uri="{FF2B5EF4-FFF2-40B4-BE49-F238E27FC236}">
                      <a16:creationId xmlns:a16="http://schemas.microsoft.com/office/drawing/2014/main" id="{0C63F88C-2AE9-4D0D-B03A-02B1C0C85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" name="フリーフォーム: 図形 5">
                  <a:extLst>
                    <a:ext uri="{FF2B5EF4-FFF2-40B4-BE49-F238E27FC236}">
                      <a16:creationId xmlns:a16="http://schemas.microsoft.com/office/drawing/2014/main" id="{42FB2EC4-439B-4CF2-B9EA-6E23F9DCA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" name="楕円 6">
                  <a:extLst>
                    <a:ext uri="{FF2B5EF4-FFF2-40B4-BE49-F238E27FC236}">
                      <a16:creationId xmlns:a16="http://schemas.microsoft.com/office/drawing/2014/main" id="{4A06F09B-17CE-4C8F-9E25-C118F0E47F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" name="楕円 7">
                  <a:extLst>
                    <a:ext uri="{FF2B5EF4-FFF2-40B4-BE49-F238E27FC236}">
                      <a16:creationId xmlns:a16="http://schemas.microsoft.com/office/drawing/2014/main" id="{1C6F210F-6A5E-4D6D-93C5-3325C4CDC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" name="楕円 8">
                  <a:extLst>
                    <a:ext uri="{FF2B5EF4-FFF2-40B4-BE49-F238E27FC236}">
                      <a16:creationId xmlns:a16="http://schemas.microsoft.com/office/drawing/2014/main" id="{EF28BB28-7718-4EE3-A683-395E69845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66" name="グラフィックス 2">
              <a:extLst>
                <a:ext uri="{FF2B5EF4-FFF2-40B4-BE49-F238E27FC236}">
                  <a16:creationId xmlns:a16="http://schemas.microsoft.com/office/drawing/2014/main" id="{FB6A7DCF-3523-43CC-B014-72C6CF60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282D5773-E2C8-4306-B54B-5C547B7B46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369B2A45-E750-45AC-8D68-305067333EB6}"/>
              </a:ext>
            </a:extLst>
          </p:cNvPr>
          <p:cNvSpPr/>
          <p:nvPr/>
        </p:nvSpPr>
        <p:spPr>
          <a:xfrm>
            <a:off x="3849685" y="2043236"/>
            <a:ext cx="3456951" cy="263528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正方形/長方形 476">
            <a:extLst>
              <a:ext uri="{FF2B5EF4-FFF2-40B4-BE49-F238E27FC236}">
                <a16:creationId xmlns:a16="http://schemas.microsoft.com/office/drawing/2014/main" id="{13123659-F615-4BD6-BBD8-7EB67FE390FF}"/>
              </a:ext>
            </a:extLst>
          </p:cNvPr>
          <p:cNvSpPr/>
          <p:nvPr/>
        </p:nvSpPr>
        <p:spPr>
          <a:xfrm>
            <a:off x="3850463" y="2050575"/>
            <a:ext cx="3456950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148481F6-2D29-464E-A12E-511A991A3040}"/>
              </a:ext>
            </a:extLst>
          </p:cNvPr>
          <p:cNvSpPr/>
          <p:nvPr/>
        </p:nvSpPr>
        <p:spPr>
          <a:xfrm>
            <a:off x="3850463" y="2050576"/>
            <a:ext cx="1725315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79" name="グループ化 69">
            <a:extLst>
              <a:ext uri="{FF2B5EF4-FFF2-40B4-BE49-F238E27FC236}">
                <a16:creationId xmlns:a16="http://schemas.microsoft.com/office/drawing/2014/main" id="{271C5626-8D3F-44F4-8F06-FFBB9B93B378}"/>
              </a:ext>
            </a:extLst>
          </p:cNvPr>
          <p:cNvGrpSpPr>
            <a:grpSpLocks/>
          </p:cNvGrpSpPr>
          <p:nvPr/>
        </p:nvGrpSpPr>
        <p:grpSpPr bwMode="auto">
          <a:xfrm>
            <a:off x="3961849" y="2138161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480" name="グラフィックス 3">
              <a:extLst>
                <a:ext uri="{FF2B5EF4-FFF2-40B4-BE49-F238E27FC236}">
                  <a16:creationId xmlns:a16="http://schemas.microsoft.com/office/drawing/2014/main" id="{57FC6407-B886-460F-8626-7C8A9701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グラフィックス 3">
              <a:extLst>
                <a:ext uri="{FF2B5EF4-FFF2-40B4-BE49-F238E27FC236}">
                  <a16:creationId xmlns:a16="http://schemas.microsoft.com/office/drawing/2014/main" id="{68947D93-553F-49A0-9F61-8C60FB8B1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グラフィックス 3">
              <a:extLst>
                <a:ext uri="{FF2B5EF4-FFF2-40B4-BE49-F238E27FC236}">
                  <a16:creationId xmlns:a16="http://schemas.microsoft.com/office/drawing/2014/main" id="{8640D454-5E53-4BD5-BB00-CB565ED2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グラフィックス 3">
              <a:extLst>
                <a:ext uri="{FF2B5EF4-FFF2-40B4-BE49-F238E27FC236}">
                  <a16:creationId xmlns:a16="http://schemas.microsoft.com/office/drawing/2014/main" id="{8B9A6479-F079-47E1-903B-4E93665A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グラフィックス 3">
              <a:extLst>
                <a:ext uri="{FF2B5EF4-FFF2-40B4-BE49-F238E27FC236}">
                  <a16:creationId xmlns:a16="http://schemas.microsoft.com/office/drawing/2014/main" id="{EC94B363-0A1A-436F-9AA9-3161BE90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グラフィックス 3">
              <a:extLst>
                <a:ext uri="{FF2B5EF4-FFF2-40B4-BE49-F238E27FC236}">
                  <a16:creationId xmlns:a16="http://schemas.microsoft.com/office/drawing/2014/main" id="{0B04DDEE-D840-4027-BE92-C424FD57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グラフィックス 3">
              <a:extLst>
                <a:ext uri="{FF2B5EF4-FFF2-40B4-BE49-F238E27FC236}">
                  <a16:creationId xmlns:a16="http://schemas.microsoft.com/office/drawing/2014/main" id="{2E3FBA7F-3004-466F-83DA-B8873118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グラフィックス 3">
              <a:extLst>
                <a:ext uri="{FF2B5EF4-FFF2-40B4-BE49-F238E27FC236}">
                  <a16:creationId xmlns:a16="http://schemas.microsoft.com/office/drawing/2014/main" id="{63C35739-4A5B-4D39-80B2-3795C8B4D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グラフィックス 3">
              <a:extLst>
                <a:ext uri="{FF2B5EF4-FFF2-40B4-BE49-F238E27FC236}">
                  <a16:creationId xmlns:a16="http://schemas.microsoft.com/office/drawing/2014/main" id="{DE8A6564-E77F-48E5-A3A1-88CECC05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39" name="テキスト ボックス 538">
            <a:extLst>
              <a:ext uri="{FF2B5EF4-FFF2-40B4-BE49-F238E27FC236}">
                <a16:creationId xmlns:a16="http://schemas.microsoft.com/office/drawing/2014/main" id="{3752A2EF-760A-4837-A637-4D60F84D3825}"/>
              </a:ext>
            </a:extLst>
          </p:cNvPr>
          <p:cNvSpPr txBox="1"/>
          <p:nvPr/>
        </p:nvSpPr>
        <p:spPr>
          <a:xfrm>
            <a:off x="5580874" y="2099712"/>
            <a:ext cx="169924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 Type-T14-i7</a:t>
            </a:r>
          </a:p>
        </p:txBody>
      </p:sp>
      <p:sp>
        <p:nvSpPr>
          <p:cNvPr id="540" name="テキスト ボックス 539">
            <a:extLst>
              <a:ext uri="{FF2B5EF4-FFF2-40B4-BE49-F238E27FC236}">
                <a16:creationId xmlns:a16="http://schemas.microsoft.com/office/drawing/2014/main" id="{EEA1935D-B539-4FCC-9E5C-A0F8C9AB9FDA}"/>
              </a:ext>
            </a:extLst>
          </p:cNvPr>
          <p:cNvSpPr txBox="1"/>
          <p:nvPr/>
        </p:nvSpPr>
        <p:spPr>
          <a:xfrm>
            <a:off x="3849685" y="2436741"/>
            <a:ext cx="3456950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世代インテル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®Core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i7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プロセッサー搭載（ミドル・タワー型）</a:t>
            </a:r>
            <a:endParaRPr lang="en-US" altLang="ja-JP" sz="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41" name="テキスト ボックス 540">
            <a:extLst>
              <a:ext uri="{FF2B5EF4-FFF2-40B4-BE49-F238E27FC236}">
                <a16:creationId xmlns:a16="http://schemas.microsoft.com/office/drawing/2014/main" id="{A0E9EC5A-031C-4084-AA2F-7793262B93A8}"/>
              </a:ext>
            </a:extLst>
          </p:cNvPr>
          <p:cNvSpPr txBox="1"/>
          <p:nvPr/>
        </p:nvSpPr>
        <p:spPr>
          <a:xfrm>
            <a:off x="5902269" y="4275053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438,000</a:t>
            </a:r>
          </a:p>
        </p:txBody>
      </p:sp>
      <p:sp>
        <p:nvSpPr>
          <p:cNvPr id="542" name="テキスト ボックス 541">
            <a:extLst>
              <a:ext uri="{FF2B5EF4-FFF2-40B4-BE49-F238E27FC236}">
                <a16:creationId xmlns:a16="http://schemas.microsoft.com/office/drawing/2014/main" id="{B8852D15-3A99-4CB2-9DE3-23E16A87CFE8}"/>
              </a:ext>
            </a:extLst>
          </p:cNvPr>
          <p:cNvSpPr txBox="1"/>
          <p:nvPr/>
        </p:nvSpPr>
        <p:spPr>
          <a:xfrm>
            <a:off x="6931786" y="4335446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43" name="テキスト ボックス 542">
            <a:extLst>
              <a:ext uri="{FF2B5EF4-FFF2-40B4-BE49-F238E27FC236}">
                <a16:creationId xmlns:a16="http://schemas.microsoft.com/office/drawing/2014/main" id="{CB67AA3B-9103-4511-A65E-8227FF236839}"/>
              </a:ext>
            </a:extLst>
          </p:cNvPr>
          <p:cNvSpPr txBox="1"/>
          <p:nvPr/>
        </p:nvSpPr>
        <p:spPr>
          <a:xfrm>
            <a:off x="6946681" y="4277607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44" name="テキスト ボックス 543">
            <a:extLst>
              <a:ext uri="{FF2B5EF4-FFF2-40B4-BE49-F238E27FC236}">
                <a16:creationId xmlns:a16="http://schemas.microsoft.com/office/drawing/2014/main" id="{5C2D7285-1600-43D4-8733-5F28F220E3C0}"/>
              </a:ext>
            </a:extLst>
          </p:cNvPr>
          <p:cNvSpPr txBox="1"/>
          <p:nvPr/>
        </p:nvSpPr>
        <p:spPr>
          <a:xfrm>
            <a:off x="5065839" y="2626290"/>
            <a:ext cx="2351918" cy="1815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i7-14700 (20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28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192GB (48GB×4, DDR5-5600)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SSD(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高耐久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1TB (M.2 </a:t>
            </a:r>
            <a:r>
              <a:rPr lang="en-US" altLang="ja-JP" sz="800" dirty="0" err="1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HDD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6TB HDD(5400rpm/256MB)</a:t>
            </a:r>
            <a:endParaRPr lang="en-US" altLang="ja-JP" sz="800" dirty="0">
              <a:solidFill>
                <a:srgbClr val="FF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GeForce RTX 4070 Super16GB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■光学ドライブ：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スーパーマルチ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■ネットワーク：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2.5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1(Linux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対象外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　増設ネットワーク：ｷﾞｶﾞ・ﾋﾞｯﾄｘ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■電源：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850W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(80PLUS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認証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■付属品：有線キーボード・マウス付属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■保証：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545" name="グラフィックス 17">
            <a:extLst>
              <a:ext uri="{FF2B5EF4-FFF2-40B4-BE49-F238E27FC236}">
                <a16:creationId xmlns:a16="http://schemas.microsoft.com/office/drawing/2014/main" id="{E6FB2B2F-A694-4513-B5D6-BEB8031124BD}"/>
              </a:ext>
            </a:extLst>
          </p:cNvPr>
          <p:cNvGrpSpPr/>
          <p:nvPr/>
        </p:nvGrpSpPr>
        <p:grpSpPr>
          <a:xfrm>
            <a:off x="5037494" y="2136337"/>
            <a:ext cx="338110" cy="206612"/>
            <a:chOff x="1086703" y="3700193"/>
            <a:chExt cx="5386268" cy="3291435"/>
          </a:xfrm>
          <a:solidFill>
            <a:schemeClr val="bg1"/>
          </a:solidFill>
        </p:grpSpPr>
        <p:sp>
          <p:nvSpPr>
            <p:cNvPr id="546" name="グラフィックス 17">
              <a:extLst>
                <a:ext uri="{FF2B5EF4-FFF2-40B4-BE49-F238E27FC236}">
                  <a16:creationId xmlns:a16="http://schemas.microsoft.com/office/drawing/2014/main" id="{B7EEFB6A-8284-408D-8E22-A7F2D3C03715}"/>
                </a:ext>
              </a:extLst>
            </p:cNvPr>
            <p:cNvSpPr/>
            <p:nvPr/>
          </p:nvSpPr>
          <p:spPr>
            <a:xfrm>
              <a:off x="3097425" y="4555230"/>
              <a:ext cx="1257325" cy="1257325"/>
            </a:xfrm>
            <a:custGeom>
              <a:avLst/>
              <a:gdLst>
                <a:gd name="connsiteX0" fmla="*/ 628663 w 1257325"/>
                <a:gd name="connsiteY0" fmla="*/ 0 h 1257325"/>
                <a:gd name="connsiteX1" fmla="*/ 0 w 1257325"/>
                <a:gd name="connsiteY1" fmla="*/ 628663 h 1257325"/>
                <a:gd name="connsiteX2" fmla="*/ 628663 w 1257325"/>
                <a:gd name="connsiteY2" fmla="*/ 1257325 h 1257325"/>
                <a:gd name="connsiteX3" fmla="*/ 1257325 w 1257325"/>
                <a:gd name="connsiteY3" fmla="*/ 628663 h 1257325"/>
                <a:gd name="connsiteX4" fmla="*/ 628663 w 1257325"/>
                <a:gd name="connsiteY4" fmla="*/ 0 h 1257325"/>
                <a:gd name="connsiteX5" fmla="*/ 932713 w 1257325"/>
                <a:gd name="connsiteY5" fmla="*/ 234341 h 1257325"/>
                <a:gd name="connsiteX6" fmla="*/ 1022994 w 1257325"/>
                <a:gd name="connsiteY6" fmla="*/ 324622 h 1257325"/>
                <a:gd name="connsiteX7" fmla="*/ 1051343 w 1257325"/>
                <a:gd name="connsiteY7" fmla="*/ 365293 h 1257325"/>
                <a:gd name="connsiteX8" fmla="*/ 806410 w 1257325"/>
                <a:gd name="connsiteY8" fmla="*/ 524736 h 1257325"/>
                <a:gd name="connsiteX9" fmla="*/ 732580 w 1257325"/>
                <a:gd name="connsiteY9" fmla="*/ 450916 h 1257325"/>
                <a:gd name="connsiteX10" fmla="*/ 892023 w 1257325"/>
                <a:gd name="connsiteY10" fmla="*/ 205982 h 1257325"/>
                <a:gd name="connsiteX11" fmla="*/ 932713 w 1257325"/>
                <a:gd name="connsiteY11" fmla="*/ 234341 h 1257325"/>
                <a:gd name="connsiteX12" fmla="*/ 753530 w 1257325"/>
                <a:gd name="connsiteY12" fmla="*/ 628653 h 1257325"/>
                <a:gd name="connsiteX13" fmla="*/ 748342 w 1257325"/>
                <a:gd name="connsiteY13" fmla="*/ 664051 h 1257325"/>
                <a:gd name="connsiteX14" fmla="*/ 738344 w 1257325"/>
                <a:gd name="connsiteY14" fmla="*/ 688271 h 1257325"/>
                <a:gd name="connsiteX15" fmla="*/ 688271 w 1257325"/>
                <a:gd name="connsiteY15" fmla="*/ 738335 h 1257325"/>
                <a:gd name="connsiteX16" fmla="*/ 664051 w 1257325"/>
                <a:gd name="connsiteY16" fmla="*/ 748332 h 1257325"/>
                <a:gd name="connsiteX17" fmla="*/ 628653 w 1257325"/>
                <a:gd name="connsiteY17" fmla="*/ 753520 h 1257325"/>
                <a:gd name="connsiteX18" fmla="*/ 593255 w 1257325"/>
                <a:gd name="connsiteY18" fmla="*/ 748332 h 1257325"/>
                <a:gd name="connsiteX19" fmla="*/ 569036 w 1257325"/>
                <a:gd name="connsiteY19" fmla="*/ 738344 h 1257325"/>
                <a:gd name="connsiteX20" fmla="*/ 518962 w 1257325"/>
                <a:gd name="connsiteY20" fmla="*/ 688280 h 1257325"/>
                <a:gd name="connsiteX21" fmla="*/ 508965 w 1257325"/>
                <a:gd name="connsiteY21" fmla="*/ 664061 h 1257325"/>
                <a:gd name="connsiteX22" fmla="*/ 503777 w 1257325"/>
                <a:gd name="connsiteY22" fmla="*/ 628663 h 1257325"/>
                <a:gd name="connsiteX23" fmla="*/ 508965 w 1257325"/>
                <a:gd name="connsiteY23" fmla="*/ 593265 h 1257325"/>
                <a:gd name="connsiteX24" fmla="*/ 518962 w 1257325"/>
                <a:gd name="connsiteY24" fmla="*/ 569045 h 1257325"/>
                <a:gd name="connsiteX25" fmla="*/ 569026 w 1257325"/>
                <a:gd name="connsiteY25" fmla="*/ 518972 h 1257325"/>
                <a:gd name="connsiteX26" fmla="*/ 593246 w 1257325"/>
                <a:gd name="connsiteY26" fmla="*/ 508974 h 1257325"/>
                <a:gd name="connsiteX27" fmla="*/ 628644 w 1257325"/>
                <a:gd name="connsiteY27" fmla="*/ 503786 h 1257325"/>
                <a:gd name="connsiteX28" fmla="*/ 664042 w 1257325"/>
                <a:gd name="connsiteY28" fmla="*/ 508974 h 1257325"/>
                <a:gd name="connsiteX29" fmla="*/ 688261 w 1257325"/>
                <a:gd name="connsiteY29" fmla="*/ 518972 h 1257325"/>
                <a:gd name="connsiteX30" fmla="*/ 738335 w 1257325"/>
                <a:gd name="connsiteY30" fmla="*/ 569036 h 1257325"/>
                <a:gd name="connsiteX31" fmla="*/ 748332 w 1257325"/>
                <a:gd name="connsiteY31" fmla="*/ 593255 h 1257325"/>
                <a:gd name="connsiteX32" fmla="*/ 753530 w 1257325"/>
                <a:gd name="connsiteY32" fmla="*/ 628653 h 1257325"/>
                <a:gd name="connsiteX33" fmla="*/ 563224 w 1257325"/>
                <a:gd name="connsiteY33" fmla="*/ 134836 h 1257325"/>
                <a:gd name="connsiteX34" fmla="*/ 628663 w 1257325"/>
                <a:gd name="connsiteY34" fmla="*/ 130405 h 1257325"/>
                <a:gd name="connsiteX35" fmla="*/ 694101 w 1257325"/>
                <a:gd name="connsiteY35" fmla="*/ 134836 h 1257325"/>
                <a:gd name="connsiteX36" fmla="*/ 741340 w 1257325"/>
                <a:gd name="connsiteY36" fmla="*/ 143417 h 1257325"/>
                <a:gd name="connsiteX37" fmla="*/ 680881 w 1257325"/>
                <a:gd name="connsiteY37" fmla="*/ 429399 h 1257325"/>
                <a:gd name="connsiteX38" fmla="*/ 628663 w 1257325"/>
                <a:gd name="connsiteY38" fmla="*/ 422671 h 1257325"/>
                <a:gd name="connsiteX39" fmla="*/ 576444 w 1257325"/>
                <a:gd name="connsiteY39" fmla="*/ 429399 h 1257325"/>
                <a:gd name="connsiteX40" fmla="*/ 515986 w 1257325"/>
                <a:gd name="connsiteY40" fmla="*/ 143417 h 1257325"/>
                <a:gd name="connsiteX41" fmla="*/ 563224 w 1257325"/>
                <a:gd name="connsiteY41" fmla="*/ 134836 h 1257325"/>
                <a:gd name="connsiteX42" fmla="*/ 234331 w 1257325"/>
                <a:gd name="connsiteY42" fmla="*/ 324641 h 1257325"/>
                <a:gd name="connsiteX43" fmla="*/ 324641 w 1257325"/>
                <a:gd name="connsiteY43" fmla="*/ 234331 h 1257325"/>
                <a:gd name="connsiteX44" fmla="*/ 365312 w 1257325"/>
                <a:gd name="connsiteY44" fmla="*/ 205982 h 1257325"/>
                <a:gd name="connsiteX45" fmla="*/ 524755 w 1257325"/>
                <a:gd name="connsiteY45" fmla="*/ 450916 h 1257325"/>
                <a:gd name="connsiteX46" fmla="*/ 450925 w 1257325"/>
                <a:gd name="connsiteY46" fmla="*/ 524745 h 1257325"/>
                <a:gd name="connsiteX47" fmla="*/ 205992 w 1257325"/>
                <a:gd name="connsiteY47" fmla="*/ 365302 h 1257325"/>
                <a:gd name="connsiteX48" fmla="*/ 234331 w 1257325"/>
                <a:gd name="connsiteY48" fmla="*/ 324641 h 1257325"/>
                <a:gd name="connsiteX49" fmla="*/ 143426 w 1257325"/>
                <a:gd name="connsiteY49" fmla="*/ 741349 h 1257325"/>
                <a:gd name="connsiteX50" fmla="*/ 134846 w 1257325"/>
                <a:gd name="connsiteY50" fmla="*/ 694073 h 1257325"/>
                <a:gd name="connsiteX51" fmla="*/ 130414 w 1257325"/>
                <a:gd name="connsiteY51" fmla="*/ 628663 h 1257325"/>
                <a:gd name="connsiteX52" fmla="*/ 134846 w 1257325"/>
                <a:gd name="connsiteY52" fmla="*/ 563253 h 1257325"/>
                <a:gd name="connsiteX53" fmla="*/ 143426 w 1257325"/>
                <a:gd name="connsiteY53" fmla="*/ 515976 h 1257325"/>
                <a:gd name="connsiteX54" fmla="*/ 429390 w 1257325"/>
                <a:gd name="connsiteY54" fmla="*/ 576435 h 1257325"/>
                <a:gd name="connsiteX55" fmla="*/ 422661 w 1257325"/>
                <a:gd name="connsiteY55" fmla="*/ 628653 h 1257325"/>
                <a:gd name="connsiteX56" fmla="*/ 429390 w 1257325"/>
                <a:gd name="connsiteY56" fmla="*/ 680881 h 1257325"/>
                <a:gd name="connsiteX57" fmla="*/ 143426 w 1257325"/>
                <a:gd name="connsiteY57" fmla="*/ 741349 h 1257325"/>
                <a:gd name="connsiteX58" fmla="*/ 324594 w 1257325"/>
                <a:gd name="connsiteY58" fmla="*/ 1022966 h 1257325"/>
                <a:gd name="connsiteX59" fmla="*/ 234369 w 1257325"/>
                <a:gd name="connsiteY59" fmla="*/ 932732 h 1257325"/>
                <a:gd name="connsiteX60" fmla="*/ 205992 w 1257325"/>
                <a:gd name="connsiteY60" fmla="*/ 892013 h 1257325"/>
                <a:gd name="connsiteX61" fmla="*/ 450916 w 1257325"/>
                <a:gd name="connsiteY61" fmla="*/ 732580 h 1257325"/>
                <a:gd name="connsiteX62" fmla="*/ 524745 w 1257325"/>
                <a:gd name="connsiteY62" fmla="*/ 806410 h 1257325"/>
                <a:gd name="connsiteX63" fmla="*/ 365302 w 1257325"/>
                <a:gd name="connsiteY63" fmla="*/ 1051343 h 1257325"/>
                <a:gd name="connsiteX64" fmla="*/ 324594 w 1257325"/>
                <a:gd name="connsiteY64" fmla="*/ 1022966 h 1257325"/>
                <a:gd name="connsiteX65" fmla="*/ 694073 w 1257325"/>
                <a:gd name="connsiteY65" fmla="*/ 1122480 h 1257325"/>
                <a:gd name="connsiteX66" fmla="*/ 628663 w 1257325"/>
                <a:gd name="connsiteY66" fmla="*/ 1126911 h 1257325"/>
                <a:gd name="connsiteX67" fmla="*/ 563253 w 1257325"/>
                <a:gd name="connsiteY67" fmla="*/ 1122480 h 1257325"/>
                <a:gd name="connsiteX68" fmla="*/ 515986 w 1257325"/>
                <a:gd name="connsiteY68" fmla="*/ 1113899 h 1257325"/>
                <a:gd name="connsiteX69" fmla="*/ 576444 w 1257325"/>
                <a:gd name="connsiteY69" fmla="*/ 827926 h 1257325"/>
                <a:gd name="connsiteX70" fmla="*/ 628663 w 1257325"/>
                <a:gd name="connsiteY70" fmla="*/ 834654 h 1257325"/>
                <a:gd name="connsiteX71" fmla="*/ 680881 w 1257325"/>
                <a:gd name="connsiteY71" fmla="*/ 827926 h 1257325"/>
                <a:gd name="connsiteX72" fmla="*/ 741340 w 1257325"/>
                <a:gd name="connsiteY72" fmla="*/ 1113899 h 1257325"/>
                <a:gd name="connsiteX73" fmla="*/ 694073 w 1257325"/>
                <a:gd name="connsiteY73" fmla="*/ 1122480 h 1257325"/>
                <a:gd name="connsiteX74" fmla="*/ 1022975 w 1257325"/>
                <a:gd name="connsiteY74" fmla="*/ 932713 h 1257325"/>
                <a:gd name="connsiteX75" fmla="*/ 932722 w 1257325"/>
                <a:gd name="connsiteY75" fmla="*/ 1022966 h 1257325"/>
                <a:gd name="connsiteX76" fmla="*/ 892023 w 1257325"/>
                <a:gd name="connsiteY76" fmla="*/ 1051334 h 1257325"/>
                <a:gd name="connsiteX77" fmla="*/ 732580 w 1257325"/>
                <a:gd name="connsiteY77" fmla="*/ 806400 h 1257325"/>
                <a:gd name="connsiteX78" fmla="*/ 806410 w 1257325"/>
                <a:gd name="connsiteY78" fmla="*/ 732580 h 1257325"/>
                <a:gd name="connsiteX79" fmla="*/ 1051343 w 1257325"/>
                <a:gd name="connsiteY79" fmla="*/ 892013 h 1257325"/>
                <a:gd name="connsiteX80" fmla="*/ 1022975 w 1257325"/>
                <a:gd name="connsiteY80" fmla="*/ 932713 h 1257325"/>
                <a:gd name="connsiteX81" fmla="*/ 1122480 w 1257325"/>
                <a:gd name="connsiteY81" fmla="*/ 563253 h 1257325"/>
                <a:gd name="connsiteX82" fmla="*/ 1126911 w 1257325"/>
                <a:gd name="connsiteY82" fmla="*/ 628663 h 1257325"/>
                <a:gd name="connsiteX83" fmla="*/ 1122480 w 1257325"/>
                <a:gd name="connsiteY83" fmla="*/ 694073 h 1257325"/>
                <a:gd name="connsiteX84" fmla="*/ 1113909 w 1257325"/>
                <a:gd name="connsiteY84" fmla="*/ 741349 h 1257325"/>
                <a:gd name="connsiteX85" fmla="*/ 827926 w 1257325"/>
                <a:gd name="connsiteY85" fmla="*/ 680890 h 1257325"/>
                <a:gd name="connsiteX86" fmla="*/ 834654 w 1257325"/>
                <a:gd name="connsiteY86" fmla="*/ 628663 h 1257325"/>
                <a:gd name="connsiteX87" fmla="*/ 827936 w 1257325"/>
                <a:gd name="connsiteY87" fmla="*/ 576444 h 1257325"/>
                <a:gd name="connsiteX88" fmla="*/ 1113909 w 1257325"/>
                <a:gd name="connsiteY88" fmla="*/ 515986 h 1257325"/>
                <a:gd name="connsiteX89" fmla="*/ 1122480 w 125732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25" h="1257325">
                  <a:moveTo>
                    <a:pt x="628663" y="0"/>
                  </a:moveTo>
                  <a:cubicBezTo>
                    <a:pt x="28201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63" y="1257325"/>
                  </a:cubicBezTo>
                  <a:cubicBezTo>
                    <a:pt x="975312" y="1257325"/>
                    <a:pt x="1257325" y="975312"/>
                    <a:pt x="1257325" y="628663"/>
                  </a:cubicBezTo>
                  <a:cubicBezTo>
                    <a:pt x="1257325" y="282014"/>
                    <a:pt x="975312" y="0"/>
                    <a:pt x="628663" y="0"/>
                  </a:cubicBezTo>
                  <a:close/>
                  <a:moveTo>
                    <a:pt x="932713" y="234341"/>
                  </a:moveTo>
                  <a:cubicBezTo>
                    <a:pt x="966514" y="260469"/>
                    <a:pt x="996866" y="290821"/>
                    <a:pt x="1022994" y="324622"/>
                  </a:cubicBezTo>
                  <a:cubicBezTo>
                    <a:pt x="1033086" y="337691"/>
                    <a:pt x="1042564" y="351251"/>
                    <a:pt x="1051343" y="365293"/>
                  </a:cubicBezTo>
                  <a:lnTo>
                    <a:pt x="806410" y="524736"/>
                  </a:lnTo>
                  <a:cubicBezTo>
                    <a:pt x="788521" y="494270"/>
                    <a:pt x="763055" y="468795"/>
                    <a:pt x="732580" y="450916"/>
                  </a:cubicBezTo>
                  <a:lnTo>
                    <a:pt x="892023" y="205982"/>
                  </a:lnTo>
                  <a:cubicBezTo>
                    <a:pt x="906084" y="214770"/>
                    <a:pt x="919644" y="224239"/>
                    <a:pt x="93271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77" y="652816"/>
                    <a:pt x="748342" y="664051"/>
                  </a:cubicBezTo>
                  <a:cubicBezTo>
                    <a:pt x="745828" y="672528"/>
                    <a:pt x="742502" y="680645"/>
                    <a:pt x="738344" y="688271"/>
                  </a:cubicBezTo>
                  <a:cubicBezTo>
                    <a:pt x="726816" y="709381"/>
                    <a:pt x="709391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7" y="753520"/>
                    <a:pt x="628653" y="753520"/>
                  </a:cubicBezTo>
                  <a:cubicBezTo>
                    <a:pt x="616350" y="753520"/>
                    <a:pt x="604491" y="751668"/>
                    <a:pt x="593255" y="748332"/>
                  </a:cubicBezTo>
                  <a:cubicBezTo>
                    <a:pt x="584788" y="745819"/>
                    <a:pt x="576661" y="742502"/>
                    <a:pt x="569036" y="738344"/>
                  </a:cubicBezTo>
                  <a:cubicBezTo>
                    <a:pt x="547925" y="726825"/>
                    <a:pt x="530481" y="709391"/>
                    <a:pt x="518962" y="688280"/>
                  </a:cubicBezTo>
                  <a:cubicBezTo>
                    <a:pt x="514804" y="680654"/>
                    <a:pt x="511478" y="672528"/>
                    <a:pt x="508965" y="664061"/>
                  </a:cubicBezTo>
                  <a:cubicBezTo>
                    <a:pt x="505629" y="652825"/>
                    <a:pt x="503777" y="640966"/>
                    <a:pt x="503777" y="628663"/>
                  </a:cubicBezTo>
                  <a:cubicBezTo>
                    <a:pt x="503777" y="616359"/>
                    <a:pt x="505629" y="604500"/>
                    <a:pt x="508965" y="593265"/>
                  </a:cubicBezTo>
                  <a:cubicBezTo>
                    <a:pt x="511478" y="584798"/>
                    <a:pt x="514804" y="576671"/>
                    <a:pt x="518962" y="569045"/>
                  </a:cubicBezTo>
                  <a:cubicBezTo>
                    <a:pt x="530481" y="547935"/>
                    <a:pt x="547916" y="530491"/>
                    <a:pt x="569026" y="518972"/>
                  </a:cubicBezTo>
                  <a:cubicBezTo>
                    <a:pt x="576652" y="514814"/>
                    <a:pt x="584779" y="511488"/>
                    <a:pt x="593246" y="508974"/>
                  </a:cubicBezTo>
                  <a:cubicBezTo>
                    <a:pt x="604472" y="505648"/>
                    <a:pt x="616340" y="503786"/>
                    <a:pt x="628644" y="503786"/>
                  </a:cubicBezTo>
                  <a:cubicBezTo>
                    <a:pt x="640947" y="503786"/>
                    <a:pt x="652806" y="505648"/>
                    <a:pt x="664042" y="508974"/>
                  </a:cubicBezTo>
                  <a:cubicBezTo>
                    <a:pt x="672518" y="511488"/>
                    <a:pt x="680645" y="514814"/>
                    <a:pt x="688261" y="518972"/>
                  </a:cubicBezTo>
                  <a:cubicBezTo>
                    <a:pt x="709372" y="530491"/>
                    <a:pt x="726806" y="547925"/>
                    <a:pt x="738335" y="569036"/>
                  </a:cubicBezTo>
                  <a:cubicBezTo>
                    <a:pt x="742492" y="576661"/>
                    <a:pt x="745819" y="584788"/>
                    <a:pt x="748332" y="593255"/>
                  </a:cubicBezTo>
                  <a:cubicBezTo>
                    <a:pt x="751677" y="604491"/>
                    <a:pt x="753530" y="616359"/>
                    <a:pt x="753530" y="628653"/>
                  </a:cubicBezTo>
                  <a:close/>
                  <a:moveTo>
                    <a:pt x="563224" y="134836"/>
                  </a:moveTo>
                  <a:cubicBezTo>
                    <a:pt x="584656" y="132011"/>
                    <a:pt x="606466" y="130405"/>
                    <a:pt x="628663" y="130405"/>
                  </a:cubicBezTo>
                  <a:cubicBezTo>
                    <a:pt x="650860" y="130405"/>
                    <a:pt x="672669" y="132011"/>
                    <a:pt x="694101" y="134836"/>
                  </a:cubicBezTo>
                  <a:cubicBezTo>
                    <a:pt x="710099" y="136953"/>
                    <a:pt x="725852" y="139816"/>
                    <a:pt x="741340" y="143417"/>
                  </a:cubicBezTo>
                  <a:lnTo>
                    <a:pt x="680881" y="429399"/>
                  </a:lnTo>
                  <a:cubicBezTo>
                    <a:pt x="664193" y="425024"/>
                    <a:pt x="646702" y="422671"/>
                    <a:pt x="628663" y="422671"/>
                  </a:cubicBezTo>
                  <a:cubicBezTo>
                    <a:pt x="610624" y="422671"/>
                    <a:pt x="593123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26" y="136953"/>
                    <a:pt x="563224" y="134836"/>
                  </a:cubicBezTo>
                  <a:close/>
                  <a:moveTo>
                    <a:pt x="234331" y="324641"/>
                  </a:moveTo>
                  <a:cubicBezTo>
                    <a:pt x="260459" y="290821"/>
                    <a:pt x="290821" y="260459"/>
                    <a:pt x="324641" y="234331"/>
                  </a:cubicBezTo>
                  <a:cubicBezTo>
                    <a:pt x="337700" y="224239"/>
                    <a:pt x="351260" y="214761"/>
                    <a:pt x="365312" y="205982"/>
                  </a:cubicBezTo>
                  <a:lnTo>
                    <a:pt x="524755" y="450916"/>
                  </a:lnTo>
                  <a:cubicBezTo>
                    <a:pt x="494289" y="468804"/>
                    <a:pt x="468813" y="494270"/>
                    <a:pt x="450925" y="524745"/>
                  </a:cubicBezTo>
                  <a:lnTo>
                    <a:pt x="205992" y="365302"/>
                  </a:lnTo>
                  <a:cubicBezTo>
                    <a:pt x="214761" y="351260"/>
                    <a:pt x="224229" y="337691"/>
                    <a:pt x="234331" y="324641"/>
                  </a:cubicBezTo>
                  <a:close/>
                  <a:moveTo>
                    <a:pt x="143426" y="741349"/>
                  </a:moveTo>
                  <a:cubicBezTo>
                    <a:pt x="139826" y="725852"/>
                    <a:pt x="136953" y="710080"/>
                    <a:pt x="134846" y="694073"/>
                  </a:cubicBezTo>
                  <a:cubicBezTo>
                    <a:pt x="132020" y="672651"/>
                    <a:pt x="130414" y="650850"/>
                    <a:pt x="130414" y="628663"/>
                  </a:cubicBezTo>
                  <a:cubicBezTo>
                    <a:pt x="130414" y="606484"/>
                    <a:pt x="132020" y="584675"/>
                    <a:pt x="134846" y="563253"/>
                  </a:cubicBezTo>
                  <a:cubicBezTo>
                    <a:pt x="136953" y="547245"/>
                    <a:pt x="139826" y="531483"/>
                    <a:pt x="143426" y="515976"/>
                  </a:cubicBezTo>
                  <a:lnTo>
                    <a:pt x="429390" y="576435"/>
                  </a:lnTo>
                  <a:cubicBezTo>
                    <a:pt x="425014" y="593123"/>
                    <a:pt x="422661" y="610614"/>
                    <a:pt x="422661" y="628653"/>
                  </a:cubicBezTo>
                  <a:cubicBezTo>
                    <a:pt x="422661" y="646692"/>
                    <a:pt x="425014" y="664193"/>
                    <a:pt x="429390" y="680881"/>
                  </a:cubicBezTo>
                  <a:lnTo>
                    <a:pt x="143426" y="741349"/>
                  </a:lnTo>
                  <a:close/>
                  <a:moveTo>
                    <a:pt x="324594" y="1022966"/>
                  </a:moveTo>
                  <a:cubicBezTo>
                    <a:pt x="290811" y="996847"/>
                    <a:pt x="260478" y="966514"/>
                    <a:pt x="234369" y="932732"/>
                  </a:cubicBezTo>
                  <a:cubicBezTo>
                    <a:pt x="224258" y="919653"/>
                    <a:pt x="214780" y="906084"/>
                    <a:pt x="205992" y="892013"/>
                  </a:cubicBezTo>
                  <a:lnTo>
                    <a:pt x="450916" y="732580"/>
                  </a:lnTo>
                  <a:cubicBezTo>
                    <a:pt x="468804" y="763045"/>
                    <a:pt x="494270" y="788521"/>
                    <a:pt x="524745" y="806410"/>
                  </a:cubicBezTo>
                  <a:lnTo>
                    <a:pt x="365302" y="1051343"/>
                  </a:lnTo>
                  <a:cubicBezTo>
                    <a:pt x="351242" y="1042545"/>
                    <a:pt x="337672" y="1033067"/>
                    <a:pt x="324594" y="1022966"/>
                  </a:cubicBezTo>
                  <a:close/>
                  <a:moveTo>
                    <a:pt x="694073" y="1122480"/>
                  </a:moveTo>
                  <a:cubicBezTo>
                    <a:pt x="672641" y="1125305"/>
                    <a:pt x="650841" y="1126911"/>
                    <a:pt x="628663" y="1126911"/>
                  </a:cubicBezTo>
                  <a:cubicBezTo>
                    <a:pt x="606484" y="1126911"/>
                    <a:pt x="584675" y="1125305"/>
                    <a:pt x="563253" y="1122480"/>
                  </a:cubicBezTo>
                  <a:cubicBezTo>
                    <a:pt x="547245" y="1120363"/>
                    <a:pt x="531483" y="1117500"/>
                    <a:pt x="515986" y="1113899"/>
                  </a:cubicBezTo>
                  <a:lnTo>
                    <a:pt x="576444" y="827926"/>
                  </a:lnTo>
                  <a:cubicBezTo>
                    <a:pt x="593132" y="832301"/>
                    <a:pt x="610624" y="834654"/>
                    <a:pt x="628663" y="834654"/>
                  </a:cubicBezTo>
                  <a:cubicBezTo>
                    <a:pt x="646702" y="834654"/>
                    <a:pt x="664203" y="832301"/>
                    <a:pt x="680881" y="827926"/>
                  </a:cubicBezTo>
                  <a:lnTo>
                    <a:pt x="741340" y="1113899"/>
                  </a:lnTo>
                  <a:cubicBezTo>
                    <a:pt x="725852" y="1117500"/>
                    <a:pt x="710090" y="1120372"/>
                    <a:pt x="694073" y="1122480"/>
                  </a:cubicBezTo>
                  <a:close/>
                  <a:moveTo>
                    <a:pt x="1022975" y="932713"/>
                  </a:moveTo>
                  <a:cubicBezTo>
                    <a:pt x="996857" y="966504"/>
                    <a:pt x="966514" y="996847"/>
                    <a:pt x="932722" y="1022966"/>
                  </a:cubicBezTo>
                  <a:cubicBezTo>
                    <a:pt x="919644" y="1033067"/>
                    <a:pt x="906084" y="1042545"/>
                    <a:pt x="892023" y="1051334"/>
                  </a:cubicBezTo>
                  <a:lnTo>
                    <a:pt x="732580" y="806400"/>
                  </a:lnTo>
                  <a:cubicBezTo>
                    <a:pt x="763055" y="788521"/>
                    <a:pt x="788521" y="763055"/>
                    <a:pt x="806410" y="732580"/>
                  </a:cubicBezTo>
                  <a:lnTo>
                    <a:pt x="1051343" y="892013"/>
                  </a:lnTo>
                  <a:cubicBezTo>
                    <a:pt x="1042555" y="906074"/>
                    <a:pt x="1033077" y="919635"/>
                    <a:pt x="1022975" y="932713"/>
                  </a:cubicBezTo>
                  <a:close/>
                  <a:moveTo>
                    <a:pt x="1122480" y="563253"/>
                  </a:moveTo>
                  <a:cubicBezTo>
                    <a:pt x="1125305" y="584675"/>
                    <a:pt x="1126911" y="606475"/>
                    <a:pt x="1126911" y="628663"/>
                  </a:cubicBezTo>
                  <a:cubicBezTo>
                    <a:pt x="1126911" y="650850"/>
                    <a:pt x="1125305" y="672651"/>
                    <a:pt x="1122480" y="694073"/>
                  </a:cubicBezTo>
                  <a:cubicBezTo>
                    <a:pt x="1120372" y="710080"/>
                    <a:pt x="1117509" y="725852"/>
                    <a:pt x="1113909" y="741349"/>
                  </a:cubicBezTo>
                  <a:lnTo>
                    <a:pt x="827926" y="680890"/>
                  </a:lnTo>
                  <a:cubicBezTo>
                    <a:pt x="832311" y="664203"/>
                    <a:pt x="834654" y="646702"/>
                    <a:pt x="834654" y="628663"/>
                  </a:cubicBezTo>
                  <a:cubicBezTo>
                    <a:pt x="834654" y="610624"/>
                    <a:pt x="832311" y="593123"/>
                    <a:pt x="827936" y="576444"/>
                  </a:cubicBezTo>
                  <a:lnTo>
                    <a:pt x="1113909" y="515986"/>
                  </a:lnTo>
                  <a:cubicBezTo>
                    <a:pt x="1117509" y="531474"/>
                    <a:pt x="1120382" y="547236"/>
                    <a:pt x="112248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7" name="グラフィックス 17">
              <a:extLst>
                <a:ext uri="{FF2B5EF4-FFF2-40B4-BE49-F238E27FC236}">
                  <a16:creationId xmlns:a16="http://schemas.microsoft.com/office/drawing/2014/main" id="{3B1EEAAB-20A0-4BDE-8F94-4BEBAC91E2AE}"/>
                </a:ext>
              </a:extLst>
            </p:cNvPr>
            <p:cNvSpPr/>
            <p:nvPr/>
          </p:nvSpPr>
          <p:spPr>
            <a:xfrm>
              <a:off x="4861683" y="4555230"/>
              <a:ext cx="1257315" cy="1257325"/>
            </a:xfrm>
            <a:custGeom>
              <a:avLst/>
              <a:gdLst>
                <a:gd name="connsiteX0" fmla="*/ 628653 w 1257315"/>
                <a:gd name="connsiteY0" fmla="*/ 0 h 1257325"/>
                <a:gd name="connsiteX1" fmla="*/ 0 w 1257315"/>
                <a:gd name="connsiteY1" fmla="*/ 628663 h 1257325"/>
                <a:gd name="connsiteX2" fmla="*/ 628653 w 1257315"/>
                <a:gd name="connsiteY2" fmla="*/ 1257325 h 1257325"/>
                <a:gd name="connsiteX3" fmla="*/ 1257316 w 1257315"/>
                <a:gd name="connsiteY3" fmla="*/ 628663 h 1257325"/>
                <a:gd name="connsiteX4" fmla="*/ 628653 w 1257315"/>
                <a:gd name="connsiteY4" fmla="*/ 0 h 1257325"/>
                <a:gd name="connsiteX5" fmla="*/ 932703 w 1257315"/>
                <a:gd name="connsiteY5" fmla="*/ 234341 h 1257325"/>
                <a:gd name="connsiteX6" fmla="*/ 1022984 w 1257315"/>
                <a:gd name="connsiteY6" fmla="*/ 324622 h 1257325"/>
                <a:gd name="connsiteX7" fmla="*/ 1051333 w 1257315"/>
                <a:gd name="connsiteY7" fmla="*/ 365293 h 1257325"/>
                <a:gd name="connsiteX8" fmla="*/ 806400 w 1257315"/>
                <a:gd name="connsiteY8" fmla="*/ 524736 h 1257325"/>
                <a:gd name="connsiteX9" fmla="*/ 732570 w 1257315"/>
                <a:gd name="connsiteY9" fmla="*/ 450916 h 1257325"/>
                <a:gd name="connsiteX10" fmla="*/ 892013 w 1257315"/>
                <a:gd name="connsiteY10" fmla="*/ 205982 h 1257325"/>
                <a:gd name="connsiteX11" fmla="*/ 932703 w 1257315"/>
                <a:gd name="connsiteY11" fmla="*/ 234341 h 1257325"/>
                <a:gd name="connsiteX12" fmla="*/ 753530 w 1257315"/>
                <a:gd name="connsiteY12" fmla="*/ 628653 h 1257325"/>
                <a:gd name="connsiteX13" fmla="*/ 748342 w 1257315"/>
                <a:gd name="connsiteY13" fmla="*/ 664051 h 1257325"/>
                <a:gd name="connsiteX14" fmla="*/ 738344 w 1257315"/>
                <a:gd name="connsiteY14" fmla="*/ 688271 h 1257325"/>
                <a:gd name="connsiteX15" fmla="*/ 688271 w 1257315"/>
                <a:gd name="connsiteY15" fmla="*/ 738335 h 1257325"/>
                <a:gd name="connsiteX16" fmla="*/ 664051 w 1257315"/>
                <a:gd name="connsiteY16" fmla="*/ 748332 h 1257325"/>
                <a:gd name="connsiteX17" fmla="*/ 628653 w 1257315"/>
                <a:gd name="connsiteY17" fmla="*/ 753520 h 1257325"/>
                <a:gd name="connsiteX18" fmla="*/ 593264 w 1257315"/>
                <a:gd name="connsiteY18" fmla="*/ 748332 h 1257325"/>
                <a:gd name="connsiteX19" fmla="*/ 569045 w 1257315"/>
                <a:gd name="connsiteY19" fmla="*/ 738344 h 1257325"/>
                <a:gd name="connsiteX20" fmla="*/ 518972 w 1257315"/>
                <a:gd name="connsiteY20" fmla="*/ 688280 h 1257325"/>
                <a:gd name="connsiteX21" fmla="*/ 508974 w 1257315"/>
                <a:gd name="connsiteY21" fmla="*/ 664061 h 1257325"/>
                <a:gd name="connsiteX22" fmla="*/ 503786 w 1257315"/>
                <a:gd name="connsiteY22" fmla="*/ 628663 h 1257325"/>
                <a:gd name="connsiteX23" fmla="*/ 508974 w 1257315"/>
                <a:gd name="connsiteY23" fmla="*/ 593265 h 1257325"/>
                <a:gd name="connsiteX24" fmla="*/ 518972 w 1257315"/>
                <a:gd name="connsiteY24" fmla="*/ 569045 h 1257325"/>
                <a:gd name="connsiteX25" fmla="*/ 569045 w 1257315"/>
                <a:gd name="connsiteY25" fmla="*/ 518972 h 1257325"/>
                <a:gd name="connsiteX26" fmla="*/ 593264 w 1257315"/>
                <a:gd name="connsiteY26" fmla="*/ 508974 h 1257325"/>
                <a:gd name="connsiteX27" fmla="*/ 628653 w 1257315"/>
                <a:gd name="connsiteY27" fmla="*/ 503786 h 1257325"/>
                <a:gd name="connsiteX28" fmla="*/ 664051 w 1257315"/>
                <a:gd name="connsiteY28" fmla="*/ 508974 h 1257325"/>
                <a:gd name="connsiteX29" fmla="*/ 688271 w 1257315"/>
                <a:gd name="connsiteY29" fmla="*/ 518972 h 1257325"/>
                <a:gd name="connsiteX30" fmla="*/ 738344 w 1257315"/>
                <a:gd name="connsiteY30" fmla="*/ 569036 h 1257325"/>
                <a:gd name="connsiteX31" fmla="*/ 748342 w 1257315"/>
                <a:gd name="connsiteY31" fmla="*/ 593255 h 1257325"/>
                <a:gd name="connsiteX32" fmla="*/ 753530 w 1257315"/>
                <a:gd name="connsiteY32" fmla="*/ 628653 h 1257325"/>
                <a:gd name="connsiteX33" fmla="*/ 563215 w 1257315"/>
                <a:gd name="connsiteY33" fmla="*/ 134836 h 1257325"/>
                <a:gd name="connsiteX34" fmla="*/ 628653 w 1257315"/>
                <a:gd name="connsiteY34" fmla="*/ 130405 h 1257325"/>
                <a:gd name="connsiteX35" fmla="*/ 694101 w 1257315"/>
                <a:gd name="connsiteY35" fmla="*/ 134836 h 1257325"/>
                <a:gd name="connsiteX36" fmla="*/ 741339 w 1257315"/>
                <a:gd name="connsiteY36" fmla="*/ 143417 h 1257325"/>
                <a:gd name="connsiteX37" fmla="*/ 680881 w 1257315"/>
                <a:gd name="connsiteY37" fmla="*/ 429399 h 1257325"/>
                <a:gd name="connsiteX38" fmla="*/ 628662 w 1257315"/>
                <a:gd name="connsiteY38" fmla="*/ 422671 h 1257325"/>
                <a:gd name="connsiteX39" fmla="*/ 576444 w 1257315"/>
                <a:gd name="connsiteY39" fmla="*/ 429399 h 1257325"/>
                <a:gd name="connsiteX40" fmla="*/ 515986 w 1257315"/>
                <a:gd name="connsiteY40" fmla="*/ 143417 h 1257325"/>
                <a:gd name="connsiteX41" fmla="*/ 563215 w 1257315"/>
                <a:gd name="connsiteY41" fmla="*/ 134836 h 1257325"/>
                <a:gd name="connsiteX42" fmla="*/ 234312 w 1257315"/>
                <a:gd name="connsiteY42" fmla="*/ 324641 h 1257325"/>
                <a:gd name="connsiteX43" fmla="*/ 324622 w 1257315"/>
                <a:gd name="connsiteY43" fmla="*/ 234331 h 1257325"/>
                <a:gd name="connsiteX44" fmla="*/ 365293 w 1257315"/>
                <a:gd name="connsiteY44" fmla="*/ 205982 h 1257325"/>
                <a:gd name="connsiteX45" fmla="*/ 524736 w 1257315"/>
                <a:gd name="connsiteY45" fmla="*/ 450916 h 1257325"/>
                <a:gd name="connsiteX46" fmla="*/ 450906 w 1257315"/>
                <a:gd name="connsiteY46" fmla="*/ 524745 h 1257325"/>
                <a:gd name="connsiteX47" fmla="*/ 205973 w 1257315"/>
                <a:gd name="connsiteY47" fmla="*/ 365302 h 1257325"/>
                <a:gd name="connsiteX48" fmla="*/ 234312 w 1257315"/>
                <a:gd name="connsiteY48" fmla="*/ 324641 h 1257325"/>
                <a:gd name="connsiteX49" fmla="*/ 143417 w 1257315"/>
                <a:gd name="connsiteY49" fmla="*/ 741349 h 1257325"/>
                <a:gd name="connsiteX50" fmla="*/ 134836 w 1257315"/>
                <a:gd name="connsiteY50" fmla="*/ 694073 h 1257325"/>
                <a:gd name="connsiteX51" fmla="*/ 130404 w 1257315"/>
                <a:gd name="connsiteY51" fmla="*/ 628663 h 1257325"/>
                <a:gd name="connsiteX52" fmla="*/ 134836 w 1257315"/>
                <a:gd name="connsiteY52" fmla="*/ 563253 h 1257325"/>
                <a:gd name="connsiteX53" fmla="*/ 143417 w 1257315"/>
                <a:gd name="connsiteY53" fmla="*/ 515976 h 1257325"/>
                <a:gd name="connsiteX54" fmla="*/ 429380 w 1257315"/>
                <a:gd name="connsiteY54" fmla="*/ 576435 h 1257325"/>
                <a:gd name="connsiteX55" fmla="*/ 422652 w 1257315"/>
                <a:gd name="connsiteY55" fmla="*/ 628653 h 1257325"/>
                <a:gd name="connsiteX56" fmla="*/ 429380 w 1257315"/>
                <a:gd name="connsiteY56" fmla="*/ 680881 h 1257325"/>
                <a:gd name="connsiteX57" fmla="*/ 143417 w 1257315"/>
                <a:gd name="connsiteY57" fmla="*/ 741349 h 1257325"/>
                <a:gd name="connsiteX58" fmla="*/ 324584 w 1257315"/>
                <a:gd name="connsiteY58" fmla="*/ 1022966 h 1257325"/>
                <a:gd name="connsiteX59" fmla="*/ 234350 w 1257315"/>
                <a:gd name="connsiteY59" fmla="*/ 932732 h 1257325"/>
                <a:gd name="connsiteX60" fmla="*/ 205973 w 1257315"/>
                <a:gd name="connsiteY60" fmla="*/ 892013 h 1257325"/>
                <a:gd name="connsiteX61" fmla="*/ 450906 w 1257315"/>
                <a:gd name="connsiteY61" fmla="*/ 732580 h 1257325"/>
                <a:gd name="connsiteX62" fmla="*/ 524736 w 1257315"/>
                <a:gd name="connsiteY62" fmla="*/ 806410 h 1257325"/>
                <a:gd name="connsiteX63" fmla="*/ 365293 w 1257315"/>
                <a:gd name="connsiteY63" fmla="*/ 1051343 h 1257325"/>
                <a:gd name="connsiteX64" fmla="*/ 324584 w 1257315"/>
                <a:gd name="connsiteY64" fmla="*/ 1022966 h 1257325"/>
                <a:gd name="connsiteX65" fmla="*/ 694072 w 1257315"/>
                <a:gd name="connsiteY65" fmla="*/ 1122480 h 1257325"/>
                <a:gd name="connsiteX66" fmla="*/ 628653 w 1257315"/>
                <a:gd name="connsiteY66" fmla="*/ 1126911 h 1257325"/>
                <a:gd name="connsiteX67" fmla="*/ 563243 w 1257315"/>
                <a:gd name="connsiteY67" fmla="*/ 1122480 h 1257325"/>
                <a:gd name="connsiteX68" fmla="*/ 515967 w 1257315"/>
                <a:gd name="connsiteY68" fmla="*/ 1113899 h 1257325"/>
                <a:gd name="connsiteX69" fmla="*/ 576425 w 1257315"/>
                <a:gd name="connsiteY69" fmla="*/ 827926 h 1257325"/>
                <a:gd name="connsiteX70" fmla="*/ 628644 w 1257315"/>
                <a:gd name="connsiteY70" fmla="*/ 834654 h 1257325"/>
                <a:gd name="connsiteX71" fmla="*/ 680862 w 1257315"/>
                <a:gd name="connsiteY71" fmla="*/ 827926 h 1257325"/>
                <a:gd name="connsiteX72" fmla="*/ 741320 w 1257315"/>
                <a:gd name="connsiteY72" fmla="*/ 1113899 h 1257325"/>
                <a:gd name="connsiteX73" fmla="*/ 694072 w 1257315"/>
                <a:gd name="connsiteY73" fmla="*/ 1122480 h 1257325"/>
                <a:gd name="connsiteX74" fmla="*/ 1022966 w 1257315"/>
                <a:gd name="connsiteY74" fmla="*/ 932713 h 1257325"/>
                <a:gd name="connsiteX75" fmla="*/ 932713 w 1257315"/>
                <a:gd name="connsiteY75" fmla="*/ 1022966 h 1257325"/>
                <a:gd name="connsiteX76" fmla="*/ 892013 w 1257315"/>
                <a:gd name="connsiteY76" fmla="*/ 1051334 h 1257325"/>
                <a:gd name="connsiteX77" fmla="*/ 732570 w 1257315"/>
                <a:gd name="connsiteY77" fmla="*/ 806400 h 1257325"/>
                <a:gd name="connsiteX78" fmla="*/ 806400 w 1257315"/>
                <a:gd name="connsiteY78" fmla="*/ 732580 h 1257325"/>
                <a:gd name="connsiteX79" fmla="*/ 1051333 w 1257315"/>
                <a:gd name="connsiteY79" fmla="*/ 892013 h 1257325"/>
                <a:gd name="connsiteX80" fmla="*/ 1022966 w 1257315"/>
                <a:gd name="connsiteY80" fmla="*/ 932713 h 1257325"/>
                <a:gd name="connsiteX81" fmla="*/ 1122470 w 1257315"/>
                <a:gd name="connsiteY81" fmla="*/ 563253 h 1257325"/>
                <a:gd name="connsiteX82" fmla="*/ 1126902 w 1257315"/>
                <a:gd name="connsiteY82" fmla="*/ 628663 h 1257325"/>
                <a:gd name="connsiteX83" fmla="*/ 1122470 w 1257315"/>
                <a:gd name="connsiteY83" fmla="*/ 694073 h 1257325"/>
                <a:gd name="connsiteX84" fmla="*/ 1113889 w 1257315"/>
                <a:gd name="connsiteY84" fmla="*/ 741349 h 1257325"/>
                <a:gd name="connsiteX85" fmla="*/ 827916 w 1257315"/>
                <a:gd name="connsiteY85" fmla="*/ 680890 h 1257325"/>
                <a:gd name="connsiteX86" fmla="*/ 834645 w 1257315"/>
                <a:gd name="connsiteY86" fmla="*/ 628663 h 1257325"/>
                <a:gd name="connsiteX87" fmla="*/ 827916 w 1257315"/>
                <a:gd name="connsiteY87" fmla="*/ 576444 h 1257325"/>
                <a:gd name="connsiteX88" fmla="*/ 1113889 w 1257315"/>
                <a:gd name="connsiteY88" fmla="*/ 515986 h 1257325"/>
                <a:gd name="connsiteX89" fmla="*/ 1122470 w 125731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15" h="1257325">
                  <a:moveTo>
                    <a:pt x="628653" y="0"/>
                  </a:moveTo>
                  <a:cubicBezTo>
                    <a:pt x="28200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53" y="1257325"/>
                  </a:cubicBezTo>
                  <a:cubicBezTo>
                    <a:pt x="975311" y="1257325"/>
                    <a:pt x="1257316" y="975312"/>
                    <a:pt x="1257316" y="628663"/>
                  </a:cubicBezTo>
                  <a:cubicBezTo>
                    <a:pt x="1257316" y="282014"/>
                    <a:pt x="975302" y="0"/>
                    <a:pt x="628653" y="0"/>
                  </a:cubicBezTo>
                  <a:close/>
                  <a:moveTo>
                    <a:pt x="932703" y="234341"/>
                  </a:moveTo>
                  <a:cubicBezTo>
                    <a:pt x="966504" y="260469"/>
                    <a:pt x="996857" y="290821"/>
                    <a:pt x="1022984" y="324622"/>
                  </a:cubicBezTo>
                  <a:cubicBezTo>
                    <a:pt x="1033076" y="337691"/>
                    <a:pt x="1042545" y="351251"/>
                    <a:pt x="1051333" y="365293"/>
                  </a:cubicBezTo>
                  <a:lnTo>
                    <a:pt x="806400" y="524736"/>
                  </a:lnTo>
                  <a:cubicBezTo>
                    <a:pt x="788512" y="494270"/>
                    <a:pt x="763045" y="468795"/>
                    <a:pt x="732570" y="450916"/>
                  </a:cubicBezTo>
                  <a:lnTo>
                    <a:pt x="892013" y="205982"/>
                  </a:lnTo>
                  <a:cubicBezTo>
                    <a:pt x="906065" y="214770"/>
                    <a:pt x="919644" y="224239"/>
                    <a:pt x="93270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68" y="652816"/>
                    <a:pt x="748342" y="664051"/>
                  </a:cubicBezTo>
                  <a:cubicBezTo>
                    <a:pt x="745818" y="672528"/>
                    <a:pt x="742501" y="680645"/>
                    <a:pt x="738344" y="688271"/>
                  </a:cubicBezTo>
                  <a:cubicBezTo>
                    <a:pt x="726815" y="709381"/>
                    <a:pt x="709390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6" y="753520"/>
                    <a:pt x="628653" y="753520"/>
                  </a:cubicBezTo>
                  <a:cubicBezTo>
                    <a:pt x="616350" y="753520"/>
                    <a:pt x="604490" y="751668"/>
                    <a:pt x="593264" y="748332"/>
                  </a:cubicBezTo>
                  <a:cubicBezTo>
                    <a:pt x="584797" y="745819"/>
                    <a:pt x="576661" y="742502"/>
                    <a:pt x="569045" y="738344"/>
                  </a:cubicBezTo>
                  <a:cubicBezTo>
                    <a:pt x="547935" y="726825"/>
                    <a:pt x="530500" y="709391"/>
                    <a:pt x="518972" y="688280"/>
                  </a:cubicBezTo>
                  <a:cubicBezTo>
                    <a:pt x="514814" y="680654"/>
                    <a:pt x="511488" y="672528"/>
                    <a:pt x="508974" y="664061"/>
                  </a:cubicBezTo>
                  <a:cubicBezTo>
                    <a:pt x="505638" y="652825"/>
                    <a:pt x="503786" y="640966"/>
                    <a:pt x="503786" y="628663"/>
                  </a:cubicBezTo>
                  <a:cubicBezTo>
                    <a:pt x="503786" y="616359"/>
                    <a:pt x="505638" y="604500"/>
                    <a:pt x="508974" y="593265"/>
                  </a:cubicBezTo>
                  <a:cubicBezTo>
                    <a:pt x="511488" y="584798"/>
                    <a:pt x="514804" y="576671"/>
                    <a:pt x="518972" y="569045"/>
                  </a:cubicBezTo>
                  <a:cubicBezTo>
                    <a:pt x="530500" y="547935"/>
                    <a:pt x="547925" y="530491"/>
                    <a:pt x="569045" y="518972"/>
                  </a:cubicBezTo>
                  <a:cubicBezTo>
                    <a:pt x="576671" y="514814"/>
                    <a:pt x="584788" y="511488"/>
                    <a:pt x="593264" y="508974"/>
                  </a:cubicBezTo>
                  <a:cubicBezTo>
                    <a:pt x="604490" y="505648"/>
                    <a:pt x="616350" y="503786"/>
                    <a:pt x="628653" y="503786"/>
                  </a:cubicBezTo>
                  <a:cubicBezTo>
                    <a:pt x="640956" y="503786"/>
                    <a:pt x="652825" y="505648"/>
                    <a:pt x="664051" y="508974"/>
                  </a:cubicBezTo>
                  <a:cubicBezTo>
                    <a:pt x="672518" y="511488"/>
                    <a:pt x="680654" y="514814"/>
                    <a:pt x="688271" y="518972"/>
                  </a:cubicBezTo>
                  <a:cubicBezTo>
                    <a:pt x="709381" y="530491"/>
                    <a:pt x="726815" y="547925"/>
                    <a:pt x="738344" y="569036"/>
                  </a:cubicBezTo>
                  <a:cubicBezTo>
                    <a:pt x="742492" y="576661"/>
                    <a:pt x="745828" y="584788"/>
                    <a:pt x="748342" y="593255"/>
                  </a:cubicBezTo>
                  <a:cubicBezTo>
                    <a:pt x="751659" y="604491"/>
                    <a:pt x="753530" y="616359"/>
                    <a:pt x="753530" y="628653"/>
                  </a:cubicBezTo>
                  <a:close/>
                  <a:moveTo>
                    <a:pt x="563215" y="134836"/>
                  </a:moveTo>
                  <a:cubicBezTo>
                    <a:pt x="584656" y="132011"/>
                    <a:pt x="606456" y="130405"/>
                    <a:pt x="628653" y="130405"/>
                  </a:cubicBezTo>
                  <a:cubicBezTo>
                    <a:pt x="650850" y="130405"/>
                    <a:pt x="672660" y="132011"/>
                    <a:pt x="694101" y="134836"/>
                  </a:cubicBezTo>
                  <a:cubicBezTo>
                    <a:pt x="710089" y="136953"/>
                    <a:pt x="725852" y="139816"/>
                    <a:pt x="741339" y="143417"/>
                  </a:cubicBezTo>
                  <a:lnTo>
                    <a:pt x="680881" y="429399"/>
                  </a:lnTo>
                  <a:cubicBezTo>
                    <a:pt x="664193" y="425024"/>
                    <a:pt x="646701" y="422671"/>
                    <a:pt x="628662" y="422671"/>
                  </a:cubicBezTo>
                  <a:cubicBezTo>
                    <a:pt x="610623" y="422671"/>
                    <a:pt x="593122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17" y="136953"/>
                    <a:pt x="563215" y="134836"/>
                  </a:cubicBezTo>
                  <a:close/>
                  <a:moveTo>
                    <a:pt x="234312" y="324641"/>
                  </a:moveTo>
                  <a:cubicBezTo>
                    <a:pt x="260449" y="290821"/>
                    <a:pt x="290811" y="260459"/>
                    <a:pt x="324622" y="234331"/>
                  </a:cubicBezTo>
                  <a:cubicBezTo>
                    <a:pt x="337690" y="224239"/>
                    <a:pt x="351241" y="214761"/>
                    <a:pt x="365293" y="205982"/>
                  </a:cubicBezTo>
                  <a:lnTo>
                    <a:pt x="524736" y="450916"/>
                  </a:lnTo>
                  <a:cubicBezTo>
                    <a:pt x="494261" y="468804"/>
                    <a:pt x="468794" y="494270"/>
                    <a:pt x="450906" y="524745"/>
                  </a:cubicBezTo>
                  <a:lnTo>
                    <a:pt x="205973" y="365302"/>
                  </a:lnTo>
                  <a:cubicBezTo>
                    <a:pt x="214761" y="351260"/>
                    <a:pt x="224220" y="337691"/>
                    <a:pt x="234312" y="324641"/>
                  </a:cubicBezTo>
                  <a:close/>
                  <a:moveTo>
                    <a:pt x="143417" y="741349"/>
                  </a:moveTo>
                  <a:cubicBezTo>
                    <a:pt x="139816" y="725852"/>
                    <a:pt x="136944" y="710080"/>
                    <a:pt x="134836" y="694073"/>
                  </a:cubicBezTo>
                  <a:cubicBezTo>
                    <a:pt x="132011" y="672651"/>
                    <a:pt x="130404" y="650850"/>
                    <a:pt x="130404" y="628663"/>
                  </a:cubicBezTo>
                  <a:cubicBezTo>
                    <a:pt x="130404" y="606484"/>
                    <a:pt x="132011" y="584675"/>
                    <a:pt x="134836" y="563253"/>
                  </a:cubicBezTo>
                  <a:cubicBezTo>
                    <a:pt x="136953" y="547245"/>
                    <a:pt x="139816" y="531483"/>
                    <a:pt x="143417" y="515976"/>
                  </a:cubicBezTo>
                  <a:lnTo>
                    <a:pt x="429380" y="576435"/>
                  </a:lnTo>
                  <a:cubicBezTo>
                    <a:pt x="425004" y="593123"/>
                    <a:pt x="422652" y="610614"/>
                    <a:pt x="422652" y="628653"/>
                  </a:cubicBezTo>
                  <a:cubicBezTo>
                    <a:pt x="422652" y="646692"/>
                    <a:pt x="425004" y="664193"/>
                    <a:pt x="429380" y="680881"/>
                  </a:cubicBezTo>
                  <a:lnTo>
                    <a:pt x="143417" y="741349"/>
                  </a:lnTo>
                  <a:close/>
                  <a:moveTo>
                    <a:pt x="324584" y="1022966"/>
                  </a:moveTo>
                  <a:cubicBezTo>
                    <a:pt x="290802" y="996847"/>
                    <a:pt x="260468" y="966514"/>
                    <a:pt x="234350" y="932732"/>
                  </a:cubicBezTo>
                  <a:cubicBezTo>
                    <a:pt x="224248" y="919653"/>
                    <a:pt x="214770" y="906084"/>
                    <a:pt x="205973" y="892013"/>
                  </a:cubicBezTo>
                  <a:lnTo>
                    <a:pt x="450906" y="732580"/>
                  </a:lnTo>
                  <a:cubicBezTo>
                    <a:pt x="468794" y="763045"/>
                    <a:pt x="494261" y="788521"/>
                    <a:pt x="524736" y="806410"/>
                  </a:cubicBezTo>
                  <a:lnTo>
                    <a:pt x="365293" y="1051343"/>
                  </a:lnTo>
                  <a:cubicBezTo>
                    <a:pt x="351232" y="1042545"/>
                    <a:pt x="337662" y="1033067"/>
                    <a:pt x="324584" y="1022966"/>
                  </a:cubicBezTo>
                  <a:close/>
                  <a:moveTo>
                    <a:pt x="694072" y="1122480"/>
                  </a:moveTo>
                  <a:cubicBezTo>
                    <a:pt x="672641" y="1125305"/>
                    <a:pt x="650841" y="1126911"/>
                    <a:pt x="628653" y="1126911"/>
                  </a:cubicBezTo>
                  <a:cubicBezTo>
                    <a:pt x="606465" y="1126911"/>
                    <a:pt x="584675" y="1125305"/>
                    <a:pt x="563243" y="1122480"/>
                  </a:cubicBezTo>
                  <a:cubicBezTo>
                    <a:pt x="547235" y="1120363"/>
                    <a:pt x="531473" y="1117500"/>
                    <a:pt x="515967" y="1113899"/>
                  </a:cubicBezTo>
                  <a:lnTo>
                    <a:pt x="576425" y="827926"/>
                  </a:lnTo>
                  <a:cubicBezTo>
                    <a:pt x="593113" y="832301"/>
                    <a:pt x="610604" y="834654"/>
                    <a:pt x="628644" y="834654"/>
                  </a:cubicBezTo>
                  <a:cubicBezTo>
                    <a:pt x="646683" y="834654"/>
                    <a:pt x="664184" y="832301"/>
                    <a:pt x="680862" y="827926"/>
                  </a:cubicBezTo>
                  <a:lnTo>
                    <a:pt x="741320" y="1113899"/>
                  </a:lnTo>
                  <a:cubicBezTo>
                    <a:pt x="725842" y="1117500"/>
                    <a:pt x="710080" y="1120372"/>
                    <a:pt x="694072" y="1122480"/>
                  </a:cubicBezTo>
                  <a:close/>
                  <a:moveTo>
                    <a:pt x="1022966" y="932713"/>
                  </a:moveTo>
                  <a:cubicBezTo>
                    <a:pt x="996847" y="966504"/>
                    <a:pt x="966504" y="996847"/>
                    <a:pt x="932713" y="1022966"/>
                  </a:cubicBezTo>
                  <a:cubicBezTo>
                    <a:pt x="919635" y="1033067"/>
                    <a:pt x="906074" y="1042545"/>
                    <a:pt x="892013" y="1051334"/>
                  </a:cubicBezTo>
                  <a:lnTo>
                    <a:pt x="732570" y="806400"/>
                  </a:lnTo>
                  <a:cubicBezTo>
                    <a:pt x="763045" y="788521"/>
                    <a:pt x="788512" y="763055"/>
                    <a:pt x="806400" y="732580"/>
                  </a:cubicBezTo>
                  <a:lnTo>
                    <a:pt x="1051333" y="892013"/>
                  </a:lnTo>
                  <a:cubicBezTo>
                    <a:pt x="1042545" y="906074"/>
                    <a:pt x="1033076" y="919635"/>
                    <a:pt x="1022966" y="932713"/>
                  </a:cubicBezTo>
                  <a:close/>
                  <a:moveTo>
                    <a:pt x="1122470" y="563253"/>
                  </a:moveTo>
                  <a:cubicBezTo>
                    <a:pt x="1125295" y="584675"/>
                    <a:pt x="1126902" y="606475"/>
                    <a:pt x="1126902" y="628663"/>
                  </a:cubicBezTo>
                  <a:cubicBezTo>
                    <a:pt x="1126902" y="650850"/>
                    <a:pt x="1125295" y="672651"/>
                    <a:pt x="1122470" y="694073"/>
                  </a:cubicBezTo>
                  <a:cubicBezTo>
                    <a:pt x="1120353" y="710080"/>
                    <a:pt x="1117490" y="725852"/>
                    <a:pt x="1113889" y="741349"/>
                  </a:cubicBezTo>
                  <a:lnTo>
                    <a:pt x="827916" y="680890"/>
                  </a:lnTo>
                  <a:cubicBezTo>
                    <a:pt x="832301" y="664203"/>
                    <a:pt x="834645" y="646702"/>
                    <a:pt x="834645" y="628663"/>
                  </a:cubicBezTo>
                  <a:cubicBezTo>
                    <a:pt x="834645" y="610624"/>
                    <a:pt x="832301" y="593123"/>
                    <a:pt x="827916" y="576444"/>
                  </a:cubicBezTo>
                  <a:lnTo>
                    <a:pt x="1113889" y="515986"/>
                  </a:lnTo>
                  <a:cubicBezTo>
                    <a:pt x="1117490" y="531474"/>
                    <a:pt x="1120362" y="547236"/>
                    <a:pt x="112247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8" name="グラフィックス 17">
              <a:extLst>
                <a:ext uri="{FF2B5EF4-FFF2-40B4-BE49-F238E27FC236}">
                  <a16:creationId xmlns:a16="http://schemas.microsoft.com/office/drawing/2014/main" id="{A9741023-1091-4D9B-8CA9-1CA7DE0B5793}"/>
                </a:ext>
              </a:extLst>
            </p:cNvPr>
            <p:cNvSpPr/>
            <p:nvPr/>
          </p:nvSpPr>
          <p:spPr>
            <a:xfrm>
              <a:off x="1086703" y="3700193"/>
              <a:ext cx="5386268" cy="3291435"/>
            </a:xfrm>
            <a:custGeom>
              <a:avLst/>
              <a:gdLst>
                <a:gd name="connsiteX0" fmla="*/ 775131 w 5386268"/>
                <a:gd name="connsiteY0" fmla="*/ 409971 h 3291435"/>
                <a:gd name="connsiteX1" fmla="*/ 775131 w 5386268"/>
                <a:gd name="connsiteY1" fmla="*/ 0 h 3291435"/>
                <a:gd name="connsiteX2" fmla="*/ 0 w 5386268"/>
                <a:gd name="connsiteY2" fmla="*/ 0 h 3291435"/>
                <a:gd name="connsiteX3" fmla="*/ 0 w 5386268"/>
                <a:gd name="connsiteY3" fmla="*/ 265071 h 3291435"/>
                <a:gd name="connsiteX4" fmla="*/ 510061 w 5386268"/>
                <a:gd name="connsiteY4" fmla="*/ 265071 h 3291435"/>
                <a:gd name="connsiteX5" fmla="*/ 510061 w 5386268"/>
                <a:gd name="connsiteY5" fmla="*/ 810652 h 3291435"/>
                <a:gd name="connsiteX6" fmla="*/ 272781 w 5386268"/>
                <a:gd name="connsiteY6" fmla="*/ 810652 h 3291435"/>
                <a:gd name="connsiteX7" fmla="*/ 272781 w 5386268"/>
                <a:gd name="connsiteY7" fmla="*/ 1592833 h 3291435"/>
                <a:gd name="connsiteX8" fmla="*/ 510061 w 5386268"/>
                <a:gd name="connsiteY8" fmla="*/ 1592833 h 3291435"/>
                <a:gd name="connsiteX9" fmla="*/ 510061 w 5386268"/>
                <a:gd name="connsiteY9" fmla="*/ 1904377 h 3291435"/>
                <a:gd name="connsiteX10" fmla="*/ 272781 w 5386268"/>
                <a:gd name="connsiteY10" fmla="*/ 1904377 h 3291435"/>
                <a:gd name="connsiteX11" fmla="*/ 272781 w 5386268"/>
                <a:gd name="connsiteY11" fmla="*/ 2295476 h 3291435"/>
                <a:gd name="connsiteX12" fmla="*/ 510061 w 5386268"/>
                <a:gd name="connsiteY12" fmla="*/ 2295476 h 3291435"/>
                <a:gd name="connsiteX13" fmla="*/ 510061 w 5386268"/>
                <a:gd name="connsiteY13" fmla="*/ 3291436 h 3291435"/>
                <a:gd name="connsiteX14" fmla="*/ 775131 w 5386268"/>
                <a:gd name="connsiteY14" fmla="*/ 3291436 h 3291435"/>
                <a:gd name="connsiteX15" fmla="*/ 775131 w 5386268"/>
                <a:gd name="connsiteY15" fmla="*/ 2811897 h 3291435"/>
                <a:gd name="connsiteX16" fmla="*/ 1260340 w 5386268"/>
                <a:gd name="connsiteY16" fmla="*/ 2811897 h 3291435"/>
                <a:gd name="connsiteX17" fmla="*/ 1260340 w 5386268"/>
                <a:gd name="connsiteY17" fmla="*/ 2557419 h 3291435"/>
                <a:gd name="connsiteX18" fmla="*/ 2303083 w 5386268"/>
                <a:gd name="connsiteY18" fmla="*/ 2557419 h 3291435"/>
                <a:gd name="connsiteX19" fmla="*/ 2303083 w 5386268"/>
                <a:gd name="connsiteY19" fmla="*/ 2811897 h 3291435"/>
                <a:gd name="connsiteX20" fmla="*/ 4236395 w 5386268"/>
                <a:gd name="connsiteY20" fmla="*/ 2811897 h 3291435"/>
                <a:gd name="connsiteX21" fmla="*/ 4236395 w 5386268"/>
                <a:gd name="connsiteY21" fmla="*/ 2557419 h 3291435"/>
                <a:gd name="connsiteX22" fmla="*/ 4467985 w 5386268"/>
                <a:gd name="connsiteY22" fmla="*/ 2557419 h 3291435"/>
                <a:gd name="connsiteX23" fmla="*/ 4467985 w 5386268"/>
                <a:gd name="connsiteY23" fmla="*/ 2811897 h 3291435"/>
                <a:gd name="connsiteX24" fmla="*/ 4851724 w 5386268"/>
                <a:gd name="connsiteY24" fmla="*/ 2811897 h 3291435"/>
                <a:gd name="connsiteX25" fmla="*/ 4851724 w 5386268"/>
                <a:gd name="connsiteY25" fmla="*/ 2557419 h 3291435"/>
                <a:gd name="connsiteX26" fmla="*/ 5386269 w 5386268"/>
                <a:gd name="connsiteY26" fmla="*/ 2557419 h 3291435"/>
                <a:gd name="connsiteX27" fmla="*/ 5386269 w 5386268"/>
                <a:gd name="connsiteY27" fmla="*/ 409971 h 3291435"/>
                <a:gd name="connsiteX28" fmla="*/ 775131 w 5386268"/>
                <a:gd name="connsiteY28" fmla="*/ 409971 h 3291435"/>
                <a:gd name="connsiteX29" fmla="*/ 1532564 w 5386268"/>
                <a:gd name="connsiteY29" fmla="*/ 2254106 h 3291435"/>
                <a:gd name="connsiteX30" fmla="*/ 809462 w 5386268"/>
                <a:gd name="connsiteY30" fmla="*/ 2254106 h 3291435"/>
                <a:gd name="connsiteX31" fmla="*/ 809462 w 5386268"/>
                <a:gd name="connsiteY31" fmla="*/ 2080460 h 3291435"/>
                <a:gd name="connsiteX32" fmla="*/ 1532564 w 5386268"/>
                <a:gd name="connsiteY32" fmla="*/ 2080460 h 3291435"/>
                <a:gd name="connsiteX33" fmla="*/ 1532564 w 5386268"/>
                <a:gd name="connsiteY33" fmla="*/ 2254106 h 3291435"/>
                <a:gd name="connsiteX34" fmla="*/ 1532564 w 5386268"/>
                <a:gd name="connsiteY34" fmla="*/ 1786210 h 3291435"/>
                <a:gd name="connsiteX35" fmla="*/ 809462 w 5386268"/>
                <a:gd name="connsiteY35" fmla="*/ 1786210 h 3291435"/>
                <a:gd name="connsiteX36" fmla="*/ 809462 w 5386268"/>
                <a:gd name="connsiteY36" fmla="*/ 1612564 h 3291435"/>
                <a:gd name="connsiteX37" fmla="*/ 1532564 w 5386268"/>
                <a:gd name="connsiteY37" fmla="*/ 1612564 h 3291435"/>
                <a:gd name="connsiteX38" fmla="*/ 1532564 w 5386268"/>
                <a:gd name="connsiteY38" fmla="*/ 1786210 h 3291435"/>
                <a:gd name="connsiteX39" fmla="*/ 1532564 w 5386268"/>
                <a:gd name="connsiteY39" fmla="*/ 1318322 h 3291435"/>
                <a:gd name="connsiteX40" fmla="*/ 809462 w 5386268"/>
                <a:gd name="connsiteY40" fmla="*/ 1318322 h 3291435"/>
                <a:gd name="connsiteX41" fmla="*/ 809462 w 5386268"/>
                <a:gd name="connsiteY41" fmla="*/ 1144677 h 3291435"/>
                <a:gd name="connsiteX42" fmla="*/ 1532564 w 5386268"/>
                <a:gd name="connsiteY42" fmla="*/ 1144677 h 3291435"/>
                <a:gd name="connsiteX43" fmla="*/ 1532564 w 5386268"/>
                <a:gd name="connsiteY43" fmla="*/ 1318322 h 3291435"/>
                <a:gd name="connsiteX44" fmla="*/ 1532564 w 5386268"/>
                <a:gd name="connsiteY44" fmla="*/ 850435 h 3291435"/>
                <a:gd name="connsiteX45" fmla="*/ 809462 w 5386268"/>
                <a:gd name="connsiteY45" fmla="*/ 850435 h 3291435"/>
                <a:gd name="connsiteX46" fmla="*/ 809462 w 5386268"/>
                <a:gd name="connsiteY46" fmla="*/ 676789 h 3291435"/>
                <a:gd name="connsiteX47" fmla="*/ 1532564 w 5386268"/>
                <a:gd name="connsiteY47" fmla="*/ 676789 h 3291435"/>
                <a:gd name="connsiteX48" fmla="*/ 1532564 w 5386268"/>
                <a:gd name="connsiteY48" fmla="*/ 850435 h 3291435"/>
                <a:gd name="connsiteX49" fmla="*/ 2639385 w 5386268"/>
                <a:gd name="connsiteY49" fmla="*/ 2237163 h 3291435"/>
                <a:gd name="connsiteX50" fmla="*/ 1885922 w 5386268"/>
                <a:gd name="connsiteY50" fmla="*/ 1483700 h 3291435"/>
                <a:gd name="connsiteX51" fmla="*/ 2639385 w 5386268"/>
                <a:gd name="connsiteY51" fmla="*/ 730236 h 3291435"/>
                <a:gd name="connsiteX52" fmla="*/ 3392848 w 5386268"/>
                <a:gd name="connsiteY52" fmla="*/ 1483700 h 3291435"/>
                <a:gd name="connsiteX53" fmla="*/ 2639385 w 5386268"/>
                <a:gd name="connsiteY53" fmla="*/ 2237163 h 3291435"/>
                <a:gd name="connsiteX54" fmla="*/ 4403634 w 5386268"/>
                <a:gd name="connsiteY54" fmla="*/ 2237163 h 3291435"/>
                <a:gd name="connsiteX55" fmla="*/ 3650170 w 5386268"/>
                <a:gd name="connsiteY55" fmla="*/ 1483700 h 3291435"/>
                <a:gd name="connsiteX56" fmla="*/ 4403634 w 5386268"/>
                <a:gd name="connsiteY56" fmla="*/ 730236 h 3291435"/>
                <a:gd name="connsiteX57" fmla="*/ 5157097 w 5386268"/>
                <a:gd name="connsiteY57" fmla="*/ 1483700 h 3291435"/>
                <a:gd name="connsiteX58" fmla="*/ 4403634 w 5386268"/>
                <a:gd name="connsiteY58" fmla="*/ 2237163 h 32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86268" h="3291435">
                  <a:moveTo>
                    <a:pt x="775131" y="409971"/>
                  </a:moveTo>
                  <a:lnTo>
                    <a:pt x="775131" y="0"/>
                  </a:lnTo>
                  <a:lnTo>
                    <a:pt x="0" y="0"/>
                  </a:lnTo>
                  <a:lnTo>
                    <a:pt x="0" y="265071"/>
                  </a:lnTo>
                  <a:lnTo>
                    <a:pt x="510061" y="265071"/>
                  </a:lnTo>
                  <a:lnTo>
                    <a:pt x="510061" y="810652"/>
                  </a:lnTo>
                  <a:lnTo>
                    <a:pt x="272781" y="810652"/>
                  </a:lnTo>
                  <a:lnTo>
                    <a:pt x="272781" y="1592833"/>
                  </a:lnTo>
                  <a:lnTo>
                    <a:pt x="510061" y="1592833"/>
                  </a:lnTo>
                  <a:lnTo>
                    <a:pt x="510061" y="1904377"/>
                  </a:lnTo>
                  <a:lnTo>
                    <a:pt x="272781" y="1904377"/>
                  </a:lnTo>
                  <a:lnTo>
                    <a:pt x="272781" y="2295476"/>
                  </a:lnTo>
                  <a:lnTo>
                    <a:pt x="510061" y="2295476"/>
                  </a:lnTo>
                  <a:lnTo>
                    <a:pt x="510061" y="3291436"/>
                  </a:lnTo>
                  <a:lnTo>
                    <a:pt x="775131" y="3291436"/>
                  </a:lnTo>
                  <a:lnTo>
                    <a:pt x="775131" y="2811897"/>
                  </a:lnTo>
                  <a:lnTo>
                    <a:pt x="1260340" y="2811897"/>
                  </a:lnTo>
                  <a:lnTo>
                    <a:pt x="1260340" y="2557419"/>
                  </a:lnTo>
                  <a:lnTo>
                    <a:pt x="2303083" y="2557419"/>
                  </a:lnTo>
                  <a:lnTo>
                    <a:pt x="2303083" y="2811897"/>
                  </a:lnTo>
                  <a:lnTo>
                    <a:pt x="4236395" y="2811897"/>
                  </a:lnTo>
                  <a:lnTo>
                    <a:pt x="4236395" y="2557419"/>
                  </a:lnTo>
                  <a:lnTo>
                    <a:pt x="4467985" y="2557419"/>
                  </a:lnTo>
                  <a:lnTo>
                    <a:pt x="4467985" y="2811897"/>
                  </a:lnTo>
                  <a:lnTo>
                    <a:pt x="4851724" y="2811897"/>
                  </a:lnTo>
                  <a:lnTo>
                    <a:pt x="4851724" y="2557419"/>
                  </a:lnTo>
                  <a:lnTo>
                    <a:pt x="5386269" y="2557419"/>
                  </a:lnTo>
                  <a:lnTo>
                    <a:pt x="5386269" y="409971"/>
                  </a:lnTo>
                  <a:lnTo>
                    <a:pt x="775131" y="409971"/>
                  </a:lnTo>
                  <a:close/>
                  <a:moveTo>
                    <a:pt x="1532564" y="2254106"/>
                  </a:moveTo>
                  <a:lnTo>
                    <a:pt x="809462" y="2254106"/>
                  </a:lnTo>
                  <a:lnTo>
                    <a:pt x="809462" y="2080460"/>
                  </a:lnTo>
                  <a:lnTo>
                    <a:pt x="1532564" y="2080460"/>
                  </a:lnTo>
                  <a:lnTo>
                    <a:pt x="1532564" y="2254106"/>
                  </a:lnTo>
                  <a:close/>
                  <a:moveTo>
                    <a:pt x="1532564" y="1786210"/>
                  </a:moveTo>
                  <a:lnTo>
                    <a:pt x="809462" y="1786210"/>
                  </a:lnTo>
                  <a:lnTo>
                    <a:pt x="809462" y="1612564"/>
                  </a:lnTo>
                  <a:lnTo>
                    <a:pt x="1532564" y="1612564"/>
                  </a:lnTo>
                  <a:lnTo>
                    <a:pt x="1532564" y="1786210"/>
                  </a:lnTo>
                  <a:close/>
                  <a:moveTo>
                    <a:pt x="1532564" y="1318322"/>
                  </a:moveTo>
                  <a:lnTo>
                    <a:pt x="809462" y="1318322"/>
                  </a:lnTo>
                  <a:lnTo>
                    <a:pt x="809462" y="1144677"/>
                  </a:lnTo>
                  <a:lnTo>
                    <a:pt x="1532564" y="1144677"/>
                  </a:lnTo>
                  <a:lnTo>
                    <a:pt x="1532564" y="1318322"/>
                  </a:lnTo>
                  <a:close/>
                  <a:moveTo>
                    <a:pt x="1532564" y="850435"/>
                  </a:moveTo>
                  <a:lnTo>
                    <a:pt x="809462" y="850435"/>
                  </a:lnTo>
                  <a:lnTo>
                    <a:pt x="809462" y="676789"/>
                  </a:lnTo>
                  <a:lnTo>
                    <a:pt x="1532564" y="676789"/>
                  </a:lnTo>
                  <a:lnTo>
                    <a:pt x="1532564" y="850435"/>
                  </a:lnTo>
                  <a:close/>
                  <a:moveTo>
                    <a:pt x="2639385" y="2237163"/>
                  </a:moveTo>
                  <a:cubicBezTo>
                    <a:pt x="2223924" y="2237163"/>
                    <a:pt x="1885922" y="1899161"/>
                    <a:pt x="1885922" y="1483700"/>
                  </a:cubicBezTo>
                  <a:cubicBezTo>
                    <a:pt x="1885922" y="1068239"/>
                    <a:pt x="2223934" y="730236"/>
                    <a:pt x="2639385" y="730236"/>
                  </a:cubicBezTo>
                  <a:cubicBezTo>
                    <a:pt x="3054846" y="730236"/>
                    <a:pt x="3392848" y="1068248"/>
                    <a:pt x="3392848" y="1483700"/>
                  </a:cubicBezTo>
                  <a:cubicBezTo>
                    <a:pt x="3392848" y="1899161"/>
                    <a:pt x="3054846" y="2237163"/>
                    <a:pt x="2639385" y="2237163"/>
                  </a:cubicBezTo>
                  <a:close/>
                  <a:moveTo>
                    <a:pt x="4403634" y="2237163"/>
                  </a:moveTo>
                  <a:cubicBezTo>
                    <a:pt x="3988173" y="2237163"/>
                    <a:pt x="3650170" y="1899161"/>
                    <a:pt x="3650170" y="1483700"/>
                  </a:cubicBezTo>
                  <a:cubicBezTo>
                    <a:pt x="3650170" y="1068239"/>
                    <a:pt x="3988182" y="730236"/>
                    <a:pt x="4403634" y="730236"/>
                  </a:cubicBezTo>
                  <a:cubicBezTo>
                    <a:pt x="4819085" y="730236"/>
                    <a:pt x="5157097" y="1068248"/>
                    <a:pt x="5157097" y="1483700"/>
                  </a:cubicBezTo>
                  <a:cubicBezTo>
                    <a:pt x="5157097" y="1899161"/>
                    <a:pt x="4819095" y="2237163"/>
                    <a:pt x="4403634" y="223716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549" name="テキスト ボックス 548">
            <a:extLst>
              <a:ext uri="{FF2B5EF4-FFF2-40B4-BE49-F238E27FC236}">
                <a16:creationId xmlns:a16="http://schemas.microsoft.com/office/drawing/2014/main" id="{FEF566BA-B476-448E-905A-282F46B44E6F}"/>
              </a:ext>
            </a:extLst>
          </p:cNvPr>
          <p:cNvSpPr txBox="1"/>
          <p:nvPr/>
        </p:nvSpPr>
        <p:spPr>
          <a:xfrm>
            <a:off x="4747307" y="2099712"/>
            <a:ext cx="36080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550" name="直線コネクタ 549">
            <a:extLst>
              <a:ext uri="{FF2B5EF4-FFF2-40B4-BE49-F238E27FC236}">
                <a16:creationId xmlns:a16="http://schemas.microsoft.com/office/drawing/2014/main" id="{9FB355C7-2CF2-4549-96C8-B143A743C0B3}"/>
              </a:ext>
            </a:extLst>
          </p:cNvPr>
          <p:cNvCxnSpPr>
            <a:cxnSpLocks/>
          </p:cNvCxnSpPr>
          <p:nvPr/>
        </p:nvCxnSpPr>
        <p:spPr>
          <a:xfrm>
            <a:off x="3933274" y="2638501"/>
            <a:ext cx="331826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" name="Picture 2">
            <a:extLst>
              <a:ext uri="{FF2B5EF4-FFF2-40B4-BE49-F238E27FC236}">
                <a16:creationId xmlns:a16="http://schemas.microsoft.com/office/drawing/2014/main" id="{8E06DDA7-649F-41C1-A7E5-DD418744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52" y="4195978"/>
            <a:ext cx="380549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2" name="正方形/長方形 571">
            <a:extLst>
              <a:ext uri="{FF2B5EF4-FFF2-40B4-BE49-F238E27FC236}">
                <a16:creationId xmlns:a16="http://schemas.microsoft.com/office/drawing/2014/main" id="{9F6761E3-3E56-43AB-93C4-07A70321F934}"/>
              </a:ext>
            </a:extLst>
          </p:cNvPr>
          <p:cNvSpPr/>
          <p:nvPr/>
        </p:nvSpPr>
        <p:spPr>
          <a:xfrm>
            <a:off x="266271" y="4834346"/>
            <a:ext cx="3456951" cy="26013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正方形/長方形 572">
            <a:extLst>
              <a:ext uri="{FF2B5EF4-FFF2-40B4-BE49-F238E27FC236}">
                <a16:creationId xmlns:a16="http://schemas.microsoft.com/office/drawing/2014/main" id="{1DA991F3-3720-4F0B-9D7C-3141F895E85A}"/>
              </a:ext>
            </a:extLst>
          </p:cNvPr>
          <p:cNvSpPr/>
          <p:nvPr/>
        </p:nvSpPr>
        <p:spPr>
          <a:xfrm>
            <a:off x="267049" y="4841684"/>
            <a:ext cx="3456950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CF89CDDD-AD96-4831-9A5E-3650F0696634}"/>
              </a:ext>
            </a:extLst>
          </p:cNvPr>
          <p:cNvSpPr/>
          <p:nvPr/>
        </p:nvSpPr>
        <p:spPr>
          <a:xfrm>
            <a:off x="267049" y="4841685"/>
            <a:ext cx="1725315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575" name="グループ化 69">
            <a:extLst>
              <a:ext uri="{FF2B5EF4-FFF2-40B4-BE49-F238E27FC236}">
                <a16:creationId xmlns:a16="http://schemas.microsoft.com/office/drawing/2014/main" id="{2AE1C662-961B-4214-B03B-70BAE6BFE635}"/>
              </a:ext>
            </a:extLst>
          </p:cNvPr>
          <p:cNvGrpSpPr>
            <a:grpSpLocks/>
          </p:cNvGrpSpPr>
          <p:nvPr/>
        </p:nvGrpSpPr>
        <p:grpSpPr bwMode="auto">
          <a:xfrm>
            <a:off x="378435" y="4929270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576" name="グラフィックス 3">
              <a:extLst>
                <a:ext uri="{FF2B5EF4-FFF2-40B4-BE49-F238E27FC236}">
                  <a16:creationId xmlns:a16="http://schemas.microsoft.com/office/drawing/2014/main" id="{9218A816-FAAD-4750-BC0E-D1EC0EBB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グラフィックス 3">
              <a:extLst>
                <a:ext uri="{FF2B5EF4-FFF2-40B4-BE49-F238E27FC236}">
                  <a16:creationId xmlns:a16="http://schemas.microsoft.com/office/drawing/2014/main" id="{004FADEE-81F2-42C4-A0B3-0CB666D6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グラフィックス 3">
              <a:extLst>
                <a:ext uri="{FF2B5EF4-FFF2-40B4-BE49-F238E27FC236}">
                  <a16:creationId xmlns:a16="http://schemas.microsoft.com/office/drawing/2014/main" id="{69DF1D57-1DFA-472A-901D-A4A48BD6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グラフィックス 3">
              <a:extLst>
                <a:ext uri="{FF2B5EF4-FFF2-40B4-BE49-F238E27FC236}">
                  <a16:creationId xmlns:a16="http://schemas.microsoft.com/office/drawing/2014/main" id="{4B078242-971A-4C54-AF2D-85C073C5E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グラフィックス 3">
              <a:extLst>
                <a:ext uri="{FF2B5EF4-FFF2-40B4-BE49-F238E27FC236}">
                  <a16:creationId xmlns:a16="http://schemas.microsoft.com/office/drawing/2014/main" id="{7992874E-E641-4349-A53C-01454AB6C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グラフィックス 3">
              <a:extLst>
                <a:ext uri="{FF2B5EF4-FFF2-40B4-BE49-F238E27FC236}">
                  <a16:creationId xmlns:a16="http://schemas.microsoft.com/office/drawing/2014/main" id="{EBD49D06-A983-46D5-90D2-ADC750B3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グラフィックス 3">
              <a:extLst>
                <a:ext uri="{FF2B5EF4-FFF2-40B4-BE49-F238E27FC236}">
                  <a16:creationId xmlns:a16="http://schemas.microsoft.com/office/drawing/2014/main" id="{E34A24D5-FE3A-4236-865F-BC36BB47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グラフィックス 3">
              <a:extLst>
                <a:ext uri="{FF2B5EF4-FFF2-40B4-BE49-F238E27FC236}">
                  <a16:creationId xmlns:a16="http://schemas.microsoft.com/office/drawing/2014/main" id="{AD88FC11-F76B-4DCB-86CF-40E0A6C5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グラフィックス 3">
              <a:extLst>
                <a:ext uri="{FF2B5EF4-FFF2-40B4-BE49-F238E27FC236}">
                  <a16:creationId xmlns:a16="http://schemas.microsoft.com/office/drawing/2014/main" id="{27EDFCD7-CDFE-4B5F-9F2E-9FEBDC79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85" name="テキスト ボックス 584">
            <a:extLst>
              <a:ext uri="{FF2B5EF4-FFF2-40B4-BE49-F238E27FC236}">
                <a16:creationId xmlns:a16="http://schemas.microsoft.com/office/drawing/2014/main" id="{654D3210-6B56-4BAE-9E55-EFD27C84CD4F}"/>
              </a:ext>
            </a:extLst>
          </p:cNvPr>
          <p:cNvSpPr txBox="1"/>
          <p:nvPr/>
        </p:nvSpPr>
        <p:spPr>
          <a:xfrm>
            <a:off x="1997460" y="4890821"/>
            <a:ext cx="169924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Ryzen Type-BTTR9</a:t>
            </a:r>
          </a:p>
        </p:txBody>
      </p:sp>
      <p:sp>
        <p:nvSpPr>
          <p:cNvPr id="586" name="テキスト ボックス 585">
            <a:extLst>
              <a:ext uri="{FF2B5EF4-FFF2-40B4-BE49-F238E27FC236}">
                <a16:creationId xmlns:a16="http://schemas.microsoft.com/office/drawing/2014/main" id="{5F80560D-DB80-4A84-AA0C-7E68530B4C7B}"/>
              </a:ext>
            </a:extLst>
          </p:cNvPr>
          <p:cNvSpPr txBox="1"/>
          <p:nvPr/>
        </p:nvSpPr>
        <p:spPr>
          <a:xfrm>
            <a:off x="209120" y="5227850"/>
            <a:ext cx="3611911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Ryzen9 7950X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デスクトップ・プロセッサー搭載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ミドル・タワー型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87" name="テキスト ボックス 586">
            <a:extLst>
              <a:ext uri="{FF2B5EF4-FFF2-40B4-BE49-F238E27FC236}">
                <a16:creationId xmlns:a16="http://schemas.microsoft.com/office/drawing/2014/main" id="{E54673D7-4410-47EA-8EBD-C00177CE7664}"/>
              </a:ext>
            </a:extLst>
          </p:cNvPr>
          <p:cNvSpPr txBox="1"/>
          <p:nvPr/>
        </p:nvSpPr>
        <p:spPr>
          <a:xfrm>
            <a:off x="2318855" y="7066162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488,000</a:t>
            </a:r>
          </a:p>
        </p:txBody>
      </p:sp>
      <p:sp>
        <p:nvSpPr>
          <p:cNvPr id="588" name="テキスト ボックス 587">
            <a:extLst>
              <a:ext uri="{FF2B5EF4-FFF2-40B4-BE49-F238E27FC236}">
                <a16:creationId xmlns:a16="http://schemas.microsoft.com/office/drawing/2014/main" id="{F9E0E9F5-45DD-4B26-8969-38F450F4AC03}"/>
              </a:ext>
            </a:extLst>
          </p:cNvPr>
          <p:cNvSpPr txBox="1"/>
          <p:nvPr/>
        </p:nvSpPr>
        <p:spPr>
          <a:xfrm>
            <a:off x="3348372" y="7126555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3DCFE2F5-871D-4D46-922D-81EF6129221B}"/>
              </a:ext>
            </a:extLst>
          </p:cNvPr>
          <p:cNvSpPr txBox="1"/>
          <p:nvPr/>
        </p:nvSpPr>
        <p:spPr>
          <a:xfrm>
            <a:off x="3363267" y="7068716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0" name="テキスト ボックス 589">
            <a:extLst>
              <a:ext uri="{FF2B5EF4-FFF2-40B4-BE49-F238E27FC236}">
                <a16:creationId xmlns:a16="http://schemas.microsoft.com/office/drawing/2014/main" id="{C9680053-6502-414F-99C4-8E69C85E098A}"/>
              </a:ext>
            </a:extLst>
          </p:cNvPr>
          <p:cNvSpPr txBox="1"/>
          <p:nvPr/>
        </p:nvSpPr>
        <p:spPr>
          <a:xfrm>
            <a:off x="1511943" y="5407779"/>
            <a:ext cx="2494055" cy="1815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Windows11 Pro 64bit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AMD Ryzen9 7950X (16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32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■簡易水冷式プロセッサー・クーラー</a:t>
            </a:r>
            <a:endParaRPr lang="en-US" altLang="ja-JP" sz="800" dirty="0">
              <a:solidFill>
                <a:srgbClr val="FF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128GB (32GB×4, DDR5-5600)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2TB (M.2 </a:t>
            </a:r>
            <a:r>
              <a:rPr lang="en-US" altLang="ja-JP" sz="800" dirty="0" err="1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RTX A2000 12GB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■光学ドライブ：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スーパーマルチ搭載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■ネットワーク：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2.5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、ｷﾞｶﾞ・ﾋﾞｯﾄｘ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Wi-Fi 6E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IEEE 802.11ax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Bluetooth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650W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(80PLUS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認証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■付属品：有線キーボード・マウス付属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■保証：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591" name="グラフィックス 17">
            <a:extLst>
              <a:ext uri="{FF2B5EF4-FFF2-40B4-BE49-F238E27FC236}">
                <a16:creationId xmlns:a16="http://schemas.microsoft.com/office/drawing/2014/main" id="{6519C643-CACF-4713-B8C7-15A474D98D03}"/>
              </a:ext>
            </a:extLst>
          </p:cNvPr>
          <p:cNvGrpSpPr/>
          <p:nvPr/>
        </p:nvGrpSpPr>
        <p:grpSpPr>
          <a:xfrm>
            <a:off x="1454080" y="4927446"/>
            <a:ext cx="338110" cy="206612"/>
            <a:chOff x="1086703" y="3700193"/>
            <a:chExt cx="5386268" cy="3291435"/>
          </a:xfrm>
          <a:solidFill>
            <a:schemeClr val="bg1"/>
          </a:solidFill>
        </p:grpSpPr>
        <p:sp>
          <p:nvSpPr>
            <p:cNvPr id="592" name="グラフィックス 17">
              <a:extLst>
                <a:ext uri="{FF2B5EF4-FFF2-40B4-BE49-F238E27FC236}">
                  <a16:creationId xmlns:a16="http://schemas.microsoft.com/office/drawing/2014/main" id="{3942CC21-958C-40D5-9028-5D1F30C8C957}"/>
                </a:ext>
              </a:extLst>
            </p:cNvPr>
            <p:cNvSpPr/>
            <p:nvPr/>
          </p:nvSpPr>
          <p:spPr>
            <a:xfrm>
              <a:off x="3097425" y="4555230"/>
              <a:ext cx="1257325" cy="1257325"/>
            </a:xfrm>
            <a:custGeom>
              <a:avLst/>
              <a:gdLst>
                <a:gd name="connsiteX0" fmla="*/ 628663 w 1257325"/>
                <a:gd name="connsiteY0" fmla="*/ 0 h 1257325"/>
                <a:gd name="connsiteX1" fmla="*/ 0 w 1257325"/>
                <a:gd name="connsiteY1" fmla="*/ 628663 h 1257325"/>
                <a:gd name="connsiteX2" fmla="*/ 628663 w 1257325"/>
                <a:gd name="connsiteY2" fmla="*/ 1257325 h 1257325"/>
                <a:gd name="connsiteX3" fmla="*/ 1257325 w 1257325"/>
                <a:gd name="connsiteY3" fmla="*/ 628663 h 1257325"/>
                <a:gd name="connsiteX4" fmla="*/ 628663 w 1257325"/>
                <a:gd name="connsiteY4" fmla="*/ 0 h 1257325"/>
                <a:gd name="connsiteX5" fmla="*/ 932713 w 1257325"/>
                <a:gd name="connsiteY5" fmla="*/ 234341 h 1257325"/>
                <a:gd name="connsiteX6" fmla="*/ 1022994 w 1257325"/>
                <a:gd name="connsiteY6" fmla="*/ 324622 h 1257325"/>
                <a:gd name="connsiteX7" fmla="*/ 1051343 w 1257325"/>
                <a:gd name="connsiteY7" fmla="*/ 365293 h 1257325"/>
                <a:gd name="connsiteX8" fmla="*/ 806410 w 1257325"/>
                <a:gd name="connsiteY8" fmla="*/ 524736 h 1257325"/>
                <a:gd name="connsiteX9" fmla="*/ 732580 w 1257325"/>
                <a:gd name="connsiteY9" fmla="*/ 450916 h 1257325"/>
                <a:gd name="connsiteX10" fmla="*/ 892023 w 1257325"/>
                <a:gd name="connsiteY10" fmla="*/ 205982 h 1257325"/>
                <a:gd name="connsiteX11" fmla="*/ 932713 w 1257325"/>
                <a:gd name="connsiteY11" fmla="*/ 234341 h 1257325"/>
                <a:gd name="connsiteX12" fmla="*/ 753530 w 1257325"/>
                <a:gd name="connsiteY12" fmla="*/ 628653 h 1257325"/>
                <a:gd name="connsiteX13" fmla="*/ 748342 w 1257325"/>
                <a:gd name="connsiteY13" fmla="*/ 664051 h 1257325"/>
                <a:gd name="connsiteX14" fmla="*/ 738344 w 1257325"/>
                <a:gd name="connsiteY14" fmla="*/ 688271 h 1257325"/>
                <a:gd name="connsiteX15" fmla="*/ 688271 w 1257325"/>
                <a:gd name="connsiteY15" fmla="*/ 738335 h 1257325"/>
                <a:gd name="connsiteX16" fmla="*/ 664051 w 1257325"/>
                <a:gd name="connsiteY16" fmla="*/ 748332 h 1257325"/>
                <a:gd name="connsiteX17" fmla="*/ 628653 w 1257325"/>
                <a:gd name="connsiteY17" fmla="*/ 753520 h 1257325"/>
                <a:gd name="connsiteX18" fmla="*/ 593255 w 1257325"/>
                <a:gd name="connsiteY18" fmla="*/ 748332 h 1257325"/>
                <a:gd name="connsiteX19" fmla="*/ 569036 w 1257325"/>
                <a:gd name="connsiteY19" fmla="*/ 738344 h 1257325"/>
                <a:gd name="connsiteX20" fmla="*/ 518962 w 1257325"/>
                <a:gd name="connsiteY20" fmla="*/ 688280 h 1257325"/>
                <a:gd name="connsiteX21" fmla="*/ 508965 w 1257325"/>
                <a:gd name="connsiteY21" fmla="*/ 664061 h 1257325"/>
                <a:gd name="connsiteX22" fmla="*/ 503777 w 1257325"/>
                <a:gd name="connsiteY22" fmla="*/ 628663 h 1257325"/>
                <a:gd name="connsiteX23" fmla="*/ 508965 w 1257325"/>
                <a:gd name="connsiteY23" fmla="*/ 593265 h 1257325"/>
                <a:gd name="connsiteX24" fmla="*/ 518962 w 1257325"/>
                <a:gd name="connsiteY24" fmla="*/ 569045 h 1257325"/>
                <a:gd name="connsiteX25" fmla="*/ 569026 w 1257325"/>
                <a:gd name="connsiteY25" fmla="*/ 518972 h 1257325"/>
                <a:gd name="connsiteX26" fmla="*/ 593246 w 1257325"/>
                <a:gd name="connsiteY26" fmla="*/ 508974 h 1257325"/>
                <a:gd name="connsiteX27" fmla="*/ 628644 w 1257325"/>
                <a:gd name="connsiteY27" fmla="*/ 503786 h 1257325"/>
                <a:gd name="connsiteX28" fmla="*/ 664042 w 1257325"/>
                <a:gd name="connsiteY28" fmla="*/ 508974 h 1257325"/>
                <a:gd name="connsiteX29" fmla="*/ 688261 w 1257325"/>
                <a:gd name="connsiteY29" fmla="*/ 518972 h 1257325"/>
                <a:gd name="connsiteX30" fmla="*/ 738335 w 1257325"/>
                <a:gd name="connsiteY30" fmla="*/ 569036 h 1257325"/>
                <a:gd name="connsiteX31" fmla="*/ 748332 w 1257325"/>
                <a:gd name="connsiteY31" fmla="*/ 593255 h 1257325"/>
                <a:gd name="connsiteX32" fmla="*/ 753530 w 1257325"/>
                <a:gd name="connsiteY32" fmla="*/ 628653 h 1257325"/>
                <a:gd name="connsiteX33" fmla="*/ 563224 w 1257325"/>
                <a:gd name="connsiteY33" fmla="*/ 134836 h 1257325"/>
                <a:gd name="connsiteX34" fmla="*/ 628663 w 1257325"/>
                <a:gd name="connsiteY34" fmla="*/ 130405 h 1257325"/>
                <a:gd name="connsiteX35" fmla="*/ 694101 w 1257325"/>
                <a:gd name="connsiteY35" fmla="*/ 134836 h 1257325"/>
                <a:gd name="connsiteX36" fmla="*/ 741340 w 1257325"/>
                <a:gd name="connsiteY36" fmla="*/ 143417 h 1257325"/>
                <a:gd name="connsiteX37" fmla="*/ 680881 w 1257325"/>
                <a:gd name="connsiteY37" fmla="*/ 429399 h 1257325"/>
                <a:gd name="connsiteX38" fmla="*/ 628663 w 1257325"/>
                <a:gd name="connsiteY38" fmla="*/ 422671 h 1257325"/>
                <a:gd name="connsiteX39" fmla="*/ 576444 w 1257325"/>
                <a:gd name="connsiteY39" fmla="*/ 429399 h 1257325"/>
                <a:gd name="connsiteX40" fmla="*/ 515986 w 1257325"/>
                <a:gd name="connsiteY40" fmla="*/ 143417 h 1257325"/>
                <a:gd name="connsiteX41" fmla="*/ 563224 w 1257325"/>
                <a:gd name="connsiteY41" fmla="*/ 134836 h 1257325"/>
                <a:gd name="connsiteX42" fmla="*/ 234331 w 1257325"/>
                <a:gd name="connsiteY42" fmla="*/ 324641 h 1257325"/>
                <a:gd name="connsiteX43" fmla="*/ 324641 w 1257325"/>
                <a:gd name="connsiteY43" fmla="*/ 234331 h 1257325"/>
                <a:gd name="connsiteX44" fmla="*/ 365312 w 1257325"/>
                <a:gd name="connsiteY44" fmla="*/ 205982 h 1257325"/>
                <a:gd name="connsiteX45" fmla="*/ 524755 w 1257325"/>
                <a:gd name="connsiteY45" fmla="*/ 450916 h 1257325"/>
                <a:gd name="connsiteX46" fmla="*/ 450925 w 1257325"/>
                <a:gd name="connsiteY46" fmla="*/ 524745 h 1257325"/>
                <a:gd name="connsiteX47" fmla="*/ 205992 w 1257325"/>
                <a:gd name="connsiteY47" fmla="*/ 365302 h 1257325"/>
                <a:gd name="connsiteX48" fmla="*/ 234331 w 1257325"/>
                <a:gd name="connsiteY48" fmla="*/ 324641 h 1257325"/>
                <a:gd name="connsiteX49" fmla="*/ 143426 w 1257325"/>
                <a:gd name="connsiteY49" fmla="*/ 741349 h 1257325"/>
                <a:gd name="connsiteX50" fmla="*/ 134846 w 1257325"/>
                <a:gd name="connsiteY50" fmla="*/ 694073 h 1257325"/>
                <a:gd name="connsiteX51" fmla="*/ 130414 w 1257325"/>
                <a:gd name="connsiteY51" fmla="*/ 628663 h 1257325"/>
                <a:gd name="connsiteX52" fmla="*/ 134846 w 1257325"/>
                <a:gd name="connsiteY52" fmla="*/ 563253 h 1257325"/>
                <a:gd name="connsiteX53" fmla="*/ 143426 w 1257325"/>
                <a:gd name="connsiteY53" fmla="*/ 515976 h 1257325"/>
                <a:gd name="connsiteX54" fmla="*/ 429390 w 1257325"/>
                <a:gd name="connsiteY54" fmla="*/ 576435 h 1257325"/>
                <a:gd name="connsiteX55" fmla="*/ 422661 w 1257325"/>
                <a:gd name="connsiteY55" fmla="*/ 628653 h 1257325"/>
                <a:gd name="connsiteX56" fmla="*/ 429390 w 1257325"/>
                <a:gd name="connsiteY56" fmla="*/ 680881 h 1257325"/>
                <a:gd name="connsiteX57" fmla="*/ 143426 w 1257325"/>
                <a:gd name="connsiteY57" fmla="*/ 741349 h 1257325"/>
                <a:gd name="connsiteX58" fmla="*/ 324594 w 1257325"/>
                <a:gd name="connsiteY58" fmla="*/ 1022966 h 1257325"/>
                <a:gd name="connsiteX59" fmla="*/ 234369 w 1257325"/>
                <a:gd name="connsiteY59" fmla="*/ 932732 h 1257325"/>
                <a:gd name="connsiteX60" fmla="*/ 205992 w 1257325"/>
                <a:gd name="connsiteY60" fmla="*/ 892013 h 1257325"/>
                <a:gd name="connsiteX61" fmla="*/ 450916 w 1257325"/>
                <a:gd name="connsiteY61" fmla="*/ 732580 h 1257325"/>
                <a:gd name="connsiteX62" fmla="*/ 524745 w 1257325"/>
                <a:gd name="connsiteY62" fmla="*/ 806410 h 1257325"/>
                <a:gd name="connsiteX63" fmla="*/ 365302 w 1257325"/>
                <a:gd name="connsiteY63" fmla="*/ 1051343 h 1257325"/>
                <a:gd name="connsiteX64" fmla="*/ 324594 w 1257325"/>
                <a:gd name="connsiteY64" fmla="*/ 1022966 h 1257325"/>
                <a:gd name="connsiteX65" fmla="*/ 694073 w 1257325"/>
                <a:gd name="connsiteY65" fmla="*/ 1122480 h 1257325"/>
                <a:gd name="connsiteX66" fmla="*/ 628663 w 1257325"/>
                <a:gd name="connsiteY66" fmla="*/ 1126911 h 1257325"/>
                <a:gd name="connsiteX67" fmla="*/ 563253 w 1257325"/>
                <a:gd name="connsiteY67" fmla="*/ 1122480 h 1257325"/>
                <a:gd name="connsiteX68" fmla="*/ 515986 w 1257325"/>
                <a:gd name="connsiteY68" fmla="*/ 1113899 h 1257325"/>
                <a:gd name="connsiteX69" fmla="*/ 576444 w 1257325"/>
                <a:gd name="connsiteY69" fmla="*/ 827926 h 1257325"/>
                <a:gd name="connsiteX70" fmla="*/ 628663 w 1257325"/>
                <a:gd name="connsiteY70" fmla="*/ 834654 h 1257325"/>
                <a:gd name="connsiteX71" fmla="*/ 680881 w 1257325"/>
                <a:gd name="connsiteY71" fmla="*/ 827926 h 1257325"/>
                <a:gd name="connsiteX72" fmla="*/ 741340 w 1257325"/>
                <a:gd name="connsiteY72" fmla="*/ 1113899 h 1257325"/>
                <a:gd name="connsiteX73" fmla="*/ 694073 w 1257325"/>
                <a:gd name="connsiteY73" fmla="*/ 1122480 h 1257325"/>
                <a:gd name="connsiteX74" fmla="*/ 1022975 w 1257325"/>
                <a:gd name="connsiteY74" fmla="*/ 932713 h 1257325"/>
                <a:gd name="connsiteX75" fmla="*/ 932722 w 1257325"/>
                <a:gd name="connsiteY75" fmla="*/ 1022966 h 1257325"/>
                <a:gd name="connsiteX76" fmla="*/ 892023 w 1257325"/>
                <a:gd name="connsiteY76" fmla="*/ 1051334 h 1257325"/>
                <a:gd name="connsiteX77" fmla="*/ 732580 w 1257325"/>
                <a:gd name="connsiteY77" fmla="*/ 806400 h 1257325"/>
                <a:gd name="connsiteX78" fmla="*/ 806410 w 1257325"/>
                <a:gd name="connsiteY78" fmla="*/ 732580 h 1257325"/>
                <a:gd name="connsiteX79" fmla="*/ 1051343 w 1257325"/>
                <a:gd name="connsiteY79" fmla="*/ 892013 h 1257325"/>
                <a:gd name="connsiteX80" fmla="*/ 1022975 w 1257325"/>
                <a:gd name="connsiteY80" fmla="*/ 932713 h 1257325"/>
                <a:gd name="connsiteX81" fmla="*/ 1122480 w 1257325"/>
                <a:gd name="connsiteY81" fmla="*/ 563253 h 1257325"/>
                <a:gd name="connsiteX82" fmla="*/ 1126911 w 1257325"/>
                <a:gd name="connsiteY82" fmla="*/ 628663 h 1257325"/>
                <a:gd name="connsiteX83" fmla="*/ 1122480 w 1257325"/>
                <a:gd name="connsiteY83" fmla="*/ 694073 h 1257325"/>
                <a:gd name="connsiteX84" fmla="*/ 1113909 w 1257325"/>
                <a:gd name="connsiteY84" fmla="*/ 741349 h 1257325"/>
                <a:gd name="connsiteX85" fmla="*/ 827926 w 1257325"/>
                <a:gd name="connsiteY85" fmla="*/ 680890 h 1257325"/>
                <a:gd name="connsiteX86" fmla="*/ 834654 w 1257325"/>
                <a:gd name="connsiteY86" fmla="*/ 628663 h 1257325"/>
                <a:gd name="connsiteX87" fmla="*/ 827936 w 1257325"/>
                <a:gd name="connsiteY87" fmla="*/ 576444 h 1257325"/>
                <a:gd name="connsiteX88" fmla="*/ 1113909 w 1257325"/>
                <a:gd name="connsiteY88" fmla="*/ 515986 h 1257325"/>
                <a:gd name="connsiteX89" fmla="*/ 1122480 w 125732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25" h="1257325">
                  <a:moveTo>
                    <a:pt x="628663" y="0"/>
                  </a:moveTo>
                  <a:cubicBezTo>
                    <a:pt x="28201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63" y="1257325"/>
                  </a:cubicBezTo>
                  <a:cubicBezTo>
                    <a:pt x="975312" y="1257325"/>
                    <a:pt x="1257325" y="975312"/>
                    <a:pt x="1257325" y="628663"/>
                  </a:cubicBezTo>
                  <a:cubicBezTo>
                    <a:pt x="1257325" y="282014"/>
                    <a:pt x="975312" y="0"/>
                    <a:pt x="628663" y="0"/>
                  </a:cubicBezTo>
                  <a:close/>
                  <a:moveTo>
                    <a:pt x="932713" y="234341"/>
                  </a:moveTo>
                  <a:cubicBezTo>
                    <a:pt x="966514" y="260469"/>
                    <a:pt x="996866" y="290821"/>
                    <a:pt x="1022994" y="324622"/>
                  </a:cubicBezTo>
                  <a:cubicBezTo>
                    <a:pt x="1033086" y="337691"/>
                    <a:pt x="1042564" y="351251"/>
                    <a:pt x="1051343" y="365293"/>
                  </a:cubicBezTo>
                  <a:lnTo>
                    <a:pt x="806410" y="524736"/>
                  </a:lnTo>
                  <a:cubicBezTo>
                    <a:pt x="788521" y="494270"/>
                    <a:pt x="763055" y="468795"/>
                    <a:pt x="732580" y="450916"/>
                  </a:cubicBezTo>
                  <a:lnTo>
                    <a:pt x="892023" y="205982"/>
                  </a:lnTo>
                  <a:cubicBezTo>
                    <a:pt x="906084" y="214770"/>
                    <a:pt x="919644" y="224239"/>
                    <a:pt x="93271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77" y="652816"/>
                    <a:pt x="748342" y="664051"/>
                  </a:cubicBezTo>
                  <a:cubicBezTo>
                    <a:pt x="745828" y="672528"/>
                    <a:pt x="742502" y="680645"/>
                    <a:pt x="738344" y="688271"/>
                  </a:cubicBezTo>
                  <a:cubicBezTo>
                    <a:pt x="726816" y="709381"/>
                    <a:pt x="709391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7" y="753520"/>
                    <a:pt x="628653" y="753520"/>
                  </a:cubicBezTo>
                  <a:cubicBezTo>
                    <a:pt x="616350" y="753520"/>
                    <a:pt x="604491" y="751668"/>
                    <a:pt x="593255" y="748332"/>
                  </a:cubicBezTo>
                  <a:cubicBezTo>
                    <a:pt x="584788" y="745819"/>
                    <a:pt x="576661" y="742502"/>
                    <a:pt x="569036" y="738344"/>
                  </a:cubicBezTo>
                  <a:cubicBezTo>
                    <a:pt x="547925" y="726825"/>
                    <a:pt x="530481" y="709391"/>
                    <a:pt x="518962" y="688280"/>
                  </a:cubicBezTo>
                  <a:cubicBezTo>
                    <a:pt x="514804" y="680654"/>
                    <a:pt x="511478" y="672528"/>
                    <a:pt x="508965" y="664061"/>
                  </a:cubicBezTo>
                  <a:cubicBezTo>
                    <a:pt x="505629" y="652825"/>
                    <a:pt x="503777" y="640966"/>
                    <a:pt x="503777" y="628663"/>
                  </a:cubicBezTo>
                  <a:cubicBezTo>
                    <a:pt x="503777" y="616359"/>
                    <a:pt x="505629" y="604500"/>
                    <a:pt x="508965" y="593265"/>
                  </a:cubicBezTo>
                  <a:cubicBezTo>
                    <a:pt x="511478" y="584798"/>
                    <a:pt x="514804" y="576671"/>
                    <a:pt x="518962" y="569045"/>
                  </a:cubicBezTo>
                  <a:cubicBezTo>
                    <a:pt x="530481" y="547935"/>
                    <a:pt x="547916" y="530491"/>
                    <a:pt x="569026" y="518972"/>
                  </a:cubicBezTo>
                  <a:cubicBezTo>
                    <a:pt x="576652" y="514814"/>
                    <a:pt x="584779" y="511488"/>
                    <a:pt x="593246" y="508974"/>
                  </a:cubicBezTo>
                  <a:cubicBezTo>
                    <a:pt x="604472" y="505648"/>
                    <a:pt x="616340" y="503786"/>
                    <a:pt x="628644" y="503786"/>
                  </a:cubicBezTo>
                  <a:cubicBezTo>
                    <a:pt x="640947" y="503786"/>
                    <a:pt x="652806" y="505648"/>
                    <a:pt x="664042" y="508974"/>
                  </a:cubicBezTo>
                  <a:cubicBezTo>
                    <a:pt x="672518" y="511488"/>
                    <a:pt x="680645" y="514814"/>
                    <a:pt x="688261" y="518972"/>
                  </a:cubicBezTo>
                  <a:cubicBezTo>
                    <a:pt x="709372" y="530491"/>
                    <a:pt x="726806" y="547925"/>
                    <a:pt x="738335" y="569036"/>
                  </a:cubicBezTo>
                  <a:cubicBezTo>
                    <a:pt x="742492" y="576661"/>
                    <a:pt x="745819" y="584788"/>
                    <a:pt x="748332" y="593255"/>
                  </a:cubicBezTo>
                  <a:cubicBezTo>
                    <a:pt x="751677" y="604491"/>
                    <a:pt x="753530" y="616359"/>
                    <a:pt x="753530" y="628653"/>
                  </a:cubicBezTo>
                  <a:close/>
                  <a:moveTo>
                    <a:pt x="563224" y="134836"/>
                  </a:moveTo>
                  <a:cubicBezTo>
                    <a:pt x="584656" y="132011"/>
                    <a:pt x="606466" y="130405"/>
                    <a:pt x="628663" y="130405"/>
                  </a:cubicBezTo>
                  <a:cubicBezTo>
                    <a:pt x="650860" y="130405"/>
                    <a:pt x="672669" y="132011"/>
                    <a:pt x="694101" y="134836"/>
                  </a:cubicBezTo>
                  <a:cubicBezTo>
                    <a:pt x="710099" y="136953"/>
                    <a:pt x="725852" y="139816"/>
                    <a:pt x="741340" y="143417"/>
                  </a:cubicBezTo>
                  <a:lnTo>
                    <a:pt x="680881" y="429399"/>
                  </a:lnTo>
                  <a:cubicBezTo>
                    <a:pt x="664193" y="425024"/>
                    <a:pt x="646702" y="422671"/>
                    <a:pt x="628663" y="422671"/>
                  </a:cubicBezTo>
                  <a:cubicBezTo>
                    <a:pt x="610624" y="422671"/>
                    <a:pt x="593123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26" y="136953"/>
                    <a:pt x="563224" y="134836"/>
                  </a:cubicBezTo>
                  <a:close/>
                  <a:moveTo>
                    <a:pt x="234331" y="324641"/>
                  </a:moveTo>
                  <a:cubicBezTo>
                    <a:pt x="260459" y="290821"/>
                    <a:pt x="290821" y="260459"/>
                    <a:pt x="324641" y="234331"/>
                  </a:cubicBezTo>
                  <a:cubicBezTo>
                    <a:pt x="337700" y="224239"/>
                    <a:pt x="351260" y="214761"/>
                    <a:pt x="365312" y="205982"/>
                  </a:cubicBezTo>
                  <a:lnTo>
                    <a:pt x="524755" y="450916"/>
                  </a:lnTo>
                  <a:cubicBezTo>
                    <a:pt x="494289" y="468804"/>
                    <a:pt x="468813" y="494270"/>
                    <a:pt x="450925" y="524745"/>
                  </a:cubicBezTo>
                  <a:lnTo>
                    <a:pt x="205992" y="365302"/>
                  </a:lnTo>
                  <a:cubicBezTo>
                    <a:pt x="214761" y="351260"/>
                    <a:pt x="224229" y="337691"/>
                    <a:pt x="234331" y="324641"/>
                  </a:cubicBezTo>
                  <a:close/>
                  <a:moveTo>
                    <a:pt x="143426" y="741349"/>
                  </a:moveTo>
                  <a:cubicBezTo>
                    <a:pt x="139826" y="725852"/>
                    <a:pt x="136953" y="710080"/>
                    <a:pt x="134846" y="694073"/>
                  </a:cubicBezTo>
                  <a:cubicBezTo>
                    <a:pt x="132020" y="672651"/>
                    <a:pt x="130414" y="650850"/>
                    <a:pt x="130414" y="628663"/>
                  </a:cubicBezTo>
                  <a:cubicBezTo>
                    <a:pt x="130414" y="606484"/>
                    <a:pt x="132020" y="584675"/>
                    <a:pt x="134846" y="563253"/>
                  </a:cubicBezTo>
                  <a:cubicBezTo>
                    <a:pt x="136953" y="547245"/>
                    <a:pt x="139826" y="531483"/>
                    <a:pt x="143426" y="515976"/>
                  </a:cubicBezTo>
                  <a:lnTo>
                    <a:pt x="429390" y="576435"/>
                  </a:lnTo>
                  <a:cubicBezTo>
                    <a:pt x="425014" y="593123"/>
                    <a:pt x="422661" y="610614"/>
                    <a:pt x="422661" y="628653"/>
                  </a:cubicBezTo>
                  <a:cubicBezTo>
                    <a:pt x="422661" y="646692"/>
                    <a:pt x="425014" y="664193"/>
                    <a:pt x="429390" y="680881"/>
                  </a:cubicBezTo>
                  <a:lnTo>
                    <a:pt x="143426" y="741349"/>
                  </a:lnTo>
                  <a:close/>
                  <a:moveTo>
                    <a:pt x="324594" y="1022966"/>
                  </a:moveTo>
                  <a:cubicBezTo>
                    <a:pt x="290811" y="996847"/>
                    <a:pt x="260478" y="966514"/>
                    <a:pt x="234369" y="932732"/>
                  </a:cubicBezTo>
                  <a:cubicBezTo>
                    <a:pt x="224258" y="919653"/>
                    <a:pt x="214780" y="906084"/>
                    <a:pt x="205992" y="892013"/>
                  </a:cubicBezTo>
                  <a:lnTo>
                    <a:pt x="450916" y="732580"/>
                  </a:lnTo>
                  <a:cubicBezTo>
                    <a:pt x="468804" y="763045"/>
                    <a:pt x="494270" y="788521"/>
                    <a:pt x="524745" y="806410"/>
                  </a:cubicBezTo>
                  <a:lnTo>
                    <a:pt x="365302" y="1051343"/>
                  </a:lnTo>
                  <a:cubicBezTo>
                    <a:pt x="351242" y="1042545"/>
                    <a:pt x="337672" y="1033067"/>
                    <a:pt x="324594" y="1022966"/>
                  </a:cubicBezTo>
                  <a:close/>
                  <a:moveTo>
                    <a:pt x="694073" y="1122480"/>
                  </a:moveTo>
                  <a:cubicBezTo>
                    <a:pt x="672641" y="1125305"/>
                    <a:pt x="650841" y="1126911"/>
                    <a:pt x="628663" y="1126911"/>
                  </a:cubicBezTo>
                  <a:cubicBezTo>
                    <a:pt x="606484" y="1126911"/>
                    <a:pt x="584675" y="1125305"/>
                    <a:pt x="563253" y="1122480"/>
                  </a:cubicBezTo>
                  <a:cubicBezTo>
                    <a:pt x="547245" y="1120363"/>
                    <a:pt x="531483" y="1117500"/>
                    <a:pt x="515986" y="1113899"/>
                  </a:cubicBezTo>
                  <a:lnTo>
                    <a:pt x="576444" y="827926"/>
                  </a:lnTo>
                  <a:cubicBezTo>
                    <a:pt x="593132" y="832301"/>
                    <a:pt x="610624" y="834654"/>
                    <a:pt x="628663" y="834654"/>
                  </a:cubicBezTo>
                  <a:cubicBezTo>
                    <a:pt x="646702" y="834654"/>
                    <a:pt x="664203" y="832301"/>
                    <a:pt x="680881" y="827926"/>
                  </a:cubicBezTo>
                  <a:lnTo>
                    <a:pt x="741340" y="1113899"/>
                  </a:lnTo>
                  <a:cubicBezTo>
                    <a:pt x="725852" y="1117500"/>
                    <a:pt x="710090" y="1120372"/>
                    <a:pt x="694073" y="1122480"/>
                  </a:cubicBezTo>
                  <a:close/>
                  <a:moveTo>
                    <a:pt x="1022975" y="932713"/>
                  </a:moveTo>
                  <a:cubicBezTo>
                    <a:pt x="996857" y="966504"/>
                    <a:pt x="966514" y="996847"/>
                    <a:pt x="932722" y="1022966"/>
                  </a:cubicBezTo>
                  <a:cubicBezTo>
                    <a:pt x="919644" y="1033067"/>
                    <a:pt x="906084" y="1042545"/>
                    <a:pt x="892023" y="1051334"/>
                  </a:cubicBezTo>
                  <a:lnTo>
                    <a:pt x="732580" y="806400"/>
                  </a:lnTo>
                  <a:cubicBezTo>
                    <a:pt x="763055" y="788521"/>
                    <a:pt x="788521" y="763055"/>
                    <a:pt x="806410" y="732580"/>
                  </a:cubicBezTo>
                  <a:lnTo>
                    <a:pt x="1051343" y="892013"/>
                  </a:lnTo>
                  <a:cubicBezTo>
                    <a:pt x="1042555" y="906074"/>
                    <a:pt x="1033077" y="919635"/>
                    <a:pt x="1022975" y="932713"/>
                  </a:cubicBezTo>
                  <a:close/>
                  <a:moveTo>
                    <a:pt x="1122480" y="563253"/>
                  </a:moveTo>
                  <a:cubicBezTo>
                    <a:pt x="1125305" y="584675"/>
                    <a:pt x="1126911" y="606475"/>
                    <a:pt x="1126911" y="628663"/>
                  </a:cubicBezTo>
                  <a:cubicBezTo>
                    <a:pt x="1126911" y="650850"/>
                    <a:pt x="1125305" y="672651"/>
                    <a:pt x="1122480" y="694073"/>
                  </a:cubicBezTo>
                  <a:cubicBezTo>
                    <a:pt x="1120372" y="710080"/>
                    <a:pt x="1117509" y="725852"/>
                    <a:pt x="1113909" y="741349"/>
                  </a:cubicBezTo>
                  <a:lnTo>
                    <a:pt x="827926" y="680890"/>
                  </a:lnTo>
                  <a:cubicBezTo>
                    <a:pt x="832311" y="664203"/>
                    <a:pt x="834654" y="646702"/>
                    <a:pt x="834654" y="628663"/>
                  </a:cubicBezTo>
                  <a:cubicBezTo>
                    <a:pt x="834654" y="610624"/>
                    <a:pt x="832311" y="593123"/>
                    <a:pt x="827936" y="576444"/>
                  </a:cubicBezTo>
                  <a:lnTo>
                    <a:pt x="1113909" y="515986"/>
                  </a:lnTo>
                  <a:cubicBezTo>
                    <a:pt x="1117509" y="531474"/>
                    <a:pt x="1120382" y="547236"/>
                    <a:pt x="112248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3" name="グラフィックス 17">
              <a:extLst>
                <a:ext uri="{FF2B5EF4-FFF2-40B4-BE49-F238E27FC236}">
                  <a16:creationId xmlns:a16="http://schemas.microsoft.com/office/drawing/2014/main" id="{47E41CF3-F181-4071-83B2-794A4A6BC161}"/>
                </a:ext>
              </a:extLst>
            </p:cNvPr>
            <p:cNvSpPr/>
            <p:nvPr/>
          </p:nvSpPr>
          <p:spPr>
            <a:xfrm>
              <a:off x="4861683" y="4555230"/>
              <a:ext cx="1257315" cy="1257325"/>
            </a:xfrm>
            <a:custGeom>
              <a:avLst/>
              <a:gdLst>
                <a:gd name="connsiteX0" fmla="*/ 628653 w 1257315"/>
                <a:gd name="connsiteY0" fmla="*/ 0 h 1257325"/>
                <a:gd name="connsiteX1" fmla="*/ 0 w 1257315"/>
                <a:gd name="connsiteY1" fmla="*/ 628663 h 1257325"/>
                <a:gd name="connsiteX2" fmla="*/ 628653 w 1257315"/>
                <a:gd name="connsiteY2" fmla="*/ 1257325 h 1257325"/>
                <a:gd name="connsiteX3" fmla="*/ 1257316 w 1257315"/>
                <a:gd name="connsiteY3" fmla="*/ 628663 h 1257325"/>
                <a:gd name="connsiteX4" fmla="*/ 628653 w 1257315"/>
                <a:gd name="connsiteY4" fmla="*/ 0 h 1257325"/>
                <a:gd name="connsiteX5" fmla="*/ 932703 w 1257315"/>
                <a:gd name="connsiteY5" fmla="*/ 234341 h 1257325"/>
                <a:gd name="connsiteX6" fmla="*/ 1022984 w 1257315"/>
                <a:gd name="connsiteY6" fmla="*/ 324622 h 1257325"/>
                <a:gd name="connsiteX7" fmla="*/ 1051333 w 1257315"/>
                <a:gd name="connsiteY7" fmla="*/ 365293 h 1257325"/>
                <a:gd name="connsiteX8" fmla="*/ 806400 w 1257315"/>
                <a:gd name="connsiteY8" fmla="*/ 524736 h 1257325"/>
                <a:gd name="connsiteX9" fmla="*/ 732570 w 1257315"/>
                <a:gd name="connsiteY9" fmla="*/ 450916 h 1257325"/>
                <a:gd name="connsiteX10" fmla="*/ 892013 w 1257315"/>
                <a:gd name="connsiteY10" fmla="*/ 205982 h 1257325"/>
                <a:gd name="connsiteX11" fmla="*/ 932703 w 1257315"/>
                <a:gd name="connsiteY11" fmla="*/ 234341 h 1257325"/>
                <a:gd name="connsiteX12" fmla="*/ 753530 w 1257315"/>
                <a:gd name="connsiteY12" fmla="*/ 628653 h 1257325"/>
                <a:gd name="connsiteX13" fmla="*/ 748342 w 1257315"/>
                <a:gd name="connsiteY13" fmla="*/ 664051 h 1257325"/>
                <a:gd name="connsiteX14" fmla="*/ 738344 w 1257315"/>
                <a:gd name="connsiteY14" fmla="*/ 688271 h 1257325"/>
                <a:gd name="connsiteX15" fmla="*/ 688271 w 1257315"/>
                <a:gd name="connsiteY15" fmla="*/ 738335 h 1257325"/>
                <a:gd name="connsiteX16" fmla="*/ 664051 w 1257315"/>
                <a:gd name="connsiteY16" fmla="*/ 748332 h 1257325"/>
                <a:gd name="connsiteX17" fmla="*/ 628653 w 1257315"/>
                <a:gd name="connsiteY17" fmla="*/ 753520 h 1257325"/>
                <a:gd name="connsiteX18" fmla="*/ 593264 w 1257315"/>
                <a:gd name="connsiteY18" fmla="*/ 748332 h 1257325"/>
                <a:gd name="connsiteX19" fmla="*/ 569045 w 1257315"/>
                <a:gd name="connsiteY19" fmla="*/ 738344 h 1257325"/>
                <a:gd name="connsiteX20" fmla="*/ 518972 w 1257315"/>
                <a:gd name="connsiteY20" fmla="*/ 688280 h 1257325"/>
                <a:gd name="connsiteX21" fmla="*/ 508974 w 1257315"/>
                <a:gd name="connsiteY21" fmla="*/ 664061 h 1257325"/>
                <a:gd name="connsiteX22" fmla="*/ 503786 w 1257315"/>
                <a:gd name="connsiteY22" fmla="*/ 628663 h 1257325"/>
                <a:gd name="connsiteX23" fmla="*/ 508974 w 1257315"/>
                <a:gd name="connsiteY23" fmla="*/ 593265 h 1257325"/>
                <a:gd name="connsiteX24" fmla="*/ 518972 w 1257315"/>
                <a:gd name="connsiteY24" fmla="*/ 569045 h 1257325"/>
                <a:gd name="connsiteX25" fmla="*/ 569045 w 1257315"/>
                <a:gd name="connsiteY25" fmla="*/ 518972 h 1257325"/>
                <a:gd name="connsiteX26" fmla="*/ 593264 w 1257315"/>
                <a:gd name="connsiteY26" fmla="*/ 508974 h 1257325"/>
                <a:gd name="connsiteX27" fmla="*/ 628653 w 1257315"/>
                <a:gd name="connsiteY27" fmla="*/ 503786 h 1257325"/>
                <a:gd name="connsiteX28" fmla="*/ 664051 w 1257315"/>
                <a:gd name="connsiteY28" fmla="*/ 508974 h 1257325"/>
                <a:gd name="connsiteX29" fmla="*/ 688271 w 1257315"/>
                <a:gd name="connsiteY29" fmla="*/ 518972 h 1257325"/>
                <a:gd name="connsiteX30" fmla="*/ 738344 w 1257315"/>
                <a:gd name="connsiteY30" fmla="*/ 569036 h 1257325"/>
                <a:gd name="connsiteX31" fmla="*/ 748342 w 1257315"/>
                <a:gd name="connsiteY31" fmla="*/ 593255 h 1257325"/>
                <a:gd name="connsiteX32" fmla="*/ 753530 w 1257315"/>
                <a:gd name="connsiteY32" fmla="*/ 628653 h 1257325"/>
                <a:gd name="connsiteX33" fmla="*/ 563215 w 1257315"/>
                <a:gd name="connsiteY33" fmla="*/ 134836 h 1257325"/>
                <a:gd name="connsiteX34" fmla="*/ 628653 w 1257315"/>
                <a:gd name="connsiteY34" fmla="*/ 130405 h 1257325"/>
                <a:gd name="connsiteX35" fmla="*/ 694101 w 1257315"/>
                <a:gd name="connsiteY35" fmla="*/ 134836 h 1257325"/>
                <a:gd name="connsiteX36" fmla="*/ 741339 w 1257315"/>
                <a:gd name="connsiteY36" fmla="*/ 143417 h 1257325"/>
                <a:gd name="connsiteX37" fmla="*/ 680881 w 1257315"/>
                <a:gd name="connsiteY37" fmla="*/ 429399 h 1257325"/>
                <a:gd name="connsiteX38" fmla="*/ 628662 w 1257315"/>
                <a:gd name="connsiteY38" fmla="*/ 422671 h 1257325"/>
                <a:gd name="connsiteX39" fmla="*/ 576444 w 1257315"/>
                <a:gd name="connsiteY39" fmla="*/ 429399 h 1257325"/>
                <a:gd name="connsiteX40" fmla="*/ 515986 w 1257315"/>
                <a:gd name="connsiteY40" fmla="*/ 143417 h 1257325"/>
                <a:gd name="connsiteX41" fmla="*/ 563215 w 1257315"/>
                <a:gd name="connsiteY41" fmla="*/ 134836 h 1257325"/>
                <a:gd name="connsiteX42" fmla="*/ 234312 w 1257315"/>
                <a:gd name="connsiteY42" fmla="*/ 324641 h 1257325"/>
                <a:gd name="connsiteX43" fmla="*/ 324622 w 1257315"/>
                <a:gd name="connsiteY43" fmla="*/ 234331 h 1257325"/>
                <a:gd name="connsiteX44" fmla="*/ 365293 w 1257315"/>
                <a:gd name="connsiteY44" fmla="*/ 205982 h 1257325"/>
                <a:gd name="connsiteX45" fmla="*/ 524736 w 1257315"/>
                <a:gd name="connsiteY45" fmla="*/ 450916 h 1257325"/>
                <a:gd name="connsiteX46" fmla="*/ 450906 w 1257315"/>
                <a:gd name="connsiteY46" fmla="*/ 524745 h 1257325"/>
                <a:gd name="connsiteX47" fmla="*/ 205973 w 1257315"/>
                <a:gd name="connsiteY47" fmla="*/ 365302 h 1257325"/>
                <a:gd name="connsiteX48" fmla="*/ 234312 w 1257315"/>
                <a:gd name="connsiteY48" fmla="*/ 324641 h 1257325"/>
                <a:gd name="connsiteX49" fmla="*/ 143417 w 1257315"/>
                <a:gd name="connsiteY49" fmla="*/ 741349 h 1257325"/>
                <a:gd name="connsiteX50" fmla="*/ 134836 w 1257315"/>
                <a:gd name="connsiteY50" fmla="*/ 694073 h 1257325"/>
                <a:gd name="connsiteX51" fmla="*/ 130404 w 1257315"/>
                <a:gd name="connsiteY51" fmla="*/ 628663 h 1257325"/>
                <a:gd name="connsiteX52" fmla="*/ 134836 w 1257315"/>
                <a:gd name="connsiteY52" fmla="*/ 563253 h 1257325"/>
                <a:gd name="connsiteX53" fmla="*/ 143417 w 1257315"/>
                <a:gd name="connsiteY53" fmla="*/ 515976 h 1257325"/>
                <a:gd name="connsiteX54" fmla="*/ 429380 w 1257315"/>
                <a:gd name="connsiteY54" fmla="*/ 576435 h 1257325"/>
                <a:gd name="connsiteX55" fmla="*/ 422652 w 1257315"/>
                <a:gd name="connsiteY55" fmla="*/ 628653 h 1257325"/>
                <a:gd name="connsiteX56" fmla="*/ 429380 w 1257315"/>
                <a:gd name="connsiteY56" fmla="*/ 680881 h 1257325"/>
                <a:gd name="connsiteX57" fmla="*/ 143417 w 1257315"/>
                <a:gd name="connsiteY57" fmla="*/ 741349 h 1257325"/>
                <a:gd name="connsiteX58" fmla="*/ 324584 w 1257315"/>
                <a:gd name="connsiteY58" fmla="*/ 1022966 h 1257325"/>
                <a:gd name="connsiteX59" fmla="*/ 234350 w 1257315"/>
                <a:gd name="connsiteY59" fmla="*/ 932732 h 1257325"/>
                <a:gd name="connsiteX60" fmla="*/ 205973 w 1257315"/>
                <a:gd name="connsiteY60" fmla="*/ 892013 h 1257325"/>
                <a:gd name="connsiteX61" fmla="*/ 450906 w 1257315"/>
                <a:gd name="connsiteY61" fmla="*/ 732580 h 1257325"/>
                <a:gd name="connsiteX62" fmla="*/ 524736 w 1257315"/>
                <a:gd name="connsiteY62" fmla="*/ 806410 h 1257325"/>
                <a:gd name="connsiteX63" fmla="*/ 365293 w 1257315"/>
                <a:gd name="connsiteY63" fmla="*/ 1051343 h 1257325"/>
                <a:gd name="connsiteX64" fmla="*/ 324584 w 1257315"/>
                <a:gd name="connsiteY64" fmla="*/ 1022966 h 1257325"/>
                <a:gd name="connsiteX65" fmla="*/ 694072 w 1257315"/>
                <a:gd name="connsiteY65" fmla="*/ 1122480 h 1257325"/>
                <a:gd name="connsiteX66" fmla="*/ 628653 w 1257315"/>
                <a:gd name="connsiteY66" fmla="*/ 1126911 h 1257325"/>
                <a:gd name="connsiteX67" fmla="*/ 563243 w 1257315"/>
                <a:gd name="connsiteY67" fmla="*/ 1122480 h 1257325"/>
                <a:gd name="connsiteX68" fmla="*/ 515967 w 1257315"/>
                <a:gd name="connsiteY68" fmla="*/ 1113899 h 1257325"/>
                <a:gd name="connsiteX69" fmla="*/ 576425 w 1257315"/>
                <a:gd name="connsiteY69" fmla="*/ 827926 h 1257325"/>
                <a:gd name="connsiteX70" fmla="*/ 628644 w 1257315"/>
                <a:gd name="connsiteY70" fmla="*/ 834654 h 1257325"/>
                <a:gd name="connsiteX71" fmla="*/ 680862 w 1257315"/>
                <a:gd name="connsiteY71" fmla="*/ 827926 h 1257325"/>
                <a:gd name="connsiteX72" fmla="*/ 741320 w 1257315"/>
                <a:gd name="connsiteY72" fmla="*/ 1113899 h 1257325"/>
                <a:gd name="connsiteX73" fmla="*/ 694072 w 1257315"/>
                <a:gd name="connsiteY73" fmla="*/ 1122480 h 1257325"/>
                <a:gd name="connsiteX74" fmla="*/ 1022966 w 1257315"/>
                <a:gd name="connsiteY74" fmla="*/ 932713 h 1257325"/>
                <a:gd name="connsiteX75" fmla="*/ 932713 w 1257315"/>
                <a:gd name="connsiteY75" fmla="*/ 1022966 h 1257325"/>
                <a:gd name="connsiteX76" fmla="*/ 892013 w 1257315"/>
                <a:gd name="connsiteY76" fmla="*/ 1051334 h 1257325"/>
                <a:gd name="connsiteX77" fmla="*/ 732570 w 1257315"/>
                <a:gd name="connsiteY77" fmla="*/ 806400 h 1257325"/>
                <a:gd name="connsiteX78" fmla="*/ 806400 w 1257315"/>
                <a:gd name="connsiteY78" fmla="*/ 732580 h 1257325"/>
                <a:gd name="connsiteX79" fmla="*/ 1051333 w 1257315"/>
                <a:gd name="connsiteY79" fmla="*/ 892013 h 1257325"/>
                <a:gd name="connsiteX80" fmla="*/ 1022966 w 1257315"/>
                <a:gd name="connsiteY80" fmla="*/ 932713 h 1257325"/>
                <a:gd name="connsiteX81" fmla="*/ 1122470 w 1257315"/>
                <a:gd name="connsiteY81" fmla="*/ 563253 h 1257325"/>
                <a:gd name="connsiteX82" fmla="*/ 1126902 w 1257315"/>
                <a:gd name="connsiteY82" fmla="*/ 628663 h 1257325"/>
                <a:gd name="connsiteX83" fmla="*/ 1122470 w 1257315"/>
                <a:gd name="connsiteY83" fmla="*/ 694073 h 1257325"/>
                <a:gd name="connsiteX84" fmla="*/ 1113889 w 1257315"/>
                <a:gd name="connsiteY84" fmla="*/ 741349 h 1257325"/>
                <a:gd name="connsiteX85" fmla="*/ 827916 w 1257315"/>
                <a:gd name="connsiteY85" fmla="*/ 680890 h 1257325"/>
                <a:gd name="connsiteX86" fmla="*/ 834645 w 1257315"/>
                <a:gd name="connsiteY86" fmla="*/ 628663 h 1257325"/>
                <a:gd name="connsiteX87" fmla="*/ 827916 w 1257315"/>
                <a:gd name="connsiteY87" fmla="*/ 576444 h 1257325"/>
                <a:gd name="connsiteX88" fmla="*/ 1113889 w 1257315"/>
                <a:gd name="connsiteY88" fmla="*/ 515986 h 1257325"/>
                <a:gd name="connsiteX89" fmla="*/ 1122470 w 125731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15" h="1257325">
                  <a:moveTo>
                    <a:pt x="628653" y="0"/>
                  </a:moveTo>
                  <a:cubicBezTo>
                    <a:pt x="28200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53" y="1257325"/>
                  </a:cubicBezTo>
                  <a:cubicBezTo>
                    <a:pt x="975311" y="1257325"/>
                    <a:pt x="1257316" y="975312"/>
                    <a:pt x="1257316" y="628663"/>
                  </a:cubicBezTo>
                  <a:cubicBezTo>
                    <a:pt x="1257316" y="282014"/>
                    <a:pt x="975302" y="0"/>
                    <a:pt x="628653" y="0"/>
                  </a:cubicBezTo>
                  <a:close/>
                  <a:moveTo>
                    <a:pt x="932703" y="234341"/>
                  </a:moveTo>
                  <a:cubicBezTo>
                    <a:pt x="966504" y="260469"/>
                    <a:pt x="996857" y="290821"/>
                    <a:pt x="1022984" y="324622"/>
                  </a:cubicBezTo>
                  <a:cubicBezTo>
                    <a:pt x="1033076" y="337691"/>
                    <a:pt x="1042545" y="351251"/>
                    <a:pt x="1051333" y="365293"/>
                  </a:cubicBezTo>
                  <a:lnTo>
                    <a:pt x="806400" y="524736"/>
                  </a:lnTo>
                  <a:cubicBezTo>
                    <a:pt x="788512" y="494270"/>
                    <a:pt x="763045" y="468795"/>
                    <a:pt x="732570" y="450916"/>
                  </a:cubicBezTo>
                  <a:lnTo>
                    <a:pt x="892013" y="205982"/>
                  </a:lnTo>
                  <a:cubicBezTo>
                    <a:pt x="906065" y="214770"/>
                    <a:pt x="919644" y="224239"/>
                    <a:pt x="93270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68" y="652816"/>
                    <a:pt x="748342" y="664051"/>
                  </a:cubicBezTo>
                  <a:cubicBezTo>
                    <a:pt x="745818" y="672528"/>
                    <a:pt x="742501" y="680645"/>
                    <a:pt x="738344" y="688271"/>
                  </a:cubicBezTo>
                  <a:cubicBezTo>
                    <a:pt x="726815" y="709381"/>
                    <a:pt x="709390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6" y="753520"/>
                    <a:pt x="628653" y="753520"/>
                  </a:cubicBezTo>
                  <a:cubicBezTo>
                    <a:pt x="616350" y="753520"/>
                    <a:pt x="604490" y="751668"/>
                    <a:pt x="593264" y="748332"/>
                  </a:cubicBezTo>
                  <a:cubicBezTo>
                    <a:pt x="584797" y="745819"/>
                    <a:pt x="576661" y="742502"/>
                    <a:pt x="569045" y="738344"/>
                  </a:cubicBezTo>
                  <a:cubicBezTo>
                    <a:pt x="547935" y="726825"/>
                    <a:pt x="530500" y="709391"/>
                    <a:pt x="518972" y="688280"/>
                  </a:cubicBezTo>
                  <a:cubicBezTo>
                    <a:pt x="514814" y="680654"/>
                    <a:pt x="511488" y="672528"/>
                    <a:pt x="508974" y="664061"/>
                  </a:cubicBezTo>
                  <a:cubicBezTo>
                    <a:pt x="505638" y="652825"/>
                    <a:pt x="503786" y="640966"/>
                    <a:pt x="503786" y="628663"/>
                  </a:cubicBezTo>
                  <a:cubicBezTo>
                    <a:pt x="503786" y="616359"/>
                    <a:pt x="505638" y="604500"/>
                    <a:pt x="508974" y="593265"/>
                  </a:cubicBezTo>
                  <a:cubicBezTo>
                    <a:pt x="511488" y="584798"/>
                    <a:pt x="514804" y="576671"/>
                    <a:pt x="518972" y="569045"/>
                  </a:cubicBezTo>
                  <a:cubicBezTo>
                    <a:pt x="530500" y="547935"/>
                    <a:pt x="547925" y="530491"/>
                    <a:pt x="569045" y="518972"/>
                  </a:cubicBezTo>
                  <a:cubicBezTo>
                    <a:pt x="576671" y="514814"/>
                    <a:pt x="584788" y="511488"/>
                    <a:pt x="593264" y="508974"/>
                  </a:cubicBezTo>
                  <a:cubicBezTo>
                    <a:pt x="604490" y="505648"/>
                    <a:pt x="616350" y="503786"/>
                    <a:pt x="628653" y="503786"/>
                  </a:cubicBezTo>
                  <a:cubicBezTo>
                    <a:pt x="640956" y="503786"/>
                    <a:pt x="652825" y="505648"/>
                    <a:pt x="664051" y="508974"/>
                  </a:cubicBezTo>
                  <a:cubicBezTo>
                    <a:pt x="672518" y="511488"/>
                    <a:pt x="680654" y="514814"/>
                    <a:pt x="688271" y="518972"/>
                  </a:cubicBezTo>
                  <a:cubicBezTo>
                    <a:pt x="709381" y="530491"/>
                    <a:pt x="726815" y="547925"/>
                    <a:pt x="738344" y="569036"/>
                  </a:cubicBezTo>
                  <a:cubicBezTo>
                    <a:pt x="742492" y="576661"/>
                    <a:pt x="745828" y="584788"/>
                    <a:pt x="748342" y="593255"/>
                  </a:cubicBezTo>
                  <a:cubicBezTo>
                    <a:pt x="751659" y="604491"/>
                    <a:pt x="753530" y="616359"/>
                    <a:pt x="753530" y="628653"/>
                  </a:cubicBezTo>
                  <a:close/>
                  <a:moveTo>
                    <a:pt x="563215" y="134836"/>
                  </a:moveTo>
                  <a:cubicBezTo>
                    <a:pt x="584656" y="132011"/>
                    <a:pt x="606456" y="130405"/>
                    <a:pt x="628653" y="130405"/>
                  </a:cubicBezTo>
                  <a:cubicBezTo>
                    <a:pt x="650850" y="130405"/>
                    <a:pt x="672660" y="132011"/>
                    <a:pt x="694101" y="134836"/>
                  </a:cubicBezTo>
                  <a:cubicBezTo>
                    <a:pt x="710089" y="136953"/>
                    <a:pt x="725852" y="139816"/>
                    <a:pt x="741339" y="143417"/>
                  </a:cubicBezTo>
                  <a:lnTo>
                    <a:pt x="680881" y="429399"/>
                  </a:lnTo>
                  <a:cubicBezTo>
                    <a:pt x="664193" y="425024"/>
                    <a:pt x="646701" y="422671"/>
                    <a:pt x="628662" y="422671"/>
                  </a:cubicBezTo>
                  <a:cubicBezTo>
                    <a:pt x="610623" y="422671"/>
                    <a:pt x="593122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17" y="136953"/>
                    <a:pt x="563215" y="134836"/>
                  </a:cubicBezTo>
                  <a:close/>
                  <a:moveTo>
                    <a:pt x="234312" y="324641"/>
                  </a:moveTo>
                  <a:cubicBezTo>
                    <a:pt x="260449" y="290821"/>
                    <a:pt x="290811" y="260459"/>
                    <a:pt x="324622" y="234331"/>
                  </a:cubicBezTo>
                  <a:cubicBezTo>
                    <a:pt x="337690" y="224239"/>
                    <a:pt x="351241" y="214761"/>
                    <a:pt x="365293" y="205982"/>
                  </a:cubicBezTo>
                  <a:lnTo>
                    <a:pt x="524736" y="450916"/>
                  </a:lnTo>
                  <a:cubicBezTo>
                    <a:pt x="494261" y="468804"/>
                    <a:pt x="468794" y="494270"/>
                    <a:pt x="450906" y="524745"/>
                  </a:cubicBezTo>
                  <a:lnTo>
                    <a:pt x="205973" y="365302"/>
                  </a:lnTo>
                  <a:cubicBezTo>
                    <a:pt x="214761" y="351260"/>
                    <a:pt x="224220" y="337691"/>
                    <a:pt x="234312" y="324641"/>
                  </a:cubicBezTo>
                  <a:close/>
                  <a:moveTo>
                    <a:pt x="143417" y="741349"/>
                  </a:moveTo>
                  <a:cubicBezTo>
                    <a:pt x="139816" y="725852"/>
                    <a:pt x="136944" y="710080"/>
                    <a:pt x="134836" y="694073"/>
                  </a:cubicBezTo>
                  <a:cubicBezTo>
                    <a:pt x="132011" y="672651"/>
                    <a:pt x="130404" y="650850"/>
                    <a:pt x="130404" y="628663"/>
                  </a:cubicBezTo>
                  <a:cubicBezTo>
                    <a:pt x="130404" y="606484"/>
                    <a:pt x="132011" y="584675"/>
                    <a:pt x="134836" y="563253"/>
                  </a:cubicBezTo>
                  <a:cubicBezTo>
                    <a:pt x="136953" y="547245"/>
                    <a:pt x="139816" y="531483"/>
                    <a:pt x="143417" y="515976"/>
                  </a:cubicBezTo>
                  <a:lnTo>
                    <a:pt x="429380" y="576435"/>
                  </a:lnTo>
                  <a:cubicBezTo>
                    <a:pt x="425004" y="593123"/>
                    <a:pt x="422652" y="610614"/>
                    <a:pt x="422652" y="628653"/>
                  </a:cubicBezTo>
                  <a:cubicBezTo>
                    <a:pt x="422652" y="646692"/>
                    <a:pt x="425004" y="664193"/>
                    <a:pt x="429380" y="680881"/>
                  </a:cubicBezTo>
                  <a:lnTo>
                    <a:pt x="143417" y="741349"/>
                  </a:lnTo>
                  <a:close/>
                  <a:moveTo>
                    <a:pt x="324584" y="1022966"/>
                  </a:moveTo>
                  <a:cubicBezTo>
                    <a:pt x="290802" y="996847"/>
                    <a:pt x="260468" y="966514"/>
                    <a:pt x="234350" y="932732"/>
                  </a:cubicBezTo>
                  <a:cubicBezTo>
                    <a:pt x="224248" y="919653"/>
                    <a:pt x="214770" y="906084"/>
                    <a:pt x="205973" y="892013"/>
                  </a:cubicBezTo>
                  <a:lnTo>
                    <a:pt x="450906" y="732580"/>
                  </a:lnTo>
                  <a:cubicBezTo>
                    <a:pt x="468794" y="763045"/>
                    <a:pt x="494261" y="788521"/>
                    <a:pt x="524736" y="806410"/>
                  </a:cubicBezTo>
                  <a:lnTo>
                    <a:pt x="365293" y="1051343"/>
                  </a:lnTo>
                  <a:cubicBezTo>
                    <a:pt x="351232" y="1042545"/>
                    <a:pt x="337662" y="1033067"/>
                    <a:pt x="324584" y="1022966"/>
                  </a:cubicBezTo>
                  <a:close/>
                  <a:moveTo>
                    <a:pt x="694072" y="1122480"/>
                  </a:moveTo>
                  <a:cubicBezTo>
                    <a:pt x="672641" y="1125305"/>
                    <a:pt x="650841" y="1126911"/>
                    <a:pt x="628653" y="1126911"/>
                  </a:cubicBezTo>
                  <a:cubicBezTo>
                    <a:pt x="606465" y="1126911"/>
                    <a:pt x="584675" y="1125305"/>
                    <a:pt x="563243" y="1122480"/>
                  </a:cubicBezTo>
                  <a:cubicBezTo>
                    <a:pt x="547235" y="1120363"/>
                    <a:pt x="531473" y="1117500"/>
                    <a:pt x="515967" y="1113899"/>
                  </a:cubicBezTo>
                  <a:lnTo>
                    <a:pt x="576425" y="827926"/>
                  </a:lnTo>
                  <a:cubicBezTo>
                    <a:pt x="593113" y="832301"/>
                    <a:pt x="610604" y="834654"/>
                    <a:pt x="628644" y="834654"/>
                  </a:cubicBezTo>
                  <a:cubicBezTo>
                    <a:pt x="646683" y="834654"/>
                    <a:pt x="664184" y="832301"/>
                    <a:pt x="680862" y="827926"/>
                  </a:cubicBezTo>
                  <a:lnTo>
                    <a:pt x="741320" y="1113899"/>
                  </a:lnTo>
                  <a:cubicBezTo>
                    <a:pt x="725842" y="1117500"/>
                    <a:pt x="710080" y="1120372"/>
                    <a:pt x="694072" y="1122480"/>
                  </a:cubicBezTo>
                  <a:close/>
                  <a:moveTo>
                    <a:pt x="1022966" y="932713"/>
                  </a:moveTo>
                  <a:cubicBezTo>
                    <a:pt x="996847" y="966504"/>
                    <a:pt x="966504" y="996847"/>
                    <a:pt x="932713" y="1022966"/>
                  </a:cubicBezTo>
                  <a:cubicBezTo>
                    <a:pt x="919635" y="1033067"/>
                    <a:pt x="906074" y="1042545"/>
                    <a:pt x="892013" y="1051334"/>
                  </a:cubicBezTo>
                  <a:lnTo>
                    <a:pt x="732570" y="806400"/>
                  </a:lnTo>
                  <a:cubicBezTo>
                    <a:pt x="763045" y="788521"/>
                    <a:pt x="788512" y="763055"/>
                    <a:pt x="806400" y="732580"/>
                  </a:cubicBezTo>
                  <a:lnTo>
                    <a:pt x="1051333" y="892013"/>
                  </a:lnTo>
                  <a:cubicBezTo>
                    <a:pt x="1042545" y="906074"/>
                    <a:pt x="1033076" y="919635"/>
                    <a:pt x="1022966" y="932713"/>
                  </a:cubicBezTo>
                  <a:close/>
                  <a:moveTo>
                    <a:pt x="1122470" y="563253"/>
                  </a:moveTo>
                  <a:cubicBezTo>
                    <a:pt x="1125295" y="584675"/>
                    <a:pt x="1126902" y="606475"/>
                    <a:pt x="1126902" y="628663"/>
                  </a:cubicBezTo>
                  <a:cubicBezTo>
                    <a:pt x="1126902" y="650850"/>
                    <a:pt x="1125295" y="672651"/>
                    <a:pt x="1122470" y="694073"/>
                  </a:cubicBezTo>
                  <a:cubicBezTo>
                    <a:pt x="1120353" y="710080"/>
                    <a:pt x="1117490" y="725852"/>
                    <a:pt x="1113889" y="741349"/>
                  </a:cubicBezTo>
                  <a:lnTo>
                    <a:pt x="827916" y="680890"/>
                  </a:lnTo>
                  <a:cubicBezTo>
                    <a:pt x="832301" y="664203"/>
                    <a:pt x="834645" y="646702"/>
                    <a:pt x="834645" y="628663"/>
                  </a:cubicBezTo>
                  <a:cubicBezTo>
                    <a:pt x="834645" y="610624"/>
                    <a:pt x="832301" y="593123"/>
                    <a:pt x="827916" y="576444"/>
                  </a:cubicBezTo>
                  <a:lnTo>
                    <a:pt x="1113889" y="515986"/>
                  </a:lnTo>
                  <a:cubicBezTo>
                    <a:pt x="1117490" y="531474"/>
                    <a:pt x="1120362" y="547236"/>
                    <a:pt x="112247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4" name="グラフィックス 17">
              <a:extLst>
                <a:ext uri="{FF2B5EF4-FFF2-40B4-BE49-F238E27FC236}">
                  <a16:creationId xmlns:a16="http://schemas.microsoft.com/office/drawing/2014/main" id="{2CF386B2-8C4D-466D-83A0-32B9E38879BE}"/>
                </a:ext>
              </a:extLst>
            </p:cNvPr>
            <p:cNvSpPr/>
            <p:nvPr/>
          </p:nvSpPr>
          <p:spPr>
            <a:xfrm>
              <a:off x="1086703" y="3700193"/>
              <a:ext cx="5386268" cy="3291435"/>
            </a:xfrm>
            <a:custGeom>
              <a:avLst/>
              <a:gdLst>
                <a:gd name="connsiteX0" fmla="*/ 775131 w 5386268"/>
                <a:gd name="connsiteY0" fmla="*/ 409971 h 3291435"/>
                <a:gd name="connsiteX1" fmla="*/ 775131 w 5386268"/>
                <a:gd name="connsiteY1" fmla="*/ 0 h 3291435"/>
                <a:gd name="connsiteX2" fmla="*/ 0 w 5386268"/>
                <a:gd name="connsiteY2" fmla="*/ 0 h 3291435"/>
                <a:gd name="connsiteX3" fmla="*/ 0 w 5386268"/>
                <a:gd name="connsiteY3" fmla="*/ 265071 h 3291435"/>
                <a:gd name="connsiteX4" fmla="*/ 510061 w 5386268"/>
                <a:gd name="connsiteY4" fmla="*/ 265071 h 3291435"/>
                <a:gd name="connsiteX5" fmla="*/ 510061 w 5386268"/>
                <a:gd name="connsiteY5" fmla="*/ 810652 h 3291435"/>
                <a:gd name="connsiteX6" fmla="*/ 272781 w 5386268"/>
                <a:gd name="connsiteY6" fmla="*/ 810652 h 3291435"/>
                <a:gd name="connsiteX7" fmla="*/ 272781 w 5386268"/>
                <a:gd name="connsiteY7" fmla="*/ 1592833 h 3291435"/>
                <a:gd name="connsiteX8" fmla="*/ 510061 w 5386268"/>
                <a:gd name="connsiteY8" fmla="*/ 1592833 h 3291435"/>
                <a:gd name="connsiteX9" fmla="*/ 510061 w 5386268"/>
                <a:gd name="connsiteY9" fmla="*/ 1904377 h 3291435"/>
                <a:gd name="connsiteX10" fmla="*/ 272781 w 5386268"/>
                <a:gd name="connsiteY10" fmla="*/ 1904377 h 3291435"/>
                <a:gd name="connsiteX11" fmla="*/ 272781 w 5386268"/>
                <a:gd name="connsiteY11" fmla="*/ 2295476 h 3291435"/>
                <a:gd name="connsiteX12" fmla="*/ 510061 w 5386268"/>
                <a:gd name="connsiteY12" fmla="*/ 2295476 h 3291435"/>
                <a:gd name="connsiteX13" fmla="*/ 510061 w 5386268"/>
                <a:gd name="connsiteY13" fmla="*/ 3291436 h 3291435"/>
                <a:gd name="connsiteX14" fmla="*/ 775131 w 5386268"/>
                <a:gd name="connsiteY14" fmla="*/ 3291436 h 3291435"/>
                <a:gd name="connsiteX15" fmla="*/ 775131 w 5386268"/>
                <a:gd name="connsiteY15" fmla="*/ 2811897 h 3291435"/>
                <a:gd name="connsiteX16" fmla="*/ 1260340 w 5386268"/>
                <a:gd name="connsiteY16" fmla="*/ 2811897 h 3291435"/>
                <a:gd name="connsiteX17" fmla="*/ 1260340 w 5386268"/>
                <a:gd name="connsiteY17" fmla="*/ 2557419 h 3291435"/>
                <a:gd name="connsiteX18" fmla="*/ 2303083 w 5386268"/>
                <a:gd name="connsiteY18" fmla="*/ 2557419 h 3291435"/>
                <a:gd name="connsiteX19" fmla="*/ 2303083 w 5386268"/>
                <a:gd name="connsiteY19" fmla="*/ 2811897 h 3291435"/>
                <a:gd name="connsiteX20" fmla="*/ 4236395 w 5386268"/>
                <a:gd name="connsiteY20" fmla="*/ 2811897 h 3291435"/>
                <a:gd name="connsiteX21" fmla="*/ 4236395 w 5386268"/>
                <a:gd name="connsiteY21" fmla="*/ 2557419 h 3291435"/>
                <a:gd name="connsiteX22" fmla="*/ 4467985 w 5386268"/>
                <a:gd name="connsiteY22" fmla="*/ 2557419 h 3291435"/>
                <a:gd name="connsiteX23" fmla="*/ 4467985 w 5386268"/>
                <a:gd name="connsiteY23" fmla="*/ 2811897 h 3291435"/>
                <a:gd name="connsiteX24" fmla="*/ 4851724 w 5386268"/>
                <a:gd name="connsiteY24" fmla="*/ 2811897 h 3291435"/>
                <a:gd name="connsiteX25" fmla="*/ 4851724 w 5386268"/>
                <a:gd name="connsiteY25" fmla="*/ 2557419 h 3291435"/>
                <a:gd name="connsiteX26" fmla="*/ 5386269 w 5386268"/>
                <a:gd name="connsiteY26" fmla="*/ 2557419 h 3291435"/>
                <a:gd name="connsiteX27" fmla="*/ 5386269 w 5386268"/>
                <a:gd name="connsiteY27" fmla="*/ 409971 h 3291435"/>
                <a:gd name="connsiteX28" fmla="*/ 775131 w 5386268"/>
                <a:gd name="connsiteY28" fmla="*/ 409971 h 3291435"/>
                <a:gd name="connsiteX29" fmla="*/ 1532564 w 5386268"/>
                <a:gd name="connsiteY29" fmla="*/ 2254106 h 3291435"/>
                <a:gd name="connsiteX30" fmla="*/ 809462 w 5386268"/>
                <a:gd name="connsiteY30" fmla="*/ 2254106 h 3291435"/>
                <a:gd name="connsiteX31" fmla="*/ 809462 w 5386268"/>
                <a:gd name="connsiteY31" fmla="*/ 2080460 h 3291435"/>
                <a:gd name="connsiteX32" fmla="*/ 1532564 w 5386268"/>
                <a:gd name="connsiteY32" fmla="*/ 2080460 h 3291435"/>
                <a:gd name="connsiteX33" fmla="*/ 1532564 w 5386268"/>
                <a:gd name="connsiteY33" fmla="*/ 2254106 h 3291435"/>
                <a:gd name="connsiteX34" fmla="*/ 1532564 w 5386268"/>
                <a:gd name="connsiteY34" fmla="*/ 1786210 h 3291435"/>
                <a:gd name="connsiteX35" fmla="*/ 809462 w 5386268"/>
                <a:gd name="connsiteY35" fmla="*/ 1786210 h 3291435"/>
                <a:gd name="connsiteX36" fmla="*/ 809462 w 5386268"/>
                <a:gd name="connsiteY36" fmla="*/ 1612564 h 3291435"/>
                <a:gd name="connsiteX37" fmla="*/ 1532564 w 5386268"/>
                <a:gd name="connsiteY37" fmla="*/ 1612564 h 3291435"/>
                <a:gd name="connsiteX38" fmla="*/ 1532564 w 5386268"/>
                <a:gd name="connsiteY38" fmla="*/ 1786210 h 3291435"/>
                <a:gd name="connsiteX39" fmla="*/ 1532564 w 5386268"/>
                <a:gd name="connsiteY39" fmla="*/ 1318322 h 3291435"/>
                <a:gd name="connsiteX40" fmla="*/ 809462 w 5386268"/>
                <a:gd name="connsiteY40" fmla="*/ 1318322 h 3291435"/>
                <a:gd name="connsiteX41" fmla="*/ 809462 w 5386268"/>
                <a:gd name="connsiteY41" fmla="*/ 1144677 h 3291435"/>
                <a:gd name="connsiteX42" fmla="*/ 1532564 w 5386268"/>
                <a:gd name="connsiteY42" fmla="*/ 1144677 h 3291435"/>
                <a:gd name="connsiteX43" fmla="*/ 1532564 w 5386268"/>
                <a:gd name="connsiteY43" fmla="*/ 1318322 h 3291435"/>
                <a:gd name="connsiteX44" fmla="*/ 1532564 w 5386268"/>
                <a:gd name="connsiteY44" fmla="*/ 850435 h 3291435"/>
                <a:gd name="connsiteX45" fmla="*/ 809462 w 5386268"/>
                <a:gd name="connsiteY45" fmla="*/ 850435 h 3291435"/>
                <a:gd name="connsiteX46" fmla="*/ 809462 w 5386268"/>
                <a:gd name="connsiteY46" fmla="*/ 676789 h 3291435"/>
                <a:gd name="connsiteX47" fmla="*/ 1532564 w 5386268"/>
                <a:gd name="connsiteY47" fmla="*/ 676789 h 3291435"/>
                <a:gd name="connsiteX48" fmla="*/ 1532564 w 5386268"/>
                <a:gd name="connsiteY48" fmla="*/ 850435 h 3291435"/>
                <a:gd name="connsiteX49" fmla="*/ 2639385 w 5386268"/>
                <a:gd name="connsiteY49" fmla="*/ 2237163 h 3291435"/>
                <a:gd name="connsiteX50" fmla="*/ 1885922 w 5386268"/>
                <a:gd name="connsiteY50" fmla="*/ 1483700 h 3291435"/>
                <a:gd name="connsiteX51" fmla="*/ 2639385 w 5386268"/>
                <a:gd name="connsiteY51" fmla="*/ 730236 h 3291435"/>
                <a:gd name="connsiteX52" fmla="*/ 3392848 w 5386268"/>
                <a:gd name="connsiteY52" fmla="*/ 1483700 h 3291435"/>
                <a:gd name="connsiteX53" fmla="*/ 2639385 w 5386268"/>
                <a:gd name="connsiteY53" fmla="*/ 2237163 h 3291435"/>
                <a:gd name="connsiteX54" fmla="*/ 4403634 w 5386268"/>
                <a:gd name="connsiteY54" fmla="*/ 2237163 h 3291435"/>
                <a:gd name="connsiteX55" fmla="*/ 3650170 w 5386268"/>
                <a:gd name="connsiteY55" fmla="*/ 1483700 h 3291435"/>
                <a:gd name="connsiteX56" fmla="*/ 4403634 w 5386268"/>
                <a:gd name="connsiteY56" fmla="*/ 730236 h 3291435"/>
                <a:gd name="connsiteX57" fmla="*/ 5157097 w 5386268"/>
                <a:gd name="connsiteY57" fmla="*/ 1483700 h 3291435"/>
                <a:gd name="connsiteX58" fmla="*/ 4403634 w 5386268"/>
                <a:gd name="connsiteY58" fmla="*/ 2237163 h 32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86268" h="3291435">
                  <a:moveTo>
                    <a:pt x="775131" y="409971"/>
                  </a:moveTo>
                  <a:lnTo>
                    <a:pt x="775131" y="0"/>
                  </a:lnTo>
                  <a:lnTo>
                    <a:pt x="0" y="0"/>
                  </a:lnTo>
                  <a:lnTo>
                    <a:pt x="0" y="265071"/>
                  </a:lnTo>
                  <a:lnTo>
                    <a:pt x="510061" y="265071"/>
                  </a:lnTo>
                  <a:lnTo>
                    <a:pt x="510061" y="810652"/>
                  </a:lnTo>
                  <a:lnTo>
                    <a:pt x="272781" y="810652"/>
                  </a:lnTo>
                  <a:lnTo>
                    <a:pt x="272781" y="1592833"/>
                  </a:lnTo>
                  <a:lnTo>
                    <a:pt x="510061" y="1592833"/>
                  </a:lnTo>
                  <a:lnTo>
                    <a:pt x="510061" y="1904377"/>
                  </a:lnTo>
                  <a:lnTo>
                    <a:pt x="272781" y="1904377"/>
                  </a:lnTo>
                  <a:lnTo>
                    <a:pt x="272781" y="2295476"/>
                  </a:lnTo>
                  <a:lnTo>
                    <a:pt x="510061" y="2295476"/>
                  </a:lnTo>
                  <a:lnTo>
                    <a:pt x="510061" y="3291436"/>
                  </a:lnTo>
                  <a:lnTo>
                    <a:pt x="775131" y="3291436"/>
                  </a:lnTo>
                  <a:lnTo>
                    <a:pt x="775131" y="2811897"/>
                  </a:lnTo>
                  <a:lnTo>
                    <a:pt x="1260340" y="2811897"/>
                  </a:lnTo>
                  <a:lnTo>
                    <a:pt x="1260340" y="2557419"/>
                  </a:lnTo>
                  <a:lnTo>
                    <a:pt x="2303083" y="2557419"/>
                  </a:lnTo>
                  <a:lnTo>
                    <a:pt x="2303083" y="2811897"/>
                  </a:lnTo>
                  <a:lnTo>
                    <a:pt x="4236395" y="2811897"/>
                  </a:lnTo>
                  <a:lnTo>
                    <a:pt x="4236395" y="2557419"/>
                  </a:lnTo>
                  <a:lnTo>
                    <a:pt x="4467985" y="2557419"/>
                  </a:lnTo>
                  <a:lnTo>
                    <a:pt x="4467985" y="2811897"/>
                  </a:lnTo>
                  <a:lnTo>
                    <a:pt x="4851724" y="2811897"/>
                  </a:lnTo>
                  <a:lnTo>
                    <a:pt x="4851724" y="2557419"/>
                  </a:lnTo>
                  <a:lnTo>
                    <a:pt x="5386269" y="2557419"/>
                  </a:lnTo>
                  <a:lnTo>
                    <a:pt x="5386269" y="409971"/>
                  </a:lnTo>
                  <a:lnTo>
                    <a:pt x="775131" y="409971"/>
                  </a:lnTo>
                  <a:close/>
                  <a:moveTo>
                    <a:pt x="1532564" y="2254106"/>
                  </a:moveTo>
                  <a:lnTo>
                    <a:pt x="809462" y="2254106"/>
                  </a:lnTo>
                  <a:lnTo>
                    <a:pt x="809462" y="2080460"/>
                  </a:lnTo>
                  <a:lnTo>
                    <a:pt x="1532564" y="2080460"/>
                  </a:lnTo>
                  <a:lnTo>
                    <a:pt x="1532564" y="2254106"/>
                  </a:lnTo>
                  <a:close/>
                  <a:moveTo>
                    <a:pt x="1532564" y="1786210"/>
                  </a:moveTo>
                  <a:lnTo>
                    <a:pt x="809462" y="1786210"/>
                  </a:lnTo>
                  <a:lnTo>
                    <a:pt x="809462" y="1612564"/>
                  </a:lnTo>
                  <a:lnTo>
                    <a:pt x="1532564" y="1612564"/>
                  </a:lnTo>
                  <a:lnTo>
                    <a:pt x="1532564" y="1786210"/>
                  </a:lnTo>
                  <a:close/>
                  <a:moveTo>
                    <a:pt x="1532564" y="1318322"/>
                  </a:moveTo>
                  <a:lnTo>
                    <a:pt x="809462" y="1318322"/>
                  </a:lnTo>
                  <a:lnTo>
                    <a:pt x="809462" y="1144677"/>
                  </a:lnTo>
                  <a:lnTo>
                    <a:pt x="1532564" y="1144677"/>
                  </a:lnTo>
                  <a:lnTo>
                    <a:pt x="1532564" y="1318322"/>
                  </a:lnTo>
                  <a:close/>
                  <a:moveTo>
                    <a:pt x="1532564" y="850435"/>
                  </a:moveTo>
                  <a:lnTo>
                    <a:pt x="809462" y="850435"/>
                  </a:lnTo>
                  <a:lnTo>
                    <a:pt x="809462" y="676789"/>
                  </a:lnTo>
                  <a:lnTo>
                    <a:pt x="1532564" y="676789"/>
                  </a:lnTo>
                  <a:lnTo>
                    <a:pt x="1532564" y="850435"/>
                  </a:lnTo>
                  <a:close/>
                  <a:moveTo>
                    <a:pt x="2639385" y="2237163"/>
                  </a:moveTo>
                  <a:cubicBezTo>
                    <a:pt x="2223924" y="2237163"/>
                    <a:pt x="1885922" y="1899161"/>
                    <a:pt x="1885922" y="1483700"/>
                  </a:cubicBezTo>
                  <a:cubicBezTo>
                    <a:pt x="1885922" y="1068239"/>
                    <a:pt x="2223934" y="730236"/>
                    <a:pt x="2639385" y="730236"/>
                  </a:cubicBezTo>
                  <a:cubicBezTo>
                    <a:pt x="3054846" y="730236"/>
                    <a:pt x="3392848" y="1068248"/>
                    <a:pt x="3392848" y="1483700"/>
                  </a:cubicBezTo>
                  <a:cubicBezTo>
                    <a:pt x="3392848" y="1899161"/>
                    <a:pt x="3054846" y="2237163"/>
                    <a:pt x="2639385" y="2237163"/>
                  </a:cubicBezTo>
                  <a:close/>
                  <a:moveTo>
                    <a:pt x="4403634" y="2237163"/>
                  </a:moveTo>
                  <a:cubicBezTo>
                    <a:pt x="3988173" y="2237163"/>
                    <a:pt x="3650170" y="1899161"/>
                    <a:pt x="3650170" y="1483700"/>
                  </a:cubicBezTo>
                  <a:cubicBezTo>
                    <a:pt x="3650170" y="1068239"/>
                    <a:pt x="3988182" y="730236"/>
                    <a:pt x="4403634" y="730236"/>
                  </a:cubicBezTo>
                  <a:cubicBezTo>
                    <a:pt x="4819085" y="730236"/>
                    <a:pt x="5157097" y="1068248"/>
                    <a:pt x="5157097" y="1483700"/>
                  </a:cubicBezTo>
                  <a:cubicBezTo>
                    <a:pt x="5157097" y="1899161"/>
                    <a:pt x="4819095" y="2237163"/>
                    <a:pt x="4403634" y="223716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595" name="テキスト ボックス 594">
            <a:extLst>
              <a:ext uri="{FF2B5EF4-FFF2-40B4-BE49-F238E27FC236}">
                <a16:creationId xmlns:a16="http://schemas.microsoft.com/office/drawing/2014/main" id="{EA6E6E32-6387-4FBA-8528-603FB0004499}"/>
              </a:ext>
            </a:extLst>
          </p:cNvPr>
          <p:cNvSpPr txBox="1"/>
          <p:nvPr/>
        </p:nvSpPr>
        <p:spPr>
          <a:xfrm>
            <a:off x="1163893" y="4890821"/>
            <a:ext cx="36080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596" name="直線コネクタ 595">
            <a:extLst>
              <a:ext uri="{FF2B5EF4-FFF2-40B4-BE49-F238E27FC236}">
                <a16:creationId xmlns:a16="http://schemas.microsoft.com/office/drawing/2014/main" id="{EC829A99-A024-43FC-99E6-E78D016652D2}"/>
              </a:ext>
            </a:extLst>
          </p:cNvPr>
          <p:cNvCxnSpPr>
            <a:cxnSpLocks/>
          </p:cNvCxnSpPr>
          <p:nvPr/>
        </p:nvCxnSpPr>
        <p:spPr>
          <a:xfrm>
            <a:off x="349860" y="5429610"/>
            <a:ext cx="331826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8" name="テキスト ボックス 597">
            <a:extLst>
              <a:ext uri="{FF2B5EF4-FFF2-40B4-BE49-F238E27FC236}">
                <a16:creationId xmlns:a16="http://schemas.microsoft.com/office/drawing/2014/main" id="{F5F15131-88F3-41C7-BB76-1911D373CD01}"/>
              </a:ext>
            </a:extLst>
          </p:cNvPr>
          <p:cNvSpPr txBox="1"/>
          <p:nvPr/>
        </p:nvSpPr>
        <p:spPr>
          <a:xfrm>
            <a:off x="2428154" y="6951965"/>
            <a:ext cx="1211964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在庫限りの限定特価</a:t>
            </a:r>
            <a:endParaRPr lang="en-US" altLang="ja-JP" sz="8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3" name="正方形/長方形 612">
            <a:extLst>
              <a:ext uri="{FF2B5EF4-FFF2-40B4-BE49-F238E27FC236}">
                <a16:creationId xmlns:a16="http://schemas.microsoft.com/office/drawing/2014/main" id="{3309E6B0-6E9F-45CF-B1F0-F46E2D91DC23}"/>
              </a:ext>
            </a:extLst>
          </p:cNvPr>
          <p:cNvSpPr/>
          <p:nvPr/>
        </p:nvSpPr>
        <p:spPr>
          <a:xfrm>
            <a:off x="3849685" y="4834346"/>
            <a:ext cx="3456951" cy="26013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正方形/長方形 613">
            <a:extLst>
              <a:ext uri="{FF2B5EF4-FFF2-40B4-BE49-F238E27FC236}">
                <a16:creationId xmlns:a16="http://schemas.microsoft.com/office/drawing/2014/main" id="{BA996556-BD5D-49EE-B79A-3BDCE3B6D78D}"/>
              </a:ext>
            </a:extLst>
          </p:cNvPr>
          <p:cNvSpPr/>
          <p:nvPr/>
        </p:nvSpPr>
        <p:spPr>
          <a:xfrm>
            <a:off x="3850463" y="4841684"/>
            <a:ext cx="3456950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DD2849B3-E66B-428F-8457-015D5D3D24CC}"/>
              </a:ext>
            </a:extLst>
          </p:cNvPr>
          <p:cNvSpPr/>
          <p:nvPr/>
        </p:nvSpPr>
        <p:spPr>
          <a:xfrm>
            <a:off x="3850463" y="4841685"/>
            <a:ext cx="1725315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16" name="グループ化 69">
            <a:extLst>
              <a:ext uri="{FF2B5EF4-FFF2-40B4-BE49-F238E27FC236}">
                <a16:creationId xmlns:a16="http://schemas.microsoft.com/office/drawing/2014/main" id="{E5FBC841-0F7B-4D03-8279-A66B82769BF5}"/>
              </a:ext>
            </a:extLst>
          </p:cNvPr>
          <p:cNvGrpSpPr>
            <a:grpSpLocks/>
          </p:cNvGrpSpPr>
          <p:nvPr/>
        </p:nvGrpSpPr>
        <p:grpSpPr bwMode="auto">
          <a:xfrm>
            <a:off x="3961849" y="4929270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617" name="グラフィックス 3">
              <a:extLst>
                <a:ext uri="{FF2B5EF4-FFF2-40B4-BE49-F238E27FC236}">
                  <a16:creationId xmlns:a16="http://schemas.microsoft.com/office/drawing/2014/main" id="{6EE2A397-90FD-4D2C-AEAD-ED105AD40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グラフィックス 3">
              <a:extLst>
                <a:ext uri="{FF2B5EF4-FFF2-40B4-BE49-F238E27FC236}">
                  <a16:creationId xmlns:a16="http://schemas.microsoft.com/office/drawing/2014/main" id="{D9383EA2-3F78-4FCD-AE3C-1F559881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グラフィックス 3">
              <a:extLst>
                <a:ext uri="{FF2B5EF4-FFF2-40B4-BE49-F238E27FC236}">
                  <a16:creationId xmlns:a16="http://schemas.microsoft.com/office/drawing/2014/main" id="{1B78C18F-EA3E-4DEB-AED6-6D5432F2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グラフィックス 3">
              <a:extLst>
                <a:ext uri="{FF2B5EF4-FFF2-40B4-BE49-F238E27FC236}">
                  <a16:creationId xmlns:a16="http://schemas.microsoft.com/office/drawing/2014/main" id="{0711BD0B-604A-48B7-98F5-234E6D7D2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グラフィックス 3">
              <a:extLst>
                <a:ext uri="{FF2B5EF4-FFF2-40B4-BE49-F238E27FC236}">
                  <a16:creationId xmlns:a16="http://schemas.microsoft.com/office/drawing/2014/main" id="{B8C42B60-AE13-4D0E-B55C-2EB946C9F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グラフィックス 3">
              <a:extLst>
                <a:ext uri="{FF2B5EF4-FFF2-40B4-BE49-F238E27FC236}">
                  <a16:creationId xmlns:a16="http://schemas.microsoft.com/office/drawing/2014/main" id="{E63CC068-A86C-4A7C-A4E3-DB81FF86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グラフィックス 3">
              <a:extLst>
                <a:ext uri="{FF2B5EF4-FFF2-40B4-BE49-F238E27FC236}">
                  <a16:creationId xmlns:a16="http://schemas.microsoft.com/office/drawing/2014/main" id="{C32C6FEA-D67B-4F2D-AF48-FA53C5D1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グラフィックス 3">
              <a:extLst>
                <a:ext uri="{FF2B5EF4-FFF2-40B4-BE49-F238E27FC236}">
                  <a16:creationId xmlns:a16="http://schemas.microsoft.com/office/drawing/2014/main" id="{D8EFCC1A-DF50-4AE7-B7E2-DE1CA0D1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グラフィックス 3">
              <a:extLst>
                <a:ext uri="{FF2B5EF4-FFF2-40B4-BE49-F238E27FC236}">
                  <a16:creationId xmlns:a16="http://schemas.microsoft.com/office/drawing/2014/main" id="{68E3AB89-A7C1-4FAC-B318-A32299B0F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EB51AD41-4478-4A4C-8276-78F8760410F6}"/>
              </a:ext>
            </a:extLst>
          </p:cNvPr>
          <p:cNvSpPr txBox="1"/>
          <p:nvPr/>
        </p:nvSpPr>
        <p:spPr>
          <a:xfrm>
            <a:off x="5580874" y="4890821"/>
            <a:ext cx="175068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Type-T13</a:t>
            </a:r>
            <a:r>
              <a:rPr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年保証）</a:t>
            </a:r>
            <a:endParaRPr lang="en-US" altLang="ja-JP" sz="12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27" name="テキスト ボックス 626">
            <a:extLst>
              <a:ext uri="{FF2B5EF4-FFF2-40B4-BE49-F238E27FC236}">
                <a16:creationId xmlns:a16="http://schemas.microsoft.com/office/drawing/2014/main" id="{4843ED7D-4980-4254-99D4-C138EC5D83ED}"/>
              </a:ext>
            </a:extLst>
          </p:cNvPr>
          <p:cNvSpPr txBox="1"/>
          <p:nvPr/>
        </p:nvSpPr>
        <p:spPr>
          <a:xfrm>
            <a:off x="3849685" y="5227850"/>
            <a:ext cx="3456950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13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世代インテル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®Core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i9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プロセッサー搭載（ミドル・タワー型）</a:t>
            </a:r>
            <a:endParaRPr lang="en-US" altLang="ja-JP" sz="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28" name="テキスト ボックス 627">
            <a:extLst>
              <a:ext uri="{FF2B5EF4-FFF2-40B4-BE49-F238E27FC236}">
                <a16:creationId xmlns:a16="http://schemas.microsoft.com/office/drawing/2014/main" id="{CDE727D6-7C91-4F2E-9396-982A70F1C9FF}"/>
              </a:ext>
            </a:extLst>
          </p:cNvPr>
          <p:cNvSpPr txBox="1"/>
          <p:nvPr/>
        </p:nvSpPr>
        <p:spPr>
          <a:xfrm>
            <a:off x="5902269" y="7066162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712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,000</a:t>
            </a:r>
          </a:p>
        </p:txBody>
      </p:sp>
      <p:sp>
        <p:nvSpPr>
          <p:cNvPr id="629" name="テキスト ボックス 628">
            <a:extLst>
              <a:ext uri="{FF2B5EF4-FFF2-40B4-BE49-F238E27FC236}">
                <a16:creationId xmlns:a16="http://schemas.microsoft.com/office/drawing/2014/main" id="{281CD344-8B77-47D7-89A3-2E284F755FDC}"/>
              </a:ext>
            </a:extLst>
          </p:cNvPr>
          <p:cNvSpPr txBox="1"/>
          <p:nvPr/>
        </p:nvSpPr>
        <p:spPr>
          <a:xfrm>
            <a:off x="6931786" y="7126555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0" name="テキスト ボックス 629">
            <a:extLst>
              <a:ext uri="{FF2B5EF4-FFF2-40B4-BE49-F238E27FC236}">
                <a16:creationId xmlns:a16="http://schemas.microsoft.com/office/drawing/2014/main" id="{F857B3C5-78F1-466C-B692-08147F108FA2}"/>
              </a:ext>
            </a:extLst>
          </p:cNvPr>
          <p:cNvSpPr txBox="1"/>
          <p:nvPr/>
        </p:nvSpPr>
        <p:spPr>
          <a:xfrm>
            <a:off x="6946681" y="7068716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1" name="テキスト ボックス 630">
            <a:extLst>
              <a:ext uri="{FF2B5EF4-FFF2-40B4-BE49-F238E27FC236}">
                <a16:creationId xmlns:a16="http://schemas.microsoft.com/office/drawing/2014/main" id="{2032462A-96F7-4BA6-B259-444ED9DB1EFB}"/>
              </a:ext>
            </a:extLst>
          </p:cNvPr>
          <p:cNvSpPr txBox="1"/>
          <p:nvPr/>
        </p:nvSpPr>
        <p:spPr>
          <a:xfrm>
            <a:off x="5106949" y="5485060"/>
            <a:ext cx="2207528" cy="1692771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Windows11 Pro 64bit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i9-13900 (24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32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128GB (32GB×4, DDR4-3200)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2TB (M.2 </a:t>
            </a:r>
            <a:r>
              <a:rPr lang="en-US" altLang="ja-JP" sz="800" dirty="0" err="1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GeForce RTX 4090 24GB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本パーツは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年保証になります。</a:t>
            </a:r>
            <a:endParaRPr lang="en-US" altLang="ja-JP" sz="800" dirty="0">
              <a:solidFill>
                <a:srgbClr val="FF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■光学ドライブ：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スーパーマルチ搭載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■ネットワーク：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2.5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dirty="0" err="1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vPRO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■電源：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(80PLUS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Platinum</a:t>
            </a:r>
            <a:r>
              <a:rPr lang="ja-JP" altLang="en-US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認証</a:t>
            </a:r>
            <a:r>
              <a:rPr lang="en-US" altLang="ja-JP" sz="8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■付属品：有線キーボード・マウス付属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■保証：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632" name="グラフィックス 17">
            <a:extLst>
              <a:ext uri="{FF2B5EF4-FFF2-40B4-BE49-F238E27FC236}">
                <a16:creationId xmlns:a16="http://schemas.microsoft.com/office/drawing/2014/main" id="{15062629-D68C-4B3A-8C5C-3024BEC6BA66}"/>
              </a:ext>
            </a:extLst>
          </p:cNvPr>
          <p:cNvGrpSpPr/>
          <p:nvPr/>
        </p:nvGrpSpPr>
        <p:grpSpPr>
          <a:xfrm>
            <a:off x="5037494" y="4927446"/>
            <a:ext cx="338110" cy="206612"/>
            <a:chOff x="1086703" y="3700193"/>
            <a:chExt cx="5386268" cy="3291435"/>
          </a:xfrm>
          <a:solidFill>
            <a:schemeClr val="bg1"/>
          </a:solidFill>
        </p:grpSpPr>
        <p:sp>
          <p:nvSpPr>
            <p:cNvPr id="633" name="グラフィックス 17">
              <a:extLst>
                <a:ext uri="{FF2B5EF4-FFF2-40B4-BE49-F238E27FC236}">
                  <a16:creationId xmlns:a16="http://schemas.microsoft.com/office/drawing/2014/main" id="{64022D29-47A1-417D-905F-D65F40A7ADCF}"/>
                </a:ext>
              </a:extLst>
            </p:cNvPr>
            <p:cNvSpPr/>
            <p:nvPr/>
          </p:nvSpPr>
          <p:spPr>
            <a:xfrm>
              <a:off x="3097425" y="4555230"/>
              <a:ext cx="1257325" cy="1257325"/>
            </a:xfrm>
            <a:custGeom>
              <a:avLst/>
              <a:gdLst>
                <a:gd name="connsiteX0" fmla="*/ 628663 w 1257325"/>
                <a:gd name="connsiteY0" fmla="*/ 0 h 1257325"/>
                <a:gd name="connsiteX1" fmla="*/ 0 w 1257325"/>
                <a:gd name="connsiteY1" fmla="*/ 628663 h 1257325"/>
                <a:gd name="connsiteX2" fmla="*/ 628663 w 1257325"/>
                <a:gd name="connsiteY2" fmla="*/ 1257325 h 1257325"/>
                <a:gd name="connsiteX3" fmla="*/ 1257325 w 1257325"/>
                <a:gd name="connsiteY3" fmla="*/ 628663 h 1257325"/>
                <a:gd name="connsiteX4" fmla="*/ 628663 w 1257325"/>
                <a:gd name="connsiteY4" fmla="*/ 0 h 1257325"/>
                <a:gd name="connsiteX5" fmla="*/ 932713 w 1257325"/>
                <a:gd name="connsiteY5" fmla="*/ 234341 h 1257325"/>
                <a:gd name="connsiteX6" fmla="*/ 1022994 w 1257325"/>
                <a:gd name="connsiteY6" fmla="*/ 324622 h 1257325"/>
                <a:gd name="connsiteX7" fmla="*/ 1051343 w 1257325"/>
                <a:gd name="connsiteY7" fmla="*/ 365293 h 1257325"/>
                <a:gd name="connsiteX8" fmla="*/ 806410 w 1257325"/>
                <a:gd name="connsiteY8" fmla="*/ 524736 h 1257325"/>
                <a:gd name="connsiteX9" fmla="*/ 732580 w 1257325"/>
                <a:gd name="connsiteY9" fmla="*/ 450916 h 1257325"/>
                <a:gd name="connsiteX10" fmla="*/ 892023 w 1257325"/>
                <a:gd name="connsiteY10" fmla="*/ 205982 h 1257325"/>
                <a:gd name="connsiteX11" fmla="*/ 932713 w 1257325"/>
                <a:gd name="connsiteY11" fmla="*/ 234341 h 1257325"/>
                <a:gd name="connsiteX12" fmla="*/ 753530 w 1257325"/>
                <a:gd name="connsiteY12" fmla="*/ 628653 h 1257325"/>
                <a:gd name="connsiteX13" fmla="*/ 748342 w 1257325"/>
                <a:gd name="connsiteY13" fmla="*/ 664051 h 1257325"/>
                <a:gd name="connsiteX14" fmla="*/ 738344 w 1257325"/>
                <a:gd name="connsiteY14" fmla="*/ 688271 h 1257325"/>
                <a:gd name="connsiteX15" fmla="*/ 688271 w 1257325"/>
                <a:gd name="connsiteY15" fmla="*/ 738335 h 1257325"/>
                <a:gd name="connsiteX16" fmla="*/ 664051 w 1257325"/>
                <a:gd name="connsiteY16" fmla="*/ 748332 h 1257325"/>
                <a:gd name="connsiteX17" fmla="*/ 628653 w 1257325"/>
                <a:gd name="connsiteY17" fmla="*/ 753520 h 1257325"/>
                <a:gd name="connsiteX18" fmla="*/ 593255 w 1257325"/>
                <a:gd name="connsiteY18" fmla="*/ 748332 h 1257325"/>
                <a:gd name="connsiteX19" fmla="*/ 569036 w 1257325"/>
                <a:gd name="connsiteY19" fmla="*/ 738344 h 1257325"/>
                <a:gd name="connsiteX20" fmla="*/ 518962 w 1257325"/>
                <a:gd name="connsiteY20" fmla="*/ 688280 h 1257325"/>
                <a:gd name="connsiteX21" fmla="*/ 508965 w 1257325"/>
                <a:gd name="connsiteY21" fmla="*/ 664061 h 1257325"/>
                <a:gd name="connsiteX22" fmla="*/ 503777 w 1257325"/>
                <a:gd name="connsiteY22" fmla="*/ 628663 h 1257325"/>
                <a:gd name="connsiteX23" fmla="*/ 508965 w 1257325"/>
                <a:gd name="connsiteY23" fmla="*/ 593265 h 1257325"/>
                <a:gd name="connsiteX24" fmla="*/ 518962 w 1257325"/>
                <a:gd name="connsiteY24" fmla="*/ 569045 h 1257325"/>
                <a:gd name="connsiteX25" fmla="*/ 569026 w 1257325"/>
                <a:gd name="connsiteY25" fmla="*/ 518972 h 1257325"/>
                <a:gd name="connsiteX26" fmla="*/ 593246 w 1257325"/>
                <a:gd name="connsiteY26" fmla="*/ 508974 h 1257325"/>
                <a:gd name="connsiteX27" fmla="*/ 628644 w 1257325"/>
                <a:gd name="connsiteY27" fmla="*/ 503786 h 1257325"/>
                <a:gd name="connsiteX28" fmla="*/ 664042 w 1257325"/>
                <a:gd name="connsiteY28" fmla="*/ 508974 h 1257325"/>
                <a:gd name="connsiteX29" fmla="*/ 688261 w 1257325"/>
                <a:gd name="connsiteY29" fmla="*/ 518972 h 1257325"/>
                <a:gd name="connsiteX30" fmla="*/ 738335 w 1257325"/>
                <a:gd name="connsiteY30" fmla="*/ 569036 h 1257325"/>
                <a:gd name="connsiteX31" fmla="*/ 748332 w 1257325"/>
                <a:gd name="connsiteY31" fmla="*/ 593255 h 1257325"/>
                <a:gd name="connsiteX32" fmla="*/ 753530 w 1257325"/>
                <a:gd name="connsiteY32" fmla="*/ 628653 h 1257325"/>
                <a:gd name="connsiteX33" fmla="*/ 563224 w 1257325"/>
                <a:gd name="connsiteY33" fmla="*/ 134836 h 1257325"/>
                <a:gd name="connsiteX34" fmla="*/ 628663 w 1257325"/>
                <a:gd name="connsiteY34" fmla="*/ 130405 h 1257325"/>
                <a:gd name="connsiteX35" fmla="*/ 694101 w 1257325"/>
                <a:gd name="connsiteY35" fmla="*/ 134836 h 1257325"/>
                <a:gd name="connsiteX36" fmla="*/ 741340 w 1257325"/>
                <a:gd name="connsiteY36" fmla="*/ 143417 h 1257325"/>
                <a:gd name="connsiteX37" fmla="*/ 680881 w 1257325"/>
                <a:gd name="connsiteY37" fmla="*/ 429399 h 1257325"/>
                <a:gd name="connsiteX38" fmla="*/ 628663 w 1257325"/>
                <a:gd name="connsiteY38" fmla="*/ 422671 h 1257325"/>
                <a:gd name="connsiteX39" fmla="*/ 576444 w 1257325"/>
                <a:gd name="connsiteY39" fmla="*/ 429399 h 1257325"/>
                <a:gd name="connsiteX40" fmla="*/ 515986 w 1257325"/>
                <a:gd name="connsiteY40" fmla="*/ 143417 h 1257325"/>
                <a:gd name="connsiteX41" fmla="*/ 563224 w 1257325"/>
                <a:gd name="connsiteY41" fmla="*/ 134836 h 1257325"/>
                <a:gd name="connsiteX42" fmla="*/ 234331 w 1257325"/>
                <a:gd name="connsiteY42" fmla="*/ 324641 h 1257325"/>
                <a:gd name="connsiteX43" fmla="*/ 324641 w 1257325"/>
                <a:gd name="connsiteY43" fmla="*/ 234331 h 1257325"/>
                <a:gd name="connsiteX44" fmla="*/ 365312 w 1257325"/>
                <a:gd name="connsiteY44" fmla="*/ 205982 h 1257325"/>
                <a:gd name="connsiteX45" fmla="*/ 524755 w 1257325"/>
                <a:gd name="connsiteY45" fmla="*/ 450916 h 1257325"/>
                <a:gd name="connsiteX46" fmla="*/ 450925 w 1257325"/>
                <a:gd name="connsiteY46" fmla="*/ 524745 h 1257325"/>
                <a:gd name="connsiteX47" fmla="*/ 205992 w 1257325"/>
                <a:gd name="connsiteY47" fmla="*/ 365302 h 1257325"/>
                <a:gd name="connsiteX48" fmla="*/ 234331 w 1257325"/>
                <a:gd name="connsiteY48" fmla="*/ 324641 h 1257325"/>
                <a:gd name="connsiteX49" fmla="*/ 143426 w 1257325"/>
                <a:gd name="connsiteY49" fmla="*/ 741349 h 1257325"/>
                <a:gd name="connsiteX50" fmla="*/ 134846 w 1257325"/>
                <a:gd name="connsiteY50" fmla="*/ 694073 h 1257325"/>
                <a:gd name="connsiteX51" fmla="*/ 130414 w 1257325"/>
                <a:gd name="connsiteY51" fmla="*/ 628663 h 1257325"/>
                <a:gd name="connsiteX52" fmla="*/ 134846 w 1257325"/>
                <a:gd name="connsiteY52" fmla="*/ 563253 h 1257325"/>
                <a:gd name="connsiteX53" fmla="*/ 143426 w 1257325"/>
                <a:gd name="connsiteY53" fmla="*/ 515976 h 1257325"/>
                <a:gd name="connsiteX54" fmla="*/ 429390 w 1257325"/>
                <a:gd name="connsiteY54" fmla="*/ 576435 h 1257325"/>
                <a:gd name="connsiteX55" fmla="*/ 422661 w 1257325"/>
                <a:gd name="connsiteY55" fmla="*/ 628653 h 1257325"/>
                <a:gd name="connsiteX56" fmla="*/ 429390 w 1257325"/>
                <a:gd name="connsiteY56" fmla="*/ 680881 h 1257325"/>
                <a:gd name="connsiteX57" fmla="*/ 143426 w 1257325"/>
                <a:gd name="connsiteY57" fmla="*/ 741349 h 1257325"/>
                <a:gd name="connsiteX58" fmla="*/ 324594 w 1257325"/>
                <a:gd name="connsiteY58" fmla="*/ 1022966 h 1257325"/>
                <a:gd name="connsiteX59" fmla="*/ 234369 w 1257325"/>
                <a:gd name="connsiteY59" fmla="*/ 932732 h 1257325"/>
                <a:gd name="connsiteX60" fmla="*/ 205992 w 1257325"/>
                <a:gd name="connsiteY60" fmla="*/ 892013 h 1257325"/>
                <a:gd name="connsiteX61" fmla="*/ 450916 w 1257325"/>
                <a:gd name="connsiteY61" fmla="*/ 732580 h 1257325"/>
                <a:gd name="connsiteX62" fmla="*/ 524745 w 1257325"/>
                <a:gd name="connsiteY62" fmla="*/ 806410 h 1257325"/>
                <a:gd name="connsiteX63" fmla="*/ 365302 w 1257325"/>
                <a:gd name="connsiteY63" fmla="*/ 1051343 h 1257325"/>
                <a:gd name="connsiteX64" fmla="*/ 324594 w 1257325"/>
                <a:gd name="connsiteY64" fmla="*/ 1022966 h 1257325"/>
                <a:gd name="connsiteX65" fmla="*/ 694073 w 1257325"/>
                <a:gd name="connsiteY65" fmla="*/ 1122480 h 1257325"/>
                <a:gd name="connsiteX66" fmla="*/ 628663 w 1257325"/>
                <a:gd name="connsiteY66" fmla="*/ 1126911 h 1257325"/>
                <a:gd name="connsiteX67" fmla="*/ 563253 w 1257325"/>
                <a:gd name="connsiteY67" fmla="*/ 1122480 h 1257325"/>
                <a:gd name="connsiteX68" fmla="*/ 515986 w 1257325"/>
                <a:gd name="connsiteY68" fmla="*/ 1113899 h 1257325"/>
                <a:gd name="connsiteX69" fmla="*/ 576444 w 1257325"/>
                <a:gd name="connsiteY69" fmla="*/ 827926 h 1257325"/>
                <a:gd name="connsiteX70" fmla="*/ 628663 w 1257325"/>
                <a:gd name="connsiteY70" fmla="*/ 834654 h 1257325"/>
                <a:gd name="connsiteX71" fmla="*/ 680881 w 1257325"/>
                <a:gd name="connsiteY71" fmla="*/ 827926 h 1257325"/>
                <a:gd name="connsiteX72" fmla="*/ 741340 w 1257325"/>
                <a:gd name="connsiteY72" fmla="*/ 1113899 h 1257325"/>
                <a:gd name="connsiteX73" fmla="*/ 694073 w 1257325"/>
                <a:gd name="connsiteY73" fmla="*/ 1122480 h 1257325"/>
                <a:gd name="connsiteX74" fmla="*/ 1022975 w 1257325"/>
                <a:gd name="connsiteY74" fmla="*/ 932713 h 1257325"/>
                <a:gd name="connsiteX75" fmla="*/ 932722 w 1257325"/>
                <a:gd name="connsiteY75" fmla="*/ 1022966 h 1257325"/>
                <a:gd name="connsiteX76" fmla="*/ 892023 w 1257325"/>
                <a:gd name="connsiteY76" fmla="*/ 1051334 h 1257325"/>
                <a:gd name="connsiteX77" fmla="*/ 732580 w 1257325"/>
                <a:gd name="connsiteY77" fmla="*/ 806400 h 1257325"/>
                <a:gd name="connsiteX78" fmla="*/ 806410 w 1257325"/>
                <a:gd name="connsiteY78" fmla="*/ 732580 h 1257325"/>
                <a:gd name="connsiteX79" fmla="*/ 1051343 w 1257325"/>
                <a:gd name="connsiteY79" fmla="*/ 892013 h 1257325"/>
                <a:gd name="connsiteX80" fmla="*/ 1022975 w 1257325"/>
                <a:gd name="connsiteY80" fmla="*/ 932713 h 1257325"/>
                <a:gd name="connsiteX81" fmla="*/ 1122480 w 1257325"/>
                <a:gd name="connsiteY81" fmla="*/ 563253 h 1257325"/>
                <a:gd name="connsiteX82" fmla="*/ 1126911 w 1257325"/>
                <a:gd name="connsiteY82" fmla="*/ 628663 h 1257325"/>
                <a:gd name="connsiteX83" fmla="*/ 1122480 w 1257325"/>
                <a:gd name="connsiteY83" fmla="*/ 694073 h 1257325"/>
                <a:gd name="connsiteX84" fmla="*/ 1113909 w 1257325"/>
                <a:gd name="connsiteY84" fmla="*/ 741349 h 1257325"/>
                <a:gd name="connsiteX85" fmla="*/ 827926 w 1257325"/>
                <a:gd name="connsiteY85" fmla="*/ 680890 h 1257325"/>
                <a:gd name="connsiteX86" fmla="*/ 834654 w 1257325"/>
                <a:gd name="connsiteY86" fmla="*/ 628663 h 1257325"/>
                <a:gd name="connsiteX87" fmla="*/ 827936 w 1257325"/>
                <a:gd name="connsiteY87" fmla="*/ 576444 h 1257325"/>
                <a:gd name="connsiteX88" fmla="*/ 1113909 w 1257325"/>
                <a:gd name="connsiteY88" fmla="*/ 515986 h 1257325"/>
                <a:gd name="connsiteX89" fmla="*/ 1122480 w 125732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25" h="1257325">
                  <a:moveTo>
                    <a:pt x="628663" y="0"/>
                  </a:moveTo>
                  <a:cubicBezTo>
                    <a:pt x="28201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63" y="1257325"/>
                  </a:cubicBezTo>
                  <a:cubicBezTo>
                    <a:pt x="975312" y="1257325"/>
                    <a:pt x="1257325" y="975312"/>
                    <a:pt x="1257325" y="628663"/>
                  </a:cubicBezTo>
                  <a:cubicBezTo>
                    <a:pt x="1257325" y="282014"/>
                    <a:pt x="975312" y="0"/>
                    <a:pt x="628663" y="0"/>
                  </a:cubicBezTo>
                  <a:close/>
                  <a:moveTo>
                    <a:pt x="932713" y="234341"/>
                  </a:moveTo>
                  <a:cubicBezTo>
                    <a:pt x="966514" y="260469"/>
                    <a:pt x="996866" y="290821"/>
                    <a:pt x="1022994" y="324622"/>
                  </a:cubicBezTo>
                  <a:cubicBezTo>
                    <a:pt x="1033086" y="337691"/>
                    <a:pt x="1042564" y="351251"/>
                    <a:pt x="1051343" y="365293"/>
                  </a:cubicBezTo>
                  <a:lnTo>
                    <a:pt x="806410" y="524736"/>
                  </a:lnTo>
                  <a:cubicBezTo>
                    <a:pt x="788521" y="494270"/>
                    <a:pt x="763055" y="468795"/>
                    <a:pt x="732580" y="450916"/>
                  </a:cubicBezTo>
                  <a:lnTo>
                    <a:pt x="892023" y="205982"/>
                  </a:lnTo>
                  <a:cubicBezTo>
                    <a:pt x="906084" y="214770"/>
                    <a:pt x="919644" y="224239"/>
                    <a:pt x="93271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77" y="652816"/>
                    <a:pt x="748342" y="664051"/>
                  </a:cubicBezTo>
                  <a:cubicBezTo>
                    <a:pt x="745828" y="672528"/>
                    <a:pt x="742502" y="680645"/>
                    <a:pt x="738344" y="688271"/>
                  </a:cubicBezTo>
                  <a:cubicBezTo>
                    <a:pt x="726816" y="709381"/>
                    <a:pt x="709391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7" y="753520"/>
                    <a:pt x="628653" y="753520"/>
                  </a:cubicBezTo>
                  <a:cubicBezTo>
                    <a:pt x="616350" y="753520"/>
                    <a:pt x="604491" y="751668"/>
                    <a:pt x="593255" y="748332"/>
                  </a:cubicBezTo>
                  <a:cubicBezTo>
                    <a:pt x="584788" y="745819"/>
                    <a:pt x="576661" y="742502"/>
                    <a:pt x="569036" y="738344"/>
                  </a:cubicBezTo>
                  <a:cubicBezTo>
                    <a:pt x="547925" y="726825"/>
                    <a:pt x="530481" y="709391"/>
                    <a:pt x="518962" y="688280"/>
                  </a:cubicBezTo>
                  <a:cubicBezTo>
                    <a:pt x="514804" y="680654"/>
                    <a:pt x="511478" y="672528"/>
                    <a:pt x="508965" y="664061"/>
                  </a:cubicBezTo>
                  <a:cubicBezTo>
                    <a:pt x="505629" y="652825"/>
                    <a:pt x="503777" y="640966"/>
                    <a:pt x="503777" y="628663"/>
                  </a:cubicBezTo>
                  <a:cubicBezTo>
                    <a:pt x="503777" y="616359"/>
                    <a:pt x="505629" y="604500"/>
                    <a:pt x="508965" y="593265"/>
                  </a:cubicBezTo>
                  <a:cubicBezTo>
                    <a:pt x="511478" y="584798"/>
                    <a:pt x="514804" y="576671"/>
                    <a:pt x="518962" y="569045"/>
                  </a:cubicBezTo>
                  <a:cubicBezTo>
                    <a:pt x="530481" y="547935"/>
                    <a:pt x="547916" y="530491"/>
                    <a:pt x="569026" y="518972"/>
                  </a:cubicBezTo>
                  <a:cubicBezTo>
                    <a:pt x="576652" y="514814"/>
                    <a:pt x="584779" y="511488"/>
                    <a:pt x="593246" y="508974"/>
                  </a:cubicBezTo>
                  <a:cubicBezTo>
                    <a:pt x="604472" y="505648"/>
                    <a:pt x="616340" y="503786"/>
                    <a:pt x="628644" y="503786"/>
                  </a:cubicBezTo>
                  <a:cubicBezTo>
                    <a:pt x="640947" y="503786"/>
                    <a:pt x="652806" y="505648"/>
                    <a:pt x="664042" y="508974"/>
                  </a:cubicBezTo>
                  <a:cubicBezTo>
                    <a:pt x="672518" y="511488"/>
                    <a:pt x="680645" y="514814"/>
                    <a:pt x="688261" y="518972"/>
                  </a:cubicBezTo>
                  <a:cubicBezTo>
                    <a:pt x="709372" y="530491"/>
                    <a:pt x="726806" y="547925"/>
                    <a:pt x="738335" y="569036"/>
                  </a:cubicBezTo>
                  <a:cubicBezTo>
                    <a:pt x="742492" y="576661"/>
                    <a:pt x="745819" y="584788"/>
                    <a:pt x="748332" y="593255"/>
                  </a:cubicBezTo>
                  <a:cubicBezTo>
                    <a:pt x="751677" y="604491"/>
                    <a:pt x="753530" y="616359"/>
                    <a:pt x="753530" y="628653"/>
                  </a:cubicBezTo>
                  <a:close/>
                  <a:moveTo>
                    <a:pt x="563224" y="134836"/>
                  </a:moveTo>
                  <a:cubicBezTo>
                    <a:pt x="584656" y="132011"/>
                    <a:pt x="606466" y="130405"/>
                    <a:pt x="628663" y="130405"/>
                  </a:cubicBezTo>
                  <a:cubicBezTo>
                    <a:pt x="650860" y="130405"/>
                    <a:pt x="672669" y="132011"/>
                    <a:pt x="694101" y="134836"/>
                  </a:cubicBezTo>
                  <a:cubicBezTo>
                    <a:pt x="710099" y="136953"/>
                    <a:pt x="725852" y="139816"/>
                    <a:pt x="741340" y="143417"/>
                  </a:cubicBezTo>
                  <a:lnTo>
                    <a:pt x="680881" y="429399"/>
                  </a:lnTo>
                  <a:cubicBezTo>
                    <a:pt x="664193" y="425024"/>
                    <a:pt x="646702" y="422671"/>
                    <a:pt x="628663" y="422671"/>
                  </a:cubicBezTo>
                  <a:cubicBezTo>
                    <a:pt x="610624" y="422671"/>
                    <a:pt x="593123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26" y="136953"/>
                    <a:pt x="563224" y="134836"/>
                  </a:cubicBezTo>
                  <a:close/>
                  <a:moveTo>
                    <a:pt x="234331" y="324641"/>
                  </a:moveTo>
                  <a:cubicBezTo>
                    <a:pt x="260459" y="290821"/>
                    <a:pt x="290821" y="260459"/>
                    <a:pt x="324641" y="234331"/>
                  </a:cubicBezTo>
                  <a:cubicBezTo>
                    <a:pt x="337700" y="224239"/>
                    <a:pt x="351260" y="214761"/>
                    <a:pt x="365312" y="205982"/>
                  </a:cubicBezTo>
                  <a:lnTo>
                    <a:pt x="524755" y="450916"/>
                  </a:lnTo>
                  <a:cubicBezTo>
                    <a:pt x="494289" y="468804"/>
                    <a:pt x="468813" y="494270"/>
                    <a:pt x="450925" y="524745"/>
                  </a:cubicBezTo>
                  <a:lnTo>
                    <a:pt x="205992" y="365302"/>
                  </a:lnTo>
                  <a:cubicBezTo>
                    <a:pt x="214761" y="351260"/>
                    <a:pt x="224229" y="337691"/>
                    <a:pt x="234331" y="324641"/>
                  </a:cubicBezTo>
                  <a:close/>
                  <a:moveTo>
                    <a:pt x="143426" y="741349"/>
                  </a:moveTo>
                  <a:cubicBezTo>
                    <a:pt x="139826" y="725852"/>
                    <a:pt x="136953" y="710080"/>
                    <a:pt x="134846" y="694073"/>
                  </a:cubicBezTo>
                  <a:cubicBezTo>
                    <a:pt x="132020" y="672651"/>
                    <a:pt x="130414" y="650850"/>
                    <a:pt x="130414" y="628663"/>
                  </a:cubicBezTo>
                  <a:cubicBezTo>
                    <a:pt x="130414" y="606484"/>
                    <a:pt x="132020" y="584675"/>
                    <a:pt x="134846" y="563253"/>
                  </a:cubicBezTo>
                  <a:cubicBezTo>
                    <a:pt x="136953" y="547245"/>
                    <a:pt x="139826" y="531483"/>
                    <a:pt x="143426" y="515976"/>
                  </a:cubicBezTo>
                  <a:lnTo>
                    <a:pt x="429390" y="576435"/>
                  </a:lnTo>
                  <a:cubicBezTo>
                    <a:pt x="425014" y="593123"/>
                    <a:pt x="422661" y="610614"/>
                    <a:pt x="422661" y="628653"/>
                  </a:cubicBezTo>
                  <a:cubicBezTo>
                    <a:pt x="422661" y="646692"/>
                    <a:pt x="425014" y="664193"/>
                    <a:pt x="429390" y="680881"/>
                  </a:cubicBezTo>
                  <a:lnTo>
                    <a:pt x="143426" y="741349"/>
                  </a:lnTo>
                  <a:close/>
                  <a:moveTo>
                    <a:pt x="324594" y="1022966"/>
                  </a:moveTo>
                  <a:cubicBezTo>
                    <a:pt x="290811" y="996847"/>
                    <a:pt x="260478" y="966514"/>
                    <a:pt x="234369" y="932732"/>
                  </a:cubicBezTo>
                  <a:cubicBezTo>
                    <a:pt x="224258" y="919653"/>
                    <a:pt x="214780" y="906084"/>
                    <a:pt x="205992" y="892013"/>
                  </a:cubicBezTo>
                  <a:lnTo>
                    <a:pt x="450916" y="732580"/>
                  </a:lnTo>
                  <a:cubicBezTo>
                    <a:pt x="468804" y="763045"/>
                    <a:pt x="494270" y="788521"/>
                    <a:pt x="524745" y="806410"/>
                  </a:cubicBezTo>
                  <a:lnTo>
                    <a:pt x="365302" y="1051343"/>
                  </a:lnTo>
                  <a:cubicBezTo>
                    <a:pt x="351242" y="1042545"/>
                    <a:pt x="337672" y="1033067"/>
                    <a:pt x="324594" y="1022966"/>
                  </a:cubicBezTo>
                  <a:close/>
                  <a:moveTo>
                    <a:pt x="694073" y="1122480"/>
                  </a:moveTo>
                  <a:cubicBezTo>
                    <a:pt x="672641" y="1125305"/>
                    <a:pt x="650841" y="1126911"/>
                    <a:pt x="628663" y="1126911"/>
                  </a:cubicBezTo>
                  <a:cubicBezTo>
                    <a:pt x="606484" y="1126911"/>
                    <a:pt x="584675" y="1125305"/>
                    <a:pt x="563253" y="1122480"/>
                  </a:cubicBezTo>
                  <a:cubicBezTo>
                    <a:pt x="547245" y="1120363"/>
                    <a:pt x="531483" y="1117500"/>
                    <a:pt x="515986" y="1113899"/>
                  </a:cubicBezTo>
                  <a:lnTo>
                    <a:pt x="576444" y="827926"/>
                  </a:lnTo>
                  <a:cubicBezTo>
                    <a:pt x="593132" y="832301"/>
                    <a:pt x="610624" y="834654"/>
                    <a:pt x="628663" y="834654"/>
                  </a:cubicBezTo>
                  <a:cubicBezTo>
                    <a:pt x="646702" y="834654"/>
                    <a:pt x="664203" y="832301"/>
                    <a:pt x="680881" y="827926"/>
                  </a:cubicBezTo>
                  <a:lnTo>
                    <a:pt x="741340" y="1113899"/>
                  </a:lnTo>
                  <a:cubicBezTo>
                    <a:pt x="725852" y="1117500"/>
                    <a:pt x="710090" y="1120372"/>
                    <a:pt x="694073" y="1122480"/>
                  </a:cubicBezTo>
                  <a:close/>
                  <a:moveTo>
                    <a:pt x="1022975" y="932713"/>
                  </a:moveTo>
                  <a:cubicBezTo>
                    <a:pt x="996857" y="966504"/>
                    <a:pt x="966514" y="996847"/>
                    <a:pt x="932722" y="1022966"/>
                  </a:cubicBezTo>
                  <a:cubicBezTo>
                    <a:pt x="919644" y="1033067"/>
                    <a:pt x="906084" y="1042545"/>
                    <a:pt x="892023" y="1051334"/>
                  </a:cubicBezTo>
                  <a:lnTo>
                    <a:pt x="732580" y="806400"/>
                  </a:lnTo>
                  <a:cubicBezTo>
                    <a:pt x="763055" y="788521"/>
                    <a:pt x="788521" y="763055"/>
                    <a:pt x="806410" y="732580"/>
                  </a:cubicBezTo>
                  <a:lnTo>
                    <a:pt x="1051343" y="892013"/>
                  </a:lnTo>
                  <a:cubicBezTo>
                    <a:pt x="1042555" y="906074"/>
                    <a:pt x="1033077" y="919635"/>
                    <a:pt x="1022975" y="932713"/>
                  </a:cubicBezTo>
                  <a:close/>
                  <a:moveTo>
                    <a:pt x="1122480" y="563253"/>
                  </a:moveTo>
                  <a:cubicBezTo>
                    <a:pt x="1125305" y="584675"/>
                    <a:pt x="1126911" y="606475"/>
                    <a:pt x="1126911" y="628663"/>
                  </a:cubicBezTo>
                  <a:cubicBezTo>
                    <a:pt x="1126911" y="650850"/>
                    <a:pt x="1125305" y="672651"/>
                    <a:pt x="1122480" y="694073"/>
                  </a:cubicBezTo>
                  <a:cubicBezTo>
                    <a:pt x="1120372" y="710080"/>
                    <a:pt x="1117509" y="725852"/>
                    <a:pt x="1113909" y="741349"/>
                  </a:cubicBezTo>
                  <a:lnTo>
                    <a:pt x="827926" y="680890"/>
                  </a:lnTo>
                  <a:cubicBezTo>
                    <a:pt x="832311" y="664203"/>
                    <a:pt x="834654" y="646702"/>
                    <a:pt x="834654" y="628663"/>
                  </a:cubicBezTo>
                  <a:cubicBezTo>
                    <a:pt x="834654" y="610624"/>
                    <a:pt x="832311" y="593123"/>
                    <a:pt x="827936" y="576444"/>
                  </a:cubicBezTo>
                  <a:lnTo>
                    <a:pt x="1113909" y="515986"/>
                  </a:lnTo>
                  <a:cubicBezTo>
                    <a:pt x="1117509" y="531474"/>
                    <a:pt x="1120382" y="547236"/>
                    <a:pt x="112248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4" name="グラフィックス 17">
              <a:extLst>
                <a:ext uri="{FF2B5EF4-FFF2-40B4-BE49-F238E27FC236}">
                  <a16:creationId xmlns:a16="http://schemas.microsoft.com/office/drawing/2014/main" id="{91A8F764-71A1-4472-B141-20BDAA4E6EF3}"/>
                </a:ext>
              </a:extLst>
            </p:cNvPr>
            <p:cNvSpPr/>
            <p:nvPr/>
          </p:nvSpPr>
          <p:spPr>
            <a:xfrm>
              <a:off x="4861683" y="4555230"/>
              <a:ext cx="1257315" cy="1257325"/>
            </a:xfrm>
            <a:custGeom>
              <a:avLst/>
              <a:gdLst>
                <a:gd name="connsiteX0" fmla="*/ 628653 w 1257315"/>
                <a:gd name="connsiteY0" fmla="*/ 0 h 1257325"/>
                <a:gd name="connsiteX1" fmla="*/ 0 w 1257315"/>
                <a:gd name="connsiteY1" fmla="*/ 628663 h 1257325"/>
                <a:gd name="connsiteX2" fmla="*/ 628653 w 1257315"/>
                <a:gd name="connsiteY2" fmla="*/ 1257325 h 1257325"/>
                <a:gd name="connsiteX3" fmla="*/ 1257316 w 1257315"/>
                <a:gd name="connsiteY3" fmla="*/ 628663 h 1257325"/>
                <a:gd name="connsiteX4" fmla="*/ 628653 w 1257315"/>
                <a:gd name="connsiteY4" fmla="*/ 0 h 1257325"/>
                <a:gd name="connsiteX5" fmla="*/ 932703 w 1257315"/>
                <a:gd name="connsiteY5" fmla="*/ 234341 h 1257325"/>
                <a:gd name="connsiteX6" fmla="*/ 1022984 w 1257315"/>
                <a:gd name="connsiteY6" fmla="*/ 324622 h 1257325"/>
                <a:gd name="connsiteX7" fmla="*/ 1051333 w 1257315"/>
                <a:gd name="connsiteY7" fmla="*/ 365293 h 1257325"/>
                <a:gd name="connsiteX8" fmla="*/ 806400 w 1257315"/>
                <a:gd name="connsiteY8" fmla="*/ 524736 h 1257325"/>
                <a:gd name="connsiteX9" fmla="*/ 732570 w 1257315"/>
                <a:gd name="connsiteY9" fmla="*/ 450916 h 1257325"/>
                <a:gd name="connsiteX10" fmla="*/ 892013 w 1257315"/>
                <a:gd name="connsiteY10" fmla="*/ 205982 h 1257325"/>
                <a:gd name="connsiteX11" fmla="*/ 932703 w 1257315"/>
                <a:gd name="connsiteY11" fmla="*/ 234341 h 1257325"/>
                <a:gd name="connsiteX12" fmla="*/ 753530 w 1257315"/>
                <a:gd name="connsiteY12" fmla="*/ 628653 h 1257325"/>
                <a:gd name="connsiteX13" fmla="*/ 748342 w 1257315"/>
                <a:gd name="connsiteY13" fmla="*/ 664051 h 1257325"/>
                <a:gd name="connsiteX14" fmla="*/ 738344 w 1257315"/>
                <a:gd name="connsiteY14" fmla="*/ 688271 h 1257325"/>
                <a:gd name="connsiteX15" fmla="*/ 688271 w 1257315"/>
                <a:gd name="connsiteY15" fmla="*/ 738335 h 1257325"/>
                <a:gd name="connsiteX16" fmla="*/ 664051 w 1257315"/>
                <a:gd name="connsiteY16" fmla="*/ 748332 h 1257325"/>
                <a:gd name="connsiteX17" fmla="*/ 628653 w 1257315"/>
                <a:gd name="connsiteY17" fmla="*/ 753520 h 1257325"/>
                <a:gd name="connsiteX18" fmla="*/ 593264 w 1257315"/>
                <a:gd name="connsiteY18" fmla="*/ 748332 h 1257325"/>
                <a:gd name="connsiteX19" fmla="*/ 569045 w 1257315"/>
                <a:gd name="connsiteY19" fmla="*/ 738344 h 1257325"/>
                <a:gd name="connsiteX20" fmla="*/ 518972 w 1257315"/>
                <a:gd name="connsiteY20" fmla="*/ 688280 h 1257325"/>
                <a:gd name="connsiteX21" fmla="*/ 508974 w 1257315"/>
                <a:gd name="connsiteY21" fmla="*/ 664061 h 1257325"/>
                <a:gd name="connsiteX22" fmla="*/ 503786 w 1257315"/>
                <a:gd name="connsiteY22" fmla="*/ 628663 h 1257325"/>
                <a:gd name="connsiteX23" fmla="*/ 508974 w 1257315"/>
                <a:gd name="connsiteY23" fmla="*/ 593265 h 1257325"/>
                <a:gd name="connsiteX24" fmla="*/ 518972 w 1257315"/>
                <a:gd name="connsiteY24" fmla="*/ 569045 h 1257325"/>
                <a:gd name="connsiteX25" fmla="*/ 569045 w 1257315"/>
                <a:gd name="connsiteY25" fmla="*/ 518972 h 1257325"/>
                <a:gd name="connsiteX26" fmla="*/ 593264 w 1257315"/>
                <a:gd name="connsiteY26" fmla="*/ 508974 h 1257325"/>
                <a:gd name="connsiteX27" fmla="*/ 628653 w 1257315"/>
                <a:gd name="connsiteY27" fmla="*/ 503786 h 1257325"/>
                <a:gd name="connsiteX28" fmla="*/ 664051 w 1257315"/>
                <a:gd name="connsiteY28" fmla="*/ 508974 h 1257325"/>
                <a:gd name="connsiteX29" fmla="*/ 688271 w 1257315"/>
                <a:gd name="connsiteY29" fmla="*/ 518972 h 1257325"/>
                <a:gd name="connsiteX30" fmla="*/ 738344 w 1257315"/>
                <a:gd name="connsiteY30" fmla="*/ 569036 h 1257325"/>
                <a:gd name="connsiteX31" fmla="*/ 748342 w 1257315"/>
                <a:gd name="connsiteY31" fmla="*/ 593255 h 1257325"/>
                <a:gd name="connsiteX32" fmla="*/ 753530 w 1257315"/>
                <a:gd name="connsiteY32" fmla="*/ 628653 h 1257325"/>
                <a:gd name="connsiteX33" fmla="*/ 563215 w 1257315"/>
                <a:gd name="connsiteY33" fmla="*/ 134836 h 1257325"/>
                <a:gd name="connsiteX34" fmla="*/ 628653 w 1257315"/>
                <a:gd name="connsiteY34" fmla="*/ 130405 h 1257325"/>
                <a:gd name="connsiteX35" fmla="*/ 694101 w 1257315"/>
                <a:gd name="connsiteY35" fmla="*/ 134836 h 1257325"/>
                <a:gd name="connsiteX36" fmla="*/ 741339 w 1257315"/>
                <a:gd name="connsiteY36" fmla="*/ 143417 h 1257325"/>
                <a:gd name="connsiteX37" fmla="*/ 680881 w 1257315"/>
                <a:gd name="connsiteY37" fmla="*/ 429399 h 1257325"/>
                <a:gd name="connsiteX38" fmla="*/ 628662 w 1257315"/>
                <a:gd name="connsiteY38" fmla="*/ 422671 h 1257325"/>
                <a:gd name="connsiteX39" fmla="*/ 576444 w 1257315"/>
                <a:gd name="connsiteY39" fmla="*/ 429399 h 1257325"/>
                <a:gd name="connsiteX40" fmla="*/ 515986 w 1257315"/>
                <a:gd name="connsiteY40" fmla="*/ 143417 h 1257325"/>
                <a:gd name="connsiteX41" fmla="*/ 563215 w 1257315"/>
                <a:gd name="connsiteY41" fmla="*/ 134836 h 1257325"/>
                <a:gd name="connsiteX42" fmla="*/ 234312 w 1257315"/>
                <a:gd name="connsiteY42" fmla="*/ 324641 h 1257325"/>
                <a:gd name="connsiteX43" fmla="*/ 324622 w 1257315"/>
                <a:gd name="connsiteY43" fmla="*/ 234331 h 1257325"/>
                <a:gd name="connsiteX44" fmla="*/ 365293 w 1257315"/>
                <a:gd name="connsiteY44" fmla="*/ 205982 h 1257325"/>
                <a:gd name="connsiteX45" fmla="*/ 524736 w 1257315"/>
                <a:gd name="connsiteY45" fmla="*/ 450916 h 1257325"/>
                <a:gd name="connsiteX46" fmla="*/ 450906 w 1257315"/>
                <a:gd name="connsiteY46" fmla="*/ 524745 h 1257325"/>
                <a:gd name="connsiteX47" fmla="*/ 205973 w 1257315"/>
                <a:gd name="connsiteY47" fmla="*/ 365302 h 1257325"/>
                <a:gd name="connsiteX48" fmla="*/ 234312 w 1257315"/>
                <a:gd name="connsiteY48" fmla="*/ 324641 h 1257325"/>
                <a:gd name="connsiteX49" fmla="*/ 143417 w 1257315"/>
                <a:gd name="connsiteY49" fmla="*/ 741349 h 1257325"/>
                <a:gd name="connsiteX50" fmla="*/ 134836 w 1257315"/>
                <a:gd name="connsiteY50" fmla="*/ 694073 h 1257325"/>
                <a:gd name="connsiteX51" fmla="*/ 130404 w 1257315"/>
                <a:gd name="connsiteY51" fmla="*/ 628663 h 1257325"/>
                <a:gd name="connsiteX52" fmla="*/ 134836 w 1257315"/>
                <a:gd name="connsiteY52" fmla="*/ 563253 h 1257325"/>
                <a:gd name="connsiteX53" fmla="*/ 143417 w 1257315"/>
                <a:gd name="connsiteY53" fmla="*/ 515976 h 1257325"/>
                <a:gd name="connsiteX54" fmla="*/ 429380 w 1257315"/>
                <a:gd name="connsiteY54" fmla="*/ 576435 h 1257325"/>
                <a:gd name="connsiteX55" fmla="*/ 422652 w 1257315"/>
                <a:gd name="connsiteY55" fmla="*/ 628653 h 1257325"/>
                <a:gd name="connsiteX56" fmla="*/ 429380 w 1257315"/>
                <a:gd name="connsiteY56" fmla="*/ 680881 h 1257325"/>
                <a:gd name="connsiteX57" fmla="*/ 143417 w 1257315"/>
                <a:gd name="connsiteY57" fmla="*/ 741349 h 1257325"/>
                <a:gd name="connsiteX58" fmla="*/ 324584 w 1257315"/>
                <a:gd name="connsiteY58" fmla="*/ 1022966 h 1257325"/>
                <a:gd name="connsiteX59" fmla="*/ 234350 w 1257315"/>
                <a:gd name="connsiteY59" fmla="*/ 932732 h 1257325"/>
                <a:gd name="connsiteX60" fmla="*/ 205973 w 1257315"/>
                <a:gd name="connsiteY60" fmla="*/ 892013 h 1257325"/>
                <a:gd name="connsiteX61" fmla="*/ 450906 w 1257315"/>
                <a:gd name="connsiteY61" fmla="*/ 732580 h 1257325"/>
                <a:gd name="connsiteX62" fmla="*/ 524736 w 1257315"/>
                <a:gd name="connsiteY62" fmla="*/ 806410 h 1257325"/>
                <a:gd name="connsiteX63" fmla="*/ 365293 w 1257315"/>
                <a:gd name="connsiteY63" fmla="*/ 1051343 h 1257325"/>
                <a:gd name="connsiteX64" fmla="*/ 324584 w 1257315"/>
                <a:gd name="connsiteY64" fmla="*/ 1022966 h 1257325"/>
                <a:gd name="connsiteX65" fmla="*/ 694072 w 1257315"/>
                <a:gd name="connsiteY65" fmla="*/ 1122480 h 1257325"/>
                <a:gd name="connsiteX66" fmla="*/ 628653 w 1257315"/>
                <a:gd name="connsiteY66" fmla="*/ 1126911 h 1257325"/>
                <a:gd name="connsiteX67" fmla="*/ 563243 w 1257315"/>
                <a:gd name="connsiteY67" fmla="*/ 1122480 h 1257325"/>
                <a:gd name="connsiteX68" fmla="*/ 515967 w 1257315"/>
                <a:gd name="connsiteY68" fmla="*/ 1113899 h 1257325"/>
                <a:gd name="connsiteX69" fmla="*/ 576425 w 1257315"/>
                <a:gd name="connsiteY69" fmla="*/ 827926 h 1257325"/>
                <a:gd name="connsiteX70" fmla="*/ 628644 w 1257315"/>
                <a:gd name="connsiteY70" fmla="*/ 834654 h 1257325"/>
                <a:gd name="connsiteX71" fmla="*/ 680862 w 1257315"/>
                <a:gd name="connsiteY71" fmla="*/ 827926 h 1257325"/>
                <a:gd name="connsiteX72" fmla="*/ 741320 w 1257315"/>
                <a:gd name="connsiteY72" fmla="*/ 1113899 h 1257325"/>
                <a:gd name="connsiteX73" fmla="*/ 694072 w 1257315"/>
                <a:gd name="connsiteY73" fmla="*/ 1122480 h 1257325"/>
                <a:gd name="connsiteX74" fmla="*/ 1022966 w 1257315"/>
                <a:gd name="connsiteY74" fmla="*/ 932713 h 1257325"/>
                <a:gd name="connsiteX75" fmla="*/ 932713 w 1257315"/>
                <a:gd name="connsiteY75" fmla="*/ 1022966 h 1257325"/>
                <a:gd name="connsiteX76" fmla="*/ 892013 w 1257315"/>
                <a:gd name="connsiteY76" fmla="*/ 1051334 h 1257325"/>
                <a:gd name="connsiteX77" fmla="*/ 732570 w 1257315"/>
                <a:gd name="connsiteY77" fmla="*/ 806400 h 1257325"/>
                <a:gd name="connsiteX78" fmla="*/ 806400 w 1257315"/>
                <a:gd name="connsiteY78" fmla="*/ 732580 h 1257325"/>
                <a:gd name="connsiteX79" fmla="*/ 1051333 w 1257315"/>
                <a:gd name="connsiteY79" fmla="*/ 892013 h 1257325"/>
                <a:gd name="connsiteX80" fmla="*/ 1022966 w 1257315"/>
                <a:gd name="connsiteY80" fmla="*/ 932713 h 1257325"/>
                <a:gd name="connsiteX81" fmla="*/ 1122470 w 1257315"/>
                <a:gd name="connsiteY81" fmla="*/ 563253 h 1257325"/>
                <a:gd name="connsiteX82" fmla="*/ 1126902 w 1257315"/>
                <a:gd name="connsiteY82" fmla="*/ 628663 h 1257325"/>
                <a:gd name="connsiteX83" fmla="*/ 1122470 w 1257315"/>
                <a:gd name="connsiteY83" fmla="*/ 694073 h 1257325"/>
                <a:gd name="connsiteX84" fmla="*/ 1113889 w 1257315"/>
                <a:gd name="connsiteY84" fmla="*/ 741349 h 1257325"/>
                <a:gd name="connsiteX85" fmla="*/ 827916 w 1257315"/>
                <a:gd name="connsiteY85" fmla="*/ 680890 h 1257325"/>
                <a:gd name="connsiteX86" fmla="*/ 834645 w 1257315"/>
                <a:gd name="connsiteY86" fmla="*/ 628663 h 1257325"/>
                <a:gd name="connsiteX87" fmla="*/ 827916 w 1257315"/>
                <a:gd name="connsiteY87" fmla="*/ 576444 h 1257325"/>
                <a:gd name="connsiteX88" fmla="*/ 1113889 w 1257315"/>
                <a:gd name="connsiteY88" fmla="*/ 515986 h 1257325"/>
                <a:gd name="connsiteX89" fmla="*/ 1122470 w 125731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15" h="1257325">
                  <a:moveTo>
                    <a:pt x="628653" y="0"/>
                  </a:moveTo>
                  <a:cubicBezTo>
                    <a:pt x="28200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53" y="1257325"/>
                  </a:cubicBezTo>
                  <a:cubicBezTo>
                    <a:pt x="975311" y="1257325"/>
                    <a:pt x="1257316" y="975312"/>
                    <a:pt x="1257316" y="628663"/>
                  </a:cubicBezTo>
                  <a:cubicBezTo>
                    <a:pt x="1257316" y="282014"/>
                    <a:pt x="975302" y="0"/>
                    <a:pt x="628653" y="0"/>
                  </a:cubicBezTo>
                  <a:close/>
                  <a:moveTo>
                    <a:pt x="932703" y="234341"/>
                  </a:moveTo>
                  <a:cubicBezTo>
                    <a:pt x="966504" y="260469"/>
                    <a:pt x="996857" y="290821"/>
                    <a:pt x="1022984" y="324622"/>
                  </a:cubicBezTo>
                  <a:cubicBezTo>
                    <a:pt x="1033076" y="337691"/>
                    <a:pt x="1042545" y="351251"/>
                    <a:pt x="1051333" y="365293"/>
                  </a:cubicBezTo>
                  <a:lnTo>
                    <a:pt x="806400" y="524736"/>
                  </a:lnTo>
                  <a:cubicBezTo>
                    <a:pt x="788512" y="494270"/>
                    <a:pt x="763045" y="468795"/>
                    <a:pt x="732570" y="450916"/>
                  </a:cubicBezTo>
                  <a:lnTo>
                    <a:pt x="892013" y="205982"/>
                  </a:lnTo>
                  <a:cubicBezTo>
                    <a:pt x="906065" y="214770"/>
                    <a:pt x="919644" y="224239"/>
                    <a:pt x="93270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68" y="652816"/>
                    <a:pt x="748342" y="664051"/>
                  </a:cubicBezTo>
                  <a:cubicBezTo>
                    <a:pt x="745818" y="672528"/>
                    <a:pt x="742501" y="680645"/>
                    <a:pt x="738344" y="688271"/>
                  </a:cubicBezTo>
                  <a:cubicBezTo>
                    <a:pt x="726815" y="709381"/>
                    <a:pt x="709390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6" y="753520"/>
                    <a:pt x="628653" y="753520"/>
                  </a:cubicBezTo>
                  <a:cubicBezTo>
                    <a:pt x="616350" y="753520"/>
                    <a:pt x="604490" y="751668"/>
                    <a:pt x="593264" y="748332"/>
                  </a:cubicBezTo>
                  <a:cubicBezTo>
                    <a:pt x="584797" y="745819"/>
                    <a:pt x="576661" y="742502"/>
                    <a:pt x="569045" y="738344"/>
                  </a:cubicBezTo>
                  <a:cubicBezTo>
                    <a:pt x="547935" y="726825"/>
                    <a:pt x="530500" y="709391"/>
                    <a:pt x="518972" y="688280"/>
                  </a:cubicBezTo>
                  <a:cubicBezTo>
                    <a:pt x="514814" y="680654"/>
                    <a:pt x="511488" y="672528"/>
                    <a:pt x="508974" y="664061"/>
                  </a:cubicBezTo>
                  <a:cubicBezTo>
                    <a:pt x="505638" y="652825"/>
                    <a:pt x="503786" y="640966"/>
                    <a:pt x="503786" y="628663"/>
                  </a:cubicBezTo>
                  <a:cubicBezTo>
                    <a:pt x="503786" y="616359"/>
                    <a:pt x="505638" y="604500"/>
                    <a:pt x="508974" y="593265"/>
                  </a:cubicBezTo>
                  <a:cubicBezTo>
                    <a:pt x="511488" y="584798"/>
                    <a:pt x="514804" y="576671"/>
                    <a:pt x="518972" y="569045"/>
                  </a:cubicBezTo>
                  <a:cubicBezTo>
                    <a:pt x="530500" y="547935"/>
                    <a:pt x="547925" y="530491"/>
                    <a:pt x="569045" y="518972"/>
                  </a:cubicBezTo>
                  <a:cubicBezTo>
                    <a:pt x="576671" y="514814"/>
                    <a:pt x="584788" y="511488"/>
                    <a:pt x="593264" y="508974"/>
                  </a:cubicBezTo>
                  <a:cubicBezTo>
                    <a:pt x="604490" y="505648"/>
                    <a:pt x="616350" y="503786"/>
                    <a:pt x="628653" y="503786"/>
                  </a:cubicBezTo>
                  <a:cubicBezTo>
                    <a:pt x="640956" y="503786"/>
                    <a:pt x="652825" y="505648"/>
                    <a:pt x="664051" y="508974"/>
                  </a:cubicBezTo>
                  <a:cubicBezTo>
                    <a:pt x="672518" y="511488"/>
                    <a:pt x="680654" y="514814"/>
                    <a:pt x="688271" y="518972"/>
                  </a:cubicBezTo>
                  <a:cubicBezTo>
                    <a:pt x="709381" y="530491"/>
                    <a:pt x="726815" y="547925"/>
                    <a:pt x="738344" y="569036"/>
                  </a:cubicBezTo>
                  <a:cubicBezTo>
                    <a:pt x="742492" y="576661"/>
                    <a:pt x="745828" y="584788"/>
                    <a:pt x="748342" y="593255"/>
                  </a:cubicBezTo>
                  <a:cubicBezTo>
                    <a:pt x="751659" y="604491"/>
                    <a:pt x="753530" y="616359"/>
                    <a:pt x="753530" y="628653"/>
                  </a:cubicBezTo>
                  <a:close/>
                  <a:moveTo>
                    <a:pt x="563215" y="134836"/>
                  </a:moveTo>
                  <a:cubicBezTo>
                    <a:pt x="584656" y="132011"/>
                    <a:pt x="606456" y="130405"/>
                    <a:pt x="628653" y="130405"/>
                  </a:cubicBezTo>
                  <a:cubicBezTo>
                    <a:pt x="650850" y="130405"/>
                    <a:pt x="672660" y="132011"/>
                    <a:pt x="694101" y="134836"/>
                  </a:cubicBezTo>
                  <a:cubicBezTo>
                    <a:pt x="710089" y="136953"/>
                    <a:pt x="725852" y="139816"/>
                    <a:pt x="741339" y="143417"/>
                  </a:cubicBezTo>
                  <a:lnTo>
                    <a:pt x="680881" y="429399"/>
                  </a:lnTo>
                  <a:cubicBezTo>
                    <a:pt x="664193" y="425024"/>
                    <a:pt x="646701" y="422671"/>
                    <a:pt x="628662" y="422671"/>
                  </a:cubicBezTo>
                  <a:cubicBezTo>
                    <a:pt x="610623" y="422671"/>
                    <a:pt x="593122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17" y="136953"/>
                    <a:pt x="563215" y="134836"/>
                  </a:cubicBezTo>
                  <a:close/>
                  <a:moveTo>
                    <a:pt x="234312" y="324641"/>
                  </a:moveTo>
                  <a:cubicBezTo>
                    <a:pt x="260449" y="290821"/>
                    <a:pt x="290811" y="260459"/>
                    <a:pt x="324622" y="234331"/>
                  </a:cubicBezTo>
                  <a:cubicBezTo>
                    <a:pt x="337690" y="224239"/>
                    <a:pt x="351241" y="214761"/>
                    <a:pt x="365293" y="205982"/>
                  </a:cubicBezTo>
                  <a:lnTo>
                    <a:pt x="524736" y="450916"/>
                  </a:lnTo>
                  <a:cubicBezTo>
                    <a:pt x="494261" y="468804"/>
                    <a:pt x="468794" y="494270"/>
                    <a:pt x="450906" y="524745"/>
                  </a:cubicBezTo>
                  <a:lnTo>
                    <a:pt x="205973" y="365302"/>
                  </a:lnTo>
                  <a:cubicBezTo>
                    <a:pt x="214761" y="351260"/>
                    <a:pt x="224220" y="337691"/>
                    <a:pt x="234312" y="324641"/>
                  </a:cubicBezTo>
                  <a:close/>
                  <a:moveTo>
                    <a:pt x="143417" y="741349"/>
                  </a:moveTo>
                  <a:cubicBezTo>
                    <a:pt x="139816" y="725852"/>
                    <a:pt x="136944" y="710080"/>
                    <a:pt x="134836" y="694073"/>
                  </a:cubicBezTo>
                  <a:cubicBezTo>
                    <a:pt x="132011" y="672651"/>
                    <a:pt x="130404" y="650850"/>
                    <a:pt x="130404" y="628663"/>
                  </a:cubicBezTo>
                  <a:cubicBezTo>
                    <a:pt x="130404" y="606484"/>
                    <a:pt x="132011" y="584675"/>
                    <a:pt x="134836" y="563253"/>
                  </a:cubicBezTo>
                  <a:cubicBezTo>
                    <a:pt x="136953" y="547245"/>
                    <a:pt x="139816" y="531483"/>
                    <a:pt x="143417" y="515976"/>
                  </a:cubicBezTo>
                  <a:lnTo>
                    <a:pt x="429380" y="576435"/>
                  </a:lnTo>
                  <a:cubicBezTo>
                    <a:pt x="425004" y="593123"/>
                    <a:pt x="422652" y="610614"/>
                    <a:pt x="422652" y="628653"/>
                  </a:cubicBezTo>
                  <a:cubicBezTo>
                    <a:pt x="422652" y="646692"/>
                    <a:pt x="425004" y="664193"/>
                    <a:pt x="429380" y="680881"/>
                  </a:cubicBezTo>
                  <a:lnTo>
                    <a:pt x="143417" y="741349"/>
                  </a:lnTo>
                  <a:close/>
                  <a:moveTo>
                    <a:pt x="324584" y="1022966"/>
                  </a:moveTo>
                  <a:cubicBezTo>
                    <a:pt x="290802" y="996847"/>
                    <a:pt x="260468" y="966514"/>
                    <a:pt x="234350" y="932732"/>
                  </a:cubicBezTo>
                  <a:cubicBezTo>
                    <a:pt x="224248" y="919653"/>
                    <a:pt x="214770" y="906084"/>
                    <a:pt x="205973" y="892013"/>
                  </a:cubicBezTo>
                  <a:lnTo>
                    <a:pt x="450906" y="732580"/>
                  </a:lnTo>
                  <a:cubicBezTo>
                    <a:pt x="468794" y="763045"/>
                    <a:pt x="494261" y="788521"/>
                    <a:pt x="524736" y="806410"/>
                  </a:cubicBezTo>
                  <a:lnTo>
                    <a:pt x="365293" y="1051343"/>
                  </a:lnTo>
                  <a:cubicBezTo>
                    <a:pt x="351232" y="1042545"/>
                    <a:pt x="337662" y="1033067"/>
                    <a:pt x="324584" y="1022966"/>
                  </a:cubicBezTo>
                  <a:close/>
                  <a:moveTo>
                    <a:pt x="694072" y="1122480"/>
                  </a:moveTo>
                  <a:cubicBezTo>
                    <a:pt x="672641" y="1125305"/>
                    <a:pt x="650841" y="1126911"/>
                    <a:pt x="628653" y="1126911"/>
                  </a:cubicBezTo>
                  <a:cubicBezTo>
                    <a:pt x="606465" y="1126911"/>
                    <a:pt x="584675" y="1125305"/>
                    <a:pt x="563243" y="1122480"/>
                  </a:cubicBezTo>
                  <a:cubicBezTo>
                    <a:pt x="547235" y="1120363"/>
                    <a:pt x="531473" y="1117500"/>
                    <a:pt x="515967" y="1113899"/>
                  </a:cubicBezTo>
                  <a:lnTo>
                    <a:pt x="576425" y="827926"/>
                  </a:lnTo>
                  <a:cubicBezTo>
                    <a:pt x="593113" y="832301"/>
                    <a:pt x="610604" y="834654"/>
                    <a:pt x="628644" y="834654"/>
                  </a:cubicBezTo>
                  <a:cubicBezTo>
                    <a:pt x="646683" y="834654"/>
                    <a:pt x="664184" y="832301"/>
                    <a:pt x="680862" y="827926"/>
                  </a:cubicBezTo>
                  <a:lnTo>
                    <a:pt x="741320" y="1113899"/>
                  </a:lnTo>
                  <a:cubicBezTo>
                    <a:pt x="725842" y="1117500"/>
                    <a:pt x="710080" y="1120372"/>
                    <a:pt x="694072" y="1122480"/>
                  </a:cubicBezTo>
                  <a:close/>
                  <a:moveTo>
                    <a:pt x="1022966" y="932713"/>
                  </a:moveTo>
                  <a:cubicBezTo>
                    <a:pt x="996847" y="966504"/>
                    <a:pt x="966504" y="996847"/>
                    <a:pt x="932713" y="1022966"/>
                  </a:cubicBezTo>
                  <a:cubicBezTo>
                    <a:pt x="919635" y="1033067"/>
                    <a:pt x="906074" y="1042545"/>
                    <a:pt x="892013" y="1051334"/>
                  </a:cubicBezTo>
                  <a:lnTo>
                    <a:pt x="732570" y="806400"/>
                  </a:lnTo>
                  <a:cubicBezTo>
                    <a:pt x="763045" y="788521"/>
                    <a:pt x="788512" y="763055"/>
                    <a:pt x="806400" y="732580"/>
                  </a:cubicBezTo>
                  <a:lnTo>
                    <a:pt x="1051333" y="892013"/>
                  </a:lnTo>
                  <a:cubicBezTo>
                    <a:pt x="1042545" y="906074"/>
                    <a:pt x="1033076" y="919635"/>
                    <a:pt x="1022966" y="932713"/>
                  </a:cubicBezTo>
                  <a:close/>
                  <a:moveTo>
                    <a:pt x="1122470" y="563253"/>
                  </a:moveTo>
                  <a:cubicBezTo>
                    <a:pt x="1125295" y="584675"/>
                    <a:pt x="1126902" y="606475"/>
                    <a:pt x="1126902" y="628663"/>
                  </a:cubicBezTo>
                  <a:cubicBezTo>
                    <a:pt x="1126902" y="650850"/>
                    <a:pt x="1125295" y="672651"/>
                    <a:pt x="1122470" y="694073"/>
                  </a:cubicBezTo>
                  <a:cubicBezTo>
                    <a:pt x="1120353" y="710080"/>
                    <a:pt x="1117490" y="725852"/>
                    <a:pt x="1113889" y="741349"/>
                  </a:cubicBezTo>
                  <a:lnTo>
                    <a:pt x="827916" y="680890"/>
                  </a:lnTo>
                  <a:cubicBezTo>
                    <a:pt x="832301" y="664203"/>
                    <a:pt x="834645" y="646702"/>
                    <a:pt x="834645" y="628663"/>
                  </a:cubicBezTo>
                  <a:cubicBezTo>
                    <a:pt x="834645" y="610624"/>
                    <a:pt x="832301" y="593123"/>
                    <a:pt x="827916" y="576444"/>
                  </a:cubicBezTo>
                  <a:lnTo>
                    <a:pt x="1113889" y="515986"/>
                  </a:lnTo>
                  <a:cubicBezTo>
                    <a:pt x="1117490" y="531474"/>
                    <a:pt x="1120362" y="547236"/>
                    <a:pt x="112247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5" name="グラフィックス 17">
              <a:extLst>
                <a:ext uri="{FF2B5EF4-FFF2-40B4-BE49-F238E27FC236}">
                  <a16:creationId xmlns:a16="http://schemas.microsoft.com/office/drawing/2014/main" id="{ED6631C8-C727-4E66-A190-78BAE4C19F93}"/>
                </a:ext>
              </a:extLst>
            </p:cNvPr>
            <p:cNvSpPr/>
            <p:nvPr/>
          </p:nvSpPr>
          <p:spPr>
            <a:xfrm>
              <a:off x="1086703" y="3700193"/>
              <a:ext cx="5386268" cy="3291435"/>
            </a:xfrm>
            <a:custGeom>
              <a:avLst/>
              <a:gdLst>
                <a:gd name="connsiteX0" fmla="*/ 775131 w 5386268"/>
                <a:gd name="connsiteY0" fmla="*/ 409971 h 3291435"/>
                <a:gd name="connsiteX1" fmla="*/ 775131 w 5386268"/>
                <a:gd name="connsiteY1" fmla="*/ 0 h 3291435"/>
                <a:gd name="connsiteX2" fmla="*/ 0 w 5386268"/>
                <a:gd name="connsiteY2" fmla="*/ 0 h 3291435"/>
                <a:gd name="connsiteX3" fmla="*/ 0 w 5386268"/>
                <a:gd name="connsiteY3" fmla="*/ 265071 h 3291435"/>
                <a:gd name="connsiteX4" fmla="*/ 510061 w 5386268"/>
                <a:gd name="connsiteY4" fmla="*/ 265071 h 3291435"/>
                <a:gd name="connsiteX5" fmla="*/ 510061 w 5386268"/>
                <a:gd name="connsiteY5" fmla="*/ 810652 h 3291435"/>
                <a:gd name="connsiteX6" fmla="*/ 272781 w 5386268"/>
                <a:gd name="connsiteY6" fmla="*/ 810652 h 3291435"/>
                <a:gd name="connsiteX7" fmla="*/ 272781 w 5386268"/>
                <a:gd name="connsiteY7" fmla="*/ 1592833 h 3291435"/>
                <a:gd name="connsiteX8" fmla="*/ 510061 w 5386268"/>
                <a:gd name="connsiteY8" fmla="*/ 1592833 h 3291435"/>
                <a:gd name="connsiteX9" fmla="*/ 510061 w 5386268"/>
                <a:gd name="connsiteY9" fmla="*/ 1904377 h 3291435"/>
                <a:gd name="connsiteX10" fmla="*/ 272781 w 5386268"/>
                <a:gd name="connsiteY10" fmla="*/ 1904377 h 3291435"/>
                <a:gd name="connsiteX11" fmla="*/ 272781 w 5386268"/>
                <a:gd name="connsiteY11" fmla="*/ 2295476 h 3291435"/>
                <a:gd name="connsiteX12" fmla="*/ 510061 w 5386268"/>
                <a:gd name="connsiteY12" fmla="*/ 2295476 h 3291435"/>
                <a:gd name="connsiteX13" fmla="*/ 510061 w 5386268"/>
                <a:gd name="connsiteY13" fmla="*/ 3291436 h 3291435"/>
                <a:gd name="connsiteX14" fmla="*/ 775131 w 5386268"/>
                <a:gd name="connsiteY14" fmla="*/ 3291436 h 3291435"/>
                <a:gd name="connsiteX15" fmla="*/ 775131 w 5386268"/>
                <a:gd name="connsiteY15" fmla="*/ 2811897 h 3291435"/>
                <a:gd name="connsiteX16" fmla="*/ 1260340 w 5386268"/>
                <a:gd name="connsiteY16" fmla="*/ 2811897 h 3291435"/>
                <a:gd name="connsiteX17" fmla="*/ 1260340 w 5386268"/>
                <a:gd name="connsiteY17" fmla="*/ 2557419 h 3291435"/>
                <a:gd name="connsiteX18" fmla="*/ 2303083 w 5386268"/>
                <a:gd name="connsiteY18" fmla="*/ 2557419 h 3291435"/>
                <a:gd name="connsiteX19" fmla="*/ 2303083 w 5386268"/>
                <a:gd name="connsiteY19" fmla="*/ 2811897 h 3291435"/>
                <a:gd name="connsiteX20" fmla="*/ 4236395 w 5386268"/>
                <a:gd name="connsiteY20" fmla="*/ 2811897 h 3291435"/>
                <a:gd name="connsiteX21" fmla="*/ 4236395 w 5386268"/>
                <a:gd name="connsiteY21" fmla="*/ 2557419 h 3291435"/>
                <a:gd name="connsiteX22" fmla="*/ 4467985 w 5386268"/>
                <a:gd name="connsiteY22" fmla="*/ 2557419 h 3291435"/>
                <a:gd name="connsiteX23" fmla="*/ 4467985 w 5386268"/>
                <a:gd name="connsiteY23" fmla="*/ 2811897 h 3291435"/>
                <a:gd name="connsiteX24" fmla="*/ 4851724 w 5386268"/>
                <a:gd name="connsiteY24" fmla="*/ 2811897 h 3291435"/>
                <a:gd name="connsiteX25" fmla="*/ 4851724 w 5386268"/>
                <a:gd name="connsiteY25" fmla="*/ 2557419 h 3291435"/>
                <a:gd name="connsiteX26" fmla="*/ 5386269 w 5386268"/>
                <a:gd name="connsiteY26" fmla="*/ 2557419 h 3291435"/>
                <a:gd name="connsiteX27" fmla="*/ 5386269 w 5386268"/>
                <a:gd name="connsiteY27" fmla="*/ 409971 h 3291435"/>
                <a:gd name="connsiteX28" fmla="*/ 775131 w 5386268"/>
                <a:gd name="connsiteY28" fmla="*/ 409971 h 3291435"/>
                <a:gd name="connsiteX29" fmla="*/ 1532564 w 5386268"/>
                <a:gd name="connsiteY29" fmla="*/ 2254106 h 3291435"/>
                <a:gd name="connsiteX30" fmla="*/ 809462 w 5386268"/>
                <a:gd name="connsiteY30" fmla="*/ 2254106 h 3291435"/>
                <a:gd name="connsiteX31" fmla="*/ 809462 w 5386268"/>
                <a:gd name="connsiteY31" fmla="*/ 2080460 h 3291435"/>
                <a:gd name="connsiteX32" fmla="*/ 1532564 w 5386268"/>
                <a:gd name="connsiteY32" fmla="*/ 2080460 h 3291435"/>
                <a:gd name="connsiteX33" fmla="*/ 1532564 w 5386268"/>
                <a:gd name="connsiteY33" fmla="*/ 2254106 h 3291435"/>
                <a:gd name="connsiteX34" fmla="*/ 1532564 w 5386268"/>
                <a:gd name="connsiteY34" fmla="*/ 1786210 h 3291435"/>
                <a:gd name="connsiteX35" fmla="*/ 809462 w 5386268"/>
                <a:gd name="connsiteY35" fmla="*/ 1786210 h 3291435"/>
                <a:gd name="connsiteX36" fmla="*/ 809462 w 5386268"/>
                <a:gd name="connsiteY36" fmla="*/ 1612564 h 3291435"/>
                <a:gd name="connsiteX37" fmla="*/ 1532564 w 5386268"/>
                <a:gd name="connsiteY37" fmla="*/ 1612564 h 3291435"/>
                <a:gd name="connsiteX38" fmla="*/ 1532564 w 5386268"/>
                <a:gd name="connsiteY38" fmla="*/ 1786210 h 3291435"/>
                <a:gd name="connsiteX39" fmla="*/ 1532564 w 5386268"/>
                <a:gd name="connsiteY39" fmla="*/ 1318322 h 3291435"/>
                <a:gd name="connsiteX40" fmla="*/ 809462 w 5386268"/>
                <a:gd name="connsiteY40" fmla="*/ 1318322 h 3291435"/>
                <a:gd name="connsiteX41" fmla="*/ 809462 w 5386268"/>
                <a:gd name="connsiteY41" fmla="*/ 1144677 h 3291435"/>
                <a:gd name="connsiteX42" fmla="*/ 1532564 w 5386268"/>
                <a:gd name="connsiteY42" fmla="*/ 1144677 h 3291435"/>
                <a:gd name="connsiteX43" fmla="*/ 1532564 w 5386268"/>
                <a:gd name="connsiteY43" fmla="*/ 1318322 h 3291435"/>
                <a:gd name="connsiteX44" fmla="*/ 1532564 w 5386268"/>
                <a:gd name="connsiteY44" fmla="*/ 850435 h 3291435"/>
                <a:gd name="connsiteX45" fmla="*/ 809462 w 5386268"/>
                <a:gd name="connsiteY45" fmla="*/ 850435 h 3291435"/>
                <a:gd name="connsiteX46" fmla="*/ 809462 w 5386268"/>
                <a:gd name="connsiteY46" fmla="*/ 676789 h 3291435"/>
                <a:gd name="connsiteX47" fmla="*/ 1532564 w 5386268"/>
                <a:gd name="connsiteY47" fmla="*/ 676789 h 3291435"/>
                <a:gd name="connsiteX48" fmla="*/ 1532564 w 5386268"/>
                <a:gd name="connsiteY48" fmla="*/ 850435 h 3291435"/>
                <a:gd name="connsiteX49" fmla="*/ 2639385 w 5386268"/>
                <a:gd name="connsiteY49" fmla="*/ 2237163 h 3291435"/>
                <a:gd name="connsiteX50" fmla="*/ 1885922 w 5386268"/>
                <a:gd name="connsiteY50" fmla="*/ 1483700 h 3291435"/>
                <a:gd name="connsiteX51" fmla="*/ 2639385 w 5386268"/>
                <a:gd name="connsiteY51" fmla="*/ 730236 h 3291435"/>
                <a:gd name="connsiteX52" fmla="*/ 3392848 w 5386268"/>
                <a:gd name="connsiteY52" fmla="*/ 1483700 h 3291435"/>
                <a:gd name="connsiteX53" fmla="*/ 2639385 w 5386268"/>
                <a:gd name="connsiteY53" fmla="*/ 2237163 h 3291435"/>
                <a:gd name="connsiteX54" fmla="*/ 4403634 w 5386268"/>
                <a:gd name="connsiteY54" fmla="*/ 2237163 h 3291435"/>
                <a:gd name="connsiteX55" fmla="*/ 3650170 w 5386268"/>
                <a:gd name="connsiteY55" fmla="*/ 1483700 h 3291435"/>
                <a:gd name="connsiteX56" fmla="*/ 4403634 w 5386268"/>
                <a:gd name="connsiteY56" fmla="*/ 730236 h 3291435"/>
                <a:gd name="connsiteX57" fmla="*/ 5157097 w 5386268"/>
                <a:gd name="connsiteY57" fmla="*/ 1483700 h 3291435"/>
                <a:gd name="connsiteX58" fmla="*/ 4403634 w 5386268"/>
                <a:gd name="connsiteY58" fmla="*/ 2237163 h 32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86268" h="3291435">
                  <a:moveTo>
                    <a:pt x="775131" y="409971"/>
                  </a:moveTo>
                  <a:lnTo>
                    <a:pt x="775131" y="0"/>
                  </a:lnTo>
                  <a:lnTo>
                    <a:pt x="0" y="0"/>
                  </a:lnTo>
                  <a:lnTo>
                    <a:pt x="0" y="265071"/>
                  </a:lnTo>
                  <a:lnTo>
                    <a:pt x="510061" y="265071"/>
                  </a:lnTo>
                  <a:lnTo>
                    <a:pt x="510061" y="810652"/>
                  </a:lnTo>
                  <a:lnTo>
                    <a:pt x="272781" y="810652"/>
                  </a:lnTo>
                  <a:lnTo>
                    <a:pt x="272781" y="1592833"/>
                  </a:lnTo>
                  <a:lnTo>
                    <a:pt x="510061" y="1592833"/>
                  </a:lnTo>
                  <a:lnTo>
                    <a:pt x="510061" y="1904377"/>
                  </a:lnTo>
                  <a:lnTo>
                    <a:pt x="272781" y="1904377"/>
                  </a:lnTo>
                  <a:lnTo>
                    <a:pt x="272781" y="2295476"/>
                  </a:lnTo>
                  <a:lnTo>
                    <a:pt x="510061" y="2295476"/>
                  </a:lnTo>
                  <a:lnTo>
                    <a:pt x="510061" y="3291436"/>
                  </a:lnTo>
                  <a:lnTo>
                    <a:pt x="775131" y="3291436"/>
                  </a:lnTo>
                  <a:lnTo>
                    <a:pt x="775131" y="2811897"/>
                  </a:lnTo>
                  <a:lnTo>
                    <a:pt x="1260340" y="2811897"/>
                  </a:lnTo>
                  <a:lnTo>
                    <a:pt x="1260340" y="2557419"/>
                  </a:lnTo>
                  <a:lnTo>
                    <a:pt x="2303083" y="2557419"/>
                  </a:lnTo>
                  <a:lnTo>
                    <a:pt x="2303083" y="2811897"/>
                  </a:lnTo>
                  <a:lnTo>
                    <a:pt x="4236395" y="2811897"/>
                  </a:lnTo>
                  <a:lnTo>
                    <a:pt x="4236395" y="2557419"/>
                  </a:lnTo>
                  <a:lnTo>
                    <a:pt x="4467985" y="2557419"/>
                  </a:lnTo>
                  <a:lnTo>
                    <a:pt x="4467985" y="2811897"/>
                  </a:lnTo>
                  <a:lnTo>
                    <a:pt x="4851724" y="2811897"/>
                  </a:lnTo>
                  <a:lnTo>
                    <a:pt x="4851724" y="2557419"/>
                  </a:lnTo>
                  <a:lnTo>
                    <a:pt x="5386269" y="2557419"/>
                  </a:lnTo>
                  <a:lnTo>
                    <a:pt x="5386269" y="409971"/>
                  </a:lnTo>
                  <a:lnTo>
                    <a:pt x="775131" y="409971"/>
                  </a:lnTo>
                  <a:close/>
                  <a:moveTo>
                    <a:pt x="1532564" y="2254106"/>
                  </a:moveTo>
                  <a:lnTo>
                    <a:pt x="809462" y="2254106"/>
                  </a:lnTo>
                  <a:lnTo>
                    <a:pt x="809462" y="2080460"/>
                  </a:lnTo>
                  <a:lnTo>
                    <a:pt x="1532564" y="2080460"/>
                  </a:lnTo>
                  <a:lnTo>
                    <a:pt x="1532564" y="2254106"/>
                  </a:lnTo>
                  <a:close/>
                  <a:moveTo>
                    <a:pt x="1532564" y="1786210"/>
                  </a:moveTo>
                  <a:lnTo>
                    <a:pt x="809462" y="1786210"/>
                  </a:lnTo>
                  <a:lnTo>
                    <a:pt x="809462" y="1612564"/>
                  </a:lnTo>
                  <a:lnTo>
                    <a:pt x="1532564" y="1612564"/>
                  </a:lnTo>
                  <a:lnTo>
                    <a:pt x="1532564" y="1786210"/>
                  </a:lnTo>
                  <a:close/>
                  <a:moveTo>
                    <a:pt x="1532564" y="1318322"/>
                  </a:moveTo>
                  <a:lnTo>
                    <a:pt x="809462" y="1318322"/>
                  </a:lnTo>
                  <a:lnTo>
                    <a:pt x="809462" y="1144677"/>
                  </a:lnTo>
                  <a:lnTo>
                    <a:pt x="1532564" y="1144677"/>
                  </a:lnTo>
                  <a:lnTo>
                    <a:pt x="1532564" y="1318322"/>
                  </a:lnTo>
                  <a:close/>
                  <a:moveTo>
                    <a:pt x="1532564" y="850435"/>
                  </a:moveTo>
                  <a:lnTo>
                    <a:pt x="809462" y="850435"/>
                  </a:lnTo>
                  <a:lnTo>
                    <a:pt x="809462" y="676789"/>
                  </a:lnTo>
                  <a:lnTo>
                    <a:pt x="1532564" y="676789"/>
                  </a:lnTo>
                  <a:lnTo>
                    <a:pt x="1532564" y="850435"/>
                  </a:lnTo>
                  <a:close/>
                  <a:moveTo>
                    <a:pt x="2639385" y="2237163"/>
                  </a:moveTo>
                  <a:cubicBezTo>
                    <a:pt x="2223924" y="2237163"/>
                    <a:pt x="1885922" y="1899161"/>
                    <a:pt x="1885922" y="1483700"/>
                  </a:cubicBezTo>
                  <a:cubicBezTo>
                    <a:pt x="1885922" y="1068239"/>
                    <a:pt x="2223934" y="730236"/>
                    <a:pt x="2639385" y="730236"/>
                  </a:cubicBezTo>
                  <a:cubicBezTo>
                    <a:pt x="3054846" y="730236"/>
                    <a:pt x="3392848" y="1068248"/>
                    <a:pt x="3392848" y="1483700"/>
                  </a:cubicBezTo>
                  <a:cubicBezTo>
                    <a:pt x="3392848" y="1899161"/>
                    <a:pt x="3054846" y="2237163"/>
                    <a:pt x="2639385" y="2237163"/>
                  </a:cubicBezTo>
                  <a:close/>
                  <a:moveTo>
                    <a:pt x="4403634" y="2237163"/>
                  </a:moveTo>
                  <a:cubicBezTo>
                    <a:pt x="3988173" y="2237163"/>
                    <a:pt x="3650170" y="1899161"/>
                    <a:pt x="3650170" y="1483700"/>
                  </a:cubicBezTo>
                  <a:cubicBezTo>
                    <a:pt x="3650170" y="1068239"/>
                    <a:pt x="3988182" y="730236"/>
                    <a:pt x="4403634" y="730236"/>
                  </a:cubicBezTo>
                  <a:cubicBezTo>
                    <a:pt x="4819085" y="730236"/>
                    <a:pt x="5157097" y="1068248"/>
                    <a:pt x="5157097" y="1483700"/>
                  </a:cubicBezTo>
                  <a:cubicBezTo>
                    <a:pt x="5157097" y="1899161"/>
                    <a:pt x="4819095" y="2237163"/>
                    <a:pt x="4403634" y="223716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636" name="テキスト ボックス 635">
            <a:extLst>
              <a:ext uri="{FF2B5EF4-FFF2-40B4-BE49-F238E27FC236}">
                <a16:creationId xmlns:a16="http://schemas.microsoft.com/office/drawing/2014/main" id="{2749AE74-D508-4829-9F66-10F95F470787}"/>
              </a:ext>
            </a:extLst>
          </p:cNvPr>
          <p:cNvSpPr txBox="1"/>
          <p:nvPr/>
        </p:nvSpPr>
        <p:spPr>
          <a:xfrm>
            <a:off x="4747307" y="4890821"/>
            <a:ext cx="36080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637" name="直線コネクタ 636">
            <a:extLst>
              <a:ext uri="{FF2B5EF4-FFF2-40B4-BE49-F238E27FC236}">
                <a16:creationId xmlns:a16="http://schemas.microsoft.com/office/drawing/2014/main" id="{BE8EE3A0-474C-4416-B9FB-494CEACDAEE8}"/>
              </a:ext>
            </a:extLst>
          </p:cNvPr>
          <p:cNvCxnSpPr>
            <a:cxnSpLocks/>
          </p:cNvCxnSpPr>
          <p:nvPr/>
        </p:nvCxnSpPr>
        <p:spPr>
          <a:xfrm>
            <a:off x="3933274" y="5429610"/>
            <a:ext cx="331826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テキスト ボックス 637">
            <a:extLst>
              <a:ext uri="{FF2B5EF4-FFF2-40B4-BE49-F238E27FC236}">
                <a16:creationId xmlns:a16="http://schemas.microsoft.com/office/drawing/2014/main" id="{A821D3B9-FFE4-4F46-937F-C9C007E3F38E}"/>
              </a:ext>
            </a:extLst>
          </p:cNvPr>
          <p:cNvSpPr txBox="1"/>
          <p:nvPr/>
        </p:nvSpPr>
        <p:spPr>
          <a:xfrm>
            <a:off x="6011568" y="6951965"/>
            <a:ext cx="1211964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在庫限りの限定特価</a:t>
            </a:r>
            <a:endParaRPr lang="en-US" altLang="ja-JP" sz="8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46" name="正方形/長方形 645">
            <a:extLst>
              <a:ext uri="{FF2B5EF4-FFF2-40B4-BE49-F238E27FC236}">
                <a16:creationId xmlns:a16="http://schemas.microsoft.com/office/drawing/2014/main" id="{402E4549-8DA1-4084-95AE-B00A8A1F8279}"/>
              </a:ext>
            </a:extLst>
          </p:cNvPr>
          <p:cNvSpPr/>
          <p:nvPr/>
        </p:nvSpPr>
        <p:spPr>
          <a:xfrm>
            <a:off x="266271" y="7628591"/>
            <a:ext cx="3456951" cy="26013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正方形/長方形 646">
            <a:extLst>
              <a:ext uri="{FF2B5EF4-FFF2-40B4-BE49-F238E27FC236}">
                <a16:creationId xmlns:a16="http://schemas.microsoft.com/office/drawing/2014/main" id="{12A84DC0-8CD4-4343-9C3D-63297D2F3D78}"/>
              </a:ext>
            </a:extLst>
          </p:cNvPr>
          <p:cNvSpPr/>
          <p:nvPr/>
        </p:nvSpPr>
        <p:spPr>
          <a:xfrm>
            <a:off x="267049" y="7635929"/>
            <a:ext cx="3456950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CBB5F6C0-A6A5-44B0-A987-34AB7CCB1D3A}"/>
              </a:ext>
            </a:extLst>
          </p:cNvPr>
          <p:cNvSpPr/>
          <p:nvPr/>
        </p:nvSpPr>
        <p:spPr>
          <a:xfrm>
            <a:off x="267049" y="7635930"/>
            <a:ext cx="1725315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49" name="グループ化 69">
            <a:extLst>
              <a:ext uri="{FF2B5EF4-FFF2-40B4-BE49-F238E27FC236}">
                <a16:creationId xmlns:a16="http://schemas.microsoft.com/office/drawing/2014/main" id="{343F633B-2AB6-4F1B-9891-D11D768B8CB4}"/>
              </a:ext>
            </a:extLst>
          </p:cNvPr>
          <p:cNvGrpSpPr>
            <a:grpSpLocks/>
          </p:cNvGrpSpPr>
          <p:nvPr/>
        </p:nvGrpSpPr>
        <p:grpSpPr bwMode="auto">
          <a:xfrm>
            <a:off x="378435" y="7723515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650" name="グラフィックス 3">
              <a:extLst>
                <a:ext uri="{FF2B5EF4-FFF2-40B4-BE49-F238E27FC236}">
                  <a16:creationId xmlns:a16="http://schemas.microsoft.com/office/drawing/2014/main" id="{2F4F1AD2-5F4F-42B7-BB2B-D5C20603E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グラフィックス 3">
              <a:extLst>
                <a:ext uri="{FF2B5EF4-FFF2-40B4-BE49-F238E27FC236}">
                  <a16:creationId xmlns:a16="http://schemas.microsoft.com/office/drawing/2014/main" id="{2C7A44BB-998F-423C-BD84-19F82CE66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グラフィックス 3">
              <a:extLst>
                <a:ext uri="{FF2B5EF4-FFF2-40B4-BE49-F238E27FC236}">
                  <a16:creationId xmlns:a16="http://schemas.microsoft.com/office/drawing/2014/main" id="{2CAAAAD5-1B2E-4010-AFDF-EB327FF2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グラフィックス 3">
              <a:extLst>
                <a:ext uri="{FF2B5EF4-FFF2-40B4-BE49-F238E27FC236}">
                  <a16:creationId xmlns:a16="http://schemas.microsoft.com/office/drawing/2014/main" id="{3CC016FF-E4DB-4734-BBDD-4FC189BF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グラフィックス 3">
              <a:extLst>
                <a:ext uri="{FF2B5EF4-FFF2-40B4-BE49-F238E27FC236}">
                  <a16:creationId xmlns:a16="http://schemas.microsoft.com/office/drawing/2014/main" id="{7C9F057F-BDC5-4D4A-ADA8-85D99031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グラフィックス 3">
              <a:extLst>
                <a:ext uri="{FF2B5EF4-FFF2-40B4-BE49-F238E27FC236}">
                  <a16:creationId xmlns:a16="http://schemas.microsoft.com/office/drawing/2014/main" id="{E57F9DE7-AD9F-419A-8482-2540FF152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グラフィックス 3">
              <a:extLst>
                <a:ext uri="{FF2B5EF4-FFF2-40B4-BE49-F238E27FC236}">
                  <a16:creationId xmlns:a16="http://schemas.microsoft.com/office/drawing/2014/main" id="{CD2DD64A-D99B-4665-BFE5-CFB153B14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グラフィックス 3">
              <a:extLst>
                <a:ext uri="{FF2B5EF4-FFF2-40B4-BE49-F238E27FC236}">
                  <a16:creationId xmlns:a16="http://schemas.microsoft.com/office/drawing/2014/main" id="{5CD8CCA3-6523-405A-B0E0-0E34A720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グラフィックス 3">
              <a:extLst>
                <a:ext uri="{FF2B5EF4-FFF2-40B4-BE49-F238E27FC236}">
                  <a16:creationId xmlns:a16="http://schemas.microsoft.com/office/drawing/2014/main" id="{A572631C-03C2-47EE-BCB5-70481402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59" name="テキスト ボックス 658">
            <a:extLst>
              <a:ext uri="{FF2B5EF4-FFF2-40B4-BE49-F238E27FC236}">
                <a16:creationId xmlns:a16="http://schemas.microsoft.com/office/drawing/2014/main" id="{7B67B6C5-579B-4507-B585-57F9D2105D24}"/>
              </a:ext>
            </a:extLst>
          </p:cNvPr>
          <p:cNvSpPr txBox="1"/>
          <p:nvPr/>
        </p:nvSpPr>
        <p:spPr>
          <a:xfrm>
            <a:off x="1997460" y="7685066"/>
            <a:ext cx="169924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 Type-M14-i9</a:t>
            </a:r>
          </a:p>
        </p:txBody>
      </p:sp>
      <p:sp>
        <p:nvSpPr>
          <p:cNvPr id="660" name="テキスト ボックス 659">
            <a:extLst>
              <a:ext uri="{FF2B5EF4-FFF2-40B4-BE49-F238E27FC236}">
                <a16:creationId xmlns:a16="http://schemas.microsoft.com/office/drawing/2014/main" id="{E22C1153-2EF1-4F56-A88D-07CA9945ED37}"/>
              </a:ext>
            </a:extLst>
          </p:cNvPr>
          <p:cNvSpPr txBox="1"/>
          <p:nvPr/>
        </p:nvSpPr>
        <p:spPr>
          <a:xfrm>
            <a:off x="266271" y="8022095"/>
            <a:ext cx="3456950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世代インテル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®Core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i9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プロセッサー搭載（マイクロ・タワー型）</a:t>
            </a:r>
            <a:endParaRPr lang="en-US" altLang="ja-JP" sz="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1" name="テキスト ボックス 660">
            <a:extLst>
              <a:ext uri="{FF2B5EF4-FFF2-40B4-BE49-F238E27FC236}">
                <a16:creationId xmlns:a16="http://schemas.microsoft.com/office/drawing/2014/main" id="{9A53604C-6981-40AC-B27C-DD4BB6ADDD97}"/>
              </a:ext>
            </a:extLst>
          </p:cNvPr>
          <p:cNvSpPr txBox="1"/>
          <p:nvPr/>
        </p:nvSpPr>
        <p:spPr>
          <a:xfrm>
            <a:off x="2318855" y="9860407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727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,000</a:t>
            </a:r>
          </a:p>
        </p:txBody>
      </p:sp>
      <p:sp>
        <p:nvSpPr>
          <p:cNvPr id="662" name="テキスト ボックス 661">
            <a:extLst>
              <a:ext uri="{FF2B5EF4-FFF2-40B4-BE49-F238E27FC236}">
                <a16:creationId xmlns:a16="http://schemas.microsoft.com/office/drawing/2014/main" id="{4FAF7CE1-5791-47B2-9D29-CFDB637F77DC}"/>
              </a:ext>
            </a:extLst>
          </p:cNvPr>
          <p:cNvSpPr txBox="1"/>
          <p:nvPr/>
        </p:nvSpPr>
        <p:spPr>
          <a:xfrm>
            <a:off x="3348372" y="9920800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3" name="テキスト ボックス 662">
            <a:extLst>
              <a:ext uri="{FF2B5EF4-FFF2-40B4-BE49-F238E27FC236}">
                <a16:creationId xmlns:a16="http://schemas.microsoft.com/office/drawing/2014/main" id="{F3432CCF-0F4F-41C0-9973-EDC65BDC940F}"/>
              </a:ext>
            </a:extLst>
          </p:cNvPr>
          <p:cNvSpPr txBox="1"/>
          <p:nvPr/>
        </p:nvSpPr>
        <p:spPr>
          <a:xfrm>
            <a:off x="3363267" y="9862961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4" name="テキスト ボックス 663">
            <a:extLst>
              <a:ext uri="{FF2B5EF4-FFF2-40B4-BE49-F238E27FC236}">
                <a16:creationId xmlns:a16="http://schemas.microsoft.com/office/drawing/2014/main" id="{EED26E38-EB7E-48B7-8BCE-5F383B0AC9FE}"/>
              </a:ext>
            </a:extLst>
          </p:cNvPr>
          <p:cNvSpPr txBox="1"/>
          <p:nvPr/>
        </p:nvSpPr>
        <p:spPr>
          <a:xfrm>
            <a:off x="1544701" y="8268699"/>
            <a:ext cx="2228502" cy="1692771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i9-14900 (24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32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128GB (32GB×4, DDR4-3200)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SSD(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高耐久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2TB SATA3-SSD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RTX 4500 Ada 24GB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■光学ドライブ：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スーパーマルチ搭載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■ネットワーク：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2.5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1(Linux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対象外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　増設ネットワーク：ｷﾞｶﾞ・ﾋﾞｯﾄｘ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550W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(80PLUS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Bronze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認証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■付属品：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有線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■保証：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665" name="グラフィックス 17">
            <a:extLst>
              <a:ext uri="{FF2B5EF4-FFF2-40B4-BE49-F238E27FC236}">
                <a16:creationId xmlns:a16="http://schemas.microsoft.com/office/drawing/2014/main" id="{A96F321D-85F4-4447-9457-7E499F19F3AD}"/>
              </a:ext>
            </a:extLst>
          </p:cNvPr>
          <p:cNvGrpSpPr/>
          <p:nvPr/>
        </p:nvGrpSpPr>
        <p:grpSpPr>
          <a:xfrm>
            <a:off x="1454080" y="7721691"/>
            <a:ext cx="338110" cy="206612"/>
            <a:chOff x="1086703" y="3700193"/>
            <a:chExt cx="5386268" cy="3291435"/>
          </a:xfrm>
          <a:solidFill>
            <a:schemeClr val="bg1"/>
          </a:solidFill>
        </p:grpSpPr>
        <p:sp>
          <p:nvSpPr>
            <p:cNvPr id="666" name="グラフィックス 17">
              <a:extLst>
                <a:ext uri="{FF2B5EF4-FFF2-40B4-BE49-F238E27FC236}">
                  <a16:creationId xmlns:a16="http://schemas.microsoft.com/office/drawing/2014/main" id="{ED55352C-EEAD-4C5A-80DB-7ADE31243192}"/>
                </a:ext>
              </a:extLst>
            </p:cNvPr>
            <p:cNvSpPr/>
            <p:nvPr/>
          </p:nvSpPr>
          <p:spPr>
            <a:xfrm>
              <a:off x="3097425" y="4555230"/>
              <a:ext cx="1257325" cy="1257325"/>
            </a:xfrm>
            <a:custGeom>
              <a:avLst/>
              <a:gdLst>
                <a:gd name="connsiteX0" fmla="*/ 628663 w 1257325"/>
                <a:gd name="connsiteY0" fmla="*/ 0 h 1257325"/>
                <a:gd name="connsiteX1" fmla="*/ 0 w 1257325"/>
                <a:gd name="connsiteY1" fmla="*/ 628663 h 1257325"/>
                <a:gd name="connsiteX2" fmla="*/ 628663 w 1257325"/>
                <a:gd name="connsiteY2" fmla="*/ 1257325 h 1257325"/>
                <a:gd name="connsiteX3" fmla="*/ 1257325 w 1257325"/>
                <a:gd name="connsiteY3" fmla="*/ 628663 h 1257325"/>
                <a:gd name="connsiteX4" fmla="*/ 628663 w 1257325"/>
                <a:gd name="connsiteY4" fmla="*/ 0 h 1257325"/>
                <a:gd name="connsiteX5" fmla="*/ 932713 w 1257325"/>
                <a:gd name="connsiteY5" fmla="*/ 234341 h 1257325"/>
                <a:gd name="connsiteX6" fmla="*/ 1022994 w 1257325"/>
                <a:gd name="connsiteY6" fmla="*/ 324622 h 1257325"/>
                <a:gd name="connsiteX7" fmla="*/ 1051343 w 1257325"/>
                <a:gd name="connsiteY7" fmla="*/ 365293 h 1257325"/>
                <a:gd name="connsiteX8" fmla="*/ 806410 w 1257325"/>
                <a:gd name="connsiteY8" fmla="*/ 524736 h 1257325"/>
                <a:gd name="connsiteX9" fmla="*/ 732580 w 1257325"/>
                <a:gd name="connsiteY9" fmla="*/ 450916 h 1257325"/>
                <a:gd name="connsiteX10" fmla="*/ 892023 w 1257325"/>
                <a:gd name="connsiteY10" fmla="*/ 205982 h 1257325"/>
                <a:gd name="connsiteX11" fmla="*/ 932713 w 1257325"/>
                <a:gd name="connsiteY11" fmla="*/ 234341 h 1257325"/>
                <a:gd name="connsiteX12" fmla="*/ 753530 w 1257325"/>
                <a:gd name="connsiteY12" fmla="*/ 628653 h 1257325"/>
                <a:gd name="connsiteX13" fmla="*/ 748342 w 1257325"/>
                <a:gd name="connsiteY13" fmla="*/ 664051 h 1257325"/>
                <a:gd name="connsiteX14" fmla="*/ 738344 w 1257325"/>
                <a:gd name="connsiteY14" fmla="*/ 688271 h 1257325"/>
                <a:gd name="connsiteX15" fmla="*/ 688271 w 1257325"/>
                <a:gd name="connsiteY15" fmla="*/ 738335 h 1257325"/>
                <a:gd name="connsiteX16" fmla="*/ 664051 w 1257325"/>
                <a:gd name="connsiteY16" fmla="*/ 748332 h 1257325"/>
                <a:gd name="connsiteX17" fmla="*/ 628653 w 1257325"/>
                <a:gd name="connsiteY17" fmla="*/ 753520 h 1257325"/>
                <a:gd name="connsiteX18" fmla="*/ 593255 w 1257325"/>
                <a:gd name="connsiteY18" fmla="*/ 748332 h 1257325"/>
                <a:gd name="connsiteX19" fmla="*/ 569036 w 1257325"/>
                <a:gd name="connsiteY19" fmla="*/ 738344 h 1257325"/>
                <a:gd name="connsiteX20" fmla="*/ 518962 w 1257325"/>
                <a:gd name="connsiteY20" fmla="*/ 688280 h 1257325"/>
                <a:gd name="connsiteX21" fmla="*/ 508965 w 1257325"/>
                <a:gd name="connsiteY21" fmla="*/ 664061 h 1257325"/>
                <a:gd name="connsiteX22" fmla="*/ 503777 w 1257325"/>
                <a:gd name="connsiteY22" fmla="*/ 628663 h 1257325"/>
                <a:gd name="connsiteX23" fmla="*/ 508965 w 1257325"/>
                <a:gd name="connsiteY23" fmla="*/ 593265 h 1257325"/>
                <a:gd name="connsiteX24" fmla="*/ 518962 w 1257325"/>
                <a:gd name="connsiteY24" fmla="*/ 569045 h 1257325"/>
                <a:gd name="connsiteX25" fmla="*/ 569026 w 1257325"/>
                <a:gd name="connsiteY25" fmla="*/ 518972 h 1257325"/>
                <a:gd name="connsiteX26" fmla="*/ 593246 w 1257325"/>
                <a:gd name="connsiteY26" fmla="*/ 508974 h 1257325"/>
                <a:gd name="connsiteX27" fmla="*/ 628644 w 1257325"/>
                <a:gd name="connsiteY27" fmla="*/ 503786 h 1257325"/>
                <a:gd name="connsiteX28" fmla="*/ 664042 w 1257325"/>
                <a:gd name="connsiteY28" fmla="*/ 508974 h 1257325"/>
                <a:gd name="connsiteX29" fmla="*/ 688261 w 1257325"/>
                <a:gd name="connsiteY29" fmla="*/ 518972 h 1257325"/>
                <a:gd name="connsiteX30" fmla="*/ 738335 w 1257325"/>
                <a:gd name="connsiteY30" fmla="*/ 569036 h 1257325"/>
                <a:gd name="connsiteX31" fmla="*/ 748332 w 1257325"/>
                <a:gd name="connsiteY31" fmla="*/ 593255 h 1257325"/>
                <a:gd name="connsiteX32" fmla="*/ 753530 w 1257325"/>
                <a:gd name="connsiteY32" fmla="*/ 628653 h 1257325"/>
                <a:gd name="connsiteX33" fmla="*/ 563224 w 1257325"/>
                <a:gd name="connsiteY33" fmla="*/ 134836 h 1257325"/>
                <a:gd name="connsiteX34" fmla="*/ 628663 w 1257325"/>
                <a:gd name="connsiteY34" fmla="*/ 130405 h 1257325"/>
                <a:gd name="connsiteX35" fmla="*/ 694101 w 1257325"/>
                <a:gd name="connsiteY35" fmla="*/ 134836 h 1257325"/>
                <a:gd name="connsiteX36" fmla="*/ 741340 w 1257325"/>
                <a:gd name="connsiteY36" fmla="*/ 143417 h 1257325"/>
                <a:gd name="connsiteX37" fmla="*/ 680881 w 1257325"/>
                <a:gd name="connsiteY37" fmla="*/ 429399 h 1257325"/>
                <a:gd name="connsiteX38" fmla="*/ 628663 w 1257325"/>
                <a:gd name="connsiteY38" fmla="*/ 422671 h 1257325"/>
                <a:gd name="connsiteX39" fmla="*/ 576444 w 1257325"/>
                <a:gd name="connsiteY39" fmla="*/ 429399 h 1257325"/>
                <a:gd name="connsiteX40" fmla="*/ 515986 w 1257325"/>
                <a:gd name="connsiteY40" fmla="*/ 143417 h 1257325"/>
                <a:gd name="connsiteX41" fmla="*/ 563224 w 1257325"/>
                <a:gd name="connsiteY41" fmla="*/ 134836 h 1257325"/>
                <a:gd name="connsiteX42" fmla="*/ 234331 w 1257325"/>
                <a:gd name="connsiteY42" fmla="*/ 324641 h 1257325"/>
                <a:gd name="connsiteX43" fmla="*/ 324641 w 1257325"/>
                <a:gd name="connsiteY43" fmla="*/ 234331 h 1257325"/>
                <a:gd name="connsiteX44" fmla="*/ 365312 w 1257325"/>
                <a:gd name="connsiteY44" fmla="*/ 205982 h 1257325"/>
                <a:gd name="connsiteX45" fmla="*/ 524755 w 1257325"/>
                <a:gd name="connsiteY45" fmla="*/ 450916 h 1257325"/>
                <a:gd name="connsiteX46" fmla="*/ 450925 w 1257325"/>
                <a:gd name="connsiteY46" fmla="*/ 524745 h 1257325"/>
                <a:gd name="connsiteX47" fmla="*/ 205992 w 1257325"/>
                <a:gd name="connsiteY47" fmla="*/ 365302 h 1257325"/>
                <a:gd name="connsiteX48" fmla="*/ 234331 w 1257325"/>
                <a:gd name="connsiteY48" fmla="*/ 324641 h 1257325"/>
                <a:gd name="connsiteX49" fmla="*/ 143426 w 1257325"/>
                <a:gd name="connsiteY49" fmla="*/ 741349 h 1257325"/>
                <a:gd name="connsiteX50" fmla="*/ 134846 w 1257325"/>
                <a:gd name="connsiteY50" fmla="*/ 694073 h 1257325"/>
                <a:gd name="connsiteX51" fmla="*/ 130414 w 1257325"/>
                <a:gd name="connsiteY51" fmla="*/ 628663 h 1257325"/>
                <a:gd name="connsiteX52" fmla="*/ 134846 w 1257325"/>
                <a:gd name="connsiteY52" fmla="*/ 563253 h 1257325"/>
                <a:gd name="connsiteX53" fmla="*/ 143426 w 1257325"/>
                <a:gd name="connsiteY53" fmla="*/ 515976 h 1257325"/>
                <a:gd name="connsiteX54" fmla="*/ 429390 w 1257325"/>
                <a:gd name="connsiteY54" fmla="*/ 576435 h 1257325"/>
                <a:gd name="connsiteX55" fmla="*/ 422661 w 1257325"/>
                <a:gd name="connsiteY55" fmla="*/ 628653 h 1257325"/>
                <a:gd name="connsiteX56" fmla="*/ 429390 w 1257325"/>
                <a:gd name="connsiteY56" fmla="*/ 680881 h 1257325"/>
                <a:gd name="connsiteX57" fmla="*/ 143426 w 1257325"/>
                <a:gd name="connsiteY57" fmla="*/ 741349 h 1257325"/>
                <a:gd name="connsiteX58" fmla="*/ 324594 w 1257325"/>
                <a:gd name="connsiteY58" fmla="*/ 1022966 h 1257325"/>
                <a:gd name="connsiteX59" fmla="*/ 234369 w 1257325"/>
                <a:gd name="connsiteY59" fmla="*/ 932732 h 1257325"/>
                <a:gd name="connsiteX60" fmla="*/ 205992 w 1257325"/>
                <a:gd name="connsiteY60" fmla="*/ 892013 h 1257325"/>
                <a:gd name="connsiteX61" fmla="*/ 450916 w 1257325"/>
                <a:gd name="connsiteY61" fmla="*/ 732580 h 1257325"/>
                <a:gd name="connsiteX62" fmla="*/ 524745 w 1257325"/>
                <a:gd name="connsiteY62" fmla="*/ 806410 h 1257325"/>
                <a:gd name="connsiteX63" fmla="*/ 365302 w 1257325"/>
                <a:gd name="connsiteY63" fmla="*/ 1051343 h 1257325"/>
                <a:gd name="connsiteX64" fmla="*/ 324594 w 1257325"/>
                <a:gd name="connsiteY64" fmla="*/ 1022966 h 1257325"/>
                <a:gd name="connsiteX65" fmla="*/ 694073 w 1257325"/>
                <a:gd name="connsiteY65" fmla="*/ 1122480 h 1257325"/>
                <a:gd name="connsiteX66" fmla="*/ 628663 w 1257325"/>
                <a:gd name="connsiteY66" fmla="*/ 1126911 h 1257325"/>
                <a:gd name="connsiteX67" fmla="*/ 563253 w 1257325"/>
                <a:gd name="connsiteY67" fmla="*/ 1122480 h 1257325"/>
                <a:gd name="connsiteX68" fmla="*/ 515986 w 1257325"/>
                <a:gd name="connsiteY68" fmla="*/ 1113899 h 1257325"/>
                <a:gd name="connsiteX69" fmla="*/ 576444 w 1257325"/>
                <a:gd name="connsiteY69" fmla="*/ 827926 h 1257325"/>
                <a:gd name="connsiteX70" fmla="*/ 628663 w 1257325"/>
                <a:gd name="connsiteY70" fmla="*/ 834654 h 1257325"/>
                <a:gd name="connsiteX71" fmla="*/ 680881 w 1257325"/>
                <a:gd name="connsiteY71" fmla="*/ 827926 h 1257325"/>
                <a:gd name="connsiteX72" fmla="*/ 741340 w 1257325"/>
                <a:gd name="connsiteY72" fmla="*/ 1113899 h 1257325"/>
                <a:gd name="connsiteX73" fmla="*/ 694073 w 1257325"/>
                <a:gd name="connsiteY73" fmla="*/ 1122480 h 1257325"/>
                <a:gd name="connsiteX74" fmla="*/ 1022975 w 1257325"/>
                <a:gd name="connsiteY74" fmla="*/ 932713 h 1257325"/>
                <a:gd name="connsiteX75" fmla="*/ 932722 w 1257325"/>
                <a:gd name="connsiteY75" fmla="*/ 1022966 h 1257325"/>
                <a:gd name="connsiteX76" fmla="*/ 892023 w 1257325"/>
                <a:gd name="connsiteY76" fmla="*/ 1051334 h 1257325"/>
                <a:gd name="connsiteX77" fmla="*/ 732580 w 1257325"/>
                <a:gd name="connsiteY77" fmla="*/ 806400 h 1257325"/>
                <a:gd name="connsiteX78" fmla="*/ 806410 w 1257325"/>
                <a:gd name="connsiteY78" fmla="*/ 732580 h 1257325"/>
                <a:gd name="connsiteX79" fmla="*/ 1051343 w 1257325"/>
                <a:gd name="connsiteY79" fmla="*/ 892013 h 1257325"/>
                <a:gd name="connsiteX80" fmla="*/ 1022975 w 1257325"/>
                <a:gd name="connsiteY80" fmla="*/ 932713 h 1257325"/>
                <a:gd name="connsiteX81" fmla="*/ 1122480 w 1257325"/>
                <a:gd name="connsiteY81" fmla="*/ 563253 h 1257325"/>
                <a:gd name="connsiteX82" fmla="*/ 1126911 w 1257325"/>
                <a:gd name="connsiteY82" fmla="*/ 628663 h 1257325"/>
                <a:gd name="connsiteX83" fmla="*/ 1122480 w 1257325"/>
                <a:gd name="connsiteY83" fmla="*/ 694073 h 1257325"/>
                <a:gd name="connsiteX84" fmla="*/ 1113909 w 1257325"/>
                <a:gd name="connsiteY84" fmla="*/ 741349 h 1257325"/>
                <a:gd name="connsiteX85" fmla="*/ 827926 w 1257325"/>
                <a:gd name="connsiteY85" fmla="*/ 680890 h 1257325"/>
                <a:gd name="connsiteX86" fmla="*/ 834654 w 1257325"/>
                <a:gd name="connsiteY86" fmla="*/ 628663 h 1257325"/>
                <a:gd name="connsiteX87" fmla="*/ 827936 w 1257325"/>
                <a:gd name="connsiteY87" fmla="*/ 576444 h 1257325"/>
                <a:gd name="connsiteX88" fmla="*/ 1113909 w 1257325"/>
                <a:gd name="connsiteY88" fmla="*/ 515986 h 1257325"/>
                <a:gd name="connsiteX89" fmla="*/ 1122480 w 125732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25" h="1257325">
                  <a:moveTo>
                    <a:pt x="628663" y="0"/>
                  </a:moveTo>
                  <a:cubicBezTo>
                    <a:pt x="28201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63" y="1257325"/>
                  </a:cubicBezTo>
                  <a:cubicBezTo>
                    <a:pt x="975312" y="1257325"/>
                    <a:pt x="1257325" y="975312"/>
                    <a:pt x="1257325" y="628663"/>
                  </a:cubicBezTo>
                  <a:cubicBezTo>
                    <a:pt x="1257325" y="282014"/>
                    <a:pt x="975312" y="0"/>
                    <a:pt x="628663" y="0"/>
                  </a:cubicBezTo>
                  <a:close/>
                  <a:moveTo>
                    <a:pt x="932713" y="234341"/>
                  </a:moveTo>
                  <a:cubicBezTo>
                    <a:pt x="966514" y="260469"/>
                    <a:pt x="996866" y="290821"/>
                    <a:pt x="1022994" y="324622"/>
                  </a:cubicBezTo>
                  <a:cubicBezTo>
                    <a:pt x="1033086" y="337691"/>
                    <a:pt x="1042564" y="351251"/>
                    <a:pt x="1051343" y="365293"/>
                  </a:cubicBezTo>
                  <a:lnTo>
                    <a:pt x="806410" y="524736"/>
                  </a:lnTo>
                  <a:cubicBezTo>
                    <a:pt x="788521" y="494270"/>
                    <a:pt x="763055" y="468795"/>
                    <a:pt x="732580" y="450916"/>
                  </a:cubicBezTo>
                  <a:lnTo>
                    <a:pt x="892023" y="205982"/>
                  </a:lnTo>
                  <a:cubicBezTo>
                    <a:pt x="906084" y="214770"/>
                    <a:pt x="919644" y="224239"/>
                    <a:pt x="93271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77" y="652816"/>
                    <a:pt x="748342" y="664051"/>
                  </a:cubicBezTo>
                  <a:cubicBezTo>
                    <a:pt x="745828" y="672528"/>
                    <a:pt x="742502" y="680645"/>
                    <a:pt x="738344" y="688271"/>
                  </a:cubicBezTo>
                  <a:cubicBezTo>
                    <a:pt x="726816" y="709381"/>
                    <a:pt x="709391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7" y="753520"/>
                    <a:pt x="628653" y="753520"/>
                  </a:cubicBezTo>
                  <a:cubicBezTo>
                    <a:pt x="616350" y="753520"/>
                    <a:pt x="604491" y="751668"/>
                    <a:pt x="593255" y="748332"/>
                  </a:cubicBezTo>
                  <a:cubicBezTo>
                    <a:pt x="584788" y="745819"/>
                    <a:pt x="576661" y="742502"/>
                    <a:pt x="569036" y="738344"/>
                  </a:cubicBezTo>
                  <a:cubicBezTo>
                    <a:pt x="547925" y="726825"/>
                    <a:pt x="530481" y="709391"/>
                    <a:pt x="518962" y="688280"/>
                  </a:cubicBezTo>
                  <a:cubicBezTo>
                    <a:pt x="514804" y="680654"/>
                    <a:pt x="511478" y="672528"/>
                    <a:pt x="508965" y="664061"/>
                  </a:cubicBezTo>
                  <a:cubicBezTo>
                    <a:pt x="505629" y="652825"/>
                    <a:pt x="503777" y="640966"/>
                    <a:pt x="503777" y="628663"/>
                  </a:cubicBezTo>
                  <a:cubicBezTo>
                    <a:pt x="503777" y="616359"/>
                    <a:pt x="505629" y="604500"/>
                    <a:pt x="508965" y="593265"/>
                  </a:cubicBezTo>
                  <a:cubicBezTo>
                    <a:pt x="511478" y="584798"/>
                    <a:pt x="514804" y="576671"/>
                    <a:pt x="518962" y="569045"/>
                  </a:cubicBezTo>
                  <a:cubicBezTo>
                    <a:pt x="530481" y="547935"/>
                    <a:pt x="547916" y="530491"/>
                    <a:pt x="569026" y="518972"/>
                  </a:cubicBezTo>
                  <a:cubicBezTo>
                    <a:pt x="576652" y="514814"/>
                    <a:pt x="584779" y="511488"/>
                    <a:pt x="593246" y="508974"/>
                  </a:cubicBezTo>
                  <a:cubicBezTo>
                    <a:pt x="604472" y="505648"/>
                    <a:pt x="616340" y="503786"/>
                    <a:pt x="628644" y="503786"/>
                  </a:cubicBezTo>
                  <a:cubicBezTo>
                    <a:pt x="640947" y="503786"/>
                    <a:pt x="652806" y="505648"/>
                    <a:pt x="664042" y="508974"/>
                  </a:cubicBezTo>
                  <a:cubicBezTo>
                    <a:pt x="672518" y="511488"/>
                    <a:pt x="680645" y="514814"/>
                    <a:pt x="688261" y="518972"/>
                  </a:cubicBezTo>
                  <a:cubicBezTo>
                    <a:pt x="709372" y="530491"/>
                    <a:pt x="726806" y="547925"/>
                    <a:pt x="738335" y="569036"/>
                  </a:cubicBezTo>
                  <a:cubicBezTo>
                    <a:pt x="742492" y="576661"/>
                    <a:pt x="745819" y="584788"/>
                    <a:pt x="748332" y="593255"/>
                  </a:cubicBezTo>
                  <a:cubicBezTo>
                    <a:pt x="751677" y="604491"/>
                    <a:pt x="753530" y="616359"/>
                    <a:pt x="753530" y="628653"/>
                  </a:cubicBezTo>
                  <a:close/>
                  <a:moveTo>
                    <a:pt x="563224" y="134836"/>
                  </a:moveTo>
                  <a:cubicBezTo>
                    <a:pt x="584656" y="132011"/>
                    <a:pt x="606466" y="130405"/>
                    <a:pt x="628663" y="130405"/>
                  </a:cubicBezTo>
                  <a:cubicBezTo>
                    <a:pt x="650860" y="130405"/>
                    <a:pt x="672669" y="132011"/>
                    <a:pt x="694101" y="134836"/>
                  </a:cubicBezTo>
                  <a:cubicBezTo>
                    <a:pt x="710099" y="136953"/>
                    <a:pt x="725852" y="139816"/>
                    <a:pt x="741340" y="143417"/>
                  </a:cubicBezTo>
                  <a:lnTo>
                    <a:pt x="680881" y="429399"/>
                  </a:lnTo>
                  <a:cubicBezTo>
                    <a:pt x="664193" y="425024"/>
                    <a:pt x="646702" y="422671"/>
                    <a:pt x="628663" y="422671"/>
                  </a:cubicBezTo>
                  <a:cubicBezTo>
                    <a:pt x="610624" y="422671"/>
                    <a:pt x="593123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26" y="136953"/>
                    <a:pt x="563224" y="134836"/>
                  </a:cubicBezTo>
                  <a:close/>
                  <a:moveTo>
                    <a:pt x="234331" y="324641"/>
                  </a:moveTo>
                  <a:cubicBezTo>
                    <a:pt x="260459" y="290821"/>
                    <a:pt x="290821" y="260459"/>
                    <a:pt x="324641" y="234331"/>
                  </a:cubicBezTo>
                  <a:cubicBezTo>
                    <a:pt x="337700" y="224239"/>
                    <a:pt x="351260" y="214761"/>
                    <a:pt x="365312" y="205982"/>
                  </a:cubicBezTo>
                  <a:lnTo>
                    <a:pt x="524755" y="450916"/>
                  </a:lnTo>
                  <a:cubicBezTo>
                    <a:pt x="494289" y="468804"/>
                    <a:pt x="468813" y="494270"/>
                    <a:pt x="450925" y="524745"/>
                  </a:cubicBezTo>
                  <a:lnTo>
                    <a:pt x="205992" y="365302"/>
                  </a:lnTo>
                  <a:cubicBezTo>
                    <a:pt x="214761" y="351260"/>
                    <a:pt x="224229" y="337691"/>
                    <a:pt x="234331" y="324641"/>
                  </a:cubicBezTo>
                  <a:close/>
                  <a:moveTo>
                    <a:pt x="143426" y="741349"/>
                  </a:moveTo>
                  <a:cubicBezTo>
                    <a:pt x="139826" y="725852"/>
                    <a:pt x="136953" y="710080"/>
                    <a:pt x="134846" y="694073"/>
                  </a:cubicBezTo>
                  <a:cubicBezTo>
                    <a:pt x="132020" y="672651"/>
                    <a:pt x="130414" y="650850"/>
                    <a:pt x="130414" y="628663"/>
                  </a:cubicBezTo>
                  <a:cubicBezTo>
                    <a:pt x="130414" y="606484"/>
                    <a:pt x="132020" y="584675"/>
                    <a:pt x="134846" y="563253"/>
                  </a:cubicBezTo>
                  <a:cubicBezTo>
                    <a:pt x="136953" y="547245"/>
                    <a:pt x="139826" y="531483"/>
                    <a:pt x="143426" y="515976"/>
                  </a:cubicBezTo>
                  <a:lnTo>
                    <a:pt x="429390" y="576435"/>
                  </a:lnTo>
                  <a:cubicBezTo>
                    <a:pt x="425014" y="593123"/>
                    <a:pt x="422661" y="610614"/>
                    <a:pt x="422661" y="628653"/>
                  </a:cubicBezTo>
                  <a:cubicBezTo>
                    <a:pt x="422661" y="646692"/>
                    <a:pt x="425014" y="664193"/>
                    <a:pt x="429390" y="680881"/>
                  </a:cubicBezTo>
                  <a:lnTo>
                    <a:pt x="143426" y="741349"/>
                  </a:lnTo>
                  <a:close/>
                  <a:moveTo>
                    <a:pt x="324594" y="1022966"/>
                  </a:moveTo>
                  <a:cubicBezTo>
                    <a:pt x="290811" y="996847"/>
                    <a:pt x="260478" y="966514"/>
                    <a:pt x="234369" y="932732"/>
                  </a:cubicBezTo>
                  <a:cubicBezTo>
                    <a:pt x="224258" y="919653"/>
                    <a:pt x="214780" y="906084"/>
                    <a:pt x="205992" y="892013"/>
                  </a:cubicBezTo>
                  <a:lnTo>
                    <a:pt x="450916" y="732580"/>
                  </a:lnTo>
                  <a:cubicBezTo>
                    <a:pt x="468804" y="763045"/>
                    <a:pt x="494270" y="788521"/>
                    <a:pt x="524745" y="806410"/>
                  </a:cubicBezTo>
                  <a:lnTo>
                    <a:pt x="365302" y="1051343"/>
                  </a:lnTo>
                  <a:cubicBezTo>
                    <a:pt x="351242" y="1042545"/>
                    <a:pt x="337672" y="1033067"/>
                    <a:pt x="324594" y="1022966"/>
                  </a:cubicBezTo>
                  <a:close/>
                  <a:moveTo>
                    <a:pt x="694073" y="1122480"/>
                  </a:moveTo>
                  <a:cubicBezTo>
                    <a:pt x="672641" y="1125305"/>
                    <a:pt x="650841" y="1126911"/>
                    <a:pt x="628663" y="1126911"/>
                  </a:cubicBezTo>
                  <a:cubicBezTo>
                    <a:pt x="606484" y="1126911"/>
                    <a:pt x="584675" y="1125305"/>
                    <a:pt x="563253" y="1122480"/>
                  </a:cubicBezTo>
                  <a:cubicBezTo>
                    <a:pt x="547245" y="1120363"/>
                    <a:pt x="531483" y="1117500"/>
                    <a:pt x="515986" y="1113899"/>
                  </a:cubicBezTo>
                  <a:lnTo>
                    <a:pt x="576444" y="827926"/>
                  </a:lnTo>
                  <a:cubicBezTo>
                    <a:pt x="593132" y="832301"/>
                    <a:pt x="610624" y="834654"/>
                    <a:pt x="628663" y="834654"/>
                  </a:cubicBezTo>
                  <a:cubicBezTo>
                    <a:pt x="646702" y="834654"/>
                    <a:pt x="664203" y="832301"/>
                    <a:pt x="680881" y="827926"/>
                  </a:cubicBezTo>
                  <a:lnTo>
                    <a:pt x="741340" y="1113899"/>
                  </a:lnTo>
                  <a:cubicBezTo>
                    <a:pt x="725852" y="1117500"/>
                    <a:pt x="710090" y="1120372"/>
                    <a:pt x="694073" y="1122480"/>
                  </a:cubicBezTo>
                  <a:close/>
                  <a:moveTo>
                    <a:pt x="1022975" y="932713"/>
                  </a:moveTo>
                  <a:cubicBezTo>
                    <a:pt x="996857" y="966504"/>
                    <a:pt x="966514" y="996847"/>
                    <a:pt x="932722" y="1022966"/>
                  </a:cubicBezTo>
                  <a:cubicBezTo>
                    <a:pt x="919644" y="1033067"/>
                    <a:pt x="906084" y="1042545"/>
                    <a:pt x="892023" y="1051334"/>
                  </a:cubicBezTo>
                  <a:lnTo>
                    <a:pt x="732580" y="806400"/>
                  </a:lnTo>
                  <a:cubicBezTo>
                    <a:pt x="763055" y="788521"/>
                    <a:pt x="788521" y="763055"/>
                    <a:pt x="806410" y="732580"/>
                  </a:cubicBezTo>
                  <a:lnTo>
                    <a:pt x="1051343" y="892013"/>
                  </a:lnTo>
                  <a:cubicBezTo>
                    <a:pt x="1042555" y="906074"/>
                    <a:pt x="1033077" y="919635"/>
                    <a:pt x="1022975" y="932713"/>
                  </a:cubicBezTo>
                  <a:close/>
                  <a:moveTo>
                    <a:pt x="1122480" y="563253"/>
                  </a:moveTo>
                  <a:cubicBezTo>
                    <a:pt x="1125305" y="584675"/>
                    <a:pt x="1126911" y="606475"/>
                    <a:pt x="1126911" y="628663"/>
                  </a:cubicBezTo>
                  <a:cubicBezTo>
                    <a:pt x="1126911" y="650850"/>
                    <a:pt x="1125305" y="672651"/>
                    <a:pt x="1122480" y="694073"/>
                  </a:cubicBezTo>
                  <a:cubicBezTo>
                    <a:pt x="1120372" y="710080"/>
                    <a:pt x="1117509" y="725852"/>
                    <a:pt x="1113909" y="741349"/>
                  </a:cubicBezTo>
                  <a:lnTo>
                    <a:pt x="827926" y="680890"/>
                  </a:lnTo>
                  <a:cubicBezTo>
                    <a:pt x="832311" y="664203"/>
                    <a:pt x="834654" y="646702"/>
                    <a:pt x="834654" y="628663"/>
                  </a:cubicBezTo>
                  <a:cubicBezTo>
                    <a:pt x="834654" y="610624"/>
                    <a:pt x="832311" y="593123"/>
                    <a:pt x="827936" y="576444"/>
                  </a:cubicBezTo>
                  <a:lnTo>
                    <a:pt x="1113909" y="515986"/>
                  </a:lnTo>
                  <a:cubicBezTo>
                    <a:pt x="1117509" y="531474"/>
                    <a:pt x="1120382" y="547236"/>
                    <a:pt x="112248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7" name="グラフィックス 17">
              <a:extLst>
                <a:ext uri="{FF2B5EF4-FFF2-40B4-BE49-F238E27FC236}">
                  <a16:creationId xmlns:a16="http://schemas.microsoft.com/office/drawing/2014/main" id="{3293F407-4F12-4F9A-96AD-DEFCC713E310}"/>
                </a:ext>
              </a:extLst>
            </p:cNvPr>
            <p:cNvSpPr/>
            <p:nvPr/>
          </p:nvSpPr>
          <p:spPr>
            <a:xfrm>
              <a:off x="4861683" y="4555230"/>
              <a:ext cx="1257315" cy="1257325"/>
            </a:xfrm>
            <a:custGeom>
              <a:avLst/>
              <a:gdLst>
                <a:gd name="connsiteX0" fmla="*/ 628653 w 1257315"/>
                <a:gd name="connsiteY0" fmla="*/ 0 h 1257325"/>
                <a:gd name="connsiteX1" fmla="*/ 0 w 1257315"/>
                <a:gd name="connsiteY1" fmla="*/ 628663 h 1257325"/>
                <a:gd name="connsiteX2" fmla="*/ 628653 w 1257315"/>
                <a:gd name="connsiteY2" fmla="*/ 1257325 h 1257325"/>
                <a:gd name="connsiteX3" fmla="*/ 1257316 w 1257315"/>
                <a:gd name="connsiteY3" fmla="*/ 628663 h 1257325"/>
                <a:gd name="connsiteX4" fmla="*/ 628653 w 1257315"/>
                <a:gd name="connsiteY4" fmla="*/ 0 h 1257325"/>
                <a:gd name="connsiteX5" fmla="*/ 932703 w 1257315"/>
                <a:gd name="connsiteY5" fmla="*/ 234341 h 1257325"/>
                <a:gd name="connsiteX6" fmla="*/ 1022984 w 1257315"/>
                <a:gd name="connsiteY6" fmla="*/ 324622 h 1257325"/>
                <a:gd name="connsiteX7" fmla="*/ 1051333 w 1257315"/>
                <a:gd name="connsiteY7" fmla="*/ 365293 h 1257325"/>
                <a:gd name="connsiteX8" fmla="*/ 806400 w 1257315"/>
                <a:gd name="connsiteY8" fmla="*/ 524736 h 1257325"/>
                <a:gd name="connsiteX9" fmla="*/ 732570 w 1257315"/>
                <a:gd name="connsiteY9" fmla="*/ 450916 h 1257325"/>
                <a:gd name="connsiteX10" fmla="*/ 892013 w 1257315"/>
                <a:gd name="connsiteY10" fmla="*/ 205982 h 1257325"/>
                <a:gd name="connsiteX11" fmla="*/ 932703 w 1257315"/>
                <a:gd name="connsiteY11" fmla="*/ 234341 h 1257325"/>
                <a:gd name="connsiteX12" fmla="*/ 753530 w 1257315"/>
                <a:gd name="connsiteY12" fmla="*/ 628653 h 1257325"/>
                <a:gd name="connsiteX13" fmla="*/ 748342 w 1257315"/>
                <a:gd name="connsiteY13" fmla="*/ 664051 h 1257325"/>
                <a:gd name="connsiteX14" fmla="*/ 738344 w 1257315"/>
                <a:gd name="connsiteY14" fmla="*/ 688271 h 1257325"/>
                <a:gd name="connsiteX15" fmla="*/ 688271 w 1257315"/>
                <a:gd name="connsiteY15" fmla="*/ 738335 h 1257325"/>
                <a:gd name="connsiteX16" fmla="*/ 664051 w 1257315"/>
                <a:gd name="connsiteY16" fmla="*/ 748332 h 1257325"/>
                <a:gd name="connsiteX17" fmla="*/ 628653 w 1257315"/>
                <a:gd name="connsiteY17" fmla="*/ 753520 h 1257325"/>
                <a:gd name="connsiteX18" fmla="*/ 593264 w 1257315"/>
                <a:gd name="connsiteY18" fmla="*/ 748332 h 1257325"/>
                <a:gd name="connsiteX19" fmla="*/ 569045 w 1257315"/>
                <a:gd name="connsiteY19" fmla="*/ 738344 h 1257325"/>
                <a:gd name="connsiteX20" fmla="*/ 518972 w 1257315"/>
                <a:gd name="connsiteY20" fmla="*/ 688280 h 1257325"/>
                <a:gd name="connsiteX21" fmla="*/ 508974 w 1257315"/>
                <a:gd name="connsiteY21" fmla="*/ 664061 h 1257325"/>
                <a:gd name="connsiteX22" fmla="*/ 503786 w 1257315"/>
                <a:gd name="connsiteY22" fmla="*/ 628663 h 1257325"/>
                <a:gd name="connsiteX23" fmla="*/ 508974 w 1257315"/>
                <a:gd name="connsiteY23" fmla="*/ 593265 h 1257325"/>
                <a:gd name="connsiteX24" fmla="*/ 518972 w 1257315"/>
                <a:gd name="connsiteY24" fmla="*/ 569045 h 1257325"/>
                <a:gd name="connsiteX25" fmla="*/ 569045 w 1257315"/>
                <a:gd name="connsiteY25" fmla="*/ 518972 h 1257325"/>
                <a:gd name="connsiteX26" fmla="*/ 593264 w 1257315"/>
                <a:gd name="connsiteY26" fmla="*/ 508974 h 1257325"/>
                <a:gd name="connsiteX27" fmla="*/ 628653 w 1257315"/>
                <a:gd name="connsiteY27" fmla="*/ 503786 h 1257325"/>
                <a:gd name="connsiteX28" fmla="*/ 664051 w 1257315"/>
                <a:gd name="connsiteY28" fmla="*/ 508974 h 1257325"/>
                <a:gd name="connsiteX29" fmla="*/ 688271 w 1257315"/>
                <a:gd name="connsiteY29" fmla="*/ 518972 h 1257325"/>
                <a:gd name="connsiteX30" fmla="*/ 738344 w 1257315"/>
                <a:gd name="connsiteY30" fmla="*/ 569036 h 1257325"/>
                <a:gd name="connsiteX31" fmla="*/ 748342 w 1257315"/>
                <a:gd name="connsiteY31" fmla="*/ 593255 h 1257325"/>
                <a:gd name="connsiteX32" fmla="*/ 753530 w 1257315"/>
                <a:gd name="connsiteY32" fmla="*/ 628653 h 1257325"/>
                <a:gd name="connsiteX33" fmla="*/ 563215 w 1257315"/>
                <a:gd name="connsiteY33" fmla="*/ 134836 h 1257325"/>
                <a:gd name="connsiteX34" fmla="*/ 628653 w 1257315"/>
                <a:gd name="connsiteY34" fmla="*/ 130405 h 1257325"/>
                <a:gd name="connsiteX35" fmla="*/ 694101 w 1257315"/>
                <a:gd name="connsiteY35" fmla="*/ 134836 h 1257325"/>
                <a:gd name="connsiteX36" fmla="*/ 741339 w 1257315"/>
                <a:gd name="connsiteY36" fmla="*/ 143417 h 1257325"/>
                <a:gd name="connsiteX37" fmla="*/ 680881 w 1257315"/>
                <a:gd name="connsiteY37" fmla="*/ 429399 h 1257325"/>
                <a:gd name="connsiteX38" fmla="*/ 628662 w 1257315"/>
                <a:gd name="connsiteY38" fmla="*/ 422671 h 1257325"/>
                <a:gd name="connsiteX39" fmla="*/ 576444 w 1257315"/>
                <a:gd name="connsiteY39" fmla="*/ 429399 h 1257325"/>
                <a:gd name="connsiteX40" fmla="*/ 515986 w 1257315"/>
                <a:gd name="connsiteY40" fmla="*/ 143417 h 1257325"/>
                <a:gd name="connsiteX41" fmla="*/ 563215 w 1257315"/>
                <a:gd name="connsiteY41" fmla="*/ 134836 h 1257325"/>
                <a:gd name="connsiteX42" fmla="*/ 234312 w 1257315"/>
                <a:gd name="connsiteY42" fmla="*/ 324641 h 1257325"/>
                <a:gd name="connsiteX43" fmla="*/ 324622 w 1257315"/>
                <a:gd name="connsiteY43" fmla="*/ 234331 h 1257325"/>
                <a:gd name="connsiteX44" fmla="*/ 365293 w 1257315"/>
                <a:gd name="connsiteY44" fmla="*/ 205982 h 1257325"/>
                <a:gd name="connsiteX45" fmla="*/ 524736 w 1257315"/>
                <a:gd name="connsiteY45" fmla="*/ 450916 h 1257325"/>
                <a:gd name="connsiteX46" fmla="*/ 450906 w 1257315"/>
                <a:gd name="connsiteY46" fmla="*/ 524745 h 1257325"/>
                <a:gd name="connsiteX47" fmla="*/ 205973 w 1257315"/>
                <a:gd name="connsiteY47" fmla="*/ 365302 h 1257325"/>
                <a:gd name="connsiteX48" fmla="*/ 234312 w 1257315"/>
                <a:gd name="connsiteY48" fmla="*/ 324641 h 1257325"/>
                <a:gd name="connsiteX49" fmla="*/ 143417 w 1257315"/>
                <a:gd name="connsiteY49" fmla="*/ 741349 h 1257325"/>
                <a:gd name="connsiteX50" fmla="*/ 134836 w 1257315"/>
                <a:gd name="connsiteY50" fmla="*/ 694073 h 1257325"/>
                <a:gd name="connsiteX51" fmla="*/ 130404 w 1257315"/>
                <a:gd name="connsiteY51" fmla="*/ 628663 h 1257325"/>
                <a:gd name="connsiteX52" fmla="*/ 134836 w 1257315"/>
                <a:gd name="connsiteY52" fmla="*/ 563253 h 1257325"/>
                <a:gd name="connsiteX53" fmla="*/ 143417 w 1257315"/>
                <a:gd name="connsiteY53" fmla="*/ 515976 h 1257325"/>
                <a:gd name="connsiteX54" fmla="*/ 429380 w 1257315"/>
                <a:gd name="connsiteY54" fmla="*/ 576435 h 1257325"/>
                <a:gd name="connsiteX55" fmla="*/ 422652 w 1257315"/>
                <a:gd name="connsiteY55" fmla="*/ 628653 h 1257325"/>
                <a:gd name="connsiteX56" fmla="*/ 429380 w 1257315"/>
                <a:gd name="connsiteY56" fmla="*/ 680881 h 1257325"/>
                <a:gd name="connsiteX57" fmla="*/ 143417 w 1257315"/>
                <a:gd name="connsiteY57" fmla="*/ 741349 h 1257325"/>
                <a:gd name="connsiteX58" fmla="*/ 324584 w 1257315"/>
                <a:gd name="connsiteY58" fmla="*/ 1022966 h 1257325"/>
                <a:gd name="connsiteX59" fmla="*/ 234350 w 1257315"/>
                <a:gd name="connsiteY59" fmla="*/ 932732 h 1257325"/>
                <a:gd name="connsiteX60" fmla="*/ 205973 w 1257315"/>
                <a:gd name="connsiteY60" fmla="*/ 892013 h 1257325"/>
                <a:gd name="connsiteX61" fmla="*/ 450906 w 1257315"/>
                <a:gd name="connsiteY61" fmla="*/ 732580 h 1257325"/>
                <a:gd name="connsiteX62" fmla="*/ 524736 w 1257315"/>
                <a:gd name="connsiteY62" fmla="*/ 806410 h 1257325"/>
                <a:gd name="connsiteX63" fmla="*/ 365293 w 1257315"/>
                <a:gd name="connsiteY63" fmla="*/ 1051343 h 1257325"/>
                <a:gd name="connsiteX64" fmla="*/ 324584 w 1257315"/>
                <a:gd name="connsiteY64" fmla="*/ 1022966 h 1257325"/>
                <a:gd name="connsiteX65" fmla="*/ 694072 w 1257315"/>
                <a:gd name="connsiteY65" fmla="*/ 1122480 h 1257325"/>
                <a:gd name="connsiteX66" fmla="*/ 628653 w 1257315"/>
                <a:gd name="connsiteY66" fmla="*/ 1126911 h 1257325"/>
                <a:gd name="connsiteX67" fmla="*/ 563243 w 1257315"/>
                <a:gd name="connsiteY67" fmla="*/ 1122480 h 1257325"/>
                <a:gd name="connsiteX68" fmla="*/ 515967 w 1257315"/>
                <a:gd name="connsiteY68" fmla="*/ 1113899 h 1257325"/>
                <a:gd name="connsiteX69" fmla="*/ 576425 w 1257315"/>
                <a:gd name="connsiteY69" fmla="*/ 827926 h 1257325"/>
                <a:gd name="connsiteX70" fmla="*/ 628644 w 1257315"/>
                <a:gd name="connsiteY70" fmla="*/ 834654 h 1257325"/>
                <a:gd name="connsiteX71" fmla="*/ 680862 w 1257315"/>
                <a:gd name="connsiteY71" fmla="*/ 827926 h 1257325"/>
                <a:gd name="connsiteX72" fmla="*/ 741320 w 1257315"/>
                <a:gd name="connsiteY72" fmla="*/ 1113899 h 1257325"/>
                <a:gd name="connsiteX73" fmla="*/ 694072 w 1257315"/>
                <a:gd name="connsiteY73" fmla="*/ 1122480 h 1257325"/>
                <a:gd name="connsiteX74" fmla="*/ 1022966 w 1257315"/>
                <a:gd name="connsiteY74" fmla="*/ 932713 h 1257325"/>
                <a:gd name="connsiteX75" fmla="*/ 932713 w 1257315"/>
                <a:gd name="connsiteY75" fmla="*/ 1022966 h 1257325"/>
                <a:gd name="connsiteX76" fmla="*/ 892013 w 1257315"/>
                <a:gd name="connsiteY76" fmla="*/ 1051334 h 1257325"/>
                <a:gd name="connsiteX77" fmla="*/ 732570 w 1257315"/>
                <a:gd name="connsiteY77" fmla="*/ 806400 h 1257325"/>
                <a:gd name="connsiteX78" fmla="*/ 806400 w 1257315"/>
                <a:gd name="connsiteY78" fmla="*/ 732580 h 1257325"/>
                <a:gd name="connsiteX79" fmla="*/ 1051333 w 1257315"/>
                <a:gd name="connsiteY79" fmla="*/ 892013 h 1257325"/>
                <a:gd name="connsiteX80" fmla="*/ 1022966 w 1257315"/>
                <a:gd name="connsiteY80" fmla="*/ 932713 h 1257325"/>
                <a:gd name="connsiteX81" fmla="*/ 1122470 w 1257315"/>
                <a:gd name="connsiteY81" fmla="*/ 563253 h 1257325"/>
                <a:gd name="connsiteX82" fmla="*/ 1126902 w 1257315"/>
                <a:gd name="connsiteY82" fmla="*/ 628663 h 1257325"/>
                <a:gd name="connsiteX83" fmla="*/ 1122470 w 1257315"/>
                <a:gd name="connsiteY83" fmla="*/ 694073 h 1257325"/>
                <a:gd name="connsiteX84" fmla="*/ 1113889 w 1257315"/>
                <a:gd name="connsiteY84" fmla="*/ 741349 h 1257325"/>
                <a:gd name="connsiteX85" fmla="*/ 827916 w 1257315"/>
                <a:gd name="connsiteY85" fmla="*/ 680890 h 1257325"/>
                <a:gd name="connsiteX86" fmla="*/ 834645 w 1257315"/>
                <a:gd name="connsiteY86" fmla="*/ 628663 h 1257325"/>
                <a:gd name="connsiteX87" fmla="*/ 827916 w 1257315"/>
                <a:gd name="connsiteY87" fmla="*/ 576444 h 1257325"/>
                <a:gd name="connsiteX88" fmla="*/ 1113889 w 1257315"/>
                <a:gd name="connsiteY88" fmla="*/ 515986 h 1257325"/>
                <a:gd name="connsiteX89" fmla="*/ 1122470 w 125731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15" h="1257325">
                  <a:moveTo>
                    <a:pt x="628653" y="0"/>
                  </a:moveTo>
                  <a:cubicBezTo>
                    <a:pt x="28200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53" y="1257325"/>
                  </a:cubicBezTo>
                  <a:cubicBezTo>
                    <a:pt x="975311" y="1257325"/>
                    <a:pt x="1257316" y="975312"/>
                    <a:pt x="1257316" y="628663"/>
                  </a:cubicBezTo>
                  <a:cubicBezTo>
                    <a:pt x="1257316" y="282014"/>
                    <a:pt x="975302" y="0"/>
                    <a:pt x="628653" y="0"/>
                  </a:cubicBezTo>
                  <a:close/>
                  <a:moveTo>
                    <a:pt x="932703" y="234341"/>
                  </a:moveTo>
                  <a:cubicBezTo>
                    <a:pt x="966504" y="260469"/>
                    <a:pt x="996857" y="290821"/>
                    <a:pt x="1022984" y="324622"/>
                  </a:cubicBezTo>
                  <a:cubicBezTo>
                    <a:pt x="1033076" y="337691"/>
                    <a:pt x="1042545" y="351251"/>
                    <a:pt x="1051333" y="365293"/>
                  </a:cubicBezTo>
                  <a:lnTo>
                    <a:pt x="806400" y="524736"/>
                  </a:lnTo>
                  <a:cubicBezTo>
                    <a:pt x="788512" y="494270"/>
                    <a:pt x="763045" y="468795"/>
                    <a:pt x="732570" y="450916"/>
                  </a:cubicBezTo>
                  <a:lnTo>
                    <a:pt x="892013" y="205982"/>
                  </a:lnTo>
                  <a:cubicBezTo>
                    <a:pt x="906065" y="214770"/>
                    <a:pt x="919644" y="224239"/>
                    <a:pt x="93270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68" y="652816"/>
                    <a:pt x="748342" y="664051"/>
                  </a:cubicBezTo>
                  <a:cubicBezTo>
                    <a:pt x="745818" y="672528"/>
                    <a:pt x="742501" y="680645"/>
                    <a:pt x="738344" y="688271"/>
                  </a:cubicBezTo>
                  <a:cubicBezTo>
                    <a:pt x="726815" y="709381"/>
                    <a:pt x="709390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6" y="753520"/>
                    <a:pt x="628653" y="753520"/>
                  </a:cubicBezTo>
                  <a:cubicBezTo>
                    <a:pt x="616350" y="753520"/>
                    <a:pt x="604490" y="751668"/>
                    <a:pt x="593264" y="748332"/>
                  </a:cubicBezTo>
                  <a:cubicBezTo>
                    <a:pt x="584797" y="745819"/>
                    <a:pt x="576661" y="742502"/>
                    <a:pt x="569045" y="738344"/>
                  </a:cubicBezTo>
                  <a:cubicBezTo>
                    <a:pt x="547935" y="726825"/>
                    <a:pt x="530500" y="709391"/>
                    <a:pt x="518972" y="688280"/>
                  </a:cubicBezTo>
                  <a:cubicBezTo>
                    <a:pt x="514814" y="680654"/>
                    <a:pt x="511488" y="672528"/>
                    <a:pt x="508974" y="664061"/>
                  </a:cubicBezTo>
                  <a:cubicBezTo>
                    <a:pt x="505638" y="652825"/>
                    <a:pt x="503786" y="640966"/>
                    <a:pt x="503786" y="628663"/>
                  </a:cubicBezTo>
                  <a:cubicBezTo>
                    <a:pt x="503786" y="616359"/>
                    <a:pt x="505638" y="604500"/>
                    <a:pt x="508974" y="593265"/>
                  </a:cubicBezTo>
                  <a:cubicBezTo>
                    <a:pt x="511488" y="584798"/>
                    <a:pt x="514804" y="576671"/>
                    <a:pt x="518972" y="569045"/>
                  </a:cubicBezTo>
                  <a:cubicBezTo>
                    <a:pt x="530500" y="547935"/>
                    <a:pt x="547925" y="530491"/>
                    <a:pt x="569045" y="518972"/>
                  </a:cubicBezTo>
                  <a:cubicBezTo>
                    <a:pt x="576671" y="514814"/>
                    <a:pt x="584788" y="511488"/>
                    <a:pt x="593264" y="508974"/>
                  </a:cubicBezTo>
                  <a:cubicBezTo>
                    <a:pt x="604490" y="505648"/>
                    <a:pt x="616350" y="503786"/>
                    <a:pt x="628653" y="503786"/>
                  </a:cubicBezTo>
                  <a:cubicBezTo>
                    <a:pt x="640956" y="503786"/>
                    <a:pt x="652825" y="505648"/>
                    <a:pt x="664051" y="508974"/>
                  </a:cubicBezTo>
                  <a:cubicBezTo>
                    <a:pt x="672518" y="511488"/>
                    <a:pt x="680654" y="514814"/>
                    <a:pt x="688271" y="518972"/>
                  </a:cubicBezTo>
                  <a:cubicBezTo>
                    <a:pt x="709381" y="530491"/>
                    <a:pt x="726815" y="547925"/>
                    <a:pt x="738344" y="569036"/>
                  </a:cubicBezTo>
                  <a:cubicBezTo>
                    <a:pt x="742492" y="576661"/>
                    <a:pt x="745828" y="584788"/>
                    <a:pt x="748342" y="593255"/>
                  </a:cubicBezTo>
                  <a:cubicBezTo>
                    <a:pt x="751659" y="604491"/>
                    <a:pt x="753530" y="616359"/>
                    <a:pt x="753530" y="628653"/>
                  </a:cubicBezTo>
                  <a:close/>
                  <a:moveTo>
                    <a:pt x="563215" y="134836"/>
                  </a:moveTo>
                  <a:cubicBezTo>
                    <a:pt x="584656" y="132011"/>
                    <a:pt x="606456" y="130405"/>
                    <a:pt x="628653" y="130405"/>
                  </a:cubicBezTo>
                  <a:cubicBezTo>
                    <a:pt x="650850" y="130405"/>
                    <a:pt x="672660" y="132011"/>
                    <a:pt x="694101" y="134836"/>
                  </a:cubicBezTo>
                  <a:cubicBezTo>
                    <a:pt x="710089" y="136953"/>
                    <a:pt x="725852" y="139816"/>
                    <a:pt x="741339" y="143417"/>
                  </a:cubicBezTo>
                  <a:lnTo>
                    <a:pt x="680881" y="429399"/>
                  </a:lnTo>
                  <a:cubicBezTo>
                    <a:pt x="664193" y="425024"/>
                    <a:pt x="646701" y="422671"/>
                    <a:pt x="628662" y="422671"/>
                  </a:cubicBezTo>
                  <a:cubicBezTo>
                    <a:pt x="610623" y="422671"/>
                    <a:pt x="593122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17" y="136953"/>
                    <a:pt x="563215" y="134836"/>
                  </a:cubicBezTo>
                  <a:close/>
                  <a:moveTo>
                    <a:pt x="234312" y="324641"/>
                  </a:moveTo>
                  <a:cubicBezTo>
                    <a:pt x="260449" y="290821"/>
                    <a:pt x="290811" y="260459"/>
                    <a:pt x="324622" y="234331"/>
                  </a:cubicBezTo>
                  <a:cubicBezTo>
                    <a:pt x="337690" y="224239"/>
                    <a:pt x="351241" y="214761"/>
                    <a:pt x="365293" y="205982"/>
                  </a:cubicBezTo>
                  <a:lnTo>
                    <a:pt x="524736" y="450916"/>
                  </a:lnTo>
                  <a:cubicBezTo>
                    <a:pt x="494261" y="468804"/>
                    <a:pt x="468794" y="494270"/>
                    <a:pt x="450906" y="524745"/>
                  </a:cubicBezTo>
                  <a:lnTo>
                    <a:pt x="205973" y="365302"/>
                  </a:lnTo>
                  <a:cubicBezTo>
                    <a:pt x="214761" y="351260"/>
                    <a:pt x="224220" y="337691"/>
                    <a:pt x="234312" y="324641"/>
                  </a:cubicBezTo>
                  <a:close/>
                  <a:moveTo>
                    <a:pt x="143417" y="741349"/>
                  </a:moveTo>
                  <a:cubicBezTo>
                    <a:pt x="139816" y="725852"/>
                    <a:pt x="136944" y="710080"/>
                    <a:pt x="134836" y="694073"/>
                  </a:cubicBezTo>
                  <a:cubicBezTo>
                    <a:pt x="132011" y="672651"/>
                    <a:pt x="130404" y="650850"/>
                    <a:pt x="130404" y="628663"/>
                  </a:cubicBezTo>
                  <a:cubicBezTo>
                    <a:pt x="130404" y="606484"/>
                    <a:pt x="132011" y="584675"/>
                    <a:pt x="134836" y="563253"/>
                  </a:cubicBezTo>
                  <a:cubicBezTo>
                    <a:pt x="136953" y="547245"/>
                    <a:pt x="139816" y="531483"/>
                    <a:pt x="143417" y="515976"/>
                  </a:cubicBezTo>
                  <a:lnTo>
                    <a:pt x="429380" y="576435"/>
                  </a:lnTo>
                  <a:cubicBezTo>
                    <a:pt x="425004" y="593123"/>
                    <a:pt x="422652" y="610614"/>
                    <a:pt x="422652" y="628653"/>
                  </a:cubicBezTo>
                  <a:cubicBezTo>
                    <a:pt x="422652" y="646692"/>
                    <a:pt x="425004" y="664193"/>
                    <a:pt x="429380" y="680881"/>
                  </a:cubicBezTo>
                  <a:lnTo>
                    <a:pt x="143417" y="741349"/>
                  </a:lnTo>
                  <a:close/>
                  <a:moveTo>
                    <a:pt x="324584" y="1022966"/>
                  </a:moveTo>
                  <a:cubicBezTo>
                    <a:pt x="290802" y="996847"/>
                    <a:pt x="260468" y="966514"/>
                    <a:pt x="234350" y="932732"/>
                  </a:cubicBezTo>
                  <a:cubicBezTo>
                    <a:pt x="224248" y="919653"/>
                    <a:pt x="214770" y="906084"/>
                    <a:pt x="205973" y="892013"/>
                  </a:cubicBezTo>
                  <a:lnTo>
                    <a:pt x="450906" y="732580"/>
                  </a:lnTo>
                  <a:cubicBezTo>
                    <a:pt x="468794" y="763045"/>
                    <a:pt x="494261" y="788521"/>
                    <a:pt x="524736" y="806410"/>
                  </a:cubicBezTo>
                  <a:lnTo>
                    <a:pt x="365293" y="1051343"/>
                  </a:lnTo>
                  <a:cubicBezTo>
                    <a:pt x="351232" y="1042545"/>
                    <a:pt x="337662" y="1033067"/>
                    <a:pt x="324584" y="1022966"/>
                  </a:cubicBezTo>
                  <a:close/>
                  <a:moveTo>
                    <a:pt x="694072" y="1122480"/>
                  </a:moveTo>
                  <a:cubicBezTo>
                    <a:pt x="672641" y="1125305"/>
                    <a:pt x="650841" y="1126911"/>
                    <a:pt x="628653" y="1126911"/>
                  </a:cubicBezTo>
                  <a:cubicBezTo>
                    <a:pt x="606465" y="1126911"/>
                    <a:pt x="584675" y="1125305"/>
                    <a:pt x="563243" y="1122480"/>
                  </a:cubicBezTo>
                  <a:cubicBezTo>
                    <a:pt x="547235" y="1120363"/>
                    <a:pt x="531473" y="1117500"/>
                    <a:pt x="515967" y="1113899"/>
                  </a:cubicBezTo>
                  <a:lnTo>
                    <a:pt x="576425" y="827926"/>
                  </a:lnTo>
                  <a:cubicBezTo>
                    <a:pt x="593113" y="832301"/>
                    <a:pt x="610604" y="834654"/>
                    <a:pt x="628644" y="834654"/>
                  </a:cubicBezTo>
                  <a:cubicBezTo>
                    <a:pt x="646683" y="834654"/>
                    <a:pt x="664184" y="832301"/>
                    <a:pt x="680862" y="827926"/>
                  </a:cubicBezTo>
                  <a:lnTo>
                    <a:pt x="741320" y="1113899"/>
                  </a:lnTo>
                  <a:cubicBezTo>
                    <a:pt x="725842" y="1117500"/>
                    <a:pt x="710080" y="1120372"/>
                    <a:pt x="694072" y="1122480"/>
                  </a:cubicBezTo>
                  <a:close/>
                  <a:moveTo>
                    <a:pt x="1022966" y="932713"/>
                  </a:moveTo>
                  <a:cubicBezTo>
                    <a:pt x="996847" y="966504"/>
                    <a:pt x="966504" y="996847"/>
                    <a:pt x="932713" y="1022966"/>
                  </a:cubicBezTo>
                  <a:cubicBezTo>
                    <a:pt x="919635" y="1033067"/>
                    <a:pt x="906074" y="1042545"/>
                    <a:pt x="892013" y="1051334"/>
                  </a:cubicBezTo>
                  <a:lnTo>
                    <a:pt x="732570" y="806400"/>
                  </a:lnTo>
                  <a:cubicBezTo>
                    <a:pt x="763045" y="788521"/>
                    <a:pt x="788512" y="763055"/>
                    <a:pt x="806400" y="732580"/>
                  </a:cubicBezTo>
                  <a:lnTo>
                    <a:pt x="1051333" y="892013"/>
                  </a:lnTo>
                  <a:cubicBezTo>
                    <a:pt x="1042545" y="906074"/>
                    <a:pt x="1033076" y="919635"/>
                    <a:pt x="1022966" y="932713"/>
                  </a:cubicBezTo>
                  <a:close/>
                  <a:moveTo>
                    <a:pt x="1122470" y="563253"/>
                  </a:moveTo>
                  <a:cubicBezTo>
                    <a:pt x="1125295" y="584675"/>
                    <a:pt x="1126902" y="606475"/>
                    <a:pt x="1126902" y="628663"/>
                  </a:cubicBezTo>
                  <a:cubicBezTo>
                    <a:pt x="1126902" y="650850"/>
                    <a:pt x="1125295" y="672651"/>
                    <a:pt x="1122470" y="694073"/>
                  </a:cubicBezTo>
                  <a:cubicBezTo>
                    <a:pt x="1120353" y="710080"/>
                    <a:pt x="1117490" y="725852"/>
                    <a:pt x="1113889" y="741349"/>
                  </a:cubicBezTo>
                  <a:lnTo>
                    <a:pt x="827916" y="680890"/>
                  </a:lnTo>
                  <a:cubicBezTo>
                    <a:pt x="832301" y="664203"/>
                    <a:pt x="834645" y="646702"/>
                    <a:pt x="834645" y="628663"/>
                  </a:cubicBezTo>
                  <a:cubicBezTo>
                    <a:pt x="834645" y="610624"/>
                    <a:pt x="832301" y="593123"/>
                    <a:pt x="827916" y="576444"/>
                  </a:cubicBezTo>
                  <a:lnTo>
                    <a:pt x="1113889" y="515986"/>
                  </a:lnTo>
                  <a:cubicBezTo>
                    <a:pt x="1117490" y="531474"/>
                    <a:pt x="1120362" y="547236"/>
                    <a:pt x="112247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8" name="グラフィックス 17">
              <a:extLst>
                <a:ext uri="{FF2B5EF4-FFF2-40B4-BE49-F238E27FC236}">
                  <a16:creationId xmlns:a16="http://schemas.microsoft.com/office/drawing/2014/main" id="{0DC8435A-7EA5-4917-80C7-6522FCA67B50}"/>
                </a:ext>
              </a:extLst>
            </p:cNvPr>
            <p:cNvSpPr/>
            <p:nvPr/>
          </p:nvSpPr>
          <p:spPr>
            <a:xfrm>
              <a:off x="1086703" y="3700193"/>
              <a:ext cx="5386268" cy="3291435"/>
            </a:xfrm>
            <a:custGeom>
              <a:avLst/>
              <a:gdLst>
                <a:gd name="connsiteX0" fmla="*/ 775131 w 5386268"/>
                <a:gd name="connsiteY0" fmla="*/ 409971 h 3291435"/>
                <a:gd name="connsiteX1" fmla="*/ 775131 w 5386268"/>
                <a:gd name="connsiteY1" fmla="*/ 0 h 3291435"/>
                <a:gd name="connsiteX2" fmla="*/ 0 w 5386268"/>
                <a:gd name="connsiteY2" fmla="*/ 0 h 3291435"/>
                <a:gd name="connsiteX3" fmla="*/ 0 w 5386268"/>
                <a:gd name="connsiteY3" fmla="*/ 265071 h 3291435"/>
                <a:gd name="connsiteX4" fmla="*/ 510061 w 5386268"/>
                <a:gd name="connsiteY4" fmla="*/ 265071 h 3291435"/>
                <a:gd name="connsiteX5" fmla="*/ 510061 w 5386268"/>
                <a:gd name="connsiteY5" fmla="*/ 810652 h 3291435"/>
                <a:gd name="connsiteX6" fmla="*/ 272781 w 5386268"/>
                <a:gd name="connsiteY6" fmla="*/ 810652 h 3291435"/>
                <a:gd name="connsiteX7" fmla="*/ 272781 w 5386268"/>
                <a:gd name="connsiteY7" fmla="*/ 1592833 h 3291435"/>
                <a:gd name="connsiteX8" fmla="*/ 510061 w 5386268"/>
                <a:gd name="connsiteY8" fmla="*/ 1592833 h 3291435"/>
                <a:gd name="connsiteX9" fmla="*/ 510061 w 5386268"/>
                <a:gd name="connsiteY9" fmla="*/ 1904377 h 3291435"/>
                <a:gd name="connsiteX10" fmla="*/ 272781 w 5386268"/>
                <a:gd name="connsiteY10" fmla="*/ 1904377 h 3291435"/>
                <a:gd name="connsiteX11" fmla="*/ 272781 w 5386268"/>
                <a:gd name="connsiteY11" fmla="*/ 2295476 h 3291435"/>
                <a:gd name="connsiteX12" fmla="*/ 510061 w 5386268"/>
                <a:gd name="connsiteY12" fmla="*/ 2295476 h 3291435"/>
                <a:gd name="connsiteX13" fmla="*/ 510061 w 5386268"/>
                <a:gd name="connsiteY13" fmla="*/ 3291436 h 3291435"/>
                <a:gd name="connsiteX14" fmla="*/ 775131 w 5386268"/>
                <a:gd name="connsiteY14" fmla="*/ 3291436 h 3291435"/>
                <a:gd name="connsiteX15" fmla="*/ 775131 w 5386268"/>
                <a:gd name="connsiteY15" fmla="*/ 2811897 h 3291435"/>
                <a:gd name="connsiteX16" fmla="*/ 1260340 w 5386268"/>
                <a:gd name="connsiteY16" fmla="*/ 2811897 h 3291435"/>
                <a:gd name="connsiteX17" fmla="*/ 1260340 w 5386268"/>
                <a:gd name="connsiteY17" fmla="*/ 2557419 h 3291435"/>
                <a:gd name="connsiteX18" fmla="*/ 2303083 w 5386268"/>
                <a:gd name="connsiteY18" fmla="*/ 2557419 h 3291435"/>
                <a:gd name="connsiteX19" fmla="*/ 2303083 w 5386268"/>
                <a:gd name="connsiteY19" fmla="*/ 2811897 h 3291435"/>
                <a:gd name="connsiteX20" fmla="*/ 4236395 w 5386268"/>
                <a:gd name="connsiteY20" fmla="*/ 2811897 h 3291435"/>
                <a:gd name="connsiteX21" fmla="*/ 4236395 w 5386268"/>
                <a:gd name="connsiteY21" fmla="*/ 2557419 h 3291435"/>
                <a:gd name="connsiteX22" fmla="*/ 4467985 w 5386268"/>
                <a:gd name="connsiteY22" fmla="*/ 2557419 h 3291435"/>
                <a:gd name="connsiteX23" fmla="*/ 4467985 w 5386268"/>
                <a:gd name="connsiteY23" fmla="*/ 2811897 h 3291435"/>
                <a:gd name="connsiteX24" fmla="*/ 4851724 w 5386268"/>
                <a:gd name="connsiteY24" fmla="*/ 2811897 h 3291435"/>
                <a:gd name="connsiteX25" fmla="*/ 4851724 w 5386268"/>
                <a:gd name="connsiteY25" fmla="*/ 2557419 h 3291435"/>
                <a:gd name="connsiteX26" fmla="*/ 5386269 w 5386268"/>
                <a:gd name="connsiteY26" fmla="*/ 2557419 h 3291435"/>
                <a:gd name="connsiteX27" fmla="*/ 5386269 w 5386268"/>
                <a:gd name="connsiteY27" fmla="*/ 409971 h 3291435"/>
                <a:gd name="connsiteX28" fmla="*/ 775131 w 5386268"/>
                <a:gd name="connsiteY28" fmla="*/ 409971 h 3291435"/>
                <a:gd name="connsiteX29" fmla="*/ 1532564 w 5386268"/>
                <a:gd name="connsiteY29" fmla="*/ 2254106 h 3291435"/>
                <a:gd name="connsiteX30" fmla="*/ 809462 w 5386268"/>
                <a:gd name="connsiteY30" fmla="*/ 2254106 h 3291435"/>
                <a:gd name="connsiteX31" fmla="*/ 809462 w 5386268"/>
                <a:gd name="connsiteY31" fmla="*/ 2080460 h 3291435"/>
                <a:gd name="connsiteX32" fmla="*/ 1532564 w 5386268"/>
                <a:gd name="connsiteY32" fmla="*/ 2080460 h 3291435"/>
                <a:gd name="connsiteX33" fmla="*/ 1532564 w 5386268"/>
                <a:gd name="connsiteY33" fmla="*/ 2254106 h 3291435"/>
                <a:gd name="connsiteX34" fmla="*/ 1532564 w 5386268"/>
                <a:gd name="connsiteY34" fmla="*/ 1786210 h 3291435"/>
                <a:gd name="connsiteX35" fmla="*/ 809462 w 5386268"/>
                <a:gd name="connsiteY35" fmla="*/ 1786210 h 3291435"/>
                <a:gd name="connsiteX36" fmla="*/ 809462 w 5386268"/>
                <a:gd name="connsiteY36" fmla="*/ 1612564 h 3291435"/>
                <a:gd name="connsiteX37" fmla="*/ 1532564 w 5386268"/>
                <a:gd name="connsiteY37" fmla="*/ 1612564 h 3291435"/>
                <a:gd name="connsiteX38" fmla="*/ 1532564 w 5386268"/>
                <a:gd name="connsiteY38" fmla="*/ 1786210 h 3291435"/>
                <a:gd name="connsiteX39" fmla="*/ 1532564 w 5386268"/>
                <a:gd name="connsiteY39" fmla="*/ 1318322 h 3291435"/>
                <a:gd name="connsiteX40" fmla="*/ 809462 w 5386268"/>
                <a:gd name="connsiteY40" fmla="*/ 1318322 h 3291435"/>
                <a:gd name="connsiteX41" fmla="*/ 809462 w 5386268"/>
                <a:gd name="connsiteY41" fmla="*/ 1144677 h 3291435"/>
                <a:gd name="connsiteX42" fmla="*/ 1532564 w 5386268"/>
                <a:gd name="connsiteY42" fmla="*/ 1144677 h 3291435"/>
                <a:gd name="connsiteX43" fmla="*/ 1532564 w 5386268"/>
                <a:gd name="connsiteY43" fmla="*/ 1318322 h 3291435"/>
                <a:gd name="connsiteX44" fmla="*/ 1532564 w 5386268"/>
                <a:gd name="connsiteY44" fmla="*/ 850435 h 3291435"/>
                <a:gd name="connsiteX45" fmla="*/ 809462 w 5386268"/>
                <a:gd name="connsiteY45" fmla="*/ 850435 h 3291435"/>
                <a:gd name="connsiteX46" fmla="*/ 809462 w 5386268"/>
                <a:gd name="connsiteY46" fmla="*/ 676789 h 3291435"/>
                <a:gd name="connsiteX47" fmla="*/ 1532564 w 5386268"/>
                <a:gd name="connsiteY47" fmla="*/ 676789 h 3291435"/>
                <a:gd name="connsiteX48" fmla="*/ 1532564 w 5386268"/>
                <a:gd name="connsiteY48" fmla="*/ 850435 h 3291435"/>
                <a:gd name="connsiteX49" fmla="*/ 2639385 w 5386268"/>
                <a:gd name="connsiteY49" fmla="*/ 2237163 h 3291435"/>
                <a:gd name="connsiteX50" fmla="*/ 1885922 w 5386268"/>
                <a:gd name="connsiteY50" fmla="*/ 1483700 h 3291435"/>
                <a:gd name="connsiteX51" fmla="*/ 2639385 w 5386268"/>
                <a:gd name="connsiteY51" fmla="*/ 730236 h 3291435"/>
                <a:gd name="connsiteX52" fmla="*/ 3392848 w 5386268"/>
                <a:gd name="connsiteY52" fmla="*/ 1483700 h 3291435"/>
                <a:gd name="connsiteX53" fmla="*/ 2639385 w 5386268"/>
                <a:gd name="connsiteY53" fmla="*/ 2237163 h 3291435"/>
                <a:gd name="connsiteX54" fmla="*/ 4403634 w 5386268"/>
                <a:gd name="connsiteY54" fmla="*/ 2237163 h 3291435"/>
                <a:gd name="connsiteX55" fmla="*/ 3650170 w 5386268"/>
                <a:gd name="connsiteY55" fmla="*/ 1483700 h 3291435"/>
                <a:gd name="connsiteX56" fmla="*/ 4403634 w 5386268"/>
                <a:gd name="connsiteY56" fmla="*/ 730236 h 3291435"/>
                <a:gd name="connsiteX57" fmla="*/ 5157097 w 5386268"/>
                <a:gd name="connsiteY57" fmla="*/ 1483700 h 3291435"/>
                <a:gd name="connsiteX58" fmla="*/ 4403634 w 5386268"/>
                <a:gd name="connsiteY58" fmla="*/ 2237163 h 32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86268" h="3291435">
                  <a:moveTo>
                    <a:pt x="775131" y="409971"/>
                  </a:moveTo>
                  <a:lnTo>
                    <a:pt x="775131" y="0"/>
                  </a:lnTo>
                  <a:lnTo>
                    <a:pt x="0" y="0"/>
                  </a:lnTo>
                  <a:lnTo>
                    <a:pt x="0" y="265071"/>
                  </a:lnTo>
                  <a:lnTo>
                    <a:pt x="510061" y="265071"/>
                  </a:lnTo>
                  <a:lnTo>
                    <a:pt x="510061" y="810652"/>
                  </a:lnTo>
                  <a:lnTo>
                    <a:pt x="272781" y="810652"/>
                  </a:lnTo>
                  <a:lnTo>
                    <a:pt x="272781" y="1592833"/>
                  </a:lnTo>
                  <a:lnTo>
                    <a:pt x="510061" y="1592833"/>
                  </a:lnTo>
                  <a:lnTo>
                    <a:pt x="510061" y="1904377"/>
                  </a:lnTo>
                  <a:lnTo>
                    <a:pt x="272781" y="1904377"/>
                  </a:lnTo>
                  <a:lnTo>
                    <a:pt x="272781" y="2295476"/>
                  </a:lnTo>
                  <a:lnTo>
                    <a:pt x="510061" y="2295476"/>
                  </a:lnTo>
                  <a:lnTo>
                    <a:pt x="510061" y="3291436"/>
                  </a:lnTo>
                  <a:lnTo>
                    <a:pt x="775131" y="3291436"/>
                  </a:lnTo>
                  <a:lnTo>
                    <a:pt x="775131" y="2811897"/>
                  </a:lnTo>
                  <a:lnTo>
                    <a:pt x="1260340" y="2811897"/>
                  </a:lnTo>
                  <a:lnTo>
                    <a:pt x="1260340" y="2557419"/>
                  </a:lnTo>
                  <a:lnTo>
                    <a:pt x="2303083" y="2557419"/>
                  </a:lnTo>
                  <a:lnTo>
                    <a:pt x="2303083" y="2811897"/>
                  </a:lnTo>
                  <a:lnTo>
                    <a:pt x="4236395" y="2811897"/>
                  </a:lnTo>
                  <a:lnTo>
                    <a:pt x="4236395" y="2557419"/>
                  </a:lnTo>
                  <a:lnTo>
                    <a:pt x="4467985" y="2557419"/>
                  </a:lnTo>
                  <a:lnTo>
                    <a:pt x="4467985" y="2811897"/>
                  </a:lnTo>
                  <a:lnTo>
                    <a:pt x="4851724" y="2811897"/>
                  </a:lnTo>
                  <a:lnTo>
                    <a:pt x="4851724" y="2557419"/>
                  </a:lnTo>
                  <a:lnTo>
                    <a:pt x="5386269" y="2557419"/>
                  </a:lnTo>
                  <a:lnTo>
                    <a:pt x="5386269" y="409971"/>
                  </a:lnTo>
                  <a:lnTo>
                    <a:pt x="775131" y="409971"/>
                  </a:lnTo>
                  <a:close/>
                  <a:moveTo>
                    <a:pt x="1532564" y="2254106"/>
                  </a:moveTo>
                  <a:lnTo>
                    <a:pt x="809462" y="2254106"/>
                  </a:lnTo>
                  <a:lnTo>
                    <a:pt x="809462" y="2080460"/>
                  </a:lnTo>
                  <a:lnTo>
                    <a:pt x="1532564" y="2080460"/>
                  </a:lnTo>
                  <a:lnTo>
                    <a:pt x="1532564" y="2254106"/>
                  </a:lnTo>
                  <a:close/>
                  <a:moveTo>
                    <a:pt x="1532564" y="1786210"/>
                  </a:moveTo>
                  <a:lnTo>
                    <a:pt x="809462" y="1786210"/>
                  </a:lnTo>
                  <a:lnTo>
                    <a:pt x="809462" y="1612564"/>
                  </a:lnTo>
                  <a:lnTo>
                    <a:pt x="1532564" y="1612564"/>
                  </a:lnTo>
                  <a:lnTo>
                    <a:pt x="1532564" y="1786210"/>
                  </a:lnTo>
                  <a:close/>
                  <a:moveTo>
                    <a:pt x="1532564" y="1318322"/>
                  </a:moveTo>
                  <a:lnTo>
                    <a:pt x="809462" y="1318322"/>
                  </a:lnTo>
                  <a:lnTo>
                    <a:pt x="809462" y="1144677"/>
                  </a:lnTo>
                  <a:lnTo>
                    <a:pt x="1532564" y="1144677"/>
                  </a:lnTo>
                  <a:lnTo>
                    <a:pt x="1532564" y="1318322"/>
                  </a:lnTo>
                  <a:close/>
                  <a:moveTo>
                    <a:pt x="1532564" y="850435"/>
                  </a:moveTo>
                  <a:lnTo>
                    <a:pt x="809462" y="850435"/>
                  </a:lnTo>
                  <a:lnTo>
                    <a:pt x="809462" y="676789"/>
                  </a:lnTo>
                  <a:lnTo>
                    <a:pt x="1532564" y="676789"/>
                  </a:lnTo>
                  <a:lnTo>
                    <a:pt x="1532564" y="850435"/>
                  </a:lnTo>
                  <a:close/>
                  <a:moveTo>
                    <a:pt x="2639385" y="2237163"/>
                  </a:moveTo>
                  <a:cubicBezTo>
                    <a:pt x="2223924" y="2237163"/>
                    <a:pt x="1885922" y="1899161"/>
                    <a:pt x="1885922" y="1483700"/>
                  </a:cubicBezTo>
                  <a:cubicBezTo>
                    <a:pt x="1885922" y="1068239"/>
                    <a:pt x="2223934" y="730236"/>
                    <a:pt x="2639385" y="730236"/>
                  </a:cubicBezTo>
                  <a:cubicBezTo>
                    <a:pt x="3054846" y="730236"/>
                    <a:pt x="3392848" y="1068248"/>
                    <a:pt x="3392848" y="1483700"/>
                  </a:cubicBezTo>
                  <a:cubicBezTo>
                    <a:pt x="3392848" y="1899161"/>
                    <a:pt x="3054846" y="2237163"/>
                    <a:pt x="2639385" y="2237163"/>
                  </a:cubicBezTo>
                  <a:close/>
                  <a:moveTo>
                    <a:pt x="4403634" y="2237163"/>
                  </a:moveTo>
                  <a:cubicBezTo>
                    <a:pt x="3988173" y="2237163"/>
                    <a:pt x="3650170" y="1899161"/>
                    <a:pt x="3650170" y="1483700"/>
                  </a:cubicBezTo>
                  <a:cubicBezTo>
                    <a:pt x="3650170" y="1068239"/>
                    <a:pt x="3988182" y="730236"/>
                    <a:pt x="4403634" y="730236"/>
                  </a:cubicBezTo>
                  <a:cubicBezTo>
                    <a:pt x="4819085" y="730236"/>
                    <a:pt x="5157097" y="1068248"/>
                    <a:pt x="5157097" y="1483700"/>
                  </a:cubicBezTo>
                  <a:cubicBezTo>
                    <a:pt x="5157097" y="1899161"/>
                    <a:pt x="4819095" y="2237163"/>
                    <a:pt x="4403634" y="223716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669" name="テキスト ボックス 668">
            <a:extLst>
              <a:ext uri="{FF2B5EF4-FFF2-40B4-BE49-F238E27FC236}">
                <a16:creationId xmlns:a16="http://schemas.microsoft.com/office/drawing/2014/main" id="{49C12328-8D8F-4DD7-B0FB-669FF7B33992}"/>
              </a:ext>
            </a:extLst>
          </p:cNvPr>
          <p:cNvSpPr txBox="1"/>
          <p:nvPr/>
        </p:nvSpPr>
        <p:spPr>
          <a:xfrm>
            <a:off x="1163893" y="7685066"/>
            <a:ext cx="36080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670" name="直線コネクタ 669">
            <a:extLst>
              <a:ext uri="{FF2B5EF4-FFF2-40B4-BE49-F238E27FC236}">
                <a16:creationId xmlns:a16="http://schemas.microsoft.com/office/drawing/2014/main" id="{E2C7FE5C-0BAC-4805-A020-36837E7F2693}"/>
              </a:ext>
            </a:extLst>
          </p:cNvPr>
          <p:cNvCxnSpPr>
            <a:cxnSpLocks/>
          </p:cNvCxnSpPr>
          <p:nvPr/>
        </p:nvCxnSpPr>
        <p:spPr>
          <a:xfrm>
            <a:off x="349860" y="8223855"/>
            <a:ext cx="331826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2" name="テキスト ボックス 671">
            <a:extLst>
              <a:ext uri="{FF2B5EF4-FFF2-40B4-BE49-F238E27FC236}">
                <a16:creationId xmlns:a16="http://schemas.microsoft.com/office/drawing/2014/main" id="{CFE028B2-2A00-4933-95CA-C65CC217BF86}"/>
              </a:ext>
            </a:extLst>
          </p:cNvPr>
          <p:cNvSpPr txBox="1"/>
          <p:nvPr/>
        </p:nvSpPr>
        <p:spPr>
          <a:xfrm>
            <a:off x="2428154" y="9746210"/>
            <a:ext cx="1211964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在庫限りの限定特価</a:t>
            </a:r>
            <a:endParaRPr lang="en-US" altLang="ja-JP" sz="8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87" name="正方形/長方形 686">
            <a:extLst>
              <a:ext uri="{FF2B5EF4-FFF2-40B4-BE49-F238E27FC236}">
                <a16:creationId xmlns:a16="http://schemas.microsoft.com/office/drawing/2014/main" id="{EF890743-EE28-48A8-96FA-2D0AAEE52717}"/>
              </a:ext>
            </a:extLst>
          </p:cNvPr>
          <p:cNvSpPr/>
          <p:nvPr/>
        </p:nvSpPr>
        <p:spPr>
          <a:xfrm>
            <a:off x="3849685" y="7628591"/>
            <a:ext cx="3456951" cy="26013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正方形/長方形 687">
            <a:extLst>
              <a:ext uri="{FF2B5EF4-FFF2-40B4-BE49-F238E27FC236}">
                <a16:creationId xmlns:a16="http://schemas.microsoft.com/office/drawing/2014/main" id="{B75D8B45-9947-441D-845C-BEBD9727ED2F}"/>
              </a:ext>
            </a:extLst>
          </p:cNvPr>
          <p:cNvSpPr/>
          <p:nvPr/>
        </p:nvSpPr>
        <p:spPr>
          <a:xfrm>
            <a:off x="3850463" y="7635929"/>
            <a:ext cx="3456950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: 図形 688">
            <a:extLst>
              <a:ext uri="{FF2B5EF4-FFF2-40B4-BE49-F238E27FC236}">
                <a16:creationId xmlns:a16="http://schemas.microsoft.com/office/drawing/2014/main" id="{4935B11D-D537-4170-A74F-17B1F25D2735}"/>
              </a:ext>
            </a:extLst>
          </p:cNvPr>
          <p:cNvSpPr/>
          <p:nvPr/>
        </p:nvSpPr>
        <p:spPr>
          <a:xfrm>
            <a:off x="3850463" y="7635930"/>
            <a:ext cx="1725315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273C18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90" name="グループ化 69">
            <a:extLst>
              <a:ext uri="{FF2B5EF4-FFF2-40B4-BE49-F238E27FC236}">
                <a16:creationId xmlns:a16="http://schemas.microsoft.com/office/drawing/2014/main" id="{3DF5B7F0-F787-42F8-B70F-3F1436A31E53}"/>
              </a:ext>
            </a:extLst>
          </p:cNvPr>
          <p:cNvGrpSpPr>
            <a:grpSpLocks/>
          </p:cNvGrpSpPr>
          <p:nvPr/>
        </p:nvGrpSpPr>
        <p:grpSpPr bwMode="auto">
          <a:xfrm>
            <a:off x="3961849" y="7723515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691" name="グラフィックス 3">
              <a:extLst>
                <a:ext uri="{FF2B5EF4-FFF2-40B4-BE49-F238E27FC236}">
                  <a16:creationId xmlns:a16="http://schemas.microsoft.com/office/drawing/2014/main" id="{C7D86FE1-DAE8-44D5-8284-F3EF8F302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グラフィックス 3">
              <a:extLst>
                <a:ext uri="{FF2B5EF4-FFF2-40B4-BE49-F238E27FC236}">
                  <a16:creationId xmlns:a16="http://schemas.microsoft.com/office/drawing/2014/main" id="{26B5E696-D3DE-440B-A154-4BE27F023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グラフィックス 3">
              <a:extLst>
                <a:ext uri="{FF2B5EF4-FFF2-40B4-BE49-F238E27FC236}">
                  <a16:creationId xmlns:a16="http://schemas.microsoft.com/office/drawing/2014/main" id="{30125F37-D199-4776-8F12-24420E6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グラフィックス 3">
              <a:extLst>
                <a:ext uri="{FF2B5EF4-FFF2-40B4-BE49-F238E27FC236}">
                  <a16:creationId xmlns:a16="http://schemas.microsoft.com/office/drawing/2014/main" id="{75014759-E2A0-4C2E-B4D1-3228E7689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グラフィックス 3">
              <a:extLst>
                <a:ext uri="{FF2B5EF4-FFF2-40B4-BE49-F238E27FC236}">
                  <a16:creationId xmlns:a16="http://schemas.microsoft.com/office/drawing/2014/main" id="{E4361CBF-3188-498B-9A44-5126C5468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グラフィックス 3">
              <a:extLst>
                <a:ext uri="{FF2B5EF4-FFF2-40B4-BE49-F238E27FC236}">
                  <a16:creationId xmlns:a16="http://schemas.microsoft.com/office/drawing/2014/main" id="{B0BBFB51-2804-48D5-8A8C-C05F34A7F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グラフィックス 3">
              <a:extLst>
                <a:ext uri="{FF2B5EF4-FFF2-40B4-BE49-F238E27FC236}">
                  <a16:creationId xmlns:a16="http://schemas.microsoft.com/office/drawing/2014/main" id="{9820335D-3AE1-466A-B883-8F238C61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グラフィックス 3">
              <a:extLst>
                <a:ext uri="{FF2B5EF4-FFF2-40B4-BE49-F238E27FC236}">
                  <a16:creationId xmlns:a16="http://schemas.microsoft.com/office/drawing/2014/main" id="{06B80D46-92C8-44E9-92CA-8E7137DE3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グラフィックス 3">
              <a:extLst>
                <a:ext uri="{FF2B5EF4-FFF2-40B4-BE49-F238E27FC236}">
                  <a16:creationId xmlns:a16="http://schemas.microsoft.com/office/drawing/2014/main" id="{C0E25770-319B-414D-AC2A-641D5FA2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00" name="テキスト ボックス 699">
            <a:extLst>
              <a:ext uri="{FF2B5EF4-FFF2-40B4-BE49-F238E27FC236}">
                <a16:creationId xmlns:a16="http://schemas.microsoft.com/office/drawing/2014/main" id="{1B6D737C-E16D-4E9D-B379-A91EA1F6E705}"/>
              </a:ext>
            </a:extLst>
          </p:cNvPr>
          <p:cNvSpPr txBox="1"/>
          <p:nvPr/>
        </p:nvSpPr>
        <p:spPr>
          <a:xfrm>
            <a:off x="5580874" y="7685066"/>
            <a:ext cx="169924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 Type-T14-i7</a:t>
            </a:r>
          </a:p>
        </p:txBody>
      </p:sp>
      <p:sp>
        <p:nvSpPr>
          <p:cNvPr id="701" name="テキスト ボックス 700">
            <a:extLst>
              <a:ext uri="{FF2B5EF4-FFF2-40B4-BE49-F238E27FC236}">
                <a16:creationId xmlns:a16="http://schemas.microsoft.com/office/drawing/2014/main" id="{A0596CB3-6878-4836-BAC6-71DF2B0E4F57}"/>
              </a:ext>
            </a:extLst>
          </p:cNvPr>
          <p:cNvSpPr txBox="1"/>
          <p:nvPr/>
        </p:nvSpPr>
        <p:spPr>
          <a:xfrm>
            <a:off x="3849685" y="8022095"/>
            <a:ext cx="3456950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世代インテル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®Core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i7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プロセッサー搭載（ミドル・タワー型）</a:t>
            </a:r>
            <a:endParaRPr lang="en-US" altLang="ja-JP" sz="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02" name="テキスト ボックス 701">
            <a:extLst>
              <a:ext uri="{FF2B5EF4-FFF2-40B4-BE49-F238E27FC236}">
                <a16:creationId xmlns:a16="http://schemas.microsoft.com/office/drawing/2014/main" id="{0938F586-9971-4C13-A5F6-07D7C7168D5E}"/>
              </a:ext>
            </a:extLst>
          </p:cNvPr>
          <p:cNvSpPr txBox="1"/>
          <p:nvPr/>
        </p:nvSpPr>
        <p:spPr>
          <a:xfrm>
            <a:off x="5902269" y="9860407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907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,200</a:t>
            </a:r>
          </a:p>
        </p:txBody>
      </p:sp>
      <p:sp>
        <p:nvSpPr>
          <p:cNvPr id="703" name="テキスト ボックス 702">
            <a:extLst>
              <a:ext uri="{FF2B5EF4-FFF2-40B4-BE49-F238E27FC236}">
                <a16:creationId xmlns:a16="http://schemas.microsoft.com/office/drawing/2014/main" id="{27948D77-9FB6-4900-9743-A301BB6C3A19}"/>
              </a:ext>
            </a:extLst>
          </p:cNvPr>
          <p:cNvSpPr txBox="1"/>
          <p:nvPr/>
        </p:nvSpPr>
        <p:spPr>
          <a:xfrm>
            <a:off x="6931786" y="9920800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04" name="テキスト ボックス 703">
            <a:extLst>
              <a:ext uri="{FF2B5EF4-FFF2-40B4-BE49-F238E27FC236}">
                <a16:creationId xmlns:a16="http://schemas.microsoft.com/office/drawing/2014/main" id="{EF7936B0-FA91-4F53-A21F-7FA897992F30}"/>
              </a:ext>
            </a:extLst>
          </p:cNvPr>
          <p:cNvSpPr txBox="1"/>
          <p:nvPr/>
        </p:nvSpPr>
        <p:spPr>
          <a:xfrm>
            <a:off x="6946681" y="9862961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05" name="テキスト ボックス 704">
            <a:extLst>
              <a:ext uri="{FF2B5EF4-FFF2-40B4-BE49-F238E27FC236}">
                <a16:creationId xmlns:a16="http://schemas.microsoft.com/office/drawing/2014/main" id="{3D6D3DAF-020F-4DDC-B308-616F19C779FA}"/>
              </a:ext>
            </a:extLst>
          </p:cNvPr>
          <p:cNvSpPr txBox="1"/>
          <p:nvPr/>
        </p:nvSpPr>
        <p:spPr>
          <a:xfrm>
            <a:off x="5133457" y="8287749"/>
            <a:ext cx="2255272" cy="1692771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i7-14700 (20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28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128GB (32GB×4, DDR5-5600)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2TB SSD SATA</a:t>
            </a:r>
          </a:p>
          <a:p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</a:t>
            </a:r>
            <a:r>
              <a:rPr lang="ja-JP" altLang="en-US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solidFill>
                  <a:srgbClr val="FF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RTX A6000 48GB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■光学ドライブ：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スーパーマルチ搭載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■ネットワーク：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2.5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1(Linux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対象外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　増設ネットワーク：ｷﾞｶﾞ・ﾋﾞｯﾄｘ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■電源：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650W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(80PLUS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認証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■付属品：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有線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■保証：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706" name="グラフィックス 17">
            <a:extLst>
              <a:ext uri="{FF2B5EF4-FFF2-40B4-BE49-F238E27FC236}">
                <a16:creationId xmlns:a16="http://schemas.microsoft.com/office/drawing/2014/main" id="{9CD09993-82F9-4634-95E4-7329FDE051E6}"/>
              </a:ext>
            </a:extLst>
          </p:cNvPr>
          <p:cNvGrpSpPr/>
          <p:nvPr/>
        </p:nvGrpSpPr>
        <p:grpSpPr>
          <a:xfrm>
            <a:off x="5037494" y="7721691"/>
            <a:ext cx="338110" cy="206612"/>
            <a:chOff x="1086703" y="3700193"/>
            <a:chExt cx="5386268" cy="3291435"/>
          </a:xfrm>
          <a:solidFill>
            <a:schemeClr val="bg1"/>
          </a:solidFill>
        </p:grpSpPr>
        <p:sp>
          <p:nvSpPr>
            <p:cNvPr id="707" name="グラフィックス 17">
              <a:extLst>
                <a:ext uri="{FF2B5EF4-FFF2-40B4-BE49-F238E27FC236}">
                  <a16:creationId xmlns:a16="http://schemas.microsoft.com/office/drawing/2014/main" id="{DB516210-299D-4C35-AEF4-DB750B7C07B6}"/>
                </a:ext>
              </a:extLst>
            </p:cNvPr>
            <p:cNvSpPr/>
            <p:nvPr/>
          </p:nvSpPr>
          <p:spPr>
            <a:xfrm>
              <a:off x="3097425" y="4555230"/>
              <a:ext cx="1257325" cy="1257325"/>
            </a:xfrm>
            <a:custGeom>
              <a:avLst/>
              <a:gdLst>
                <a:gd name="connsiteX0" fmla="*/ 628663 w 1257325"/>
                <a:gd name="connsiteY0" fmla="*/ 0 h 1257325"/>
                <a:gd name="connsiteX1" fmla="*/ 0 w 1257325"/>
                <a:gd name="connsiteY1" fmla="*/ 628663 h 1257325"/>
                <a:gd name="connsiteX2" fmla="*/ 628663 w 1257325"/>
                <a:gd name="connsiteY2" fmla="*/ 1257325 h 1257325"/>
                <a:gd name="connsiteX3" fmla="*/ 1257325 w 1257325"/>
                <a:gd name="connsiteY3" fmla="*/ 628663 h 1257325"/>
                <a:gd name="connsiteX4" fmla="*/ 628663 w 1257325"/>
                <a:gd name="connsiteY4" fmla="*/ 0 h 1257325"/>
                <a:gd name="connsiteX5" fmla="*/ 932713 w 1257325"/>
                <a:gd name="connsiteY5" fmla="*/ 234341 h 1257325"/>
                <a:gd name="connsiteX6" fmla="*/ 1022994 w 1257325"/>
                <a:gd name="connsiteY6" fmla="*/ 324622 h 1257325"/>
                <a:gd name="connsiteX7" fmla="*/ 1051343 w 1257325"/>
                <a:gd name="connsiteY7" fmla="*/ 365293 h 1257325"/>
                <a:gd name="connsiteX8" fmla="*/ 806410 w 1257325"/>
                <a:gd name="connsiteY8" fmla="*/ 524736 h 1257325"/>
                <a:gd name="connsiteX9" fmla="*/ 732580 w 1257325"/>
                <a:gd name="connsiteY9" fmla="*/ 450916 h 1257325"/>
                <a:gd name="connsiteX10" fmla="*/ 892023 w 1257325"/>
                <a:gd name="connsiteY10" fmla="*/ 205982 h 1257325"/>
                <a:gd name="connsiteX11" fmla="*/ 932713 w 1257325"/>
                <a:gd name="connsiteY11" fmla="*/ 234341 h 1257325"/>
                <a:gd name="connsiteX12" fmla="*/ 753530 w 1257325"/>
                <a:gd name="connsiteY12" fmla="*/ 628653 h 1257325"/>
                <a:gd name="connsiteX13" fmla="*/ 748342 w 1257325"/>
                <a:gd name="connsiteY13" fmla="*/ 664051 h 1257325"/>
                <a:gd name="connsiteX14" fmla="*/ 738344 w 1257325"/>
                <a:gd name="connsiteY14" fmla="*/ 688271 h 1257325"/>
                <a:gd name="connsiteX15" fmla="*/ 688271 w 1257325"/>
                <a:gd name="connsiteY15" fmla="*/ 738335 h 1257325"/>
                <a:gd name="connsiteX16" fmla="*/ 664051 w 1257325"/>
                <a:gd name="connsiteY16" fmla="*/ 748332 h 1257325"/>
                <a:gd name="connsiteX17" fmla="*/ 628653 w 1257325"/>
                <a:gd name="connsiteY17" fmla="*/ 753520 h 1257325"/>
                <a:gd name="connsiteX18" fmla="*/ 593255 w 1257325"/>
                <a:gd name="connsiteY18" fmla="*/ 748332 h 1257325"/>
                <a:gd name="connsiteX19" fmla="*/ 569036 w 1257325"/>
                <a:gd name="connsiteY19" fmla="*/ 738344 h 1257325"/>
                <a:gd name="connsiteX20" fmla="*/ 518962 w 1257325"/>
                <a:gd name="connsiteY20" fmla="*/ 688280 h 1257325"/>
                <a:gd name="connsiteX21" fmla="*/ 508965 w 1257325"/>
                <a:gd name="connsiteY21" fmla="*/ 664061 h 1257325"/>
                <a:gd name="connsiteX22" fmla="*/ 503777 w 1257325"/>
                <a:gd name="connsiteY22" fmla="*/ 628663 h 1257325"/>
                <a:gd name="connsiteX23" fmla="*/ 508965 w 1257325"/>
                <a:gd name="connsiteY23" fmla="*/ 593265 h 1257325"/>
                <a:gd name="connsiteX24" fmla="*/ 518962 w 1257325"/>
                <a:gd name="connsiteY24" fmla="*/ 569045 h 1257325"/>
                <a:gd name="connsiteX25" fmla="*/ 569026 w 1257325"/>
                <a:gd name="connsiteY25" fmla="*/ 518972 h 1257325"/>
                <a:gd name="connsiteX26" fmla="*/ 593246 w 1257325"/>
                <a:gd name="connsiteY26" fmla="*/ 508974 h 1257325"/>
                <a:gd name="connsiteX27" fmla="*/ 628644 w 1257325"/>
                <a:gd name="connsiteY27" fmla="*/ 503786 h 1257325"/>
                <a:gd name="connsiteX28" fmla="*/ 664042 w 1257325"/>
                <a:gd name="connsiteY28" fmla="*/ 508974 h 1257325"/>
                <a:gd name="connsiteX29" fmla="*/ 688261 w 1257325"/>
                <a:gd name="connsiteY29" fmla="*/ 518972 h 1257325"/>
                <a:gd name="connsiteX30" fmla="*/ 738335 w 1257325"/>
                <a:gd name="connsiteY30" fmla="*/ 569036 h 1257325"/>
                <a:gd name="connsiteX31" fmla="*/ 748332 w 1257325"/>
                <a:gd name="connsiteY31" fmla="*/ 593255 h 1257325"/>
                <a:gd name="connsiteX32" fmla="*/ 753530 w 1257325"/>
                <a:gd name="connsiteY32" fmla="*/ 628653 h 1257325"/>
                <a:gd name="connsiteX33" fmla="*/ 563224 w 1257325"/>
                <a:gd name="connsiteY33" fmla="*/ 134836 h 1257325"/>
                <a:gd name="connsiteX34" fmla="*/ 628663 w 1257325"/>
                <a:gd name="connsiteY34" fmla="*/ 130405 h 1257325"/>
                <a:gd name="connsiteX35" fmla="*/ 694101 w 1257325"/>
                <a:gd name="connsiteY35" fmla="*/ 134836 h 1257325"/>
                <a:gd name="connsiteX36" fmla="*/ 741340 w 1257325"/>
                <a:gd name="connsiteY36" fmla="*/ 143417 h 1257325"/>
                <a:gd name="connsiteX37" fmla="*/ 680881 w 1257325"/>
                <a:gd name="connsiteY37" fmla="*/ 429399 h 1257325"/>
                <a:gd name="connsiteX38" fmla="*/ 628663 w 1257325"/>
                <a:gd name="connsiteY38" fmla="*/ 422671 h 1257325"/>
                <a:gd name="connsiteX39" fmla="*/ 576444 w 1257325"/>
                <a:gd name="connsiteY39" fmla="*/ 429399 h 1257325"/>
                <a:gd name="connsiteX40" fmla="*/ 515986 w 1257325"/>
                <a:gd name="connsiteY40" fmla="*/ 143417 h 1257325"/>
                <a:gd name="connsiteX41" fmla="*/ 563224 w 1257325"/>
                <a:gd name="connsiteY41" fmla="*/ 134836 h 1257325"/>
                <a:gd name="connsiteX42" fmla="*/ 234331 w 1257325"/>
                <a:gd name="connsiteY42" fmla="*/ 324641 h 1257325"/>
                <a:gd name="connsiteX43" fmla="*/ 324641 w 1257325"/>
                <a:gd name="connsiteY43" fmla="*/ 234331 h 1257325"/>
                <a:gd name="connsiteX44" fmla="*/ 365312 w 1257325"/>
                <a:gd name="connsiteY44" fmla="*/ 205982 h 1257325"/>
                <a:gd name="connsiteX45" fmla="*/ 524755 w 1257325"/>
                <a:gd name="connsiteY45" fmla="*/ 450916 h 1257325"/>
                <a:gd name="connsiteX46" fmla="*/ 450925 w 1257325"/>
                <a:gd name="connsiteY46" fmla="*/ 524745 h 1257325"/>
                <a:gd name="connsiteX47" fmla="*/ 205992 w 1257325"/>
                <a:gd name="connsiteY47" fmla="*/ 365302 h 1257325"/>
                <a:gd name="connsiteX48" fmla="*/ 234331 w 1257325"/>
                <a:gd name="connsiteY48" fmla="*/ 324641 h 1257325"/>
                <a:gd name="connsiteX49" fmla="*/ 143426 w 1257325"/>
                <a:gd name="connsiteY49" fmla="*/ 741349 h 1257325"/>
                <a:gd name="connsiteX50" fmla="*/ 134846 w 1257325"/>
                <a:gd name="connsiteY50" fmla="*/ 694073 h 1257325"/>
                <a:gd name="connsiteX51" fmla="*/ 130414 w 1257325"/>
                <a:gd name="connsiteY51" fmla="*/ 628663 h 1257325"/>
                <a:gd name="connsiteX52" fmla="*/ 134846 w 1257325"/>
                <a:gd name="connsiteY52" fmla="*/ 563253 h 1257325"/>
                <a:gd name="connsiteX53" fmla="*/ 143426 w 1257325"/>
                <a:gd name="connsiteY53" fmla="*/ 515976 h 1257325"/>
                <a:gd name="connsiteX54" fmla="*/ 429390 w 1257325"/>
                <a:gd name="connsiteY54" fmla="*/ 576435 h 1257325"/>
                <a:gd name="connsiteX55" fmla="*/ 422661 w 1257325"/>
                <a:gd name="connsiteY55" fmla="*/ 628653 h 1257325"/>
                <a:gd name="connsiteX56" fmla="*/ 429390 w 1257325"/>
                <a:gd name="connsiteY56" fmla="*/ 680881 h 1257325"/>
                <a:gd name="connsiteX57" fmla="*/ 143426 w 1257325"/>
                <a:gd name="connsiteY57" fmla="*/ 741349 h 1257325"/>
                <a:gd name="connsiteX58" fmla="*/ 324594 w 1257325"/>
                <a:gd name="connsiteY58" fmla="*/ 1022966 h 1257325"/>
                <a:gd name="connsiteX59" fmla="*/ 234369 w 1257325"/>
                <a:gd name="connsiteY59" fmla="*/ 932732 h 1257325"/>
                <a:gd name="connsiteX60" fmla="*/ 205992 w 1257325"/>
                <a:gd name="connsiteY60" fmla="*/ 892013 h 1257325"/>
                <a:gd name="connsiteX61" fmla="*/ 450916 w 1257325"/>
                <a:gd name="connsiteY61" fmla="*/ 732580 h 1257325"/>
                <a:gd name="connsiteX62" fmla="*/ 524745 w 1257325"/>
                <a:gd name="connsiteY62" fmla="*/ 806410 h 1257325"/>
                <a:gd name="connsiteX63" fmla="*/ 365302 w 1257325"/>
                <a:gd name="connsiteY63" fmla="*/ 1051343 h 1257325"/>
                <a:gd name="connsiteX64" fmla="*/ 324594 w 1257325"/>
                <a:gd name="connsiteY64" fmla="*/ 1022966 h 1257325"/>
                <a:gd name="connsiteX65" fmla="*/ 694073 w 1257325"/>
                <a:gd name="connsiteY65" fmla="*/ 1122480 h 1257325"/>
                <a:gd name="connsiteX66" fmla="*/ 628663 w 1257325"/>
                <a:gd name="connsiteY66" fmla="*/ 1126911 h 1257325"/>
                <a:gd name="connsiteX67" fmla="*/ 563253 w 1257325"/>
                <a:gd name="connsiteY67" fmla="*/ 1122480 h 1257325"/>
                <a:gd name="connsiteX68" fmla="*/ 515986 w 1257325"/>
                <a:gd name="connsiteY68" fmla="*/ 1113899 h 1257325"/>
                <a:gd name="connsiteX69" fmla="*/ 576444 w 1257325"/>
                <a:gd name="connsiteY69" fmla="*/ 827926 h 1257325"/>
                <a:gd name="connsiteX70" fmla="*/ 628663 w 1257325"/>
                <a:gd name="connsiteY70" fmla="*/ 834654 h 1257325"/>
                <a:gd name="connsiteX71" fmla="*/ 680881 w 1257325"/>
                <a:gd name="connsiteY71" fmla="*/ 827926 h 1257325"/>
                <a:gd name="connsiteX72" fmla="*/ 741340 w 1257325"/>
                <a:gd name="connsiteY72" fmla="*/ 1113899 h 1257325"/>
                <a:gd name="connsiteX73" fmla="*/ 694073 w 1257325"/>
                <a:gd name="connsiteY73" fmla="*/ 1122480 h 1257325"/>
                <a:gd name="connsiteX74" fmla="*/ 1022975 w 1257325"/>
                <a:gd name="connsiteY74" fmla="*/ 932713 h 1257325"/>
                <a:gd name="connsiteX75" fmla="*/ 932722 w 1257325"/>
                <a:gd name="connsiteY75" fmla="*/ 1022966 h 1257325"/>
                <a:gd name="connsiteX76" fmla="*/ 892023 w 1257325"/>
                <a:gd name="connsiteY76" fmla="*/ 1051334 h 1257325"/>
                <a:gd name="connsiteX77" fmla="*/ 732580 w 1257325"/>
                <a:gd name="connsiteY77" fmla="*/ 806400 h 1257325"/>
                <a:gd name="connsiteX78" fmla="*/ 806410 w 1257325"/>
                <a:gd name="connsiteY78" fmla="*/ 732580 h 1257325"/>
                <a:gd name="connsiteX79" fmla="*/ 1051343 w 1257325"/>
                <a:gd name="connsiteY79" fmla="*/ 892013 h 1257325"/>
                <a:gd name="connsiteX80" fmla="*/ 1022975 w 1257325"/>
                <a:gd name="connsiteY80" fmla="*/ 932713 h 1257325"/>
                <a:gd name="connsiteX81" fmla="*/ 1122480 w 1257325"/>
                <a:gd name="connsiteY81" fmla="*/ 563253 h 1257325"/>
                <a:gd name="connsiteX82" fmla="*/ 1126911 w 1257325"/>
                <a:gd name="connsiteY82" fmla="*/ 628663 h 1257325"/>
                <a:gd name="connsiteX83" fmla="*/ 1122480 w 1257325"/>
                <a:gd name="connsiteY83" fmla="*/ 694073 h 1257325"/>
                <a:gd name="connsiteX84" fmla="*/ 1113909 w 1257325"/>
                <a:gd name="connsiteY84" fmla="*/ 741349 h 1257325"/>
                <a:gd name="connsiteX85" fmla="*/ 827926 w 1257325"/>
                <a:gd name="connsiteY85" fmla="*/ 680890 h 1257325"/>
                <a:gd name="connsiteX86" fmla="*/ 834654 w 1257325"/>
                <a:gd name="connsiteY86" fmla="*/ 628663 h 1257325"/>
                <a:gd name="connsiteX87" fmla="*/ 827936 w 1257325"/>
                <a:gd name="connsiteY87" fmla="*/ 576444 h 1257325"/>
                <a:gd name="connsiteX88" fmla="*/ 1113909 w 1257325"/>
                <a:gd name="connsiteY88" fmla="*/ 515986 h 1257325"/>
                <a:gd name="connsiteX89" fmla="*/ 1122480 w 125732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25" h="1257325">
                  <a:moveTo>
                    <a:pt x="628663" y="0"/>
                  </a:moveTo>
                  <a:cubicBezTo>
                    <a:pt x="28201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63" y="1257325"/>
                  </a:cubicBezTo>
                  <a:cubicBezTo>
                    <a:pt x="975312" y="1257325"/>
                    <a:pt x="1257325" y="975312"/>
                    <a:pt x="1257325" y="628663"/>
                  </a:cubicBezTo>
                  <a:cubicBezTo>
                    <a:pt x="1257325" y="282014"/>
                    <a:pt x="975312" y="0"/>
                    <a:pt x="628663" y="0"/>
                  </a:cubicBezTo>
                  <a:close/>
                  <a:moveTo>
                    <a:pt x="932713" y="234341"/>
                  </a:moveTo>
                  <a:cubicBezTo>
                    <a:pt x="966514" y="260469"/>
                    <a:pt x="996866" y="290821"/>
                    <a:pt x="1022994" y="324622"/>
                  </a:cubicBezTo>
                  <a:cubicBezTo>
                    <a:pt x="1033086" y="337691"/>
                    <a:pt x="1042564" y="351251"/>
                    <a:pt x="1051343" y="365293"/>
                  </a:cubicBezTo>
                  <a:lnTo>
                    <a:pt x="806410" y="524736"/>
                  </a:lnTo>
                  <a:cubicBezTo>
                    <a:pt x="788521" y="494270"/>
                    <a:pt x="763055" y="468795"/>
                    <a:pt x="732580" y="450916"/>
                  </a:cubicBezTo>
                  <a:lnTo>
                    <a:pt x="892023" y="205982"/>
                  </a:lnTo>
                  <a:cubicBezTo>
                    <a:pt x="906084" y="214770"/>
                    <a:pt x="919644" y="224239"/>
                    <a:pt x="93271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77" y="652816"/>
                    <a:pt x="748342" y="664051"/>
                  </a:cubicBezTo>
                  <a:cubicBezTo>
                    <a:pt x="745828" y="672528"/>
                    <a:pt x="742502" y="680645"/>
                    <a:pt x="738344" y="688271"/>
                  </a:cubicBezTo>
                  <a:cubicBezTo>
                    <a:pt x="726816" y="709381"/>
                    <a:pt x="709391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7" y="753520"/>
                    <a:pt x="628653" y="753520"/>
                  </a:cubicBezTo>
                  <a:cubicBezTo>
                    <a:pt x="616350" y="753520"/>
                    <a:pt x="604491" y="751668"/>
                    <a:pt x="593255" y="748332"/>
                  </a:cubicBezTo>
                  <a:cubicBezTo>
                    <a:pt x="584788" y="745819"/>
                    <a:pt x="576661" y="742502"/>
                    <a:pt x="569036" y="738344"/>
                  </a:cubicBezTo>
                  <a:cubicBezTo>
                    <a:pt x="547925" y="726825"/>
                    <a:pt x="530481" y="709391"/>
                    <a:pt x="518962" y="688280"/>
                  </a:cubicBezTo>
                  <a:cubicBezTo>
                    <a:pt x="514804" y="680654"/>
                    <a:pt x="511478" y="672528"/>
                    <a:pt x="508965" y="664061"/>
                  </a:cubicBezTo>
                  <a:cubicBezTo>
                    <a:pt x="505629" y="652825"/>
                    <a:pt x="503777" y="640966"/>
                    <a:pt x="503777" y="628663"/>
                  </a:cubicBezTo>
                  <a:cubicBezTo>
                    <a:pt x="503777" y="616359"/>
                    <a:pt x="505629" y="604500"/>
                    <a:pt x="508965" y="593265"/>
                  </a:cubicBezTo>
                  <a:cubicBezTo>
                    <a:pt x="511478" y="584798"/>
                    <a:pt x="514804" y="576671"/>
                    <a:pt x="518962" y="569045"/>
                  </a:cubicBezTo>
                  <a:cubicBezTo>
                    <a:pt x="530481" y="547935"/>
                    <a:pt x="547916" y="530491"/>
                    <a:pt x="569026" y="518972"/>
                  </a:cubicBezTo>
                  <a:cubicBezTo>
                    <a:pt x="576652" y="514814"/>
                    <a:pt x="584779" y="511488"/>
                    <a:pt x="593246" y="508974"/>
                  </a:cubicBezTo>
                  <a:cubicBezTo>
                    <a:pt x="604472" y="505648"/>
                    <a:pt x="616340" y="503786"/>
                    <a:pt x="628644" y="503786"/>
                  </a:cubicBezTo>
                  <a:cubicBezTo>
                    <a:pt x="640947" y="503786"/>
                    <a:pt x="652806" y="505648"/>
                    <a:pt x="664042" y="508974"/>
                  </a:cubicBezTo>
                  <a:cubicBezTo>
                    <a:pt x="672518" y="511488"/>
                    <a:pt x="680645" y="514814"/>
                    <a:pt x="688261" y="518972"/>
                  </a:cubicBezTo>
                  <a:cubicBezTo>
                    <a:pt x="709372" y="530491"/>
                    <a:pt x="726806" y="547925"/>
                    <a:pt x="738335" y="569036"/>
                  </a:cubicBezTo>
                  <a:cubicBezTo>
                    <a:pt x="742492" y="576661"/>
                    <a:pt x="745819" y="584788"/>
                    <a:pt x="748332" y="593255"/>
                  </a:cubicBezTo>
                  <a:cubicBezTo>
                    <a:pt x="751677" y="604491"/>
                    <a:pt x="753530" y="616359"/>
                    <a:pt x="753530" y="628653"/>
                  </a:cubicBezTo>
                  <a:close/>
                  <a:moveTo>
                    <a:pt x="563224" y="134836"/>
                  </a:moveTo>
                  <a:cubicBezTo>
                    <a:pt x="584656" y="132011"/>
                    <a:pt x="606466" y="130405"/>
                    <a:pt x="628663" y="130405"/>
                  </a:cubicBezTo>
                  <a:cubicBezTo>
                    <a:pt x="650860" y="130405"/>
                    <a:pt x="672669" y="132011"/>
                    <a:pt x="694101" y="134836"/>
                  </a:cubicBezTo>
                  <a:cubicBezTo>
                    <a:pt x="710099" y="136953"/>
                    <a:pt x="725852" y="139816"/>
                    <a:pt x="741340" y="143417"/>
                  </a:cubicBezTo>
                  <a:lnTo>
                    <a:pt x="680881" y="429399"/>
                  </a:lnTo>
                  <a:cubicBezTo>
                    <a:pt x="664193" y="425024"/>
                    <a:pt x="646702" y="422671"/>
                    <a:pt x="628663" y="422671"/>
                  </a:cubicBezTo>
                  <a:cubicBezTo>
                    <a:pt x="610624" y="422671"/>
                    <a:pt x="593123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26" y="136953"/>
                    <a:pt x="563224" y="134836"/>
                  </a:cubicBezTo>
                  <a:close/>
                  <a:moveTo>
                    <a:pt x="234331" y="324641"/>
                  </a:moveTo>
                  <a:cubicBezTo>
                    <a:pt x="260459" y="290821"/>
                    <a:pt x="290821" y="260459"/>
                    <a:pt x="324641" y="234331"/>
                  </a:cubicBezTo>
                  <a:cubicBezTo>
                    <a:pt x="337700" y="224239"/>
                    <a:pt x="351260" y="214761"/>
                    <a:pt x="365312" y="205982"/>
                  </a:cubicBezTo>
                  <a:lnTo>
                    <a:pt x="524755" y="450916"/>
                  </a:lnTo>
                  <a:cubicBezTo>
                    <a:pt x="494289" y="468804"/>
                    <a:pt x="468813" y="494270"/>
                    <a:pt x="450925" y="524745"/>
                  </a:cubicBezTo>
                  <a:lnTo>
                    <a:pt x="205992" y="365302"/>
                  </a:lnTo>
                  <a:cubicBezTo>
                    <a:pt x="214761" y="351260"/>
                    <a:pt x="224229" y="337691"/>
                    <a:pt x="234331" y="324641"/>
                  </a:cubicBezTo>
                  <a:close/>
                  <a:moveTo>
                    <a:pt x="143426" y="741349"/>
                  </a:moveTo>
                  <a:cubicBezTo>
                    <a:pt x="139826" y="725852"/>
                    <a:pt x="136953" y="710080"/>
                    <a:pt x="134846" y="694073"/>
                  </a:cubicBezTo>
                  <a:cubicBezTo>
                    <a:pt x="132020" y="672651"/>
                    <a:pt x="130414" y="650850"/>
                    <a:pt x="130414" y="628663"/>
                  </a:cubicBezTo>
                  <a:cubicBezTo>
                    <a:pt x="130414" y="606484"/>
                    <a:pt x="132020" y="584675"/>
                    <a:pt x="134846" y="563253"/>
                  </a:cubicBezTo>
                  <a:cubicBezTo>
                    <a:pt x="136953" y="547245"/>
                    <a:pt x="139826" y="531483"/>
                    <a:pt x="143426" y="515976"/>
                  </a:cubicBezTo>
                  <a:lnTo>
                    <a:pt x="429390" y="576435"/>
                  </a:lnTo>
                  <a:cubicBezTo>
                    <a:pt x="425014" y="593123"/>
                    <a:pt x="422661" y="610614"/>
                    <a:pt x="422661" y="628653"/>
                  </a:cubicBezTo>
                  <a:cubicBezTo>
                    <a:pt x="422661" y="646692"/>
                    <a:pt x="425014" y="664193"/>
                    <a:pt x="429390" y="680881"/>
                  </a:cubicBezTo>
                  <a:lnTo>
                    <a:pt x="143426" y="741349"/>
                  </a:lnTo>
                  <a:close/>
                  <a:moveTo>
                    <a:pt x="324594" y="1022966"/>
                  </a:moveTo>
                  <a:cubicBezTo>
                    <a:pt x="290811" y="996847"/>
                    <a:pt x="260478" y="966514"/>
                    <a:pt x="234369" y="932732"/>
                  </a:cubicBezTo>
                  <a:cubicBezTo>
                    <a:pt x="224258" y="919653"/>
                    <a:pt x="214780" y="906084"/>
                    <a:pt x="205992" y="892013"/>
                  </a:cubicBezTo>
                  <a:lnTo>
                    <a:pt x="450916" y="732580"/>
                  </a:lnTo>
                  <a:cubicBezTo>
                    <a:pt x="468804" y="763045"/>
                    <a:pt x="494270" y="788521"/>
                    <a:pt x="524745" y="806410"/>
                  </a:cubicBezTo>
                  <a:lnTo>
                    <a:pt x="365302" y="1051343"/>
                  </a:lnTo>
                  <a:cubicBezTo>
                    <a:pt x="351242" y="1042545"/>
                    <a:pt x="337672" y="1033067"/>
                    <a:pt x="324594" y="1022966"/>
                  </a:cubicBezTo>
                  <a:close/>
                  <a:moveTo>
                    <a:pt x="694073" y="1122480"/>
                  </a:moveTo>
                  <a:cubicBezTo>
                    <a:pt x="672641" y="1125305"/>
                    <a:pt x="650841" y="1126911"/>
                    <a:pt x="628663" y="1126911"/>
                  </a:cubicBezTo>
                  <a:cubicBezTo>
                    <a:pt x="606484" y="1126911"/>
                    <a:pt x="584675" y="1125305"/>
                    <a:pt x="563253" y="1122480"/>
                  </a:cubicBezTo>
                  <a:cubicBezTo>
                    <a:pt x="547245" y="1120363"/>
                    <a:pt x="531483" y="1117500"/>
                    <a:pt x="515986" y="1113899"/>
                  </a:cubicBezTo>
                  <a:lnTo>
                    <a:pt x="576444" y="827926"/>
                  </a:lnTo>
                  <a:cubicBezTo>
                    <a:pt x="593132" y="832301"/>
                    <a:pt x="610624" y="834654"/>
                    <a:pt x="628663" y="834654"/>
                  </a:cubicBezTo>
                  <a:cubicBezTo>
                    <a:pt x="646702" y="834654"/>
                    <a:pt x="664203" y="832301"/>
                    <a:pt x="680881" y="827926"/>
                  </a:cubicBezTo>
                  <a:lnTo>
                    <a:pt x="741340" y="1113899"/>
                  </a:lnTo>
                  <a:cubicBezTo>
                    <a:pt x="725852" y="1117500"/>
                    <a:pt x="710090" y="1120372"/>
                    <a:pt x="694073" y="1122480"/>
                  </a:cubicBezTo>
                  <a:close/>
                  <a:moveTo>
                    <a:pt x="1022975" y="932713"/>
                  </a:moveTo>
                  <a:cubicBezTo>
                    <a:pt x="996857" y="966504"/>
                    <a:pt x="966514" y="996847"/>
                    <a:pt x="932722" y="1022966"/>
                  </a:cubicBezTo>
                  <a:cubicBezTo>
                    <a:pt x="919644" y="1033067"/>
                    <a:pt x="906084" y="1042545"/>
                    <a:pt x="892023" y="1051334"/>
                  </a:cubicBezTo>
                  <a:lnTo>
                    <a:pt x="732580" y="806400"/>
                  </a:lnTo>
                  <a:cubicBezTo>
                    <a:pt x="763055" y="788521"/>
                    <a:pt x="788521" y="763055"/>
                    <a:pt x="806410" y="732580"/>
                  </a:cubicBezTo>
                  <a:lnTo>
                    <a:pt x="1051343" y="892013"/>
                  </a:lnTo>
                  <a:cubicBezTo>
                    <a:pt x="1042555" y="906074"/>
                    <a:pt x="1033077" y="919635"/>
                    <a:pt x="1022975" y="932713"/>
                  </a:cubicBezTo>
                  <a:close/>
                  <a:moveTo>
                    <a:pt x="1122480" y="563253"/>
                  </a:moveTo>
                  <a:cubicBezTo>
                    <a:pt x="1125305" y="584675"/>
                    <a:pt x="1126911" y="606475"/>
                    <a:pt x="1126911" y="628663"/>
                  </a:cubicBezTo>
                  <a:cubicBezTo>
                    <a:pt x="1126911" y="650850"/>
                    <a:pt x="1125305" y="672651"/>
                    <a:pt x="1122480" y="694073"/>
                  </a:cubicBezTo>
                  <a:cubicBezTo>
                    <a:pt x="1120372" y="710080"/>
                    <a:pt x="1117509" y="725852"/>
                    <a:pt x="1113909" y="741349"/>
                  </a:cubicBezTo>
                  <a:lnTo>
                    <a:pt x="827926" y="680890"/>
                  </a:lnTo>
                  <a:cubicBezTo>
                    <a:pt x="832311" y="664203"/>
                    <a:pt x="834654" y="646702"/>
                    <a:pt x="834654" y="628663"/>
                  </a:cubicBezTo>
                  <a:cubicBezTo>
                    <a:pt x="834654" y="610624"/>
                    <a:pt x="832311" y="593123"/>
                    <a:pt x="827936" y="576444"/>
                  </a:cubicBezTo>
                  <a:lnTo>
                    <a:pt x="1113909" y="515986"/>
                  </a:lnTo>
                  <a:cubicBezTo>
                    <a:pt x="1117509" y="531474"/>
                    <a:pt x="1120382" y="547236"/>
                    <a:pt x="112248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8" name="グラフィックス 17">
              <a:extLst>
                <a:ext uri="{FF2B5EF4-FFF2-40B4-BE49-F238E27FC236}">
                  <a16:creationId xmlns:a16="http://schemas.microsoft.com/office/drawing/2014/main" id="{36855AF4-4B6B-4A6A-8A66-BFE3EB68FF55}"/>
                </a:ext>
              </a:extLst>
            </p:cNvPr>
            <p:cNvSpPr/>
            <p:nvPr/>
          </p:nvSpPr>
          <p:spPr>
            <a:xfrm>
              <a:off x="4861683" y="4555230"/>
              <a:ext cx="1257315" cy="1257325"/>
            </a:xfrm>
            <a:custGeom>
              <a:avLst/>
              <a:gdLst>
                <a:gd name="connsiteX0" fmla="*/ 628653 w 1257315"/>
                <a:gd name="connsiteY0" fmla="*/ 0 h 1257325"/>
                <a:gd name="connsiteX1" fmla="*/ 0 w 1257315"/>
                <a:gd name="connsiteY1" fmla="*/ 628663 h 1257325"/>
                <a:gd name="connsiteX2" fmla="*/ 628653 w 1257315"/>
                <a:gd name="connsiteY2" fmla="*/ 1257325 h 1257325"/>
                <a:gd name="connsiteX3" fmla="*/ 1257316 w 1257315"/>
                <a:gd name="connsiteY3" fmla="*/ 628663 h 1257325"/>
                <a:gd name="connsiteX4" fmla="*/ 628653 w 1257315"/>
                <a:gd name="connsiteY4" fmla="*/ 0 h 1257325"/>
                <a:gd name="connsiteX5" fmla="*/ 932703 w 1257315"/>
                <a:gd name="connsiteY5" fmla="*/ 234341 h 1257325"/>
                <a:gd name="connsiteX6" fmla="*/ 1022984 w 1257315"/>
                <a:gd name="connsiteY6" fmla="*/ 324622 h 1257325"/>
                <a:gd name="connsiteX7" fmla="*/ 1051333 w 1257315"/>
                <a:gd name="connsiteY7" fmla="*/ 365293 h 1257325"/>
                <a:gd name="connsiteX8" fmla="*/ 806400 w 1257315"/>
                <a:gd name="connsiteY8" fmla="*/ 524736 h 1257325"/>
                <a:gd name="connsiteX9" fmla="*/ 732570 w 1257315"/>
                <a:gd name="connsiteY9" fmla="*/ 450916 h 1257325"/>
                <a:gd name="connsiteX10" fmla="*/ 892013 w 1257315"/>
                <a:gd name="connsiteY10" fmla="*/ 205982 h 1257325"/>
                <a:gd name="connsiteX11" fmla="*/ 932703 w 1257315"/>
                <a:gd name="connsiteY11" fmla="*/ 234341 h 1257325"/>
                <a:gd name="connsiteX12" fmla="*/ 753530 w 1257315"/>
                <a:gd name="connsiteY12" fmla="*/ 628653 h 1257325"/>
                <a:gd name="connsiteX13" fmla="*/ 748342 w 1257315"/>
                <a:gd name="connsiteY13" fmla="*/ 664051 h 1257325"/>
                <a:gd name="connsiteX14" fmla="*/ 738344 w 1257315"/>
                <a:gd name="connsiteY14" fmla="*/ 688271 h 1257325"/>
                <a:gd name="connsiteX15" fmla="*/ 688271 w 1257315"/>
                <a:gd name="connsiteY15" fmla="*/ 738335 h 1257325"/>
                <a:gd name="connsiteX16" fmla="*/ 664051 w 1257315"/>
                <a:gd name="connsiteY16" fmla="*/ 748332 h 1257325"/>
                <a:gd name="connsiteX17" fmla="*/ 628653 w 1257315"/>
                <a:gd name="connsiteY17" fmla="*/ 753520 h 1257325"/>
                <a:gd name="connsiteX18" fmla="*/ 593264 w 1257315"/>
                <a:gd name="connsiteY18" fmla="*/ 748332 h 1257325"/>
                <a:gd name="connsiteX19" fmla="*/ 569045 w 1257315"/>
                <a:gd name="connsiteY19" fmla="*/ 738344 h 1257325"/>
                <a:gd name="connsiteX20" fmla="*/ 518972 w 1257315"/>
                <a:gd name="connsiteY20" fmla="*/ 688280 h 1257325"/>
                <a:gd name="connsiteX21" fmla="*/ 508974 w 1257315"/>
                <a:gd name="connsiteY21" fmla="*/ 664061 h 1257325"/>
                <a:gd name="connsiteX22" fmla="*/ 503786 w 1257315"/>
                <a:gd name="connsiteY22" fmla="*/ 628663 h 1257325"/>
                <a:gd name="connsiteX23" fmla="*/ 508974 w 1257315"/>
                <a:gd name="connsiteY23" fmla="*/ 593265 h 1257325"/>
                <a:gd name="connsiteX24" fmla="*/ 518972 w 1257315"/>
                <a:gd name="connsiteY24" fmla="*/ 569045 h 1257325"/>
                <a:gd name="connsiteX25" fmla="*/ 569045 w 1257315"/>
                <a:gd name="connsiteY25" fmla="*/ 518972 h 1257325"/>
                <a:gd name="connsiteX26" fmla="*/ 593264 w 1257315"/>
                <a:gd name="connsiteY26" fmla="*/ 508974 h 1257325"/>
                <a:gd name="connsiteX27" fmla="*/ 628653 w 1257315"/>
                <a:gd name="connsiteY27" fmla="*/ 503786 h 1257325"/>
                <a:gd name="connsiteX28" fmla="*/ 664051 w 1257315"/>
                <a:gd name="connsiteY28" fmla="*/ 508974 h 1257325"/>
                <a:gd name="connsiteX29" fmla="*/ 688271 w 1257315"/>
                <a:gd name="connsiteY29" fmla="*/ 518972 h 1257325"/>
                <a:gd name="connsiteX30" fmla="*/ 738344 w 1257315"/>
                <a:gd name="connsiteY30" fmla="*/ 569036 h 1257325"/>
                <a:gd name="connsiteX31" fmla="*/ 748342 w 1257315"/>
                <a:gd name="connsiteY31" fmla="*/ 593255 h 1257325"/>
                <a:gd name="connsiteX32" fmla="*/ 753530 w 1257315"/>
                <a:gd name="connsiteY32" fmla="*/ 628653 h 1257325"/>
                <a:gd name="connsiteX33" fmla="*/ 563215 w 1257315"/>
                <a:gd name="connsiteY33" fmla="*/ 134836 h 1257325"/>
                <a:gd name="connsiteX34" fmla="*/ 628653 w 1257315"/>
                <a:gd name="connsiteY34" fmla="*/ 130405 h 1257325"/>
                <a:gd name="connsiteX35" fmla="*/ 694101 w 1257315"/>
                <a:gd name="connsiteY35" fmla="*/ 134836 h 1257325"/>
                <a:gd name="connsiteX36" fmla="*/ 741339 w 1257315"/>
                <a:gd name="connsiteY36" fmla="*/ 143417 h 1257325"/>
                <a:gd name="connsiteX37" fmla="*/ 680881 w 1257315"/>
                <a:gd name="connsiteY37" fmla="*/ 429399 h 1257325"/>
                <a:gd name="connsiteX38" fmla="*/ 628662 w 1257315"/>
                <a:gd name="connsiteY38" fmla="*/ 422671 h 1257325"/>
                <a:gd name="connsiteX39" fmla="*/ 576444 w 1257315"/>
                <a:gd name="connsiteY39" fmla="*/ 429399 h 1257325"/>
                <a:gd name="connsiteX40" fmla="*/ 515986 w 1257315"/>
                <a:gd name="connsiteY40" fmla="*/ 143417 h 1257325"/>
                <a:gd name="connsiteX41" fmla="*/ 563215 w 1257315"/>
                <a:gd name="connsiteY41" fmla="*/ 134836 h 1257325"/>
                <a:gd name="connsiteX42" fmla="*/ 234312 w 1257315"/>
                <a:gd name="connsiteY42" fmla="*/ 324641 h 1257325"/>
                <a:gd name="connsiteX43" fmla="*/ 324622 w 1257315"/>
                <a:gd name="connsiteY43" fmla="*/ 234331 h 1257325"/>
                <a:gd name="connsiteX44" fmla="*/ 365293 w 1257315"/>
                <a:gd name="connsiteY44" fmla="*/ 205982 h 1257325"/>
                <a:gd name="connsiteX45" fmla="*/ 524736 w 1257315"/>
                <a:gd name="connsiteY45" fmla="*/ 450916 h 1257325"/>
                <a:gd name="connsiteX46" fmla="*/ 450906 w 1257315"/>
                <a:gd name="connsiteY46" fmla="*/ 524745 h 1257325"/>
                <a:gd name="connsiteX47" fmla="*/ 205973 w 1257315"/>
                <a:gd name="connsiteY47" fmla="*/ 365302 h 1257325"/>
                <a:gd name="connsiteX48" fmla="*/ 234312 w 1257315"/>
                <a:gd name="connsiteY48" fmla="*/ 324641 h 1257325"/>
                <a:gd name="connsiteX49" fmla="*/ 143417 w 1257315"/>
                <a:gd name="connsiteY49" fmla="*/ 741349 h 1257325"/>
                <a:gd name="connsiteX50" fmla="*/ 134836 w 1257315"/>
                <a:gd name="connsiteY50" fmla="*/ 694073 h 1257325"/>
                <a:gd name="connsiteX51" fmla="*/ 130404 w 1257315"/>
                <a:gd name="connsiteY51" fmla="*/ 628663 h 1257325"/>
                <a:gd name="connsiteX52" fmla="*/ 134836 w 1257315"/>
                <a:gd name="connsiteY52" fmla="*/ 563253 h 1257325"/>
                <a:gd name="connsiteX53" fmla="*/ 143417 w 1257315"/>
                <a:gd name="connsiteY53" fmla="*/ 515976 h 1257325"/>
                <a:gd name="connsiteX54" fmla="*/ 429380 w 1257315"/>
                <a:gd name="connsiteY54" fmla="*/ 576435 h 1257325"/>
                <a:gd name="connsiteX55" fmla="*/ 422652 w 1257315"/>
                <a:gd name="connsiteY55" fmla="*/ 628653 h 1257325"/>
                <a:gd name="connsiteX56" fmla="*/ 429380 w 1257315"/>
                <a:gd name="connsiteY56" fmla="*/ 680881 h 1257325"/>
                <a:gd name="connsiteX57" fmla="*/ 143417 w 1257315"/>
                <a:gd name="connsiteY57" fmla="*/ 741349 h 1257325"/>
                <a:gd name="connsiteX58" fmla="*/ 324584 w 1257315"/>
                <a:gd name="connsiteY58" fmla="*/ 1022966 h 1257325"/>
                <a:gd name="connsiteX59" fmla="*/ 234350 w 1257315"/>
                <a:gd name="connsiteY59" fmla="*/ 932732 h 1257325"/>
                <a:gd name="connsiteX60" fmla="*/ 205973 w 1257315"/>
                <a:gd name="connsiteY60" fmla="*/ 892013 h 1257325"/>
                <a:gd name="connsiteX61" fmla="*/ 450906 w 1257315"/>
                <a:gd name="connsiteY61" fmla="*/ 732580 h 1257325"/>
                <a:gd name="connsiteX62" fmla="*/ 524736 w 1257315"/>
                <a:gd name="connsiteY62" fmla="*/ 806410 h 1257325"/>
                <a:gd name="connsiteX63" fmla="*/ 365293 w 1257315"/>
                <a:gd name="connsiteY63" fmla="*/ 1051343 h 1257325"/>
                <a:gd name="connsiteX64" fmla="*/ 324584 w 1257315"/>
                <a:gd name="connsiteY64" fmla="*/ 1022966 h 1257325"/>
                <a:gd name="connsiteX65" fmla="*/ 694072 w 1257315"/>
                <a:gd name="connsiteY65" fmla="*/ 1122480 h 1257325"/>
                <a:gd name="connsiteX66" fmla="*/ 628653 w 1257315"/>
                <a:gd name="connsiteY66" fmla="*/ 1126911 h 1257325"/>
                <a:gd name="connsiteX67" fmla="*/ 563243 w 1257315"/>
                <a:gd name="connsiteY67" fmla="*/ 1122480 h 1257325"/>
                <a:gd name="connsiteX68" fmla="*/ 515967 w 1257315"/>
                <a:gd name="connsiteY68" fmla="*/ 1113899 h 1257325"/>
                <a:gd name="connsiteX69" fmla="*/ 576425 w 1257315"/>
                <a:gd name="connsiteY69" fmla="*/ 827926 h 1257325"/>
                <a:gd name="connsiteX70" fmla="*/ 628644 w 1257315"/>
                <a:gd name="connsiteY70" fmla="*/ 834654 h 1257325"/>
                <a:gd name="connsiteX71" fmla="*/ 680862 w 1257315"/>
                <a:gd name="connsiteY71" fmla="*/ 827926 h 1257325"/>
                <a:gd name="connsiteX72" fmla="*/ 741320 w 1257315"/>
                <a:gd name="connsiteY72" fmla="*/ 1113899 h 1257325"/>
                <a:gd name="connsiteX73" fmla="*/ 694072 w 1257315"/>
                <a:gd name="connsiteY73" fmla="*/ 1122480 h 1257325"/>
                <a:gd name="connsiteX74" fmla="*/ 1022966 w 1257315"/>
                <a:gd name="connsiteY74" fmla="*/ 932713 h 1257325"/>
                <a:gd name="connsiteX75" fmla="*/ 932713 w 1257315"/>
                <a:gd name="connsiteY75" fmla="*/ 1022966 h 1257325"/>
                <a:gd name="connsiteX76" fmla="*/ 892013 w 1257315"/>
                <a:gd name="connsiteY76" fmla="*/ 1051334 h 1257325"/>
                <a:gd name="connsiteX77" fmla="*/ 732570 w 1257315"/>
                <a:gd name="connsiteY77" fmla="*/ 806400 h 1257325"/>
                <a:gd name="connsiteX78" fmla="*/ 806400 w 1257315"/>
                <a:gd name="connsiteY78" fmla="*/ 732580 h 1257325"/>
                <a:gd name="connsiteX79" fmla="*/ 1051333 w 1257315"/>
                <a:gd name="connsiteY79" fmla="*/ 892013 h 1257325"/>
                <a:gd name="connsiteX80" fmla="*/ 1022966 w 1257315"/>
                <a:gd name="connsiteY80" fmla="*/ 932713 h 1257325"/>
                <a:gd name="connsiteX81" fmla="*/ 1122470 w 1257315"/>
                <a:gd name="connsiteY81" fmla="*/ 563253 h 1257325"/>
                <a:gd name="connsiteX82" fmla="*/ 1126902 w 1257315"/>
                <a:gd name="connsiteY82" fmla="*/ 628663 h 1257325"/>
                <a:gd name="connsiteX83" fmla="*/ 1122470 w 1257315"/>
                <a:gd name="connsiteY83" fmla="*/ 694073 h 1257325"/>
                <a:gd name="connsiteX84" fmla="*/ 1113889 w 1257315"/>
                <a:gd name="connsiteY84" fmla="*/ 741349 h 1257325"/>
                <a:gd name="connsiteX85" fmla="*/ 827916 w 1257315"/>
                <a:gd name="connsiteY85" fmla="*/ 680890 h 1257325"/>
                <a:gd name="connsiteX86" fmla="*/ 834645 w 1257315"/>
                <a:gd name="connsiteY86" fmla="*/ 628663 h 1257325"/>
                <a:gd name="connsiteX87" fmla="*/ 827916 w 1257315"/>
                <a:gd name="connsiteY87" fmla="*/ 576444 h 1257325"/>
                <a:gd name="connsiteX88" fmla="*/ 1113889 w 1257315"/>
                <a:gd name="connsiteY88" fmla="*/ 515986 h 1257325"/>
                <a:gd name="connsiteX89" fmla="*/ 1122470 w 1257315"/>
                <a:gd name="connsiteY89" fmla="*/ 563253 h 12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57315" h="1257325">
                  <a:moveTo>
                    <a:pt x="628653" y="0"/>
                  </a:moveTo>
                  <a:cubicBezTo>
                    <a:pt x="282004" y="0"/>
                    <a:pt x="0" y="282014"/>
                    <a:pt x="0" y="628663"/>
                  </a:cubicBezTo>
                  <a:cubicBezTo>
                    <a:pt x="0" y="975321"/>
                    <a:pt x="282014" y="1257325"/>
                    <a:pt x="628653" y="1257325"/>
                  </a:cubicBezTo>
                  <a:cubicBezTo>
                    <a:pt x="975311" y="1257325"/>
                    <a:pt x="1257316" y="975312"/>
                    <a:pt x="1257316" y="628663"/>
                  </a:cubicBezTo>
                  <a:cubicBezTo>
                    <a:pt x="1257316" y="282014"/>
                    <a:pt x="975302" y="0"/>
                    <a:pt x="628653" y="0"/>
                  </a:cubicBezTo>
                  <a:close/>
                  <a:moveTo>
                    <a:pt x="932703" y="234341"/>
                  </a:moveTo>
                  <a:cubicBezTo>
                    <a:pt x="966504" y="260469"/>
                    <a:pt x="996857" y="290821"/>
                    <a:pt x="1022984" y="324622"/>
                  </a:cubicBezTo>
                  <a:cubicBezTo>
                    <a:pt x="1033076" y="337691"/>
                    <a:pt x="1042545" y="351251"/>
                    <a:pt x="1051333" y="365293"/>
                  </a:cubicBezTo>
                  <a:lnTo>
                    <a:pt x="806400" y="524736"/>
                  </a:lnTo>
                  <a:cubicBezTo>
                    <a:pt x="788512" y="494270"/>
                    <a:pt x="763045" y="468795"/>
                    <a:pt x="732570" y="450916"/>
                  </a:cubicBezTo>
                  <a:lnTo>
                    <a:pt x="892013" y="205982"/>
                  </a:lnTo>
                  <a:cubicBezTo>
                    <a:pt x="906065" y="214770"/>
                    <a:pt x="919644" y="224239"/>
                    <a:pt x="932703" y="234341"/>
                  </a:cubicBezTo>
                  <a:close/>
                  <a:moveTo>
                    <a:pt x="753530" y="628653"/>
                  </a:moveTo>
                  <a:cubicBezTo>
                    <a:pt x="753530" y="640957"/>
                    <a:pt x="751668" y="652816"/>
                    <a:pt x="748342" y="664051"/>
                  </a:cubicBezTo>
                  <a:cubicBezTo>
                    <a:pt x="745818" y="672528"/>
                    <a:pt x="742501" y="680645"/>
                    <a:pt x="738344" y="688271"/>
                  </a:cubicBezTo>
                  <a:cubicBezTo>
                    <a:pt x="726815" y="709381"/>
                    <a:pt x="709390" y="726816"/>
                    <a:pt x="688271" y="738335"/>
                  </a:cubicBezTo>
                  <a:cubicBezTo>
                    <a:pt x="680645" y="742492"/>
                    <a:pt x="672518" y="745819"/>
                    <a:pt x="664051" y="748332"/>
                  </a:cubicBezTo>
                  <a:cubicBezTo>
                    <a:pt x="652816" y="751668"/>
                    <a:pt x="640956" y="753520"/>
                    <a:pt x="628653" y="753520"/>
                  </a:cubicBezTo>
                  <a:cubicBezTo>
                    <a:pt x="616350" y="753520"/>
                    <a:pt x="604490" y="751668"/>
                    <a:pt x="593264" y="748332"/>
                  </a:cubicBezTo>
                  <a:cubicBezTo>
                    <a:pt x="584797" y="745819"/>
                    <a:pt x="576661" y="742502"/>
                    <a:pt x="569045" y="738344"/>
                  </a:cubicBezTo>
                  <a:cubicBezTo>
                    <a:pt x="547935" y="726825"/>
                    <a:pt x="530500" y="709391"/>
                    <a:pt x="518972" y="688280"/>
                  </a:cubicBezTo>
                  <a:cubicBezTo>
                    <a:pt x="514814" y="680654"/>
                    <a:pt x="511488" y="672528"/>
                    <a:pt x="508974" y="664061"/>
                  </a:cubicBezTo>
                  <a:cubicBezTo>
                    <a:pt x="505638" y="652825"/>
                    <a:pt x="503786" y="640966"/>
                    <a:pt x="503786" y="628663"/>
                  </a:cubicBezTo>
                  <a:cubicBezTo>
                    <a:pt x="503786" y="616359"/>
                    <a:pt x="505638" y="604500"/>
                    <a:pt x="508974" y="593265"/>
                  </a:cubicBezTo>
                  <a:cubicBezTo>
                    <a:pt x="511488" y="584798"/>
                    <a:pt x="514804" y="576671"/>
                    <a:pt x="518972" y="569045"/>
                  </a:cubicBezTo>
                  <a:cubicBezTo>
                    <a:pt x="530500" y="547935"/>
                    <a:pt x="547925" y="530491"/>
                    <a:pt x="569045" y="518972"/>
                  </a:cubicBezTo>
                  <a:cubicBezTo>
                    <a:pt x="576671" y="514814"/>
                    <a:pt x="584788" y="511488"/>
                    <a:pt x="593264" y="508974"/>
                  </a:cubicBezTo>
                  <a:cubicBezTo>
                    <a:pt x="604490" y="505648"/>
                    <a:pt x="616350" y="503786"/>
                    <a:pt x="628653" y="503786"/>
                  </a:cubicBezTo>
                  <a:cubicBezTo>
                    <a:pt x="640956" y="503786"/>
                    <a:pt x="652825" y="505648"/>
                    <a:pt x="664051" y="508974"/>
                  </a:cubicBezTo>
                  <a:cubicBezTo>
                    <a:pt x="672518" y="511488"/>
                    <a:pt x="680654" y="514814"/>
                    <a:pt x="688271" y="518972"/>
                  </a:cubicBezTo>
                  <a:cubicBezTo>
                    <a:pt x="709381" y="530491"/>
                    <a:pt x="726815" y="547925"/>
                    <a:pt x="738344" y="569036"/>
                  </a:cubicBezTo>
                  <a:cubicBezTo>
                    <a:pt x="742492" y="576661"/>
                    <a:pt x="745828" y="584788"/>
                    <a:pt x="748342" y="593255"/>
                  </a:cubicBezTo>
                  <a:cubicBezTo>
                    <a:pt x="751659" y="604491"/>
                    <a:pt x="753530" y="616359"/>
                    <a:pt x="753530" y="628653"/>
                  </a:cubicBezTo>
                  <a:close/>
                  <a:moveTo>
                    <a:pt x="563215" y="134836"/>
                  </a:moveTo>
                  <a:cubicBezTo>
                    <a:pt x="584656" y="132011"/>
                    <a:pt x="606456" y="130405"/>
                    <a:pt x="628653" y="130405"/>
                  </a:cubicBezTo>
                  <a:cubicBezTo>
                    <a:pt x="650850" y="130405"/>
                    <a:pt x="672660" y="132011"/>
                    <a:pt x="694101" y="134836"/>
                  </a:cubicBezTo>
                  <a:cubicBezTo>
                    <a:pt x="710089" y="136953"/>
                    <a:pt x="725852" y="139816"/>
                    <a:pt x="741339" y="143417"/>
                  </a:cubicBezTo>
                  <a:lnTo>
                    <a:pt x="680881" y="429399"/>
                  </a:lnTo>
                  <a:cubicBezTo>
                    <a:pt x="664193" y="425024"/>
                    <a:pt x="646701" y="422671"/>
                    <a:pt x="628662" y="422671"/>
                  </a:cubicBezTo>
                  <a:cubicBezTo>
                    <a:pt x="610623" y="422671"/>
                    <a:pt x="593122" y="425024"/>
                    <a:pt x="576444" y="429399"/>
                  </a:cubicBezTo>
                  <a:lnTo>
                    <a:pt x="515986" y="143417"/>
                  </a:lnTo>
                  <a:cubicBezTo>
                    <a:pt x="531464" y="139816"/>
                    <a:pt x="547217" y="136953"/>
                    <a:pt x="563215" y="134836"/>
                  </a:cubicBezTo>
                  <a:close/>
                  <a:moveTo>
                    <a:pt x="234312" y="324641"/>
                  </a:moveTo>
                  <a:cubicBezTo>
                    <a:pt x="260449" y="290821"/>
                    <a:pt x="290811" y="260459"/>
                    <a:pt x="324622" y="234331"/>
                  </a:cubicBezTo>
                  <a:cubicBezTo>
                    <a:pt x="337690" y="224239"/>
                    <a:pt x="351241" y="214761"/>
                    <a:pt x="365293" y="205982"/>
                  </a:cubicBezTo>
                  <a:lnTo>
                    <a:pt x="524736" y="450916"/>
                  </a:lnTo>
                  <a:cubicBezTo>
                    <a:pt x="494261" y="468804"/>
                    <a:pt x="468794" y="494270"/>
                    <a:pt x="450906" y="524745"/>
                  </a:cubicBezTo>
                  <a:lnTo>
                    <a:pt x="205973" y="365302"/>
                  </a:lnTo>
                  <a:cubicBezTo>
                    <a:pt x="214761" y="351260"/>
                    <a:pt x="224220" y="337691"/>
                    <a:pt x="234312" y="324641"/>
                  </a:cubicBezTo>
                  <a:close/>
                  <a:moveTo>
                    <a:pt x="143417" y="741349"/>
                  </a:moveTo>
                  <a:cubicBezTo>
                    <a:pt x="139816" y="725852"/>
                    <a:pt x="136944" y="710080"/>
                    <a:pt x="134836" y="694073"/>
                  </a:cubicBezTo>
                  <a:cubicBezTo>
                    <a:pt x="132011" y="672651"/>
                    <a:pt x="130404" y="650850"/>
                    <a:pt x="130404" y="628663"/>
                  </a:cubicBezTo>
                  <a:cubicBezTo>
                    <a:pt x="130404" y="606484"/>
                    <a:pt x="132011" y="584675"/>
                    <a:pt x="134836" y="563253"/>
                  </a:cubicBezTo>
                  <a:cubicBezTo>
                    <a:pt x="136953" y="547245"/>
                    <a:pt x="139816" y="531483"/>
                    <a:pt x="143417" y="515976"/>
                  </a:cubicBezTo>
                  <a:lnTo>
                    <a:pt x="429380" y="576435"/>
                  </a:lnTo>
                  <a:cubicBezTo>
                    <a:pt x="425004" y="593123"/>
                    <a:pt x="422652" y="610614"/>
                    <a:pt x="422652" y="628653"/>
                  </a:cubicBezTo>
                  <a:cubicBezTo>
                    <a:pt x="422652" y="646692"/>
                    <a:pt x="425004" y="664193"/>
                    <a:pt x="429380" y="680881"/>
                  </a:cubicBezTo>
                  <a:lnTo>
                    <a:pt x="143417" y="741349"/>
                  </a:lnTo>
                  <a:close/>
                  <a:moveTo>
                    <a:pt x="324584" y="1022966"/>
                  </a:moveTo>
                  <a:cubicBezTo>
                    <a:pt x="290802" y="996847"/>
                    <a:pt x="260468" y="966514"/>
                    <a:pt x="234350" y="932732"/>
                  </a:cubicBezTo>
                  <a:cubicBezTo>
                    <a:pt x="224248" y="919653"/>
                    <a:pt x="214770" y="906084"/>
                    <a:pt x="205973" y="892013"/>
                  </a:cubicBezTo>
                  <a:lnTo>
                    <a:pt x="450906" y="732580"/>
                  </a:lnTo>
                  <a:cubicBezTo>
                    <a:pt x="468794" y="763045"/>
                    <a:pt x="494261" y="788521"/>
                    <a:pt x="524736" y="806410"/>
                  </a:cubicBezTo>
                  <a:lnTo>
                    <a:pt x="365293" y="1051343"/>
                  </a:lnTo>
                  <a:cubicBezTo>
                    <a:pt x="351232" y="1042545"/>
                    <a:pt x="337662" y="1033067"/>
                    <a:pt x="324584" y="1022966"/>
                  </a:cubicBezTo>
                  <a:close/>
                  <a:moveTo>
                    <a:pt x="694072" y="1122480"/>
                  </a:moveTo>
                  <a:cubicBezTo>
                    <a:pt x="672641" y="1125305"/>
                    <a:pt x="650841" y="1126911"/>
                    <a:pt x="628653" y="1126911"/>
                  </a:cubicBezTo>
                  <a:cubicBezTo>
                    <a:pt x="606465" y="1126911"/>
                    <a:pt x="584675" y="1125305"/>
                    <a:pt x="563243" y="1122480"/>
                  </a:cubicBezTo>
                  <a:cubicBezTo>
                    <a:pt x="547235" y="1120363"/>
                    <a:pt x="531473" y="1117500"/>
                    <a:pt x="515967" y="1113899"/>
                  </a:cubicBezTo>
                  <a:lnTo>
                    <a:pt x="576425" y="827926"/>
                  </a:lnTo>
                  <a:cubicBezTo>
                    <a:pt x="593113" y="832301"/>
                    <a:pt x="610604" y="834654"/>
                    <a:pt x="628644" y="834654"/>
                  </a:cubicBezTo>
                  <a:cubicBezTo>
                    <a:pt x="646683" y="834654"/>
                    <a:pt x="664184" y="832301"/>
                    <a:pt x="680862" y="827926"/>
                  </a:cubicBezTo>
                  <a:lnTo>
                    <a:pt x="741320" y="1113899"/>
                  </a:lnTo>
                  <a:cubicBezTo>
                    <a:pt x="725842" y="1117500"/>
                    <a:pt x="710080" y="1120372"/>
                    <a:pt x="694072" y="1122480"/>
                  </a:cubicBezTo>
                  <a:close/>
                  <a:moveTo>
                    <a:pt x="1022966" y="932713"/>
                  </a:moveTo>
                  <a:cubicBezTo>
                    <a:pt x="996847" y="966504"/>
                    <a:pt x="966504" y="996847"/>
                    <a:pt x="932713" y="1022966"/>
                  </a:cubicBezTo>
                  <a:cubicBezTo>
                    <a:pt x="919635" y="1033067"/>
                    <a:pt x="906074" y="1042545"/>
                    <a:pt x="892013" y="1051334"/>
                  </a:cubicBezTo>
                  <a:lnTo>
                    <a:pt x="732570" y="806400"/>
                  </a:lnTo>
                  <a:cubicBezTo>
                    <a:pt x="763045" y="788521"/>
                    <a:pt x="788512" y="763055"/>
                    <a:pt x="806400" y="732580"/>
                  </a:cubicBezTo>
                  <a:lnTo>
                    <a:pt x="1051333" y="892013"/>
                  </a:lnTo>
                  <a:cubicBezTo>
                    <a:pt x="1042545" y="906074"/>
                    <a:pt x="1033076" y="919635"/>
                    <a:pt x="1022966" y="932713"/>
                  </a:cubicBezTo>
                  <a:close/>
                  <a:moveTo>
                    <a:pt x="1122470" y="563253"/>
                  </a:moveTo>
                  <a:cubicBezTo>
                    <a:pt x="1125295" y="584675"/>
                    <a:pt x="1126902" y="606475"/>
                    <a:pt x="1126902" y="628663"/>
                  </a:cubicBezTo>
                  <a:cubicBezTo>
                    <a:pt x="1126902" y="650850"/>
                    <a:pt x="1125295" y="672651"/>
                    <a:pt x="1122470" y="694073"/>
                  </a:cubicBezTo>
                  <a:cubicBezTo>
                    <a:pt x="1120353" y="710080"/>
                    <a:pt x="1117490" y="725852"/>
                    <a:pt x="1113889" y="741349"/>
                  </a:cubicBezTo>
                  <a:lnTo>
                    <a:pt x="827916" y="680890"/>
                  </a:lnTo>
                  <a:cubicBezTo>
                    <a:pt x="832301" y="664203"/>
                    <a:pt x="834645" y="646702"/>
                    <a:pt x="834645" y="628663"/>
                  </a:cubicBezTo>
                  <a:cubicBezTo>
                    <a:pt x="834645" y="610624"/>
                    <a:pt x="832301" y="593123"/>
                    <a:pt x="827916" y="576444"/>
                  </a:cubicBezTo>
                  <a:lnTo>
                    <a:pt x="1113889" y="515986"/>
                  </a:lnTo>
                  <a:cubicBezTo>
                    <a:pt x="1117490" y="531474"/>
                    <a:pt x="1120362" y="547236"/>
                    <a:pt x="1122470" y="56325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9" name="グラフィックス 17">
              <a:extLst>
                <a:ext uri="{FF2B5EF4-FFF2-40B4-BE49-F238E27FC236}">
                  <a16:creationId xmlns:a16="http://schemas.microsoft.com/office/drawing/2014/main" id="{EE9C8C84-7EF1-4446-BA4C-FAFCA1501AF2}"/>
                </a:ext>
              </a:extLst>
            </p:cNvPr>
            <p:cNvSpPr/>
            <p:nvPr/>
          </p:nvSpPr>
          <p:spPr>
            <a:xfrm>
              <a:off x="1086703" y="3700193"/>
              <a:ext cx="5386268" cy="3291435"/>
            </a:xfrm>
            <a:custGeom>
              <a:avLst/>
              <a:gdLst>
                <a:gd name="connsiteX0" fmla="*/ 775131 w 5386268"/>
                <a:gd name="connsiteY0" fmla="*/ 409971 h 3291435"/>
                <a:gd name="connsiteX1" fmla="*/ 775131 w 5386268"/>
                <a:gd name="connsiteY1" fmla="*/ 0 h 3291435"/>
                <a:gd name="connsiteX2" fmla="*/ 0 w 5386268"/>
                <a:gd name="connsiteY2" fmla="*/ 0 h 3291435"/>
                <a:gd name="connsiteX3" fmla="*/ 0 w 5386268"/>
                <a:gd name="connsiteY3" fmla="*/ 265071 h 3291435"/>
                <a:gd name="connsiteX4" fmla="*/ 510061 w 5386268"/>
                <a:gd name="connsiteY4" fmla="*/ 265071 h 3291435"/>
                <a:gd name="connsiteX5" fmla="*/ 510061 w 5386268"/>
                <a:gd name="connsiteY5" fmla="*/ 810652 h 3291435"/>
                <a:gd name="connsiteX6" fmla="*/ 272781 w 5386268"/>
                <a:gd name="connsiteY6" fmla="*/ 810652 h 3291435"/>
                <a:gd name="connsiteX7" fmla="*/ 272781 w 5386268"/>
                <a:gd name="connsiteY7" fmla="*/ 1592833 h 3291435"/>
                <a:gd name="connsiteX8" fmla="*/ 510061 w 5386268"/>
                <a:gd name="connsiteY8" fmla="*/ 1592833 h 3291435"/>
                <a:gd name="connsiteX9" fmla="*/ 510061 w 5386268"/>
                <a:gd name="connsiteY9" fmla="*/ 1904377 h 3291435"/>
                <a:gd name="connsiteX10" fmla="*/ 272781 w 5386268"/>
                <a:gd name="connsiteY10" fmla="*/ 1904377 h 3291435"/>
                <a:gd name="connsiteX11" fmla="*/ 272781 w 5386268"/>
                <a:gd name="connsiteY11" fmla="*/ 2295476 h 3291435"/>
                <a:gd name="connsiteX12" fmla="*/ 510061 w 5386268"/>
                <a:gd name="connsiteY12" fmla="*/ 2295476 h 3291435"/>
                <a:gd name="connsiteX13" fmla="*/ 510061 w 5386268"/>
                <a:gd name="connsiteY13" fmla="*/ 3291436 h 3291435"/>
                <a:gd name="connsiteX14" fmla="*/ 775131 w 5386268"/>
                <a:gd name="connsiteY14" fmla="*/ 3291436 h 3291435"/>
                <a:gd name="connsiteX15" fmla="*/ 775131 w 5386268"/>
                <a:gd name="connsiteY15" fmla="*/ 2811897 h 3291435"/>
                <a:gd name="connsiteX16" fmla="*/ 1260340 w 5386268"/>
                <a:gd name="connsiteY16" fmla="*/ 2811897 h 3291435"/>
                <a:gd name="connsiteX17" fmla="*/ 1260340 w 5386268"/>
                <a:gd name="connsiteY17" fmla="*/ 2557419 h 3291435"/>
                <a:gd name="connsiteX18" fmla="*/ 2303083 w 5386268"/>
                <a:gd name="connsiteY18" fmla="*/ 2557419 h 3291435"/>
                <a:gd name="connsiteX19" fmla="*/ 2303083 w 5386268"/>
                <a:gd name="connsiteY19" fmla="*/ 2811897 h 3291435"/>
                <a:gd name="connsiteX20" fmla="*/ 4236395 w 5386268"/>
                <a:gd name="connsiteY20" fmla="*/ 2811897 h 3291435"/>
                <a:gd name="connsiteX21" fmla="*/ 4236395 w 5386268"/>
                <a:gd name="connsiteY21" fmla="*/ 2557419 h 3291435"/>
                <a:gd name="connsiteX22" fmla="*/ 4467985 w 5386268"/>
                <a:gd name="connsiteY22" fmla="*/ 2557419 h 3291435"/>
                <a:gd name="connsiteX23" fmla="*/ 4467985 w 5386268"/>
                <a:gd name="connsiteY23" fmla="*/ 2811897 h 3291435"/>
                <a:gd name="connsiteX24" fmla="*/ 4851724 w 5386268"/>
                <a:gd name="connsiteY24" fmla="*/ 2811897 h 3291435"/>
                <a:gd name="connsiteX25" fmla="*/ 4851724 w 5386268"/>
                <a:gd name="connsiteY25" fmla="*/ 2557419 h 3291435"/>
                <a:gd name="connsiteX26" fmla="*/ 5386269 w 5386268"/>
                <a:gd name="connsiteY26" fmla="*/ 2557419 h 3291435"/>
                <a:gd name="connsiteX27" fmla="*/ 5386269 w 5386268"/>
                <a:gd name="connsiteY27" fmla="*/ 409971 h 3291435"/>
                <a:gd name="connsiteX28" fmla="*/ 775131 w 5386268"/>
                <a:gd name="connsiteY28" fmla="*/ 409971 h 3291435"/>
                <a:gd name="connsiteX29" fmla="*/ 1532564 w 5386268"/>
                <a:gd name="connsiteY29" fmla="*/ 2254106 h 3291435"/>
                <a:gd name="connsiteX30" fmla="*/ 809462 w 5386268"/>
                <a:gd name="connsiteY30" fmla="*/ 2254106 h 3291435"/>
                <a:gd name="connsiteX31" fmla="*/ 809462 w 5386268"/>
                <a:gd name="connsiteY31" fmla="*/ 2080460 h 3291435"/>
                <a:gd name="connsiteX32" fmla="*/ 1532564 w 5386268"/>
                <a:gd name="connsiteY32" fmla="*/ 2080460 h 3291435"/>
                <a:gd name="connsiteX33" fmla="*/ 1532564 w 5386268"/>
                <a:gd name="connsiteY33" fmla="*/ 2254106 h 3291435"/>
                <a:gd name="connsiteX34" fmla="*/ 1532564 w 5386268"/>
                <a:gd name="connsiteY34" fmla="*/ 1786210 h 3291435"/>
                <a:gd name="connsiteX35" fmla="*/ 809462 w 5386268"/>
                <a:gd name="connsiteY35" fmla="*/ 1786210 h 3291435"/>
                <a:gd name="connsiteX36" fmla="*/ 809462 w 5386268"/>
                <a:gd name="connsiteY36" fmla="*/ 1612564 h 3291435"/>
                <a:gd name="connsiteX37" fmla="*/ 1532564 w 5386268"/>
                <a:gd name="connsiteY37" fmla="*/ 1612564 h 3291435"/>
                <a:gd name="connsiteX38" fmla="*/ 1532564 w 5386268"/>
                <a:gd name="connsiteY38" fmla="*/ 1786210 h 3291435"/>
                <a:gd name="connsiteX39" fmla="*/ 1532564 w 5386268"/>
                <a:gd name="connsiteY39" fmla="*/ 1318322 h 3291435"/>
                <a:gd name="connsiteX40" fmla="*/ 809462 w 5386268"/>
                <a:gd name="connsiteY40" fmla="*/ 1318322 h 3291435"/>
                <a:gd name="connsiteX41" fmla="*/ 809462 w 5386268"/>
                <a:gd name="connsiteY41" fmla="*/ 1144677 h 3291435"/>
                <a:gd name="connsiteX42" fmla="*/ 1532564 w 5386268"/>
                <a:gd name="connsiteY42" fmla="*/ 1144677 h 3291435"/>
                <a:gd name="connsiteX43" fmla="*/ 1532564 w 5386268"/>
                <a:gd name="connsiteY43" fmla="*/ 1318322 h 3291435"/>
                <a:gd name="connsiteX44" fmla="*/ 1532564 w 5386268"/>
                <a:gd name="connsiteY44" fmla="*/ 850435 h 3291435"/>
                <a:gd name="connsiteX45" fmla="*/ 809462 w 5386268"/>
                <a:gd name="connsiteY45" fmla="*/ 850435 h 3291435"/>
                <a:gd name="connsiteX46" fmla="*/ 809462 w 5386268"/>
                <a:gd name="connsiteY46" fmla="*/ 676789 h 3291435"/>
                <a:gd name="connsiteX47" fmla="*/ 1532564 w 5386268"/>
                <a:gd name="connsiteY47" fmla="*/ 676789 h 3291435"/>
                <a:gd name="connsiteX48" fmla="*/ 1532564 w 5386268"/>
                <a:gd name="connsiteY48" fmla="*/ 850435 h 3291435"/>
                <a:gd name="connsiteX49" fmla="*/ 2639385 w 5386268"/>
                <a:gd name="connsiteY49" fmla="*/ 2237163 h 3291435"/>
                <a:gd name="connsiteX50" fmla="*/ 1885922 w 5386268"/>
                <a:gd name="connsiteY50" fmla="*/ 1483700 h 3291435"/>
                <a:gd name="connsiteX51" fmla="*/ 2639385 w 5386268"/>
                <a:gd name="connsiteY51" fmla="*/ 730236 h 3291435"/>
                <a:gd name="connsiteX52" fmla="*/ 3392848 w 5386268"/>
                <a:gd name="connsiteY52" fmla="*/ 1483700 h 3291435"/>
                <a:gd name="connsiteX53" fmla="*/ 2639385 w 5386268"/>
                <a:gd name="connsiteY53" fmla="*/ 2237163 h 3291435"/>
                <a:gd name="connsiteX54" fmla="*/ 4403634 w 5386268"/>
                <a:gd name="connsiteY54" fmla="*/ 2237163 h 3291435"/>
                <a:gd name="connsiteX55" fmla="*/ 3650170 w 5386268"/>
                <a:gd name="connsiteY55" fmla="*/ 1483700 h 3291435"/>
                <a:gd name="connsiteX56" fmla="*/ 4403634 w 5386268"/>
                <a:gd name="connsiteY56" fmla="*/ 730236 h 3291435"/>
                <a:gd name="connsiteX57" fmla="*/ 5157097 w 5386268"/>
                <a:gd name="connsiteY57" fmla="*/ 1483700 h 3291435"/>
                <a:gd name="connsiteX58" fmla="*/ 4403634 w 5386268"/>
                <a:gd name="connsiteY58" fmla="*/ 2237163 h 32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86268" h="3291435">
                  <a:moveTo>
                    <a:pt x="775131" y="409971"/>
                  </a:moveTo>
                  <a:lnTo>
                    <a:pt x="775131" y="0"/>
                  </a:lnTo>
                  <a:lnTo>
                    <a:pt x="0" y="0"/>
                  </a:lnTo>
                  <a:lnTo>
                    <a:pt x="0" y="265071"/>
                  </a:lnTo>
                  <a:lnTo>
                    <a:pt x="510061" y="265071"/>
                  </a:lnTo>
                  <a:lnTo>
                    <a:pt x="510061" y="810652"/>
                  </a:lnTo>
                  <a:lnTo>
                    <a:pt x="272781" y="810652"/>
                  </a:lnTo>
                  <a:lnTo>
                    <a:pt x="272781" y="1592833"/>
                  </a:lnTo>
                  <a:lnTo>
                    <a:pt x="510061" y="1592833"/>
                  </a:lnTo>
                  <a:lnTo>
                    <a:pt x="510061" y="1904377"/>
                  </a:lnTo>
                  <a:lnTo>
                    <a:pt x="272781" y="1904377"/>
                  </a:lnTo>
                  <a:lnTo>
                    <a:pt x="272781" y="2295476"/>
                  </a:lnTo>
                  <a:lnTo>
                    <a:pt x="510061" y="2295476"/>
                  </a:lnTo>
                  <a:lnTo>
                    <a:pt x="510061" y="3291436"/>
                  </a:lnTo>
                  <a:lnTo>
                    <a:pt x="775131" y="3291436"/>
                  </a:lnTo>
                  <a:lnTo>
                    <a:pt x="775131" y="2811897"/>
                  </a:lnTo>
                  <a:lnTo>
                    <a:pt x="1260340" y="2811897"/>
                  </a:lnTo>
                  <a:lnTo>
                    <a:pt x="1260340" y="2557419"/>
                  </a:lnTo>
                  <a:lnTo>
                    <a:pt x="2303083" y="2557419"/>
                  </a:lnTo>
                  <a:lnTo>
                    <a:pt x="2303083" y="2811897"/>
                  </a:lnTo>
                  <a:lnTo>
                    <a:pt x="4236395" y="2811897"/>
                  </a:lnTo>
                  <a:lnTo>
                    <a:pt x="4236395" y="2557419"/>
                  </a:lnTo>
                  <a:lnTo>
                    <a:pt x="4467985" y="2557419"/>
                  </a:lnTo>
                  <a:lnTo>
                    <a:pt x="4467985" y="2811897"/>
                  </a:lnTo>
                  <a:lnTo>
                    <a:pt x="4851724" y="2811897"/>
                  </a:lnTo>
                  <a:lnTo>
                    <a:pt x="4851724" y="2557419"/>
                  </a:lnTo>
                  <a:lnTo>
                    <a:pt x="5386269" y="2557419"/>
                  </a:lnTo>
                  <a:lnTo>
                    <a:pt x="5386269" y="409971"/>
                  </a:lnTo>
                  <a:lnTo>
                    <a:pt x="775131" y="409971"/>
                  </a:lnTo>
                  <a:close/>
                  <a:moveTo>
                    <a:pt x="1532564" y="2254106"/>
                  </a:moveTo>
                  <a:lnTo>
                    <a:pt x="809462" y="2254106"/>
                  </a:lnTo>
                  <a:lnTo>
                    <a:pt x="809462" y="2080460"/>
                  </a:lnTo>
                  <a:lnTo>
                    <a:pt x="1532564" y="2080460"/>
                  </a:lnTo>
                  <a:lnTo>
                    <a:pt x="1532564" y="2254106"/>
                  </a:lnTo>
                  <a:close/>
                  <a:moveTo>
                    <a:pt x="1532564" y="1786210"/>
                  </a:moveTo>
                  <a:lnTo>
                    <a:pt x="809462" y="1786210"/>
                  </a:lnTo>
                  <a:lnTo>
                    <a:pt x="809462" y="1612564"/>
                  </a:lnTo>
                  <a:lnTo>
                    <a:pt x="1532564" y="1612564"/>
                  </a:lnTo>
                  <a:lnTo>
                    <a:pt x="1532564" y="1786210"/>
                  </a:lnTo>
                  <a:close/>
                  <a:moveTo>
                    <a:pt x="1532564" y="1318322"/>
                  </a:moveTo>
                  <a:lnTo>
                    <a:pt x="809462" y="1318322"/>
                  </a:lnTo>
                  <a:lnTo>
                    <a:pt x="809462" y="1144677"/>
                  </a:lnTo>
                  <a:lnTo>
                    <a:pt x="1532564" y="1144677"/>
                  </a:lnTo>
                  <a:lnTo>
                    <a:pt x="1532564" y="1318322"/>
                  </a:lnTo>
                  <a:close/>
                  <a:moveTo>
                    <a:pt x="1532564" y="850435"/>
                  </a:moveTo>
                  <a:lnTo>
                    <a:pt x="809462" y="850435"/>
                  </a:lnTo>
                  <a:lnTo>
                    <a:pt x="809462" y="676789"/>
                  </a:lnTo>
                  <a:lnTo>
                    <a:pt x="1532564" y="676789"/>
                  </a:lnTo>
                  <a:lnTo>
                    <a:pt x="1532564" y="850435"/>
                  </a:lnTo>
                  <a:close/>
                  <a:moveTo>
                    <a:pt x="2639385" y="2237163"/>
                  </a:moveTo>
                  <a:cubicBezTo>
                    <a:pt x="2223924" y="2237163"/>
                    <a:pt x="1885922" y="1899161"/>
                    <a:pt x="1885922" y="1483700"/>
                  </a:cubicBezTo>
                  <a:cubicBezTo>
                    <a:pt x="1885922" y="1068239"/>
                    <a:pt x="2223934" y="730236"/>
                    <a:pt x="2639385" y="730236"/>
                  </a:cubicBezTo>
                  <a:cubicBezTo>
                    <a:pt x="3054846" y="730236"/>
                    <a:pt x="3392848" y="1068248"/>
                    <a:pt x="3392848" y="1483700"/>
                  </a:cubicBezTo>
                  <a:cubicBezTo>
                    <a:pt x="3392848" y="1899161"/>
                    <a:pt x="3054846" y="2237163"/>
                    <a:pt x="2639385" y="2237163"/>
                  </a:cubicBezTo>
                  <a:close/>
                  <a:moveTo>
                    <a:pt x="4403634" y="2237163"/>
                  </a:moveTo>
                  <a:cubicBezTo>
                    <a:pt x="3988173" y="2237163"/>
                    <a:pt x="3650170" y="1899161"/>
                    <a:pt x="3650170" y="1483700"/>
                  </a:cubicBezTo>
                  <a:cubicBezTo>
                    <a:pt x="3650170" y="1068239"/>
                    <a:pt x="3988182" y="730236"/>
                    <a:pt x="4403634" y="730236"/>
                  </a:cubicBezTo>
                  <a:cubicBezTo>
                    <a:pt x="4819085" y="730236"/>
                    <a:pt x="5157097" y="1068248"/>
                    <a:pt x="5157097" y="1483700"/>
                  </a:cubicBezTo>
                  <a:cubicBezTo>
                    <a:pt x="5157097" y="1899161"/>
                    <a:pt x="4819095" y="2237163"/>
                    <a:pt x="4403634" y="2237163"/>
                  </a:cubicBezTo>
                  <a:close/>
                </a:path>
              </a:pathLst>
            </a:custGeom>
            <a:grpFill/>
            <a:ln w="9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710" name="テキスト ボックス 709">
            <a:extLst>
              <a:ext uri="{FF2B5EF4-FFF2-40B4-BE49-F238E27FC236}">
                <a16:creationId xmlns:a16="http://schemas.microsoft.com/office/drawing/2014/main" id="{37409148-86B6-4C3F-AF84-5E7093E8DFE8}"/>
              </a:ext>
            </a:extLst>
          </p:cNvPr>
          <p:cNvSpPr txBox="1"/>
          <p:nvPr/>
        </p:nvSpPr>
        <p:spPr>
          <a:xfrm>
            <a:off x="4747307" y="7685066"/>
            <a:ext cx="36080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711" name="直線コネクタ 710">
            <a:extLst>
              <a:ext uri="{FF2B5EF4-FFF2-40B4-BE49-F238E27FC236}">
                <a16:creationId xmlns:a16="http://schemas.microsoft.com/office/drawing/2014/main" id="{5EFED66D-9A2C-48A5-995B-7549A4997614}"/>
              </a:ext>
            </a:extLst>
          </p:cNvPr>
          <p:cNvCxnSpPr>
            <a:cxnSpLocks/>
          </p:cNvCxnSpPr>
          <p:nvPr/>
        </p:nvCxnSpPr>
        <p:spPr>
          <a:xfrm>
            <a:off x="3933274" y="8223855"/>
            <a:ext cx="331826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テキスト ボックス 711">
            <a:extLst>
              <a:ext uri="{FF2B5EF4-FFF2-40B4-BE49-F238E27FC236}">
                <a16:creationId xmlns:a16="http://schemas.microsoft.com/office/drawing/2014/main" id="{6281F1A8-319D-41BC-BF4F-CA71EA0891FF}"/>
              </a:ext>
            </a:extLst>
          </p:cNvPr>
          <p:cNvSpPr txBox="1"/>
          <p:nvPr/>
        </p:nvSpPr>
        <p:spPr>
          <a:xfrm>
            <a:off x="6011568" y="9746210"/>
            <a:ext cx="1211964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在庫限りの限定特価</a:t>
            </a:r>
            <a:endParaRPr lang="en-US" altLang="ja-JP" sz="8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713" name="Picture 2">
            <a:extLst>
              <a:ext uri="{FF2B5EF4-FFF2-40B4-BE49-F238E27FC236}">
                <a16:creationId xmlns:a16="http://schemas.microsoft.com/office/drawing/2014/main" id="{54546B7D-45A4-429F-831F-FEE48582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52" y="9738032"/>
            <a:ext cx="380549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" name="図 713">
            <a:extLst>
              <a:ext uri="{FF2B5EF4-FFF2-40B4-BE49-F238E27FC236}">
                <a16:creationId xmlns:a16="http://schemas.microsoft.com/office/drawing/2014/main" id="{B5301AE1-90C1-49DD-8795-4659164E5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1" y="5589866"/>
            <a:ext cx="1189187" cy="1679516"/>
          </a:xfrm>
          <a:prstGeom prst="rect">
            <a:avLst/>
          </a:prstGeom>
        </p:spPr>
      </p:pic>
      <p:pic>
        <p:nvPicPr>
          <p:cNvPr id="456" name="図 455">
            <a:extLst>
              <a:ext uri="{FF2B5EF4-FFF2-40B4-BE49-F238E27FC236}">
                <a16:creationId xmlns:a16="http://schemas.microsoft.com/office/drawing/2014/main" id="{CA522D1E-8D7C-4A0D-BA3B-954D42D7B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47" y="2828215"/>
            <a:ext cx="1247957" cy="16795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4EBD41-6931-82F5-7A41-F64E2B2C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" y="2861465"/>
            <a:ext cx="1621475" cy="16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" name="図 670">
            <a:extLst>
              <a:ext uri="{FF2B5EF4-FFF2-40B4-BE49-F238E27FC236}">
                <a16:creationId xmlns:a16="http://schemas.microsoft.com/office/drawing/2014/main" id="{7D78F25E-BEC7-4687-B726-0657F4B42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3" y="8366859"/>
            <a:ext cx="1247957" cy="167951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105C451-23EA-DA5E-30AC-E323446E27F5}"/>
              </a:ext>
            </a:extLst>
          </p:cNvPr>
          <p:cNvGrpSpPr/>
          <p:nvPr/>
        </p:nvGrpSpPr>
        <p:grpSpPr>
          <a:xfrm>
            <a:off x="5656228" y="4204169"/>
            <a:ext cx="381761" cy="381761"/>
            <a:chOff x="2072022" y="3025838"/>
            <a:chExt cx="1358575" cy="1358575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F20903C5-3E66-2538-1FDE-FC5BD663F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A8A427-BA57-A62A-4360-D3066FB79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26" name="楕円 2">
                <a:extLst>
                  <a:ext uri="{FF2B5EF4-FFF2-40B4-BE49-F238E27FC236}">
                    <a16:creationId xmlns:a16="http://schemas.microsoft.com/office/drawing/2014/main" id="{67EF1699-317A-6DE8-B3AD-903EDEDDF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42AB67D1-EEB6-4159-202D-64633F561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28" name="フリーフォーム: 図形 3">
                  <a:extLst>
                    <a:ext uri="{FF2B5EF4-FFF2-40B4-BE49-F238E27FC236}">
                      <a16:creationId xmlns:a16="http://schemas.microsoft.com/office/drawing/2014/main" id="{7D028407-6D6B-4912-CBA8-DD6430375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" name="フリーフォーム: 図形 4">
                  <a:extLst>
                    <a:ext uri="{FF2B5EF4-FFF2-40B4-BE49-F238E27FC236}">
                      <a16:creationId xmlns:a16="http://schemas.microsoft.com/office/drawing/2014/main" id="{FD5BED8A-1839-08B2-A1D0-DB1B9C443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フリーフォーム: 図形 5">
                  <a:extLst>
                    <a:ext uri="{FF2B5EF4-FFF2-40B4-BE49-F238E27FC236}">
                      <a16:creationId xmlns:a16="http://schemas.microsoft.com/office/drawing/2014/main" id="{256E038D-8050-FB8D-DC48-CD4F50298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楕円 6">
                  <a:extLst>
                    <a:ext uri="{FF2B5EF4-FFF2-40B4-BE49-F238E27FC236}">
                      <a16:creationId xmlns:a16="http://schemas.microsoft.com/office/drawing/2014/main" id="{E1335BDF-5C13-175D-3ECE-564615A09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楕円 7">
                  <a:extLst>
                    <a:ext uri="{FF2B5EF4-FFF2-40B4-BE49-F238E27FC236}">
                      <a16:creationId xmlns:a16="http://schemas.microsoft.com/office/drawing/2014/main" id="{9E76FECA-E4D8-2028-AB93-F64358F2D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楕円 8">
                  <a:extLst>
                    <a:ext uri="{FF2B5EF4-FFF2-40B4-BE49-F238E27FC236}">
                      <a16:creationId xmlns:a16="http://schemas.microsoft.com/office/drawing/2014/main" id="{FDB8F3EB-775F-F43E-0271-EAE73D057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8" name="グラフィックス 2">
              <a:extLst>
                <a:ext uri="{FF2B5EF4-FFF2-40B4-BE49-F238E27FC236}">
                  <a16:creationId xmlns:a16="http://schemas.microsoft.com/office/drawing/2014/main" id="{4E62C776-54EE-7B9E-32D1-39EF6A76A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9C496CE9-664C-D5E2-9EF6-6681F5EBF1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AA6CE2C-2C3C-714E-A7BC-2FA64C614B6A}"/>
              </a:ext>
            </a:extLst>
          </p:cNvPr>
          <p:cNvGrpSpPr/>
          <p:nvPr/>
        </p:nvGrpSpPr>
        <p:grpSpPr>
          <a:xfrm>
            <a:off x="2090458" y="6946984"/>
            <a:ext cx="381761" cy="381761"/>
            <a:chOff x="3571774" y="3025838"/>
            <a:chExt cx="1358575" cy="1358575"/>
          </a:xfrm>
        </p:grpSpPr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E35151A4-EAD6-D582-800B-F49A88BA9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22578D3-7476-4950-3D56-9E0EF3C9BE56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9AAFF19-81AE-DB95-F2C1-82667D3BA19A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DB76C76-DBF2-4C26-7FCC-1642BF6F0B91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29A2182-2E33-E654-8D1C-066004094D12}"/>
              </a:ext>
            </a:extLst>
          </p:cNvPr>
          <p:cNvGrpSpPr/>
          <p:nvPr/>
        </p:nvGrpSpPr>
        <p:grpSpPr>
          <a:xfrm>
            <a:off x="5647267" y="9738085"/>
            <a:ext cx="381761" cy="381761"/>
            <a:chOff x="2072022" y="3025838"/>
            <a:chExt cx="1358575" cy="1358575"/>
          </a:xfrm>
        </p:grpSpPr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E35A2DF5-4B57-0A2F-63A2-F084FDB68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3" name="Group 16">
              <a:extLst>
                <a:ext uri="{FF2B5EF4-FFF2-40B4-BE49-F238E27FC236}">
                  <a16:creationId xmlns:a16="http://schemas.microsoft.com/office/drawing/2014/main" id="{7BACF74A-CFE4-0029-9030-96D13F946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46" name="楕円 2">
                <a:extLst>
                  <a:ext uri="{FF2B5EF4-FFF2-40B4-BE49-F238E27FC236}">
                    <a16:creationId xmlns:a16="http://schemas.microsoft.com/office/drawing/2014/main" id="{3562C1CF-A9A7-CF99-8F5A-271B8B5D6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47" name="Group 18">
                <a:extLst>
                  <a:ext uri="{FF2B5EF4-FFF2-40B4-BE49-F238E27FC236}">
                    <a16:creationId xmlns:a16="http://schemas.microsoft.com/office/drawing/2014/main" id="{7DEF0D06-520B-C5BC-498E-C55F2DB4E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48" name="フリーフォーム: 図形 3">
                  <a:extLst>
                    <a:ext uri="{FF2B5EF4-FFF2-40B4-BE49-F238E27FC236}">
                      <a16:creationId xmlns:a16="http://schemas.microsoft.com/office/drawing/2014/main" id="{2A0A74A5-015A-B2E4-8000-A648183712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" name="フリーフォーム: 図形 4">
                  <a:extLst>
                    <a:ext uri="{FF2B5EF4-FFF2-40B4-BE49-F238E27FC236}">
                      <a16:creationId xmlns:a16="http://schemas.microsoft.com/office/drawing/2014/main" id="{B16316F0-AA4A-8B45-E165-1B41BC0C5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" name="フリーフォーム: 図形 5">
                  <a:extLst>
                    <a:ext uri="{FF2B5EF4-FFF2-40B4-BE49-F238E27FC236}">
                      <a16:creationId xmlns:a16="http://schemas.microsoft.com/office/drawing/2014/main" id="{C7E8B022-DB77-F666-5EDE-BF4670BA2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" name="楕円 6">
                  <a:extLst>
                    <a:ext uri="{FF2B5EF4-FFF2-40B4-BE49-F238E27FC236}">
                      <a16:creationId xmlns:a16="http://schemas.microsoft.com/office/drawing/2014/main" id="{80E3B3D8-6BAE-FCDB-93BC-89D3DBD7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" name="楕円 7">
                  <a:extLst>
                    <a:ext uri="{FF2B5EF4-FFF2-40B4-BE49-F238E27FC236}">
                      <a16:creationId xmlns:a16="http://schemas.microsoft.com/office/drawing/2014/main" id="{87B1BDFB-A79A-7C36-8DDE-4A19A6EB9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楕円 8">
                  <a:extLst>
                    <a:ext uri="{FF2B5EF4-FFF2-40B4-BE49-F238E27FC236}">
                      <a16:creationId xmlns:a16="http://schemas.microsoft.com/office/drawing/2014/main" id="{8167696B-498C-D886-038C-331F2A4E4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4" name="グラフィックス 2">
              <a:extLst>
                <a:ext uri="{FF2B5EF4-FFF2-40B4-BE49-F238E27FC236}">
                  <a16:creationId xmlns:a16="http://schemas.microsoft.com/office/drawing/2014/main" id="{EF3462E3-5516-C4FA-8794-E1B7FFAB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EBE0388A-5ADC-B5D7-472F-492FF64DD2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4C22D583-FB17-45BF-CECD-30A09A78D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292" y="6904779"/>
            <a:ext cx="596433" cy="447669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61D27A7-BC95-3F78-9A31-174DDE8BD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3488" y="9704791"/>
            <a:ext cx="596433" cy="447669"/>
          </a:xfrm>
          <a:prstGeom prst="rect">
            <a:avLst/>
          </a:prstGeom>
        </p:spPr>
      </p:pic>
      <p:grpSp>
        <p:nvGrpSpPr>
          <p:cNvPr id="674" name="グループ化 673">
            <a:extLst>
              <a:ext uri="{FF2B5EF4-FFF2-40B4-BE49-F238E27FC236}">
                <a16:creationId xmlns:a16="http://schemas.microsoft.com/office/drawing/2014/main" id="{381ADB9A-CD08-433F-A35A-838B193DE47E}"/>
              </a:ext>
            </a:extLst>
          </p:cNvPr>
          <p:cNvGrpSpPr/>
          <p:nvPr/>
        </p:nvGrpSpPr>
        <p:grpSpPr>
          <a:xfrm>
            <a:off x="2064462" y="9735746"/>
            <a:ext cx="381761" cy="381761"/>
            <a:chOff x="2072022" y="3025838"/>
            <a:chExt cx="1358575" cy="1358575"/>
          </a:xfrm>
        </p:grpSpPr>
        <p:sp>
          <p:nvSpPr>
            <p:cNvPr id="675" name="Rectangle 15">
              <a:extLst>
                <a:ext uri="{FF2B5EF4-FFF2-40B4-BE49-F238E27FC236}">
                  <a16:creationId xmlns:a16="http://schemas.microsoft.com/office/drawing/2014/main" id="{3D4E0A52-2222-43C4-9C83-996545D2C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676" name="Group 16">
              <a:extLst>
                <a:ext uri="{FF2B5EF4-FFF2-40B4-BE49-F238E27FC236}">
                  <a16:creationId xmlns:a16="http://schemas.microsoft.com/office/drawing/2014/main" id="{C0A4852E-1AC6-4BBF-9E2C-ABF48B1CB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679" name="楕円 2">
                <a:extLst>
                  <a:ext uri="{FF2B5EF4-FFF2-40B4-BE49-F238E27FC236}">
                    <a16:creationId xmlns:a16="http://schemas.microsoft.com/office/drawing/2014/main" id="{DBC59150-FEC9-4BA8-84A9-D2A116D1E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680" name="Group 18">
                <a:extLst>
                  <a:ext uri="{FF2B5EF4-FFF2-40B4-BE49-F238E27FC236}">
                    <a16:creationId xmlns:a16="http://schemas.microsoft.com/office/drawing/2014/main" id="{AD91C459-83DF-4F5D-960C-C3ED80111B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681" name="フリーフォーム: 図形 3">
                  <a:extLst>
                    <a:ext uri="{FF2B5EF4-FFF2-40B4-BE49-F238E27FC236}">
                      <a16:creationId xmlns:a16="http://schemas.microsoft.com/office/drawing/2014/main" id="{1F842CA9-CF7D-4D4B-B236-9A7A7159F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2" name="フリーフォーム: 図形 4">
                  <a:extLst>
                    <a:ext uri="{FF2B5EF4-FFF2-40B4-BE49-F238E27FC236}">
                      <a16:creationId xmlns:a16="http://schemas.microsoft.com/office/drawing/2014/main" id="{2EB987AC-2352-48E8-A53D-725BDF6AC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3" name="フリーフォーム: 図形 5">
                  <a:extLst>
                    <a:ext uri="{FF2B5EF4-FFF2-40B4-BE49-F238E27FC236}">
                      <a16:creationId xmlns:a16="http://schemas.microsoft.com/office/drawing/2014/main" id="{E7B34A41-008D-4C70-8209-BBAF62BC4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4" name="楕円 6">
                  <a:extLst>
                    <a:ext uri="{FF2B5EF4-FFF2-40B4-BE49-F238E27FC236}">
                      <a16:creationId xmlns:a16="http://schemas.microsoft.com/office/drawing/2014/main" id="{623C0083-471B-44BE-BB45-0A1D5EF3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5" name="楕円 7">
                  <a:extLst>
                    <a:ext uri="{FF2B5EF4-FFF2-40B4-BE49-F238E27FC236}">
                      <a16:creationId xmlns:a16="http://schemas.microsoft.com/office/drawing/2014/main" id="{BE0E40DB-77E8-4F99-8359-EE52A63E3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6" name="楕円 8">
                  <a:extLst>
                    <a:ext uri="{FF2B5EF4-FFF2-40B4-BE49-F238E27FC236}">
                      <a16:creationId xmlns:a16="http://schemas.microsoft.com/office/drawing/2014/main" id="{89E8998F-6007-4C9F-B531-6A0DE11EA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77" name="グラフィックス 2">
              <a:extLst>
                <a:ext uri="{FF2B5EF4-FFF2-40B4-BE49-F238E27FC236}">
                  <a16:creationId xmlns:a16="http://schemas.microsoft.com/office/drawing/2014/main" id="{9AAEB240-8E06-45EE-A1F0-6CA55717E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9627F1F5-0D91-49F0-B183-0AFAC93F58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418FF22E-E267-8EF6-1EE2-C1F523BB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1" y="8403143"/>
            <a:ext cx="1621475" cy="16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1" name="グループ化 640">
            <a:extLst>
              <a:ext uri="{FF2B5EF4-FFF2-40B4-BE49-F238E27FC236}">
                <a16:creationId xmlns:a16="http://schemas.microsoft.com/office/drawing/2014/main" id="{71CD92DC-BAE7-4087-A709-9B3D2EAD9355}"/>
              </a:ext>
            </a:extLst>
          </p:cNvPr>
          <p:cNvGrpSpPr/>
          <p:nvPr/>
        </p:nvGrpSpPr>
        <p:grpSpPr>
          <a:xfrm>
            <a:off x="5643113" y="6946984"/>
            <a:ext cx="381761" cy="381761"/>
            <a:chOff x="3571774" y="3025838"/>
            <a:chExt cx="1358575" cy="1358575"/>
          </a:xfrm>
        </p:grpSpPr>
        <p:sp>
          <p:nvSpPr>
            <p:cNvPr id="642" name="Rectangle 15">
              <a:extLst>
                <a:ext uri="{FF2B5EF4-FFF2-40B4-BE49-F238E27FC236}">
                  <a16:creationId xmlns:a16="http://schemas.microsoft.com/office/drawing/2014/main" id="{AEB9441E-92E6-4B48-95A2-5FD15C7A6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C205A330-0124-4C45-B3A9-F96F7017DA56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089AD753-B7A0-4E05-ADF0-983575E92692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5" name="テキスト ボックス 644">
              <a:extLst>
                <a:ext uri="{FF2B5EF4-FFF2-40B4-BE49-F238E27FC236}">
                  <a16:creationId xmlns:a16="http://schemas.microsoft.com/office/drawing/2014/main" id="{8D653551-3D76-456F-B2A5-BB871D447C3D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640" name="図 639">
            <a:extLst>
              <a:ext uri="{FF2B5EF4-FFF2-40B4-BE49-F238E27FC236}">
                <a16:creationId xmlns:a16="http://schemas.microsoft.com/office/drawing/2014/main" id="{DAB42519-0134-4AB6-B92A-66024C39B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51" y="5608390"/>
            <a:ext cx="1189187" cy="1679516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FBBB639F-DEF7-B840-2409-4E1CF68A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46" y="6946984"/>
            <a:ext cx="430442" cy="38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32329AA-8330-E6C2-9BFA-A64FD21C17B7}"/>
              </a:ext>
            </a:extLst>
          </p:cNvPr>
          <p:cNvSpPr txBox="1"/>
          <p:nvPr/>
        </p:nvSpPr>
        <p:spPr>
          <a:xfrm>
            <a:off x="2403759" y="4229926"/>
            <a:ext cx="1211964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在庫限りの限定特価</a:t>
            </a:r>
            <a:endParaRPr lang="en-US" altLang="ja-JP" sz="8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3A0CB53-5B76-3BC8-1FA9-EBB978C0FDE4}"/>
              </a:ext>
            </a:extLst>
          </p:cNvPr>
          <p:cNvSpPr txBox="1"/>
          <p:nvPr/>
        </p:nvSpPr>
        <p:spPr>
          <a:xfrm>
            <a:off x="6014464" y="4166357"/>
            <a:ext cx="1211964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在庫限りの限定特価</a:t>
            </a:r>
            <a:endParaRPr lang="en-US" altLang="ja-JP" sz="8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3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7B30F3-409D-4047-AC9F-9F9A6778CC40}"/>
              </a:ext>
            </a:extLst>
          </p:cNvPr>
          <p:cNvSpPr/>
          <p:nvPr/>
        </p:nvSpPr>
        <p:spPr>
          <a:xfrm>
            <a:off x="228115" y="2043237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0CFCE38-F0FA-4C01-BDEC-4189C2CA8C57}"/>
              </a:ext>
            </a:extLst>
          </p:cNvPr>
          <p:cNvSpPr/>
          <p:nvPr/>
        </p:nvSpPr>
        <p:spPr>
          <a:xfrm>
            <a:off x="238474" y="2050575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10D062A-00F3-489D-80DE-9AD28D6646BB}"/>
              </a:ext>
            </a:extLst>
          </p:cNvPr>
          <p:cNvSpPr/>
          <p:nvPr/>
        </p:nvSpPr>
        <p:spPr>
          <a:xfrm>
            <a:off x="238474" y="2050576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742368C-45E5-4ABC-AF41-9B40142E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"/>
            <a:ext cx="7559675" cy="1571416"/>
          </a:xfrm>
          <a:prstGeom prst="rect">
            <a:avLst/>
          </a:prstGeom>
        </p:spPr>
      </p:pic>
      <p:grpSp>
        <p:nvGrpSpPr>
          <p:cNvPr id="7" name="グループ化 69">
            <a:extLst>
              <a:ext uri="{FF2B5EF4-FFF2-40B4-BE49-F238E27FC236}">
                <a16:creationId xmlns:a16="http://schemas.microsoft.com/office/drawing/2014/main" id="{2FC877C7-C759-41A0-ABCB-FEBD1E9184D6}"/>
              </a:ext>
            </a:extLst>
          </p:cNvPr>
          <p:cNvGrpSpPr>
            <a:grpSpLocks/>
          </p:cNvGrpSpPr>
          <p:nvPr/>
        </p:nvGrpSpPr>
        <p:grpSpPr bwMode="auto">
          <a:xfrm>
            <a:off x="292838" y="653337"/>
            <a:ext cx="2584376" cy="637134"/>
            <a:chOff x="0" y="0"/>
            <a:chExt cx="4560770" cy="1124657"/>
          </a:xfrm>
          <a:solidFill>
            <a:schemeClr val="bg1"/>
          </a:solidFill>
          <a:effectLst>
            <a:glow rad="101600">
              <a:srgbClr val="002060">
                <a:alpha val="60000"/>
              </a:srgbClr>
            </a:glow>
          </a:effectLst>
        </p:grpSpPr>
        <p:sp>
          <p:nvSpPr>
            <p:cNvPr id="8" name="グラフィックス 3">
              <a:extLst>
                <a:ext uri="{FF2B5EF4-FFF2-40B4-BE49-F238E27FC236}">
                  <a16:creationId xmlns:a16="http://schemas.microsoft.com/office/drawing/2014/main" id="{F184C8CE-70DE-4E83-9D08-E79E1F7C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グラフィックス 3">
              <a:extLst>
                <a:ext uri="{FF2B5EF4-FFF2-40B4-BE49-F238E27FC236}">
                  <a16:creationId xmlns:a16="http://schemas.microsoft.com/office/drawing/2014/main" id="{9DA4E074-A568-416D-A4CE-2C494A9C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グラフィックス 3">
              <a:extLst>
                <a:ext uri="{FF2B5EF4-FFF2-40B4-BE49-F238E27FC236}">
                  <a16:creationId xmlns:a16="http://schemas.microsoft.com/office/drawing/2014/main" id="{400BE5C8-F59C-4EC1-9FFC-867206AB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グラフィックス 3">
              <a:extLst>
                <a:ext uri="{FF2B5EF4-FFF2-40B4-BE49-F238E27FC236}">
                  <a16:creationId xmlns:a16="http://schemas.microsoft.com/office/drawing/2014/main" id="{A929BFB7-A519-4581-BDB1-D2C137A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グラフィックス 3">
              <a:extLst>
                <a:ext uri="{FF2B5EF4-FFF2-40B4-BE49-F238E27FC236}">
                  <a16:creationId xmlns:a16="http://schemas.microsoft.com/office/drawing/2014/main" id="{F5EB8C1F-EB72-4713-9C92-1BEAFB561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グラフィックス 3">
              <a:extLst>
                <a:ext uri="{FF2B5EF4-FFF2-40B4-BE49-F238E27FC236}">
                  <a16:creationId xmlns:a16="http://schemas.microsoft.com/office/drawing/2014/main" id="{4029A10C-CBAB-4E38-8880-6B8FB02F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グラフィックス 3">
              <a:extLst>
                <a:ext uri="{FF2B5EF4-FFF2-40B4-BE49-F238E27FC236}">
                  <a16:creationId xmlns:a16="http://schemas.microsoft.com/office/drawing/2014/main" id="{8B903B43-BA27-4D89-86D1-7A2C83747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グラフィックス 3">
              <a:extLst>
                <a:ext uri="{FF2B5EF4-FFF2-40B4-BE49-F238E27FC236}">
                  <a16:creationId xmlns:a16="http://schemas.microsoft.com/office/drawing/2014/main" id="{FF4BA246-DF0E-432B-BF59-1EEC8D84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グラフィックス 3">
              <a:extLst>
                <a:ext uri="{FF2B5EF4-FFF2-40B4-BE49-F238E27FC236}">
                  <a16:creationId xmlns:a16="http://schemas.microsoft.com/office/drawing/2014/main" id="{0440D5D6-C622-4346-B2D5-34F01420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65D1FA4E-0F6C-430C-A684-0A2D4C699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85" y="218931"/>
            <a:ext cx="1017295" cy="129178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40003A0-9E8A-4242-B224-F1E95297D9B2}"/>
              </a:ext>
            </a:extLst>
          </p:cNvPr>
          <p:cNvSpPr txBox="1"/>
          <p:nvPr/>
        </p:nvSpPr>
        <p:spPr>
          <a:xfrm>
            <a:off x="4338621" y="375010"/>
            <a:ext cx="3065469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  /  Linux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D29EFFB3-B9E9-4373-975B-82E6975D901C}"/>
              </a:ext>
            </a:extLst>
          </p:cNvPr>
          <p:cNvSpPr txBox="1"/>
          <p:nvPr/>
        </p:nvSpPr>
        <p:spPr>
          <a:xfrm>
            <a:off x="357285" y="471821"/>
            <a:ext cx="2438457" cy="113110"/>
          </a:xfrm>
          <a:custGeom>
            <a:avLst/>
            <a:gdLst/>
            <a:ahLst/>
            <a:cxnLst/>
            <a:rect l="l" t="t" r="r" b="b"/>
            <a:pathLst>
              <a:path w="2550833" h="118323">
                <a:moveTo>
                  <a:pt x="827445" y="89241"/>
                </a:moveTo>
                <a:lnTo>
                  <a:pt x="827445" y="99036"/>
                </a:lnTo>
                <a:lnTo>
                  <a:pt x="841804" y="99036"/>
                </a:lnTo>
                <a:lnTo>
                  <a:pt x="841804" y="89241"/>
                </a:lnTo>
                <a:close/>
                <a:moveTo>
                  <a:pt x="1040215" y="88292"/>
                </a:moveTo>
                <a:lnTo>
                  <a:pt x="1035432" y="89966"/>
                </a:lnTo>
                <a:cubicBezTo>
                  <a:pt x="1034546" y="90893"/>
                  <a:pt x="1034102" y="91982"/>
                  <a:pt x="1034102" y="93231"/>
                </a:cubicBezTo>
                <a:cubicBezTo>
                  <a:pt x="1034102" y="95972"/>
                  <a:pt x="1035775" y="97847"/>
                  <a:pt x="1039120" y="98854"/>
                </a:cubicBezTo>
                <a:lnTo>
                  <a:pt x="1046824" y="99937"/>
                </a:lnTo>
                <a:lnTo>
                  <a:pt x="1052029" y="99459"/>
                </a:lnTo>
                <a:cubicBezTo>
                  <a:pt x="1051303" y="96718"/>
                  <a:pt x="1050316" y="94501"/>
                  <a:pt x="1049066" y="92808"/>
                </a:cubicBezTo>
                <a:close/>
                <a:moveTo>
                  <a:pt x="418545" y="85613"/>
                </a:moveTo>
                <a:lnTo>
                  <a:pt x="418545" y="91901"/>
                </a:lnTo>
                <a:lnTo>
                  <a:pt x="441308" y="91901"/>
                </a:lnTo>
                <a:lnTo>
                  <a:pt x="441308" y="85613"/>
                </a:lnTo>
                <a:close/>
                <a:moveTo>
                  <a:pt x="785757" y="72070"/>
                </a:moveTo>
                <a:lnTo>
                  <a:pt x="785759" y="72089"/>
                </a:lnTo>
                <a:lnTo>
                  <a:pt x="785848" y="72070"/>
                </a:lnTo>
                <a:cubicBezTo>
                  <a:pt x="787500" y="81461"/>
                  <a:pt x="788649" y="91458"/>
                  <a:pt x="789294" y="102059"/>
                </a:cubicBezTo>
                <a:lnTo>
                  <a:pt x="779257" y="104477"/>
                </a:lnTo>
                <a:lnTo>
                  <a:pt x="779256" y="104455"/>
                </a:lnTo>
                <a:lnTo>
                  <a:pt x="779166" y="104477"/>
                </a:lnTo>
                <a:cubicBezTo>
                  <a:pt x="779045" y="99640"/>
                  <a:pt x="778763" y="94541"/>
                  <a:pt x="778320" y="89180"/>
                </a:cubicBezTo>
                <a:cubicBezTo>
                  <a:pt x="777836" y="83819"/>
                  <a:pt x="777211" y="78781"/>
                  <a:pt x="776446" y="74065"/>
                </a:cubicBezTo>
                <a:close/>
                <a:moveTo>
                  <a:pt x="711268" y="71707"/>
                </a:moveTo>
                <a:lnTo>
                  <a:pt x="711350" y="71736"/>
                </a:lnTo>
                <a:lnTo>
                  <a:pt x="711359" y="71707"/>
                </a:lnTo>
                <a:lnTo>
                  <a:pt x="726837" y="77149"/>
                </a:lnTo>
                <a:cubicBezTo>
                  <a:pt x="725668" y="80696"/>
                  <a:pt x="724358" y="84323"/>
                  <a:pt x="722907" y="88032"/>
                </a:cubicBezTo>
                <a:cubicBezTo>
                  <a:pt x="721093" y="92627"/>
                  <a:pt x="719582" y="96093"/>
                  <a:pt x="718373" y="98431"/>
                </a:cubicBezTo>
                <a:lnTo>
                  <a:pt x="722393" y="98431"/>
                </a:lnTo>
                <a:cubicBezTo>
                  <a:pt x="727472" y="98431"/>
                  <a:pt x="731845" y="98250"/>
                  <a:pt x="735513" y="97887"/>
                </a:cubicBezTo>
                <a:lnTo>
                  <a:pt x="735513" y="97891"/>
                </a:lnTo>
                <a:lnTo>
                  <a:pt x="735604" y="97887"/>
                </a:lnTo>
                <a:lnTo>
                  <a:pt x="735604" y="114030"/>
                </a:lnTo>
                <a:lnTo>
                  <a:pt x="735513" y="114026"/>
                </a:lnTo>
                <a:lnTo>
                  <a:pt x="735513" y="114030"/>
                </a:lnTo>
                <a:cubicBezTo>
                  <a:pt x="732450" y="113627"/>
                  <a:pt x="728076" y="113425"/>
                  <a:pt x="722393" y="113425"/>
                </a:cubicBezTo>
                <a:lnTo>
                  <a:pt x="679859" y="113425"/>
                </a:lnTo>
                <a:cubicBezTo>
                  <a:pt x="674256" y="113425"/>
                  <a:pt x="669863" y="113627"/>
                  <a:pt x="666678" y="114030"/>
                </a:cubicBezTo>
                <a:lnTo>
                  <a:pt x="666678" y="114026"/>
                </a:lnTo>
                <a:lnTo>
                  <a:pt x="666587" y="114030"/>
                </a:lnTo>
                <a:lnTo>
                  <a:pt x="666587" y="97887"/>
                </a:lnTo>
                <a:lnTo>
                  <a:pt x="666678" y="97891"/>
                </a:lnTo>
                <a:lnTo>
                  <a:pt x="666678" y="97887"/>
                </a:lnTo>
                <a:cubicBezTo>
                  <a:pt x="670427" y="98250"/>
                  <a:pt x="674820" y="98431"/>
                  <a:pt x="679859" y="98431"/>
                </a:cubicBezTo>
                <a:lnTo>
                  <a:pt x="702501" y="98431"/>
                </a:lnTo>
                <a:cubicBezTo>
                  <a:pt x="706250" y="89845"/>
                  <a:pt x="709172" y="80937"/>
                  <a:pt x="711268" y="71707"/>
                </a:cubicBezTo>
                <a:close/>
                <a:moveTo>
                  <a:pt x="747001" y="71586"/>
                </a:moveTo>
                <a:lnTo>
                  <a:pt x="747091" y="71601"/>
                </a:lnTo>
                <a:lnTo>
                  <a:pt x="747092" y="71586"/>
                </a:lnTo>
                <a:lnTo>
                  <a:pt x="757975" y="73339"/>
                </a:lnTo>
                <a:cubicBezTo>
                  <a:pt x="757491" y="89100"/>
                  <a:pt x="756141" y="101817"/>
                  <a:pt x="753924" y="111491"/>
                </a:cubicBezTo>
                <a:lnTo>
                  <a:pt x="753838" y="111445"/>
                </a:lnTo>
                <a:lnTo>
                  <a:pt x="753833" y="111491"/>
                </a:lnTo>
                <a:lnTo>
                  <a:pt x="742648" y="105626"/>
                </a:lnTo>
                <a:cubicBezTo>
                  <a:pt x="743857" y="101111"/>
                  <a:pt x="744824" y="96093"/>
                  <a:pt x="745550" y="90571"/>
                </a:cubicBezTo>
                <a:cubicBezTo>
                  <a:pt x="746316" y="84404"/>
                  <a:pt x="746799" y="78076"/>
                  <a:pt x="747001" y="71586"/>
                </a:cubicBezTo>
                <a:close/>
                <a:moveTo>
                  <a:pt x="689321" y="71586"/>
                </a:moveTo>
                <a:lnTo>
                  <a:pt x="689337" y="71620"/>
                </a:lnTo>
                <a:lnTo>
                  <a:pt x="689412" y="71586"/>
                </a:lnTo>
                <a:cubicBezTo>
                  <a:pt x="693483" y="78358"/>
                  <a:pt x="696808" y="85230"/>
                  <a:pt x="699388" y="92203"/>
                </a:cubicBezTo>
                <a:lnTo>
                  <a:pt x="684998" y="98310"/>
                </a:lnTo>
                <a:lnTo>
                  <a:pt x="684985" y="98277"/>
                </a:lnTo>
                <a:lnTo>
                  <a:pt x="684907" y="98310"/>
                </a:lnTo>
                <a:cubicBezTo>
                  <a:pt x="683617" y="94481"/>
                  <a:pt x="682025" y="90511"/>
                  <a:pt x="680131" y="86399"/>
                </a:cubicBezTo>
                <a:cubicBezTo>
                  <a:pt x="678720" y="83376"/>
                  <a:pt x="677168" y="80514"/>
                  <a:pt x="675475" y="77814"/>
                </a:cubicBezTo>
                <a:close/>
                <a:moveTo>
                  <a:pt x="418545" y="67656"/>
                </a:moveTo>
                <a:lnTo>
                  <a:pt x="418545" y="74005"/>
                </a:lnTo>
                <a:lnTo>
                  <a:pt x="441308" y="74005"/>
                </a:lnTo>
                <a:lnTo>
                  <a:pt x="441308" y="67656"/>
                </a:lnTo>
                <a:close/>
                <a:moveTo>
                  <a:pt x="827445" y="66689"/>
                </a:moveTo>
                <a:lnTo>
                  <a:pt x="827445" y="76302"/>
                </a:lnTo>
                <a:lnTo>
                  <a:pt x="841804" y="76302"/>
                </a:lnTo>
                <a:lnTo>
                  <a:pt x="841804" y="66689"/>
                </a:lnTo>
                <a:close/>
                <a:moveTo>
                  <a:pt x="267935" y="60522"/>
                </a:moveTo>
                <a:lnTo>
                  <a:pt x="267935" y="85371"/>
                </a:lnTo>
                <a:lnTo>
                  <a:pt x="276913" y="85371"/>
                </a:lnTo>
                <a:lnTo>
                  <a:pt x="276913" y="60522"/>
                </a:lnTo>
                <a:close/>
                <a:moveTo>
                  <a:pt x="160435" y="56894"/>
                </a:moveTo>
                <a:lnTo>
                  <a:pt x="160494" y="72084"/>
                </a:lnTo>
                <a:lnTo>
                  <a:pt x="166511" y="56894"/>
                </a:lnTo>
                <a:close/>
                <a:moveTo>
                  <a:pt x="917914" y="54612"/>
                </a:moveTo>
                <a:lnTo>
                  <a:pt x="909914" y="57680"/>
                </a:lnTo>
                <a:cubicBezTo>
                  <a:pt x="908342" y="59252"/>
                  <a:pt x="907556" y="61126"/>
                  <a:pt x="907556" y="63303"/>
                </a:cubicBezTo>
                <a:cubicBezTo>
                  <a:pt x="907556" y="66044"/>
                  <a:pt x="908665" y="68180"/>
                  <a:pt x="910882" y="69712"/>
                </a:cubicBezTo>
                <a:lnTo>
                  <a:pt x="916935" y="71450"/>
                </a:lnTo>
                <a:lnTo>
                  <a:pt x="925362" y="68019"/>
                </a:lnTo>
                <a:cubicBezTo>
                  <a:pt x="926894" y="66366"/>
                  <a:pt x="927660" y="64411"/>
                  <a:pt x="927660" y="62154"/>
                </a:cubicBezTo>
                <a:cubicBezTo>
                  <a:pt x="927660" y="60018"/>
                  <a:pt x="926934" y="58325"/>
                  <a:pt x="925483" y="57075"/>
                </a:cubicBezTo>
                <a:close/>
                <a:moveTo>
                  <a:pt x="688565" y="43834"/>
                </a:moveTo>
                <a:lnTo>
                  <a:pt x="688565" y="57075"/>
                </a:lnTo>
                <a:lnTo>
                  <a:pt x="713203" y="57075"/>
                </a:lnTo>
                <a:lnTo>
                  <a:pt x="713203" y="43834"/>
                </a:lnTo>
                <a:close/>
                <a:moveTo>
                  <a:pt x="1614985" y="41053"/>
                </a:moveTo>
                <a:lnTo>
                  <a:pt x="1615076" y="41058"/>
                </a:lnTo>
                <a:lnTo>
                  <a:pt x="1615076" y="41053"/>
                </a:lnTo>
                <a:cubicBezTo>
                  <a:pt x="1619429" y="41617"/>
                  <a:pt x="1625375" y="41920"/>
                  <a:pt x="1632912" y="41960"/>
                </a:cubicBezTo>
                <a:lnTo>
                  <a:pt x="1702715" y="41960"/>
                </a:lnTo>
                <a:cubicBezTo>
                  <a:pt x="1710333" y="41960"/>
                  <a:pt x="1716419" y="41678"/>
                  <a:pt x="1720974" y="41114"/>
                </a:cubicBezTo>
                <a:lnTo>
                  <a:pt x="1720974" y="41118"/>
                </a:lnTo>
                <a:lnTo>
                  <a:pt x="1721065" y="41114"/>
                </a:lnTo>
                <a:lnTo>
                  <a:pt x="1721065" y="58829"/>
                </a:lnTo>
                <a:lnTo>
                  <a:pt x="1720974" y="58826"/>
                </a:lnTo>
                <a:lnTo>
                  <a:pt x="1720974" y="58829"/>
                </a:lnTo>
                <a:cubicBezTo>
                  <a:pt x="1716782" y="58426"/>
                  <a:pt x="1710776" y="58224"/>
                  <a:pt x="1702956" y="58224"/>
                </a:cubicBezTo>
                <a:lnTo>
                  <a:pt x="1679649" y="58224"/>
                </a:lnTo>
                <a:cubicBezTo>
                  <a:pt x="1679326" y="64270"/>
                  <a:pt x="1678480" y="70115"/>
                  <a:pt x="1677110" y="75758"/>
                </a:cubicBezTo>
                <a:cubicBezTo>
                  <a:pt x="1675376" y="82812"/>
                  <a:pt x="1672273" y="89342"/>
                  <a:pt x="1667798" y="95347"/>
                </a:cubicBezTo>
                <a:cubicBezTo>
                  <a:pt x="1661873" y="103449"/>
                  <a:pt x="1651998" y="110181"/>
                  <a:pt x="1638172" y="115542"/>
                </a:cubicBezTo>
                <a:lnTo>
                  <a:pt x="1638146" y="115497"/>
                </a:lnTo>
                <a:lnTo>
                  <a:pt x="1638081" y="115542"/>
                </a:lnTo>
                <a:cubicBezTo>
                  <a:pt x="1636187" y="111833"/>
                  <a:pt x="1634373" y="108790"/>
                  <a:pt x="1632640" y="106412"/>
                </a:cubicBezTo>
                <a:cubicBezTo>
                  <a:pt x="1631108" y="104437"/>
                  <a:pt x="1628871" y="101998"/>
                  <a:pt x="1625929" y="99096"/>
                </a:cubicBezTo>
                <a:cubicBezTo>
                  <a:pt x="1640560" y="94904"/>
                  <a:pt x="1650416" y="87931"/>
                  <a:pt x="1655494" y="78176"/>
                </a:cubicBezTo>
                <a:cubicBezTo>
                  <a:pt x="1658074" y="73581"/>
                  <a:pt x="1659585" y="66931"/>
                  <a:pt x="1660029" y="58224"/>
                </a:cubicBezTo>
                <a:lnTo>
                  <a:pt x="1632610" y="58224"/>
                </a:lnTo>
                <a:cubicBezTo>
                  <a:pt x="1624589" y="58264"/>
                  <a:pt x="1618744" y="58506"/>
                  <a:pt x="1615076" y="58950"/>
                </a:cubicBezTo>
                <a:lnTo>
                  <a:pt x="1615076" y="58946"/>
                </a:lnTo>
                <a:lnTo>
                  <a:pt x="1614985" y="58950"/>
                </a:lnTo>
                <a:close/>
                <a:moveTo>
                  <a:pt x="1254695" y="38574"/>
                </a:moveTo>
                <a:lnTo>
                  <a:pt x="1254764" y="38609"/>
                </a:lnTo>
                <a:lnTo>
                  <a:pt x="1254786" y="38574"/>
                </a:lnTo>
                <a:cubicBezTo>
                  <a:pt x="1267443" y="43532"/>
                  <a:pt x="1278669" y="49256"/>
                  <a:pt x="1288463" y="55745"/>
                </a:cubicBezTo>
                <a:lnTo>
                  <a:pt x="1279394" y="72312"/>
                </a:lnTo>
                <a:lnTo>
                  <a:pt x="1279327" y="72269"/>
                </a:lnTo>
                <a:lnTo>
                  <a:pt x="1279303" y="72312"/>
                </a:lnTo>
                <a:cubicBezTo>
                  <a:pt x="1274628" y="68805"/>
                  <a:pt x="1269166" y="65338"/>
                  <a:pt x="1262918" y="61912"/>
                </a:cubicBezTo>
                <a:cubicBezTo>
                  <a:pt x="1256630" y="58567"/>
                  <a:pt x="1250624" y="55806"/>
                  <a:pt x="1244901" y="53629"/>
                </a:cubicBezTo>
                <a:close/>
                <a:moveTo>
                  <a:pt x="2144841" y="34281"/>
                </a:moveTo>
                <a:lnTo>
                  <a:pt x="2144852" y="34304"/>
                </a:lnTo>
                <a:lnTo>
                  <a:pt x="2144932" y="34281"/>
                </a:lnTo>
                <a:cubicBezTo>
                  <a:pt x="2147593" y="39199"/>
                  <a:pt x="2149870" y="44056"/>
                  <a:pt x="2151764" y="48853"/>
                </a:cubicBezTo>
                <a:cubicBezTo>
                  <a:pt x="2153417" y="53004"/>
                  <a:pt x="2155211" y="58244"/>
                  <a:pt x="2157145" y="64573"/>
                </a:cubicBezTo>
                <a:lnTo>
                  <a:pt x="2140579" y="69651"/>
                </a:lnTo>
                <a:lnTo>
                  <a:pt x="2140571" y="69626"/>
                </a:lnTo>
                <a:lnTo>
                  <a:pt x="2140488" y="69651"/>
                </a:lnTo>
                <a:cubicBezTo>
                  <a:pt x="2138956" y="63363"/>
                  <a:pt x="2137384" y="57962"/>
                  <a:pt x="2135772" y="53448"/>
                </a:cubicBezTo>
                <a:cubicBezTo>
                  <a:pt x="2134079" y="48772"/>
                  <a:pt x="2131943" y="43854"/>
                  <a:pt x="2129363" y="38695"/>
                </a:cubicBezTo>
                <a:close/>
                <a:moveTo>
                  <a:pt x="46042" y="33374"/>
                </a:moveTo>
                <a:cubicBezTo>
                  <a:pt x="47251" y="36115"/>
                  <a:pt x="48238" y="38574"/>
                  <a:pt x="49004" y="40751"/>
                </a:cubicBezTo>
                <a:lnTo>
                  <a:pt x="67959" y="40751"/>
                </a:lnTo>
                <a:cubicBezTo>
                  <a:pt x="69248" y="38171"/>
                  <a:pt x="70337" y="35712"/>
                  <a:pt x="71224" y="33374"/>
                </a:cubicBezTo>
                <a:close/>
                <a:moveTo>
                  <a:pt x="447929" y="32830"/>
                </a:moveTo>
                <a:lnTo>
                  <a:pt x="447929" y="37788"/>
                </a:lnTo>
                <a:lnTo>
                  <a:pt x="467367" y="37788"/>
                </a:lnTo>
                <a:lnTo>
                  <a:pt x="467367" y="32830"/>
                </a:lnTo>
                <a:close/>
                <a:moveTo>
                  <a:pt x="392848" y="32830"/>
                </a:moveTo>
                <a:lnTo>
                  <a:pt x="392848" y="37788"/>
                </a:lnTo>
                <a:lnTo>
                  <a:pt x="410956" y="37788"/>
                </a:lnTo>
                <a:lnTo>
                  <a:pt x="410956" y="32830"/>
                </a:lnTo>
                <a:close/>
                <a:moveTo>
                  <a:pt x="2198894" y="31621"/>
                </a:moveTo>
                <a:lnTo>
                  <a:pt x="2198983" y="31642"/>
                </a:lnTo>
                <a:lnTo>
                  <a:pt x="2198985" y="31621"/>
                </a:lnTo>
                <a:lnTo>
                  <a:pt x="2216639" y="35732"/>
                </a:lnTo>
                <a:cubicBezTo>
                  <a:pt x="2216075" y="37224"/>
                  <a:pt x="2215471" y="39521"/>
                  <a:pt x="2214826" y="42625"/>
                </a:cubicBezTo>
                <a:cubicBezTo>
                  <a:pt x="2211198" y="59635"/>
                  <a:pt x="2205756" y="73299"/>
                  <a:pt x="2198501" y="83618"/>
                </a:cubicBezTo>
                <a:cubicBezTo>
                  <a:pt x="2192495" y="92405"/>
                  <a:pt x="2184111" y="100245"/>
                  <a:pt x="2173349" y="107137"/>
                </a:cubicBezTo>
                <a:cubicBezTo>
                  <a:pt x="2169439" y="109596"/>
                  <a:pt x="2164703" y="112216"/>
                  <a:pt x="2159141" y="114997"/>
                </a:cubicBezTo>
                <a:lnTo>
                  <a:pt x="2159116" y="114961"/>
                </a:lnTo>
                <a:lnTo>
                  <a:pt x="2159050" y="114997"/>
                </a:lnTo>
                <a:cubicBezTo>
                  <a:pt x="2157195" y="111813"/>
                  <a:pt x="2155442" y="109173"/>
                  <a:pt x="2153789" y="107077"/>
                </a:cubicBezTo>
                <a:cubicBezTo>
                  <a:pt x="2152338" y="105303"/>
                  <a:pt x="2150182" y="103026"/>
                  <a:pt x="2147320" y="100245"/>
                </a:cubicBezTo>
                <a:cubicBezTo>
                  <a:pt x="2170457" y="91659"/>
                  <a:pt x="2185653" y="77552"/>
                  <a:pt x="2192908" y="57922"/>
                </a:cubicBezTo>
                <a:cubicBezTo>
                  <a:pt x="2195367" y="51594"/>
                  <a:pt x="2197160" y="45104"/>
                  <a:pt x="2198289" y="38453"/>
                </a:cubicBezTo>
                <a:cubicBezTo>
                  <a:pt x="2198692" y="35994"/>
                  <a:pt x="2198894" y="33717"/>
                  <a:pt x="2198894" y="31621"/>
                </a:cubicBezTo>
                <a:close/>
                <a:moveTo>
                  <a:pt x="1334142" y="30956"/>
                </a:moveTo>
                <a:lnTo>
                  <a:pt x="1334206" y="31018"/>
                </a:lnTo>
                <a:lnTo>
                  <a:pt x="1334233" y="30956"/>
                </a:lnTo>
                <a:cubicBezTo>
                  <a:pt x="1337740" y="34584"/>
                  <a:pt x="1340642" y="37365"/>
                  <a:pt x="1342939" y="39300"/>
                </a:cubicBezTo>
                <a:cubicBezTo>
                  <a:pt x="1344672" y="40710"/>
                  <a:pt x="1346950" y="42323"/>
                  <a:pt x="1349771" y="44137"/>
                </a:cubicBezTo>
                <a:cubicBezTo>
                  <a:pt x="1346305" y="52238"/>
                  <a:pt x="1342758" y="59131"/>
                  <a:pt x="1339130" y="64814"/>
                </a:cubicBezTo>
                <a:cubicBezTo>
                  <a:pt x="1331512" y="76705"/>
                  <a:pt x="1321536" y="86581"/>
                  <a:pt x="1309202" y="94441"/>
                </a:cubicBezTo>
                <a:cubicBezTo>
                  <a:pt x="1300133" y="100245"/>
                  <a:pt x="1288242" y="105062"/>
                  <a:pt x="1273530" y="108891"/>
                </a:cubicBezTo>
                <a:cubicBezTo>
                  <a:pt x="1270224" y="109697"/>
                  <a:pt x="1266415" y="110523"/>
                  <a:pt x="1262102" y="111370"/>
                </a:cubicBezTo>
                <a:cubicBezTo>
                  <a:pt x="1258233" y="112136"/>
                  <a:pt x="1255310" y="112821"/>
                  <a:pt x="1253335" y="113425"/>
                </a:cubicBezTo>
                <a:lnTo>
                  <a:pt x="1253330" y="113405"/>
                </a:lnTo>
                <a:lnTo>
                  <a:pt x="1253244" y="113425"/>
                </a:lnTo>
                <a:lnTo>
                  <a:pt x="1248045" y="93473"/>
                </a:lnTo>
                <a:cubicBezTo>
                  <a:pt x="1258847" y="93312"/>
                  <a:pt x="1271121" y="90591"/>
                  <a:pt x="1284866" y="85311"/>
                </a:cubicBezTo>
                <a:cubicBezTo>
                  <a:pt x="1289259" y="83618"/>
                  <a:pt x="1293078" y="81854"/>
                  <a:pt x="1296323" y="80020"/>
                </a:cubicBezTo>
                <a:cubicBezTo>
                  <a:pt x="1299568" y="78186"/>
                  <a:pt x="1302762" y="76000"/>
                  <a:pt x="1305906" y="73460"/>
                </a:cubicBezTo>
                <a:cubicBezTo>
                  <a:pt x="1313726" y="67213"/>
                  <a:pt x="1320719" y="58627"/>
                  <a:pt x="1326886" y="47704"/>
                </a:cubicBezTo>
                <a:cubicBezTo>
                  <a:pt x="1329668" y="42665"/>
                  <a:pt x="1332086" y="37083"/>
                  <a:pt x="1334142" y="30956"/>
                </a:cubicBezTo>
                <a:close/>
                <a:moveTo>
                  <a:pt x="2171747" y="29142"/>
                </a:moveTo>
                <a:lnTo>
                  <a:pt x="2171757" y="29165"/>
                </a:lnTo>
                <a:lnTo>
                  <a:pt x="2171838" y="29142"/>
                </a:lnTo>
                <a:cubicBezTo>
                  <a:pt x="2174780" y="34745"/>
                  <a:pt x="2177037" y="39441"/>
                  <a:pt x="2178609" y="43230"/>
                </a:cubicBezTo>
                <a:cubicBezTo>
                  <a:pt x="2180544" y="47865"/>
                  <a:pt x="2182277" y="52944"/>
                  <a:pt x="2183809" y="58466"/>
                </a:cubicBezTo>
                <a:lnTo>
                  <a:pt x="2167605" y="63424"/>
                </a:lnTo>
                <a:lnTo>
                  <a:pt x="2167597" y="63398"/>
                </a:lnTo>
                <a:lnTo>
                  <a:pt x="2167514" y="63424"/>
                </a:lnTo>
                <a:cubicBezTo>
                  <a:pt x="2166466" y="59030"/>
                  <a:pt x="2164793" y="53790"/>
                  <a:pt x="2162496" y="47704"/>
                </a:cubicBezTo>
                <a:cubicBezTo>
                  <a:pt x="2160400" y="42141"/>
                  <a:pt x="2158344" y="37385"/>
                  <a:pt x="2156329" y="33435"/>
                </a:cubicBezTo>
                <a:close/>
                <a:moveTo>
                  <a:pt x="672815" y="29142"/>
                </a:moveTo>
                <a:lnTo>
                  <a:pt x="672906" y="29145"/>
                </a:lnTo>
                <a:lnTo>
                  <a:pt x="672906" y="29142"/>
                </a:lnTo>
                <a:cubicBezTo>
                  <a:pt x="675687" y="29424"/>
                  <a:pt x="680141" y="29565"/>
                  <a:pt x="686268" y="29565"/>
                </a:cubicBezTo>
                <a:lnTo>
                  <a:pt x="716045" y="29565"/>
                </a:lnTo>
                <a:cubicBezTo>
                  <a:pt x="722091" y="29565"/>
                  <a:pt x="726504" y="29424"/>
                  <a:pt x="729286" y="29142"/>
                </a:cubicBezTo>
                <a:lnTo>
                  <a:pt x="729285" y="29145"/>
                </a:lnTo>
                <a:lnTo>
                  <a:pt x="729377" y="29142"/>
                </a:lnTo>
                <a:cubicBezTo>
                  <a:pt x="729054" y="32488"/>
                  <a:pt x="728893" y="36639"/>
                  <a:pt x="728893" y="41597"/>
                </a:cubicBezTo>
                <a:lnTo>
                  <a:pt x="728893" y="59736"/>
                </a:lnTo>
                <a:cubicBezTo>
                  <a:pt x="728893" y="64573"/>
                  <a:pt x="729054" y="68644"/>
                  <a:pt x="729377" y="71949"/>
                </a:cubicBezTo>
                <a:lnTo>
                  <a:pt x="729285" y="71946"/>
                </a:lnTo>
                <a:lnTo>
                  <a:pt x="729286" y="71949"/>
                </a:lnTo>
                <a:cubicBezTo>
                  <a:pt x="725980" y="71667"/>
                  <a:pt x="721869" y="71526"/>
                  <a:pt x="716952" y="71526"/>
                </a:cubicBezTo>
                <a:lnTo>
                  <a:pt x="685240" y="71526"/>
                </a:lnTo>
                <a:cubicBezTo>
                  <a:pt x="680161" y="71526"/>
                  <a:pt x="676050" y="71667"/>
                  <a:pt x="672906" y="71949"/>
                </a:cubicBezTo>
                <a:lnTo>
                  <a:pt x="672906" y="71946"/>
                </a:lnTo>
                <a:lnTo>
                  <a:pt x="672815" y="71949"/>
                </a:lnTo>
                <a:cubicBezTo>
                  <a:pt x="673137" y="68563"/>
                  <a:pt x="673298" y="64492"/>
                  <a:pt x="673298" y="59736"/>
                </a:cubicBezTo>
                <a:lnTo>
                  <a:pt x="673298" y="41597"/>
                </a:lnTo>
                <a:cubicBezTo>
                  <a:pt x="673298" y="36680"/>
                  <a:pt x="673137" y="32528"/>
                  <a:pt x="672815" y="29142"/>
                </a:cubicBezTo>
                <a:close/>
                <a:moveTo>
                  <a:pt x="2388410" y="26361"/>
                </a:moveTo>
                <a:lnTo>
                  <a:pt x="2388410" y="56410"/>
                </a:lnTo>
                <a:lnTo>
                  <a:pt x="2409481" y="56410"/>
                </a:lnTo>
                <a:cubicBezTo>
                  <a:pt x="2414560" y="56410"/>
                  <a:pt x="2418449" y="55100"/>
                  <a:pt x="2421150" y="52480"/>
                </a:cubicBezTo>
                <a:cubicBezTo>
                  <a:pt x="2423931" y="49820"/>
                  <a:pt x="2425322" y="46011"/>
                  <a:pt x="2425322" y="41053"/>
                </a:cubicBezTo>
                <a:cubicBezTo>
                  <a:pt x="2425322" y="36539"/>
                  <a:pt x="2424072" y="32992"/>
                  <a:pt x="2421573" y="30412"/>
                </a:cubicBezTo>
                <a:cubicBezTo>
                  <a:pt x="2419034" y="27711"/>
                  <a:pt x="2415003" y="26361"/>
                  <a:pt x="2409481" y="26361"/>
                </a:cubicBezTo>
                <a:close/>
                <a:moveTo>
                  <a:pt x="199432" y="25998"/>
                </a:moveTo>
                <a:lnTo>
                  <a:pt x="208573" y="36822"/>
                </a:lnTo>
                <a:lnTo>
                  <a:pt x="216150" y="25998"/>
                </a:lnTo>
                <a:close/>
                <a:moveTo>
                  <a:pt x="802051" y="25273"/>
                </a:moveTo>
                <a:lnTo>
                  <a:pt x="802051" y="28114"/>
                </a:lnTo>
                <a:lnTo>
                  <a:pt x="814294" y="32375"/>
                </a:lnTo>
                <a:lnTo>
                  <a:pt x="814294" y="30896"/>
                </a:lnTo>
                <a:lnTo>
                  <a:pt x="814385" y="30900"/>
                </a:lnTo>
                <a:lnTo>
                  <a:pt x="814385" y="30896"/>
                </a:lnTo>
                <a:cubicBezTo>
                  <a:pt x="816804" y="31218"/>
                  <a:pt x="819807" y="31379"/>
                  <a:pt x="823394" y="31379"/>
                </a:cubicBezTo>
                <a:lnTo>
                  <a:pt x="843618" y="31379"/>
                </a:lnTo>
                <a:lnTo>
                  <a:pt x="843618" y="25273"/>
                </a:lnTo>
                <a:close/>
                <a:moveTo>
                  <a:pt x="787087" y="24390"/>
                </a:moveTo>
                <a:lnTo>
                  <a:pt x="785243" y="27328"/>
                </a:lnTo>
                <a:lnTo>
                  <a:pt x="766686" y="53320"/>
                </a:lnTo>
                <a:lnTo>
                  <a:pt x="776990" y="52601"/>
                </a:lnTo>
                <a:cubicBezTo>
                  <a:pt x="776345" y="50465"/>
                  <a:pt x="775438" y="47704"/>
                  <a:pt x="774269" y="44318"/>
                </a:cubicBezTo>
                <a:lnTo>
                  <a:pt x="783882" y="41114"/>
                </a:lnTo>
                <a:lnTo>
                  <a:pt x="783891" y="41141"/>
                </a:lnTo>
                <a:lnTo>
                  <a:pt x="783973" y="41114"/>
                </a:lnTo>
                <a:lnTo>
                  <a:pt x="789017" y="57685"/>
                </a:lnTo>
                <a:lnTo>
                  <a:pt x="797909" y="39179"/>
                </a:lnTo>
                <a:lnTo>
                  <a:pt x="786755" y="39179"/>
                </a:lnTo>
                <a:lnTo>
                  <a:pt x="786664" y="39179"/>
                </a:lnTo>
                <a:cubicBezTo>
                  <a:pt x="786946" y="36801"/>
                  <a:pt x="787087" y="34060"/>
                  <a:pt x="787087" y="30956"/>
                </a:cubicBezTo>
                <a:close/>
                <a:moveTo>
                  <a:pt x="267935" y="23096"/>
                </a:moveTo>
                <a:lnTo>
                  <a:pt x="267935" y="46676"/>
                </a:lnTo>
                <a:lnTo>
                  <a:pt x="276913" y="46676"/>
                </a:lnTo>
                <a:lnTo>
                  <a:pt x="276913" y="23096"/>
                </a:lnTo>
                <a:close/>
                <a:moveTo>
                  <a:pt x="447929" y="17775"/>
                </a:moveTo>
                <a:lnTo>
                  <a:pt x="447929" y="22733"/>
                </a:lnTo>
                <a:lnTo>
                  <a:pt x="467367" y="22733"/>
                </a:lnTo>
                <a:lnTo>
                  <a:pt x="467367" y="17775"/>
                </a:lnTo>
                <a:close/>
                <a:moveTo>
                  <a:pt x="392848" y="17775"/>
                </a:moveTo>
                <a:lnTo>
                  <a:pt x="392848" y="22733"/>
                </a:lnTo>
                <a:lnTo>
                  <a:pt x="410956" y="22733"/>
                </a:lnTo>
                <a:lnTo>
                  <a:pt x="410956" y="17775"/>
                </a:lnTo>
                <a:close/>
                <a:moveTo>
                  <a:pt x="1820191" y="12576"/>
                </a:moveTo>
                <a:lnTo>
                  <a:pt x="1820212" y="12598"/>
                </a:lnTo>
                <a:lnTo>
                  <a:pt x="1820282" y="12576"/>
                </a:lnTo>
                <a:lnTo>
                  <a:pt x="1829835" y="22491"/>
                </a:lnTo>
                <a:cubicBezTo>
                  <a:pt x="1828424" y="23822"/>
                  <a:pt x="1827014" y="26139"/>
                  <a:pt x="1825603" y="29444"/>
                </a:cubicBezTo>
                <a:cubicBezTo>
                  <a:pt x="1822902" y="35853"/>
                  <a:pt x="1820202" y="41557"/>
                  <a:pt x="1817501" y="46555"/>
                </a:cubicBezTo>
                <a:cubicBezTo>
                  <a:pt x="1814357" y="52400"/>
                  <a:pt x="1810850" y="57902"/>
                  <a:pt x="1806981" y="63061"/>
                </a:cubicBezTo>
                <a:cubicBezTo>
                  <a:pt x="1814881" y="68704"/>
                  <a:pt x="1821875" y="74166"/>
                  <a:pt x="1827961" y="79446"/>
                </a:cubicBezTo>
                <a:cubicBezTo>
                  <a:pt x="1831266" y="82308"/>
                  <a:pt x="1837675" y="88314"/>
                  <a:pt x="1847188" y="97464"/>
                </a:cubicBezTo>
                <a:lnTo>
                  <a:pt x="1832254" y="113486"/>
                </a:lnTo>
                <a:lnTo>
                  <a:pt x="1832209" y="113436"/>
                </a:lnTo>
                <a:lnTo>
                  <a:pt x="1832163" y="113486"/>
                </a:lnTo>
                <a:cubicBezTo>
                  <a:pt x="1827487" y="107561"/>
                  <a:pt x="1821743" y="101252"/>
                  <a:pt x="1814931" y="94561"/>
                </a:cubicBezTo>
                <a:lnTo>
                  <a:pt x="1795388" y="77491"/>
                </a:lnTo>
                <a:lnTo>
                  <a:pt x="1772760" y="98008"/>
                </a:lnTo>
                <a:cubicBezTo>
                  <a:pt x="1764859" y="103651"/>
                  <a:pt x="1757040" y="108347"/>
                  <a:pt x="1749300" y="112095"/>
                </a:cubicBezTo>
                <a:lnTo>
                  <a:pt x="1749277" y="112055"/>
                </a:lnTo>
                <a:lnTo>
                  <a:pt x="1749209" y="112095"/>
                </a:lnTo>
                <a:cubicBezTo>
                  <a:pt x="1747275" y="108387"/>
                  <a:pt x="1745521" y="105404"/>
                  <a:pt x="1743949" y="103147"/>
                </a:cubicBezTo>
                <a:cubicBezTo>
                  <a:pt x="1742498" y="101172"/>
                  <a:pt x="1740281" y="98633"/>
                  <a:pt x="1737299" y="95529"/>
                </a:cubicBezTo>
                <a:cubicBezTo>
                  <a:pt x="1746529" y="92022"/>
                  <a:pt x="1755679" y="87024"/>
                  <a:pt x="1764748" y="80534"/>
                </a:cubicBezTo>
                <a:cubicBezTo>
                  <a:pt x="1778412" y="70538"/>
                  <a:pt x="1789255" y="58567"/>
                  <a:pt x="1797276" y="44620"/>
                </a:cubicBezTo>
                <a:cubicBezTo>
                  <a:pt x="1799050" y="41476"/>
                  <a:pt x="1800844" y="37849"/>
                  <a:pt x="1802657" y="33737"/>
                </a:cubicBezTo>
                <a:lnTo>
                  <a:pt x="1803262" y="32347"/>
                </a:lnTo>
                <a:lnTo>
                  <a:pt x="1803805" y="31139"/>
                </a:lnTo>
                <a:lnTo>
                  <a:pt x="1767741" y="31863"/>
                </a:lnTo>
                <a:cubicBezTo>
                  <a:pt x="1759518" y="32024"/>
                  <a:pt x="1753754" y="32367"/>
                  <a:pt x="1750449" y="32891"/>
                </a:cubicBezTo>
                <a:lnTo>
                  <a:pt x="1750449" y="32885"/>
                </a:lnTo>
                <a:lnTo>
                  <a:pt x="1750358" y="32891"/>
                </a:lnTo>
                <a:lnTo>
                  <a:pt x="1750056" y="14087"/>
                </a:lnTo>
                <a:lnTo>
                  <a:pt x="1750147" y="14095"/>
                </a:lnTo>
                <a:lnTo>
                  <a:pt x="1750147" y="14087"/>
                </a:lnTo>
                <a:cubicBezTo>
                  <a:pt x="1752767" y="14450"/>
                  <a:pt x="1755528" y="14672"/>
                  <a:pt x="1758430" y="14752"/>
                </a:cubicBezTo>
                <a:lnTo>
                  <a:pt x="1767496" y="14812"/>
                </a:lnTo>
                <a:lnTo>
                  <a:pt x="1809792" y="14148"/>
                </a:lnTo>
                <a:cubicBezTo>
                  <a:pt x="1813057" y="14067"/>
                  <a:pt x="1815254" y="13946"/>
                  <a:pt x="1816382" y="13785"/>
                </a:cubicBezTo>
                <a:cubicBezTo>
                  <a:pt x="1817430" y="13624"/>
                  <a:pt x="1818700" y="13221"/>
                  <a:pt x="1820191" y="12576"/>
                </a:cubicBezTo>
                <a:close/>
                <a:moveTo>
                  <a:pt x="1572541" y="12576"/>
                </a:moveTo>
                <a:lnTo>
                  <a:pt x="1572562" y="12598"/>
                </a:lnTo>
                <a:lnTo>
                  <a:pt x="1572632" y="12576"/>
                </a:lnTo>
                <a:lnTo>
                  <a:pt x="1582185" y="22491"/>
                </a:lnTo>
                <a:cubicBezTo>
                  <a:pt x="1580774" y="23822"/>
                  <a:pt x="1579364" y="26139"/>
                  <a:pt x="1577953" y="29444"/>
                </a:cubicBezTo>
                <a:cubicBezTo>
                  <a:pt x="1575252" y="35853"/>
                  <a:pt x="1572552" y="41557"/>
                  <a:pt x="1569851" y="46555"/>
                </a:cubicBezTo>
                <a:cubicBezTo>
                  <a:pt x="1566707" y="52400"/>
                  <a:pt x="1563200" y="57902"/>
                  <a:pt x="1559331" y="63061"/>
                </a:cubicBezTo>
                <a:cubicBezTo>
                  <a:pt x="1567231" y="68704"/>
                  <a:pt x="1574224" y="74166"/>
                  <a:pt x="1580311" y="79446"/>
                </a:cubicBezTo>
                <a:cubicBezTo>
                  <a:pt x="1583616" y="82308"/>
                  <a:pt x="1590025" y="88314"/>
                  <a:pt x="1599538" y="97464"/>
                </a:cubicBezTo>
                <a:lnTo>
                  <a:pt x="1584604" y="113486"/>
                </a:lnTo>
                <a:lnTo>
                  <a:pt x="1584559" y="113436"/>
                </a:lnTo>
                <a:lnTo>
                  <a:pt x="1584513" y="113486"/>
                </a:lnTo>
                <a:cubicBezTo>
                  <a:pt x="1579837" y="107561"/>
                  <a:pt x="1574093" y="101252"/>
                  <a:pt x="1567281" y="94561"/>
                </a:cubicBezTo>
                <a:lnTo>
                  <a:pt x="1547738" y="77491"/>
                </a:lnTo>
                <a:lnTo>
                  <a:pt x="1525110" y="98008"/>
                </a:lnTo>
                <a:cubicBezTo>
                  <a:pt x="1517209" y="103651"/>
                  <a:pt x="1509390" y="108347"/>
                  <a:pt x="1501650" y="112095"/>
                </a:cubicBezTo>
                <a:lnTo>
                  <a:pt x="1501627" y="112055"/>
                </a:lnTo>
                <a:lnTo>
                  <a:pt x="1501559" y="112095"/>
                </a:lnTo>
                <a:cubicBezTo>
                  <a:pt x="1499625" y="108387"/>
                  <a:pt x="1497871" y="105404"/>
                  <a:pt x="1496299" y="103147"/>
                </a:cubicBezTo>
                <a:cubicBezTo>
                  <a:pt x="1494848" y="101172"/>
                  <a:pt x="1492631" y="98633"/>
                  <a:pt x="1489649" y="95529"/>
                </a:cubicBezTo>
                <a:cubicBezTo>
                  <a:pt x="1498879" y="92022"/>
                  <a:pt x="1508029" y="87024"/>
                  <a:pt x="1517098" y="80534"/>
                </a:cubicBezTo>
                <a:cubicBezTo>
                  <a:pt x="1530762" y="70538"/>
                  <a:pt x="1541605" y="58567"/>
                  <a:pt x="1549626" y="44620"/>
                </a:cubicBezTo>
                <a:cubicBezTo>
                  <a:pt x="1551400" y="41476"/>
                  <a:pt x="1553194" y="37849"/>
                  <a:pt x="1555007" y="33737"/>
                </a:cubicBezTo>
                <a:lnTo>
                  <a:pt x="1555612" y="32347"/>
                </a:lnTo>
                <a:lnTo>
                  <a:pt x="1556155" y="31139"/>
                </a:lnTo>
                <a:lnTo>
                  <a:pt x="1520091" y="31863"/>
                </a:lnTo>
                <a:cubicBezTo>
                  <a:pt x="1511868" y="32024"/>
                  <a:pt x="1506104" y="32367"/>
                  <a:pt x="1502799" y="32891"/>
                </a:cubicBezTo>
                <a:lnTo>
                  <a:pt x="1502799" y="32885"/>
                </a:lnTo>
                <a:lnTo>
                  <a:pt x="1502708" y="32891"/>
                </a:lnTo>
                <a:lnTo>
                  <a:pt x="1502406" y="14087"/>
                </a:lnTo>
                <a:lnTo>
                  <a:pt x="1502497" y="14095"/>
                </a:lnTo>
                <a:lnTo>
                  <a:pt x="1502497" y="14087"/>
                </a:lnTo>
                <a:cubicBezTo>
                  <a:pt x="1505117" y="14450"/>
                  <a:pt x="1507878" y="14672"/>
                  <a:pt x="1510780" y="14752"/>
                </a:cubicBezTo>
                <a:lnTo>
                  <a:pt x="1519846" y="14812"/>
                </a:lnTo>
                <a:lnTo>
                  <a:pt x="1562142" y="14148"/>
                </a:lnTo>
                <a:cubicBezTo>
                  <a:pt x="1565407" y="14067"/>
                  <a:pt x="1567604" y="13946"/>
                  <a:pt x="1568732" y="13785"/>
                </a:cubicBezTo>
                <a:cubicBezTo>
                  <a:pt x="1569780" y="13624"/>
                  <a:pt x="1571050" y="13221"/>
                  <a:pt x="1572541" y="12576"/>
                </a:cubicBezTo>
                <a:close/>
                <a:moveTo>
                  <a:pt x="2342298" y="10660"/>
                </a:moveTo>
                <a:lnTo>
                  <a:pt x="2337986" y="12636"/>
                </a:lnTo>
                <a:cubicBezTo>
                  <a:pt x="2336938" y="13805"/>
                  <a:pt x="2336414" y="15155"/>
                  <a:pt x="2336414" y="16687"/>
                </a:cubicBezTo>
                <a:cubicBezTo>
                  <a:pt x="2336414" y="18501"/>
                  <a:pt x="2337079" y="19992"/>
                  <a:pt x="2338409" y="21161"/>
                </a:cubicBezTo>
                <a:lnTo>
                  <a:pt x="2342411" y="22714"/>
                </a:lnTo>
                <a:lnTo>
                  <a:pt x="2346843" y="20738"/>
                </a:lnTo>
                <a:cubicBezTo>
                  <a:pt x="2347891" y="19569"/>
                  <a:pt x="2348415" y="18199"/>
                  <a:pt x="2348415" y="16627"/>
                </a:cubicBezTo>
                <a:cubicBezTo>
                  <a:pt x="2348415" y="14893"/>
                  <a:pt x="2347750" y="13422"/>
                  <a:pt x="2346420" y="12213"/>
                </a:cubicBezTo>
                <a:close/>
                <a:moveTo>
                  <a:pt x="1330695" y="10036"/>
                </a:moveTo>
                <a:lnTo>
                  <a:pt x="1330715" y="10068"/>
                </a:lnTo>
                <a:lnTo>
                  <a:pt x="1330786" y="10036"/>
                </a:lnTo>
                <a:cubicBezTo>
                  <a:pt x="1334938" y="15034"/>
                  <a:pt x="1338384" y="20597"/>
                  <a:pt x="1341125" y="26724"/>
                </a:cubicBezTo>
                <a:lnTo>
                  <a:pt x="1330424" y="31802"/>
                </a:lnTo>
                <a:lnTo>
                  <a:pt x="1330404" y="31769"/>
                </a:lnTo>
                <a:lnTo>
                  <a:pt x="1330333" y="31802"/>
                </a:lnTo>
                <a:cubicBezTo>
                  <a:pt x="1327834" y="25958"/>
                  <a:pt x="1324448" y="20234"/>
                  <a:pt x="1320175" y="14631"/>
                </a:cubicBezTo>
                <a:close/>
                <a:moveTo>
                  <a:pt x="1131415" y="9976"/>
                </a:moveTo>
                <a:lnTo>
                  <a:pt x="1131506" y="9976"/>
                </a:lnTo>
                <a:lnTo>
                  <a:pt x="1151246" y="9976"/>
                </a:lnTo>
                <a:lnTo>
                  <a:pt x="1151337" y="9976"/>
                </a:lnTo>
                <a:cubicBezTo>
                  <a:pt x="1150813" y="13241"/>
                  <a:pt x="1150551" y="18380"/>
                  <a:pt x="1150551" y="25394"/>
                </a:cubicBezTo>
                <a:lnTo>
                  <a:pt x="1150551" y="44896"/>
                </a:lnTo>
                <a:lnTo>
                  <a:pt x="1176761" y="37244"/>
                </a:lnTo>
                <a:cubicBezTo>
                  <a:pt x="1184742" y="34302"/>
                  <a:pt x="1191453" y="31218"/>
                  <a:pt x="1196894" y="27993"/>
                </a:cubicBezTo>
                <a:cubicBezTo>
                  <a:pt x="1198869" y="26784"/>
                  <a:pt x="1200663" y="25494"/>
                  <a:pt x="1202275" y="24124"/>
                </a:cubicBezTo>
                <a:lnTo>
                  <a:pt x="1202306" y="24167"/>
                </a:lnTo>
                <a:lnTo>
                  <a:pt x="1202366" y="24124"/>
                </a:lnTo>
                <a:lnTo>
                  <a:pt x="1213975" y="40690"/>
                </a:lnTo>
                <a:cubicBezTo>
                  <a:pt x="1212685" y="41255"/>
                  <a:pt x="1211274" y="41920"/>
                  <a:pt x="1209743" y="42686"/>
                </a:cubicBezTo>
                <a:cubicBezTo>
                  <a:pt x="1190234" y="52238"/>
                  <a:pt x="1170503" y="58768"/>
                  <a:pt x="1150551" y="62275"/>
                </a:cubicBezTo>
                <a:lnTo>
                  <a:pt x="1150551" y="77209"/>
                </a:lnTo>
                <a:cubicBezTo>
                  <a:pt x="1150551" y="81925"/>
                  <a:pt x="1150611" y="84726"/>
                  <a:pt x="1150732" y="85613"/>
                </a:cubicBezTo>
                <a:cubicBezTo>
                  <a:pt x="1151055" y="87991"/>
                  <a:pt x="1151841" y="89604"/>
                  <a:pt x="1153090" y="90450"/>
                </a:cubicBezTo>
                <a:lnTo>
                  <a:pt x="1171807" y="92865"/>
                </a:lnTo>
                <a:lnTo>
                  <a:pt x="1195625" y="91599"/>
                </a:lnTo>
                <a:cubicBezTo>
                  <a:pt x="1203364" y="90793"/>
                  <a:pt x="1210176" y="89523"/>
                  <a:pt x="1216061" y="87790"/>
                </a:cubicBezTo>
                <a:lnTo>
                  <a:pt x="1216061" y="87807"/>
                </a:lnTo>
                <a:lnTo>
                  <a:pt x="1216152" y="87790"/>
                </a:lnTo>
                <a:lnTo>
                  <a:pt x="1216998" y="107319"/>
                </a:lnTo>
                <a:cubicBezTo>
                  <a:pt x="1215104" y="107319"/>
                  <a:pt x="1210952" y="107641"/>
                  <a:pt x="1204543" y="108286"/>
                </a:cubicBezTo>
                <a:cubicBezTo>
                  <a:pt x="1191967" y="109495"/>
                  <a:pt x="1180238" y="110100"/>
                  <a:pt x="1169354" y="110100"/>
                </a:cubicBezTo>
                <a:lnTo>
                  <a:pt x="1169317" y="110097"/>
                </a:lnTo>
                <a:lnTo>
                  <a:pt x="1169263" y="110100"/>
                </a:lnTo>
                <a:cubicBezTo>
                  <a:pt x="1160476" y="110100"/>
                  <a:pt x="1153463" y="109576"/>
                  <a:pt x="1148223" y="108528"/>
                </a:cubicBezTo>
                <a:cubicBezTo>
                  <a:pt x="1140444" y="107037"/>
                  <a:pt x="1135627" y="103268"/>
                  <a:pt x="1133773" y="97222"/>
                </a:cubicBezTo>
                <a:cubicBezTo>
                  <a:pt x="1132644" y="93554"/>
                  <a:pt x="1132080" y="87649"/>
                  <a:pt x="1132080" y="79507"/>
                </a:cubicBezTo>
                <a:lnTo>
                  <a:pt x="1132080" y="25333"/>
                </a:lnTo>
                <a:cubicBezTo>
                  <a:pt x="1132080" y="18521"/>
                  <a:pt x="1131858" y="13402"/>
                  <a:pt x="1131415" y="9976"/>
                </a:cubicBezTo>
                <a:close/>
                <a:moveTo>
                  <a:pt x="1627561" y="9734"/>
                </a:moveTo>
                <a:lnTo>
                  <a:pt x="1627652" y="9739"/>
                </a:lnTo>
                <a:lnTo>
                  <a:pt x="1627652" y="9734"/>
                </a:lnTo>
                <a:cubicBezTo>
                  <a:pt x="1632046" y="10339"/>
                  <a:pt x="1637991" y="10641"/>
                  <a:pt x="1645488" y="10641"/>
                </a:cubicBezTo>
                <a:lnTo>
                  <a:pt x="1679135" y="10641"/>
                </a:lnTo>
                <a:cubicBezTo>
                  <a:pt x="1687559" y="10601"/>
                  <a:pt x="1693686" y="10298"/>
                  <a:pt x="1697515" y="9734"/>
                </a:cubicBezTo>
                <a:lnTo>
                  <a:pt x="1697515" y="9739"/>
                </a:lnTo>
                <a:lnTo>
                  <a:pt x="1697606" y="9734"/>
                </a:lnTo>
                <a:lnTo>
                  <a:pt x="1697606" y="17138"/>
                </a:lnTo>
                <a:lnTo>
                  <a:pt x="1706766" y="13845"/>
                </a:lnTo>
                <a:lnTo>
                  <a:pt x="1706779" y="13873"/>
                </a:lnTo>
                <a:lnTo>
                  <a:pt x="1706857" y="13845"/>
                </a:lnTo>
                <a:cubicBezTo>
                  <a:pt x="1710726" y="20053"/>
                  <a:pt x="1713467" y="25857"/>
                  <a:pt x="1715079" y="31258"/>
                </a:cubicBezTo>
                <a:lnTo>
                  <a:pt x="1704740" y="35188"/>
                </a:lnTo>
                <a:lnTo>
                  <a:pt x="1704727" y="35159"/>
                </a:lnTo>
                <a:lnTo>
                  <a:pt x="1704649" y="35188"/>
                </a:lnTo>
                <a:cubicBezTo>
                  <a:pt x="1703077" y="29989"/>
                  <a:pt x="1700760" y="24728"/>
                  <a:pt x="1697696" y="19408"/>
                </a:cubicBezTo>
                <a:lnTo>
                  <a:pt x="1697606" y="19227"/>
                </a:lnTo>
                <a:lnTo>
                  <a:pt x="1697606" y="27510"/>
                </a:lnTo>
                <a:lnTo>
                  <a:pt x="1697515" y="27507"/>
                </a:lnTo>
                <a:lnTo>
                  <a:pt x="1697515" y="27510"/>
                </a:lnTo>
                <a:cubicBezTo>
                  <a:pt x="1694331" y="27107"/>
                  <a:pt x="1688305" y="26905"/>
                  <a:pt x="1679437" y="26905"/>
                </a:cubicBezTo>
                <a:lnTo>
                  <a:pt x="1645246" y="26905"/>
                </a:lnTo>
                <a:cubicBezTo>
                  <a:pt x="1636701" y="26986"/>
                  <a:pt x="1630836" y="27187"/>
                  <a:pt x="1627652" y="27510"/>
                </a:cubicBezTo>
                <a:lnTo>
                  <a:pt x="1627652" y="27507"/>
                </a:lnTo>
                <a:lnTo>
                  <a:pt x="1627561" y="27510"/>
                </a:lnTo>
                <a:close/>
                <a:moveTo>
                  <a:pt x="1720793" y="9009"/>
                </a:moveTo>
                <a:lnTo>
                  <a:pt x="1720807" y="9037"/>
                </a:lnTo>
                <a:lnTo>
                  <a:pt x="1720884" y="9009"/>
                </a:lnTo>
                <a:cubicBezTo>
                  <a:pt x="1724592" y="14652"/>
                  <a:pt x="1727353" y="20194"/>
                  <a:pt x="1729167" y="25635"/>
                </a:cubicBezTo>
                <a:lnTo>
                  <a:pt x="1719009" y="29868"/>
                </a:lnTo>
                <a:lnTo>
                  <a:pt x="1718994" y="29836"/>
                </a:lnTo>
                <a:lnTo>
                  <a:pt x="1718918" y="29868"/>
                </a:lnTo>
                <a:cubicBezTo>
                  <a:pt x="1717024" y="24305"/>
                  <a:pt x="1714323" y="18582"/>
                  <a:pt x="1710816" y="12697"/>
                </a:cubicBezTo>
                <a:close/>
                <a:moveTo>
                  <a:pt x="252608" y="8646"/>
                </a:moveTo>
                <a:lnTo>
                  <a:pt x="252699" y="8649"/>
                </a:lnTo>
                <a:lnTo>
                  <a:pt x="252699" y="8646"/>
                </a:lnTo>
                <a:cubicBezTo>
                  <a:pt x="254916" y="8888"/>
                  <a:pt x="258463" y="9029"/>
                  <a:pt x="263340" y="9069"/>
                </a:cubicBezTo>
                <a:lnTo>
                  <a:pt x="281085" y="9069"/>
                </a:lnTo>
                <a:cubicBezTo>
                  <a:pt x="285801" y="9069"/>
                  <a:pt x="289328" y="8948"/>
                  <a:pt x="291666" y="8706"/>
                </a:cubicBezTo>
                <a:lnTo>
                  <a:pt x="291666" y="8709"/>
                </a:lnTo>
                <a:lnTo>
                  <a:pt x="291757" y="8706"/>
                </a:lnTo>
                <a:cubicBezTo>
                  <a:pt x="291555" y="10722"/>
                  <a:pt x="291455" y="14793"/>
                  <a:pt x="291455" y="20919"/>
                </a:cubicBezTo>
                <a:lnTo>
                  <a:pt x="291455" y="93292"/>
                </a:lnTo>
                <a:cubicBezTo>
                  <a:pt x="291455" y="99419"/>
                  <a:pt x="291555" y="103651"/>
                  <a:pt x="291757" y="105989"/>
                </a:cubicBezTo>
                <a:lnTo>
                  <a:pt x="291666" y="105989"/>
                </a:lnTo>
                <a:lnTo>
                  <a:pt x="276883" y="105989"/>
                </a:lnTo>
                <a:lnTo>
                  <a:pt x="276792" y="105989"/>
                </a:lnTo>
                <a:lnTo>
                  <a:pt x="276792" y="99761"/>
                </a:lnTo>
                <a:lnTo>
                  <a:pt x="267814" y="99761"/>
                </a:lnTo>
                <a:lnTo>
                  <a:pt x="267814" y="110342"/>
                </a:lnTo>
                <a:lnTo>
                  <a:pt x="267723" y="110342"/>
                </a:lnTo>
                <a:lnTo>
                  <a:pt x="252457" y="110342"/>
                </a:lnTo>
                <a:lnTo>
                  <a:pt x="252366" y="110342"/>
                </a:lnTo>
                <a:cubicBezTo>
                  <a:pt x="252850" y="106674"/>
                  <a:pt x="253092" y="101514"/>
                  <a:pt x="253092" y="94864"/>
                </a:cubicBezTo>
                <a:lnTo>
                  <a:pt x="253092" y="21524"/>
                </a:lnTo>
                <a:cubicBezTo>
                  <a:pt x="253092" y="16324"/>
                  <a:pt x="252930" y="12032"/>
                  <a:pt x="252608" y="8646"/>
                </a:cubicBezTo>
                <a:close/>
                <a:moveTo>
                  <a:pt x="2367037" y="8525"/>
                </a:moveTo>
                <a:lnTo>
                  <a:pt x="2367128" y="8527"/>
                </a:lnTo>
                <a:lnTo>
                  <a:pt x="2367128" y="8525"/>
                </a:lnTo>
                <a:cubicBezTo>
                  <a:pt x="2371924" y="8767"/>
                  <a:pt x="2377567" y="8888"/>
                  <a:pt x="2384057" y="8888"/>
                </a:cubicBezTo>
                <a:lnTo>
                  <a:pt x="2410448" y="8888"/>
                </a:lnTo>
                <a:lnTo>
                  <a:pt x="2410539" y="8888"/>
                </a:lnTo>
                <a:cubicBezTo>
                  <a:pt x="2422913" y="8888"/>
                  <a:pt x="2432204" y="11991"/>
                  <a:pt x="2438412" y="18199"/>
                </a:cubicBezTo>
                <a:cubicBezTo>
                  <a:pt x="2443733" y="23519"/>
                  <a:pt x="2446393" y="30956"/>
                  <a:pt x="2446393" y="40509"/>
                </a:cubicBezTo>
                <a:cubicBezTo>
                  <a:pt x="2446393" y="50505"/>
                  <a:pt x="2443470" y="58446"/>
                  <a:pt x="2437626" y="64331"/>
                </a:cubicBezTo>
                <a:cubicBezTo>
                  <a:pt x="2431298" y="70699"/>
                  <a:pt x="2422127" y="73884"/>
                  <a:pt x="2410116" y="73884"/>
                </a:cubicBezTo>
                <a:lnTo>
                  <a:pt x="2410025" y="73884"/>
                </a:lnTo>
                <a:lnTo>
                  <a:pt x="2388410" y="73884"/>
                </a:lnTo>
                <a:lnTo>
                  <a:pt x="2388410" y="92203"/>
                </a:lnTo>
                <a:cubicBezTo>
                  <a:pt x="2388410" y="99459"/>
                  <a:pt x="2388753" y="105243"/>
                  <a:pt x="2389438" y="109556"/>
                </a:cubicBezTo>
                <a:lnTo>
                  <a:pt x="2389347" y="109556"/>
                </a:lnTo>
                <a:lnTo>
                  <a:pt x="2367128" y="109556"/>
                </a:lnTo>
                <a:lnTo>
                  <a:pt x="2367037" y="109556"/>
                </a:lnTo>
                <a:cubicBezTo>
                  <a:pt x="2367682" y="105324"/>
                  <a:pt x="2368024" y="99640"/>
                  <a:pt x="2368065" y="92506"/>
                </a:cubicBezTo>
                <a:lnTo>
                  <a:pt x="2368065" y="25514"/>
                </a:lnTo>
                <a:cubicBezTo>
                  <a:pt x="2367984" y="19106"/>
                  <a:pt x="2367642" y="13442"/>
                  <a:pt x="2367037" y="8525"/>
                </a:cubicBezTo>
                <a:close/>
                <a:moveTo>
                  <a:pt x="1264067" y="8404"/>
                </a:moveTo>
                <a:lnTo>
                  <a:pt x="1264137" y="8437"/>
                </a:lnTo>
                <a:lnTo>
                  <a:pt x="1264158" y="8404"/>
                </a:lnTo>
                <a:cubicBezTo>
                  <a:pt x="1277419" y="13321"/>
                  <a:pt x="1288826" y="18702"/>
                  <a:pt x="1298379" y="24547"/>
                </a:cubicBezTo>
                <a:lnTo>
                  <a:pt x="1288947" y="40690"/>
                </a:lnTo>
                <a:lnTo>
                  <a:pt x="1288879" y="40650"/>
                </a:lnTo>
                <a:lnTo>
                  <a:pt x="1288856" y="40690"/>
                </a:lnTo>
                <a:cubicBezTo>
                  <a:pt x="1283777" y="37304"/>
                  <a:pt x="1278336" y="34100"/>
                  <a:pt x="1272532" y="31077"/>
                </a:cubicBezTo>
                <a:cubicBezTo>
                  <a:pt x="1266123" y="27812"/>
                  <a:pt x="1260157" y="25232"/>
                  <a:pt x="1254635" y="23338"/>
                </a:cubicBezTo>
                <a:close/>
                <a:moveTo>
                  <a:pt x="1073432" y="8041"/>
                </a:moveTo>
                <a:lnTo>
                  <a:pt x="1073451" y="8068"/>
                </a:lnTo>
                <a:lnTo>
                  <a:pt x="1073523" y="8041"/>
                </a:lnTo>
                <a:lnTo>
                  <a:pt x="1082350" y="20859"/>
                </a:lnTo>
                <a:cubicBezTo>
                  <a:pt x="1081101" y="21544"/>
                  <a:pt x="1080113" y="22189"/>
                  <a:pt x="1079388" y="22794"/>
                </a:cubicBezTo>
                <a:cubicBezTo>
                  <a:pt x="1077896" y="24003"/>
                  <a:pt x="1074753" y="26724"/>
                  <a:pt x="1069956" y="30956"/>
                </a:cubicBezTo>
                <a:cubicBezTo>
                  <a:pt x="1062781" y="37365"/>
                  <a:pt x="1057440" y="41940"/>
                  <a:pt x="1053934" y="44681"/>
                </a:cubicBezTo>
                <a:lnTo>
                  <a:pt x="1043073" y="52766"/>
                </a:lnTo>
                <a:lnTo>
                  <a:pt x="1063396" y="49820"/>
                </a:lnTo>
                <a:lnTo>
                  <a:pt x="1063424" y="49829"/>
                </a:lnTo>
                <a:lnTo>
                  <a:pt x="1063487" y="49820"/>
                </a:lnTo>
                <a:cubicBezTo>
                  <a:pt x="1074128" y="49820"/>
                  <a:pt x="1082733" y="52621"/>
                  <a:pt x="1089303" y="58224"/>
                </a:cubicBezTo>
                <a:cubicBezTo>
                  <a:pt x="1095390" y="63343"/>
                  <a:pt x="1098433" y="70155"/>
                  <a:pt x="1098433" y="78660"/>
                </a:cubicBezTo>
                <a:cubicBezTo>
                  <a:pt x="1098433" y="86036"/>
                  <a:pt x="1096297" y="92465"/>
                  <a:pt x="1092024" y="97947"/>
                </a:cubicBezTo>
                <a:cubicBezTo>
                  <a:pt x="1087389" y="103872"/>
                  <a:pt x="1080537" y="108266"/>
                  <a:pt x="1071467" y="111128"/>
                </a:cubicBezTo>
                <a:cubicBezTo>
                  <a:pt x="1064978" y="113184"/>
                  <a:pt x="1057924" y="114211"/>
                  <a:pt x="1050306" y="114211"/>
                </a:cubicBezTo>
                <a:lnTo>
                  <a:pt x="1050272" y="114203"/>
                </a:lnTo>
                <a:lnTo>
                  <a:pt x="1050215" y="114211"/>
                </a:lnTo>
                <a:cubicBezTo>
                  <a:pt x="1038929" y="114211"/>
                  <a:pt x="1030585" y="112156"/>
                  <a:pt x="1025184" y="108044"/>
                </a:cubicBezTo>
                <a:cubicBezTo>
                  <a:pt x="1020105" y="104215"/>
                  <a:pt x="1017566" y="99298"/>
                  <a:pt x="1017566" y="93292"/>
                </a:cubicBezTo>
                <a:cubicBezTo>
                  <a:pt x="1017566" y="87487"/>
                  <a:pt x="1019863" y="82812"/>
                  <a:pt x="1024458" y="79265"/>
                </a:cubicBezTo>
                <a:cubicBezTo>
                  <a:pt x="1028771" y="75959"/>
                  <a:pt x="1034052" y="74307"/>
                  <a:pt x="1040299" y="74307"/>
                </a:cubicBezTo>
                <a:lnTo>
                  <a:pt x="1040346" y="74321"/>
                </a:lnTo>
                <a:lnTo>
                  <a:pt x="1040390" y="74307"/>
                </a:lnTo>
                <a:cubicBezTo>
                  <a:pt x="1046477" y="74307"/>
                  <a:pt x="1051878" y="75919"/>
                  <a:pt x="1056594" y="79144"/>
                </a:cubicBezTo>
                <a:cubicBezTo>
                  <a:pt x="1060745" y="81965"/>
                  <a:pt x="1063950" y="85795"/>
                  <a:pt x="1066207" y="90631"/>
                </a:cubicBezTo>
                <a:lnTo>
                  <a:pt x="1067884" y="94883"/>
                </a:lnTo>
                <a:lnTo>
                  <a:pt x="1074944" y="90934"/>
                </a:lnTo>
                <a:cubicBezTo>
                  <a:pt x="1078531" y="88032"/>
                  <a:pt x="1080325" y="84182"/>
                  <a:pt x="1080325" y="79386"/>
                </a:cubicBezTo>
                <a:cubicBezTo>
                  <a:pt x="1080325" y="75718"/>
                  <a:pt x="1079095" y="72654"/>
                  <a:pt x="1076636" y="70195"/>
                </a:cubicBezTo>
                <a:lnTo>
                  <a:pt x="1056963" y="64040"/>
                </a:lnTo>
                <a:lnTo>
                  <a:pt x="1029205" y="69833"/>
                </a:lnTo>
                <a:cubicBezTo>
                  <a:pt x="1021385" y="73178"/>
                  <a:pt x="1013787" y="78176"/>
                  <a:pt x="1006411" y="84827"/>
                </a:cubicBezTo>
                <a:lnTo>
                  <a:pt x="1006384" y="84785"/>
                </a:lnTo>
                <a:lnTo>
                  <a:pt x="1006320" y="84827"/>
                </a:lnTo>
                <a:lnTo>
                  <a:pt x="996404" y="68865"/>
                </a:lnTo>
                <a:cubicBezTo>
                  <a:pt x="1000798" y="66890"/>
                  <a:pt x="1007993" y="62053"/>
                  <a:pt x="1017989" y="54355"/>
                </a:cubicBezTo>
                <a:cubicBezTo>
                  <a:pt x="1024640" y="49195"/>
                  <a:pt x="1031774" y="43210"/>
                  <a:pt x="1039392" y="36398"/>
                </a:cubicBezTo>
                <a:lnTo>
                  <a:pt x="1051357" y="25158"/>
                </a:lnTo>
                <a:lnTo>
                  <a:pt x="1020982" y="27147"/>
                </a:lnTo>
                <a:cubicBezTo>
                  <a:pt x="1017999" y="27268"/>
                  <a:pt x="1015077" y="27490"/>
                  <a:pt x="1012215" y="27812"/>
                </a:cubicBezTo>
                <a:lnTo>
                  <a:pt x="1012215" y="27805"/>
                </a:lnTo>
                <a:lnTo>
                  <a:pt x="1012124" y="27812"/>
                </a:lnTo>
                <a:lnTo>
                  <a:pt x="1011338" y="10278"/>
                </a:lnTo>
                <a:lnTo>
                  <a:pt x="1011429" y="10283"/>
                </a:lnTo>
                <a:lnTo>
                  <a:pt x="1011429" y="10278"/>
                </a:lnTo>
                <a:lnTo>
                  <a:pt x="1027533" y="11123"/>
                </a:lnTo>
                <a:lnTo>
                  <a:pt x="1064968" y="9613"/>
                </a:lnTo>
                <a:cubicBezTo>
                  <a:pt x="1067991" y="9371"/>
                  <a:pt x="1070107" y="9109"/>
                  <a:pt x="1071316" y="8827"/>
                </a:cubicBezTo>
                <a:cubicBezTo>
                  <a:pt x="1071880" y="8666"/>
                  <a:pt x="1072586" y="8404"/>
                  <a:pt x="1073432" y="8041"/>
                </a:cubicBezTo>
                <a:close/>
                <a:moveTo>
                  <a:pt x="2507028" y="6771"/>
                </a:moveTo>
                <a:lnTo>
                  <a:pt x="2507078" y="6781"/>
                </a:lnTo>
                <a:lnTo>
                  <a:pt x="2507119" y="6771"/>
                </a:lnTo>
                <a:cubicBezTo>
                  <a:pt x="2522759" y="6771"/>
                  <a:pt x="2534528" y="11991"/>
                  <a:pt x="2542429" y="22431"/>
                </a:cubicBezTo>
                <a:cubicBezTo>
                  <a:pt x="2545573" y="26583"/>
                  <a:pt x="2547931" y="31702"/>
                  <a:pt x="2549503" y="37788"/>
                </a:cubicBezTo>
                <a:lnTo>
                  <a:pt x="2528341" y="42202"/>
                </a:lnTo>
                <a:lnTo>
                  <a:pt x="2528334" y="42184"/>
                </a:lnTo>
                <a:lnTo>
                  <a:pt x="2528250" y="42202"/>
                </a:lnTo>
                <a:cubicBezTo>
                  <a:pt x="2527162" y="38211"/>
                  <a:pt x="2525812" y="35067"/>
                  <a:pt x="2524199" y="32770"/>
                </a:cubicBezTo>
                <a:lnTo>
                  <a:pt x="2506949" y="24627"/>
                </a:lnTo>
                <a:lnTo>
                  <a:pt x="2489404" y="31500"/>
                </a:lnTo>
                <a:cubicBezTo>
                  <a:pt x="2486865" y="34160"/>
                  <a:pt x="2484991" y="37123"/>
                  <a:pt x="2483781" y="40388"/>
                </a:cubicBezTo>
                <a:cubicBezTo>
                  <a:pt x="2481685" y="46192"/>
                  <a:pt x="2480637" y="52400"/>
                  <a:pt x="2480637" y="59010"/>
                </a:cubicBezTo>
                <a:cubicBezTo>
                  <a:pt x="2480637" y="65459"/>
                  <a:pt x="2481645" y="71546"/>
                  <a:pt x="2483660" y="77269"/>
                </a:cubicBezTo>
                <a:cubicBezTo>
                  <a:pt x="2484910" y="80736"/>
                  <a:pt x="2486905" y="83880"/>
                  <a:pt x="2489646" y="86701"/>
                </a:cubicBezTo>
                <a:lnTo>
                  <a:pt x="2507204" y="93761"/>
                </a:lnTo>
                <a:lnTo>
                  <a:pt x="2520149" y="90269"/>
                </a:lnTo>
                <a:cubicBezTo>
                  <a:pt x="2523534" y="88052"/>
                  <a:pt x="2525993" y="84968"/>
                  <a:pt x="2527525" y="81018"/>
                </a:cubicBezTo>
                <a:cubicBezTo>
                  <a:pt x="2528129" y="79486"/>
                  <a:pt x="2528653" y="77229"/>
                  <a:pt x="2529097" y="74246"/>
                </a:cubicBezTo>
                <a:lnTo>
                  <a:pt x="2529185" y="74261"/>
                </a:lnTo>
                <a:lnTo>
                  <a:pt x="2529188" y="74246"/>
                </a:lnTo>
                <a:lnTo>
                  <a:pt x="2550833" y="77753"/>
                </a:lnTo>
                <a:cubicBezTo>
                  <a:pt x="2549624" y="82469"/>
                  <a:pt x="2548415" y="86177"/>
                  <a:pt x="2547205" y="88878"/>
                </a:cubicBezTo>
                <a:cubicBezTo>
                  <a:pt x="2544061" y="96012"/>
                  <a:pt x="2539506" y="101434"/>
                  <a:pt x="2533541" y="105142"/>
                </a:cubicBezTo>
                <a:cubicBezTo>
                  <a:pt x="2530195" y="107279"/>
                  <a:pt x="2526265" y="108911"/>
                  <a:pt x="2521751" y="110040"/>
                </a:cubicBezTo>
                <a:cubicBezTo>
                  <a:pt x="2517237" y="111168"/>
                  <a:pt x="2512480" y="111732"/>
                  <a:pt x="2507482" y="111732"/>
                </a:cubicBezTo>
                <a:lnTo>
                  <a:pt x="2507452" y="111725"/>
                </a:lnTo>
                <a:lnTo>
                  <a:pt x="2507391" y="111732"/>
                </a:lnTo>
                <a:cubicBezTo>
                  <a:pt x="2497475" y="111732"/>
                  <a:pt x="2488950" y="109697"/>
                  <a:pt x="2481816" y="105626"/>
                </a:cubicBezTo>
                <a:cubicBezTo>
                  <a:pt x="2474238" y="101313"/>
                  <a:pt x="2468514" y="94864"/>
                  <a:pt x="2464645" y="86278"/>
                </a:cubicBezTo>
                <a:cubicBezTo>
                  <a:pt x="2461017" y="78257"/>
                  <a:pt x="2459203" y="69208"/>
                  <a:pt x="2459203" y="59131"/>
                </a:cubicBezTo>
                <a:cubicBezTo>
                  <a:pt x="2459203" y="47805"/>
                  <a:pt x="2461461" y="37990"/>
                  <a:pt x="2465975" y="29686"/>
                </a:cubicBezTo>
                <a:cubicBezTo>
                  <a:pt x="2474319" y="14410"/>
                  <a:pt x="2488003" y="6771"/>
                  <a:pt x="2507028" y="6771"/>
                </a:cubicBezTo>
                <a:close/>
                <a:moveTo>
                  <a:pt x="670457" y="6590"/>
                </a:moveTo>
                <a:lnTo>
                  <a:pt x="670548" y="6594"/>
                </a:lnTo>
                <a:lnTo>
                  <a:pt x="670548" y="6590"/>
                </a:lnTo>
                <a:cubicBezTo>
                  <a:pt x="673813" y="6993"/>
                  <a:pt x="678206" y="7195"/>
                  <a:pt x="683728" y="7195"/>
                </a:cubicBezTo>
                <a:lnTo>
                  <a:pt x="720458" y="7195"/>
                </a:lnTo>
                <a:cubicBezTo>
                  <a:pt x="726021" y="7195"/>
                  <a:pt x="730394" y="6993"/>
                  <a:pt x="733578" y="6590"/>
                </a:cubicBezTo>
                <a:lnTo>
                  <a:pt x="733578" y="6594"/>
                </a:lnTo>
                <a:lnTo>
                  <a:pt x="733669" y="6590"/>
                </a:lnTo>
                <a:lnTo>
                  <a:pt x="733669" y="22552"/>
                </a:lnTo>
                <a:lnTo>
                  <a:pt x="733578" y="22548"/>
                </a:lnTo>
                <a:lnTo>
                  <a:pt x="733578" y="22552"/>
                </a:lnTo>
                <a:cubicBezTo>
                  <a:pt x="729789" y="22189"/>
                  <a:pt x="725416" y="22008"/>
                  <a:pt x="720458" y="22008"/>
                </a:cubicBezTo>
                <a:lnTo>
                  <a:pt x="683728" y="22008"/>
                </a:lnTo>
                <a:cubicBezTo>
                  <a:pt x="678770" y="22008"/>
                  <a:pt x="674377" y="22189"/>
                  <a:pt x="670548" y="22552"/>
                </a:cubicBezTo>
                <a:lnTo>
                  <a:pt x="670548" y="22548"/>
                </a:lnTo>
                <a:lnTo>
                  <a:pt x="670457" y="22552"/>
                </a:lnTo>
                <a:close/>
                <a:moveTo>
                  <a:pt x="1208201" y="6348"/>
                </a:moveTo>
                <a:lnTo>
                  <a:pt x="1208223" y="6378"/>
                </a:lnTo>
                <a:lnTo>
                  <a:pt x="1208292" y="6348"/>
                </a:lnTo>
                <a:cubicBezTo>
                  <a:pt x="1210750" y="9412"/>
                  <a:pt x="1212625" y="11971"/>
                  <a:pt x="1213915" y="14027"/>
                </a:cubicBezTo>
                <a:cubicBezTo>
                  <a:pt x="1215406" y="16405"/>
                  <a:pt x="1217018" y="19388"/>
                  <a:pt x="1218751" y="22975"/>
                </a:cubicBezTo>
                <a:lnTo>
                  <a:pt x="1207989" y="27993"/>
                </a:lnTo>
                <a:lnTo>
                  <a:pt x="1207969" y="27960"/>
                </a:lnTo>
                <a:lnTo>
                  <a:pt x="1207898" y="27993"/>
                </a:lnTo>
                <a:cubicBezTo>
                  <a:pt x="1205722" y="22673"/>
                  <a:pt x="1202296" y="16989"/>
                  <a:pt x="1197620" y="10943"/>
                </a:cubicBezTo>
                <a:close/>
                <a:moveTo>
                  <a:pt x="2018840" y="6167"/>
                </a:moveTo>
                <a:lnTo>
                  <a:pt x="2018931" y="6167"/>
                </a:lnTo>
                <a:lnTo>
                  <a:pt x="2039094" y="6167"/>
                </a:lnTo>
                <a:lnTo>
                  <a:pt x="2039185" y="6167"/>
                </a:lnTo>
                <a:cubicBezTo>
                  <a:pt x="2038701" y="9714"/>
                  <a:pt x="2038460" y="15256"/>
                  <a:pt x="2038460" y="22794"/>
                </a:cubicBezTo>
                <a:lnTo>
                  <a:pt x="2038460" y="41658"/>
                </a:lnTo>
                <a:cubicBezTo>
                  <a:pt x="2057001" y="47744"/>
                  <a:pt x="2075764" y="56410"/>
                  <a:pt x="2094749" y="67656"/>
                </a:cubicBezTo>
                <a:lnTo>
                  <a:pt x="2084652" y="85492"/>
                </a:lnTo>
                <a:lnTo>
                  <a:pt x="2084585" y="85450"/>
                </a:lnTo>
                <a:lnTo>
                  <a:pt x="2084561" y="85492"/>
                </a:lnTo>
                <a:cubicBezTo>
                  <a:pt x="2080329" y="82550"/>
                  <a:pt x="2075552" y="79567"/>
                  <a:pt x="2070232" y="76544"/>
                </a:cubicBezTo>
                <a:cubicBezTo>
                  <a:pt x="2060477" y="71022"/>
                  <a:pt x="2051428" y="66487"/>
                  <a:pt x="2043085" y="62940"/>
                </a:cubicBezTo>
                <a:lnTo>
                  <a:pt x="2038460" y="60687"/>
                </a:lnTo>
                <a:lnTo>
                  <a:pt x="2038460" y="96315"/>
                </a:lnTo>
                <a:cubicBezTo>
                  <a:pt x="2038460" y="104215"/>
                  <a:pt x="2038701" y="109959"/>
                  <a:pt x="2039185" y="113546"/>
                </a:cubicBezTo>
                <a:lnTo>
                  <a:pt x="2039094" y="113546"/>
                </a:lnTo>
                <a:lnTo>
                  <a:pt x="2018931" y="113546"/>
                </a:lnTo>
                <a:lnTo>
                  <a:pt x="2018840" y="113546"/>
                </a:lnTo>
                <a:cubicBezTo>
                  <a:pt x="2019323" y="109959"/>
                  <a:pt x="2019585" y="104135"/>
                  <a:pt x="2019626" y="96073"/>
                </a:cubicBezTo>
                <a:lnTo>
                  <a:pt x="2019626" y="22733"/>
                </a:lnTo>
                <a:cubicBezTo>
                  <a:pt x="2019585" y="14914"/>
                  <a:pt x="2019323" y="9391"/>
                  <a:pt x="2018840" y="6167"/>
                </a:cubicBezTo>
                <a:close/>
                <a:moveTo>
                  <a:pt x="432783" y="5865"/>
                </a:moveTo>
                <a:lnTo>
                  <a:pt x="432874" y="5868"/>
                </a:lnTo>
                <a:lnTo>
                  <a:pt x="432874" y="5865"/>
                </a:lnTo>
                <a:cubicBezTo>
                  <a:pt x="435776" y="6187"/>
                  <a:pt x="439988" y="6348"/>
                  <a:pt x="445510" y="6348"/>
                </a:cubicBezTo>
                <a:lnTo>
                  <a:pt x="470753" y="6348"/>
                </a:lnTo>
                <a:cubicBezTo>
                  <a:pt x="476154" y="6348"/>
                  <a:pt x="480366" y="6187"/>
                  <a:pt x="483389" y="5865"/>
                </a:cubicBezTo>
                <a:lnTo>
                  <a:pt x="483389" y="5868"/>
                </a:lnTo>
                <a:lnTo>
                  <a:pt x="483480" y="5865"/>
                </a:lnTo>
                <a:cubicBezTo>
                  <a:pt x="483117" y="9694"/>
                  <a:pt x="482936" y="14309"/>
                  <a:pt x="482936" y="19710"/>
                </a:cubicBezTo>
                <a:lnTo>
                  <a:pt x="482936" y="100547"/>
                </a:lnTo>
                <a:cubicBezTo>
                  <a:pt x="482936" y="104376"/>
                  <a:pt x="482573" y="107238"/>
                  <a:pt x="481848" y="109133"/>
                </a:cubicBezTo>
                <a:cubicBezTo>
                  <a:pt x="480598" y="112478"/>
                  <a:pt x="477877" y="114574"/>
                  <a:pt x="473685" y="115421"/>
                </a:cubicBezTo>
                <a:cubicBezTo>
                  <a:pt x="471227" y="115945"/>
                  <a:pt x="467297" y="116207"/>
                  <a:pt x="461895" y="116207"/>
                </a:cubicBezTo>
                <a:lnTo>
                  <a:pt x="461831" y="116205"/>
                </a:lnTo>
                <a:lnTo>
                  <a:pt x="461804" y="116207"/>
                </a:lnTo>
                <a:cubicBezTo>
                  <a:pt x="460393" y="116207"/>
                  <a:pt x="457411" y="116126"/>
                  <a:pt x="452856" y="115965"/>
                </a:cubicBezTo>
                <a:cubicBezTo>
                  <a:pt x="452211" y="111168"/>
                  <a:pt x="451365" y="107238"/>
                  <a:pt x="450317" y="104175"/>
                </a:cubicBezTo>
                <a:cubicBezTo>
                  <a:pt x="448503" y="104135"/>
                  <a:pt x="446608" y="104114"/>
                  <a:pt x="444633" y="104114"/>
                </a:cubicBezTo>
                <a:lnTo>
                  <a:pt x="418545" y="104114"/>
                </a:lnTo>
                <a:lnTo>
                  <a:pt x="418545" y="110221"/>
                </a:lnTo>
                <a:lnTo>
                  <a:pt x="418453" y="110221"/>
                </a:lnTo>
                <a:lnTo>
                  <a:pt x="403671" y="110221"/>
                </a:lnTo>
                <a:lnTo>
                  <a:pt x="403580" y="110221"/>
                </a:lnTo>
                <a:cubicBezTo>
                  <a:pt x="403943" y="106835"/>
                  <a:pt x="404124" y="102603"/>
                  <a:pt x="404124" y="97524"/>
                </a:cubicBezTo>
                <a:lnTo>
                  <a:pt x="404124" y="65782"/>
                </a:lnTo>
                <a:cubicBezTo>
                  <a:pt x="404124" y="61267"/>
                  <a:pt x="404003" y="57680"/>
                  <a:pt x="403761" y="55020"/>
                </a:cubicBezTo>
                <a:lnTo>
                  <a:pt x="403852" y="55023"/>
                </a:lnTo>
                <a:lnTo>
                  <a:pt x="403852" y="55020"/>
                </a:lnTo>
                <a:cubicBezTo>
                  <a:pt x="406755" y="55302"/>
                  <a:pt x="410463" y="55443"/>
                  <a:pt x="414977" y="55443"/>
                </a:cubicBezTo>
                <a:lnTo>
                  <a:pt x="444815" y="55443"/>
                </a:lnTo>
                <a:cubicBezTo>
                  <a:pt x="449329" y="55443"/>
                  <a:pt x="453037" y="55302"/>
                  <a:pt x="455940" y="55020"/>
                </a:cubicBezTo>
                <a:lnTo>
                  <a:pt x="455939" y="55023"/>
                </a:lnTo>
                <a:lnTo>
                  <a:pt x="456031" y="55020"/>
                </a:lnTo>
                <a:cubicBezTo>
                  <a:pt x="455789" y="57599"/>
                  <a:pt x="455668" y="61187"/>
                  <a:pt x="455668" y="65782"/>
                </a:cubicBezTo>
                <a:lnTo>
                  <a:pt x="455668" y="93836"/>
                </a:lnTo>
                <a:cubicBezTo>
                  <a:pt x="455668" y="96537"/>
                  <a:pt x="455708" y="98915"/>
                  <a:pt x="455789" y="100970"/>
                </a:cubicBezTo>
                <a:lnTo>
                  <a:pt x="462018" y="101270"/>
                </a:lnTo>
                <a:lnTo>
                  <a:pt x="466037" y="100910"/>
                </a:lnTo>
                <a:cubicBezTo>
                  <a:pt x="466923" y="100587"/>
                  <a:pt x="467367" y="99680"/>
                  <a:pt x="467367" y="98189"/>
                </a:cubicBezTo>
                <a:lnTo>
                  <a:pt x="467367" y="48671"/>
                </a:lnTo>
                <a:lnTo>
                  <a:pt x="443696" y="48671"/>
                </a:lnTo>
                <a:cubicBezTo>
                  <a:pt x="439303" y="48671"/>
                  <a:pt x="435716" y="48772"/>
                  <a:pt x="432934" y="48974"/>
                </a:cubicBezTo>
                <a:lnTo>
                  <a:pt x="432934" y="48971"/>
                </a:lnTo>
                <a:lnTo>
                  <a:pt x="432843" y="48974"/>
                </a:lnTo>
                <a:cubicBezTo>
                  <a:pt x="433045" y="46474"/>
                  <a:pt x="433146" y="42806"/>
                  <a:pt x="433146" y="37970"/>
                </a:cubicBezTo>
                <a:lnTo>
                  <a:pt x="433146" y="17231"/>
                </a:lnTo>
                <a:cubicBezTo>
                  <a:pt x="433105" y="12797"/>
                  <a:pt x="432984" y="9009"/>
                  <a:pt x="432783" y="5865"/>
                </a:cubicBezTo>
                <a:close/>
                <a:moveTo>
                  <a:pt x="376735" y="5865"/>
                </a:moveTo>
                <a:lnTo>
                  <a:pt x="376826" y="5868"/>
                </a:lnTo>
                <a:lnTo>
                  <a:pt x="376826" y="5865"/>
                </a:lnTo>
                <a:cubicBezTo>
                  <a:pt x="379849" y="6187"/>
                  <a:pt x="384041" y="6348"/>
                  <a:pt x="389402" y="6348"/>
                </a:cubicBezTo>
                <a:lnTo>
                  <a:pt x="413133" y="6348"/>
                </a:lnTo>
                <a:cubicBezTo>
                  <a:pt x="418937" y="6348"/>
                  <a:pt x="423149" y="6187"/>
                  <a:pt x="425769" y="5865"/>
                </a:cubicBezTo>
                <a:lnTo>
                  <a:pt x="425769" y="5868"/>
                </a:lnTo>
                <a:lnTo>
                  <a:pt x="425860" y="5865"/>
                </a:lnTo>
                <a:cubicBezTo>
                  <a:pt x="425578" y="9129"/>
                  <a:pt x="425457" y="12918"/>
                  <a:pt x="425498" y="17231"/>
                </a:cubicBezTo>
                <a:lnTo>
                  <a:pt x="425498" y="37970"/>
                </a:lnTo>
                <a:cubicBezTo>
                  <a:pt x="425498" y="42968"/>
                  <a:pt x="425598" y="46616"/>
                  <a:pt x="425800" y="48913"/>
                </a:cubicBezTo>
                <a:lnTo>
                  <a:pt x="425709" y="48910"/>
                </a:lnTo>
                <a:lnTo>
                  <a:pt x="425709" y="48913"/>
                </a:lnTo>
                <a:cubicBezTo>
                  <a:pt x="423008" y="48712"/>
                  <a:pt x="419421" y="48611"/>
                  <a:pt x="414947" y="48611"/>
                </a:cubicBezTo>
                <a:lnTo>
                  <a:pt x="392848" y="48611"/>
                </a:lnTo>
                <a:lnTo>
                  <a:pt x="392848" y="101333"/>
                </a:lnTo>
                <a:cubicBezTo>
                  <a:pt x="392848" y="109072"/>
                  <a:pt x="393090" y="114373"/>
                  <a:pt x="393574" y="117234"/>
                </a:cubicBezTo>
                <a:lnTo>
                  <a:pt x="393483" y="117234"/>
                </a:lnTo>
                <a:lnTo>
                  <a:pt x="376584" y="117234"/>
                </a:lnTo>
                <a:lnTo>
                  <a:pt x="376493" y="117234"/>
                </a:lnTo>
                <a:cubicBezTo>
                  <a:pt x="376977" y="113849"/>
                  <a:pt x="377219" y="108508"/>
                  <a:pt x="377219" y="101212"/>
                </a:cubicBezTo>
                <a:lnTo>
                  <a:pt x="377219" y="19892"/>
                </a:lnTo>
                <a:cubicBezTo>
                  <a:pt x="377219" y="13765"/>
                  <a:pt x="377058" y="9089"/>
                  <a:pt x="376735" y="5865"/>
                </a:cubicBezTo>
                <a:close/>
                <a:moveTo>
                  <a:pt x="926632" y="4413"/>
                </a:moveTo>
                <a:lnTo>
                  <a:pt x="926723" y="4413"/>
                </a:lnTo>
                <a:lnTo>
                  <a:pt x="945254" y="4413"/>
                </a:lnTo>
                <a:lnTo>
                  <a:pt x="945345" y="4413"/>
                </a:lnTo>
                <a:lnTo>
                  <a:pt x="944740" y="18136"/>
                </a:lnTo>
                <a:lnTo>
                  <a:pt x="979898" y="17231"/>
                </a:lnTo>
                <a:lnTo>
                  <a:pt x="979898" y="17234"/>
                </a:lnTo>
                <a:lnTo>
                  <a:pt x="979989" y="17231"/>
                </a:lnTo>
                <a:lnTo>
                  <a:pt x="980110" y="34402"/>
                </a:lnTo>
                <a:lnTo>
                  <a:pt x="980019" y="34400"/>
                </a:lnTo>
                <a:lnTo>
                  <a:pt x="980019" y="34402"/>
                </a:lnTo>
                <a:lnTo>
                  <a:pt x="958886" y="33799"/>
                </a:lnTo>
                <a:lnTo>
                  <a:pt x="944801" y="33979"/>
                </a:lnTo>
                <a:lnTo>
                  <a:pt x="944861" y="36881"/>
                </a:lnTo>
                <a:lnTo>
                  <a:pt x="944861" y="40872"/>
                </a:lnTo>
                <a:lnTo>
                  <a:pt x="944801" y="50848"/>
                </a:lnTo>
                <a:cubicBezTo>
                  <a:pt x="944801" y="51372"/>
                  <a:pt x="944801" y="52420"/>
                  <a:pt x="944801" y="53992"/>
                </a:cubicBezTo>
                <a:cubicBezTo>
                  <a:pt x="947784" y="59715"/>
                  <a:pt x="949275" y="65903"/>
                  <a:pt x="949275" y="72553"/>
                </a:cubicBezTo>
                <a:cubicBezTo>
                  <a:pt x="949275" y="86943"/>
                  <a:pt x="942806" y="98370"/>
                  <a:pt x="929867" y="106835"/>
                </a:cubicBezTo>
                <a:cubicBezTo>
                  <a:pt x="924224" y="110503"/>
                  <a:pt x="916384" y="113869"/>
                  <a:pt x="906347" y="116932"/>
                </a:cubicBezTo>
                <a:lnTo>
                  <a:pt x="906331" y="116900"/>
                </a:lnTo>
                <a:lnTo>
                  <a:pt x="906256" y="116932"/>
                </a:lnTo>
                <a:cubicBezTo>
                  <a:pt x="904604" y="113103"/>
                  <a:pt x="903052" y="109959"/>
                  <a:pt x="901601" y="107500"/>
                </a:cubicBezTo>
                <a:cubicBezTo>
                  <a:pt x="900230" y="105324"/>
                  <a:pt x="898356" y="102905"/>
                  <a:pt x="895978" y="100245"/>
                </a:cubicBezTo>
                <a:cubicBezTo>
                  <a:pt x="908191" y="98391"/>
                  <a:pt x="917522" y="94763"/>
                  <a:pt x="923971" y="89362"/>
                </a:cubicBezTo>
                <a:lnTo>
                  <a:pt x="930529" y="79194"/>
                </a:lnTo>
                <a:lnTo>
                  <a:pt x="913482" y="86157"/>
                </a:lnTo>
                <a:lnTo>
                  <a:pt x="913431" y="86141"/>
                </a:lnTo>
                <a:lnTo>
                  <a:pt x="913391" y="86157"/>
                </a:lnTo>
                <a:cubicBezTo>
                  <a:pt x="907586" y="86157"/>
                  <a:pt x="902548" y="84505"/>
                  <a:pt x="898275" y="81199"/>
                </a:cubicBezTo>
                <a:cubicBezTo>
                  <a:pt x="892753" y="76927"/>
                  <a:pt x="889992" y="71284"/>
                  <a:pt x="889992" y="64270"/>
                </a:cubicBezTo>
                <a:cubicBezTo>
                  <a:pt x="889992" y="59191"/>
                  <a:pt x="891403" y="54737"/>
                  <a:pt x="894224" y="50908"/>
                </a:cubicBezTo>
                <a:cubicBezTo>
                  <a:pt x="896844" y="47402"/>
                  <a:pt x="900533" y="44761"/>
                  <a:pt x="905289" y="42988"/>
                </a:cubicBezTo>
                <a:cubicBezTo>
                  <a:pt x="908796" y="41698"/>
                  <a:pt x="912464" y="41053"/>
                  <a:pt x="916293" y="41053"/>
                </a:cubicBezTo>
                <a:lnTo>
                  <a:pt x="916331" y="41062"/>
                </a:lnTo>
                <a:lnTo>
                  <a:pt x="916384" y="41053"/>
                </a:lnTo>
                <a:lnTo>
                  <a:pt x="927840" y="43812"/>
                </a:lnTo>
                <a:lnTo>
                  <a:pt x="927781" y="41839"/>
                </a:lnTo>
                <a:cubicBezTo>
                  <a:pt x="927740" y="41315"/>
                  <a:pt x="927720" y="39501"/>
                  <a:pt x="927720" y="36398"/>
                </a:cubicBezTo>
                <a:lnTo>
                  <a:pt x="927720" y="34226"/>
                </a:lnTo>
                <a:lnTo>
                  <a:pt x="871642" y="37486"/>
                </a:lnTo>
                <a:lnTo>
                  <a:pt x="871642" y="37481"/>
                </a:lnTo>
                <a:lnTo>
                  <a:pt x="871551" y="37486"/>
                </a:lnTo>
                <a:lnTo>
                  <a:pt x="871007" y="19589"/>
                </a:lnTo>
                <a:lnTo>
                  <a:pt x="871099" y="19594"/>
                </a:lnTo>
                <a:lnTo>
                  <a:pt x="871098" y="19589"/>
                </a:lnTo>
                <a:lnTo>
                  <a:pt x="877658" y="19950"/>
                </a:lnTo>
                <a:lnTo>
                  <a:pt x="909521" y="19045"/>
                </a:lnTo>
                <a:lnTo>
                  <a:pt x="919739" y="18803"/>
                </a:lnTo>
                <a:lnTo>
                  <a:pt x="927478" y="18561"/>
                </a:lnTo>
                <a:cubicBezTo>
                  <a:pt x="927357" y="12112"/>
                  <a:pt x="927075" y="7396"/>
                  <a:pt x="926632" y="4413"/>
                </a:cubicBezTo>
                <a:close/>
                <a:moveTo>
                  <a:pt x="1409114" y="3990"/>
                </a:moveTo>
                <a:lnTo>
                  <a:pt x="1409205" y="3990"/>
                </a:lnTo>
                <a:lnTo>
                  <a:pt x="1428764" y="3990"/>
                </a:lnTo>
                <a:lnTo>
                  <a:pt x="1428855" y="3990"/>
                </a:lnTo>
                <a:cubicBezTo>
                  <a:pt x="1428371" y="7497"/>
                  <a:pt x="1428129" y="11749"/>
                  <a:pt x="1428129" y="16748"/>
                </a:cubicBezTo>
                <a:lnTo>
                  <a:pt x="1428129" y="22612"/>
                </a:lnTo>
                <a:lnTo>
                  <a:pt x="1448474" y="22612"/>
                </a:lnTo>
                <a:cubicBezTo>
                  <a:pt x="1452263" y="22491"/>
                  <a:pt x="1454984" y="22088"/>
                  <a:pt x="1456637" y="21403"/>
                </a:cubicBezTo>
                <a:lnTo>
                  <a:pt x="1456647" y="21415"/>
                </a:lnTo>
                <a:lnTo>
                  <a:pt x="1456728" y="21403"/>
                </a:lnTo>
                <a:lnTo>
                  <a:pt x="1465071" y="31077"/>
                </a:lnTo>
                <a:cubicBezTo>
                  <a:pt x="1463701" y="32125"/>
                  <a:pt x="1461847" y="33979"/>
                  <a:pt x="1459509" y="36639"/>
                </a:cubicBezTo>
                <a:cubicBezTo>
                  <a:pt x="1451488" y="45628"/>
                  <a:pt x="1443446" y="53065"/>
                  <a:pt x="1435385" y="58950"/>
                </a:cubicBezTo>
                <a:cubicBezTo>
                  <a:pt x="1443003" y="61328"/>
                  <a:pt x="1450742" y="64331"/>
                  <a:pt x="1458602" y="67958"/>
                </a:cubicBezTo>
                <a:cubicBezTo>
                  <a:pt x="1466301" y="71586"/>
                  <a:pt x="1472528" y="75073"/>
                  <a:pt x="1477285" y="78418"/>
                </a:cubicBezTo>
                <a:lnTo>
                  <a:pt x="1467067" y="94199"/>
                </a:lnTo>
                <a:lnTo>
                  <a:pt x="1467000" y="94162"/>
                </a:lnTo>
                <a:lnTo>
                  <a:pt x="1466976" y="94199"/>
                </a:lnTo>
                <a:cubicBezTo>
                  <a:pt x="1455165" y="85976"/>
                  <a:pt x="1443295" y="79426"/>
                  <a:pt x="1431364" y="74549"/>
                </a:cubicBezTo>
                <a:lnTo>
                  <a:pt x="1428492" y="73201"/>
                </a:lnTo>
                <a:lnTo>
                  <a:pt x="1428492" y="100124"/>
                </a:lnTo>
                <a:cubicBezTo>
                  <a:pt x="1428532" y="107702"/>
                  <a:pt x="1428774" y="112942"/>
                  <a:pt x="1429218" y="115844"/>
                </a:cubicBezTo>
                <a:lnTo>
                  <a:pt x="1429127" y="115844"/>
                </a:lnTo>
                <a:lnTo>
                  <a:pt x="1409326" y="115844"/>
                </a:lnTo>
                <a:lnTo>
                  <a:pt x="1409235" y="115844"/>
                </a:lnTo>
                <a:cubicBezTo>
                  <a:pt x="1409759" y="112337"/>
                  <a:pt x="1410041" y="107057"/>
                  <a:pt x="1410081" y="100003"/>
                </a:cubicBezTo>
                <a:lnTo>
                  <a:pt x="1410081" y="74173"/>
                </a:lnTo>
                <a:lnTo>
                  <a:pt x="1397052" y="80958"/>
                </a:lnTo>
                <a:cubicBezTo>
                  <a:pt x="1389555" y="84142"/>
                  <a:pt x="1381514" y="86984"/>
                  <a:pt x="1372928" y="89483"/>
                </a:cubicBezTo>
                <a:lnTo>
                  <a:pt x="1372916" y="89455"/>
                </a:lnTo>
                <a:lnTo>
                  <a:pt x="1372837" y="89483"/>
                </a:lnTo>
                <a:cubicBezTo>
                  <a:pt x="1371547" y="86177"/>
                  <a:pt x="1370338" y="83437"/>
                  <a:pt x="1369209" y="81260"/>
                </a:cubicBezTo>
                <a:cubicBezTo>
                  <a:pt x="1368121" y="79245"/>
                  <a:pt x="1366448" y="76625"/>
                  <a:pt x="1364191" y="73400"/>
                </a:cubicBezTo>
                <a:cubicBezTo>
                  <a:pt x="1376001" y="71022"/>
                  <a:pt x="1388335" y="66910"/>
                  <a:pt x="1401194" y="61066"/>
                </a:cubicBezTo>
                <a:lnTo>
                  <a:pt x="1434749" y="38031"/>
                </a:lnTo>
                <a:lnTo>
                  <a:pt x="1393666" y="38332"/>
                </a:lnTo>
                <a:cubicBezTo>
                  <a:pt x="1385565" y="38413"/>
                  <a:pt x="1379821" y="38635"/>
                  <a:pt x="1376435" y="38997"/>
                </a:cubicBezTo>
                <a:lnTo>
                  <a:pt x="1376435" y="38994"/>
                </a:lnTo>
                <a:lnTo>
                  <a:pt x="1376344" y="38997"/>
                </a:lnTo>
                <a:lnTo>
                  <a:pt x="1376344" y="21705"/>
                </a:lnTo>
                <a:lnTo>
                  <a:pt x="1376435" y="21710"/>
                </a:lnTo>
                <a:lnTo>
                  <a:pt x="1376435" y="21705"/>
                </a:lnTo>
                <a:cubicBezTo>
                  <a:pt x="1380748" y="22350"/>
                  <a:pt x="1386532" y="22673"/>
                  <a:pt x="1393787" y="22673"/>
                </a:cubicBezTo>
                <a:lnTo>
                  <a:pt x="1409719" y="22673"/>
                </a:lnTo>
                <a:lnTo>
                  <a:pt x="1409719" y="16989"/>
                </a:lnTo>
                <a:cubicBezTo>
                  <a:pt x="1409678" y="10903"/>
                  <a:pt x="1409477" y="6570"/>
                  <a:pt x="1409114" y="3990"/>
                </a:cubicBezTo>
                <a:close/>
                <a:moveTo>
                  <a:pt x="1344964" y="3809"/>
                </a:moveTo>
                <a:lnTo>
                  <a:pt x="1344986" y="3839"/>
                </a:lnTo>
                <a:lnTo>
                  <a:pt x="1345055" y="3809"/>
                </a:lnTo>
                <a:cubicBezTo>
                  <a:pt x="1346789" y="5865"/>
                  <a:pt x="1348582" y="8323"/>
                  <a:pt x="1350436" y="11185"/>
                </a:cubicBezTo>
                <a:cubicBezTo>
                  <a:pt x="1352573" y="14490"/>
                  <a:pt x="1354205" y="17413"/>
                  <a:pt x="1355334" y="19952"/>
                </a:cubicBezTo>
                <a:lnTo>
                  <a:pt x="1344995" y="24970"/>
                </a:lnTo>
                <a:lnTo>
                  <a:pt x="1344974" y="24936"/>
                </a:lnTo>
                <a:lnTo>
                  <a:pt x="1344904" y="24970"/>
                </a:lnTo>
                <a:cubicBezTo>
                  <a:pt x="1342606" y="19892"/>
                  <a:pt x="1339221" y="14309"/>
                  <a:pt x="1334746" y="8223"/>
                </a:cubicBezTo>
                <a:close/>
                <a:moveTo>
                  <a:pt x="537925" y="3627"/>
                </a:moveTo>
                <a:lnTo>
                  <a:pt x="538014" y="3636"/>
                </a:lnTo>
                <a:lnTo>
                  <a:pt x="538016" y="3627"/>
                </a:lnTo>
                <a:lnTo>
                  <a:pt x="557303" y="5381"/>
                </a:lnTo>
                <a:cubicBezTo>
                  <a:pt x="556699" y="6348"/>
                  <a:pt x="555167" y="9774"/>
                  <a:pt x="552708" y="15659"/>
                </a:cubicBezTo>
                <a:lnTo>
                  <a:pt x="551684" y="17890"/>
                </a:lnTo>
                <a:lnTo>
                  <a:pt x="559329" y="17352"/>
                </a:lnTo>
                <a:cubicBezTo>
                  <a:pt x="575210" y="16304"/>
                  <a:pt x="585831" y="14974"/>
                  <a:pt x="591192" y="13362"/>
                </a:cubicBezTo>
                <a:lnTo>
                  <a:pt x="591192" y="13373"/>
                </a:lnTo>
                <a:lnTo>
                  <a:pt x="591283" y="13362"/>
                </a:lnTo>
                <a:lnTo>
                  <a:pt x="592069" y="30110"/>
                </a:lnTo>
                <a:cubicBezTo>
                  <a:pt x="589408" y="30351"/>
                  <a:pt x="586144" y="30694"/>
                  <a:pt x="582274" y="31137"/>
                </a:cubicBezTo>
                <a:cubicBezTo>
                  <a:pt x="572036" y="32306"/>
                  <a:pt x="559460" y="33092"/>
                  <a:pt x="544546" y="33495"/>
                </a:cubicBezTo>
                <a:lnTo>
                  <a:pt x="536605" y="45768"/>
                </a:lnTo>
                <a:lnTo>
                  <a:pt x="543125" y="42686"/>
                </a:lnTo>
                <a:cubicBezTo>
                  <a:pt x="546430" y="41517"/>
                  <a:pt x="549897" y="40932"/>
                  <a:pt x="553524" y="40932"/>
                </a:cubicBezTo>
                <a:lnTo>
                  <a:pt x="553542" y="40944"/>
                </a:lnTo>
                <a:lnTo>
                  <a:pt x="553615" y="40932"/>
                </a:lnTo>
                <a:lnTo>
                  <a:pt x="572026" y="53488"/>
                </a:lnTo>
                <a:lnTo>
                  <a:pt x="573779" y="52904"/>
                </a:lnTo>
                <a:cubicBezTo>
                  <a:pt x="580107" y="50646"/>
                  <a:pt x="585408" y="48812"/>
                  <a:pt x="589680" y="47402"/>
                </a:cubicBezTo>
                <a:cubicBezTo>
                  <a:pt x="594679" y="45709"/>
                  <a:pt x="597863" y="44479"/>
                  <a:pt x="599233" y="43713"/>
                </a:cubicBezTo>
                <a:lnTo>
                  <a:pt x="599245" y="43744"/>
                </a:lnTo>
                <a:lnTo>
                  <a:pt x="599324" y="43713"/>
                </a:lnTo>
                <a:lnTo>
                  <a:pt x="605975" y="60461"/>
                </a:lnTo>
                <a:cubicBezTo>
                  <a:pt x="604242" y="60703"/>
                  <a:pt x="602347" y="61066"/>
                  <a:pt x="600292" y="61549"/>
                </a:cubicBezTo>
                <a:cubicBezTo>
                  <a:pt x="594608" y="62920"/>
                  <a:pt x="589953" y="64210"/>
                  <a:pt x="586325" y="65419"/>
                </a:cubicBezTo>
                <a:lnTo>
                  <a:pt x="575321" y="69107"/>
                </a:lnTo>
                <a:lnTo>
                  <a:pt x="573991" y="69591"/>
                </a:lnTo>
                <a:cubicBezTo>
                  <a:pt x="573991" y="70357"/>
                  <a:pt x="574031" y="71707"/>
                  <a:pt x="574112" y="73642"/>
                </a:cubicBezTo>
                <a:cubicBezTo>
                  <a:pt x="574112" y="74125"/>
                  <a:pt x="574112" y="74851"/>
                  <a:pt x="574112" y="75818"/>
                </a:cubicBezTo>
                <a:cubicBezTo>
                  <a:pt x="574112" y="76141"/>
                  <a:pt x="574092" y="77350"/>
                  <a:pt x="574051" y="79446"/>
                </a:cubicBezTo>
                <a:cubicBezTo>
                  <a:pt x="574051" y="80252"/>
                  <a:pt x="574051" y="81220"/>
                  <a:pt x="574051" y="82348"/>
                </a:cubicBezTo>
                <a:cubicBezTo>
                  <a:pt x="574051" y="85613"/>
                  <a:pt x="574172" y="88294"/>
                  <a:pt x="574414" y="90390"/>
                </a:cubicBezTo>
                <a:lnTo>
                  <a:pt x="557243" y="90813"/>
                </a:lnTo>
                <a:lnTo>
                  <a:pt x="557243" y="90811"/>
                </a:lnTo>
                <a:lnTo>
                  <a:pt x="557152" y="90813"/>
                </a:lnTo>
                <a:cubicBezTo>
                  <a:pt x="557595" y="88314"/>
                  <a:pt x="557817" y="84102"/>
                  <a:pt x="557817" y="78176"/>
                </a:cubicBezTo>
                <a:lnTo>
                  <a:pt x="557817" y="75565"/>
                </a:lnTo>
                <a:lnTo>
                  <a:pt x="547992" y="80837"/>
                </a:lnTo>
                <a:cubicBezTo>
                  <a:pt x="544083" y="83618"/>
                  <a:pt x="542128" y="86621"/>
                  <a:pt x="542128" y="89845"/>
                </a:cubicBezTo>
                <a:cubicBezTo>
                  <a:pt x="542128" y="91982"/>
                  <a:pt x="542974" y="93675"/>
                  <a:pt x="544667" y="94924"/>
                </a:cubicBezTo>
                <a:lnTo>
                  <a:pt x="560836" y="97699"/>
                </a:lnTo>
                <a:lnTo>
                  <a:pt x="590708" y="94561"/>
                </a:lnTo>
                <a:cubicBezTo>
                  <a:pt x="593610" y="93876"/>
                  <a:pt x="596331" y="93050"/>
                  <a:pt x="598870" y="92083"/>
                </a:cubicBezTo>
                <a:lnTo>
                  <a:pt x="598872" y="92110"/>
                </a:lnTo>
                <a:lnTo>
                  <a:pt x="598961" y="92083"/>
                </a:lnTo>
                <a:lnTo>
                  <a:pt x="600352" y="111067"/>
                </a:lnTo>
                <a:cubicBezTo>
                  <a:pt x="598659" y="111108"/>
                  <a:pt x="596603" y="111309"/>
                  <a:pt x="594185" y="111672"/>
                </a:cubicBezTo>
                <a:cubicBezTo>
                  <a:pt x="583584" y="113163"/>
                  <a:pt x="572963" y="113909"/>
                  <a:pt x="562322" y="113909"/>
                </a:cubicBezTo>
                <a:lnTo>
                  <a:pt x="562290" y="113905"/>
                </a:lnTo>
                <a:lnTo>
                  <a:pt x="562231" y="113909"/>
                </a:lnTo>
                <a:cubicBezTo>
                  <a:pt x="550783" y="113909"/>
                  <a:pt x="542339" y="112801"/>
                  <a:pt x="536898" y="110584"/>
                </a:cubicBezTo>
                <a:cubicBezTo>
                  <a:pt x="527788" y="106916"/>
                  <a:pt x="523233" y="100608"/>
                  <a:pt x="523233" y="91659"/>
                </a:cubicBezTo>
                <a:cubicBezTo>
                  <a:pt x="523233" y="83598"/>
                  <a:pt x="528030" y="76101"/>
                  <a:pt x="537623" y="69168"/>
                </a:cubicBezTo>
                <a:cubicBezTo>
                  <a:pt x="541493" y="66346"/>
                  <a:pt x="547519" y="63182"/>
                  <a:pt x="555701" y="59675"/>
                </a:cubicBezTo>
                <a:lnTo>
                  <a:pt x="549388" y="54745"/>
                </a:lnTo>
                <a:lnTo>
                  <a:pt x="525078" y="66991"/>
                </a:lnTo>
                <a:cubicBezTo>
                  <a:pt x="520321" y="71102"/>
                  <a:pt x="516573" y="75073"/>
                  <a:pt x="513832" y="78902"/>
                </a:cubicBezTo>
                <a:lnTo>
                  <a:pt x="513785" y="78855"/>
                </a:lnTo>
                <a:lnTo>
                  <a:pt x="513741" y="78902"/>
                </a:lnTo>
                <a:lnTo>
                  <a:pt x="500318" y="65600"/>
                </a:lnTo>
                <a:cubicBezTo>
                  <a:pt x="501971" y="64431"/>
                  <a:pt x="504147" y="62477"/>
                  <a:pt x="506848" y="59736"/>
                </a:cubicBezTo>
                <a:cubicBezTo>
                  <a:pt x="510436" y="56068"/>
                  <a:pt x="514043" y="51735"/>
                  <a:pt x="517671" y="46736"/>
                </a:cubicBezTo>
                <a:cubicBezTo>
                  <a:pt x="520573" y="42786"/>
                  <a:pt x="522830" y="39400"/>
                  <a:pt x="524442" y="36579"/>
                </a:cubicBezTo>
                <a:cubicBezTo>
                  <a:pt x="525289" y="35168"/>
                  <a:pt x="525914" y="34140"/>
                  <a:pt x="526317" y="33495"/>
                </a:cubicBezTo>
                <a:cubicBezTo>
                  <a:pt x="521843" y="33495"/>
                  <a:pt x="518034" y="33455"/>
                  <a:pt x="514889" y="33374"/>
                </a:cubicBezTo>
                <a:cubicBezTo>
                  <a:pt x="511947" y="33294"/>
                  <a:pt x="510355" y="33254"/>
                  <a:pt x="510113" y="33254"/>
                </a:cubicBezTo>
                <a:cubicBezTo>
                  <a:pt x="508984" y="33254"/>
                  <a:pt x="508259" y="33233"/>
                  <a:pt x="507936" y="33193"/>
                </a:cubicBezTo>
                <a:lnTo>
                  <a:pt x="506302" y="33135"/>
                </a:lnTo>
                <a:lnTo>
                  <a:pt x="504460" y="33254"/>
                </a:lnTo>
                <a:lnTo>
                  <a:pt x="504460" y="33248"/>
                </a:lnTo>
                <a:lnTo>
                  <a:pt x="504369" y="33254"/>
                </a:lnTo>
                <a:lnTo>
                  <a:pt x="504611" y="16566"/>
                </a:lnTo>
                <a:lnTo>
                  <a:pt x="504702" y="16572"/>
                </a:lnTo>
                <a:lnTo>
                  <a:pt x="504702" y="16566"/>
                </a:lnTo>
                <a:cubicBezTo>
                  <a:pt x="508692" y="17695"/>
                  <a:pt x="517903" y="18239"/>
                  <a:pt x="532333" y="18199"/>
                </a:cubicBezTo>
                <a:lnTo>
                  <a:pt x="533451" y="18199"/>
                </a:lnTo>
                <a:cubicBezTo>
                  <a:pt x="536152" y="11709"/>
                  <a:pt x="537643" y="6852"/>
                  <a:pt x="537925" y="3627"/>
                </a:cubicBezTo>
                <a:close/>
                <a:moveTo>
                  <a:pt x="1900786" y="3325"/>
                </a:moveTo>
                <a:lnTo>
                  <a:pt x="1900871" y="3341"/>
                </a:lnTo>
                <a:lnTo>
                  <a:pt x="1900877" y="3325"/>
                </a:lnTo>
                <a:lnTo>
                  <a:pt x="1920951" y="7074"/>
                </a:lnTo>
                <a:cubicBezTo>
                  <a:pt x="1920588" y="7557"/>
                  <a:pt x="1920144" y="8364"/>
                  <a:pt x="1919620" y="9492"/>
                </a:cubicBezTo>
                <a:cubicBezTo>
                  <a:pt x="1918774" y="11185"/>
                  <a:pt x="1917988" y="12858"/>
                  <a:pt x="1917262" y="14511"/>
                </a:cubicBezTo>
                <a:lnTo>
                  <a:pt x="1914300" y="20737"/>
                </a:lnTo>
                <a:lnTo>
                  <a:pt x="1946435" y="20375"/>
                </a:lnTo>
                <a:cubicBezTo>
                  <a:pt x="1950586" y="20254"/>
                  <a:pt x="1953529" y="19791"/>
                  <a:pt x="1955262" y="18985"/>
                </a:cubicBezTo>
                <a:lnTo>
                  <a:pt x="1955275" y="18997"/>
                </a:lnTo>
                <a:lnTo>
                  <a:pt x="1955353" y="18985"/>
                </a:lnTo>
                <a:lnTo>
                  <a:pt x="1964483" y="27993"/>
                </a:lnTo>
                <a:cubicBezTo>
                  <a:pt x="1963515" y="29324"/>
                  <a:pt x="1962427" y="32004"/>
                  <a:pt x="1961218" y="36035"/>
                </a:cubicBezTo>
                <a:cubicBezTo>
                  <a:pt x="1958638" y="44661"/>
                  <a:pt x="1955111" y="53367"/>
                  <a:pt x="1950637" y="62154"/>
                </a:cubicBezTo>
                <a:cubicBezTo>
                  <a:pt x="1942576" y="77995"/>
                  <a:pt x="1931350" y="91035"/>
                  <a:pt x="1916960" y="101273"/>
                </a:cubicBezTo>
                <a:cubicBezTo>
                  <a:pt x="1909019" y="106916"/>
                  <a:pt x="1900333" y="111853"/>
                  <a:pt x="1890901" y="116086"/>
                </a:cubicBezTo>
                <a:lnTo>
                  <a:pt x="1890877" y="116048"/>
                </a:lnTo>
                <a:lnTo>
                  <a:pt x="1890810" y="116086"/>
                </a:lnTo>
                <a:cubicBezTo>
                  <a:pt x="1888916" y="112619"/>
                  <a:pt x="1887041" y="109717"/>
                  <a:pt x="1885187" y="107379"/>
                </a:cubicBezTo>
                <a:cubicBezTo>
                  <a:pt x="1883535" y="105364"/>
                  <a:pt x="1881157" y="102945"/>
                  <a:pt x="1878053" y="100124"/>
                </a:cubicBezTo>
                <a:cubicBezTo>
                  <a:pt x="1895063" y="93836"/>
                  <a:pt x="1909049" y="84888"/>
                  <a:pt x="1920013" y="73279"/>
                </a:cubicBezTo>
                <a:cubicBezTo>
                  <a:pt x="1926382" y="66588"/>
                  <a:pt x="1931904" y="58103"/>
                  <a:pt x="1936580" y="47825"/>
                </a:cubicBezTo>
                <a:lnTo>
                  <a:pt x="1940932" y="36459"/>
                </a:lnTo>
                <a:lnTo>
                  <a:pt x="1905835" y="36881"/>
                </a:lnTo>
                <a:cubicBezTo>
                  <a:pt x="1902248" y="42726"/>
                  <a:pt x="1897653" y="48691"/>
                  <a:pt x="1892050" y="54778"/>
                </a:cubicBezTo>
                <a:cubicBezTo>
                  <a:pt x="1887052" y="60139"/>
                  <a:pt x="1882114" y="64693"/>
                  <a:pt x="1877237" y="68442"/>
                </a:cubicBezTo>
                <a:lnTo>
                  <a:pt x="1877195" y="68397"/>
                </a:lnTo>
                <a:lnTo>
                  <a:pt x="1877146" y="68442"/>
                </a:lnTo>
                <a:cubicBezTo>
                  <a:pt x="1874728" y="65540"/>
                  <a:pt x="1872571" y="63242"/>
                  <a:pt x="1870677" y="61549"/>
                </a:cubicBezTo>
                <a:cubicBezTo>
                  <a:pt x="1868822" y="59977"/>
                  <a:pt x="1866082" y="58063"/>
                  <a:pt x="1862454" y="55806"/>
                </a:cubicBezTo>
                <a:cubicBezTo>
                  <a:pt x="1875957" y="46736"/>
                  <a:pt x="1886780" y="34483"/>
                  <a:pt x="1894922" y="19045"/>
                </a:cubicBezTo>
                <a:cubicBezTo>
                  <a:pt x="1898469" y="12273"/>
                  <a:pt x="1900424" y="7033"/>
                  <a:pt x="1900786" y="3325"/>
                </a:cubicBezTo>
                <a:close/>
                <a:moveTo>
                  <a:pt x="318873" y="3204"/>
                </a:moveTo>
                <a:lnTo>
                  <a:pt x="318965" y="3204"/>
                </a:lnTo>
                <a:lnTo>
                  <a:pt x="335682" y="3204"/>
                </a:lnTo>
                <a:lnTo>
                  <a:pt x="335773" y="3204"/>
                </a:lnTo>
                <a:cubicBezTo>
                  <a:pt x="335329" y="5502"/>
                  <a:pt x="335108" y="8464"/>
                  <a:pt x="335108" y="12092"/>
                </a:cubicBezTo>
                <a:lnTo>
                  <a:pt x="335108" y="14994"/>
                </a:lnTo>
                <a:lnTo>
                  <a:pt x="346504" y="14994"/>
                </a:lnTo>
                <a:cubicBezTo>
                  <a:pt x="352389" y="14954"/>
                  <a:pt x="356823" y="14712"/>
                  <a:pt x="359806" y="14269"/>
                </a:cubicBezTo>
                <a:lnTo>
                  <a:pt x="359806" y="14274"/>
                </a:lnTo>
                <a:lnTo>
                  <a:pt x="359897" y="14269"/>
                </a:lnTo>
                <a:lnTo>
                  <a:pt x="359897" y="29686"/>
                </a:lnTo>
                <a:lnTo>
                  <a:pt x="359806" y="29683"/>
                </a:lnTo>
                <a:lnTo>
                  <a:pt x="359806" y="29686"/>
                </a:lnTo>
                <a:cubicBezTo>
                  <a:pt x="356863" y="29324"/>
                  <a:pt x="352510" y="29142"/>
                  <a:pt x="346746" y="29142"/>
                </a:cubicBezTo>
                <a:lnTo>
                  <a:pt x="335108" y="29142"/>
                </a:lnTo>
                <a:lnTo>
                  <a:pt x="335108" y="38937"/>
                </a:lnTo>
                <a:lnTo>
                  <a:pt x="349769" y="38937"/>
                </a:lnTo>
                <a:cubicBezTo>
                  <a:pt x="356380" y="38937"/>
                  <a:pt x="361015" y="38715"/>
                  <a:pt x="363675" y="38272"/>
                </a:cubicBezTo>
                <a:lnTo>
                  <a:pt x="363675" y="38276"/>
                </a:lnTo>
                <a:lnTo>
                  <a:pt x="363766" y="38272"/>
                </a:lnTo>
                <a:lnTo>
                  <a:pt x="363766" y="53690"/>
                </a:lnTo>
                <a:lnTo>
                  <a:pt x="363675" y="53685"/>
                </a:lnTo>
                <a:lnTo>
                  <a:pt x="363675" y="53690"/>
                </a:lnTo>
                <a:cubicBezTo>
                  <a:pt x="360935" y="53246"/>
                  <a:pt x="356884" y="53024"/>
                  <a:pt x="351523" y="53024"/>
                </a:cubicBezTo>
                <a:lnTo>
                  <a:pt x="350465" y="53024"/>
                </a:lnTo>
                <a:lnTo>
                  <a:pt x="350465" y="61727"/>
                </a:lnTo>
                <a:lnTo>
                  <a:pt x="363131" y="61126"/>
                </a:lnTo>
                <a:lnTo>
                  <a:pt x="363131" y="61131"/>
                </a:lnTo>
                <a:lnTo>
                  <a:pt x="363222" y="61126"/>
                </a:lnTo>
                <a:lnTo>
                  <a:pt x="363222" y="76846"/>
                </a:lnTo>
                <a:lnTo>
                  <a:pt x="363131" y="76841"/>
                </a:lnTo>
                <a:lnTo>
                  <a:pt x="363131" y="76846"/>
                </a:lnTo>
                <a:lnTo>
                  <a:pt x="350465" y="76186"/>
                </a:lnTo>
                <a:lnTo>
                  <a:pt x="350465" y="102482"/>
                </a:lnTo>
                <a:cubicBezTo>
                  <a:pt x="350465" y="106513"/>
                  <a:pt x="349901" y="109455"/>
                  <a:pt x="348772" y="111309"/>
                </a:cubicBezTo>
                <a:cubicBezTo>
                  <a:pt x="347321" y="113728"/>
                  <a:pt x="344560" y="115340"/>
                  <a:pt x="340489" y="116146"/>
                </a:cubicBezTo>
                <a:cubicBezTo>
                  <a:pt x="337587" y="116710"/>
                  <a:pt x="333778" y="116993"/>
                  <a:pt x="329062" y="116993"/>
                </a:cubicBezTo>
                <a:lnTo>
                  <a:pt x="328985" y="116992"/>
                </a:lnTo>
                <a:lnTo>
                  <a:pt x="328971" y="116993"/>
                </a:lnTo>
                <a:cubicBezTo>
                  <a:pt x="326996" y="116993"/>
                  <a:pt x="324114" y="116952"/>
                  <a:pt x="320325" y="116872"/>
                </a:cubicBezTo>
                <a:cubicBezTo>
                  <a:pt x="319881" y="110745"/>
                  <a:pt x="318672" y="105646"/>
                  <a:pt x="316697" y="101575"/>
                </a:cubicBezTo>
                <a:lnTo>
                  <a:pt x="316789" y="101581"/>
                </a:lnTo>
                <a:lnTo>
                  <a:pt x="316788" y="101575"/>
                </a:lnTo>
                <a:lnTo>
                  <a:pt x="330746" y="102538"/>
                </a:lnTo>
                <a:lnTo>
                  <a:pt x="334412" y="101756"/>
                </a:lnTo>
                <a:cubicBezTo>
                  <a:pt x="334896" y="101273"/>
                  <a:pt x="335138" y="100446"/>
                  <a:pt x="335138" y="99277"/>
                </a:cubicBezTo>
                <a:lnTo>
                  <a:pt x="335138" y="76181"/>
                </a:lnTo>
                <a:lnTo>
                  <a:pt x="310379" y="76181"/>
                </a:lnTo>
                <a:cubicBezTo>
                  <a:pt x="315861" y="81099"/>
                  <a:pt x="321020" y="87165"/>
                  <a:pt x="325857" y="94380"/>
                </a:cubicBezTo>
                <a:lnTo>
                  <a:pt x="312918" y="104356"/>
                </a:lnTo>
                <a:lnTo>
                  <a:pt x="312885" y="104312"/>
                </a:lnTo>
                <a:lnTo>
                  <a:pt x="312827" y="104356"/>
                </a:lnTo>
                <a:cubicBezTo>
                  <a:pt x="308353" y="96416"/>
                  <a:pt x="303234" y="89644"/>
                  <a:pt x="297470" y="84041"/>
                </a:cubicBezTo>
                <a:lnTo>
                  <a:pt x="310046" y="76181"/>
                </a:lnTo>
                <a:lnTo>
                  <a:pt x="308021" y="76181"/>
                </a:lnTo>
                <a:cubicBezTo>
                  <a:pt x="302579" y="76221"/>
                  <a:pt x="298065" y="76443"/>
                  <a:pt x="294478" y="76846"/>
                </a:cubicBezTo>
                <a:lnTo>
                  <a:pt x="294478" y="76842"/>
                </a:lnTo>
                <a:lnTo>
                  <a:pt x="294387" y="76846"/>
                </a:lnTo>
                <a:lnTo>
                  <a:pt x="294387" y="61126"/>
                </a:lnTo>
                <a:lnTo>
                  <a:pt x="294478" y="61130"/>
                </a:lnTo>
                <a:lnTo>
                  <a:pt x="294478" y="61126"/>
                </a:lnTo>
                <a:cubicBezTo>
                  <a:pt x="297057" y="61529"/>
                  <a:pt x="301713" y="61731"/>
                  <a:pt x="308444" y="61731"/>
                </a:cubicBezTo>
                <a:lnTo>
                  <a:pt x="335138" y="61731"/>
                </a:lnTo>
                <a:lnTo>
                  <a:pt x="335138" y="53024"/>
                </a:lnTo>
                <a:lnTo>
                  <a:pt x="308444" y="53024"/>
                </a:lnTo>
                <a:cubicBezTo>
                  <a:pt x="302398" y="53024"/>
                  <a:pt x="297702" y="53246"/>
                  <a:pt x="294357" y="53690"/>
                </a:cubicBezTo>
                <a:lnTo>
                  <a:pt x="294357" y="53685"/>
                </a:lnTo>
                <a:lnTo>
                  <a:pt x="294266" y="53690"/>
                </a:lnTo>
                <a:lnTo>
                  <a:pt x="294266" y="38272"/>
                </a:lnTo>
                <a:lnTo>
                  <a:pt x="294357" y="38276"/>
                </a:lnTo>
                <a:lnTo>
                  <a:pt x="294357" y="38272"/>
                </a:lnTo>
                <a:cubicBezTo>
                  <a:pt x="297138" y="38715"/>
                  <a:pt x="301874" y="38937"/>
                  <a:pt x="308565" y="38937"/>
                </a:cubicBezTo>
                <a:lnTo>
                  <a:pt x="319539" y="38937"/>
                </a:lnTo>
                <a:lnTo>
                  <a:pt x="319539" y="29142"/>
                </a:lnTo>
                <a:lnTo>
                  <a:pt x="310802" y="29142"/>
                </a:lnTo>
                <a:lnTo>
                  <a:pt x="304998" y="29263"/>
                </a:lnTo>
                <a:cubicBezTo>
                  <a:pt x="301733" y="29344"/>
                  <a:pt x="299053" y="29485"/>
                  <a:pt x="296957" y="29686"/>
                </a:cubicBezTo>
                <a:lnTo>
                  <a:pt x="296957" y="29682"/>
                </a:lnTo>
                <a:lnTo>
                  <a:pt x="296866" y="29686"/>
                </a:lnTo>
                <a:lnTo>
                  <a:pt x="296866" y="14269"/>
                </a:lnTo>
                <a:lnTo>
                  <a:pt x="296957" y="14274"/>
                </a:lnTo>
                <a:lnTo>
                  <a:pt x="296957" y="14269"/>
                </a:lnTo>
                <a:cubicBezTo>
                  <a:pt x="299939" y="14712"/>
                  <a:pt x="304373" y="14954"/>
                  <a:pt x="310258" y="14994"/>
                </a:cubicBezTo>
                <a:lnTo>
                  <a:pt x="319539" y="14994"/>
                </a:lnTo>
                <a:lnTo>
                  <a:pt x="319539" y="12153"/>
                </a:lnTo>
                <a:cubicBezTo>
                  <a:pt x="319498" y="8565"/>
                  <a:pt x="319277" y="5582"/>
                  <a:pt x="318873" y="3204"/>
                </a:cubicBezTo>
                <a:close/>
                <a:moveTo>
                  <a:pt x="2342429" y="2962"/>
                </a:moveTo>
                <a:lnTo>
                  <a:pt x="2342463" y="2977"/>
                </a:lnTo>
                <a:lnTo>
                  <a:pt x="2342520" y="2962"/>
                </a:lnTo>
                <a:cubicBezTo>
                  <a:pt x="2346591" y="2962"/>
                  <a:pt x="2349997" y="4474"/>
                  <a:pt x="2352738" y="7497"/>
                </a:cubicBezTo>
                <a:cubicBezTo>
                  <a:pt x="2355076" y="10117"/>
                  <a:pt x="2356245" y="13180"/>
                  <a:pt x="2356245" y="16687"/>
                </a:cubicBezTo>
                <a:cubicBezTo>
                  <a:pt x="2356245" y="20798"/>
                  <a:pt x="2354733" y="24204"/>
                  <a:pt x="2351710" y="26905"/>
                </a:cubicBezTo>
                <a:cubicBezTo>
                  <a:pt x="2349050" y="29283"/>
                  <a:pt x="2346128" y="30472"/>
                  <a:pt x="2342943" y="30472"/>
                </a:cubicBezTo>
                <a:lnTo>
                  <a:pt x="2342852" y="30472"/>
                </a:lnTo>
                <a:lnTo>
                  <a:pt x="2342036" y="30472"/>
                </a:lnTo>
                <a:cubicBezTo>
                  <a:pt x="2341916" y="30916"/>
                  <a:pt x="2341775" y="31480"/>
                  <a:pt x="2341613" y="32165"/>
                </a:cubicBezTo>
                <a:cubicBezTo>
                  <a:pt x="2336494" y="52561"/>
                  <a:pt x="2328312" y="69309"/>
                  <a:pt x="2317066" y="82409"/>
                </a:cubicBezTo>
                <a:cubicBezTo>
                  <a:pt x="2305860" y="95468"/>
                  <a:pt x="2290302" y="106291"/>
                  <a:pt x="2270390" y="114876"/>
                </a:cubicBezTo>
                <a:lnTo>
                  <a:pt x="2270362" y="114832"/>
                </a:lnTo>
                <a:lnTo>
                  <a:pt x="2270299" y="114876"/>
                </a:lnTo>
                <a:cubicBezTo>
                  <a:pt x="2268243" y="110886"/>
                  <a:pt x="2266248" y="107621"/>
                  <a:pt x="2264313" y="105082"/>
                </a:cubicBezTo>
                <a:cubicBezTo>
                  <a:pt x="2262701" y="103026"/>
                  <a:pt x="2260302" y="100426"/>
                  <a:pt x="2257118" y="97282"/>
                </a:cubicBezTo>
                <a:cubicBezTo>
                  <a:pt x="2263607" y="95226"/>
                  <a:pt x="2269634" y="92768"/>
                  <a:pt x="2275196" y="89906"/>
                </a:cubicBezTo>
                <a:cubicBezTo>
                  <a:pt x="2285192" y="84626"/>
                  <a:pt x="2293375" y="78660"/>
                  <a:pt x="2299743" y="72009"/>
                </a:cubicBezTo>
                <a:cubicBezTo>
                  <a:pt x="2310183" y="61046"/>
                  <a:pt x="2317156" y="48147"/>
                  <a:pt x="2320663" y="33314"/>
                </a:cubicBezTo>
                <a:lnTo>
                  <a:pt x="2266520" y="33314"/>
                </a:lnTo>
                <a:cubicBezTo>
                  <a:pt x="2257411" y="33354"/>
                  <a:pt x="2251022" y="33596"/>
                  <a:pt x="2247354" y="34040"/>
                </a:cubicBezTo>
                <a:lnTo>
                  <a:pt x="2247354" y="34036"/>
                </a:lnTo>
                <a:lnTo>
                  <a:pt x="2247263" y="34040"/>
                </a:lnTo>
                <a:lnTo>
                  <a:pt x="2247263" y="15055"/>
                </a:lnTo>
                <a:lnTo>
                  <a:pt x="2247354" y="15059"/>
                </a:lnTo>
                <a:lnTo>
                  <a:pt x="2247354" y="15055"/>
                </a:lnTo>
                <a:cubicBezTo>
                  <a:pt x="2251344" y="15659"/>
                  <a:pt x="2257834" y="15962"/>
                  <a:pt x="2266822" y="15962"/>
                </a:cubicBezTo>
                <a:lnTo>
                  <a:pt x="2323384" y="15962"/>
                </a:lnTo>
                <a:cubicBezTo>
                  <a:pt x="2324714" y="15962"/>
                  <a:pt x="2326487" y="15901"/>
                  <a:pt x="2328704" y="15780"/>
                </a:cubicBezTo>
                <a:cubicBezTo>
                  <a:pt x="2328866" y="13604"/>
                  <a:pt x="2329470" y="11629"/>
                  <a:pt x="2330518" y="9855"/>
                </a:cubicBezTo>
                <a:cubicBezTo>
                  <a:pt x="2331727" y="7719"/>
                  <a:pt x="2333400" y="6026"/>
                  <a:pt x="2335537" y="4776"/>
                </a:cubicBezTo>
                <a:cubicBezTo>
                  <a:pt x="2337673" y="3567"/>
                  <a:pt x="2339970" y="2962"/>
                  <a:pt x="2342429" y="2962"/>
                </a:cubicBezTo>
                <a:close/>
                <a:moveTo>
                  <a:pt x="38937" y="2600"/>
                </a:moveTo>
                <a:lnTo>
                  <a:pt x="39028" y="2600"/>
                </a:lnTo>
                <a:lnTo>
                  <a:pt x="54838" y="2600"/>
                </a:lnTo>
                <a:lnTo>
                  <a:pt x="54930" y="2600"/>
                </a:lnTo>
                <a:cubicBezTo>
                  <a:pt x="54647" y="4413"/>
                  <a:pt x="54506" y="7295"/>
                  <a:pt x="54506" y="11246"/>
                </a:cubicBezTo>
                <a:lnTo>
                  <a:pt x="54506" y="20375"/>
                </a:lnTo>
                <a:lnTo>
                  <a:pt x="61610" y="20375"/>
                </a:lnTo>
                <a:lnTo>
                  <a:pt x="61610" y="11246"/>
                </a:lnTo>
                <a:cubicBezTo>
                  <a:pt x="61610" y="7618"/>
                  <a:pt x="61469" y="4736"/>
                  <a:pt x="61187" y="2600"/>
                </a:cubicBezTo>
                <a:lnTo>
                  <a:pt x="61278" y="2600"/>
                </a:lnTo>
                <a:lnTo>
                  <a:pt x="77088" y="2600"/>
                </a:lnTo>
                <a:lnTo>
                  <a:pt x="77179" y="2600"/>
                </a:lnTo>
                <a:cubicBezTo>
                  <a:pt x="76776" y="4494"/>
                  <a:pt x="76575" y="7618"/>
                  <a:pt x="76575" y="11971"/>
                </a:cubicBezTo>
                <a:lnTo>
                  <a:pt x="76575" y="20375"/>
                </a:lnTo>
                <a:lnTo>
                  <a:pt x="82348" y="20375"/>
                </a:lnTo>
                <a:cubicBezTo>
                  <a:pt x="86097" y="14773"/>
                  <a:pt x="88898" y="9351"/>
                  <a:pt x="90753" y="4111"/>
                </a:cubicBezTo>
                <a:lnTo>
                  <a:pt x="90830" y="4138"/>
                </a:lnTo>
                <a:lnTo>
                  <a:pt x="90844" y="4111"/>
                </a:lnTo>
                <a:lnTo>
                  <a:pt x="105898" y="9432"/>
                </a:lnTo>
                <a:cubicBezTo>
                  <a:pt x="103682" y="13422"/>
                  <a:pt x="101384" y="17070"/>
                  <a:pt x="99006" y="20375"/>
                </a:cubicBezTo>
                <a:lnTo>
                  <a:pt x="100608" y="20375"/>
                </a:lnTo>
                <a:cubicBezTo>
                  <a:pt x="106855" y="20375"/>
                  <a:pt x="111572" y="20133"/>
                  <a:pt x="114756" y="19650"/>
                </a:cubicBezTo>
                <a:lnTo>
                  <a:pt x="114756" y="19654"/>
                </a:lnTo>
                <a:lnTo>
                  <a:pt x="114847" y="19650"/>
                </a:lnTo>
                <a:lnTo>
                  <a:pt x="114847" y="33979"/>
                </a:lnTo>
                <a:lnTo>
                  <a:pt x="114756" y="33975"/>
                </a:lnTo>
                <a:lnTo>
                  <a:pt x="114756" y="33979"/>
                </a:lnTo>
                <a:cubicBezTo>
                  <a:pt x="111330" y="33576"/>
                  <a:pt x="106331" y="33374"/>
                  <a:pt x="99761" y="33374"/>
                </a:cubicBezTo>
                <a:lnTo>
                  <a:pt x="88425" y="33374"/>
                </a:lnTo>
                <a:cubicBezTo>
                  <a:pt x="86893" y="36599"/>
                  <a:pt x="85664" y="39058"/>
                  <a:pt x="84737" y="40751"/>
                </a:cubicBezTo>
                <a:lnTo>
                  <a:pt x="97585" y="40751"/>
                </a:lnTo>
                <a:cubicBezTo>
                  <a:pt x="102825" y="40751"/>
                  <a:pt x="106956" y="40569"/>
                  <a:pt x="109979" y="40207"/>
                </a:cubicBezTo>
                <a:lnTo>
                  <a:pt x="109979" y="40211"/>
                </a:lnTo>
                <a:lnTo>
                  <a:pt x="110070" y="40207"/>
                </a:lnTo>
                <a:lnTo>
                  <a:pt x="110070" y="53508"/>
                </a:lnTo>
                <a:lnTo>
                  <a:pt x="109979" y="53504"/>
                </a:lnTo>
                <a:lnTo>
                  <a:pt x="109979" y="53508"/>
                </a:lnTo>
                <a:cubicBezTo>
                  <a:pt x="106674" y="53145"/>
                  <a:pt x="102543" y="52964"/>
                  <a:pt x="97585" y="52964"/>
                </a:cubicBezTo>
                <a:lnTo>
                  <a:pt x="65510" y="52964"/>
                </a:lnTo>
                <a:lnTo>
                  <a:pt x="65510" y="57619"/>
                </a:lnTo>
                <a:lnTo>
                  <a:pt x="91720" y="57619"/>
                </a:lnTo>
                <a:cubicBezTo>
                  <a:pt x="96960" y="57619"/>
                  <a:pt x="101112" y="57438"/>
                  <a:pt x="104175" y="57075"/>
                </a:cubicBezTo>
                <a:lnTo>
                  <a:pt x="104175" y="57079"/>
                </a:lnTo>
                <a:lnTo>
                  <a:pt x="104266" y="57075"/>
                </a:lnTo>
                <a:lnTo>
                  <a:pt x="104266" y="69591"/>
                </a:lnTo>
                <a:lnTo>
                  <a:pt x="104175" y="69587"/>
                </a:lnTo>
                <a:lnTo>
                  <a:pt x="104175" y="69591"/>
                </a:lnTo>
                <a:cubicBezTo>
                  <a:pt x="101071" y="69228"/>
                  <a:pt x="96920" y="69047"/>
                  <a:pt x="91720" y="69047"/>
                </a:cubicBezTo>
                <a:lnTo>
                  <a:pt x="65510" y="69047"/>
                </a:lnTo>
                <a:lnTo>
                  <a:pt x="65510" y="73823"/>
                </a:lnTo>
                <a:lnTo>
                  <a:pt x="99096" y="73823"/>
                </a:lnTo>
                <a:cubicBezTo>
                  <a:pt x="106432" y="73823"/>
                  <a:pt x="111531" y="73581"/>
                  <a:pt x="114393" y="73098"/>
                </a:cubicBezTo>
                <a:lnTo>
                  <a:pt x="114393" y="73102"/>
                </a:lnTo>
                <a:lnTo>
                  <a:pt x="114484" y="73098"/>
                </a:lnTo>
                <a:lnTo>
                  <a:pt x="114484" y="86943"/>
                </a:lnTo>
                <a:lnTo>
                  <a:pt x="114393" y="86939"/>
                </a:lnTo>
                <a:lnTo>
                  <a:pt x="114393" y="86943"/>
                </a:lnTo>
                <a:cubicBezTo>
                  <a:pt x="110282" y="86460"/>
                  <a:pt x="105223" y="86218"/>
                  <a:pt x="99217" y="86218"/>
                </a:cubicBezTo>
                <a:lnTo>
                  <a:pt x="76877" y="86218"/>
                </a:lnTo>
                <a:cubicBezTo>
                  <a:pt x="80867" y="89402"/>
                  <a:pt x="86269" y="92345"/>
                  <a:pt x="93081" y="95045"/>
                </a:cubicBezTo>
                <a:cubicBezTo>
                  <a:pt x="100094" y="97826"/>
                  <a:pt x="108176" y="99942"/>
                  <a:pt x="117326" y="101394"/>
                </a:cubicBezTo>
                <a:cubicBezTo>
                  <a:pt x="113859" y="106230"/>
                  <a:pt x="111159" y="111208"/>
                  <a:pt x="109224" y="116328"/>
                </a:cubicBezTo>
                <a:lnTo>
                  <a:pt x="109149" y="116298"/>
                </a:lnTo>
                <a:lnTo>
                  <a:pt x="109133" y="116328"/>
                </a:lnTo>
                <a:cubicBezTo>
                  <a:pt x="99620" y="113748"/>
                  <a:pt x="90551" y="110140"/>
                  <a:pt x="81925" y="105505"/>
                </a:cubicBezTo>
                <a:lnTo>
                  <a:pt x="65210" y="92939"/>
                </a:lnTo>
                <a:lnTo>
                  <a:pt x="65450" y="100849"/>
                </a:lnTo>
                <a:lnTo>
                  <a:pt x="65450" y="105928"/>
                </a:lnTo>
                <a:cubicBezTo>
                  <a:pt x="65450" y="111208"/>
                  <a:pt x="65692" y="115320"/>
                  <a:pt x="66175" y="118262"/>
                </a:cubicBezTo>
                <a:lnTo>
                  <a:pt x="66084" y="118262"/>
                </a:lnTo>
                <a:lnTo>
                  <a:pt x="49488" y="118262"/>
                </a:lnTo>
                <a:lnTo>
                  <a:pt x="49397" y="118262"/>
                </a:lnTo>
                <a:cubicBezTo>
                  <a:pt x="49921" y="114876"/>
                  <a:pt x="50183" y="110725"/>
                  <a:pt x="50183" y="105807"/>
                </a:cubicBezTo>
                <a:lnTo>
                  <a:pt x="50183" y="100910"/>
                </a:lnTo>
                <a:lnTo>
                  <a:pt x="50423" y="93222"/>
                </a:lnTo>
                <a:lnTo>
                  <a:pt x="8797" y="116328"/>
                </a:lnTo>
                <a:lnTo>
                  <a:pt x="8774" y="116290"/>
                </a:lnTo>
                <a:lnTo>
                  <a:pt x="8706" y="116328"/>
                </a:lnTo>
                <a:cubicBezTo>
                  <a:pt x="6731" y="111370"/>
                  <a:pt x="3829" y="106613"/>
                  <a:pt x="0" y="102059"/>
                </a:cubicBezTo>
                <a:cubicBezTo>
                  <a:pt x="15921" y="99197"/>
                  <a:pt x="28880" y="93917"/>
                  <a:pt x="38877" y="86218"/>
                </a:cubicBezTo>
                <a:lnTo>
                  <a:pt x="18471" y="86218"/>
                </a:lnTo>
                <a:cubicBezTo>
                  <a:pt x="12224" y="86218"/>
                  <a:pt x="7064" y="86460"/>
                  <a:pt x="2993" y="86943"/>
                </a:cubicBezTo>
                <a:lnTo>
                  <a:pt x="2993" y="86939"/>
                </a:lnTo>
                <a:lnTo>
                  <a:pt x="2902" y="86943"/>
                </a:lnTo>
                <a:lnTo>
                  <a:pt x="2902" y="73098"/>
                </a:lnTo>
                <a:lnTo>
                  <a:pt x="2993" y="73102"/>
                </a:lnTo>
                <a:lnTo>
                  <a:pt x="2993" y="73098"/>
                </a:lnTo>
                <a:cubicBezTo>
                  <a:pt x="6137" y="73581"/>
                  <a:pt x="11236" y="73823"/>
                  <a:pt x="18290" y="73823"/>
                </a:cubicBezTo>
                <a:lnTo>
                  <a:pt x="50002" y="73823"/>
                </a:lnTo>
                <a:lnTo>
                  <a:pt x="50002" y="69047"/>
                </a:lnTo>
                <a:lnTo>
                  <a:pt x="25303" y="69047"/>
                </a:lnTo>
                <a:cubicBezTo>
                  <a:pt x="20184" y="69047"/>
                  <a:pt x="16053" y="69228"/>
                  <a:pt x="12909" y="69591"/>
                </a:cubicBezTo>
                <a:lnTo>
                  <a:pt x="12909" y="69587"/>
                </a:lnTo>
                <a:lnTo>
                  <a:pt x="12818" y="69591"/>
                </a:lnTo>
                <a:lnTo>
                  <a:pt x="12818" y="57075"/>
                </a:lnTo>
                <a:lnTo>
                  <a:pt x="12909" y="57079"/>
                </a:lnTo>
                <a:lnTo>
                  <a:pt x="12909" y="57075"/>
                </a:lnTo>
                <a:cubicBezTo>
                  <a:pt x="15892" y="57438"/>
                  <a:pt x="20023" y="57619"/>
                  <a:pt x="25303" y="57619"/>
                </a:cubicBezTo>
                <a:lnTo>
                  <a:pt x="50002" y="57619"/>
                </a:lnTo>
                <a:lnTo>
                  <a:pt x="50002" y="52964"/>
                </a:lnTo>
                <a:lnTo>
                  <a:pt x="19378" y="52964"/>
                </a:lnTo>
                <a:cubicBezTo>
                  <a:pt x="14380" y="52964"/>
                  <a:pt x="10248" y="53145"/>
                  <a:pt x="6984" y="53508"/>
                </a:cubicBezTo>
                <a:lnTo>
                  <a:pt x="6984" y="53504"/>
                </a:lnTo>
                <a:lnTo>
                  <a:pt x="6893" y="53508"/>
                </a:lnTo>
                <a:lnTo>
                  <a:pt x="6893" y="40207"/>
                </a:lnTo>
                <a:lnTo>
                  <a:pt x="6984" y="40211"/>
                </a:lnTo>
                <a:lnTo>
                  <a:pt x="6984" y="40207"/>
                </a:lnTo>
                <a:cubicBezTo>
                  <a:pt x="10007" y="40569"/>
                  <a:pt x="14138" y="40751"/>
                  <a:pt x="19378" y="40751"/>
                </a:cubicBezTo>
                <a:lnTo>
                  <a:pt x="32951" y="40751"/>
                </a:lnTo>
                <a:cubicBezTo>
                  <a:pt x="31460" y="37566"/>
                  <a:pt x="30211" y="35108"/>
                  <a:pt x="29203" y="33374"/>
                </a:cubicBezTo>
                <a:lnTo>
                  <a:pt x="17081" y="33374"/>
                </a:lnTo>
                <a:cubicBezTo>
                  <a:pt x="10631" y="33374"/>
                  <a:pt x="5613" y="33576"/>
                  <a:pt x="2026" y="33979"/>
                </a:cubicBezTo>
                <a:lnTo>
                  <a:pt x="2026" y="33975"/>
                </a:lnTo>
                <a:lnTo>
                  <a:pt x="1935" y="33979"/>
                </a:lnTo>
                <a:lnTo>
                  <a:pt x="1935" y="19650"/>
                </a:lnTo>
                <a:lnTo>
                  <a:pt x="2026" y="19654"/>
                </a:lnTo>
                <a:lnTo>
                  <a:pt x="2026" y="19650"/>
                </a:lnTo>
                <a:cubicBezTo>
                  <a:pt x="5492" y="20133"/>
                  <a:pt x="10248" y="20375"/>
                  <a:pt x="16295" y="20375"/>
                </a:cubicBezTo>
                <a:lnTo>
                  <a:pt x="18078" y="20375"/>
                </a:lnTo>
                <a:cubicBezTo>
                  <a:pt x="16345" y="17110"/>
                  <a:pt x="13805" y="13523"/>
                  <a:pt x="10460" y="9613"/>
                </a:cubicBezTo>
                <a:lnTo>
                  <a:pt x="25333" y="4293"/>
                </a:lnTo>
                <a:lnTo>
                  <a:pt x="25348" y="4320"/>
                </a:lnTo>
                <a:lnTo>
                  <a:pt x="25424" y="4293"/>
                </a:lnTo>
                <a:cubicBezTo>
                  <a:pt x="28447" y="8686"/>
                  <a:pt x="31269" y="13785"/>
                  <a:pt x="33889" y="19589"/>
                </a:cubicBezTo>
                <a:lnTo>
                  <a:pt x="34252" y="20375"/>
                </a:lnTo>
                <a:lnTo>
                  <a:pt x="39542" y="20375"/>
                </a:lnTo>
                <a:lnTo>
                  <a:pt x="39542" y="11971"/>
                </a:lnTo>
                <a:cubicBezTo>
                  <a:pt x="39542" y="7940"/>
                  <a:pt x="39340" y="4817"/>
                  <a:pt x="38937" y="2600"/>
                </a:cubicBezTo>
                <a:close/>
                <a:moveTo>
                  <a:pt x="632245" y="1511"/>
                </a:moveTo>
                <a:lnTo>
                  <a:pt x="632333" y="1525"/>
                </a:lnTo>
                <a:lnTo>
                  <a:pt x="632336" y="1511"/>
                </a:lnTo>
                <a:lnTo>
                  <a:pt x="647693" y="3930"/>
                </a:lnTo>
                <a:cubicBezTo>
                  <a:pt x="647452" y="4534"/>
                  <a:pt x="647169" y="5381"/>
                  <a:pt x="646847" y="6469"/>
                </a:cubicBezTo>
                <a:cubicBezTo>
                  <a:pt x="646363" y="8202"/>
                  <a:pt x="645920" y="9855"/>
                  <a:pt x="645517" y="11427"/>
                </a:cubicBezTo>
                <a:cubicBezTo>
                  <a:pt x="645073" y="13241"/>
                  <a:pt x="644549" y="15115"/>
                  <a:pt x="643945" y="17050"/>
                </a:cubicBezTo>
                <a:lnTo>
                  <a:pt x="656672" y="17050"/>
                </a:lnTo>
                <a:cubicBezTo>
                  <a:pt x="661549" y="17050"/>
                  <a:pt x="665338" y="16848"/>
                  <a:pt x="668038" y="16445"/>
                </a:cubicBezTo>
                <a:lnTo>
                  <a:pt x="668038" y="16450"/>
                </a:lnTo>
                <a:lnTo>
                  <a:pt x="668129" y="16445"/>
                </a:lnTo>
                <a:lnTo>
                  <a:pt x="668129" y="31984"/>
                </a:lnTo>
                <a:lnTo>
                  <a:pt x="668038" y="31980"/>
                </a:lnTo>
                <a:lnTo>
                  <a:pt x="668038" y="31984"/>
                </a:lnTo>
                <a:lnTo>
                  <a:pt x="656823" y="31504"/>
                </a:lnTo>
                <a:lnTo>
                  <a:pt x="656762" y="35672"/>
                </a:lnTo>
                <a:cubicBezTo>
                  <a:pt x="656682" y="40509"/>
                  <a:pt x="656521" y="45044"/>
                  <a:pt x="656279" y="49276"/>
                </a:cubicBezTo>
                <a:lnTo>
                  <a:pt x="659029" y="49276"/>
                </a:lnTo>
                <a:cubicBezTo>
                  <a:pt x="663544" y="49276"/>
                  <a:pt x="667091" y="49074"/>
                  <a:pt x="669671" y="48671"/>
                </a:cubicBezTo>
                <a:lnTo>
                  <a:pt x="669671" y="48676"/>
                </a:lnTo>
                <a:lnTo>
                  <a:pt x="669762" y="48671"/>
                </a:lnTo>
                <a:lnTo>
                  <a:pt x="669762" y="64633"/>
                </a:lnTo>
                <a:lnTo>
                  <a:pt x="669671" y="64629"/>
                </a:lnTo>
                <a:lnTo>
                  <a:pt x="669671" y="64633"/>
                </a:lnTo>
                <a:cubicBezTo>
                  <a:pt x="666809" y="64270"/>
                  <a:pt x="663101" y="64089"/>
                  <a:pt x="658546" y="64089"/>
                </a:cubicBezTo>
                <a:lnTo>
                  <a:pt x="654707" y="64089"/>
                </a:lnTo>
                <a:cubicBezTo>
                  <a:pt x="654626" y="64693"/>
                  <a:pt x="654525" y="65298"/>
                  <a:pt x="654404" y="65903"/>
                </a:cubicBezTo>
                <a:cubicBezTo>
                  <a:pt x="658717" y="74690"/>
                  <a:pt x="664784" y="81925"/>
                  <a:pt x="672603" y="87608"/>
                </a:cubicBezTo>
                <a:cubicBezTo>
                  <a:pt x="670225" y="90551"/>
                  <a:pt x="668492" y="92828"/>
                  <a:pt x="667404" y="94441"/>
                </a:cubicBezTo>
                <a:cubicBezTo>
                  <a:pt x="666074" y="96375"/>
                  <a:pt x="664562" y="98874"/>
                  <a:pt x="662869" y="101938"/>
                </a:cubicBezTo>
                <a:lnTo>
                  <a:pt x="662817" y="101873"/>
                </a:lnTo>
                <a:lnTo>
                  <a:pt x="662778" y="101938"/>
                </a:lnTo>
                <a:lnTo>
                  <a:pt x="649405" y="85070"/>
                </a:lnTo>
                <a:lnTo>
                  <a:pt x="629071" y="115118"/>
                </a:lnTo>
                <a:lnTo>
                  <a:pt x="629026" y="115051"/>
                </a:lnTo>
                <a:lnTo>
                  <a:pt x="628980" y="115118"/>
                </a:lnTo>
                <a:cubicBezTo>
                  <a:pt x="627610" y="112942"/>
                  <a:pt x="626018" y="110604"/>
                  <a:pt x="624204" y="108105"/>
                </a:cubicBezTo>
                <a:cubicBezTo>
                  <a:pt x="622350" y="105606"/>
                  <a:pt x="620516" y="103389"/>
                  <a:pt x="618702" y="101454"/>
                </a:cubicBezTo>
                <a:cubicBezTo>
                  <a:pt x="629746" y="92586"/>
                  <a:pt x="636739" y="80131"/>
                  <a:pt x="639682" y="64089"/>
                </a:cubicBezTo>
                <a:lnTo>
                  <a:pt x="633424" y="64089"/>
                </a:lnTo>
                <a:cubicBezTo>
                  <a:pt x="627983" y="64089"/>
                  <a:pt x="623730" y="64331"/>
                  <a:pt x="620667" y="64814"/>
                </a:cubicBezTo>
                <a:lnTo>
                  <a:pt x="620667" y="64809"/>
                </a:lnTo>
                <a:lnTo>
                  <a:pt x="620576" y="64814"/>
                </a:lnTo>
                <a:lnTo>
                  <a:pt x="620576" y="48550"/>
                </a:lnTo>
                <a:lnTo>
                  <a:pt x="620667" y="48555"/>
                </a:lnTo>
                <a:lnTo>
                  <a:pt x="620667" y="48550"/>
                </a:lnTo>
                <a:cubicBezTo>
                  <a:pt x="623811" y="49034"/>
                  <a:pt x="628144" y="49276"/>
                  <a:pt x="633666" y="49276"/>
                </a:cubicBezTo>
                <a:lnTo>
                  <a:pt x="641314" y="49276"/>
                </a:lnTo>
                <a:cubicBezTo>
                  <a:pt x="641516" y="45326"/>
                  <a:pt x="641657" y="39400"/>
                  <a:pt x="641738" y="31500"/>
                </a:cubicBezTo>
                <a:lnTo>
                  <a:pt x="638624" y="31500"/>
                </a:lnTo>
                <a:cubicBezTo>
                  <a:pt x="637657" y="33677"/>
                  <a:pt x="636689" y="35712"/>
                  <a:pt x="635722" y="37607"/>
                </a:cubicBezTo>
                <a:cubicBezTo>
                  <a:pt x="634513" y="39945"/>
                  <a:pt x="632719" y="42948"/>
                  <a:pt x="630341" y="46616"/>
                </a:cubicBezTo>
                <a:lnTo>
                  <a:pt x="630283" y="46561"/>
                </a:lnTo>
                <a:lnTo>
                  <a:pt x="630250" y="46616"/>
                </a:lnTo>
                <a:cubicBezTo>
                  <a:pt x="628476" y="44721"/>
                  <a:pt x="626340" y="42706"/>
                  <a:pt x="623841" y="40569"/>
                </a:cubicBezTo>
                <a:cubicBezTo>
                  <a:pt x="621947" y="38997"/>
                  <a:pt x="620113" y="37607"/>
                  <a:pt x="618339" y="36398"/>
                </a:cubicBezTo>
                <a:cubicBezTo>
                  <a:pt x="623579" y="29465"/>
                  <a:pt x="627630" y="20940"/>
                  <a:pt x="630492" y="10822"/>
                </a:cubicBezTo>
                <a:cubicBezTo>
                  <a:pt x="631419" y="7356"/>
                  <a:pt x="632003" y="4252"/>
                  <a:pt x="632245" y="1511"/>
                </a:cubicBezTo>
                <a:close/>
                <a:moveTo>
                  <a:pt x="190998" y="1269"/>
                </a:moveTo>
                <a:lnTo>
                  <a:pt x="191084" y="1285"/>
                </a:lnTo>
                <a:lnTo>
                  <a:pt x="191089" y="1269"/>
                </a:lnTo>
                <a:lnTo>
                  <a:pt x="206506" y="4051"/>
                </a:lnTo>
                <a:cubicBezTo>
                  <a:pt x="206305" y="4494"/>
                  <a:pt x="206043" y="5119"/>
                  <a:pt x="205720" y="5925"/>
                </a:cubicBezTo>
                <a:cubicBezTo>
                  <a:pt x="205196" y="7215"/>
                  <a:pt x="204289" y="9291"/>
                  <a:pt x="203000" y="12153"/>
                </a:cubicBezTo>
                <a:lnTo>
                  <a:pt x="226670" y="12153"/>
                </a:lnTo>
                <a:cubicBezTo>
                  <a:pt x="232837" y="12153"/>
                  <a:pt x="237331" y="11931"/>
                  <a:pt x="240153" y="11487"/>
                </a:cubicBezTo>
                <a:lnTo>
                  <a:pt x="240153" y="11492"/>
                </a:lnTo>
                <a:lnTo>
                  <a:pt x="240244" y="11487"/>
                </a:lnTo>
                <a:lnTo>
                  <a:pt x="240244" y="26421"/>
                </a:lnTo>
                <a:lnTo>
                  <a:pt x="240153" y="26417"/>
                </a:lnTo>
                <a:lnTo>
                  <a:pt x="240153" y="26421"/>
                </a:lnTo>
                <a:lnTo>
                  <a:pt x="232139" y="26003"/>
                </a:lnTo>
                <a:lnTo>
                  <a:pt x="221078" y="44016"/>
                </a:lnTo>
                <a:cubicBezTo>
                  <a:pt x="227325" y="46394"/>
                  <a:pt x="234540" y="48107"/>
                  <a:pt x="242723" y="49155"/>
                </a:cubicBezTo>
                <a:cubicBezTo>
                  <a:pt x="241110" y="51815"/>
                  <a:pt x="239861" y="54153"/>
                  <a:pt x="238974" y="56168"/>
                </a:cubicBezTo>
                <a:cubicBezTo>
                  <a:pt x="238007" y="58385"/>
                  <a:pt x="237039" y="61187"/>
                  <a:pt x="236072" y="64573"/>
                </a:cubicBezTo>
                <a:lnTo>
                  <a:pt x="235992" y="64541"/>
                </a:lnTo>
                <a:lnTo>
                  <a:pt x="235981" y="64573"/>
                </a:lnTo>
                <a:lnTo>
                  <a:pt x="209127" y="53952"/>
                </a:lnTo>
                <a:lnTo>
                  <a:pt x="198767" y="59373"/>
                </a:lnTo>
                <a:lnTo>
                  <a:pt x="211283" y="59494"/>
                </a:lnTo>
                <a:cubicBezTo>
                  <a:pt x="211202" y="60139"/>
                  <a:pt x="211101" y="61046"/>
                  <a:pt x="210980" y="62215"/>
                </a:cubicBezTo>
                <a:cubicBezTo>
                  <a:pt x="210819" y="63424"/>
                  <a:pt x="210698" y="64452"/>
                  <a:pt x="210618" y="65298"/>
                </a:cubicBezTo>
                <a:cubicBezTo>
                  <a:pt x="210537" y="66225"/>
                  <a:pt x="210396" y="67394"/>
                  <a:pt x="210194" y="68805"/>
                </a:cubicBezTo>
                <a:lnTo>
                  <a:pt x="227093" y="68805"/>
                </a:lnTo>
                <a:cubicBezTo>
                  <a:pt x="231809" y="68805"/>
                  <a:pt x="234973" y="68664"/>
                  <a:pt x="236585" y="68382"/>
                </a:cubicBezTo>
                <a:lnTo>
                  <a:pt x="236585" y="68386"/>
                </a:lnTo>
                <a:lnTo>
                  <a:pt x="236676" y="68382"/>
                </a:lnTo>
                <a:cubicBezTo>
                  <a:pt x="236636" y="69349"/>
                  <a:pt x="236556" y="70518"/>
                  <a:pt x="236435" y="71888"/>
                </a:cubicBezTo>
                <a:cubicBezTo>
                  <a:pt x="236354" y="72614"/>
                  <a:pt x="236253" y="74045"/>
                  <a:pt x="236132" y="76181"/>
                </a:cubicBezTo>
                <a:cubicBezTo>
                  <a:pt x="235528" y="85452"/>
                  <a:pt x="234782" y="92949"/>
                  <a:pt x="233895" y="98673"/>
                </a:cubicBezTo>
                <a:cubicBezTo>
                  <a:pt x="232847" y="105727"/>
                  <a:pt x="231074" y="110503"/>
                  <a:pt x="228575" y="113002"/>
                </a:cubicBezTo>
                <a:cubicBezTo>
                  <a:pt x="227204" y="114332"/>
                  <a:pt x="225290" y="115259"/>
                  <a:pt x="222831" y="115783"/>
                </a:cubicBezTo>
                <a:cubicBezTo>
                  <a:pt x="220695" y="116186"/>
                  <a:pt x="218196" y="116388"/>
                  <a:pt x="215334" y="116388"/>
                </a:cubicBezTo>
                <a:lnTo>
                  <a:pt x="215280" y="116385"/>
                </a:lnTo>
                <a:lnTo>
                  <a:pt x="215243" y="116388"/>
                </a:lnTo>
                <a:cubicBezTo>
                  <a:pt x="211937" y="116388"/>
                  <a:pt x="207645" y="116146"/>
                  <a:pt x="202364" y="115662"/>
                </a:cubicBezTo>
                <a:cubicBezTo>
                  <a:pt x="201881" y="110584"/>
                  <a:pt x="200671" y="105525"/>
                  <a:pt x="198737" y="100487"/>
                </a:cubicBezTo>
                <a:lnTo>
                  <a:pt x="198830" y="100498"/>
                </a:lnTo>
                <a:lnTo>
                  <a:pt x="198828" y="100487"/>
                </a:lnTo>
                <a:lnTo>
                  <a:pt x="212734" y="102112"/>
                </a:lnTo>
                <a:lnTo>
                  <a:pt x="216573" y="101212"/>
                </a:lnTo>
                <a:cubicBezTo>
                  <a:pt x="218628" y="99560"/>
                  <a:pt x="219858" y="93473"/>
                  <a:pt x="220261" y="82953"/>
                </a:cubicBezTo>
                <a:lnTo>
                  <a:pt x="207050" y="82953"/>
                </a:lnTo>
                <a:cubicBezTo>
                  <a:pt x="204269" y="91458"/>
                  <a:pt x="199856" y="98693"/>
                  <a:pt x="193809" y="104658"/>
                </a:cubicBezTo>
                <a:cubicBezTo>
                  <a:pt x="188569" y="109778"/>
                  <a:pt x="181435" y="114332"/>
                  <a:pt x="172406" y="118323"/>
                </a:cubicBezTo>
                <a:lnTo>
                  <a:pt x="172378" y="118282"/>
                </a:lnTo>
                <a:lnTo>
                  <a:pt x="172315" y="118323"/>
                </a:lnTo>
                <a:cubicBezTo>
                  <a:pt x="170018" y="113728"/>
                  <a:pt x="166974" y="109314"/>
                  <a:pt x="163185" y="105082"/>
                </a:cubicBezTo>
                <a:cubicBezTo>
                  <a:pt x="177454" y="100003"/>
                  <a:pt x="186685" y="92627"/>
                  <a:pt x="190877" y="82953"/>
                </a:cubicBezTo>
                <a:lnTo>
                  <a:pt x="184801" y="82953"/>
                </a:lnTo>
                <a:cubicBezTo>
                  <a:pt x="180891" y="82953"/>
                  <a:pt x="177908" y="83114"/>
                  <a:pt x="175852" y="83437"/>
                </a:cubicBezTo>
                <a:lnTo>
                  <a:pt x="175852" y="83432"/>
                </a:lnTo>
                <a:lnTo>
                  <a:pt x="175761" y="83437"/>
                </a:lnTo>
                <a:lnTo>
                  <a:pt x="175761" y="68442"/>
                </a:lnTo>
                <a:lnTo>
                  <a:pt x="175852" y="68445"/>
                </a:lnTo>
                <a:lnTo>
                  <a:pt x="175852" y="68442"/>
                </a:lnTo>
                <a:cubicBezTo>
                  <a:pt x="177747" y="68684"/>
                  <a:pt x="181072" y="68805"/>
                  <a:pt x="185828" y="68805"/>
                </a:cubicBezTo>
                <a:lnTo>
                  <a:pt x="194625" y="68805"/>
                </a:lnTo>
                <a:cubicBezTo>
                  <a:pt x="194948" y="66507"/>
                  <a:pt x="195109" y="64290"/>
                  <a:pt x="195109" y="62154"/>
                </a:cubicBezTo>
                <a:lnTo>
                  <a:pt x="195050" y="60914"/>
                </a:lnTo>
                <a:lnTo>
                  <a:pt x="185163" y="64210"/>
                </a:lnTo>
                <a:lnTo>
                  <a:pt x="185149" y="64184"/>
                </a:lnTo>
                <a:lnTo>
                  <a:pt x="185072" y="64210"/>
                </a:lnTo>
                <a:lnTo>
                  <a:pt x="179759" y="54776"/>
                </a:lnTo>
                <a:lnTo>
                  <a:pt x="179661" y="55262"/>
                </a:lnTo>
                <a:cubicBezTo>
                  <a:pt x="176759" y="65741"/>
                  <a:pt x="173575" y="74408"/>
                  <a:pt x="170109" y="81260"/>
                </a:cubicBezTo>
                <a:lnTo>
                  <a:pt x="170038" y="81203"/>
                </a:lnTo>
                <a:lnTo>
                  <a:pt x="170018" y="81260"/>
                </a:lnTo>
                <a:lnTo>
                  <a:pt x="160495" y="73534"/>
                </a:lnTo>
                <a:lnTo>
                  <a:pt x="160616" y="104658"/>
                </a:lnTo>
                <a:cubicBezTo>
                  <a:pt x="160656" y="109616"/>
                  <a:pt x="159427" y="112942"/>
                  <a:pt x="156928" y="114635"/>
                </a:cubicBezTo>
                <a:cubicBezTo>
                  <a:pt x="154832" y="116045"/>
                  <a:pt x="150922" y="116751"/>
                  <a:pt x="145198" y="116751"/>
                </a:cubicBezTo>
                <a:lnTo>
                  <a:pt x="145123" y="116748"/>
                </a:lnTo>
                <a:lnTo>
                  <a:pt x="145107" y="116751"/>
                </a:lnTo>
                <a:cubicBezTo>
                  <a:pt x="142528" y="116751"/>
                  <a:pt x="139222" y="116630"/>
                  <a:pt x="135192" y="116388"/>
                </a:cubicBezTo>
                <a:cubicBezTo>
                  <a:pt x="135111" y="113728"/>
                  <a:pt x="134849" y="111309"/>
                  <a:pt x="134406" y="109133"/>
                </a:cubicBezTo>
                <a:cubicBezTo>
                  <a:pt x="134164" y="108004"/>
                  <a:pt x="133458" y="105364"/>
                  <a:pt x="132290" y="101212"/>
                </a:cubicBezTo>
                <a:lnTo>
                  <a:pt x="132383" y="101222"/>
                </a:lnTo>
                <a:lnTo>
                  <a:pt x="132381" y="101212"/>
                </a:lnTo>
                <a:lnTo>
                  <a:pt x="143382" y="102414"/>
                </a:lnTo>
                <a:lnTo>
                  <a:pt x="146014" y="101756"/>
                </a:lnTo>
                <a:cubicBezTo>
                  <a:pt x="146337" y="101394"/>
                  <a:pt x="146498" y="100708"/>
                  <a:pt x="146498" y="99701"/>
                </a:cubicBezTo>
                <a:lnTo>
                  <a:pt x="146378" y="76288"/>
                </a:lnTo>
                <a:lnTo>
                  <a:pt x="139938" y="88273"/>
                </a:lnTo>
                <a:cubicBezTo>
                  <a:pt x="136512" y="93554"/>
                  <a:pt x="133005" y="97927"/>
                  <a:pt x="129418" y="101394"/>
                </a:cubicBezTo>
                <a:lnTo>
                  <a:pt x="129393" y="101312"/>
                </a:lnTo>
                <a:lnTo>
                  <a:pt x="129327" y="101394"/>
                </a:lnTo>
                <a:cubicBezTo>
                  <a:pt x="128239" y="97242"/>
                  <a:pt x="127251" y="94037"/>
                  <a:pt x="126364" y="91780"/>
                </a:cubicBezTo>
                <a:cubicBezTo>
                  <a:pt x="125599" y="89805"/>
                  <a:pt x="124530" y="87548"/>
                  <a:pt x="123160" y="85009"/>
                </a:cubicBezTo>
                <a:cubicBezTo>
                  <a:pt x="127473" y="81341"/>
                  <a:pt x="131121" y="77370"/>
                  <a:pt x="134103" y="73098"/>
                </a:cubicBezTo>
                <a:cubicBezTo>
                  <a:pt x="137247" y="68623"/>
                  <a:pt x="140089" y="63222"/>
                  <a:pt x="142628" y="56894"/>
                </a:cubicBezTo>
                <a:lnTo>
                  <a:pt x="135101" y="56894"/>
                </a:lnTo>
                <a:cubicBezTo>
                  <a:pt x="130990" y="56894"/>
                  <a:pt x="127644" y="57095"/>
                  <a:pt x="125065" y="57499"/>
                </a:cubicBezTo>
                <a:lnTo>
                  <a:pt x="125065" y="57493"/>
                </a:lnTo>
                <a:lnTo>
                  <a:pt x="124974" y="57499"/>
                </a:lnTo>
                <a:lnTo>
                  <a:pt x="124974" y="42504"/>
                </a:lnTo>
                <a:lnTo>
                  <a:pt x="125065" y="42509"/>
                </a:lnTo>
                <a:lnTo>
                  <a:pt x="125065" y="42504"/>
                </a:lnTo>
                <a:cubicBezTo>
                  <a:pt x="127806" y="42867"/>
                  <a:pt x="131474" y="43048"/>
                  <a:pt x="136069" y="43048"/>
                </a:cubicBezTo>
                <a:lnTo>
                  <a:pt x="146317" y="43048"/>
                </a:lnTo>
                <a:cubicBezTo>
                  <a:pt x="140794" y="37728"/>
                  <a:pt x="135837" y="33536"/>
                  <a:pt x="131443" y="30472"/>
                </a:cubicBezTo>
                <a:lnTo>
                  <a:pt x="140391" y="21645"/>
                </a:lnTo>
                <a:lnTo>
                  <a:pt x="140442" y="21684"/>
                </a:lnTo>
                <a:lnTo>
                  <a:pt x="140482" y="21645"/>
                </a:lnTo>
                <a:lnTo>
                  <a:pt x="150344" y="29282"/>
                </a:lnTo>
                <a:lnTo>
                  <a:pt x="158167" y="20496"/>
                </a:lnTo>
                <a:lnTo>
                  <a:pt x="138669" y="20496"/>
                </a:lnTo>
                <a:cubicBezTo>
                  <a:pt x="134597" y="20496"/>
                  <a:pt x="131151" y="20657"/>
                  <a:pt x="128330" y="20980"/>
                </a:cubicBezTo>
                <a:lnTo>
                  <a:pt x="128330" y="20976"/>
                </a:lnTo>
                <a:lnTo>
                  <a:pt x="128239" y="20980"/>
                </a:lnTo>
                <a:lnTo>
                  <a:pt x="128239" y="5865"/>
                </a:lnTo>
                <a:lnTo>
                  <a:pt x="128330" y="5869"/>
                </a:lnTo>
                <a:lnTo>
                  <a:pt x="128330" y="5865"/>
                </a:lnTo>
                <a:cubicBezTo>
                  <a:pt x="131151" y="6227"/>
                  <a:pt x="135021" y="6409"/>
                  <a:pt x="139938" y="6409"/>
                </a:cubicBezTo>
                <a:lnTo>
                  <a:pt x="160646" y="6409"/>
                </a:lnTo>
                <a:cubicBezTo>
                  <a:pt x="165684" y="6409"/>
                  <a:pt x="169252" y="6268"/>
                  <a:pt x="171348" y="5985"/>
                </a:cubicBezTo>
                <a:lnTo>
                  <a:pt x="171351" y="5989"/>
                </a:lnTo>
                <a:lnTo>
                  <a:pt x="171439" y="5985"/>
                </a:lnTo>
                <a:lnTo>
                  <a:pt x="179299" y="14450"/>
                </a:lnTo>
                <a:cubicBezTo>
                  <a:pt x="179017" y="14773"/>
                  <a:pt x="178654" y="15216"/>
                  <a:pt x="178210" y="15780"/>
                </a:cubicBezTo>
                <a:cubicBezTo>
                  <a:pt x="177686" y="16506"/>
                  <a:pt x="177162" y="17231"/>
                  <a:pt x="176638" y="17957"/>
                </a:cubicBezTo>
                <a:cubicBezTo>
                  <a:pt x="174663" y="20738"/>
                  <a:pt x="172144" y="23983"/>
                  <a:pt x="169081" y="27691"/>
                </a:cubicBezTo>
                <a:cubicBezTo>
                  <a:pt x="165372" y="32165"/>
                  <a:pt x="162249" y="35551"/>
                  <a:pt x="159709" y="37849"/>
                </a:cubicBezTo>
                <a:cubicBezTo>
                  <a:pt x="160475" y="38614"/>
                  <a:pt x="161543" y="39723"/>
                  <a:pt x="162914" y="41174"/>
                </a:cubicBezTo>
                <a:lnTo>
                  <a:pt x="161221" y="43048"/>
                </a:lnTo>
                <a:lnTo>
                  <a:pt x="165906" y="43048"/>
                </a:lnTo>
                <a:cubicBezTo>
                  <a:pt x="170058" y="43048"/>
                  <a:pt x="173061" y="42927"/>
                  <a:pt x="174915" y="42686"/>
                </a:cubicBezTo>
                <a:lnTo>
                  <a:pt x="174918" y="42689"/>
                </a:lnTo>
                <a:lnTo>
                  <a:pt x="175006" y="42686"/>
                </a:lnTo>
                <a:lnTo>
                  <a:pt x="181354" y="50364"/>
                </a:lnTo>
                <a:lnTo>
                  <a:pt x="181128" y="50874"/>
                </a:lnTo>
                <a:lnTo>
                  <a:pt x="190635" y="47825"/>
                </a:lnTo>
                <a:cubicBezTo>
                  <a:pt x="193295" y="46817"/>
                  <a:pt x="195633" y="45789"/>
                  <a:pt x="197648" y="44741"/>
                </a:cubicBezTo>
                <a:lnTo>
                  <a:pt x="189650" y="34759"/>
                </a:lnTo>
                <a:lnTo>
                  <a:pt x="180689" y="44923"/>
                </a:lnTo>
                <a:lnTo>
                  <a:pt x="180639" y="44876"/>
                </a:lnTo>
                <a:lnTo>
                  <a:pt x="180598" y="44923"/>
                </a:lnTo>
                <a:cubicBezTo>
                  <a:pt x="177696" y="41174"/>
                  <a:pt x="174068" y="37849"/>
                  <a:pt x="169715" y="34946"/>
                </a:cubicBezTo>
                <a:cubicBezTo>
                  <a:pt x="174834" y="30230"/>
                  <a:pt x="178825" y="25837"/>
                  <a:pt x="181687" y="21766"/>
                </a:cubicBezTo>
                <a:cubicBezTo>
                  <a:pt x="185032" y="17010"/>
                  <a:pt x="187632" y="12052"/>
                  <a:pt x="189486" y="6892"/>
                </a:cubicBezTo>
                <a:cubicBezTo>
                  <a:pt x="190131" y="5119"/>
                  <a:pt x="190635" y="3245"/>
                  <a:pt x="190998" y="1269"/>
                </a:cubicBezTo>
                <a:close/>
                <a:moveTo>
                  <a:pt x="761270" y="846"/>
                </a:moveTo>
                <a:lnTo>
                  <a:pt x="761348" y="878"/>
                </a:lnTo>
                <a:lnTo>
                  <a:pt x="761361" y="846"/>
                </a:lnTo>
                <a:lnTo>
                  <a:pt x="774844" y="6348"/>
                </a:lnTo>
                <a:cubicBezTo>
                  <a:pt x="770329" y="15619"/>
                  <a:pt x="766016" y="23519"/>
                  <a:pt x="761905" y="30049"/>
                </a:cubicBezTo>
                <a:lnTo>
                  <a:pt x="765300" y="34873"/>
                </a:lnTo>
                <a:lnTo>
                  <a:pt x="776083" y="14631"/>
                </a:lnTo>
                <a:lnTo>
                  <a:pt x="776155" y="14667"/>
                </a:lnTo>
                <a:lnTo>
                  <a:pt x="776174" y="14631"/>
                </a:lnTo>
                <a:lnTo>
                  <a:pt x="787087" y="20028"/>
                </a:lnTo>
                <a:lnTo>
                  <a:pt x="787087" y="18501"/>
                </a:lnTo>
                <a:cubicBezTo>
                  <a:pt x="787047" y="15438"/>
                  <a:pt x="786905" y="13080"/>
                  <a:pt x="786664" y="11427"/>
                </a:cubicBezTo>
                <a:lnTo>
                  <a:pt x="786755" y="11431"/>
                </a:lnTo>
                <a:lnTo>
                  <a:pt x="786755" y="11427"/>
                </a:lnTo>
                <a:cubicBezTo>
                  <a:pt x="788972" y="11709"/>
                  <a:pt x="792458" y="11850"/>
                  <a:pt x="797214" y="11850"/>
                </a:cubicBezTo>
                <a:lnTo>
                  <a:pt x="814899" y="11850"/>
                </a:lnTo>
                <a:lnTo>
                  <a:pt x="814899" y="10399"/>
                </a:lnTo>
                <a:cubicBezTo>
                  <a:pt x="814899" y="7013"/>
                  <a:pt x="814718" y="4353"/>
                  <a:pt x="814355" y="2418"/>
                </a:cubicBezTo>
                <a:lnTo>
                  <a:pt x="814446" y="2418"/>
                </a:lnTo>
                <a:lnTo>
                  <a:pt x="830982" y="2418"/>
                </a:lnTo>
                <a:lnTo>
                  <a:pt x="831073" y="2418"/>
                </a:lnTo>
                <a:cubicBezTo>
                  <a:pt x="830710" y="4514"/>
                  <a:pt x="830508" y="7275"/>
                  <a:pt x="830468" y="10701"/>
                </a:cubicBezTo>
                <a:lnTo>
                  <a:pt x="830468" y="11850"/>
                </a:lnTo>
                <a:lnTo>
                  <a:pt x="848032" y="11850"/>
                </a:lnTo>
                <a:cubicBezTo>
                  <a:pt x="853232" y="11850"/>
                  <a:pt x="856920" y="11669"/>
                  <a:pt x="859096" y="11306"/>
                </a:cubicBezTo>
                <a:lnTo>
                  <a:pt x="859096" y="11311"/>
                </a:lnTo>
                <a:lnTo>
                  <a:pt x="859187" y="11306"/>
                </a:lnTo>
                <a:cubicBezTo>
                  <a:pt x="858905" y="13483"/>
                  <a:pt x="858764" y="16465"/>
                  <a:pt x="858764" y="20254"/>
                </a:cubicBezTo>
                <a:lnTo>
                  <a:pt x="858764" y="28900"/>
                </a:lnTo>
                <a:cubicBezTo>
                  <a:pt x="858764" y="32649"/>
                  <a:pt x="858905" y="35491"/>
                  <a:pt x="859187" y="37425"/>
                </a:cubicBezTo>
                <a:lnTo>
                  <a:pt x="859096" y="37425"/>
                </a:lnTo>
                <a:lnTo>
                  <a:pt x="855015" y="37425"/>
                </a:lnTo>
                <a:lnTo>
                  <a:pt x="855015" y="45285"/>
                </a:lnTo>
                <a:lnTo>
                  <a:pt x="854924" y="45280"/>
                </a:lnTo>
                <a:lnTo>
                  <a:pt x="854924" y="45285"/>
                </a:lnTo>
                <a:cubicBezTo>
                  <a:pt x="852949" y="44963"/>
                  <a:pt x="850269" y="44802"/>
                  <a:pt x="846883" y="44802"/>
                </a:cubicBezTo>
                <a:lnTo>
                  <a:pt x="842863" y="44802"/>
                </a:lnTo>
                <a:cubicBezTo>
                  <a:pt x="842016" y="47744"/>
                  <a:pt x="841049" y="50626"/>
                  <a:pt x="839961" y="53448"/>
                </a:cubicBezTo>
                <a:lnTo>
                  <a:pt x="845493" y="53448"/>
                </a:lnTo>
                <a:cubicBezTo>
                  <a:pt x="849886" y="53448"/>
                  <a:pt x="853453" y="53307"/>
                  <a:pt x="856194" y="53024"/>
                </a:cubicBezTo>
                <a:lnTo>
                  <a:pt x="856194" y="53028"/>
                </a:lnTo>
                <a:lnTo>
                  <a:pt x="856285" y="53024"/>
                </a:lnTo>
                <a:cubicBezTo>
                  <a:pt x="855963" y="55765"/>
                  <a:pt x="855801" y="59615"/>
                  <a:pt x="855801" y="64573"/>
                </a:cubicBezTo>
                <a:lnTo>
                  <a:pt x="855801" y="104175"/>
                </a:lnTo>
                <a:cubicBezTo>
                  <a:pt x="855801" y="109374"/>
                  <a:pt x="856043" y="113869"/>
                  <a:pt x="856527" y="117658"/>
                </a:cubicBezTo>
                <a:lnTo>
                  <a:pt x="856436" y="117658"/>
                </a:lnTo>
                <a:lnTo>
                  <a:pt x="841895" y="117658"/>
                </a:lnTo>
                <a:lnTo>
                  <a:pt x="841804" y="117658"/>
                </a:lnTo>
                <a:lnTo>
                  <a:pt x="841804" y="112337"/>
                </a:lnTo>
                <a:lnTo>
                  <a:pt x="827445" y="112337"/>
                </a:lnTo>
                <a:lnTo>
                  <a:pt x="827445" y="117537"/>
                </a:lnTo>
                <a:lnTo>
                  <a:pt x="827354" y="117537"/>
                </a:lnTo>
                <a:lnTo>
                  <a:pt x="813237" y="117537"/>
                </a:lnTo>
                <a:lnTo>
                  <a:pt x="813146" y="117537"/>
                </a:lnTo>
                <a:cubicBezTo>
                  <a:pt x="813468" y="114675"/>
                  <a:pt x="813629" y="110705"/>
                  <a:pt x="813629" y="105626"/>
                </a:cubicBezTo>
                <a:lnTo>
                  <a:pt x="813629" y="64028"/>
                </a:lnTo>
                <a:cubicBezTo>
                  <a:pt x="813629" y="59272"/>
                  <a:pt x="813488" y="55624"/>
                  <a:pt x="813206" y="53085"/>
                </a:cubicBezTo>
                <a:lnTo>
                  <a:pt x="813297" y="53088"/>
                </a:lnTo>
                <a:lnTo>
                  <a:pt x="813297" y="53085"/>
                </a:lnTo>
                <a:cubicBezTo>
                  <a:pt x="815675" y="53327"/>
                  <a:pt x="819101" y="53448"/>
                  <a:pt x="823576" y="53448"/>
                </a:cubicBezTo>
                <a:lnTo>
                  <a:pt x="824875" y="53448"/>
                </a:lnTo>
                <a:cubicBezTo>
                  <a:pt x="826770" y="48772"/>
                  <a:pt x="827838" y="45890"/>
                  <a:pt x="828080" y="44802"/>
                </a:cubicBezTo>
                <a:lnTo>
                  <a:pt x="822850" y="44802"/>
                </a:lnTo>
                <a:cubicBezTo>
                  <a:pt x="819263" y="44802"/>
                  <a:pt x="816441" y="44963"/>
                  <a:pt x="814385" y="45285"/>
                </a:cubicBezTo>
                <a:lnTo>
                  <a:pt x="814385" y="45280"/>
                </a:lnTo>
                <a:lnTo>
                  <a:pt x="814294" y="45285"/>
                </a:lnTo>
                <a:lnTo>
                  <a:pt x="814294" y="35774"/>
                </a:lnTo>
                <a:lnTo>
                  <a:pt x="812753" y="40569"/>
                </a:lnTo>
                <a:cubicBezTo>
                  <a:pt x="812390" y="41738"/>
                  <a:pt x="810959" y="45769"/>
                  <a:pt x="808460" y="52662"/>
                </a:cubicBezTo>
                <a:lnTo>
                  <a:pt x="808460" y="103631"/>
                </a:lnTo>
                <a:cubicBezTo>
                  <a:pt x="808460" y="109999"/>
                  <a:pt x="808601" y="114655"/>
                  <a:pt x="808883" y="117597"/>
                </a:cubicBezTo>
                <a:lnTo>
                  <a:pt x="808792" y="117597"/>
                </a:lnTo>
                <a:lnTo>
                  <a:pt x="793708" y="117597"/>
                </a:lnTo>
                <a:lnTo>
                  <a:pt x="793617" y="117597"/>
                </a:lnTo>
                <a:cubicBezTo>
                  <a:pt x="794060" y="114534"/>
                  <a:pt x="794282" y="109818"/>
                  <a:pt x="794282" y="103449"/>
                </a:cubicBezTo>
                <a:lnTo>
                  <a:pt x="794282" y="83981"/>
                </a:lnTo>
                <a:lnTo>
                  <a:pt x="794520" y="74331"/>
                </a:lnTo>
                <a:lnTo>
                  <a:pt x="790745" y="80111"/>
                </a:lnTo>
                <a:lnTo>
                  <a:pt x="790710" y="80025"/>
                </a:lnTo>
                <a:lnTo>
                  <a:pt x="790654" y="80111"/>
                </a:lnTo>
                <a:lnTo>
                  <a:pt x="785889" y="68230"/>
                </a:lnTo>
                <a:lnTo>
                  <a:pt x="780587" y="70195"/>
                </a:lnTo>
                <a:lnTo>
                  <a:pt x="780582" y="70164"/>
                </a:lnTo>
                <a:lnTo>
                  <a:pt x="780496" y="70195"/>
                </a:lnTo>
                <a:lnTo>
                  <a:pt x="779712" y="65309"/>
                </a:lnTo>
                <a:lnTo>
                  <a:pt x="774118" y="65963"/>
                </a:lnTo>
                <a:lnTo>
                  <a:pt x="774118" y="103631"/>
                </a:lnTo>
                <a:cubicBezTo>
                  <a:pt x="774118" y="109999"/>
                  <a:pt x="774340" y="114675"/>
                  <a:pt x="774783" y="117658"/>
                </a:cubicBezTo>
                <a:lnTo>
                  <a:pt x="774692" y="117658"/>
                </a:lnTo>
                <a:lnTo>
                  <a:pt x="760152" y="117658"/>
                </a:lnTo>
                <a:lnTo>
                  <a:pt x="760061" y="117658"/>
                </a:lnTo>
                <a:cubicBezTo>
                  <a:pt x="760544" y="114635"/>
                  <a:pt x="760786" y="109959"/>
                  <a:pt x="760786" y="103631"/>
                </a:cubicBezTo>
                <a:lnTo>
                  <a:pt x="760786" y="66938"/>
                </a:lnTo>
                <a:lnTo>
                  <a:pt x="759366" y="67051"/>
                </a:lnTo>
                <a:cubicBezTo>
                  <a:pt x="755939" y="67293"/>
                  <a:pt x="753078" y="67495"/>
                  <a:pt x="750780" y="67656"/>
                </a:cubicBezTo>
                <a:cubicBezTo>
                  <a:pt x="747918" y="67817"/>
                  <a:pt x="745822" y="68059"/>
                  <a:pt x="744492" y="68382"/>
                </a:cubicBezTo>
                <a:lnTo>
                  <a:pt x="744491" y="68371"/>
                </a:lnTo>
                <a:lnTo>
                  <a:pt x="744401" y="68382"/>
                </a:lnTo>
                <a:lnTo>
                  <a:pt x="743192" y="53266"/>
                </a:lnTo>
                <a:lnTo>
                  <a:pt x="743283" y="53272"/>
                </a:lnTo>
                <a:lnTo>
                  <a:pt x="743283" y="53266"/>
                </a:lnTo>
                <a:cubicBezTo>
                  <a:pt x="744814" y="53548"/>
                  <a:pt x="747193" y="53690"/>
                  <a:pt x="750417" y="53690"/>
                </a:cubicBezTo>
                <a:lnTo>
                  <a:pt x="752140" y="53690"/>
                </a:lnTo>
                <a:cubicBezTo>
                  <a:pt x="753470" y="52037"/>
                  <a:pt x="755083" y="49880"/>
                  <a:pt x="756977" y="47220"/>
                </a:cubicBezTo>
                <a:cubicBezTo>
                  <a:pt x="752422" y="39965"/>
                  <a:pt x="747767" y="33677"/>
                  <a:pt x="743010" y="28356"/>
                </a:cubicBezTo>
                <a:lnTo>
                  <a:pt x="750145" y="15296"/>
                </a:lnTo>
                <a:lnTo>
                  <a:pt x="750200" y="15363"/>
                </a:lnTo>
                <a:lnTo>
                  <a:pt x="750236" y="15296"/>
                </a:lnTo>
                <a:lnTo>
                  <a:pt x="753561" y="19335"/>
                </a:lnTo>
                <a:close/>
                <a:moveTo>
                  <a:pt x="1222530" y="0"/>
                </a:moveTo>
                <a:lnTo>
                  <a:pt x="1222550" y="31"/>
                </a:lnTo>
                <a:lnTo>
                  <a:pt x="1222621" y="0"/>
                </a:lnTo>
                <a:cubicBezTo>
                  <a:pt x="1226571" y="4716"/>
                  <a:pt x="1230078" y="10077"/>
                  <a:pt x="1233141" y="16082"/>
                </a:cubicBezTo>
                <a:lnTo>
                  <a:pt x="1222561" y="21222"/>
                </a:lnTo>
                <a:lnTo>
                  <a:pt x="1222540" y="21188"/>
                </a:lnTo>
                <a:lnTo>
                  <a:pt x="1222470" y="21222"/>
                </a:lnTo>
                <a:cubicBezTo>
                  <a:pt x="1219890" y="15579"/>
                  <a:pt x="1216484" y="10016"/>
                  <a:pt x="1212252" y="4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1000" dirty="0">
              <a:solidFill>
                <a:schemeClr val="bg1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1AC8FBE-6321-4B91-B92A-8C3C1640EC4C}"/>
              </a:ext>
            </a:extLst>
          </p:cNvPr>
          <p:cNvSpPr txBox="1"/>
          <p:nvPr/>
        </p:nvSpPr>
        <p:spPr>
          <a:xfrm>
            <a:off x="4396521" y="708590"/>
            <a:ext cx="2973039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選べるプロフェッショナル向け</a:t>
            </a:r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F915C6C5-20DE-42A9-9855-4C73B514B6DA}"/>
              </a:ext>
            </a:extLst>
          </p:cNvPr>
          <p:cNvSpPr/>
          <p:nvPr/>
        </p:nvSpPr>
        <p:spPr>
          <a:xfrm>
            <a:off x="4396521" y="992705"/>
            <a:ext cx="2973039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936BF01-F285-4E13-AEFB-9E4CF39987E1}"/>
              </a:ext>
            </a:extLst>
          </p:cNvPr>
          <p:cNvSpPr txBox="1"/>
          <p:nvPr/>
        </p:nvSpPr>
        <p:spPr>
          <a:xfrm>
            <a:off x="4360078" y="992915"/>
            <a:ext cx="3015412" cy="415498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Be-</a:t>
            </a:r>
            <a:r>
              <a:rPr lang="en-US" altLang="ja-JP" sz="700" b="1" dirty="0" err="1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Clia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シリーズは、高性能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を搭載したビジネス向けデスクトップパソコンです。あらゆる構成を自由にカスタマイズできますので、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ご利用される現場に合わせた最適なパソコンをご用意できます。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00526415-4C9A-4295-A17C-9B3BAD51A9D4}"/>
              </a:ext>
            </a:extLst>
          </p:cNvPr>
          <p:cNvSpPr txBox="1"/>
          <p:nvPr/>
        </p:nvSpPr>
        <p:spPr>
          <a:xfrm>
            <a:off x="228115" y="1701264"/>
            <a:ext cx="7103443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以下のモデルは、在庫がございますのでお問合せ次第すぐにご用意が可能です。</a:t>
            </a:r>
            <a:r>
              <a:rPr lang="en-US" altLang="ja-JP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無くなり次第終了となります。</a:t>
            </a:r>
            <a:endParaRPr lang="en-US" altLang="ja-JP" sz="12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B882F638-C0D1-4E83-A81C-C07BFF6747DA}"/>
              </a:ext>
            </a:extLst>
          </p:cNvPr>
          <p:cNvSpPr/>
          <p:nvPr/>
        </p:nvSpPr>
        <p:spPr>
          <a:xfrm>
            <a:off x="-1" y="10489540"/>
            <a:ext cx="7559675" cy="202273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7" name="グループ化 69">
            <a:extLst>
              <a:ext uri="{FF2B5EF4-FFF2-40B4-BE49-F238E27FC236}">
                <a16:creationId xmlns:a16="http://schemas.microsoft.com/office/drawing/2014/main" id="{DF9BF765-BCB4-4AE8-B7E5-624D6E0F1624}"/>
              </a:ext>
            </a:extLst>
          </p:cNvPr>
          <p:cNvGrpSpPr>
            <a:grpSpLocks/>
          </p:cNvGrpSpPr>
          <p:nvPr/>
        </p:nvGrpSpPr>
        <p:grpSpPr bwMode="auto">
          <a:xfrm>
            <a:off x="349860" y="2138161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108" name="グラフィックス 3">
              <a:extLst>
                <a:ext uri="{FF2B5EF4-FFF2-40B4-BE49-F238E27FC236}">
                  <a16:creationId xmlns:a16="http://schemas.microsoft.com/office/drawing/2014/main" id="{CD0C5774-6E34-42B8-A940-5D32258DB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グラフィックス 3">
              <a:extLst>
                <a:ext uri="{FF2B5EF4-FFF2-40B4-BE49-F238E27FC236}">
                  <a16:creationId xmlns:a16="http://schemas.microsoft.com/office/drawing/2014/main" id="{A9BA83DA-7E3F-4BE8-83CE-9E79D5BB2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グラフィックス 3">
              <a:extLst>
                <a:ext uri="{FF2B5EF4-FFF2-40B4-BE49-F238E27FC236}">
                  <a16:creationId xmlns:a16="http://schemas.microsoft.com/office/drawing/2014/main" id="{1EA5C24E-7670-4A85-BB84-F1B35312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グラフィックス 3">
              <a:extLst>
                <a:ext uri="{FF2B5EF4-FFF2-40B4-BE49-F238E27FC236}">
                  <a16:creationId xmlns:a16="http://schemas.microsoft.com/office/drawing/2014/main" id="{9484C2AA-A58F-47D2-A99B-43A50B6E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グラフィックス 3">
              <a:extLst>
                <a:ext uri="{FF2B5EF4-FFF2-40B4-BE49-F238E27FC236}">
                  <a16:creationId xmlns:a16="http://schemas.microsoft.com/office/drawing/2014/main" id="{5D7548AF-7A50-484E-9FD0-0A1F5FCAC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グラフィックス 3">
              <a:extLst>
                <a:ext uri="{FF2B5EF4-FFF2-40B4-BE49-F238E27FC236}">
                  <a16:creationId xmlns:a16="http://schemas.microsoft.com/office/drawing/2014/main" id="{E66C3735-4E55-41E1-B232-8546D176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グラフィックス 3">
              <a:extLst>
                <a:ext uri="{FF2B5EF4-FFF2-40B4-BE49-F238E27FC236}">
                  <a16:creationId xmlns:a16="http://schemas.microsoft.com/office/drawing/2014/main" id="{393060A3-3EFA-4285-8AE3-5FE59FDD4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グラフィックス 3">
              <a:extLst>
                <a:ext uri="{FF2B5EF4-FFF2-40B4-BE49-F238E27FC236}">
                  <a16:creationId xmlns:a16="http://schemas.microsoft.com/office/drawing/2014/main" id="{FBA442F7-AE67-4E51-B2F4-70AE20DD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グラフィックス 3">
              <a:extLst>
                <a:ext uri="{FF2B5EF4-FFF2-40B4-BE49-F238E27FC236}">
                  <a16:creationId xmlns:a16="http://schemas.microsoft.com/office/drawing/2014/main" id="{8CE7EEC0-4C29-416B-B669-DCA0BBD0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6A17805-72A9-4DF8-8930-9B18E61FF173}"/>
              </a:ext>
            </a:extLst>
          </p:cNvPr>
          <p:cNvSpPr txBox="1"/>
          <p:nvPr/>
        </p:nvSpPr>
        <p:spPr>
          <a:xfrm>
            <a:off x="1316427" y="2099712"/>
            <a:ext cx="1156815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Type-S14-i5</a:t>
            </a:r>
          </a:p>
        </p:txBody>
      </p:sp>
      <p:cxnSp>
        <p:nvCxnSpPr>
          <p:cNvPr id="254" name="直線コネクタ 253">
            <a:extLst>
              <a:ext uri="{FF2B5EF4-FFF2-40B4-BE49-F238E27FC236}">
                <a16:creationId xmlns:a16="http://schemas.microsoft.com/office/drawing/2014/main" id="{34DE05AE-1A17-4B90-8C19-BF2A37280FEA}"/>
              </a:ext>
            </a:extLst>
          </p:cNvPr>
          <p:cNvCxnSpPr/>
          <p:nvPr/>
        </p:nvCxnSpPr>
        <p:spPr>
          <a:xfrm>
            <a:off x="266271" y="2684174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229D200-314D-45B8-BAEE-29AF785F1FB4}"/>
              </a:ext>
            </a:extLst>
          </p:cNvPr>
          <p:cNvSpPr txBox="1"/>
          <p:nvPr/>
        </p:nvSpPr>
        <p:spPr>
          <a:xfrm>
            <a:off x="266271" y="2466813"/>
            <a:ext cx="2195399" cy="23083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i5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搭載のスリムモデル</a:t>
            </a:r>
            <a:endParaRPr lang="en-US" altLang="ja-JP" sz="9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48" name="図 447">
            <a:extLst>
              <a:ext uri="{FF2B5EF4-FFF2-40B4-BE49-F238E27FC236}">
                <a16:creationId xmlns:a16="http://schemas.microsoft.com/office/drawing/2014/main" id="{65FF3B36-6042-427C-94F6-92B8AB3A3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5" y="2825967"/>
            <a:ext cx="695264" cy="1218019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714F4FC-91E4-42CC-8805-DE0E068BDCF2}"/>
              </a:ext>
            </a:extLst>
          </p:cNvPr>
          <p:cNvSpPr txBox="1"/>
          <p:nvPr/>
        </p:nvSpPr>
        <p:spPr>
          <a:xfrm>
            <a:off x="1115089" y="4275053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127,000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5E137AAC-8FE8-44FA-8C37-7EC0F9FC8FFA}"/>
              </a:ext>
            </a:extLst>
          </p:cNvPr>
          <p:cNvSpPr txBox="1"/>
          <p:nvPr/>
        </p:nvSpPr>
        <p:spPr>
          <a:xfrm>
            <a:off x="2144606" y="4335446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514C1343-24D7-431C-A04E-C21D23178EC9}"/>
              </a:ext>
            </a:extLst>
          </p:cNvPr>
          <p:cNvSpPr txBox="1"/>
          <p:nvPr/>
        </p:nvSpPr>
        <p:spPr>
          <a:xfrm>
            <a:off x="2159501" y="4277607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481" name="グループ化 480">
            <a:extLst>
              <a:ext uri="{FF2B5EF4-FFF2-40B4-BE49-F238E27FC236}">
                <a16:creationId xmlns:a16="http://schemas.microsoft.com/office/drawing/2014/main" id="{8A47604B-3545-485A-8313-6D0237DD16C0}"/>
              </a:ext>
            </a:extLst>
          </p:cNvPr>
          <p:cNvGrpSpPr/>
          <p:nvPr/>
        </p:nvGrpSpPr>
        <p:grpSpPr>
          <a:xfrm>
            <a:off x="733328" y="4233242"/>
            <a:ext cx="381761" cy="381761"/>
            <a:chOff x="3571774" y="3025838"/>
            <a:chExt cx="1358575" cy="1358575"/>
          </a:xfrm>
        </p:grpSpPr>
        <p:sp>
          <p:nvSpPr>
            <p:cNvPr id="192" name="Rectangle 15">
              <a:extLst>
                <a:ext uri="{FF2B5EF4-FFF2-40B4-BE49-F238E27FC236}">
                  <a16:creationId xmlns:a16="http://schemas.microsoft.com/office/drawing/2014/main" id="{728AD0D8-42A7-400A-BE56-7B0E8245B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B68A8FE6-DA7C-44DD-BC37-5179A1D1B193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30B07622-1DF2-40EE-B17C-497C2024CBAA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E9873477-9761-4088-B217-542E4E622F9E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1052" name="Picture 28">
            <a:extLst>
              <a:ext uri="{FF2B5EF4-FFF2-40B4-BE49-F238E27FC236}">
                <a16:creationId xmlns:a16="http://schemas.microsoft.com/office/drawing/2014/main" id="{5ACD4CEC-44EC-4D11-B384-D574EE37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9" y="4229584"/>
            <a:ext cx="384219" cy="38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0E1DFD98-62F5-4F32-93A8-01EB7050345F}"/>
              </a:ext>
            </a:extLst>
          </p:cNvPr>
          <p:cNvSpPr txBox="1"/>
          <p:nvPr/>
        </p:nvSpPr>
        <p:spPr>
          <a:xfrm>
            <a:off x="1282904" y="2862069"/>
            <a:ext cx="1190338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i5-14400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16GB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500GB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■オンボードグラフィック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300W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239DDA92-B10C-443F-9A40-D76F19D23026}"/>
              </a:ext>
            </a:extLst>
          </p:cNvPr>
          <p:cNvSpPr/>
          <p:nvPr/>
        </p:nvSpPr>
        <p:spPr>
          <a:xfrm>
            <a:off x="2591452" y="2043237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25B9A1EC-8A48-4955-9FAE-495A9E0816C3}"/>
              </a:ext>
            </a:extLst>
          </p:cNvPr>
          <p:cNvSpPr/>
          <p:nvPr/>
        </p:nvSpPr>
        <p:spPr>
          <a:xfrm>
            <a:off x="2601811" y="2050575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175F6A7-444A-4D52-AE0D-59F37C5DABF4}"/>
              </a:ext>
            </a:extLst>
          </p:cNvPr>
          <p:cNvSpPr/>
          <p:nvPr/>
        </p:nvSpPr>
        <p:spPr>
          <a:xfrm>
            <a:off x="2601811" y="2050576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09" name="グループ化 69">
            <a:extLst>
              <a:ext uri="{FF2B5EF4-FFF2-40B4-BE49-F238E27FC236}">
                <a16:creationId xmlns:a16="http://schemas.microsoft.com/office/drawing/2014/main" id="{9FBED46C-6FD8-4BD2-8AEA-7CEAE16055BB}"/>
              </a:ext>
            </a:extLst>
          </p:cNvPr>
          <p:cNvGrpSpPr>
            <a:grpSpLocks/>
          </p:cNvGrpSpPr>
          <p:nvPr/>
        </p:nvGrpSpPr>
        <p:grpSpPr bwMode="auto">
          <a:xfrm>
            <a:off x="2713197" y="2138161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210" name="グラフィックス 3">
              <a:extLst>
                <a:ext uri="{FF2B5EF4-FFF2-40B4-BE49-F238E27FC236}">
                  <a16:creationId xmlns:a16="http://schemas.microsoft.com/office/drawing/2014/main" id="{31758FB9-D3CE-4DD1-8A17-C66C5150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グラフィックス 3">
              <a:extLst>
                <a:ext uri="{FF2B5EF4-FFF2-40B4-BE49-F238E27FC236}">
                  <a16:creationId xmlns:a16="http://schemas.microsoft.com/office/drawing/2014/main" id="{277D127F-A066-474B-858F-90BA7618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グラフィックス 3">
              <a:extLst>
                <a:ext uri="{FF2B5EF4-FFF2-40B4-BE49-F238E27FC236}">
                  <a16:creationId xmlns:a16="http://schemas.microsoft.com/office/drawing/2014/main" id="{6FE103A8-F0BC-49B3-8D8B-884D32E18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グラフィックス 3">
              <a:extLst>
                <a:ext uri="{FF2B5EF4-FFF2-40B4-BE49-F238E27FC236}">
                  <a16:creationId xmlns:a16="http://schemas.microsoft.com/office/drawing/2014/main" id="{CE13309A-1DF8-4772-88D2-DA26BA62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グラフィックス 3">
              <a:extLst>
                <a:ext uri="{FF2B5EF4-FFF2-40B4-BE49-F238E27FC236}">
                  <a16:creationId xmlns:a16="http://schemas.microsoft.com/office/drawing/2014/main" id="{DFF4F9D9-1725-4C5A-AC8F-FECF1607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グラフィックス 3">
              <a:extLst>
                <a:ext uri="{FF2B5EF4-FFF2-40B4-BE49-F238E27FC236}">
                  <a16:creationId xmlns:a16="http://schemas.microsoft.com/office/drawing/2014/main" id="{CBDF8413-4C17-48F3-B209-10DC9F6D1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グラフィックス 3">
              <a:extLst>
                <a:ext uri="{FF2B5EF4-FFF2-40B4-BE49-F238E27FC236}">
                  <a16:creationId xmlns:a16="http://schemas.microsoft.com/office/drawing/2014/main" id="{2972FEDC-26A2-4FB7-A3C6-522E8730D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グラフィックス 3">
              <a:extLst>
                <a:ext uri="{FF2B5EF4-FFF2-40B4-BE49-F238E27FC236}">
                  <a16:creationId xmlns:a16="http://schemas.microsoft.com/office/drawing/2014/main" id="{917FFC23-9ABF-414D-9D6F-137922CB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グラフィックス 3">
              <a:extLst>
                <a:ext uri="{FF2B5EF4-FFF2-40B4-BE49-F238E27FC236}">
                  <a16:creationId xmlns:a16="http://schemas.microsoft.com/office/drawing/2014/main" id="{42BC2A4B-AB4B-47C8-AAD1-83D38D970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F799B047-B79D-4E88-81B7-6879674DA1E7}"/>
              </a:ext>
            </a:extLst>
          </p:cNvPr>
          <p:cNvSpPr txBox="1"/>
          <p:nvPr/>
        </p:nvSpPr>
        <p:spPr>
          <a:xfrm>
            <a:off x="3679764" y="2099712"/>
            <a:ext cx="1156815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Type-M14-i7</a:t>
            </a:r>
          </a:p>
        </p:txBody>
      </p: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9CFF1733-71B8-42C3-9ED4-ED12E5F05F39}"/>
              </a:ext>
            </a:extLst>
          </p:cNvPr>
          <p:cNvCxnSpPr/>
          <p:nvPr/>
        </p:nvCxnSpPr>
        <p:spPr>
          <a:xfrm>
            <a:off x="2629608" y="2684174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68C39162-8BA8-4D95-995C-309F2AFDFF60}"/>
              </a:ext>
            </a:extLst>
          </p:cNvPr>
          <p:cNvSpPr txBox="1"/>
          <p:nvPr/>
        </p:nvSpPr>
        <p:spPr>
          <a:xfrm>
            <a:off x="2629608" y="2466813"/>
            <a:ext cx="2195399" cy="23083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i7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搭載のスリムモデル</a:t>
            </a:r>
            <a:endParaRPr lang="en-US" altLang="ja-JP" sz="9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23" name="図 222">
            <a:extLst>
              <a:ext uri="{FF2B5EF4-FFF2-40B4-BE49-F238E27FC236}">
                <a16:creationId xmlns:a16="http://schemas.microsoft.com/office/drawing/2014/main" id="{1FB506F2-DE0B-49B0-A7A8-BE28D1381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51" y="2825967"/>
            <a:ext cx="695264" cy="1218019"/>
          </a:xfrm>
          <a:prstGeom prst="rect">
            <a:avLst/>
          </a:prstGeom>
        </p:spPr>
      </p:pic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04293C63-5319-48C6-9224-B0F8BF9612DB}"/>
              </a:ext>
            </a:extLst>
          </p:cNvPr>
          <p:cNvSpPr txBox="1"/>
          <p:nvPr/>
        </p:nvSpPr>
        <p:spPr>
          <a:xfrm>
            <a:off x="3478426" y="4275053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163,000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A2220036-F480-4586-BF3A-2E7B60D93259}"/>
              </a:ext>
            </a:extLst>
          </p:cNvPr>
          <p:cNvSpPr txBox="1"/>
          <p:nvPr/>
        </p:nvSpPr>
        <p:spPr>
          <a:xfrm>
            <a:off x="4507943" y="4335446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3D31E2DB-73A5-4649-9D93-F22191E38551}"/>
              </a:ext>
            </a:extLst>
          </p:cNvPr>
          <p:cNvSpPr txBox="1"/>
          <p:nvPr/>
        </p:nvSpPr>
        <p:spPr>
          <a:xfrm>
            <a:off x="4522838" y="4277607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F1E59E2C-6DDD-4496-94B8-03A381EFA045}"/>
              </a:ext>
            </a:extLst>
          </p:cNvPr>
          <p:cNvGrpSpPr/>
          <p:nvPr/>
        </p:nvGrpSpPr>
        <p:grpSpPr>
          <a:xfrm>
            <a:off x="3096665" y="4233242"/>
            <a:ext cx="381761" cy="381761"/>
            <a:chOff x="3571774" y="3025838"/>
            <a:chExt cx="1358575" cy="1358575"/>
          </a:xfrm>
        </p:grpSpPr>
        <p:sp>
          <p:nvSpPr>
            <p:cNvPr id="262" name="Rectangle 15">
              <a:extLst>
                <a:ext uri="{FF2B5EF4-FFF2-40B4-BE49-F238E27FC236}">
                  <a16:creationId xmlns:a16="http://schemas.microsoft.com/office/drawing/2014/main" id="{66CBE633-8B0D-48B2-97F2-544EB34C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055F9A59-426D-4D29-A030-AF5F5E50BB88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05F9F6C0-F5F7-4D63-8286-5C5BCE069BED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5" name="テキスト ボックス 264">
              <a:extLst>
                <a:ext uri="{FF2B5EF4-FFF2-40B4-BE49-F238E27FC236}">
                  <a16:creationId xmlns:a16="http://schemas.microsoft.com/office/drawing/2014/main" id="{19E376D2-F4BC-4980-9A98-BF76E3F80B0A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7AFECF8A-E17A-4641-8C12-DDE4B25167B0}"/>
              </a:ext>
            </a:extLst>
          </p:cNvPr>
          <p:cNvSpPr txBox="1"/>
          <p:nvPr/>
        </p:nvSpPr>
        <p:spPr>
          <a:xfrm>
            <a:off x="3646241" y="2862069"/>
            <a:ext cx="1190338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i7-14700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16GB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■オンボードグラフィック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300W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68" name="正方形/長方形 267">
            <a:extLst>
              <a:ext uri="{FF2B5EF4-FFF2-40B4-BE49-F238E27FC236}">
                <a16:creationId xmlns:a16="http://schemas.microsoft.com/office/drawing/2014/main" id="{75442ADB-DF73-411F-A2F0-C3901C0A3EAF}"/>
              </a:ext>
            </a:extLst>
          </p:cNvPr>
          <p:cNvSpPr/>
          <p:nvPr/>
        </p:nvSpPr>
        <p:spPr>
          <a:xfrm>
            <a:off x="4969805" y="2043237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正方形/長方形 268">
            <a:extLst>
              <a:ext uri="{FF2B5EF4-FFF2-40B4-BE49-F238E27FC236}">
                <a16:creationId xmlns:a16="http://schemas.microsoft.com/office/drawing/2014/main" id="{8D59D1F5-5FBF-42C1-96C5-F02BB76EBDE7}"/>
              </a:ext>
            </a:extLst>
          </p:cNvPr>
          <p:cNvSpPr/>
          <p:nvPr/>
        </p:nvSpPr>
        <p:spPr>
          <a:xfrm>
            <a:off x="4980164" y="2050575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6C6CB842-A656-42F0-A8B0-0460729D1852}"/>
              </a:ext>
            </a:extLst>
          </p:cNvPr>
          <p:cNvSpPr/>
          <p:nvPr/>
        </p:nvSpPr>
        <p:spPr>
          <a:xfrm>
            <a:off x="4980164" y="2050576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71" name="グループ化 69">
            <a:extLst>
              <a:ext uri="{FF2B5EF4-FFF2-40B4-BE49-F238E27FC236}">
                <a16:creationId xmlns:a16="http://schemas.microsoft.com/office/drawing/2014/main" id="{6B773F65-6263-4EB1-BFEA-BCDB8BD5931D}"/>
              </a:ext>
            </a:extLst>
          </p:cNvPr>
          <p:cNvGrpSpPr>
            <a:grpSpLocks/>
          </p:cNvGrpSpPr>
          <p:nvPr/>
        </p:nvGrpSpPr>
        <p:grpSpPr bwMode="auto">
          <a:xfrm>
            <a:off x="5091550" y="2138161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272" name="グラフィックス 3">
              <a:extLst>
                <a:ext uri="{FF2B5EF4-FFF2-40B4-BE49-F238E27FC236}">
                  <a16:creationId xmlns:a16="http://schemas.microsoft.com/office/drawing/2014/main" id="{2536FE79-9810-45F7-8007-AA7513859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グラフィックス 3">
              <a:extLst>
                <a:ext uri="{FF2B5EF4-FFF2-40B4-BE49-F238E27FC236}">
                  <a16:creationId xmlns:a16="http://schemas.microsoft.com/office/drawing/2014/main" id="{29D91D0F-CCAC-409A-997C-21865D25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グラフィックス 3">
              <a:extLst>
                <a:ext uri="{FF2B5EF4-FFF2-40B4-BE49-F238E27FC236}">
                  <a16:creationId xmlns:a16="http://schemas.microsoft.com/office/drawing/2014/main" id="{6F62F3FC-8A37-49A1-A1F2-C3325B51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グラフィックス 3">
              <a:extLst>
                <a:ext uri="{FF2B5EF4-FFF2-40B4-BE49-F238E27FC236}">
                  <a16:creationId xmlns:a16="http://schemas.microsoft.com/office/drawing/2014/main" id="{7F1AD588-CD12-4ADF-A56B-CD81BB455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グラフィックス 3">
              <a:extLst>
                <a:ext uri="{FF2B5EF4-FFF2-40B4-BE49-F238E27FC236}">
                  <a16:creationId xmlns:a16="http://schemas.microsoft.com/office/drawing/2014/main" id="{B294CEFC-ED55-4A80-9841-82D0F8CB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グラフィックス 3">
              <a:extLst>
                <a:ext uri="{FF2B5EF4-FFF2-40B4-BE49-F238E27FC236}">
                  <a16:creationId xmlns:a16="http://schemas.microsoft.com/office/drawing/2014/main" id="{4ED468B5-6132-4444-A794-AA170351E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グラフィックス 3">
              <a:extLst>
                <a:ext uri="{FF2B5EF4-FFF2-40B4-BE49-F238E27FC236}">
                  <a16:creationId xmlns:a16="http://schemas.microsoft.com/office/drawing/2014/main" id="{870EF831-64C6-4B78-8809-593CBFD35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グラフィックス 3">
              <a:extLst>
                <a:ext uri="{FF2B5EF4-FFF2-40B4-BE49-F238E27FC236}">
                  <a16:creationId xmlns:a16="http://schemas.microsoft.com/office/drawing/2014/main" id="{BE05CE6B-8ECD-41B3-AA03-97578302F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グラフィックス 3">
              <a:extLst>
                <a:ext uri="{FF2B5EF4-FFF2-40B4-BE49-F238E27FC236}">
                  <a16:creationId xmlns:a16="http://schemas.microsoft.com/office/drawing/2014/main" id="{96D6617D-18CD-45AF-AE80-238CD34D7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8BD8D302-2493-4524-BB8E-F1CB2D20C1E4}"/>
              </a:ext>
            </a:extLst>
          </p:cNvPr>
          <p:cNvSpPr txBox="1"/>
          <p:nvPr/>
        </p:nvSpPr>
        <p:spPr>
          <a:xfrm>
            <a:off x="6058117" y="2099712"/>
            <a:ext cx="1156815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Type-M14-i9</a:t>
            </a:r>
          </a:p>
        </p:txBody>
      </p:sp>
      <p:cxnSp>
        <p:nvCxnSpPr>
          <p:cNvPr id="282" name="直線コネクタ 281">
            <a:extLst>
              <a:ext uri="{FF2B5EF4-FFF2-40B4-BE49-F238E27FC236}">
                <a16:creationId xmlns:a16="http://schemas.microsoft.com/office/drawing/2014/main" id="{A2EDBED6-31C2-42B1-B27F-BEEA93446280}"/>
              </a:ext>
            </a:extLst>
          </p:cNvPr>
          <p:cNvCxnSpPr/>
          <p:nvPr/>
        </p:nvCxnSpPr>
        <p:spPr>
          <a:xfrm>
            <a:off x="5007961" y="2684174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テキスト ボックス 282">
            <a:extLst>
              <a:ext uri="{FF2B5EF4-FFF2-40B4-BE49-F238E27FC236}">
                <a16:creationId xmlns:a16="http://schemas.microsoft.com/office/drawing/2014/main" id="{0CCC6648-CF66-4A99-9BB9-7F631FFAD8CE}"/>
              </a:ext>
            </a:extLst>
          </p:cNvPr>
          <p:cNvSpPr txBox="1"/>
          <p:nvPr/>
        </p:nvSpPr>
        <p:spPr>
          <a:xfrm>
            <a:off x="4903755" y="2460463"/>
            <a:ext cx="2473820" cy="23083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i9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（マイクロ・タワー型）</a:t>
            </a:r>
            <a:endParaRPr lang="en-US" altLang="ja-JP" sz="9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829CCA8E-7C29-42BE-9E29-35F821C70F50}"/>
              </a:ext>
            </a:extLst>
          </p:cNvPr>
          <p:cNvSpPr txBox="1"/>
          <p:nvPr/>
        </p:nvSpPr>
        <p:spPr>
          <a:xfrm>
            <a:off x="5856779" y="4275053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222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,000</a:t>
            </a: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405AF39B-8BA2-468A-A3CB-B2E1AFFB776E}"/>
              </a:ext>
            </a:extLst>
          </p:cNvPr>
          <p:cNvSpPr txBox="1"/>
          <p:nvPr/>
        </p:nvSpPr>
        <p:spPr>
          <a:xfrm>
            <a:off x="6886296" y="4335446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72F25DCA-301B-4350-B196-8D7688B781D7}"/>
              </a:ext>
            </a:extLst>
          </p:cNvPr>
          <p:cNvSpPr txBox="1"/>
          <p:nvPr/>
        </p:nvSpPr>
        <p:spPr>
          <a:xfrm>
            <a:off x="6901191" y="4277607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16C4E0C9-417C-4C36-886D-E7F9D2AAD9A0}"/>
              </a:ext>
            </a:extLst>
          </p:cNvPr>
          <p:cNvSpPr txBox="1"/>
          <p:nvPr/>
        </p:nvSpPr>
        <p:spPr>
          <a:xfrm>
            <a:off x="6024594" y="2862069"/>
            <a:ext cx="1190338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i9-14900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32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■オンボードグラフィック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750W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9EAFFCBC-B2B6-4B2E-92A4-0C4E661C04FA}"/>
              </a:ext>
            </a:extLst>
          </p:cNvPr>
          <p:cNvSpPr/>
          <p:nvPr/>
        </p:nvSpPr>
        <p:spPr>
          <a:xfrm>
            <a:off x="228115" y="4831733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A2DEB65A-AF4E-4FBF-9A92-1A43D3E1CFFD}"/>
              </a:ext>
            </a:extLst>
          </p:cNvPr>
          <p:cNvSpPr/>
          <p:nvPr/>
        </p:nvSpPr>
        <p:spPr>
          <a:xfrm>
            <a:off x="238474" y="4839071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B2F75D3D-ABEE-4C0B-813C-62B987B987A4}"/>
              </a:ext>
            </a:extLst>
          </p:cNvPr>
          <p:cNvSpPr/>
          <p:nvPr/>
        </p:nvSpPr>
        <p:spPr>
          <a:xfrm>
            <a:off x="238474" y="4839072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00" name="グループ化 69">
            <a:extLst>
              <a:ext uri="{FF2B5EF4-FFF2-40B4-BE49-F238E27FC236}">
                <a16:creationId xmlns:a16="http://schemas.microsoft.com/office/drawing/2014/main" id="{0735B5C5-2CF5-47BA-A606-302E10FA248B}"/>
              </a:ext>
            </a:extLst>
          </p:cNvPr>
          <p:cNvGrpSpPr>
            <a:grpSpLocks/>
          </p:cNvGrpSpPr>
          <p:nvPr/>
        </p:nvGrpSpPr>
        <p:grpSpPr bwMode="auto">
          <a:xfrm>
            <a:off x="349860" y="4926657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301" name="グラフィックス 3">
              <a:extLst>
                <a:ext uri="{FF2B5EF4-FFF2-40B4-BE49-F238E27FC236}">
                  <a16:creationId xmlns:a16="http://schemas.microsoft.com/office/drawing/2014/main" id="{E5BE6756-5B87-495C-BAA1-5D92EB43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グラフィックス 3">
              <a:extLst>
                <a:ext uri="{FF2B5EF4-FFF2-40B4-BE49-F238E27FC236}">
                  <a16:creationId xmlns:a16="http://schemas.microsoft.com/office/drawing/2014/main" id="{CE84A798-A463-44B5-959C-93DEBF8F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グラフィックス 3">
              <a:extLst>
                <a:ext uri="{FF2B5EF4-FFF2-40B4-BE49-F238E27FC236}">
                  <a16:creationId xmlns:a16="http://schemas.microsoft.com/office/drawing/2014/main" id="{6183D23B-3DAA-413F-9465-B26372BFE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グラフィックス 3">
              <a:extLst>
                <a:ext uri="{FF2B5EF4-FFF2-40B4-BE49-F238E27FC236}">
                  <a16:creationId xmlns:a16="http://schemas.microsoft.com/office/drawing/2014/main" id="{6D4AEA94-D856-4C8E-A1CC-38F88C29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グラフィックス 3">
              <a:extLst>
                <a:ext uri="{FF2B5EF4-FFF2-40B4-BE49-F238E27FC236}">
                  <a16:creationId xmlns:a16="http://schemas.microsoft.com/office/drawing/2014/main" id="{9289BF45-5C85-4F04-9728-1B747A730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グラフィックス 3">
              <a:extLst>
                <a:ext uri="{FF2B5EF4-FFF2-40B4-BE49-F238E27FC236}">
                  <a16:creationId xmlns:a16="http://schemas.microsoft.com/office/drawing/2014/main" id="{20DD55EF-C8DF-4D46-B718-8772F4086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グラフィックス 3">
              <a:extLst>
                <a:ext uri="{FF2B5EF4-FFF2-40B4-BE49-F238E27FC236}">
                  <a16:creationId xmlns:a16="http://schemas.microsoft.com/office/drawing/2014/main" id="{0E091502-A1E3-4117-A790-677D68C20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グラフィックス 3">
              <a:extLst>
                <a:ext uri="{FF2B5EF4-FFF2-40B4-BE49-F238E27FC236}">
                  <a16:creationId xmlns:a16="http://schemas.microsoft.com/office/drawing/2014/main" id="{F6F959D1-AF4F-4485-98DB-6A4C67CB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グラフィックス 3">
              <a:extLst>
                <a:ext uri="{FF2B5EF4-FFF2-40B4-BE49-F238E27FC236}">
                  <a16:creationId xmlns:a16="http://schemas.microsoft.com/office/drawing/2014/main" id="{9C9A3D13-E5E1-4023-AAEE-DE1DAC67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FACFBBC6-A481-4833-8C2A-2914F713CBE7}"/>
              </a:ext>
            </a:extLst>
          </p:cNvPr>
          <p:cNvSpPr txBox="1"/>
          <p:nvPr/>
        </p:nvSpPr>
        <p:spPr>
          <a:xfrm>
            <a:off x="1316427" y="4888208"/>
            <a:ext cx="1183399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Type-SS14-i5</a:t>
            </a:r>
          </a:p>
        </p:txBody>
      </p:sp>
      <p:cxnSp>
        <p:nvCxnSpPr>
          <p:cNvPr id="311" name="直線コネクタ 310">
            <a:extLst>
              <a:ext uri="{FF2B5EF4-FFF2-40B4-BE49-F238E27FC236}">
                <a16:creationId xmlns:a16="http://schemas.microsoft.com/office/drawing/2014/main" id="{7E1DC50E-5D30-4BCE-A3AF-F32DF2044BE0}"/>
              </a:ext>
            </a:extLst>
          </p:cNvPr>
          <p:cNvCxnSpPr/>
          <p:nvPr/>
        </p:nvCxnSpPr>
        <p:spPr>
          <a:xfrm>
            <a:off x="266271" y="5472670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6BA919B3-5050-47FF-8004-8819EFAAC7E0}"/>
              </a:ext>
            </a:extLst>
          </p:cNvPr>
          <p:cNvSpPr txBox="1"/>
          <p:nvPr/>
        </p:nvSpPr>
        <p:spPr>
          <a:xfrm>
            <a:off x="266271" y="5261659"/>
            <a:ext cx="2195399" cy="20005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i5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搭載コンパクト筐体モデル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AB60D6FE-2F6A-4BF8-9FA9-14B6C36DFC16}"/>
              </a:ext>
            </a:extLst>
          </p:cNvPr>
          <p:cNvSpPr txBox="1"/>
          <p:nvPr/>
        </p:nvSpPr>
        <p:spPr>
          <a:xfrm>
            <a:off x="1115089" y="7063549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136,000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01F7B23B-AA21-458D-9A4A-934160C3FF19}"/>
              </a:ext>
            </a:extLst>
          </p:cNvPr>
          <p:cNvSpPr txBox="1"/>
          <p:nvPr/>
        </p:nvSpPr>
        <p:spPr>
          <a:xfrm>
            <a:off x="2144606" y="7123942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72D9FDB8-9FBD-4BA8-9A74-AABC47452BDF}"/>
              </a:ext>
            </a:extLst>
          </p:cNvPr>
          <p:cNvSpPr txBox="1"/>
          <p:nvPr/>
        </p:nvSpPr>
        <p:spPr>
          <a:xfrm>
            <a:off x="2159501" y="7066103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317" name="グループ化 316">
            <a:extLst>
              <a:ext uri="{FF2B5EF4-FFF2-40B4-BE49-F238E27FC236}">
                <a16:creationId xmlns:a16="http://schemas.microsoft.com/office/drawing/2014/main" id="{A8C29C80-3AF3-415F-8C9D-AEBE6BBB709C}"/>
              </a:ext>
            </a:extLst>
          </p:cNvPr>
          <p:cNvGrpSpPr/>
          <p:nvPr/>
        </p:nvGrpSpPr>
        <p:grpSpPr>
          <a:xfrm>
            <a:off x="733328" y="7021738"/>
            <a:ext cx="381761" cy="381761"/>
            <a:chOff x="3571774" y="3025838"/>
            <a:chExt cx="1358575" cy="1358575"/>
          </a:xfrm>
        </p:grpSpPr>
        <p:sp>
          <p:nvSpPr>
            <p:cNvPr id="318" name="Rectangle 15">
              <a:extLst>
                <a:ext uri="{FF2B5EF4-FFF2-40B4-BE49-F238E27FC236}">
                  <a16:creationId xmlns:a16="http://schemas.microsoft.com/office/drawing/2014/main" id="{B3FF2909-D782-4D17-905B-E7E72F4E7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8C033AEA-4980-4BA8-A306-C5840A5D8856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E91CE34F-5849-4034-BFCA-6BBEA9EE1483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1" name="テキスト ボックス 320">
              <a:extLst>
                <a:ext uri="{FF2B5EF4-FFF2-40B4-BE49-F238E27FC236}">
                  <a16:creationId xmlns:a16="http://schemas.microsoft.com/office/drawing/2014/main" id="{C9FC8781-1425-47E5-88C3-2652B458CCF5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322" name="Picture 28">
            <a:extLst>
              <a:ext uri="{FF2B5EF4-FFF2-40B4-BE49-F238E27FC236}">
                <a16:creationId xmlns:a16="http://schemas.microsoft.com/office/drawing/2014/main" id="{14386866-6787-4A55-99C3-A2CBCC7A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9" y="7018080"/>
            <a:ext cx="384219" cy="38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6B23BD23-7AE4-470B-B9D1-764EAB2A8D23}"/>
              </a:ext>
            </a:extLst>
          </p:cNvPr>
          <p:cNvSpPr txBox="1"/>
          <p:nvPr/>
        </p:nvSpPr>
        <p:spPr>
          <a:xfrm>
            <a:off x="1282904" y="5650565"/>
            <a:ext cx="1190338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i5-14400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16GB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■オンボードグラフィック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ドライブ非搭載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AC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アダプター</a:t>
            </a:r>
            <a:endParaRPr lang="en-US" altLang="ja-JP" sz="800" dirty="0"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8AFA56B2-FB72-441D-A7CC-60E142C85585}"/>
              </a:ext>
            </a:extLst>
          </p:cNvPr>
          <p:cNvSpPr/>
          <p:nvPr/>
        </p:nvSpPr>
        <p:spPr>
          <a:xfrm>
            <a:off x="2591452" y="4831733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76017956-1E94-4570-B2CB-11C11DE3E0C4}"/>
              </a:ext>
            </a:extLst>
          </p:cNvPr>
          <p:cNvSpPr/>
          <p:nvPr/>
        </p:nvSpPr>
        <p:spPr>
          <a:xfrm>
            <a:off x="2601811" y="4839071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86D208FD-294C-4A76-B1DD-0577B5028145}"/>
              </a:ext>
            </a:extLst>
          </p:cNvPr>
          <p:cNvSpPr/>
          <p:nvPr/>
        </p:nvSpPr>
        <p:spPr>
          <a:xfrm>
            <a:off x="2601811" y="4839072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27" name="グループ化 69">
            <a:extLst>
              <a:ext uri="{FF2B5EF4-FFF2-40B4-BE49-F238E27FC236}">
                <a16:creationId xmlns:a16="http://schemas.microsoft.com/office/drawing/2014/main" id="{8A5EB6D9-3874-4794-8CD1-C781D137D859}"/>
              </a:ext>
            </a:extLst>
          </p:cNvPr>
          <p:cNvGrpSpPr>
            <a:grpSpLocks/>
          </p:cNvGrpSpPr>
          <p:nvPr/>
        </p:nvGrpSpPr>
        <p:grpSpPr bwMode="auto">
          <a:xfrm>
            <a:off x="2713197" y="4926657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328" name="グラフィックス 3">
              <a:extLst>
                <a:ext uri="{FF2B5EF4-FFF2-40B4-BE49-F238E27FC236}">
                  <a16:creationId xmlns:a16="http://schemas.microsoft.com/office/drawing/2014/main" id="{D8A332BE-763B-4B4D-8A52-3E3C70F6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グラフィックス 3">
              <a:extLst>
                <a:ext uri="{FF2B5EF4-FFF2-40B4-BE49-F238E27FC236}">
                  <a16:creationId xmlns:a16="http://schemas.microsoft.com/office/drawing/2014/main" id="{893C908D-B92A-45B3-94A4-A6897EE9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グラフィックス 3">
              <a:extLst>
                <a:ext uri="{FF2B5EF4-FFF2-40B4-BE49-F238E27FC236}">
                  <a16:creationId xmlns:a16="http://schemas.microsoft.com/office/drawing/2014/main" id="{C506A9F3-2E72-485F-A922-38A409A3D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グラフィックス 3">
              <a:extLst>
                <a:ext uri="{FF2B5EF4-FFF2-40B4-BE49-F238E27FC236}">
                  <a16:creationId xmlns:a16="http://schemas.microsoft.com/office/drawing/2014/main" id="{4D1BFB23-29C0-48BE-B5C4-4C087E222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グラフィックス 3">
              <a:extLst>
                <a:ext uri="{FF2B5EF4-FFF2-40B4-BE49-F238E27FC236}">
                  <a16:creationId xmlns:a16="http://schemas.microsoft.com/office/drawing/2014/main" id="{DED5F206-8DBA-4BBB-98F6-23DE7D06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グラフィックス 3">
              <a:extLst>
                <a:ext uri="{FF2B5EF4-FFF2-40B4-BE49-F238E27FC236}">
                  <a16:creationId xmlns:a16="http://schemas.microsoft.com/office/drawing/2014/main" id="{35444CCF-0E0A-4009-A6C4-ED73A1A9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グラフィックス 3">
              <a:extLst>
                <a:ext uri="{FF2B5EF4-FFF2-40B4-BE49-F238E27FC236}">
                  <a16:creationId xmlns:a16="http://schemas.microsoft.com/office/drawing/2014/main" id="{58BD9948-A84A-4076-BC85-577916CB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グラフィックス 3">
              <a:extLst>
                <a:ext uri="{FF2B5EF4-FFF2-40B4-BE49-F238E27FC236}">
                  <a16:creationId xmlns:a16="http://schemas.microsoft.com/office/drawing/2014/main" id="{EBC0845A-2018-4F8F-82C9-42EC313F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グラフィックス 3">
              <a:extLst>
                <a:ext uri="{FF2B5EF4-FFF2-40B4-BE49-F238E27FC236}">
                  <a16:creationId xmlns:a16="http://schemas.microsoft.com/office/drawing/2014/main" id="{BB47A34D-0746-4C21-8AFE-5CEA0029A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37" name="テキスト ボックス 336">
            <a:extLst>
              <a:ext uri="{FF2B5EF4-FFF2-40B4-BE49-F238E27FC236}">
                <a16:creationId xmlns:a16="http://schemas.microsoft.com/office/drawing/2014/main" id="{2914ED91-62EF-489E-89BC-C52202043660}"/>
              </a:ext>
            </a:extLst>
          </p:cNvPr>
          <p:cNvSpPr txBox="1"/>
          <p:nvPr/>
        </p:nvSpPr>
        <p:spPr>
          <a:xfrm>
            <a:off x="3639680" y="4888208"/>
            <a:ext cx="1308523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Type-SM14-i5</a:t>
            </a:r>
          </a:p>
        </p:txBody>
      </p: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0629D9CC-060E-4DFD-BD7D-988A71B6286F}"/>
              </a:ext>
            </a:extLst>
          </p:cNvPr>
          <p:cNvCxnSpPr/>
          <p:nvPr/>
        </p:nvCxnSpPr>
        <p:spPr>
          <a:xfrm>
            <a:off x="2629608" y="5472670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5C6E1C4F-2772-4885-9833-4BB6536B97FE}"/>
              </a:ext>
            </a:extLst>
          </p:cNvPr>
          <p:cNvSpPr txBox="1"/>
          <p:nvPr/>
        </p:nvSpPr>
        <p:spPr>
          <a:xfrm>
            <a:off x="2629608" y="5261659"/>
            <a:ext cx="2195399" cy="20005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i7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搭載コンパクト筐体モデル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A71FEC80-D518-4217-9C6F-2959B034AE74}"/>
              </a:ext>
            </a:extLst>
          </p:cNvPr>
          <p:cNvSpPr txBox="1"/>
          <p:nvPr/>
        </p:nvSpPr>
        <p:spPr>
          <a:xfrm>
            <a:off x="3478426" y="7063549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181,000</a:t>
            </a:r>
          </a:p>
        </p:txBody>
      </p:sp>
      <p:sp>
        <p:nvSpPr>
          <p:cNvPr id="342" name="テキスト ボックス 341">
            <a:extLst>
              <a:ext uri="{FF2B5EF4-FFF2-40B4-BE49-F238E27FC236}">
                <a16:creationId xmlns:a16="http://schemas.microsoft.com/office/drawing/2014/main" id="{D5A55FFB-37B4-4A42-8CFE-38C8C4BB21F3}"/>
              </a:ext>
            </a:extLst>
          </p:cNvPr>
          <p:cNvSpPr txBox="1"/>
          <p:nvPr/>
        </p:nvSpPr>
        <p:spPr>
          <a:xfrm>
            <a:off x="4507943" y="7123942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43" name="テキスト ボックス 342">
            <a:extLst>
              <a:ext uri="{FF2B5EF4-FFF2-40B4-BE49-F238E27FC236}">
                <a16:creationId xmlns:a16="http://schemas.microsoft.com/office/drawing/2014/main" id="{DFF5A8EC-D82F-49C0-8D58-B31BB459A89C}"/>
              </a:ext>
            </a:extLst>
          </p:cNvPr>
          <p:cNvSpPr txBox="1"/>
          <p:nvPr/>
        </p:nvSpPr>
        <p:spPr>
          <a:xfrm>
            <a:off x="4522838" y="7066103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346" name="グループ化 345">
            <a:extLst>
              <a:ext uri="{FF2B5EF4-FFF2-40B4-BE49-F238E27FC236}">
                <a16:creationId xmlns:a16="http://schemas.microsoft.com/office/drawing/2014/main" id="{DAB3E40F-558F-4E96-BE0C-685BB54BE6F5}"/>
              </a:ext>
            </a:extLst>
          </p:cNvPr>
          <p:cNvGrpSpPr/>
          <p:nvPr/>
        </p:nvGrpSpPr>
        <p:grpSpPr>
          <a:xfrm>
            <a:off x="3096665" y="7021738"/>
            <a:ext cx="381761" cy="381761"/>
            <a:chOff x="3571774" y="3025838"/>
            <a:chExt cx="1358575" cy="1358575"/>
          </a:xfrm>
        </p:grpSpPr>
        <p:sp>
          <p:nvSpPr>
            <p:cNvPr id="347" name="Rectangle 15">
              <a:extLst>
                <a:ext uri="{FF2B5EF4-FFF2-40B4-BE49-F238E27FC236}">
                  <a16:creationId xmlns:a16="http://schemas.microsoft.com/office/drawing/2014/main" id="{02BB836E-447D-4C96-B66B-AE61F908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80EC4F9F-ADE5-4596-B67C-53B1EF5E6BF9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3A47F531-2655-4D90-8788-BC76905C4D20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0" name="テキスト ボックス 349">
              <a:extLst>
                <a:ext uri="{FF2B5EF4-FFF2-40B4-BE49-F238E27FC236}">
                  <a16:creationId xmlns:a16="http://schemas.microsoft.com/office/drawing/2014/main" id="{D2E9757B-9B93-42FB-AA5D-5A97563F1681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FE917CEA-9D91-46C4-8DCC-E2379F63E170}"/>
              </a:ext>
            </a:extLst>
          </p:cNvPr>
          <p:cNvSpPr txBox="1"/>
          <p:nvPr/>
        </p:nvSpPr>
        <p:spPr>
          <a:xfrm>
            <a:off x="3646241" y="5650565"/>
            <a:ext cx="1190338" cy="132343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i7-14700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32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■オンボードグラフィック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ドライブ非搭載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500W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Bronze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01F262B1-D5B5-411A-BA72-004E3FB2AC4F}"/>
              </a:ext>
            </a:extLst>
          </p:cNvPr>
          <p:cNvSpPr/>
          <p:nvPr/>
        </p:nvSpPr>
        <p:spPr>
          <a:xfrm>
            <a:off x="4969805" y="4831733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正方形/長方形 353">
            <a:extLst>
              <a:ext uri="{FF2B5EF4-FFF2-40B4-BE49-F238E27FC236}">
                <a16:creationId xmlns:a16="http://schemas.microsoft.com/office/drawing/2014/main" id="{F17FFCE0-1E68-4E3E-8C57-A4E3DE7442C6}"/>
              </a:ext>
            </a:extLst>
          </p:cNvPr>
          <p:cNvSpPr/>
          <p:nvPr/>
        </p:nvSpPr>
        <p:spPr>
          <a:xfrm>
            <a:off x="4980164" y="4839071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8D0DA7EE-DC81-4BAE-82F6-512381B10A93}"/>
              </a:ext>
            </a:extLst>
          </p:cNvPr>
          <p:cNvSpPr/>
          <p:nvPr/>
        </p:nvSpPr>
        <p:spPr>
          <a:xfrm>
            <a:off x="4980164" y="4839072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56" name="グループ化 69">
            <a:extLst>
              <a:ext uri="{FF2B5EF4-FFF2-40B4-BE49-F238E27FC236}">
                <a16:creationId xmlns:a16="http://schemas.microsoft.com/office/drawing/2014/main" id="{799EF86F-F767-407F-945B-E0AD9B1900AF}"/>
              </a:ext>
            </a:extLst>
          </p:cNvPr>
          <p:cNvGrpSpPr>
            <a:grpSpLocks/>
          </p:cNvGrpSpPr>
          <p:nvPr/>
        </p:nvGrpSpPr>
        <p:grpSpPr bwMode="auto">
          <a:xfrm>
            <a:off x="5091550" y="4926657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357" name="グラフィックス 3">
              <a:extLst>
                <a:ext uri="{FF2B5EF4-FFF2-40B4-BE49-F238E27FC236}">
                  <a16:creationId xmlns:a16="http://schemas.microsoft.com/office/drawing/2014/main" id="{7D72BE28-8B8C-43C7-87B1-8A962723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グラフィックス 3">
              <a:extLst>
                <a:ext uri="{FF2B5EF4-FFF2-40B4-BE49-F238E27FC236}">
                  <a16:creationId xmlns:a16="http://schemas.microsoft.com/office/drawing/2014/main" id="{320FC298-CBF7-4370-8612-EE6B7CDD0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グラフィックス 3">
              <a:extLst>
                <a:ext uri="{FF2B5EF4-FFF2-40B4-BE49-F238E27FC236}">
                  <a16:creationId xmlns:a16="http://schemas.microsoft.com/office/drawing/2014/main" id="{D2989BD2-DEC3-47A5-9795-1960E4D95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グラフィックス 3">
              <a:extLst>
                <a:ext uri="{FF2B5EF4-FFF2-40B4-BE49-F238E27FC236}">
                  <a16:creationId xmlns:a16="http://schemas.microsoft.com/office/drawing/2014/main" id="{C98B16E6-211C-4F80-BCE3-97E78920D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グラフィックス 3">
              <a:extLst>
                <a:ext uri="{FF2B5EF4-FFF2-40B4-BE49-F238E27FC236}">
                  <a16:creationId xmlns:a16="http://schemas.microsoft.com/office/drawing/2014/main" id="{93BA37B2-E92A-4D92-953E-2092AE97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グラフィックス 3">
              <a:extLst>
                <a:ext uri="{FF2B5EF4-FFF2-40B4-BE49-F238E27FC236}">
                  <a16:creationId xmlns:a16="http://schemas.microsoft.com/office/drawing/2014/main" id="{CCC24F23-B2FC-49F5-AFC0-8C585FC4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グラフィックス 3">
              <a:extLst>
                <a:ext uri="{FF2B5EF4-FFF2-40B4-BE49-F238E27FC236}">
                  <a16:creationId xmlns:a16="http://schemas.microsoft.com/office/drawing/2014/main" id="{6EBF2D89-F55D-428E-985C-68CA4302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グラフィックス 3">
              <a:extLst>
                <a:ext uri="{FF2B5EF4-FFF2-40B4-BE49-F238E27FC236}">
                  <a16:creationId xmlns:a16="http://schemas.microsoft.com/office/drawing/2014/main" id="{F7974761-D21E-4290-8281-2F120CECA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グラフィックス 3">
              <a:extLst>
                <a:ext uri="{FF2B5EF4-FFF2-40B4-BE49-F238E27FC236}">
                  <a16:creationId xmlns:a16="http://schemas.microsoft.com/office/drawing/2014/main" id="{5B9043A6-6CA5-42D2-9B46-3E8813A8C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52743D8F-0317-4569-82C0-BEAD32097911}"/>
              </a:ext>
            </a:extLst>
          </p:cNvPr>
          <p:cNvSpPr txBox="1"/>
          <p:nvPr/>
        </p:nvSpPr>
        <p:spPr>
          <a:xfrm>
            <a:off x="6058117" y="4888208"/>
            <a:ext cx="1156815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Type-Z14-i9</a:t>
            </a:r>
          </a:p>
        </p:txBody>
      </p:sp>
      <p:cxnSp>
        <p:nvCxnSpPr>
          <p:cNvPr id="367" name="直線コネクタ 366">
            <a:extLst>
              <a:ext uri="{FF2B5EF4-FFF2-40B4-BE49-F238E27FC236}">
                <a16:creationId xmlns:a16="http://schemas.microsoft.com/office/drawing/2014/main" id="{41083C91-B5A7-4D15-AA5E-0B344981B99A}"/>
              </a:ext>
            </a:extLst>
          </p:cNvPr>
          <p:cNvCxnSpPr/>
          <p:nvPr/>
        </p:nvCxnSpPr>
        <p:spPr>
          <a:xfrm>
            <a:off x="5007961" y="5472670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テキスト ボックス 367">
            <a:extLst>
              <a:ext uri="{FF2B5EF4-FFF2-40B4-BE49-F238E27FC236}">
                <a16:creationId xmlns:a16="http://schemas.microsoft.com/office/drawing/2014/main" id="{3A84158F-F59E-4030-9625-C2FA63A09826}"/>
              </a:ext>
            </a:extLst>
          </p:cNvPr>
          <p:cNvSpPr txBox="1"/>
          <p:nvPr/>
        </p:nvSpPr>
        <p:spPr>
          <a:xfrm>
            <a:off x="4860219" y="5248959"/>
            <a:ext cx="2551714" cy="20005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7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i9</a:t>
            </a:r>
            <a:r>
              <a:rPr lang="ja-JP" altLang="en-US" sz="7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プロセッサー搭載（ミドル・タワー型）</a:t>
            </a:r>
            <a:endParaRPr lang="en-US" altLang="ja-JP" sz="7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69" name="テキスト ボックス 368">
            <a:extLst>
              <a:ext uri="{FF2B5EF4-FFF2-40B4-BE49-F238E27FC236}">
                <a16:creationId xmlns:a16="http://schemas.microsoft.com/office/drawing/2014/main" id="{F1F0FDF2-7AD3-4ED6-9FD4-AFB72DAF2E71}"/>
              </a:ext>
            </a:extLst>
          </p:cNvPr>
          <p:cNvSpPr txBox="1"/>
          <p:nvPr/>
        </p:nvSpPr>
        <p:spPr>
          <a:xfrm>
            <a:off x="5856779" y="7063549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403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,000</a:t>
            </a:r>
          </a:p>
        </p:txBody>
      </p:sp>
      <p:sp>
        <p:nvSpPr>
          <p:cNvPr id="370" name="テキスト ボックス 369">
            <a:extLst>
              <a:ext uri="{FF2B5EF4-FFF2-40B4-BE49-F238E27FC236}">
                <a16:creationId xmlns:a16="http://schemas.microsoft.com/office/drawing/2014/main" id="{8D09A1E9-1B18-4C18-A0EF-6FD747AC9F2C}"/>
              </a:ext>
            </a:extLst>
          </p:cNvPr>
          <p:cNvSpPr txBox="1"/>
          <p:nvPr/>
        </p:nvSpPr>
        <p:spPr>
          <a:xfrm>
            <a:off x="6886296" y="7123942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71" name="テキスト ボックス 370">
            <a:extLst>
              <a:ext uri="{FF2B5EF4-FFF2-40B4-BE49-F238E27FC236}">
                <a16:creationId xmlns:a16="http://schemas.microsoft.com/office/drawing/2014/main" id="{9EEC5D4F-7F87-4055-9DAE-7A5BCF675B59}"/>
              </a:ext>
            </a:extLst>
          </p:cNvPr>
          <p:cNvSpPr txBox="1"/>
          <p:nvPr/>
        </p:nvSpPr>
        <p:spPr>
          <a:xfrm>
            <a:off x="6901191" y="7066103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373" name="グループ化 372">
            <a:extLst>
              <a:ext uri="{FF2B5EF4-FFF2-40B4-BE49-F238E27FC236}">
                <a16:creationId xmlns:a16="http://schemas.microsoft.com/office/drawing/2014/main" id="{B7F84D46-1F0D-4D39-9F34-4F8D49867515}"/>
              </a:ext>
            </a:extLst>
          </p:cNvPr>
          <p:cNvGrpSpPr/>
          <p:nvPr/>
        </p:nvGrpSpPr>
        <p:grpSpPr>
          <a:xfrm>
            <a:off x="5475018" y="7021738"/>
            <a:ext cx="381761" cy="381761"/>
            <a:chOff x="3571774" y="3025838"/>
            <a:chExt cx="1358575" cy="1358575"/>
          </a:xfrm>
        </p:grpSpPr>
        <p:sp>
          <p:nvSpPr>
            <p:cNvPr id="374" name="Rectangle 15">
              <a:extLst>
                <a:ext uri="{FF2B5EF4-FFF2-40B4-BE49-F238E27FC236}">
                  <a16:creationId xmlns:a16="http://schemas.microsoft.com/office/drawing/2014/main" id="{CF2AAD13-18DF-466D-AF36-D9B8F115C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D7E50021-3532-4B59-8833-587087BFE49B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85A8032-30F4-42DE-80C2-ED774469143C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87656CA4-2399-4395-AC56-FD898B7A9D77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379" name="テキスト ボックス 378">
            <a:extLst>
              <a:ext uri="{FF2B5EF4-FFF2-40B4-BE49-F238E27FC236}">
                <a16:creationId xmlns:a16="http://schemas.microsoft.com/office/drawing/2014/main" id="{AD565485-8D0A-4208-B9BD-0FFECEE90160}"/>
              </a:ext>
            </a:extLst>
          </p:cNvPr>
          <p:cNvSpPr txBox="1"/>
          <p:nvPr/>
        </p:nvSpPr>
        <p:spPr>
          <a:xfrm>
            <a:off x="6024594" y="5650565"/>
            <a:ext cx="1190338" cy="15696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i9-14900K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HSS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4TB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■オンボードグラフィック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ドライブ非搭載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■水冷クーラー搭載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1000W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8FBF8687-DA80-4365-93FC-943FDFF35EA7}"/>
              </a:ext>
            </a:extLst>
          </p:cNvPr>
          <p:cNvSpPr/>
          <p:nvPr/>
        </p:nvSpPr>
        <p:spPr>
          <a:xfrm>
            <a:off x="228115" y="7628853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7EC94FB8-939E-498C-BC0A-64727BF2686A}"/>
              </a:ext>
            </a:extLst>
          </p:cNvPr>
          <p:cNvSpPr/>
          <p:nvPr/>
        </p:nvSpPr>
        <p:spPr>
          <a:xfrm>
            <a:off x="238474" y="7636191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8B6BA89C-D35E-425F-96F3-177E96C5EA46}"/>
              </a:ext>
            </a:extLst>
          </p:cNvPr>
          <p:cNvSpPr/>
          <p:nvPr/>
        </p:nvSpPr>
        <p:spPr>
          <a:xfrm>
            <a:off x="238474" y="7636192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83" name="グループ化 69">
            <a:extLst>
              <a:ext uri="{FF2B5EF4-FFF2-40B4-BE49-F238E27FC236}">
                <a16:creationId xmlns:a16="http://schemas.microsoft.com/office/drawing/2014/main" id="{E2CF8444-1B54-4769-9D5D-86E76CC42122}"/>
              </a:ext>
            </a:extLst>
          </p:cNvPr>
          <p:cNvGrpSpPr>
            <a:grpSpLocks/>
          </p:cNvGrpSpPr>
          <p:nvPr/>
        </p:nvGrpSpPr>
        <p:grpSpPr bwMode="auto">
          <a:xfrm>
            <a:off x="349860" y="7723777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384" name="グラフィックス 3">
              <a:extLst>
                <a:ext uri="{FF2B5EF4-FFF2-40B4-BE49-F238E27FC236}">
                  <a16:creationId xmlns:a16="http://schemas.microsoft.com/office/drawing/2014/main" id="{9BA3E28B-A8C3-4C82-8F2E-D9DDE8DB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グラフィックス 3">
              <a:extLst>
                <a:ext uri="{FF2B5EF4-FFF2-40B4-BE49-F238E27FC236}">
                  <a16:creationId xmlns:a16="http://schemas.microsoft.com/office/drawing/2014/main" id="{B57BB480-C585-4A83-AFC7-5BDFF0950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グラフィックス 3">
              <a:extLst>
                <a:ext uri="{FF2B5EF4-FFF2-40B4-BE49-F238E27FC236}">
                  <a16:creationId xmlns:a16="http://schemas.microsoft.com/office/drawing/2014/main" id="{F70BA782-8167-418D-9F8E-2B08A6A8A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グラフィックス 3">
              <a:extLst>
                <a:ext uri="{FF2B5EF4-FFF2-40B4-BE49-F238E27FC236}">
                  <a16:creationId xmlns:a16="http://schemas.microsoft.com/office/drawing/2014/main" id="{625AF494-D99C-4F84-9D62-398B37FD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グラフィックス 3">
              <a:extLst>
                <a:ext uri="{FF2B5EF4-FFF2-40B4-BE49-F238E27FC236}">
                  <a16:creationId xmlns:a16="http://schemas.microsoft.com/office/drawing/2014/main" id="{4A24E2A2-F168-4CED-89C9-8A129DED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グラフィックス 3">
              <a:extLst>
                <a:ext uri="{FF2B5EF4-FFF2-40B4-BE49-F238E27FC236}">
                  <a16:creationId xmlns:a16="http://schemas.microsoft.com/office/drawing/2014/main" id="{6F87C84A-9126-4E24-8ADF-C84EFC3B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グラフィックス 3">
              <a:extLst>
                <a:ext uri="{FF2B5EF4-FFF2-40B4-BE49-F238E27FC236}">
                  <a16:creationId xmlns:a16="http://schemas.microsoft.com/office/drawing/2014/main" id="{85174CD0-A752-4B54-9C47-AD8C91381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グラフィックス 3">
              <a:extLst>
                <a:ext uri="{FF2B5EF4-FFF2-40B4-BE49-F238E27FC236}">
                  <a16:creationId xmlns:a16="http://schemas.microsoft.com/office/drawing/2014/main" id="{8B51725D-FF57-4752-9721-B2905B8E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グラフィックス 3">
              <a:extLst>
                <a:ext uri="{FF2B5EF4-FFF2-40B4-BE49-F238E27FC236}">
                  <a16:creationId xmlns:a16="http://schemas.microsoft.com/office/drawing/2014/main" id="{61ABF2B5-02F2-4C1E-B5F8-29D312DB1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93" name="テキスト ボックス 392">
            <a:extLst>
              <a:ext uri="{FF2B5EF4-FFF2-40B4-BE49-F238E27FC236}">
                <a16:creationId xmlns:a16="http://schemas.microsoft.com/office/drawing/2014/main" id="{8ECE09BC-44BD-4957-8070-8280829ACE7B}"/>
              </a:ext>
            </a:extLst>
          </p:cNvPr>
          <p:cNvSpPr txBox="1"/>
          <p:nvPr/>
        </p:nvSpPr>
        <p:spPr>
          <a:xfrm>
            <a:off x="1316427" y="7685328"/>
            <a:ext cx="1156815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Type-M14-i5</a:t>
            </a:r>
          </a:p>
        </p:txBody>
      </p:sp>
      <p:cxnSp>
        <p:nvCxnSpPr>
          <p:cNvPr id="394" name="直線コネクタ 393">
            <a:extLst>
              <a:ext uri="{FF2B5EF4-FFF2-40B4-BE49-F238E27FC236}">
                <a16:creationId xmlns:a16="http://schemas.microsoft.com/office/drawing/2014/main" id="{43D33D0F-125D-4FDE-82AF-0C63A63A26C8}"/>
              </a:ext>
            </a:extLst>
          </p:cNvPr>
          <p:cNvCxnSpPr/>
          <p:nvPr/>
        </p:nvCxnSpPr>
        <p:spPr>
          <a:xfrm>
            <a:off x="266271" y="8269790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テキスト ボックス 394">
            <a:extLst>
              <a:ext uri="{FF2B5EF4-FFF2-40B4-BE49-F238E27FC236}">
                <a16:creationId xmlns:a16="http://schemas.microsoft.com/office/drawing/2014/main" id="{FDD8734E-8A80-4CEF-95EE-C51D5B07056D}"/>
              </a:ext>
            </a:extLst>
          </p:cNvPr>
          <p:cNvSpPr txBox="1"/>
          <p:nvPr/>
        </p:nvSpPr>
        <p:spPr>
          <a:xfrm>
            <a:off x="266271" y="8058779"/>
            <a:ext cx="2195399" cy="23083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i5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モデル</a:t>
            </a:r>
            <a:endParaRPr lang="en-US" altLang="ja-JP" sz="9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97" name="テキスト ボックス 396">
            <a:extLst>
              <a:ext uri="{FF2B5EF4-FFF2-40B4-BE49-F238E27FC236}">
                <a16:creationId xmlns:a16="http://schemas.microsoft.com/office/drawing/2014/main" id="{769C4EC7-5E78-4E3C-B78C-84C32CF3F038}"/>
              </a:ext>
            </a:extLst>
          </p:cNvPr>
          <p:cNvSpPr txBox="1"/>
          <p:nvPr/>
        </p:nvSpPr>
        <p:spPr>
          <a:xfrm>
            <a:off x="1115089" y="9860669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160,000</a:t>
            </a:r>
          </a:p>
        </p:txBody>
      </p:sp>
      <p:sp>
        <p:nvSpPr>
          <p:cNvPr id="398" name="テキスト ボックス 397">
            <a:extLst>
              <a:ext uri="{FF2B5EF4-FFF2-40B4-BE49-F238E27FC236}">
                <a16:creationId xmlns:a16="http://schemas.microsoft.com/office/drawing/2014/main" id="{AC3800D8-35A9-4FC5-A5E0-2EA8436856E7}"/>
              </a:ext>
            </a:extLst>
          </p:cNvPr>
          <p:cNvSpPr txBox="1"/>
          <p:nvPr/>
        </p:nvSpPr>
        <p:spPr>
          <a:xfrm>
            <a:off x="2144606" y="9921062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99" name="テキスト ボックス 398">
            <a:extLst>
              <a:ext uri="{FF2B5EF4-FFF2-40B4-BE49-F238E27FC236}">
                <a16:creationId xmlns:a16="http://schemas.microsoft.com/office/drawing/2014/main" id="{6CBEAC93-15F9-4020-AE24-A63A6646969E}"/>
              </a:ext>
            </a:extLst>
          </p:cNvPr>
          <p:cNvSpPr txBox="1"/>
          <p:nvPr/>
        </p:nvSpPr>
        <p:spPr>
          <a:xfrm>
            <a:off x="2159501" y="9863223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05" name="Picture 28">
            <a:extLst>
              <a:ext uri="{FF2B5EF4-FFF2-40B4-BE49-F238E27FC236}">
                <a16:creationId xmlns:a16="http://schemas.microsoft.com/office/drawing/2014/main" id="{83018C01-87E6-466E-B067-0B9D478C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9" y="9815200"/>
            <a:ext cx="384219" cy="38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" name="テキスト ボックス 405">
            <a:extLst>
              <a:ext uri="{FF2B5EF4-FFF2-40B4-BE49-F238E27FC236}">
                <a16:creationId xmlns:a16="http://schemas.microsoft.com/office/drawing/2014/main" id="{DA73D00B-9752-4496-9DF9-7A03BE8E50A5}"/>
              </a:ext>
            </a:extLst>
          </p:cNvPr>
          <p:cNvSpPr txBox="1"/>
          <p:nvPr/>
        </p:nvSpPr>
        <p:spPr>
          <a:xfrm>
            <a:off x="1282904" y="8447685"/>
            <a:ext cx="1190338" cy="144655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i5-14400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16GB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GeForceGT1030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550W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Bronze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07" name="正方形/長方形 406">
            <a:extLst>
              <a:ext uri="{FF2B5EF4-FFF2-40B4-BE49-F238E27FC236}">
                <a16:creationId xmlns:a16="http://schemas.microsoft.com/office/drawing/2014/main" id="{DFCD87E3-3576-4BFA-B932-E9DE5B7899A1}"/>
              </a:ext>
            </a:extLst>
          </p:cNvPr>
          <p:cNvSpPr/>
          <p:nvPr/>
        </p:nvSpPr>
        <p:spPr>
          <a:xfrm>
            <a:off x="2591452" y="7628853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正方形/長方形 407">
            <a:extLst>
              <a:ext uri="{FF2B5EF4-FFF2-40B4-BE49-F238E27FC236}">
                <a16:creationId xmlns:a16="http://schemas.microsoft.com/office/drawing/2014/main" id="{386BC05C-9DE4-406D-AB9B-C901123E5F9E}"/>
              </a:ext>
            </a:extLst>
          </p:cNvPr>
          <p:cNvSpPr/>
          <p:nvPr/>
        </p:nvSpPr>
        <p:spPr>
          <a:xfrm>
            <a:off x="2601811" y="7636191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AFF9A5CA-2179-40B2-8E26-44BB58C3BF49}"/>
              </a:ext>
            </a:extLst>
          </p:cNvPr>
          <p:cNvSpPr/>
          <p:nvPr/>
        </p:nvSpPr>
        <p:spPr>
          <a:xfrm>
            <a:off x="2601811" y="7636192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10" name="グループ化 69">
            <a:extLst>
              <a:ext uri="{FF2B5EF4-FFF2-40B4-BE49-F238E27FC236}">
                <a16:creationId xmlns:a16="http://schemas.microsoft.com/office/drawing/2014/main" id="{1B037787-102D-4180-B20D-64C5C1243C8C}"/>
              </a:ext>
            </a:extLst>
          </p:cNvPr>
          <p:cNvGrpSpPr>
            <a:grpSpLocks/>
          </p:cNvGrpSpPr>
          <p:nvPr/>
        </p:nvGrpSpPr>
        <p:grpSpPr bwMode="auto">
          <a:xfrm>
            <a:off x="2713197" y="7723777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411" name="グラフィックス 3">
              <a:extLst>
                <a:ext uri="{FF2B5EF4-FFF2-40B4-BE49-F238E27FC236}">
                  <a16:creationId xmlns:a16="http://schemas.microsoft.com/office/drawing/2014/main" id="{9A94A567-B166-4048-8CA7-D7FC81EF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グラフィックス 3">
              <a:extLst>
                <a:ext uri="{FF2B5EF4-FFF2-40B4-BE49-F238E27FC236}">
                  <a16:creationId xmlns:a16="http://schemas.microsoft.com/office/drawing/2014/main" id="{99400B28-9F3E-4FC8-A00D-C0B9ACE8F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グラフィックス 3">
              <a:extLst>
                <a:ext uri="{FF2B5EF4-FFF2-40B4-BE49-F238E27FC236}">
                  <a16:creationId xmlns:a16="http://schemas.microsoft.com/office/drawing/2014/main" id="{5BCA9E38-676E-42D2-B755-2D4C4B02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グラフィックス 3">
              <a:extLst>
                <a:ext uri="{FF2B5EF4-FFF2-40B4-BE49-F238E27FC236}">
                  <a16:creationId xmlns:a16="http://schemas.microsoft.com/office/drawing/2014/main" id="{028C6F68-32D9-42A6-98BD-A117CDE17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グラフィックス 3">
              <a:extLst>
                <a:ext uri="{FF2B5EF4-FFF2-40B4-BE49-F238E27FC236}">
                  <a16:creationId xmlns:a16="http://schemas.microsoft.com/office/drawing/2014/main" id="{F37B8CE2-3A8B-4A66-AF88-006221C58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グラフィックス 3">
              <a:extLst>
                <a:ext uri="{FF2B5EF4-FFF2-40B4-BE49-F238E27FC236}">
                  <a16:creationId xmlns:a16="http://schemas.microsoft.com/office/drawing/2014/main" id="{B8B1629B-C224-4274-A7AC-B50AB246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グラフィックス 3">
              <a:extLst>
                <a:ext uri="{FF2B5EF4-FFF2-40B4-BE49-F238E27FC236}">
                  <a16:creationId xmlns:a16="http://schemas.microsoft.com/office/drawing/2014/main" id="{AD2749E9-856A-435A-AA9F-04C5FE9F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グラフィックス 3">
              <a:extLst>
                <a:ext uri="{FF2B5EF4-FFF2-40B4-BE49-F238E27FC236}">
                  <a16:creationId xmlns:a16="http://schemas.microsoft.com/office/drawing/2014/main" id="{35ADC2C2-077F-4A2A-8798-16ADD1958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グラフィックス 3">
              <a:extLst>
                <a:ext uri="{FF2B5EF4-FFF2-40B4-BE49-F238E27FC236}">
                  <a16:creationId xmlns:a16="http://schemas.microsoft.com/office/drawing/2014/main" id="{01952A32-8E30-416B-A3F2-6FBDDB15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5363084F-F09A-40CD-8B2C-9BDA7D8BB234}"/>
              </a:ext>
            </a:extLst>
          </p:cNvPr>
          <p:cNvSpPr txBox="1"/>
          <p:nvPr/>
        </p:nvSpPr>
        <p:spPr>
          <a:xfrm>
            <a:off x="3679764" y="7685328"/>
            <a:ext cx="1156815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Type-T14-i7</a:t>
            </a:r>
          </a:p>
        </p:txBody>
      </p:sp>
      <p:cxnSp>
        <p:nvCxnSpPr>
          <p:cNvPr id="421" name="直線コネクタ 420">
            <a:extLst>
              <a:ext uri="{FF2B5EF4-FFF2-40B4-BE49-F238E27FC236}">
                <a16:creationId xmlns:a16="http://schemas.microsoft.com/office/drawing/2014/main" id="{C7AC886F-6744-46BA-8C4F-C80EFAD961CC}"/>
              </a:ext>
            </a:extLst>
          </p:cNvPr>
          <p:cNvCxnSpPr/>
          <p:nvPr/>
        </p:nvCxnSpPr>
        <p:spPr>
          <a:xfrm>
            <a:off x="2629608" y="8269790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35DB7DC8-9756-4DEF-AB8A-5B4E08B3DB52}"/>
              </a:ext>
            </a:extLst>
          </p:cNvPr>
          <p:cNvSpPr txBox="1"/>
          <p:nvPr/>
        </p:nvSpPr>
        <p:spPr>
          <a:xfrm>
            <a:off x="2629608" y="8058779"/>
            <a:ext cx="2195399" cy="23083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i7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モデル</a:t>
            </a:r>
            <a:endParaRPr lang="en-US" altLang="ja-JP" sz="9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B2DAFEEA-3C10-4855-8203-6F41D7A5A6DD}"/>
              </a:ext>
            </a:extLst>
          </p:cNvPr>
          <p:cNvSpPr txBox="1"/>
          <p:nvPr/>
        </p:nvSpPr>
        <p:spPr>
          <a:xfrm>
            <a:off x="3478426" y="9860669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217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,000</a:t>
            </a: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E9142B36-7425-4681-8BC9-04A45C105CE6}"/>
              </a:ext>
            </a:extLst>
          </p:cNvPr>
          <p:cNvSpPr txBox="1"/>
          <p:nvPr/>
        </p:nvSpPr>
        <p:spPr>
          <a:xfrm>
            <a:off x="4507943" y="9921062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D377074E-82B4-41B4-B91E-A2DE1DEB231D}"/>
              </a:ext>
            </a:extLst>
          </p:cNvPr>
          <p:cNvSpPr txBox="1"/>
          <p:nvPr/>
        </p:nvSpPr>
        <p:spPr>
          <a:xfrm>
            <a:off x="4522838" y="9863223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28" name="図 427">
            <a:extLst>
              <a:ext uri="{FF2B5EF4-FFF2-40B4-BE49-F238E27FC236}">
                <a16:creationId xmlns:a16="http://schemas.microsoft.com/office/drawing/2014/main" id="{5AA75982-0439-4D67-AABA-581C876D9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" y="8413629"/>
            <a:ext cx="1014430" cy="1288144"/>
          </a:xfrm>
          <a:prstGeom prst="rect">
            <a:avLst/>
          </a:prstGeom>
        </p:spPr>
      </p:pic>
      <p:sp>
        <p:nvSpPr>
          <p:cNvPr id="435" name="テキスト ボックス 434">
            <a:extLst>
              <a:ext uri="{FF2B5EF4-FFF2-40B4-BE49-F238E27FC236}">
                <a16:creationId xmlns:a16="http://schemas.microsoft.com/office/drawing/2014/main" id="{9BD212B5-E23B-41FC-983E-0B4A2282B491}"/>
              </a:ext>
            </a:extLst>
          </p:cNvPr>
          <p:cNvSpPr txBox="1"/>
          <p:nvPr/>
        </p:nvSpPr>
        <p:spPr>
          <a:xfrm>
            <a:off x="3646241" y="8447685"/>
            <a:ext cx="1190338" cy="144655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i7-14700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32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GeForceGT1030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650W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36" name="正方形/長方形 435">
            <a:extLst>
              <a:ext uri="{FF2B5EF4-FFF2-40B4-BE49-F238E27FC236}">
                <a16:creationId xmlns:a16="http://schemas.microsoft.com/office/drawing/2014/main" id="{9A39CE79-0B92-4B28-BA7A-E0B783165B66}"/>
              </a:ext>
            </a:extLst>
          </p:cNvPr>
          <p:cNvSpPr/>
          <p:nvPr/>
        </p:nvSpPr>
        <p:spPr>
          <a:xfrm>
            <a:off x="4969805" y="7628853"/>
            <a:ext cx="2263735" cy="2692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正方形/長方形 436">
            <a:extLst>
              <a:ext uri="{FF2B5EF4-FFF2-40B4-BE49-F238E27FC236}">
                <a16:creationId xmlns:a16="http://schemas.microsoft.com/office/drawing/2014/main" id="{F59372EC-D27D-4BE4-913E-9FFEF2D172C6}"/>
              </a:ext>
            </a:extLst>
          </p:cNvPr>
          <p:cNvSpPr/>
          <p:nvPr/>
        </p:nvSpPr>
        <p:spPr>
          <a:xfrm>
            <a:off x="4980164" y="7636191"/>
            <a:ext cx="2250994" cy="361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DC3C4CEF-D110-4BA3-BBC4-563F3A4F1027}"/>
              </a:ext>
            </a:extLst>
          </p:cNvPr>
          <p:cNvSpPr/>
          <p:nvPr/>
        </p:nvSpPr>
        <p:spPr>
          <a:xfrm>
            <a:off x="4980164" y="7636192"/>
            <a:ext cx="1117264" cy="361715"/>
          </a:xfrm>
          <a:custGeom>
            <a:avLst/>
            <a:gdLst>
              <a:gd name="connsiteX0" fmla="*/ 0 w 1117264"/>
              <a:gd name="connsiteY0" fmla="*/ 0 h 361715"/>
              <a:gd name="connsiteX1" fmla="*/ 1117264 w 1117264"/>
              <a:gd name="connsiteY1" fmla="*/ 0 h 361715"/>
              <a:gd name="connsiteX2" fmla="*/ 1026835 w 1117264"/>
              <a:gd name="connsiteY2" fmla="*/ 361715 h 361715"/>
              <a:gd name="connsiteX3" fmla="*/ 0 w 1117264"/>
              <a:gd name="connsiteY3" fmla="*/ 361715 h 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264" h="361715">
                <a:moveTo>
                  <a:pt x="0" y="0"/>
                </a:moveTo>
                <a:lnTo>
                  <a:pt x="1117264" y="0"/>
                </a:lnTo>
                <a:lnTo>
                  <a:pt x="1026835" y="361715"/>
                </a:lnTo>
                <a:lnTo>
                  <a:pt x="0" y="3617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8000">
                <a:srgbClr val="002060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39" name="グループ化 69">
            <a:extLst>
              <a:ext uri="{FF2B5EF4-FFF2-40B4-BE49-F238E27FC236}">
                <a16:creationId xmlns:a16="http://schemas.microsoft.com/office/drawing/2014/main" id="{9FA568A7-6A10-49F2-AF37-5326343E2E3B}"/>
              </a:ext>
            </a:extLst>
          </p:cNvPr>
          <p:cNvGrpSpPr>
            <a:grpSpLocks/>
          </p:cNvGrpSpPr>
          <p:nvPr/>
        </p:nvGrpSpPr>
        <p:grpSpPr bwMode="auto">
          <a:xfrm>
            <a:off x="5091550" y="7723777"/>
            <a:ext cx="848637" cy="209217"/>
            <a:chOff x="0" y="0"/>
            <a:chExt cx="4560770" cy="1124657"/>
          </a:xfrm>
          <a:solidFill>
            <a:schemeClr val="bg1"/>
          </a:solidFill>
          <a:effectLst/>
        </p:grpSpPr>
        <p:sp>
          <p:nvSpPr>
            <p:cNvPr id="440" name="グラフィックス 3">
              <a:extLst>
                <a:ext uri="{FF2B5EF4-FFF2-40B4-BE49-F238E27FC236}">
                  <a16:creationId xmlns:a16="http://schemas.microsoft.com/office/drawing/2014/main" id="{F294A865-6E96-4AD5-9201-C93DA2504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24032" cy="849555"/>
            </a:xfrm>
            <a:custGeom>
              <a:avLst/>
              <a:gdLst>
                <a:gd name="T0" fmla="*/ 0 w 516925"/>
                <a:gd name="T1" fmla="*/ 849509 h 428850"/>
                <a:gd name="T2" fmla="*/ 67136 w 516925"/>
                <a:gd name="T3" fmla="*/ 614863 h 428850"/>
                <a:gd name="T4" fmla="*/ 177201 w 516925"/>
                <a:gd name="T5" fmla="*/ 233464 h 428850"/>
                <a:gd name="T6" fmla="*/ 239424 w 516925"/>
                <a:gd name="T7" fmla="*/ 12877 h 428850"/>
                <a:gd name="T8" fmla="*/ 256146 w 516925"/>
                <a:gd name="T9" fmla="*/ 0 h 428850"/>
                <a:gd name="T10" fmla="*/ 836217 w 516925"/>
                <a:gd name="T11" fmla="*/ 392 h 428850"/>
                <a:gd name="T12" fmla="*/ 939806 w 516925"/>
                <a:gd name="T13" fmla="*/ 17411 h 428850"/>
                <a:gd name="T14" fmla="*/ 1023911 w 516925"/>
                <a:gd name="T15" fmla="*/ 138795 h 428850"/>
                <a:gd name="T16" fmla="*/ 929199 w 516925"/>
                <a:gd name="T17" fmla="*/ 417638 h 428850"/>
                <a:gd name="T18" fmla="*/ 924453 w 516925"/>
                <a:gd name="T19" fmla="*/ 431398 h 428850"/>
                <a:gd name="T20" fmla="*/ 917826 w 516925"/>
                <a:gd name="T21" fmla="*/ 558616 h 428850"/>
                <a:gd name="T22" fmla="*/ 865252 w 516925"/>
                <a:gd name="T23" fmla="*/ 704012 h 428850"/>
                <a:gd name="T24" fmla="*/ 653437 w 516925"/>
                <a:gd name="T25" fmla="*/ 844761 h 428850"/>
                <a:gd name="T26" fmla="*/ 575998 w 516925"/>
                <a:gd name="T27" fmla="*/ 849555 h 428850"/>
                <a:gd name="T28" fmla="*/ 20812 w 516925"/>
                <a:gd name="T29" fmla="*/ 849509 h 428850"/>
                <a:gd name="T30" fmla="*/ 0 w 516925"/>
                <a:gd name="T31" fmla="*/ 849509 h 428850"/>
                <a:gd name="T32" fmla="*/ 493863 w 516925"/>
                <a:gd name="T33" fmla="*/ 520858 h 428850"/>
                <a:gd name="T34" fmla="*/ 493861 w 516925"/>
                <a:gd name="T35" fmla="*/ 519814 h 428850"/>
                <a:gd name="T36" fmla="*/ 391342 w 516925"/>
                <a:gd name="T37" fmla="*/ 519838 h 428850"/>
                <a:gd name="T38" fmla="*/ 333562 w 516925"/>
                <a:gd name="T39" fmla="*/ 561421 h 428850"/>
                <a:gd name="T40" fmla="*/ 317001 w 516925"/>
                <a:gd name="T41" fmla="*/ 619483 h 428850"/>
                <a:gd name="T42" fmla="*/ 348249 w 516925"/>
                <a:gd name="T43" fmla="*/ 660599 h 428850"/>
                <a:gd name="T44" fmla="*/ 556392 w 516925"/>
                <a:gd name="T45" fmla="*/ 660509 h 428850"/>
                <a:gd name="T46" fmla="*/ 658304 w 516925"/>
                <a:gd name="T47" fmla="*/ 589152 h 428850"/>
                <a:gd name="T48" fmla="*/ 611806 w 516925"/>
                <a:gd name="T49" fmla="*/ 521312 h 428850"/>
                <a:gd name="T50" fmla="*/ 493863 w 516925"/>
                <a:gd name="T51" fmla="*/ 520858 h 428850"/>
                <a:gd name="T52" fmla="*/ 399682 w 516925"/>
                <a:gd name="T53" fmla="*/ 327587 h 428850"/>
                <a:gd name="T54" fmla="*/ 406402 w 516925"/>
                <a:gd name="T55" fmla="*/ 328893 h 428850"/>
                <a:gd name="T56" fmla="*/ 661001 w 516925"/>
                <a:gd name="T57" fmla="*/ 329461 h 428850"/>
                <a:gd name="T58" fmla="*/ 749425 w 516925"/>
                <a:gd name="T59" fmla="*/ 270497 h 428850"/>
                <a:gd name="T60" fmla="*/ 695438 w 516925"/>
                <a:gd name="T61" fmla="*/ 190212 h 428850"/>
                <a:gd name="T62" fmla="*/ 453221 w 516925"/>
                <a:gd name="T63" fmla="*/ 189864 h 428850"/>
                <a:gd name="T64" fmla="*/ 437141 w 516925"/>
                <a:gd name="T65" fmla="*/ 201914 h 428850"/>
                <a:gd name="T66" fmla="*/ 411079 w 516925"/>
                <a:gd name="T67" fmla="*/ 287680 h 428850"/>
                <a:gd name="T68" fmla="*/ 399682 w 516925"/>
                <a:gd name="T69" fmla="*/ 327587 h 4288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6925" h="428850">
                  <a:moveTo>
                    <a:pt x="0" y="428827"/>
                  </a:moveTo>
                  <a:cubicBezTo>
                    <a:pt x="11509" y="388555"/>
                    <a:pt x="22511" y="349411"/>
                    <a:pt x="33890" y="310379"/>
                  </a:cubicBezTo>
                  <a:cubicBezTo>
                    <a:pt x="52584" y="246253"/>
                    <a:pt x="70086" y="181787"/>
                    <a:pt x="89450" y="117851"/>
                  </a:cubicBezTo>
                  <a:cubicBezTo>
                    <a:pt x="100628" y="80947"/>
                    <a:pt x="110652" y="43690"/>
                    <a:pt x="120860" y="6500"/>
                  </a:cubicBezTo>
                  <a:cubicBezTo>
                    <a:pt x="122235" y="1491"/>
                    <a:pt x="124213" y="-8"/>
                    <a:pt x="129301" y="0"/>
                  </a:cubicBezTo>
                  <a:cubicBezTo>
                    <a:pt x="226906" y="148"/>
                    <a:pt x="324512" y="14"/>
                    <a:pt x="422117" y="198"/>
                  </a:cubicBezTo>
                  <a:cubicBezTo>
                    <a:pt x="439920" y="231"/>
                    <a:pt x="457559" y="2323"/>
                    <a:pt x="474408" y="8789"/>
                  </a:cubicBezTo>
                  <a:cubicBezTo>
                    <a:pt x="501911" y="19342"/>
                    <a:pt x="518049" y="40805"/>
                    <a:pt x="516864" y="70063"/>
                  </a:cubicBezTo>
                  <a:cubicBezTo>
                    <a:pt x="514784" y="121465"/>
                    <a:pt x="500534" y="169197"/>
                    <a:pt x="469054" y="210821"/>
                  </a:cubicBezTo>
                  <a:cubicBezTo>
                    <a:pt x="467429" y="212970"/>
                    <a:pt x="465856" y="214755"/>
                    <a:pt x="466658" y="217767"/>
                  </a:cubicBezTo>
                  <a:cubicBezTo>
                    <a:pt x="472444" y="239517"/>
                    <a:pt x="469112" y="260908"/>
                    <a:pt x="463313" y="281986"/>
                  </a:cubicBezTo>
                  <a:cubicBezTo>
                    <a:pt x="456400" y="307120"/>
                    <a:pt x="449986" y="332451"/>
                    <a:pt x="436774" y="355381"/>
                  </a:cubicBezTo>
                  <a:cubicBezTo>
                    <a:pt x="412876" y="396853"/>
                    <a:pt x="376498" y="419295"/>
                    <a:pt x="329851" y="426430"/>
                  </a:cubicBezTo>
                  <a:cubicBezTo>
                    <a:pt x="316887" y="428412"/>
                    <a:pt x="303850" y="428856"/>
                    <a:pt x="290760" y="428850"/>
                  </a:cubicBezTo>
                  <a:cubicBezTo>
                    <a:pt x="197341" y="428806"/>
                    <a:pt x="103924" y="428827"/>
                    <a:pt x="10506" y="428827"/>
                  </a:cubicBezTo>
                  <a:cubicBezTo>
                    <a:pt x="7376" y="428827"/>
                    <a:pt x="4246" y="428827"/>
                    <a:pt x="0" y="428827"/>
                  </a:cubicBezTo>
                  <a:close/>
                  <a:moveTo>
                    <a:pt x="249299" y="262926"/>
                  </a:moveTo>
                  <a:cubicBezTo>
                    <a:pt x="249299" y="262750"/>
                    <a:pt x="249299" y="262573"/>
                    <a:pt x="249298" y="262399"/>
                  </a:cubicBezTo>
                  <a:cubicBezTo>
                    <a:pt x="232048" y="262399"/>
                    <a:pt x="214797" y="262358"/>
                    <a:pt x="197547" y="262411"/>
                  </a:cubicBezTo>
                  <a:cubicBezTo>
                    <a:pt x="181831" y="262458"/>
                    <a:pt x="173300" y="268417"/>
                    <a:pt x="168380" y="283402"/>
                  </a:cubicBezTo>
                  <a:cubicBezTo>
                    <a:pt x="165214" y="293049"/>
                    <a:pt x="162480" y="302858"/>
                    <a:pt x="160020" y="312711"/>
                  </a:cubicBezTo>
                  <a:cubicBezTo>
                    <a:pt x="156520" y="326737"/>
                    <a:pt x="161513" y="333395"/>
                    <a:pt x="175794" y="333466"/>
                  </a:cubicBezTo>
                  <a:cubicBezTo>
                    <a:pt x="210816" y="333639"/>
                    <a:pt x="245844" y="333846"/>
                    <a:pt x="280863" y="333421"/>
                  </a:cubicBezTo>
                  <a:cubicBezTo>
                    <a:pt x="308688" y="333083"/>
                    <a:pt x="325671" y="320753"/>
                    <a:pt x="332308" y="297400"/>
                  </a:cubicBezTo>
                  <a:cubicBezTo>
                    <a:pt x="338177" y="276757"/>
                    <a:pt x="330275" y="264309"/>
                    <a:pt x="308836" y="263155"/>
                  </a:cubicBezTo>
                  <a:cubicBezTo>
                    <a:pt x="289043" y="262086"/>
                    <a:pt x="269148" y="262926"/>
                    <a:pt x="249299" y="262926"/>
                  </a:cubicBezTo>
                  <a:close/>
                  <a:moveTo>
                    <a:pt x="201757" y="165364"/>
                  </a:moveTo>
                  <a:cubicBezTo>
                    <a:pt x="203142" y="165643"/>
                    <a:pt x="204145" y="166018"/>
                    <a:pt x="205149" y="166023"/>
                  </a:cubicBezTo>
                  <a:cubicBezTo>
                    <a:pt x="247990" y="166208"/>
                    <a:pt x="290836" y="166839"/>
                    <a:pt x="333669" y="166310"/>
                  </a:cubicBezTo>
                  <a:cubicBezTo>
                    <a:pt x="354294" y="166056"/>
                    <a:pt x="370233" y="156633"/>
                    <a:pt x="378305" y="136545"/>
                  </a:cubicBezTo>
                  <a:cubicBezTo>
                    <a:pt x="388483" y="111213"/>
                    <a:pt x="378467" y="96137"/>
                    <a:pt x="351053" y="96018"/>
                  </a:cubicBezTo>
                  <a:cubicBezTo>
                    <a:pt x="310297" y="95841"/>
                    <a:pt x="269539" y="96062"/>
                    <a:pt x="228783" y="95842"/>
                  </a:cubicBezTo>
                  <a:cubicBezTo>
                    <a:pt x="223914" y="95816"/>
                    <a:pt x="221960" y="97431"/>
                    <a:pt x="220666" y="101925"/>
                  </a:cubicBezTo>
                  <a:cubicBezTo>
                    <a:pt x="216494" y="116417"/>
                    <a:pt x="211810" y="130762"/>
                    <a:pt x="207510" y="145219"/>
                  </a:cubicBezTo>
                  <a:cubicBezTo>
                    <a:pt x="205543" y="151829"/>
                    <a:pt x="202054" y="158055"/>
                    <a:pt x="201757" y="165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グラフィックス 3">
              <a:extLst>
                <a:ext uri="{FF2B5EF4-FFF2-40B4-BE49-F238E27FC236}">
                  <a16:creationId xmlns:a16="http://schemas.microsoft.com/office/drawing/2014/main" id="{097C151C-6CED-4895-BC16-6B29F080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606" y="141767"/>
              <a:ext cx="931164" cy="708067"/>
            </a:xfrm>
            <a:custGeom>
              <a:avLst/>
              <a:gdLst>
                <a:gd name="T0" fmla="*/ 136628 w 470046"/>
                <a:gd name="T1" fmla="*/ 189299 h 357428"/>
                <a:gd name="T2" fmla="*/ 191056 w 470046"/>
                <a:gd name="T3" fmla="*/ 48 h 357428"/>
                <a:gd name="T4" fmla="*/ 207382 w 470046"/>
                <a:gd name="T5" fmla="*/ 48 h 357428"/>
                <a:gd name="T6" fmla="*/ 742198 w 470046"/>
                <a:gd name="T7" fmla="*/ 174 h 357428"/>
                <a:gd name="T8" fmla="*/ 861294 w 470046"/>
                <a:gd name="T9" fmla="*/ 24119 h 357428"/>
                <a:gd name="T10" fmla="*/ 930736 w 470046"/>
                <a:gd name="T11" fmla="*/ 133627 h 357428"/>
                <a:gd name="T12" fmla="*/ 904430 w 470046"/>
                <a:gd name="T13" fmla="*/ 279381 h 357428"/>
                <a:gd name="T14" fmla="*/ 787050 w 470046"/>
                <a:gd name="T15" fmla="*/ 692362 h 357428"/>
                <a:gd name="T16" fmla="*/ 765885 w 470046"/>
                <a:gd name="T17" fmla="*/ 708067 h 357428"/>
                <a:gd name="T18" fmla="*/ 185981 w 470046"/>
                <a:gd name="T19" fmla="*/ 707613 h 357428"/>
                <a:gd name="T20" fmla="*/ 76928 w 470046"/>
                <a:gd name="T21" fmla="*/ 687270 h 357428"/>
                <a:gd name="T22" fmla="*/ 1436 w 470046"/>
                <a:gd name="T23" fmla="*/ 586796 h 357428"/>
                <a:gd name="T24" fmla="*/ 151618 w 470046"/>
                <a:gd name="T25" fmla="*/ 278375 h 357428"/>
                <a:gd name="T26" fmla="*/ 325947 w 470046"/>
                <a:gd name="T27" fmla="*/ 235956 h 357428"/>
                <a:gd name="T28" fmla="*/ 621343 w 470046"/>
                <a:gd name="T29" fmla="*/ 235922 h 357428"/>
                <a:gd name="T30" fmla="*/ 657615 w 470046"/>
                <a:gd name="T31" fmla="*/ 229226 h 357428"/>
                <a:gd name="T32" fmla="*/ 672581 w 470046"/>
                <a:gd name="T33" fmla="*/ 204414 h 357428"/>
                <a:gd name="T34" fmla="*/ 651087 w 470046"/>
                <a:gd name="T35" fmla="*/ 190206 h 357428"/>
                <a:gd name="T36" fmla="*/ 626265 w 470046"/>
                <a:gd name="T37" fmla="*/ 189327 h 357428"/>
                <a:gd name="T38" fmla="*/ 155192 w 470046"/>
                <a:gd name="T39" fmla="*/ 189295 h 357428"/>
                <a:gd name="T40" fmla="*/ 136628 w 470046"/>
                <a:gd name="T41" fmla="*/ 189299 h 357428"/>
                <a:gd name="T42" fmla="*/ 591467 w 470046"/>
                <a:gd name="T43" fmla="*/ 518944 h 357428"/>
                <a:gd name="T44" fmla="*/ 596443 w 470046"/>
                <a:gd name="T45" fmla="*/ 489362 h 357428"/>
                <a:gd name="T46" fmla="*/ 599973 w 470046"/>
                <a:gd name="T47" fmla="*/ 460176 h 357428"/>
                <a:gd name="T48" fmla="*/ 570865 w 470046"/>
                <a:gd name="T49" fmla="*/ 425730 h 357428"/>
                <a:gd name="T50" fmla="*/ 348827 w 470046"/>
                <a:gd name="T51" fmla="*/ 425780 h 357428"/>
                <a:gd name="T52" fmla="*/ 288110 w 470046"/>
                <a:gd name="T53" fmla="*/ 441394 h 357428"/>
                <a:gd name="T54" fmla="*/ 263155 w 470046"/>
                <a:gd name="T55" fmla="*/ 488261 h 357428"/>
                <a:gd name="T56" fmla="*/ 303611 w 470046"/>
                <a:gd name="T57" fmla="*/ 516351 h 357428"/>
                <a:gd name="T58" fmla="*/ 308239 w 470046"/>
                <a:gd name="T59" fmla="*/ 516854 h 357428"/>
                <a:gd name="T60" fmla="*/ 387297 w 470046"/>
                <a:gd name="T61" fmla="*/ 518853 h 357428"/>
                <a:gd name="T62" fmla="*/ 591467 w 470046"/>
                <a:gd name="T63" fmla="*/ 518944 h 357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0046" h="357428">
                  <a:moveTo>
                    <a:pt x="68969" y="95557"/>
                  </a:moveTo>
                  <a:cubicBezTo>
                    <a:pt x="78263" y="63241"/>
                    <a:pt x="87317" y="31753"/>
                    <a:pt x="96444" y="24"/>
                  </a:cubicBezTo>
                  <a:cubicBezTo>
                    <a:pt x="99486" y="24"/>
                    <a:pt x="102086" y="24"/>
                    <a:pt x="104685" y="24"/>
                  </a:cubicBezTo>
                  <a:cubicBezTo>
                    <a:pt x="194675" y="24"/>
                    <a:pt x="284666" y="-61"/>
                    <a:pt x="374657" y="88"/>
                  </a:cubicBezTo>
                  <a:cubicBezTo>
                    <a:pt x="395421" y="121"/>
                    <a:pt x="415801" y="2733"/>
                    <a:pt x="434776" y="12175"/>
                  </a:cubicBezTo>
                  <a:cubicBezTo>
                    <a:pt x="457645" y="23556"/>
                    <a:pt x="468236" y="42626"/>
                    <a:pt x="469830" y="67454"/>
                  </a:cubicBezTo>
                  <a:cubicBezTo>
                    <a:pt x="471476" y="93075"/>
                    <a:pt x="463415" y="116944"/>
                    <a:pt x="456551" y="141030"/>
                  </a:cubicBezTo>
                  <a:cubicBezTo>
                    <a:pt x="436751" y="210506"/>
                    <a:pt x="416873" y="279960"/>
                    <a:pt x="397298" y="349500"/>
                  </a:cubicBezTo>
                  <a:cubicBezTo>
                    <a:pt x="395566" y="355644"/>
                    <a:pt x="393004" y="357444"/>
                    <a:pt x="386614" y="357428"/>
                  </a:cubicBezTo>
                  <a:cubicBezTo>
                    <a:pt x="289037" y="357193"/>
                    <a:pt x="191458" y="357337"/>
                    <a:pt x="93882" y="357199"/>
                  </a:cubicBezTo>
                  <a:cubicBezTo>
                    <a:pt x="74974" y="357172"/>
                    <a:pt x="56368" y="354615"/>
                    <a:pt x="38833" y="346930"/>
                  </a:cubicBezTo>
                  <a:cubicBezTo>
                    <a:pt x="16631" y="337199"/>
                    <a:pt x="3583" y="320154"/>
                    <a:pt x="725" y="296211"/>
                  </a:cubicBezTo>
                  <a:cubicBezTo>
                    <a:pt x="-4556" y="252006"/>
                    <a:pt x="18828" y="173045"/>
                    <a:pt x="76536" y="140522"/>
                  </a:cubicBezTo>
                  <a:cubicBezTo>
                    <a:pt x="103897" y="125101"/>
                    <a:pt x="133509" y="119169"/>
                    <a:pt x="164536" y="119109"/>
                  </a:cubicBezTo>
                  <a:cubicBezTo>
                    <a:pt x="214240" y="119012"/>
                    <a:pt x="263945" y="119076"/>
                    <a:pt x="313650" y="119092"/>
                  </a:cubicBezTo>
                  <a:cubicBezTo>
                    <a:pt x="319976" y="119095"/>
                    <a:pt x="326271" y="118632"/>
                    <a:pt x="331960" y="115712"/>
                  </a:cubicBezTo>
                  <a:cubicBezTo>
                    <a:pt x="336889" y="113185"/>
                    <a:pt x="340486" y="109168"/>
                    <a:pt x="339515" y="103187"/>
                  </a:cubicBezTo>
                  <a:cubicBezTo>
                    <a:pt x="338563" y="97321"/>
                    <a:pt x="333276" y="96650"/>
                    <a:pt x="328665" y="96015"/>
                  </a:cubicBezTo>
                  <a:cubicBezTo>
                    <a:pt x="324544" y="95447"/>
                    <a:pt x="320317" y="95573"/>
                    <a:pt x="316135" y="95571"/>
                  </a:cubicBezTo>
                  <a:cubicBezTo>
                    <a:pt x="236871" y="95549"/>
                    <a:pt x="157604" y="95555"/>
                    <a:pt x="78340" y="95555"/>
                  </a:cubicBezTo>
                  <a:cubicBezTo>
                    <a:pt x="75518" y="95557"/>
                    <a:pt x="72697" y="95557"/>
                    <a:pt x="68969" y="95557"/>
                  </a:cubicBezTo>
                  <a:close/>
                  <a:moveTo>
                    <a:pt x="298569" y="261960"/>
                  </a:moveTo>
                  <a:cubicBezTo>
                    <a:pt x="299535" y="256277"/>
                    <a:pt x="300422" y="251667"/>
                    <a:pt x="301081" y="247027"/>
                  </a:cubicBezTo>
                  <a:cubicBezTo>
                    <a:pt x="301774" y="242129"/>
                    <a:pt x="302050" y="237169"/>
                    <a:pt x="302863" y="232294"/>
                  </a:cubicBezTo>
                  <a:cubicBezTo>
                    <a:pt x="304794" y="220681"/>
                    <a:pt x="300134" y="214928"/>
                    <a:pt x="288169" y="214906"/>
                  </a:cubicBezTo>
                  <a:cubicBezTo>
                    <a:pt x="250808" y="214840"/>
                    <a:pt x="213446" y="214805"/>
                    <a:pt x="176086" y="214931"/>
                  </a:cubicBezTo>
                  <a:cubicBezTo>
                    <a:pt x="165274" y="214967"/>
                    <a:pt x="154779" y="216857"/>
                    <a:pt x="145436" y="222813"/>
                  </a:cubicBezTo>
                  <a:cubicBezTo>
                    <a:pt x="137270" y="228014"/>
                    <a:pt x="131406" y="239141"/>
                    <a:pt x="132839" y="246471"/>
                  </a:cubicBezTo>
                  <a:cubicBezTo>
                    <a:pt x="134327" y="254091"/>
                    <a:pt x="141424" y="259020"/>
                    <a:pt x="153261" y="260651"/>
                  </a:cubicBezTo>
                  <a:cubicBezTo>
                    <a:pt x="154036" y="260756"/>
                    <a:pt x="154821" y="260793"/>
                    <a:pt x="155597" y="260905"/>
                  </a:cubicBezTo>
                  <a:cubicBezTo>
                    <a:pt x="168858" y="262817"/>
                    <a:pt x="182202" y="261861"/>
                    <a:pt x="195505" y="261914"/>
                  </a:cubicBezTo>
                  <a:cubicBezTo>
                    <a:pt x="229705" y="262049"/>
                    <a:pt x="263906" y="261960"/>
                    <a:pt x="298569" y="261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グラフィックス 3">
              <a:extLst>
                <a:ext uri="{FF2B5EF4-FFF2-40B4-BE49-F238E27FC236}">
                  <a16:creationId xmlns:a16="http://schemas.microsoft.com/office/drawing/2014/main" id="{A76B65C7-858F-4530-A859-C4A2D552F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5" y="141719"/>
              <a:ext cx="931806" cy="707944"/>
            </a:xfrm>
            <a:custGeom>
              <a:avLst/>
              <a:gdLst>
                <a:gd name="T0" fmla="*/ 836042 w 470370"/>
                <a:gd name="T1" fmla="*/ 518992 h 357366"/>
                <a:gd name="T2" fmla="*/ 785394 w 470370"/>
                <a:gd name="T3" fmla="*/ 699959 h 357366"/>
                <a:gd name="T4" fmla="*/ 774221 w 470370"/>
                <a:gd name="T5" fmla="*/ 707839 h 357366"/>
                <a:gd name="T6" fmla="*/ 764894 w 470370"/>
                <a:gd name="T7" fmla="*/ 707786 h 357366"/>
                <a:gd name="T8" fmla="*/ 189586 w 470370"/>
                <a:gd name="T9" fmla="*/ 707724 h 357366"/>
                <a:gd name="T10" fmla="*/ 105114 w 470370"/>
                <a:gd name="T11" fmla="*/ 697039 h 357366"/>
                <a:gd name="T12" fmla="*/ 553 w 470370"/>
                <a:gd name="T13" fmla="*/ 547821 h 357366"/>
                <a:gd name="T14" fmla="*/ 29525 w 470370"/>
                <a:gd name="T15" fmla="*/ 419494 h 357366"/>
                <a:gd name="T16" fmla="*/ 85546 w 470370"/>
                <a:gd name="T17" fmla="*/ 225888 h 357366"/>
                <a:gd name="T18" fmla="*/ 389698 w 470370"/>
                <a:gd name="T19" fmla="*/ 133 h 357366"/>
                <a:gd name="T20" fmla="*/ 744209 w 470370"/>
                <a:gd name="T21" fmla="*/ 153 h 357366"/>
                <a:gd name="T22" fmla="*/ 831543 w 470370"/>
                <a:gd name="T23" fmla="*/ 12167 h 357366"/>
                <a:gd name="T24" fmla="*/ 931808 w 470370"/>
                <a:gd name="T25" fmla="*/ 144144 h 357366"/>
                <a:gd name="T26" fmla="*/ 879575 w 470370"/>
                <a:gd name="T27" fmla="*/ 330313 h 357366"/>
                <a:gd name="T28" fmla="*/ 704591 w 470370"/>
                <a:gd name="T29" fmla="*/ 459982 h 357366"/>
                <a:gd name="T30" fmla="*/ 603119 w 470370"/>
                <a:gd name="T31" fmla="*/ 472355 h 357366"/>
                <a:gd name="T32" fmla="*/ 282836 w 470370"/>
                <a:gd name="T33" fmla="*/ 473987 h 357366"/>
                <a:gd name="T34" fmla="*/ 263141 w 470370"/>
                <a:gd name="T35" fmla="*/ 482284 h 357366"/>
                <a:gd name="T36" fmla="*/ 277680 w 470370"/>
                <a:gd name="T37" fmla="*/ 515989 h 357366"/>
                <a:gd name="T38" fmla="*/ 303760 w 470370"/>
                <a:gd name="T39" fmla="*/ 519035 h 357366"/>
                <a:gd name="T40" fmla="*/ 816872 w 470370"/>
                <a:gd name="T41" fmla="*/ 518980 h 357366"/>
                <a:gd name="T42" fmla="*/ 836042 w 470370"/>
                <a:gd name="T43" fmla="*/ 518992 h 357366"/>
                <a:gd name="T44" fmla="*/ 322209 w 470370"/>
                <a:gd name="T45" fmla="*/ 282260 h 357366"/>
                <a:gd name="T46" fmla="*/ 329374 w 470370"/>
                <a:gd name="T47" fmla="*/ 282783 h 357366"/>
                <a:gd name="T48" fmla="*/ 608755 w 470370"/>
                <a:gd name="T49" fmla="*/ 283028 h 357366"/>
                <a:gd name="T50" fmla="*/ 627082 w 470370"/>
                <a:gd name="T51" fmla="*/ 280479 h 357366"/>
                <a:gd name="T52" fmla="*/ 668015 w 470370"/>
                <a:gd name="T53" fmla="*/ 222564 h 357366"/>
                <a:gd name="T54" fmla="*/ 625774 w 470370"/>
                <a:gd name="T55" fmla="*/ 191387 h 357366"/>
                <a:gd name="T56" fmla="*/ 615045 w 470370"/>
                <a:gd name="T57" fmla="*/ 189988 h 357366"/>
                <a:gd name="T58" fmla="*/ 419516 w 470370"/>
                <a:gd name="T59" fmla="*/ 190175 h 357366"/>
                <a:gd name="T60" fmla="*/ 322209 w 470370"/>
                <a:gd name="T61" fmla="*/ 282260 h 3573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0370" h="357366">
                  <a:moveTo>
                    <a:pt x="422029" y="261984"/>
                  </a:moveTo>
                  <a:cubicBezTo>
                    <a:pt x="413313" y="293087"/>
                    <a:pt x="404849" y="323200"/>
                    <a:pt x="396462" y="353335"/>
                  </a:cubicBezTo>
                  <a:cubicBezTo>
                    <a:pt x="395614" y="356381"/>
                    <a:pt x="393943" y="357654"/>
                    <a:pt x="390822" y="357313"/>
                  </a:cubicBezTo>
                  <a:cubicBezTo>
                    <a:pt x="389271" y="357145"/>
                    <a:pt x="387686" y="357286"/>
                    <a:pt x="386114" y="357286"/>
                  </a:cubicBezTo>
                  <a:cubicBezTo>
                    <a:pt x="289311" y="357286"/>
                    <a:pt x="192507" y="357315"/>
                    <a:pt x="95702" y="357255"/>
                  </a:cubicBezTo>
                  <a:cubicBezTo>
                    <a:pt x="81287" y="357247"/>
                    <a:pt x="67036" y="355678"/>
                    <a:pt x="53061" y="351861"/>
                  </a:cubicBezTo>
                  <a:cubicBezTo>
                    <a:pt x="15937" y="341726"/>
                    <a:pt x="-2531" y="315047"/>
                    <a:pt x="279" y="276537"/>
                  </a:cubicBezTo>
                  <a:cubicBezTo>
                    <a:pt x="1915" y="254140"/>
                    <a:pt x="8779" y="233064"/>
                    <a:pt x="14904" y="211758"/>
                  </a:cubicBezTo>
                  <a:cubicBezTo>
                    <a:pt x="24277" y="179164"/>
                    <a:pt x="33337" y="146475"/>
                    <a:pt x="43183" y="114027"/>
                  </a:cubicBezTo>
                  <a:cubicBezTo>
                    <a:pt x="65708" y="39798"/>
                    <a:pt x="119199" y="212"/>
                    <a:pt x="196717" y="67"/>
                  </a:cubicBezTo>
                  <a:cubicBezTo>
                    <a:pt x="256369" y="-44"/>
                    <a:pt x="316020" y="0"/>
                    <a:pt x="375672" y="77"/>
                  </a:cubicBezTo>
                  <a:cubicBezTo>
                    <a:pt x="390618" y="97"/>
                    <a:pt x="405346" y="1927"/>
                    <a:pt x="419758" y="6142"/>
                  </a:cubicBezTo>
                  <a:cubicBezTo>
                    <a:pt x="452983" y="15860"/>
                    <a:pt x="470422" y="38226"/>
                    <a:pt x="470371" y="72763"/>
                  </a:cubicBezTo>
                  <a:cubicBezTo>
                    <a:pt x="470320" y="106430"/>
                    <a:pt x="460789" y="138429"/>
                    <a:pt x="444004" y="166740"/>
                  </a:cubicBezTo>
                  <a:cubicBezTo>
                    <a:pt x="424260" y="200046"/>
                    <a:pt x="394328" y="222779"/>
                    <a:pt x="355673" y="232196"/>
                  </a:cubicBezTo>
                  <a:cubicBezTo>
                    <a:pt x="338834" y="236297"/>
                    <a:pt x="321760" y="238358"/>
                    <a:pt x="304451" y="238442"/>
                  </a:cubicBezTo>
                  <a:cubicBezTo>
                    <a:pt x="250558" y="238704"/>
                    <a:pt x="196665" y="238861"/>
                    <a:pt x="142774" y="239266"/>
                  </a:cubicBezTo>
                  <a:cubicBezTo>
                    <a:pt x="139265" y="239292"/>
                    <a:pt x="134005" y="236586"/>
                    <a:pt x="132832" y="243454"/>
                  </a:cubicBezTo>
                  <a:cubicBezTo>
                    <a:pt x="131374" y="251993"/>
                    <a:pt x="133781" y="258198"/>
                    <a:pt x="140171" y="260468"/>
                  </a:cubicBezTo>
                  <a:cubicBezTo>
                    <a:pt x="144403" y="261975"/>
                    <a:pt x="148862" y="262009"/>
                    <a:pt x="153336" y="262006"/>
                  </a:cubicBezTo>
                  <a:cubicBezTo>
                    <a:pt x="239674" y="261970"/>
                    <a:pt x="326013" y="261978"/>
                    <a:pt x="412352" y="261978"/>
                  </a:cubicBezTo>
                  <a:cubicBezTo>
                    <a:pt x="415212" y="261984"/>
                    <a:pt x="418072" y="261984"/>
                    <a:pt x="422029" y="261984"/>
                  </a:cubicBezTo>
                  <a:close/>
                  <a:moveTo>
                    <a:pt x="162649" y="142483"/>
                  </a:moveTo>
                  <a:cubicBezTo>
                    <a:pt x="164200" y="142599"/>
                    <a:pt x="165233" y="142745"/>
                    <a:pt x="166266" y="142747"/>
                  </a:cubicBezTo>
                  <a:cubicBezTo>
                    <a:pt x="213276" y="142814"/>
                    <a:pt x="260286" y="142894"/>
                    <a:pt x="307296" y="142871"/>
                  </a:cubicBezTo>
                  <a:cubicBezTo>
                    <a:pt x="310385" y="142869"/>
                    <a:pt x="313555" y="142378"/>
                    <a:pt x="316547" y="141584"/>
                  </a:cubicBezTo>
                  <a:cubicBezTo>
                    <a:pt x="328032" y="138535"/>
                    <a:pt x="337902" y="124425"/>
                    <a:pt x="337210" y="112349"/>
                  </a:cubicBezTo>
                  <a:cubicBezTo>
                    <a:pt x="336721" y="103854"/>
                    <a:pt x="330443" y="99206"/>
                    <a:pt x="315887" y="96611"/>
                  </a:cubicBezTo>
                  <a:cubicBezTo>
                    <a:pt x="314094" y="96293"/>
                    <a:pt x="312276" y="95908"/>
                    <a:pt x="310471" y="95905"/>
                  </a:cubicBezTo>
                  <a:cubicBezTo>
                    <a:pt x="277570" y="95850"/>
                    <a:pt x="244658" y="95357"/>
                    <a:pt x="211769" y="95999"/>
                  </a:cubicBezTo>
                  <a:cubicBezTo>
                    <a:pt x="187445" y="96473"/>
                    <a:pt x="166131" y="117142"/>
                    <a:pt x="162649" y="142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グラフィックス 3">
              <a:extLst>
                <a:ext uri="{FF2B5EF4-FFF2-40B4-BE49-F238E27FC236}">
                  <a16:creationId xmlns:a16="http://schemas.microsoft.com/office/drawing/2014/main" id="{48269EB9-B843-47DA-B254-8832FE16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645" y="115"/>
              <a:ext cx="1025965" cy="849412"/>
            </a:xfrm>
            <a:custGeom>
              <a:avLst/>
              <a:gdLst>
                <a:gd name="T0" fmla="*/ 836286 w 517901"/>
                <a:gd name="T1" fmla="*/ 660596 h 428778"/>
                <a:gd name="T2" fmla="*/ 783034 w 517901"/>
                <a:gd name="T3" fmla="*/ 849394 h 428778"/>
                <a:gd name="T4" fmla="*/ 768706 w 517901"/>
                <a:gd name="T5" fmla="*/ 849394 h 428778"/>
                <a:gd name="T6" fmla="*/ 187100 w 517901"/>
                <a:gd name="T7" fmla="*/ 849291 h 428778"/>
                <a:gd name="T8" fmla="*/ 105712 w 517901"/>
                <a:gd name="T9" fmla="*/ 838736 h 428778"/>
                <a:gd name="T10" fmla="*/ 939 w 517901"/>
                <a:gd name="T11" fmla="*/ 685228 h 428778"/>
                <a:gd name="T12" fmla="*/ 40341 w 517901"/>
                <a:gd name="T13" fmla="*/ 524343 h 428778"/>
                <a:gd name="T14" fmla="*/ 127654 w 517901"/>
                <a:gd name="T15" fmla="*/ 221978 h 428778"/>
                <a:gd name="T16" fmla="*/ 271457 w 517901"/>
                <a:gd name="T17" fmla="*/ 37251 h 428778"/>
                <a:gd name="T18" fmla="*/ 431665 w 517901"/>
                <a:gd name="T19" fmla="*/ 333 h 428778"/>
                <a:gd name="T20" fmla="*/ 1017934 w 517901"/>
                <a:gd name="T21" fmla="*/ 129 h 428778"/>
                <a:gd name="T22" fmla="*/ 1025967 w 517901"/>
                <a:gd name="T23" fmla="*/ 703 h 428778"/>
                <a:gd name="T24" fmla="*/ 1000016 w 517901"/>
                <a:gd name="T25" fmla="*/ 91501 h 428778"/>
                <a:gd name="T26" fmla="*/ 976363 w 517901"/>
                <a:gd name="T27" fmla="*/ 175020 h 428778"/>
                <a:gd name="T28" fmla="*/ 956523 w 517901"/>
                <a:gd name="T29" fmla="*/ 190331 h 428778"/>
                <a:gd name="T30" fmla="*/ 477555 w 517901"/>
                <a:gd name="T31" fmla="*/ 190004 h 428778"/>
                <a:gd name="T32" fmla="*/ 367071 w 517901"/>
                <a:gd name="T33" fmla="*/ 266766 h 428778"/>
                <a:gd name="T34" fmla="*/ 301810 w 517901"/>
                <a:gd name="T35" fmla="*/ 488370 h 428778"/>
                <a:gd name="T36" fmla="*/ 275703 w 517901"/>
                <a:gd name="T37" fmla="*/ 582458 h 428778"/>
                <a:gd name="T38" fmla="*/ 273175 w 517901"/>
                <a:gd name="T39" fmla="*/ 602408 h 428778"/>
                <a:gd name="T40" fmla="*/ 320661 w 517901"/>
                <a:gd name="T41" fmla="*/ 659057 h 428778"/>
                <a:gd name="T42" fmla="*/ 343873 w 517901"/>
                <a:gd name="T43" fmla="*/ 660541 h 428778"/>
                <a:gd name="T44" fmla="*/ 818173 w 517901"/>
                <a:gd name="T45" fmla="*/ 660602 h 428778"/>
                <a:gd name="T46" fmla="*/ 836286 w 517901"/>
                <a:gd name="T47" fmla="*/ 660596 h 428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7901" h="428778">
                  <a:moveTo>
                    <a:pt x="422152" y="333465"/>
                  </a:moveTo>
                  <a:cubicBezTo>
                    <a:pt x="413093" y="365578"/>
                    <a:pt x="404251" y="396927"/>
                    <a:pt x="395271" y="428769"/>
                  </a:cubicBezTo>
                  <a:cubicBezTo>
                    <a:pt x="392650" y="428769"/>
                    <a:pt x="390344" y="428769"/>
                    <a:pt x="388038" y="428769"/>
                  </a:cubicBezTo>
                  <a:cubicBezTo>
                    <a:pt x="290174" y="428769"/>
                    <a:pt x="192311" y="428813"/>
                    <a:pt x="94447" y="428717"/>
                  </a:cubicBezTo>
                  <a:cubicBezTo>
                    <a:pt x="80568" y="428704"/>
                    <a:pt x="66830" y="427099"/>
                    <a:pt x="53363" y="423389"/>
                  </a:cubicBezTo>
                  <a:cubicBezTo>
                    <a:pt x="15248" y="412891"/>
                    <a:pt x="-3272" y="385506"/>
                    <a:pt x="474" y="345899"/>
                  </a:cubicBezTo>
                  <a:cubicBezTo>
                    <a:pt x="3130" y="317807"/>
                    <a:pt x="12790" y="291506"/>
                    <a:pt x="20364" y="264685"/>
                  </a:cubicBezTo>
                  <a:cubicBezTo>
                    <a:pt x="34755" y="213722"/>
                    <a:pt x="49100" y="162736"/>
                    <a:pt x="64439" y="112053"/>
                  </a:cubicBezTo>
                  <a:cubicBezTo>
                    <a:pt x="76582" y="71923"/>
                    <a:pt x="98860" y="38978"/>
                    <a:pt x="137030" y="18804"/>
                  </a:cubicBezTo>
                  <a:cubicBezTo>
                    <a:pt x="162319" y="5439"/>
                    <a:pt x="189685" y="253"/>
                    <a:pt x="217902" y="168"/>
                  </a:cubicBezTo>
                  <a:cubicBezTo>
                    <a:pt x="316551" y="-127"/>
                    <a:pt x="415197" y="54"/>
                    <a:pt x="513847" y="65"/>
                  </a:cubicBezTo>
                  <a:cubicBezTo>
                    <a:pt x="514882" y="65"/>
                    <a:pt x="515916" y="209"/>
                    <a:pt x="517902" y="355"/>
                  </a:cubicBezTo>
                  <a:cubicBezTo>
                    <a:pt x="513480" y="15831"/>
                    <a:pt x="509141" y="31012"/>
                    <a:pt x="504802" y="46189"/>
                  </a:cubicBezTo>
                  <a:cubicBezTo>
                    <a:pt x="500786" y="60234"/>
                    <a:pt x="496546" y="74218"/>
                    <a:pt x="492862" y="88349"/>
                  </a:cubicBezTo>
                  <a:cubicBezTo>
                    <a:pt x="491396" y="93967"/>
                    <a:pt x="489076" y="96098"/>
                    <a:pt x="482847" y="96078"/>
                  </a:cubicBezTo>
                  <a:cubicBezTo>
                    <a:pt x="402253" y="95827"/>
                    <a:pt x="321661" y="95913"/>
                    <a:pt x="241067" y="95913"/>
                  </a:cubicBezTo>
                  <a:cubicBezTo>
                    <a:pt x="212036" y="95913"/>
                    <a:pt x="194311" y="106978"/>
                    <a:pt x="185295" y="134662"/>
                  </a:cubicBezTo>
                  <a:cubicBezTo>
                    <a:pt x="173261" y="171608"/>
                    <a:pt x="163163" y="209186"/>
                    <a:pt x="152352" y="246526"/>
                  </a:cubicBezTo>
                  <a:cubicBezTo>
                    <a:pt x="147783" y="262306"/>
                    <a:pt x="143435" y="278153"/>
                    <a:pt x="139173" y="294021"/>
                  </a:cubicBezTo>
                  <a:cubicBezTo>
                    <a:pt x="138302" y="297261"/>
                    <a:pt x="137991" y="300721"/>
                    <a:pt x="137897" y="304092"/>
                  </a:cubicBezTo>
                  <a:cubicBezTo>
                    <a:pt x="137398" y="321891"/>
                    <a:pt x="144350" y="330190"/>
                    <a:pt x="161868" y="332688"/>
                  </a:cubicBezTo>
                  <a:cubicBezTo>
                    <a:pt x="165733" y="333240"/>
                    <a:pt x="169676" y="333434"/>
                    <a:pt x="173585" y="333437"/>
                  </a:cubicBezTo>
                  <a:cubicBezTo>
                    <a:pt x="253392" y="333477"/>
                    <a:pt x="333201" y="333468"/>
                    <a:pt x="413009" y="333468"/>
                  </a:cubicBezTo>
                  <a:cubicBezTo>
                    <a:pt x="415850" y="333465"/>
                    <a:pt x="418689" y="333465"/>
                    <a:pt x="422152" y="3334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グラフィックス 3">
              <a:extLst>
                <a:ext uri="{FF2B5EF4-FFF2-40B4-BE49-F238E27FC236}">
                  <a16:creationId xmlns:a16="http://schemas.microsoft.com/office/drawing/2014/main" id="{BA45CC95-6483-47A1-A6C2-4403F3BDD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947353"/>
              <a:ext cx="4354754" cy="177304"/>
            </a:xfrm>
            <a:custGeom>
              <a:avLst/>
              <a:gdLst>
                <a:gd name="T0" fmla="*/ 4354754 w 2198253"/>
                <a:gd name="T1" fmla="*/ 39648 h 89502"/>
                <a:gd name="T2" fmla="*/ 4286716 w 2198253"/>
                <a:gd name="T3" fmla="*/ 42611 h 89502"/>
                <a:gd name="T4" fmla="*/ 3949509 w 2198253"/>
                <a:gd name="T5" fmla="*/ 53293 h 89502"/>
                <a:gd name="T6" fmla="*/ 3276690 w 2198253"/>
                <a:gd name="T7" fmla="*/ 75514 h 89502"/>
                <a:gd name="T8" fmla="*/ 2923978 w 2198253"/>
                <a:gd name="T9" fmla="*/ 87354 h 89502"/>
                <a:gd name="T10" fmla="*/ 2339723 w 2198253"/>
                <a:gd name="T11" fmla="*/ 106594 h 89502"/>
                <a:gd name="T12" fmla="*/ 1983905 w 2198253"/>
                <a:gd name="T13" fmla="*/ 118524 h 89502"/>
                <a:gd name="T14" fmla="*/ 1384145 w 2198253"/>
                <a:gd name="T15" fmla="*/ 138890 h 89502"/>
                <a:gd name="T16" fmla="*/ 1048493 w 2198253"/>
                <a:gd name="T17" fmla="*/ 149623 h 89502"/>
                <a:gd name="T18" fmla="*/ 445624 w 2198253"/>
                <a:gd name="T19" fmla="*/ 170061 h 89502"/>
                <a:gd name="T20" fmla="*/ 229636 w 2198253"/>
                <a:gd name="T21" fmla="*/ 177272 h 89502"/>
                <a:gd name="T22" fmla="*/ 205791 w 2198253"/>
                <a:gd name="T23" fmla="*/ 169202 h 89502"/>
                <a:gd name="T24" fmla="*/ 11997 w 2198253"/>
                <a:gd name="T25" fmla="*/ 10796 h 89502"/>
                <a:gd name="T26" fmla="*/ 0 w 2198253"/>
                <a:gd name="T27" fmla="*/ 0 h 89502"/>
                <a:gd name="T28" fmla="*/ 4354722 w 2198253"/>
                <a:gd name="T29" fmla="*/ 36435 h 89502"/>
                <a:gd name="T30" fmla="*/ 4354754 w 2198253"/>
                <a:gd name="T31" fmla="*/ 39648 h 89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98253" h="89502">
                  <a:moveTo>
                    <a:pt x="2198253" y="20014"/>
                  </a:moveTo>
                  <a:cubicBezTo>
                    <a:pt x="2186806" y="20519"/>
                    <a:pt x="2175361" y="21143"/>
                    <a:pt x="2163908" y="21510"/>
                  </a:cubicBezTo>
                  <a:cubicBezTo>
                    <a:pt x="2107169" y="23340"/>
                    <a:pt x="2050427" y="25046"/>
                    <a:pt x="1993688" y="26902"/>
                  </a:cubicBezTo>
                  <a:cubicBezTo>
                    <a:pt x="1880475" y="30600"/>
                    <a:pt x="1767265" y="34360"/>
                    <a:pt x="1654053" y="38119"/>
                  </a:cubicBezTo>
                  <a:cubicBezTo>
                    <a:pt x="1594703" y="40087"/>
                    <a:pt x="1535357" y="42131"/>
                    <a:pt x="1476006" y="44096"/>
                  </a:cubicBezTo>
                  <a:cubicBezTo>
                    <a:pt x="1377697" y="47351"/>
                    <a:pt x="1279388" y="50554"/>
                    <a:pt x="1181078" y="53808"/>
                  </a:cubicBezTo>
                  <a:cubicBezTo>
                    <a:pt x="1121206" y="55789"/>
                    <a:pt x="1061333" y="57802"/>
                    <a:pt x="1001463" y="59830"/>
                  </a:cubicBezTo>
                  <a:cubicBezTo>
                    <a:pt x="900544" y="63250"/>
                    <a:pt x="799628" y="66738"/>
                    <a:pt x="698708" y="70111"/>
                  </a:cubicBezTo>
                  <a:cubicBezTo>
                    <a:pt x="642231" y="72001"/>
                    <a:pt x="585750" y="73643"/>
                    <a:pt x="529273" y="75529"/>
                  </a:cubicBezTo>
                  <a:cubicBezTo>
                    <a:pt x="427830" y="78918"/>
                    <a:pt x="326390" y="82420"/>
                    <a:pt x="224948" y="85846"/>
                  </a:cubicBezTo>
                  <a:cubicBezTo>
                    <a:pt x="188606" y="87074"/>
                    <a:pt x="152258" y="88157"/>
                    <a:pt x="115919" y="89486"/>
                  </a:cubicBezTo>
                  <a:cubicBezTo>
                    <a:pt x="111186" y="89659"/>
                    <a:pt x="107601" y="88474"/>
                    <a:pt x="103882" y="85412"/>
                  </a:cubicBezTo>
                  <a:cubicBezTo>
                    <a:pt x="71372" y="58638"/>
                    <a:pt x="38681" y="32085"/>
                    <a:pt x="6056" y="5450"/>
                  </a:cubicBezTo>
                  <a:cubicBezTo>
                    <a:pt x="4474" y="4158"/>
                    <a:pt x="3011" y="2717"/>
                    <a:pt x="0" y="0"/>
                  </a:cubicBezTo>
                  <a:cubicBezTo>
                    <a:pt x="733867" y="6139"/>
                    <a:pt x="1466051" y="12266"/>
                    <a:pt x="2198237" y="18392"/>
                  </a:cubicBezTo>
                  <a:cubicBezTo>
                    <a:pt x="2198243" y="18932"/>
                    <a:pt x="2198247" y="19472"/>
                    <a:pt x="2198253" y="200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グラフィックス 3">
              <a:extLst>
                <a:ext uri="{FF2B5EF4-FFF2-40B4-BE49-F238E27FC236}">
                  <a16:creationId xmlns:a16="http://schemas.microsoft.com/office/drawing/2014/main" id="{B499CE3D-8A40-4E3F-8D70-64B5303D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36" y="47580"/>
              <a:ext cx="480457" cy="801311"/>
            </a:xfrm>
            <a:custGeom>
              <a:avLst/>
              <a:gdLst>
                <a:gd name="T0" fmla="*/ 251179 w 242532"/>
                <a:gd name="T1" fmla="*/ 801313 h 404497"/>
                <a:gd name="T2" fmla="*/ 0 w 242532"/>
                <a:gd name="T3" fmla="*/ 801313 h 404497"/>
                <a:gd name="T4" fmla="*/ 37738 w 242532"/>
                <a:gd name="T5" fmla="*/ 668193 h 404497"/>
                <a:gd name="T6" fmla="*/ 223970 w 242532"/>
                <a:gd name="T7" fmla="*/ 16930 h 404497"/>
                <a:gd name="T8" fmla="*/ 245567 w 242532"/>
                <a:gd name="T9" fmla="*/ 4 h 404497"/>
                <a:gd name="T10" fmla="*/ 463185 w 242532"/>
                <a:gd name="T11" fmla="*/ 396 h 404497"/>
                <a:gd name="T12" fmla="*/ 480457 w 242532"/>
                <a:gd name="T13" fmla="*/ 396 h 404497"/>
                <a:gd name="T14" fmla="*/ 251179 w 242532"/>
                <a:gd name="T15" fmla="*/ 801313 h 404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2532" h="404497">
                  <a:moveTo>
                    <a:pt x="126794" y="404498"/>
                  </a:moveTo>
                  <a:cubicBezTo>
                    <a:pt x="84291" y="404498"/>
                    <a:pt x="42523" y="404498"/>
                    <a:pt x="0" y="404498"/>
                  </a:cubicBezTo>
                  <a:cubicBezTo>
                    <a:pt x="6438" y="381778"/>
                    <a:pt x="12688" y="359525"/>
                    <a:pt x="19050" y="337300"/>
                  </a:cubicBezTo>
                  <a:cubicBezTo>
                    <a:pt x="50415" y="227724"/>
                    <a:pt x="81861" y="118170"/>
                    <a:pt x="113059" y="8546"/>
                  </a:cubicBezTo>
                  <a:cubicBezTo>
                    <a:pt x="114817" y="2369"/>
                    <a:pt x="117044" y="-78"/>
                    <a:pt x="123961" y="2"/>
                  </a:cubicBezTo>
                  <a:cubicBezTo>
                    <a:pt x="160573" y="423"/>
                    <a:pt x="197194" y="200"/>
                    <a:pt x="233813" y="200"/>
                  </a:cubicBezTo>
                  <a:cubicBezTo>
                    <a:pt x="236391" y="200"/>
                    <a:pt x="238966" y="200"/>
                    <a:pt x="242532" y="200"/>
                  </a:cubicBezTo>
                  <a:cubicBezTo>
                    <a:pt x="203840" y="135355"/>
                    <a:pt x="165388" y="269673"/>
                    <a:pt x="126794" y="404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グラフィックス 3">
              <a:extLst>
                <a:ext uri="{FF2B5EF4-FFF2-40B4-BE49-F238E27FC236}">
                  <a16:creationId xmlns:a16="http://schemas.microsoft.com/office/drawing/2014/main" id="{1584EA14-DA3E-44DF-8D4F-582105028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394" y="236049"/>
              <a:ext cx="426632" cy="613864"/>
            </a:xfrm>
            <a:custGeom>
              <a:avLst/>
              <a:gdLst>
                <a:gd name="T0" fmla="*/ 175426 w 215361"/>
                <a:gd name="T1" fmla="*/ 0 h 309875"/>
                <a:gd name="T2" fmla="*/ 426632 w 215361"/>
                <a:gd name="T3" fmla="*/ 0 h 309875"/>
                <a:gd name="T4" fmla="*/ 386505 w 215361"/>
                <a:gd name="T5" fmla="*/ 140641 h 309875"/>
                <a:gd name="T6" fmla="*/ 256333 w 215361"/>
                <a:gd name="T7" fmla="*/ 596847 h 309875"/>
                <a:gd name="T8" fmla="*/ 234771 w 215361"/>
                <a:gd name="T9" fmla="*/ 613860 h 309875"/>
                <a:gd name="T10" fmla="*/ 17096 w 215361"/>
                <a:gd name="T11" fmla="*/ 613460 h 309875"/>
                <a:gd name="T12" fmla="*/ 0 w 215361"/>
                <a:gd name="T13" fmla="*/ 613460 h 309875"/>
                <a:gd name="T14" fmla="*/ 175426 w 215361"/>
                <a:gd name="T15" fmla="*/ 0 h 309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61" h="309875">
                  <a:moveTo>
                    <a:pt x="88554" y="0"/>
                  </a:moveTo>
                  <a:cubicBezTo>
                    <a:pt x="130974" y="0"/>
                    <a:pt x="172801" y="0"/>
                    <a:pt x="215361" y="0"/>
                  </a:cubicBezTo>
                  <a:cubicBezTo>
                    <a:pt x="208536" y="23926"/>
                    <a:pt x="201831" y="47464"/>
                    <a:pt x="195105" y="70995"/>
                  </a:cubicBezTo>
                  <a:cubicBezTo>
                    <a:pt x="173163" y="147748"/>
                    <a:pt x="151150" y="224479"/>
                    <a:pt x="129395" y="301285"/>
                  </a:cubicBezTo>
                  <a:cubicBezTo>
                    <a:pt x="127662" y="307401"/>
                    <a:pt x="125483" y="309955"/>
                    <a:pt x="118511" y="309873"/>
                  </a:cubicBezTo>
                  <a:cubicBezTo>
                    <a:pt x="81889" y="309440"/>
                    <a:pt x="45258" y="309671"/>
                    <a:pt x="8630" y="309671"/>
                  </a:cubicBezTo>
                  <a:cubicBezTo>
                    <a:pt x="6081" y="309671"/>
                    <a:pt x="3532" y="309671"/>
                    <a:pt x="0" y="309671"/>
                  </a:cubicBezTo>
                  <a:cubicBezTo>
                    <a:pt x="29681" y="205883"/>
                    <a:pt x="59116" y="102948"/>
                    <a:pt x="885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グラフィックス 3">
              <a:extLst>
                <a:ext uri="{FF2B5EF4-FFF2-40B4-BE49-F238E27FC236}">
                  <a16:creationId xmlns:a16="http://schemas.microsoft.com/office/drawing/2014/main" id="{E6FA9002-F50D-4178-980E-CF08F2449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295" y="20"/>
              <a:ext cx="305089" cy="190099"/>
            </a:xfrm>
            <a:custGeom>
              <a:avLst/>
              <a:gdLst>
                <a:gd name="T0" fmla="*/ 305091 w 154007"/>
                <a:gd name="T1" fmla="*/ 1801 h 95961"/>
                <a:gd name="T2" fmla="*/ 261808 w 154007"/>
                <a:gd name="T3" fmla="*/ 153177 h 95961"/>
                <a:gd name="T4" fmla="*/ 212035 w 154007"/>
                <a:gd name="T5" fmla="*/ 190101 h 95961"/>
                <a:gd name="T6" fmla="*/ 19230 w 154007"/>
                <a:gd name="T7" fmla="*/ 190101 h 95961"/>
                <a:gd name="T8" fmla="*/ 0 w 154007"/>
                <a:gd name="T9" fmla="*/ 190101 h 95961"/>
                <a:gd name="T10" fmla="*/ 23832 w 154007"/>
                <a:gd name="T11" fmla="*/ 105538 h 95961"/>
                <a:gd name="T12" fmla="*/ 50950 w 154007"/>
                <a:gd name="T13" fmla="*/ 11728 h 95961"/>
                <a:gd name="T14" fmla="*/ 63830 w 154007"/>
                <a:gd name="T15" fmla="*/ 0 h 95961"/>
                <a:gd name="T16" fmla="*/ 300172 w 154007"/>
                <a:gd name="T17" fmla="*/ 323 h 95961"/>
                <a:gd name="T18" fmla="*/ 305091 w 154007"/>
                <a:gd name="T19" fmla="*/ 1801 h 95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007" h="95961">
                  <a:moveTo>
                    <a:pt x="154008" y="909"/>
                  </a:moveTo>
                  <a:cubicBezTo>
                    <a:pt x="146629" y="26725"/>
                    <a:pt x="139414" y="52030"/>
                    <a:pt x="132159" y="77323"/>
                  </a:cubicBezTo>
                  <a:cubicBezTo>
                    <a:pt x="126813" y="95966"/>
                    <a:pt x="126789" y="95962"/>
                    <a:pt x="107034" y="95962"/>
                  </a:cubicBezTo>
                  <a:cubicBezTo>
                    <a:pt x="74592" y="95962"/>
                    <a:pt x="42150" y="95962"/>
                    <a:pt x="9707" y="95962"/>
                  </a:cubicBezTo>
                  <a:cubicBezTo>
                    <a:pt x="6871" y="95962"/>
                    <a:pt x="4037" y="95962"/>
                    <a:pt x="0" y="95962"/>
                  </a:cubicBezTo>
                  <a:cubicBezTo>
                    <a:pt x="4166" y="81162"/>
                    <a:pt x="8039" y="67201"/>
                    <a:pt x="12030" y="53275"/>
                  </a:cubicBezTo>
                  <a:cubicBezTo>
                    <a:pt x="16560" y="37480"/>
                    <a:pt x="21292" y="21742"/>
                    <a:pt x="25719" y="5920"/>
                  </a:cubicBezTo>
                  <a:cubicBezTo>
                    <a:pt x="26726" y="2326"/>
                    <a:pt x="27591" y="-23"/>
                    <a:pt x="32221" y="0"/>
                  </a:cubicBezTo>
                  <a:cubicBezTo>
                    <a:pt x="71989" y="195"/>
                    <a:pt x="111756" y="129"/>
                    <a:pt x="151525" y="163"/>
                  </a:cubicBezTo>
                  <a:cubicBezTo>
                    <a:pt x="152016" y="160"/>
                    <a:pt x="152510" y="446"/>
                    <a:pt x="154008" y="9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グラフィックス 3">
              <a:extLst>
                <a:ext uri="{FF2B5EF4-FFF2-40B4-BE49-F238E27FC236}">
                  <a16:creationId xmlns:a16="http://schemas.microsoft.com/office/drawing/2014/main" id="{CDCCB5B1-4CF3-40AA-9DB5-9087EE6C8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881" y="441838"/>
              <a:ext cx="222837" cy="77945"/>
            </a:xfrm>
            <a:custGeom>
              <a:avLst/>
              <a:gdLst>
                <a:gd name="T0" fmla="*/ 0 w 112487"/>
                <a:gd name="T1" fmla="*/ 77947 h 39346"/>
                <a:gd name="T2" fmla="*/ 0 w 112487"/>
                <a:gd name="T3" fmla="*/ 1870 h 39346"/>
                <a:gd name="T4" fmla="*/ 222837 w 112487"/>
                <a:gd name="T5" fmla="*/ 1545 h 39346"/>
                <a:gd name="T6" fmla="*/ 222837 w 112487"/>
                <a:gd name="T7" fmla="*/ 77943 h 39346"/>
                <a:gd name="T8" fmla="*/ 0 w 112487"/>
                <a:gd name="T9" fmla="*/ 77947 h 39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487" h="39346">
                  <a:moveTo>
                    <a:pt x="0" y="39347"/>
                  </a:moveTo>
                  <a:cubicBezTo>
                    <a:pt x="0" y="26246"/>
                    <a:pt x="0" y="13555"/>
                    <a:pt x="0" y="944"/>
                  </a:cubicBezTo>
                  <a:cubicBezTo>
                    <a:pt x="6700" y="-224"/>
                    <a:pt x="104529" y="-342"/>
                    <a:pt x="112487" y="780"/>
                  </a:cubicBezTo>
                  <a:cubicBezTo>
                    <a:pt x="112487" y="13428"/>
                    <a:pt x="112487" y="26128"/>
                    <a:pt x="112487" y="39345"/>
                  </a:cubicBezTo>
                  <a:cubicBezTo>
                    <a:pt x="75236" y="39347"/>
                    <a:pt x="38031" y="39347"/>
                    <a:pt x="0" y="39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7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84" name="テキスト ボックス 483">
            <a:extLst>
              <a:ext uri="{FF2B5EF4-FFF2-40B4-BE49-F238E27FC236}">
                <a16:creationId xmlns:a16="http://schemas.microsoft.com/office/drawing/2014/main" id="{9D69612A-76AF-418A-BE7A-5DA5FD61A3D3}"/>
              </a:ext>
            </a:extLst>
          </p:cNvPr>
          <p:cNvSpPr txBox="1"/>
          <p:nvPr/>
        </p:nvSpPr>
        <p:spPr>
          <a:xfrm>
            <a:off x="6058117" y="7581042"/>
            <a:ext cx="115681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Type-T14-i9</a:t>
            </a:r>
            <a:r>
              <a:rPr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（３年保証）</a:t>
            </a:r>
            <a:endParaRPr lang="en-US" altLang="ja-JP" sz="12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485" name="直線コネクタ 484">
            <a:extLst>
              <a:ext uri="{FF2B5EF4-FFF2-40B4-BE49-F238E27FC236}">
                <a16:creationId xmlns:a16="http://schemas.microsoft.com/office/drawing/2014/main" id="{B51AC43C-E39E-435F-A4BE-B9FF408637F2}"/>
              </a:ext>
            </a:extLst>
          </p:cNvPr>
          <p:cNvCxnSpPr/>
          <p:nvPr/>
        </p:nvCxnSpPr>
        <p:spPr>
          <a:xfrm>
            <a:off x="5007961" y="8269790"/>
            <a:ext cx="219539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テキスト ボックス 487">
            <a:extLst>
              <a:ext uri="{FF2B5EF4-FFF2-40B4-BE49-F238E27FC236}">
                <a16:creationId xmlns:a16="http://schemas.microsoft.com/office/drawing/2014/main" id="{347E7125-FA9C-405F-92DE-0406F1177A0B}"/>
              </a:ext>
            </a:extLst>
          </p:cNvPr>
          <p:cNvSpPr txBox="1"/>
          <p:nvPr/>
        </p:nvSpPr>
        <p:spPr>
          <a:xfrm>
            <a:off x="5007961" y="8058779"/>
            <a:ext cx="2195399" cy="23083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 </a:t>
            </a:r>
            <a:r>
              <a:rPr lang="en-US" altLang="ja-JP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i9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LINUX</a:t>
            </a:r>
            <a:r>
              <a:rPr lang="ja-JP" altLang="en-US" sz="9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モデル</a:t>
            </a:r>
            <a:endParaRPr lang="en-US" altLang="ja-JP" sz="9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6439E0D7-FE7E-47F2-8B05-CA3F4D12FF88}"/>
              </a:ext>
            </a:extLst>
          </p:cNvPr>
          <p:cNvSpPr txBox="1"/>
          <p:nvPr/>
        </p:nvSpPr>
        <p:spPr>
          <a:xfrm>
            <a:off x="5856779" y="9860669"/>
            <a:ext cx="121196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solidFill>
                  <a:srgbClr val="EE1D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290</a:t>
            </a:r>
            <a:r>
              <a:rPr lang="en-US" altLang="ja-JP" sz="20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,000</a:t>
            </a: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6B25A214-A8E3-4BBC-92B7-6327AD444A0F}"/>
              </a:ext>
            </a:extLst>
          </p:cNvPr>
          <p:cNvSpPr txBox="1"/>
          <p:nvPr/>
        </p:nvSpPr>
        <p:spPr>
          <a:xfrm>
            <a:off x="6886296" y="9921062"/>
            <a:ext cx="321921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lang="en-US" altLang="ja-JP" sz="14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91" name="テキスト ボックス 490">
            <a:extLst>
              <a:ext uri="{FF2B5EF4-FFF2-40B4-BE49-F238E27FC236}">
                <a16:creationId xmlns:a16="http://schemas.microsoft.com/office/drawing/2014/main" id="{8AE0DE94-DCEC-420C-A546-87E7FC78F563}"/>
              </a:ext>
            </a:extLst>
          </p:cNvPr>
          <p:cNvSpPr txBox="1"/>
          <p:nvPr/>
        </p:nvSpPr>
        <p:spPr>
          <a:xfrm>
            <a:off x="6901191" y="9863223"/>
            <a:ext cx="359881" cy="18466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rgbClr val="EE1D23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税別</a:t>
            </a:r>
            <a:endParaRPr lang="en-US" altLang="ja-JP" sz="600" b="1" dirty="0">
              <a:solidFill>
                <a:srgbClr val="EE1D23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92" name="図 491">
            <a:extLst>
              <a:ext uri="{FF2B5EF4-FFF2-40B4-BE49-F238E27FC236}">
                <a16:creationId xmlns:a16="http://schemas.microsoft.com/office/drawing/2014/main" id="{0D56FC01-605F-4E56-931E-EB73A6798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04" y="8433270"/>
            <a:ext cx="940890" cy="126626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95AF48-AA59-654B-D634-51AE0A0586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0775" y="4204718"/>
            <a:ext cx="596433" cy="447669"/>
          </a:xfrm>
          <a:prstGeom prst="rect">
            <a:avLst/>
          </a:prstGeom>
        </p:spPr>
      </p:pic>
      <p:sp>
        <p:nvSpPr>
          <p:cNvPr id="499" name="テキスト ボックス 498">
            <a:extLst>
              <a:ext uri="{FF2B5EF4-FFF2-40B4-BE49-F238E27FC236}">
                <a16:creationId xmlns:a16="http://schemas.microsoft.com/office/drawing/2014/main" id="{2FEA454B-E341-45BB-A932-574CAB75BB1C}"/>
              </a:ext>
            </a:extLst>
          </p:cNvPr>
          <p:cNvSpPr txBox="1"/>
          <p:nvPr/>
        </p:nvSpPr>
        <p:spPr>
          <a:xfrm>
            <a:off x="6024594" y="8447685"/>
            <a:ext cx="1190338" cy="144655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Ubuntu 22.04 LTS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インストール代行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Core i9-14900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■メモリ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64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2T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GeForceGT1030</a:t>
            </a: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ドライブ搭載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■電源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650W</a:t>
            </a:r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GOLD</a:t>
            </a:r>
          </a:p>
          <a:p>
            <a:r>
              <a:rPr lang="ja-JP" altLang="en-US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</a:t>
            </a:r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年保証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■キーボード・マウス付属</a:t>
            </a:r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1DD5F54F-2BFA-410F-A004-431CEB01FE3C}"/>
              </a:ext>
            </a:extLst>
          </p:cNvPr>
          <p:cNvGrpSpPr/>
          <p:nvPr/>
        </p:nvGrpSpPr>
        <p:grpSpPr>
          <a:xfrm>
            <a:off x="751078" y="9815200"/>
            <a:ext cx="381761" cy="381761"/>
            <a:chOff x="2072022" y="3025838"/>
            <a:chExt cx="1358575" cy="1358575"/>
          </a:xfrm>
        </p:grpSpPr>
        <p:sp>
          <p:nvSpPr>
            <p:cNvPr id="501" name="Rectangle 15">
              <a:extLst>
                <a:ext uri="{FF2B5EF4-FFF2-40B4-BE49-F238E27FC236}">
                  <a16:creationId xmlns:a16="http://schemas.microsoft.com/office/drawing/2014/main" id="{2CFE0373-F1E0-499C-9208-415A4E7C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02" name="Group 16">
              <a:extLst>
                <a:ext uri="{FF2B5EF4-FFF2-40B4-BE49-F238E27FC236}">
                  <a16:creationId xmlns:a16="http://schemas.microsoft.com/office/drawing/2014/main" id="{B0BD8423-CC9A-4FCF-9C92-94514865B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505" name="楕円 2">
                <a:extLst>
                  <a:ext uri="{FF2B5EF4-FFF2-40B4-BE49-F238E27FC236}">
                    <a16:creationId xmlns:a16="http://schemas.microsoft.com/office/drawing/2014/main" id="{C76968DA-6B4C-4A78-B0C1-4A0402832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06" name="Group 18">
                <a:extLst>
                  <a:ext uri="{FF2B5EF4-FFF2-40B4-BE49-F238E27FC236}">
                    <a16:creationId xmlns:a16="http://schemas.microsoft.com/office/drawing/2014/main" id="{32716E16-D1B0-4767-89AC-9736C70C52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507" name="フリーフォーム: 図形 3">
                  <a:extLst>
                    <a:ext uri="{FF2B5EF4-FFF2-40B4-BE49-F238E27FC236}">
                      <a16:creationId xmlns:a16="http://schemas.microsoft.com/office/drawing/2014/main" id="{93D4BF76-0957-4CF3-A23F-09FC2EFB6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" name="フリーフォーム: 図形 4">
                  <a:extLst>
                    <a:ext uri="{FF2B5EF4-FFF2-40B4-BE49-F238E27FC236}">
                      <a16:creationId xmlns:a16="http://schemas.microsoft.com/office/drawing/2014/main" id="{AB8FFA2C-184F-496A-9FC6-D21CCCD5E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" name="フリーフォーム: 図形 5">
                  <a:extLst>
                    <a:ext uri="{FF2B5EF4-FFF2-40B4-BE49-F238E27FC236}">
                      <a16:creationId xmlns:a16="http://schemas.microsoft.com/office/drawing/2014/main" id="{13EC27B3-C571-4AE5-8E6C-2AB877FEE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" name="楕円 6">
                  <a:extLst>
                    <a:ext uri="{FF2B5EF4-FFF2-40B4-BE49-F238E27FC236}">
                      <a16:creationId xmlns:a16="http://schemas.microsoft.com/office/drawing/2014/main" id="{24B8163D-5285-4827-A36F-1DDE41D7D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" name="楕円 7">
                  <a:extLst>
                    <a:ext uri="{FF2B5EF4-FFF2-40B4-BE49-F238E27FC236}">
                      <a16:creationId xmlns:a16="http://schemas.microsoft.com/office/drawing/2014/main" id="{7EA18650-36D5-495A-BB73-3A55FDCE1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" name="楕円 8">
                  <a:extLst>
                    <a:ext uri="{FF2B5EF4-FFF2-40B4-BE49-F238E27FC236}">
                      <a16:creationId xmlns:a16="http://schemas.microsoft.com/office/drawing/2014/main" id="{2B398152-988B-45C5-B800-083F593F9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3" name="グラフィックス 2">
              <a:extLst>
                <a:ext uri="{FF2B5EF4-FFF2-40B4-BE49-F238E27FC236}">
                  <a16:creationId xmlns:a16="http://schemas.microsoft.com/office/drawing/2014/main" id="{ED76D8AB-02B8-4BA2-825E-1F492F1E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C152961B-CA49-452F-ADFA-F374597E8BA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grpSp>
        <p:nvGrpSpPr>
          <p:cNvPr id="513" name="グループ化 512">
            <a:extLst>
              <a:ext uri="{FF2B5EF4-FFF2-40B4-BE49-F238E27FC236}">
                <a16:creationId xmlns:a16="http://schemas.microsoft.com/office/drawing/2014/main" id="{B3D0B1B0-C556-4F0C-8EA1-CCB5A9EC23E2}"/>
              </a:ext>
            </a:extLst>
          </p:cNvPr>
          <p:cNvGrpSpPr/>
          <p:nvPr/>
        </p:nvGrpSpPr>
        <p:grpSpPr>
          <a:xfrm>
            <a:off x="3099259" y="9815200"/>
            <a:ext cx="381761" cy="381761"/>
            <a:chOff x="2072022" y="3025838"/>
            <a:chExt cx="1358575" cy="1358575"/>
          </a:xfrm>
        </p:grpSpPr>
        <p:sp>
          <p:nvSpPr>
            <p:cNvPr id="514" name="Rectangle 15">
              <a:extLst>
                <a:ext uri="{FF2B5EF4-FFF2-40B4-BE49-F238E27FC236}">
                  <a16:creationId xmlns:a16="http://schemas.microsoft.com/office/drawing/2014/main" id="{88B31624-2085-4668-8DD7-7C77D9902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15" name="Group 16">
              <a:extLst>
                <a:ext uri="{FF2B5EF4-FFF2-40B4-BE49-F238E27FC236}">
                  <a16:creationId xmlns:a16="http://schemas.microsoft.com/office/drawing/2014/main" id="{6E6E0CDA-2D63-4961-A910-7CA4AA6AB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518" name="楕円 2">
                <a:extLst>
                  <a:ext uri="{FF2B5EF4-FFF2-40B4-BE49-F238E27FC236}">
                    <a16:creationId xmlns:a16="http://schemas.microsoft.com/office/drawing/2014/main" id="{E2F0CF69-E306-4CF0-ABDC-ED089560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9" name="Group 18">
                <a:extLst>
                  <a:ext uri="{FF2B5EF4-FFF2-40B4-BE49-F238E27FC236}">
                    <a16:creationId xmlns:a16="http://schemas.microsoft.com/office/drawing/2014/main" id="{004C8E4E-4DC1-4899-8D26-FB8A56929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520" name="フリーフォーム: 図形 3">
                  <a:extLst>
                    <a:ext uri="{FF2B5EF4-FFF2-40B4-BE49-F238E27FC236}">
                      <a16:creationId xmlns:a16="http://schemas.microsoft.com/office/drawing/2014/main" id="{C1CE04B9-8786-4938-8144-345169455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" name="フリーフォーム: 図形 4">
                  <a:extLst>
                    <a:ext uri="{FF2B5EF4-FFF2-40B4-BE49-F238E27FC236}">
                      <a16:creationId xmlns:a16="http://schemas.microsoft.com/office/drawing/2014/main" id="{B2E0D840-157E-45E8-A781-4A37407C5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" name="フリーフォーム: 図形 5">
                  <a:extLst>
                    <a:ext uri="{FF2B5EF4-FFF2-40B4-BE49-F238E27FC236}">
                      <a16:creationId xmlns:a16="http://schemas.microsoft.com/office/drawing/2014/main" id="{EFC22312-898B-4753-A6FF-68E3BBB1B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" name="楕円 6">
                  <a:extLst>
                    <a:ext uri="{FF2B5EF4-FFF2-40B4-BE49-F238E27FC236}">
                      <a16:creationId xmlns:a16="http://schemas.microsoft.com/office/drawing/2014/main" id="{4F40D266-A32C-4103-85F0-43F40488D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" name="楕円 7">
                  <a:extLst>
                    <a:ext uri="{FF2B5EF4-FFF2-40B4-BE49-F238E27FC236}">
                      <a16:creationId xmlns:a16="http://schemas.microsoft.com/office/drawing/2014/main" id="{1D34FA8B-B312-4164-AB39-46C065EC3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" name="楕円 8">
                  <a:extLst>
                    <a:ext uri="{FF2B5EF4-FFF2-40B4-BE49-F238E27FC236}">
                      <a16:creationId xmlns:a16="http://schemas.microsoft.com/office/drawing/2014/main" id="{D4FF8C35-E4B1-4B7E-893A-561ECC640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16" name="グラフィックス 2">
              <a:extLst>
                <a:ext uri="{FF2B5EF4-FFF2-40B4-BE49-F238E27FC236}">
                  <a16:creationId xmlns:a16="http://schemas.microsoft.com/office/drawing/2014/main" id="{A2321C41-1836-4730-A2BB-4EA15845C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601C1A57-5DED-4E15-A955-2B7C38F5543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grpSp>
        <p:nvGrpSpPr>
          <p:cNvPr id="526" name="グループ化 525">
            <a:extLst>
              <a:ext uri="{FF2B5EF4-FFF2-40B4-BE49-F238E27FC236}">
                <a16:creationId xmlns:a16="http://schemas.microsoft.com/office/drawing/2014/main" id="{31B3963B-1917-4919-AD52-58B86C089A71}"/>
              </a:ext>
            </a:extLst>
          </p:cNvPr>
          <p:cNvGrpSpPr/>
          <p:nvPr/>
        </p:nvGrpSpPr>
        <p:grpSpPr>
          <a:xfrm>
            <a:off x="5502237" y="9815200"/>
            <a:ext cx="381761" cy="381761"/>
            <a:chOff x="2072022" y="3025838"/>
            <a:chExt cx="1358575" cy="1358575"/>
          </a:xfrm>
        </p:grpSpPr>
        <p:sp>
          <p:nvSpPr>
            <p:cNvPr id="527" name="Rectangle 15">
              <a:extLst>
                <a:ext uri="{FF2B5EF4-FFF2-40B4-BE49-F238E27FC236}">
                  <a16:creationId xmlns:a16="http://schemas.microsoft.com/office/drawing/2014/main" id="{52880B18-7B43-4DDF-B7B8-59BC22533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022" y="3025838"/>
              <a:ext cx="1358575" cy="1358575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28" name="Group 16">
              <a:extLst>
                <a:ext uri="{FF2B5EF4-FFF2-40B4-BE49-F238E27FC236}">
                  <a16:creationId xmlns:a16="http://schemas.microsoft.com/office/drawing/2014/main" id="{9D92BCCB-D6F5-40DD-B1DF-9886DFE81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525" y="3163643"/>
              <a:ext cx="663560" cy="663560"/>
              <a:chOff x="1701" y="1985"/>
              <a:chExt cx="2430" cy="2430"/>
            </a:xfrm>
          </p:grpSpPr>
          <p:sp>
            <p:nvSpPr>
              <p:cNvPr id="531" name="楕円 2">
                <a:extLst>
                  <a:ext uri="{FF2B5EF4-FFF2-40B4-BE49-F238E27FC236}">
                    <a16:creationId xmlns:a16="http://schemas.microsoft.com/office/drawing/2014/main" id="{72089AD8-2E2B-4BA7-A1BC-DD7875ED6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32" name="Group 18">
                <a:extLst>
                  <a:ext uri="{FF2B5EF4-FFF2-40B4-BE49-F238E27FC236}">
                    <a16:creationId xmlns:a16="http://schemas.microsoft.com/office/drawing/2014/main" id="{52C8CA80-BBC7-45B6-BDA5-D73EC791F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533" name="フリーフォーム: 図形 3">
                  <a:extLst>
                    <a:ext uri="{FF2B5EF4-FFF2-40B4-BE49-F238E27FC236}">
                      <a16:creationId xmlns:a16="http://schemas.microsoft.com/office/drawing/2014/main" id="{498CB4F5-9332-43EC-8BD9-427FB4ACF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" name="フリーフォーム: 図形 4">
                  <a:extLst>
                    <a:ext uri="{FF2B5EF4-FFF2-40B4-BE49-F238E27FC236}">
                      <a16:creationId xmlns:a16="http://schemas.microsoft.com/office/drawing/2014/main" id="{43317694-C5EB-4EBA-864D-F2D85EC82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" name="フリーフォーム: 図形 5">
                  <a:extLst>
                    <a:ext uri="{FF2B5EF4-FFF2-40B4-BE49-F238E27FC236}">
                      <a16:creationId xmlns:a16="http://schemas.microsoft.com/office/drawing/2014/main" id="{9539A305-93B5-4A56-8D4F-342F31FA3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" name="楕円 6">
                  <a:extLst>
                    <a:ext uri="{FF2B5EF4-FFF2-40B4-BE49-F238E27FC236}">
                      <a16:creationId xmlns:a16="http://schemas.microsoft.com/office/drawing/2014/main" id="{16D852C3-E8CD-4976-86D0-F57EEACEE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" name="楕円 7">
                  <a:extLst>
                    <a:ext uri="{FF2B5EF4-FFF2-40B4-BE49-F238E27FC236}">
                      <a16:creationId xmlns:a16="http://schemas.microsoft.com/office/drawing/2014/main" id="{45169D4A-A70D-43E5-B1EF-10B86F664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" name="楕円 8">
                  <a:extLst>
                    <a:ext uri="{FF2B5EF4-FFF2-40B4-BE49-F238E27FC236}">
                      <a16:creationId xmlns:a16="http://schemas.microsoft.com/office/drawing/2014/main" id="{4F80DEA4-94D2-437C-B7E2-FE55D9711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29" name="グラフィックス 2">
              <a:extLst>
                <a:ext uri="{FF2B5EF4-FFF2-40B4-BE49-F238E27FC236}">
                  <a16:creationId xmlns:a16="http://schemas.microsoft.com/office/drawing/2014/main" id="{042368F6-BDCD-47C2-B97F-828DDF56E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130" y="3884200"/>
              <a:ext cx="695325" cy="18256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600" y="1642539"/>
                    <a:pt x="5880458" y="1647831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4" y="1642539"/>
                    <a:pt x="2835482" y="1647831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5" y="565244"/>
                    <a:pt x="1360594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898" y="728403"/>
                    <a:pt x="1400498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39"/>
                    <a:pt x="526369" y="1647831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33EE5F80-EAC5-4C81-98BF-A9DDD428FE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6384" y="4131272"/>
              <a:ext cx="691684" cy="127320"/>
            </a:xfrm>
            <a:custGeom>
              <a:avLst/>
              <a:gdLst/>
              <a:ahLst/>
              <a:cxnLst/>
              <a:rect l="l" t="t" r="r" b="b"/>
              <a:pathLst>
                <a:path w="691684" h="127320">
                  <a:moveTo>
                    <a:pt x="208238" y="107746"/>
                  </a:moveTo>
                  <a:lnTo>
                    <a:pt x="209581" y="108290"/>
                  </a:lnTo>
                  <a:lnTo>
                    <a:pt x="210898" y="107746"/>
                  </a:lnTo>
                  <a:cubicBezTo>
                    <a:pt x="213677" y="107746"/>
                    <a:pt x="216042" y="108704"/>
                    <a:pt x="217993" y="110622"/>
                  </a:cubicBezTo>
                  <a:cubicBezTo>
                    <a:pt x="219944" y="112539"/>
                    <a:pt x="220919" y="114814"/>
                    <a:pt x="220919" y="117447"/>
                  </a:cubicBezTo>
                  <a:cubicBezTo>
                    <a:pt x="220919" y="120080"/>
                    <a:pt x="219944" y="122341"/>
                    <a:pt x="217993" y="124230"/>
                  </a:cubicBezTo>
                  <a:cubicBezTo>
                    <a:pt x="216042" y="126118"/>
                    <a:pt x="213677" y="127063"/>
                    <a:pt x="210898" y="127063"/>
                  </a:cubicBezTo>
                  <a:lnTo>
                    <a:pt x="209581" y="126527"/>
                  </a:lnTo>
                  <a:lnTo>
                    <a:pt x="208238" y="127063"/>
                  </a:lnTo>
                  <a:cubicBezTo>
                    <a:pt x="205519" y="127063"/>
                    <a:pt x="203198" y="126118"/>
                    <a:pt x="201277" y="124230"/>
                  </a:cubicBezTo>
                  <a:cubicBezTo>
                    <a:pt x="199355" y="122341"/>
                    <a:pt x="198395" y="120080"/>
                    <a:pt x="198395" y="117447"/>
                  </a:cubicBezTo>
                  <a:cubicBezTo>
                    <a:pt x="198395" y="114814"/>
                    <a:pt x="199355" y="112539"/>
                    <a:pt x="201277" y="110622"/>
                  </a:cubicBezTo>
                  <a:cubicBezTo>
                    <a:pt x="203198" y="108704"/>
                    <a:pt x="205519" y="107746"/>
                    <a:pt x="208238" y="107746"/>
                  </a:cubicBezTo>
                  <a:close/>
                  <a:moveTo>
                    <a:pt x="381560" y="27338"/>
                  </a:moveTo>
                  <a:lnTo>
                    <a:pt x="371628" y="43184"/>
                  </a:lnTo>
                  <a:cubicBezTo>
                    <a:pt x="367667" y="49079"/>
                    <a:pt x="363898" y="54431"/>
                    <a:pt x="360321" y="59239"/>
                  </a:cubicBezTo>
                  <a:cubicBezTo>
                    <a:pt x="356744" y="64047"/>
                    <a:pt x="353330" y="68396"/>
                    <a:pt x="350078" y="72288"/>
                  </a:cubicBezTo>
                  <a:cubicBezTo>
                    <a:pt x="346827" y="76180"/>
                    <a:pt x="343753" y="79872"/>
                    <a:pt x="340856" y="83364"/>
                  </a:cubicBezTo>
                  <a:lnTo>
                    <a:pt x="381560" y="83364"/>
                  </a:lnTo>
                  <a:close/>
                  <a:moveTo>
                    <a:pt x="272540" y="12820"/>
                  </a:moveTo>
                  <a:lnTo>
                    <a:pt x="253475" y="25305"/>
                  </a:lnTo>
                  <a:cubicBezTo>
                    <a:pt x="248938" y="34220"/>
                    <a:pt x="246669" y="47591"/>
                    <a:pt x="246669" y="65420"/>
                  </a:cubicBezTo>
                  <a:cubicBezTo>
                    <a:pt x="246669" y="82047"/>
                    <a:pt x="248893" y="94517"/>
                    <a:pt x="253342" y="102831"/>
                  </a:cubicBezTo>
                  <a:lnTo>
                    <a:pt x="272010" y="114459"/>
                  </a:lnTo>
                  <a:lnTo>
                    <a:pt x="290455" y="102595"/>
                  </a:lnTo>
                  <a:cubicBezTo>
                    <a:pt x="294845" y="94124"/>
                    <a:pt x="297040" y="81418"/>
                    <a:pt x="297040" y="64476"/>
                  </a:cubicBezTo>
                  <a:cubicBezTo>
                    <a:pt x="297040" y="46962"/>
                    <a:pt x="294889" y="33826"/>
                    <a:pt x="290588" y="25069"/>
                  </a:cubicBezTo>
                  <a:close/>
                  <a:moveTo>
                    <a:pt x="505802" y="2061"/>
                  </a:moveTo>
                  <a:lnTo>
                    <a:pt x="508462" y="2061"/>
                  </a:lnTo>
                  <a:lnTo>
                    <a:pt x="594039" y="2061"/>
                  </a:lnTo>
                  <a:lnTo>
                    <a:pt x="596699" y="2061"/>
                  </a:lnTo>
                  <a:cubicBezTo>
                    <a:pt x="596699" y="6410"/>
                    <a:pt x="596699" y="10760"/>
                    <a:pt x="596699" y="15110"/>
                  </a:cubicBezTo>
                  <a:lnTo>
                    <a:pt x="594039" y="15110"/>
                  </a:lnTo>
                  <a:lnTo>
                    <a:pt x="559985" y="15110"/>
                  </a:lnTo>
                  <a:cubicBezTo>
                    <a:pt x="559985" y="51798"/>
                    <a:pt x="559985" y="88486"/>
                    <a:pt x="559985" y="125174"/>
                  </a:cubicBezTo>
                  <a:lnTo>
                    <a:pt x="557325" y="125174"/>
                  </a:lnTo>
                  <a:lnTo>
                    <a:pt x="545087" y="125174"/>
                  </a:lnTo>
                  <a:lnTo>
                    <a:pt x="542427" y="125174"/>
                  </a:lnTo>
                  <a:cubicBezTo>
                    <a:pt x="542427" y="88486"/>
                    <a:pt x="542427" y="51798"/>
                    <a:pt x="542427" y="15110"/>
                  </a:cubicBezTo>
                  <a:lnTo>
                    <a:pt x="508462" y="15110"/>
                  </a:lnTo>
                  <a:lnTo>
                    <a:pt x="505802" y="15110"/>
                  </a:lnTo>
                  <a:cubicBezTo>
                    <a:pt x="505802" y="10760"/>
                    <a:pt x="505802" y="6410"/>
                    <a:pt x="505802" y="2061"/>
                  </a:cubicBezTo>
                  <a:close/>
                  <a:moveTo>
                    <a:pt x="436284" y="2061"/>
                  </a:moveTo>
                  <a:lnTo>
                    <a:pt x="438944" y="2061"/>
                  </a:lnTo>
                  <a:lnTo>
                    <a:pt x="451183" y="2061"/>
                  </a:lnTo>
                  <a:lnTo>
                    <a:pt x="453843" y="2061"/>
                  </a:lnTo>
                  <a:cubicBezTo>
                    <a:pt x="453843" y="38748"/>
                    <a:pt x="453843" y="75436"/>
                    <a:pt x="453843" y="112124"/>
                  </a:cubicBezTo>
                  <a:lnTo>
                    <a:pt x="502263" y="112124"/>
                  </a:lnTo>
                  <a:lnTo>
                    <a:pt x="504923" y="112124"/>
                  </a:lnTo>
                  <a:cubicBezTo>
                    <a:pt x="504923" y="116474"/>
                    <a:pt x="504923" y="120824"/>
                    <a:pt x="504923" y="125174"/>
                  </a:cubicBezTo>
                  <a:lnTo>
                    <a:pt x="502263" y="125174"/>
                  </a:lnTo>
                  <a:lnTo>
                    <a:pt x="438944" y="125174"/>
                  </a:lnTo>
                  <a:lnTo>
                    <a:pt x="436284" y="125174"/>
                  </a:lnTo>
                  <a:cubicBezTo>
                    <a:pt x="436284" y="84136"/>
                    <a:pt x="436284" y="43098"/>
                    <a:pt x="436284" y="2061"/>
                  </a:cubicBezTo>
                  <a:close/>
                  <a:moveTo>
                    <a:pt x="380408" y="2061"/>
                  </a:moveTo>
                  <a:lnTo>
                    <a:pt x="383068" y="2061"/>
                  </a:lnTo>
                  <a:lnTo>
                    <a:pt x="395927" y="2061"/>
                  </a:lnTo>
                  <a:lnTo>
                    <a:pt x="398587" y="2061"/>
                  </a:lnTo>
                  <a:cubicBezTo>
                    <a:pt x="398587" y="29162"/>
                    <a:pt x="398587" y="56262"/>
                    <a:pt x="398587" y="83364"/>
                  </a:cubicBezTo>
                  <a:lnTo>
                    <a:pt x="412244" y="83364"/>
                  </a:lnTo>
                  <a:lnTo>
                    <a:pt x="414904" y="83364"/>
                  </a:lnTo>
                  <a:cubicBezTo>
                    <a:pt x="414904" y="87656"/>
                    <a:pt x="414904" y="91949"/>
                    <a:pt x="414904" y="96241"/>
                  </a:cubicBezTo>
                  <a:lnTo>
                    <a:pt x="412244" y="96241"/>
                  </a:lnTo>
                  <a:lnTo>
                    <a:pt x="398587" y="96241"/>
                  </a:lnTo>
                  <a:cubicBezTo>
                    <a:pt x="398587" y="105886"/>
                    <a:pt x="398587" y="115530"/>
                    <a:pt x="398587" y="125174"/>
                  </a:cubicBezTo>
                  <a:lnTo>
                    <a:pt x="395927" y="125174"/>
                  </a:lnTo>
                  <a:lnTo>
                    <a:pt x="384220" y="125174"/>
                  </a:lnTo>
                  <a:lnTo>
                    <a:pt x="381560" y="125174"/>
                  </a:lnTo>
                  <a:cubicBezTo>
                    <a:pt x="381560" y="115530"/>
                    <a:pt x="381560" y="105886"/>
                    <a:pt x="381560" y="96241"/>
                  </a:cubicBezTo>
                  <a:lnTo>
                    <a:pt x="324450" y="96241"/>
                  </a:lnTo>
                  <a:lnTo>
                    <a:pt x="321790" y="96241"/>
                  </a:lnTo>
                  <a:cubicBezTo>
                    <a:pt x="321790" y="92178"/>
                    <a:pt x="321790" y="88114"/>
                    <a:pt x="321790" y="84050"/>
                  </a:cubicBezTo>
                  <a:cubicBezTo>
                    <a:pt x="327347" y="77983"/>
                    <a:pt x="332964" y="71501"/>
                    <a:pt x="338639" y="64605"/>
                  </a:cubicBezTo>
                  <a:cubicBezTo>
                    <a:pt x="344315" y="57708"/>
                    <a:pt x="349739" y="50711"/>
                    <a:pt x="354912" y="43613"/>
                  </a:cubicBezTo>
                  <a:cubicBezTo>
                    <a:pt x="360085" y="36516"/>
                    <a:pt x="364874" y="29433"/>
                    <a:pt x="369278" y="22365"/>
                  </a:cubicBezTo>
                  <a:cubicBezTo>
                    <a:pt x="373683" y="15296"/>
                    <a:pt x="377392" y="8528"/>
                    <a:pt x="380408" y="2061"/>
                  </a:cubicBezTo>
                  <a:close/>
                  <a:moveTo>
                    <a:pt x="656301" y="0"/>
                  </a:moveTo>
                  <a:lnTo>
                    <a:pt x="657453" y="184"/>
                  </a:lnTo>
                  <a:lnTo>
                    <a:pt x="658961" y="0"/>
                  </a:lnTo>
                  <a:cubicBezTo>
                    <a:pt x="671494" y="0"/>
                    <a:pt x="680629" y="1460"/>
                    <a:pt x="686363" y="4379"/>
                  </a:cubicBezTo>
                  <a:cubicBezTo>
                    <a:pt x="686363" y="9787"/>
                    <a:pt x="686363" y="15196"/>
                    <a:pt x="686363" y="20605"/>
                  </a:cubicBezTo>
                  <a:lnTo>
                    <a:pt x="683703" y="19910"/>
                  </a:lnTo>
                  <a:lnTo>
                    <a:pt x="683703" y="20605"/>
                  </a:lnTo>
                  <a:lnTo>
                    <a:pt x="655536" y="13244"/>
                  </a:lnTo>
                  <a:lnTo>
                    <a:pt x="647699" y="14037"/>
                  </a:lnTo>
                  <a:cubicBezTo>
                    <a:pt x="644447" y="14695"/>
                    <a:pt x="641550" y="15768"/>
                    <a:pt x="639008" y="17257"/>
                  </a:cubicBezTo>
                  <a:cubicBezTo>
                    <a:pt x="636466" y="18745"/>
                    <a:pt x="634396" y="20662"/>
                    <a:pt x="632800" y="23009"/>
                  </a:cubicBezTo>
                  <a:cubicBezTo>
                    <a:pt x="631204" y="25355"/>
                    <a:pt x="630406" y="28217"/>
                    <a:pt x="630406" y="31594"/>
                  </a:cubicBezTo>
                  <a:cubicBezTo>
                    <a:pt x="630406" y="34742"/>
                    <a:pt x="631012" y="37461"/>
                    <a:pt x="632224" y="39750"/>
                  </a:cubicBezTo>
                  <a:cubicBezTo>
                    <a:pt x="633436" y="42039"/>
                    <a:pt x="635224" y="44129"/>
                    <a:pt x="637589" y="46017"/>
                  </a:cubicBezTo>
                  <a:cubicBezTo>
                    <a:pt x="639954" y="47906"/>
                    <a:pt x="642836" y="49738"/>
                    <a:pt x="646235" y="51512"/>
                  </a:cubicBezTo>
                  <a:cubicBezTo>
                    <a:pt x="649635" y="53286"/>
                    <a:pt x="653551" y="55232"/>
                    <a:pt x="657985" y="57350"/>
                  </a:cubicBezTo>
                  <a:cubicBezTo>
                    <a:pt x="662538" y="59525"/>
                    <a:pt x="666854" y="61814"/>
                    <a:pt x="670933" y="64218"/>
                  </a:cubicBezTo>
                  <a:cubicBezTo>
                    <a:pt x="675012" y="66622"/>
                    <a:pt x="678589" y="69284"/>
                    <a:pt x="681663" y="72203"/>
                  </a:cubicBezTo>
                  <a:cubicBezTo>
                    <a:pt x="684737" y="75122"/>
                    <a:pt x="687176" y="78355"/>
                    <a:pt x="688979" y="81904"/>
                  </a:cubicBezTo>
                  <a:cubicBezTo>
                    <a:pt x="690783" y="85453"/>
                    <a:pt x="691684" y="89516"/>
                    <a:pt x="691684" y="94095"/>
                  </a:cubicBezTo>
                  <a:cubicBezTo>
                    <a:pt x="691684" y="100162"/>
                    <a:pt x="690457" y="105299"/>
                    <a:pt x="688004" y="109506"/>
                  </a:cubicBezTo>
                  <a:cubicBezTo>
                    <a:pt x="685550" y="113713"/>
                    <a:pt x="682240" y="117132"/>
                    <a:pt x="678072" y="119765"/>
                  </a:cubicBezTo>
                  <a:cubicBezTo>
                    <a:pt x="673904" y="122398"/>
                    <a:pt x="669100" y="124301"/>
                    <a:pt x="663661" y="125474"/>
                  </a:cubicBezTo>
                  <a:cubicBezTo>
                    <a:pt x="658222" y="126648"/>
                    <a:pt x="652487" y="127234"/>
                    <a:pt x="646457" y="127234"/>
                  </a:cubicBezTo>
                  <a:lnTo>
                    <a:pt x="644814" y="127130"/>
                  </a:lnTo>
                  <a:lnTo>
                    <a:pt x="643797" y="127234"/>
                  </a:lnTo>
                  <a:cubicBezTo>
                    <a:pt x="641787" y="127234"/>
                    <a:pt x="639304" y="127077"/>
                    <a:pt x="636348" y="126762"/>
                  </a:cubicBezTo>
                  <a:cubicBezTo>
                    <a:pt x="633392" y="126447"/>
                    <a:pt x="630377" y="125990"/>
                    <a:pt x="627302" y="125389"/>
                  </a:cubicBezTo>
                  <a:cubicBezTo>
                    <a:pt x="624228" y="124788"/>
                    <a:pt x="621317" y="124044"/>
                    <a:pt x="618567" y="123156"/>
                  </a:cubicBezTo>
                  <a:cubicBezTo>
                    <a:pt x="615818" y="122269"/>
                    <a:pt x="613616" y="121282"/>
                    <a:pt x="611961" y="120194"/>
                  </a:cubicBezTo>
                  <a:cubicBezTo>
                    <a:pt x="611961" y="114528"/>
                    <a:pt x="611961" y="108862"/>
                    <a:pt x="611961" y="103196"/>
                  </a:cubicBezTo>
                  <a:lnTo>
                    <a:pt x="614621" y="104902"/>
                  </a:lnTo>
                  <a:lnTo>
                    <a:pt x="614621" y="103196"/>
                  </a:lnTo>
                  <a:cubicBezTo>
                    <a:pt x="616631" y="104913"/>
                    <a:pt x="619040" y="106458"/>
                    <a:pt x="621848" y="107832"/>
                  </a:cubicBezTo>
                  <a:cubicBezTo>
                    <a:pt x="624656" y="109205"/>
                    <a:pt x="627612" y="110364"/>
                    <a:pt x="630716" y="111309"/>
                  </a:cubicBezTo>
                  <a:cubicBezTo>
                    <a:pt x="633820" y="112253"/>
                    <a:pt x="636939" y="112983"/>
                    <a:pt x="640072" y="113498"/>
                  </a:cubicBezTo>
                  <a:lnTo>
                    <a:pt x="646821" y="114098"/>
                  </a:lnTo>
                  <a:lnTo>
                    <a:pt x="666632" y="109334"/>
                  </a:lnTo>
                  <a:cubicBezTo>
                    <a:pt x="671155" y="106043"/>
                    <a:pt x="673416" y="101307"/>
                    <a:pt x="673416" y="95125"/>
                  </a:cubicBezTo>
                  <a:cubicBezTo>
                    <a:pt x="673416" y="91806"/>
                    <a:pt x="672663" y="88915"/>
                    <a:pt x="671155" y="86454"/>
                  </a:cubicBezTo>
                  <a:cubicBezTo>
                    <a:pt x="669647" y="83993"/>
                    <a:pt x="667563" y="81747"/>
                    <a:pt x="664903" y="79715"/>
                  </a:cubicBezTo>
                  <a:cubicBezTo>
                    <a:pt x="662243" y="77683"/>
                    <a:pt x="659094" y="75737"/>
                    <a:pt x="655459" y="73877"/>
                  </a:cubicBezTo>
                  <a:cubicBezTo>
                    <a:pt x="651823" y="72017"/>
                    <a:pt x="647906" y="70056"/>
                    <a:pt x="643708" y="67996"/>
                  </a:cubicBezTo>
                  <a:cubicBezTo>
                    <a:pt x="639274" y="65821"/>
                    <a:pt x="635136" y="63617"/>
                    <a:pt x="631293" y="61385"/>
                  </a:cubicBezTo>
                  <a:cubicBezTo>
                    <a:pt x="627450" y="59153"/>
                    <a:pt x="624110" y="56692"/>
                    <a:pt x="621272" y="54002"/>
                  </a:cubicBezTo>
                  <a:cubicBezTo>
                    <a:pt x="618434" y="51312"/>
                    <a:pt x="616203" y="48264"/>
                    <a:pt x="614577" y="44858"/>
                  </a:cubicBezTo>
                  <a:cubicBezTo>
                    <a:pt x="612951" y="41453"/>
                    <a:pt x="612138" y="37461"/>
                    <a:pt x="612138" y="32882"/>
                  </a:cubicBezTo>
                  <a:cubicBezTo>
                    <a:pt x="612138" y="27273"/>
                    <a:pt x="613409" y="22393"/>
                    <a:pt x="615951" y="18244"/>
                  </a:cubicBezTo>
                  <a:cubicBezTo>
                    <a:pt x="618494" y="14094"/>
                    <a:pt x="621834" y="10675"/>
                    <a:pt x="625972" y="7984"/>
                  </a:cubicBezTo>
                  <a:cubicBezTo>
                    <a:pt x="630111" y="5294"/>
                    <a:pt x="634826" y="3291"/>
                    <a:pt x="640117" y="1975"/>
                  </a:cubicBezTo>
                  <a:cubicBezTo>
                    <a:pt x="645408" y="658"/>
                    <a:pt x="650803" y="0"/>
                    <a:pt x="656301" y="0"/>
                  </a:cubicBezTo>
                  <a:close/>
                  <a:moveTo>
                    <a:pt x="271943" y="0"/>
                  </a:moveTo>
                  <a:lnTo>
                    <a:pt x="273289" y="304"/>
                  </a:lnTo>
                  <a:lnTo>
                    <a:pt x="274603" y="0"/>
                  </a:lnTo>
                  <a:cubicBezTo>
                    <a:pt x="301266" y="0"/>
                    <a:pt x="314598" y="21034"/>
                    <a:pt x="314598" y="63102"/>
                  </a:cubicBezTo>
                  <a:cubicBezTo>
                    <a:pt x="314598" y="73405"/>
                    <a:pt x="313637" y="82534"/>
                    <a:pt x="311716" y="90489"/>
                  </a:cubicBezTo>
                  <a:cubicBezTo>
                    <a:pt x="309795" y="98445"/>
                    <a:pt x="307016" y="105156"/>
                    <a:pt x="303380" y="110622"/>
                  </a:cubicBezTo>
                  <a:cubicBezTo>
                    <a:pt x="299744" y="116088"/>
                    <a:pt x="295281" y="120237"/>
                    <a:pt x="289989" y="123071"/>
                  </a:cubicBezTo>
                  <a:cubicBezTo>
                    <a:pt x="284698" y="125904"/>
                    <a:pt x="278683" y="127320"/>
                    <a:pt x="271943" y="127320"/>
                  </a:cubicBezTo>
                  <a:lnTo>
                    <a:pt x="270622" y="127005"/>
                  </a:lnTo>
                  <a:lnTo>
                    <a:pt x="269283" y="127320"/>
                  </a:lnTo>
                  <a:cubicBezTo>
                    <a:pt x="262898" y="127320"/>
                    <a:pt x="257207" y="125961"/>
                    <a:pt x="252212" y="123242"/>
                  </a:cubicBezTo>
                  <a:cubicBezTo>
                    <a:pt x="247216" y="120524"/>
                    <a:pt x="243004" y="116560"/>
                    <a:pt x="239575" y="111352"/>
                  </a:cubicBezTo>
                  <a:cubicBezTo>
                    <a:pt x="236146" y="106143"/>
                    <a:pt x="233544" y="99747"/>
                    <a:pt x="231771" y="92163"/>
                  </a:cubicBezTo>
                  <a:cubicBezTo>
                    <a:pt x="229997" y="84580"/>
                    <a:pt x="229110" y="75894"/>
                    <a:pt x="229110" y="66107"/>
                  </a:cubicBezTo>
                  <a:cubicBezTo>
                    <a:pt x="229110" y="55347"/>
                    <a:pt x="230042" y="45846"/>
                    <a:pt x="231904" y="37604"/>
                  </a:cubicBezTo>
                  <a:cubicBezTo>
                    <a:pt x="233766" y="29362"/>
                    <a:pt x="236501" y="22451"/>
                    <a:pt x="240107" y="16870"/>
                  </a:cubicBezTo>
                  <a:cubicBezTo>
                    <a:pt x="243713" y="11290"/>
                    <a:pt x="248192" y="7083"/>
                    <a:pt x="253542" y="4250"/>
                  </a:cubicBezTo>
                  <a:cubicBezTo>
                    <a:pt x="258892" y="1417"/>
                    <a:pt x="265026" y="0"/>
                    <a:pt x="271943" y="0"/>
                  </a:cubicBezTo>
                  <a:close/>
                  <a:moveTo>
                    <a:pt x="136222" y="0"/>
                  </a:moveTo>
                  <a:lnTo>
                    <a:pt x="137608" y="210"/>
                  </a:lnTo>
                  <a:lnTo>
                    <a:pt x="138882" y="0"/>
                  </a:lnTo>
                  <a:cubicBezTo>
                    <a:pt x="144084" y="0"/>
                    <a:pt x="148902" y="730"/>
                    <a:pt x="153337" y="2189"/>
                  </a:cubicBezTo>
                  <a:cubicBezTo>
                    <a:pt x="157771" y="3649"/>
                    <a:pt x="161613" y="5781"/>
                    <a:pt x="164865" y="8585"/>
                  </a:cubicBezTo>
                  <a:cubicBezTo>
                    <a:pt x="168117" y="11390"/>
                    <a:pt x="170674" y="14853"/>
                    <a:pt x="172536" y="18974"/>
                  </a:cubicBezTo>
                  <a:cubicBezTo>
                    <a:pt x="174398" y="23095"/>
                    <a:pt x="175329" y="27817"/>
                    <a:pt x="175329" y="33139"/>
                  </a:cubicBezTo>
                  <a:cubicBezTo>
                    <a:pt x="175329" y="38004"/>
                    <a:pt x="174753" y="42412"/>
                    <a:pt x="173600" y="46361"/>
                  </a:cubicBezTo>
                  <a:cubicBezTo>
                    <a:pt x="172447" y="50310"/>
                    <a:pt x="170703" y="54030"/>
                    <a:pt x="168368" y="57522"/>
                  </a:cubicBezTo>
                  <a:cubicBezTo>
                    <a:pt x="166033" y="61013"/>
                    <a:pt x="163091" y="64361"/>
                    <a:pt x="159544" y="67567"/>
                  </a:cubicBezTo>
                  <a:cubicBezTo>
                    <a:pt x="155997" y="70772"/>
                    <a:pt x="151829" y="74034"/>
                    <a:pt x="147040" y="77354"/>
                  </a:cubicBezTo>
                  <a:cubicBezTo>
                    <a:pt x="141069" y="81475"/>
                    <a:pt x="136147" y="84995"/>
                    <a:pt x="132275" y="87914"/>
                  </a:cubicBezTo>
                  <a:cubicBezTo>
                    <a:pt x="128402" y="90833"/>
                    <a:pt x="125328" y="93566"/>
                    <a:pt x="123052" y="96113"/>
                  </a:cubicBezTo>
                  <a:cubicBezTo>
                    <a:pt x="120776" y="98660"/>
                    <a:pt x="119180" y="101207"/>
                    <a:pt x="118263" y="103754"/>
                  </a:cubicBezTo>
                  <a:cubicBezTo>
                    <a:pt x="117347" y="106301"/>
                    <a:pt x="116889" y="109234"/>
                    <a:pt x="116889" y="112554"/>
                  </a:cubicBezTo>
                  <a:lnTo>
                    <a:pt x="177547" y="112554"/>
                  </a:lnTo>
                  <a:lnTo>
                    <a:pt x="180207" y="112554"/>
                  </a:lnTo>
                  <a:cubicBezTo>
                    <a:pt x="180207" y="116760"/>
                    <a:pt x="180207" y="120967"/>
                    <a:pt x="180207" y="125174"/>
                  </a:cubicBezTo>
                  <a:lnTo>
                    <a:pt x="177547" y="125174"/>
                  </a:lnTo>
                  <a:lnTo>
                    <a:pt x="101724" y="125174"/>
                  </a:lnTo>
                  <a:lnTo>
                    <a:pt x="99064" y="125174"/>
                  </a:lnTo>
                  <a:cubicBezTo>
                    <a:pt x="99064" y="123142"/>
                    <a:pt x="99064" y="121110"/>
                    <a:pt x="99064" y="119078"/>
                  </a:cubicBezTo>
                  <a:cubicBezTo>
                    <a:pt x="99064" y="113813"/>
                    <a:pt x="99656" y="109177"/>
                    <a:pt x="100838" y="105170"/>
                  </a:cubicBezTo>
                  <a:cubicBezTo>
                    <a:pt x="102020" y="101164"/>
                    <a:pt x="103971" y="97358"/>
                    <a:pt x="106691" y="93752"/>
                  </a:cubicBezTo>
                  <a:cubicBezTo>
                    <a:pt x="109411" y="90146"/>
                    <a:pt x="112972" y="86540"/>
                    <a:pt x="117377" y="82934"/>
                  </a:cubicBezTo>
                  <a:cubicBezTo>
                    <a:pt x="121781" y="79328"/>
                    <a:pt x="127176" y="75265"/>
                    <a:pt x="133561" y="70743"/>
                  </a:cubicBezTo>
                  <a:cubicBezTo>
                    <a:pt x="138173" y="67538"/>
                    <a:pt x="142030" y="64476"/>
                    <a:pt x="145134" y="61557"/>
                  </a:cubicBezTo>
                  <a:cubicBezTo>
                    <a:pt x="148238" y="58638"/>
                    <a:pt x="150736" y="55719"/>
                    <a:pt x="152627" y="52800"/>
                  </a:cubicBezTo>
                  <a:cubicBezTo>
                    <a:pt x="154519" y="49881"/>
                    <a:pt x="155864" y="46919"/>
                    <a:pt x="156662" y="43914"/>
                  </a:cubicBezTo>
                  <a:cubicBezTo>
                    <a:pt x="157461" y="40909"/>
                    <a:pt x="157860" y="37718"/>
                    <a:pt x="157860" y="34341"/>
                  </a:cubicBezTo>
                  <a:cubicBezTo>
                    <a:pt x="157860" y="30564"/>
                    <a:pt x="157254" y="27273"/>
                    <a:pt x="156042" y="24468"/>
                  </a:cubicBezTo>
                  <a:cubicBezTo>
                    <a:pt x="154830" y="21664"/>
                    <a:pt x="153174" y="19331"/>
                    <a:pt x="151076" y="17471"/>
                  </a:cubicBezTo>
                  <a:cubicBezTo>
                    <a:pt x="148977" y="15611"/>
                    <a:pt x="146509" y="14223"/>
                    <a:pt x="143671" y="13307"/>
                  </a:cubicBezTo>
                  <a:lnTo>
                    <a:pt x="135707" y="12121"/>
                  </a:lnTo>
                  <a:lnTo>
                    <a:pt x="128772" y="13050"/>
                  </a:lnTo>
                  <a:cubicBezTo>
                    <a:pt x="126052" y="13794"/>
                    <a:pt x="123407" y="14824"/>
                    <a:pt x="120835" y="16140"/>
                  </a:cubicBezTo>
                  <a:cubicBezTo>
                    <a:pt x="118263" y="17457"/>
                    <a:pt x="115780" y="19031"/>
                    <a:pt x="113386" y="20862"/>
                  </a:cubicBezTo>
                  <a:cubicBezTo>
                    <a:pt x="110992" y="22694"/>
                    <a:pt x="108760" y="24726"/>
                    <a:pt x="106691" y="26958"/>
                  </a:cubicBezTo>
                  <a:lnTo>
                    <a:pt x="106691" y="24536"/>
                  </a:lnTo>
                  <a:lnTo>
                    <a:pt x="104031" y="26958"/>
                  </a:lnTo>
                  <a:cubicBezTo>
                    <a:pt x="104031" y="21921"/>
                    <a:pt x="104031" y="16885"/>
                    <a:pt x="104031" y="11848"/>
                  </a:cubicBezTo>
                  <a:cubicBezTo>
                    <a:pt x="108110" y="8013"/>
                    <a:pt x="112677" y="5080"/>
                    <a:pt x="117732" y="3048"/>
                  </a:cubicBezTo>
                  <a:cubicBezTo>
                    <a:pt x="122786" y="1016"/>
                    <a:pt x="128950" y="0"/>
                    <a:pt x="136222" y="0"/>
                  </a:cubicBezTo>
                  <a:close/>
                  <a:moveTo>
                    <a:pt x="37157" y="0"/>
                  </a:moveTo>
                  <a:lnTo>
                    <a:pt x="38544" y="210"/>
                  </a:lnTo>
                  <a:lnTo>
                    <a:pt x="39817" y="0"/>
                  </a:lnTo>
                  <a:cubicBezTo>
                    <a:pt x="45020" y="0"/>
                    <a:pt x="49838" y="730"/>
                    <a:pt x="54272" y="2189"/>
                  </a:cubicBezTo>
                  <a:cubicBezTo>
                    <a:pt x="58706" y="3649"/>
                    <a:pt x="62549" y="5781"/>
                    <a:pt x="65801" y="8585"/>
                  </a:cubicBezTo>
                  <a:cubicBezTo>
                    <a:pt x="69052" y="11390"/>
                    <a:pt x="71609" y="14853"/>
                    <a:pt x="73472" y="18974"/>
                  </a:cubicBezTo>
                  <a:cubicBezTo>
                    <a:pt x="75334" y="23095"/>
                    <a:pt x="76265" y="27817"/>
                    <a:pt x="76265" y="33139"/>
                  </a:cubicBezTo>
                  <a:cubicBezTo>
                    <a:pt x="76265" y="38004"/>
                    <a:pt x="75689" y="42412"/>
                    <a:pt x="74536" y="46361"/>
                  </a:cubicBezTo>
                  <a:cubicBezTo>
                    <a:pt x="73383" y="50310"/>
                    <a:pt x="71639" y="54030"/>
                    <a:pt x="69304" y="57522"/>
                  </a:cubicBezTo>
                  <a:cubicBezTo>
                    <a:pt x="66968" y="61013"/>
                    <a:pt x="64027" y="64361"/>
                    <a:pt x="60480" y="67567"/>
                  </a:cubicBezTo>
                  <a:cubicBezTo>
                    <a:pt x="56933" y="70772"/>
                    <a:pt x="52765" y="74034"/>
                    <a:pt x="47976" y="77354"/>
                  </a:cubicBezTo>
                  <a:cubicBezTo>
                    <a:pt x="42005" y="81475"/>
                    <a:pt x="37083" y="84995"/>
                    <a:pt x="33211" y="87914"/>
                  </a:cubicBezTo>
                  <a:cubicBezTo>
                    <a:pt x="29338" y="90833"/>
                    <a:pt x="26264" y="93566"/>
                    <a:pt x="23988" y="96113"/>
                  </a:cubicBezTo>
                  <a:cubicBezTo>
                    <a:pt x="21712" y="98660"/>
                    <a:pt x="20115" y="101207"/>
                    <a:pt x="19199" y="103754"/>
                  </a:cubicBezTo>
                  <a:cubicBezTo>
                    <a:pt x="18283" y="106301"/>
                    <a:pt x="17825" y="109234"/>
                    <a:pt x="17825" y="112554"/>
                  </a:cubicBezTo>
                  <a:lnTo>
                    <a:pt x="78482" y="112554"/>
                  </a:lnTo>
                  <a:lnTo>
                    <a:pt x="81142" y="112554"/>
                  </a:lnTo>
                  <a:cubicBezTo>
                    <a:pt x="81142" y="116760"/>
                    <a:pt x="81142" y="120967"/>
                    <a:pt x="81142" y="125174"/>
                  </a:cubicBezTo>
                  <a:lnTo>
                    <a:pt x="78482" y="125174"/>
                  </a:lnTo>
                  <a:lnTo>
                    <a:pt x="2660" y="125174"/>
                  </a:lnTo>
                  <a:lnTo>
                    <a:pt x="0" y="125174"/>
                  </a:lnTo>
                  <a:cubicBezTo>
                    <a:pt x="0" y="123142"/>
                    <a:pt x="0" y="121110"/>
                    <a:pt x="0" y="119078"/>
                  </a:cubicBezTo>
                  <a:cubicBezTo>
                    <a:pt x="0" y="113813"/>
                    <a:pt x="591" y="109177"/>
                    <a:pt x="1774" y="105170"/>
                  </a:cubicBezTo>
                  <a:cubicBezTo>
                    <a:pt x="2956" y="101164"/>
                    <a:pt x="4907" y="97358"/>
                    <a:pt x="7627" y="93752"/>
                  </a:cubicBezTo>
                  <a:cubicBezTo>
                    <a:pt x="10346" y="90146"/>
                    <a:pt x="13908" y="86540"/>
                    <a:pt x="18313" y="82934"/>
                  </a:cubicBezTo>
                  <a:cubicBezTo>
                    <a:pt x="22717" y="79328"/>
                    <a:pt x="28112" y="75265"/>
                    <a:pt x="34497" y="70743"/>
                  </a:cubicBezTo>
                  <a:cubicBezTo>
                    <a:pt x="39108" y="67538"/>
                    <a:pt x="42966" y="64476"/>
                    <a:pt x="46070" y="61557"/>
                  </a:cubicBezTo>
                  <a:cubicBezTo>
                    <a:pt x="49174" y="58638"/>
                    <a:pt x="51671" y="55719"/>
                    <a:pt x="53563" y="52800"/>
                  </a:cubicBezTo>
                  <a:cubicBezTo>
                    <a:pt x="55455" y="49881"/>
                    <a:pt x="56800" y="46919"/>
                    <a:pt x="57598" y="43914"/>
                  </a:cubicBezTo>
                  <a:cubicBezTo>
                    <a:pt x="58396" y="40909"/>
                    <a:pt x="58795" y="37718"/>
                    <a:pt x="58795" y="34341"/>
                  </a:cubicBezTo>
                  <a:cubicBezTo>
                    <a:pt x="58795" y="30564"/>
                    <a:pt x="58189" y="27273"/>
                    <a:pt x="56977" y="24468"/>
                  </a:cubicBezTo>
                  <a:cubicBezTo>
                    <a:pt x="55765" y="21664"/>
                    <a:pt x="54110" y="19331"/>
                    <a:pt x="52011" y="17471"/>
                  </a:cubicBezTo>
                  <a:cubicBezTo>
                    <a:pt x="49913" y="15611"/>
                    <a:pt x="47444" y="14223"/>
                    <a:pt x="44606" y="13307"/>
                  </a:cubicBezTo>
                  <a:lnTo>
                    <a:pt x="36643" y="12121"/>
                  </a:lnTo>
                  <a:lnTo>
                    <a:pt x="29708" y="13050"/>
                  </a:lnTo>
                  <a:cubicBezTo>
                    <a:pt x="26988" y="13794"/>
                    <a:pt x="24343" y="14824"/>
                    <a:pt x="21771" y="16140"/>
                  </a:cubicBezTo>
                  <a:cubicBezTo>
                    <a:pt x="19199" y="17457"/>
                    <a:pt x="16716" y="19031"/>
                    <a:pt x="14322" y="20862"/>
                  </a:cubicBezTo>
                  <a:cubicBezTo>
                    <a:pt x="11927" y="22694"/>
                    <a:pt x="9695" y="24726"/>
                    <a:pt x="7626" y="26958"/>
                  </a:cubicBezTo>
                  <a:lnTo>
                    <a:pt x="7626" y="24536"/>
                  </a:lnTo>
                  <a:lnTo>
                    <a:pt x="4966" y="26958"/>
                  </a:lnTo>
                  <a:cubicBezTo>
                    <a:pt x="4966" y="21921"/>
                    <a:pt x="4966" y="16885"/>
                    <a:pt x="4966" y="11848"/>
                  </a:cubicBezTo>
                  <a:cubicBezTo>
                    <a:pt x="9046" y="8013"/>
                    <a:pt x="13613" y="5080"/>
                    <a:pt x="18667" y="3048"/>
                  </a:cubicBezTo>
                  <a:cubicBezTo>
                    <a:pt x="23722" y="1016"/>
                    <a:pt x="29885" y="0"/>
                    <a:pt x="3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>
                <a:buNone/>
              </a:pP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pic>
        <p:nvPicPr>
          <p:cNvPr id="260" name="図 259">
            <a:extLst>
              <a:ext uri="{FF2B5EF4-FFF2-40B4-BE49-F238E27FC236}">
                <a16:creationId xmlns:a16="http://schemas.microsoft.com/office/drawing/2014/main" id="{F33E340E-5D62-49BA-8E94-03CF99000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05" y="2827688"/>
            <a:ext cx="1014430" cy="12881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EB9823A-8F7A-26A8-934C-45AA5CDB5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98" y="8433270"/>
            <a:ext cx="940890" cy="1266261"/>
          </a:xfrm>
          <a:prstGeom prst="rect">
            <a:avLst/>
          </a:prstGeom>
        </p:spPr>
      </p:pic>
      <p:grpSp>
        <p:nvGrpSpPr>
          <p:cNvPr id="290" name="グループ化 289">
            <a:extLst>
              <a:ext uri="{FF2B5EF4-FFF2-40B4-BE49-F238E27FC236}">
                <a16:creationId xmlns:a16="http://schemas.microsoft.com/office/drawing/2014/main" id="{B3DD5B3B-2C71-44B4-93BE-CEA756FFE51C}"/>
              </a:ext>
            </a:extLst>
          </p:cNvPr>
          <p:cNvGrpSpPr/>
          <p:nvPr/>
        </p:nvGrpSpPr>
        <p:grpSpPr>
          <a:xfrm>
            <a:off x="5475018" y="4233242"/>
            <a:ext cx="381761" cy="381761"/>
            <a:chOff x="3571774" y="3025838"/>
            <a:chExt cx="1358575" cy="1358575"/>
          </a:xfrm>
        </p:grpSpPr>
        <p:sp>
          <p:nvSpPr>
            <p:cNvPr id="291" name="Rectangle 15">
              <a:extLst>
                <a:ext uri="{FF2B5EF4-FFF2-40B4-BE49-F238E27FC236}">
                  <a16:creationId xmlns:a16="http://schemas.microsoft.com/office/drawing/2014/main" id="{7B576C5B-FE72-4666-8313-9E4E0978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774" y="3025838"/>
              <a:ext cx="1358575" cy="135857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ffectLst/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1DD4144-3737-42C5-8191-B29C151EDAF8}"/>
                </a:ext>
              </a:extLst>
            </p:cNvPr>
            <p:cNvSpPr/>
            <p:nvPr/>
          </p:nvSpPr>
          <p:spPr>
            <a:xfrm>
              <a:off x="4005557" y="3246356"/>
              <a:ext cx="491007" cy="491007"/>
            </a:xfrm>
            <a:custGeom>
              <a:avLst/>
              <a:gdLst>
                <a:gd name="connsiteX0" fmla="*/ 606401 w 1152725"/>
                <a:gd name="connsiteY0" fmla="*/ 606401 h 1152725"/>
                <a:gd name="connsiteX1" fmla="*/ 1152725 w 1152725"/>
                <a:gd name="connsiteY1" fmla="*/ 606401 h 1152725"/>
                <a:gd name="connsiteX2" fmla="*/ 1152725 w 1152725"/>
                <a:gd name="connsiteY2" fmla="*/ 1152725 h 1152725"/>
                <a:gd name="connsiteX3" fmla="*/ 606401 w 1152725"/>
                <a:gd name="connsiteY3" fmla="*/ 1152725 h 1152725"/>
                <a:gd name="connsiteX4" fmla="*/ 0 w 1152725"/>
                <a:gd name="connsiteY4" fmla="*/ 606401 h 1152725"/>
                <a:gd name="connsiteX5" fmla="*/ 546324 w 1152725"/>
                <a:gd name="connsiteY5" fmla="*/ 606401 h 1152725"/>
                <a:gd name="connsiteX6" fmla="*/ 546324 w 1152725"/>
                <a:gd name="connsiteY6" fmla="*/ 1152725 h 1152725"/>
                <a:gd name="connsiteX7" fmla="*/ 0 w 1152725"/>
                <a:gd name="connsiteY7" fmla="*/ 1152725 h 1152725"/>
                <a:gd name="connsiteX8" fmla="*/ 606401 w 1152725"/>
                <a:gd name="connsiteY8" fmla="*/ 0 h 1152725"/>
                <a:gd name="connsiteX9" fmla="*/ 1152725 w 1152725"/>
                <a:gd name="connsiteY9" fmla="*/ 0 h 1152725"/>
                <a:gd name="connsiteX10" fmla="*/ 1152725 w 1152725"/>
                <a:gd name="connsiteY10" fmla="*/ 546324 h 1152725"/>
                <a:gd name="connsiteX11" fmla="*/ 606401 w 1152725"/>
                <a:gd name="connsiteY11" fmla="*/ 546324 h 1152725"/>
                <a:gd name="connsiteX12" fmla="*/ 0 w 1152725"/>
                <a:gd name="connsiteY12" fmla="*/ 0 h 1152725"/>
                <a:gd name="connsiteX13" fmla="*/ 546324 w 1152725"/>
                <a:gd name="connsiteY13" fmla="*/ 0 h 1152725"/>
                <a:gd name="connsiteX14" fmla="*/ 546324 w 1152725"/>
                <a:gd name="connsiteY14" fmla="*/ 546324 h 1152725"/>
                <a:gd name="connsiteX15" fmla="*/ 0 w 1152725"/>
                <a:gd name="connsiteY15" fmla="*/ 546324 h 1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725" h="1152725">
                  <a:moveTo>
                    <a:pt x="606401" y="606401"/>
                  </a:moveTo>
                  <a:lnTo>
                    <a:pt x="1152725" y="606401"/>
                  </a:lnTo>
                  <a:lnTo>
                    <a:pt x="1152725" y="1152725"/>
                  </a:lnTo>
                  <a:lnTo>
                    <a:pt x="606401" y="1152725"/>
                  </a:lnTo>
                  <a:close/>
                  <a:moveTo>
                    <a:pt x="0" y="606401"/>
                  </a:moveTo>
                  <a:lnTo>
                    <a:pt x="546324" y="606401"/>
                  </a:lnTo>
                  <a:lnTo>
                    <a:pt x="546324" y="1152725"/>
                  </a:lnTo>
                  <a:lnTo>
                    <a:pt x="0" y="1152725"/>
                  </a:lnTo>
                  <a:close/>
                  <a:moveTo>
                    <a:pt x="606401" y="0"/>
                  </a:moveTo>
                  <a:lnTo>
                    <a:pt x="1152725" y="0"/>
                  </a:lnTo>
                  <a:lnTo>
                    <a:pt x="1152725" y="546324"/>
                  </a:lnTo>
                  <a:lnTo>
                    <a:pt x="606401" y="546324"/>
                  </a:lnTo>
                  <a:close/>
                  <a:moveTo>
                    <a:pt x="0" y="0"/>
                  </a:moveTo>
                  <a:lnTo>
                    <a:pt x="546324" y="0"/>
                  </a:lnTo>
                  <a:lnTo>
                    <a:pt x="546324" y="546324"/>
                  </a:lnTo>
                  <a:lnTo>
                    <a:pt x="0" y="546324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A483DC5-765C-4154-9B81-433DF3FA418A}"/>
                </a:ext>
              </a:extLst>
            </p:cNvPr>
            <p:cNvSpPr/>
            <p:nvPr/>
          </p:nvSpPr>
          <p:spPr>
            <a:xfrm>
              <a:off x="3740770" y="3850708"/>
              <a:ext cx="982319" cy="153960"/>
            </a:xfrm>
            <a:custGeom>
              <a:avLst/>
              <a:gdLst>
                <a:gd name="connsiteX0" fmla="*/ 2579551 w 4755461"/>
                <a:gd name="connsiteY0" fmla="*/ 322914 h 745330"/>
                <a:gd name="connsiteX1" fmla="*/ 2441875 w 4755461"/>
                <a:gd name="connsiteY1" fmla="*/ 486874 h 745330"/>
                <a:gd name="connsiteX2" fmla="*/ 2578299 w 4755461"/>
                <a:gd name="connsiteY2" fmla="*/ 647079 h 745330"/>
                <a:gd name="connsiteX3" fmla="*/ 2709718 w 4755461"/>
                <a:gd name="connsiteY3" fmla="*/ 483745 h 745330"/>
                <a:gd name="connsiteX4" fmla="*/ 2579551 w 4755461"/>
                <a:gd name="connsiteY4" fmla="*/ 322914 h 745330"/>
                <a:gd name="connsiteX5" fmla="*/ 2004441 w 4755461"/>
                <a:gd name="connsiteY5" fmla="*/ 319785 h 745330"/>
                <a:gd name="connsiteX6" fmla="*/ 1875526 w 4755461"/>
                <a:gd name="connsiteY6" fmla="*/ 493757 h 745330"/>
                <a:gd name="connsiteX7" fmla="*/ 1997557 w 4755461"/>
                <a:gd name="connsiteY7" fmla="*/ 649582 h 745330"/>
                <a:gd name="connsiteX8" fmla="*/ 2123343 w 4755461"/>
                <a:gd name="connsiteY8" fmla="*/ 498764 h 745330"/>
                <a:gd name="connsiteX9" fmla="*/ 2123968 w 4755461"/>
                <a:gd name="connsiteY9" fmla="*/ 447448 h 745330"/>
                <a:gd name="connsiteX10" fmla="*/ 2004441 w 4755461"/>
                <a:gd name="connsiteY10" fmla="*/ 319785 h 745330"/>
                <a:gd name="connsiteX11" fmla="*/ 2853652 w 4755461"/>
                <a:gd name="connsiteY11" fmla="*/ 236553 h 745330"/>
                <a:gd name="connsiteX12" fmla="*/ 2974432 w 4755461"/>
                <a:gd name="connsiteY12" fmla="*/ 236553 h 745330"/>
                <a:gd name="connsiteX13" fmla="*/ 3068302 w 4755461"/>
                <a:gd name="connsiteY13" fmla="*/ 619543 h 745330"/>
                <a:gd name="connsiteX14" fmla="*/ 3178443 w 4755461"/>
                <a:gd name="connsiteY14" fmla="*/ 236553 h 745330"/>
                <a:gd name="connsiteX15" fmla="*/ 3291713 w 4755461"/>
                <a:gd name="connsiteY15" fmla="*/ 236553 h 745330"/>
                <a:gd name="connsiteX16" fmla="*/ 3389963 w 4755461"/>
                <a:gd name="connsiteY16" fmla="*/ 618918 h 745330"/>
                <a:gd name="connsiteX17" fmla="*/ 3481330 w 4755461"/>
                <a:gd name="connsiteY17" fmla="*/ 236553 h 745330"/>
                <a:gd name="connsiteX18" fmla="*/ 3592097 w 4755461"/>
                <a:gd name="connsiteY18" fmla="*/ 236553 h 745330"/>
                <a:gd name="connsiteX19" fmla="*/ 3449414 w 4755461"/>
                <a:gd name="connsiteY19" fmla="*/ 729684 h 745330"/>
                <a:gd name="connsiteX20" fmla="*/ 3322377 w 4755461"/>
                <a:gd name="connsiteY20" fmla="*/ 729684 h 745330"/>
                <a:gd name="connsiteX21" fmla="*/ 3225378 w 4755461"/>
                <a:gd name="connsiteY21" fmla="*/ 371726 h 745330"/>
                <a:gd name="connsiteX22" fmla="*/ 3120869 w 4755461"/>
                <a:gd name="connsiteY22" fmla="*/ 729684 h 745330"/>
                <a:gd name="connsiteX23" fmla="*/ 2997586 w 4755461"/>
                <a:gd name="connsiteY23" fmla="*/ 729684 h 745330"/>
                <a:gd name="connsiteX24" fmla="*/ 996900 w 4755461"/>
                <a:gd name="connsiteY24" fmla="*/ 235302 h 745330"/>
                <a:gd name="connsiteX25" fmla="*/ 1112048 w 4755461"/>
                <a:gd name="connsiteY25" fmla="*/ 235302 h 745330"/>
                <a:gd name="connsiteX26" fmla="*/ 1112048 w 4755461"/>
                <a:gd name="connsiteY26" fmla="*/ 729685 h 745330"/>
                <a:gd name="connsiteX27" fmla="*/ 996900 w 4755461"/>
                <a:gd name="connsiteY27" fmla="*/ 729685 h 745330"/>
                <a:gd name="connsiteX28" fmla="*/ 1506928 w 4755461"/>
                <a:gd name="connsiteY28" fmla="*/ 226540 h 745330"/>
                <a:gd name="connsiteX29" fmla="*/ 1630211 w 4755461"/>
                <a:gd name="connsiteY29" fmla="*/ 273475 h 745330"/>
                <a:gd name="connsiteX30" fmla="*/ 1672140 w 4755461"/>
                <a:gd name="connsiteY30" fmla="*/ 428048 h 745330"/>
                <a:gd name="connsiteX31" fmla="*/ 1672140 w 4755461"/>
                <a:gd name="connsiteY31" fmla="*/ 729684 h 745330"/>
                <a:gd name="connsiteX32" fmla="*/ 1556367 w 4755461"/>
                <a:gd name="connsiteY32" fmla="*/ 729684 h 745330"/>
                <a:gd name="connsiteX33" fmla="*/ 1556367 w 4755461"/>
                <a:gd name="connsiteY33" fmla="*/ 454332 h 745330"/>
                <a:gd name="connsiteX34" fmla="*/ 1461245 w 4755461"/>
                <a:gd name="connsiteY34" fmla="*/ 319785 h 745330"/>
                <a:gd name="connsiteX35" fmla="*/ 1342968 w 4755461"/>
                <a:gd name="connsiteY35" fmla="*/ 450577 h 745330"/>
                <a:gd name="connsiteX36" fmla="*/ 1342968 w 4755461"/>
                <a:gd name="connsiteY36" fmla="*/ 729684 h 745330"/>
                <a:gd name="connsiteX37" fmla="*/ 1230324 w 4755461"/>
                <a:gd name="connsiteY37" fmla="*/ 729684 h 745330"/>
                <a:gd name="connsiteX38" fmla="*/ 1230324 w 4755461"/>
                <a:gd name="connsiteY38" fmla="*/ 235302 h 745330"/>
                <a:gd name="connsiteX39" fmla="*/ 1342968 w 4755461"/>
                <a:gd name="connsiteY39" fmla="*/ 235302 h 745330"/>
                <a:gd name="connsiteX40" fmla="*/ 1342968 w 4755461"/>
                <a:gd name="connsiteY40" fmla="*/ 304766 h 745330"/>
                <a:gd name="connsiteX41" fmla="*/ 1344846 w 4755461"/>
                <a:gd name="connsiteY41" fmla="*/ 304766 h 745330"/>
                <a:gd name="connsiteX42" fmla="*/ 1506928 w 4755461"/>
                <a:gd name="connsiteY42" fmla="*/ 226540 h 745330"/>
                <a:gd name="connsiteX43" fmla="*/ 3813631 w 4755461"/>
                <a:gd name="connsiteY43" fmla="*/ 225289 h 745330"/>
                <a:gd name="connsiteX44" fmla="*/ 3925649 w 4755461"/>
                <a:gd name="connsiteY44" fmla="*/ 244689 h 745330"/>
                <a:gd name="connsiteX45" fmla="*/ 3925649 w 4755461"/>
                <a:gd name="connsiteY45" fmla="*/ 354830 h 745330"/>
                <a:gd name="connsiteX46" fmla="*/ 3812379 w 4755461"/>
                <a:gd name="connsiteY46" fmla="*/ 316031 h 745330"/>
                <a:gd name="connsiteX47" fmla="*/ 3739161 w 4755461"/>
                <a:gd name="connsiteY47" fmla="*/ 365469 h 745330"/>
                <a:gd name="connsiteX48" fmla="*/ 3824895 w 4755461"/>
                <a:gd name="connsiteY48" fmla="*/ 443694 h 745330"/>
                <a:gd name="connsiteX49" fmla="*/ 3925023 w 4755461"/>
                <a:gd name="connsiteY49" fmla="*/ 505648 h 745330"/>
                <a:gd name="connsiteX50" fmla="*/ 3953184 w 4755461"/>
                <a:gd name="connsiteY50" fmla="*/ 592009 h 745330"/>
                <a:gd name="connsiteX51" fmla="*/ 3752928 w 4755461"/>
                <a:gd name="connsiteY51" fmla="*/ 745330 h 745330"/>
                <a:gd name="connsiteX52" fmla="*/ 3622762 w 4755461"/>
                <a:gd name="connsiteY52" fmla="*/ 720298 h 745330"/>
                <a:gd name="connsiteX53" fmla="*/ 3622762 w 4755461"/>
                <a:gd name="connsiteY53" fmla="*/ 603273 h 745330"/>
                <a:gd name="connsiteX54" fmla="*/ 3757935 w 4755461"/>
                <a:gd name="connsiteY54" fmla="*/ 653337 h 745330"/>
                <a:gd name="connsiteX55" fmla="*/ 3836160 w 4755461"/>
                <a:gd name="connsiteY55" fmla="*/ 603899 h 745330"/>
                <a:gd name="connsiteX56" fmla="*/ 3802992 w 4755461"/>
                <a:gd name="connsiteY56" fmla="*/ 552583 h 745330"/>
                <a:gd name="connsiteX57" fmla="*/ 3741664 w 4755461"/>
                <a:gd name="connsiteY57" fmla="*/ 523797 h 745330"/>
                <a:gd name="connsiteX58" fmla="*/ 3669071 w 4755461"/>
                <a:gd name="connsiteY58" fmla="*/ 483119 h 745330"/>
                <a:gd name="connsiteX59" fmla="*/ 3634026 w 4755461"/>
                <a:gd name="connsiteY59" fmla="*/ 437436 h 745330"/>
                <a:gd name="connsiteX60" fmla="*/ 3620884 w 4755461"/>
                <a:gd name="connsiteY60" fmla="*/ 377359 h 745330"/>
                <a:gd name="connsiteX61" fmla="*/ 3813631 w 4755461"/>
                <a:gd name="connsiteY61" fmla="*/ 225289 h 745330"/>
                <a:gd name="connsiteX62" fmla="*/ 2586435 w 4755461"/>
                <a:gd name="connsiteY62" fmla="*/ 224037 h 745330"/>
                <a:gd name="connsiteX63" fmla="*/ 2829871 w 4755461"/>
                <a:gd name="connsiteY63" fmla="*/ 479990 h 745330"/>
                <a:gd name="connsiteX64" fmla="*/ 2573919 w 4755461"/>
                <a:gd name="connsiteY64" fmla="*/ 744078 h 745330"/>
                <a:gd name="connsiteX65" fmla="*/ 2321095 w 4755461"/>
                <a:gd name="connsiteY65" fmla="*/ 490629 h 745330"/>
                <a:gd name="connsiteX66" fmla="*/ 2586435 w 4755461"/>
                <a:gd name="connsiteY66" fmla="*/ 224037 h 745330"/>
                <a:gd name="connsiteX67" fmla="*/ 0 w 4755461"/>
                <a:gd name="connsiteY67" fmla="*/ 43181 h 745330"/>
                <a:gd name="connsiteX68" fmla="*/ 128915 w 4755461"/>
                <a:gd name="connsiteY68" fmla="*/ 43181 h 745330"/>
                <a:gd name="connsiteX69" fmla="*/ 266591 w 4755461"/>
                <a:gd name="connsiteY69" fmla="*/ 589506 h 745330"/>
                <a:gd name="connsiteX70" fmla="*/ 416784 w 4755461"/>
                <a:gd name="connsiteY70" fmla="*/ 43181 h 745330"/>
                <a:gd name="connsiteX71" fmla="*/ 546950 w 4755461"/>
                <a:gd name="connsiteY71" fmla="*/ 43181 h 745330"/>
                <a:gd name="connsiteX72" fmla="*/ 688381 w 4755461"/>
                <a:gd name="connsiteY72" fmla="*/ 592635 h 745330"/>
                <a:gd name="connsiteX73" fmla="*/ 819174 w 4755461"/>
                <a:gd name="connsiteY73" fmla="*/ 43181 h 745330"/>
                <a:gd name="connsiteX74" fmla="*/ 943708 w 4755461"/>
                <a:gd name="connsiteY74" fmla="*/ 43181 h 745330"/>
                <a:gd name="connsiteX75" fmla="*/ 757219 w 4755461"/>
                <a:gd name="connsiteY75" fmla="*/ 729685 h 745330"/>
                <a:gd name="connsiteX76" fmla="*/ 615163 w 4755461"/>
                <a:gd name="connsiteY76" fmla="*/ 729685 h 745330"/>
                <a:gd name="connsiteX77" fmla="*/ 476235 w 4755461"/>
                <a:gd name="connsiteY77" fmla="*/ 201509 h 745330"/>
                <a:gd name="connsiteX78" fmla="*/ 336055 w 4755461"/>
                <a:gd name="connsiteY78" fmla="*/ 729685 h 745330"/>
                <a:gd name="connsiteX79" fmla="*/ 190870 w 4755461"/>
                <a:gd name="connsiteY79" fmla="*/ 729685 h 745330"/>
                <a:gd name="connsiteX80" fmla="*/ 1056351 w 4755461"/>
                <a:gd name="connsiteY80" fmla="*/ 26910 h 745330"/>
                <a:gd name="connsiteX81" fmla="*/ 1105790 w 4755461"/>
                <a:gd name="connsiteY81" fmla="*/ 46310 h 745330"/>
                <a:gd name="connsiteX82" fmla="*/ 1125815 w 4755461"/>
                <a:gd name="connsiteY82" fmla="*/ 93245 h 745330"/>
                <a:gd name="connsiteX83" fmla="*/ 1105164 w 4755461"/>
                <a:gd name="connsiteY83" fmla="*/ 139555 h 745330"/>
                <a:gd name="connsiteX84" fmla="*/ 1056351 w 4755461"/>
                <a:gd name="connsiteY84" fmla="*/ 158329 h 745330"/>
                <a:gd name="connsiteX85" fmla="*/ 1007539 w 4755461"/>
                <a:gd name="connsiteY85" fmla="*/ 139555 h 745330"/>
                <a:gd name="connsiteX86" fmla="*/ 987513 w 4755461"/>
                <a:gd name="connsiteY86" fmla="*/ 93245 h 745330"/>
                <a:gd name="connsiteX87" fmla="*/ 1007539 w 4755461"/>
                <a:gd name="connsiteY87" fmla="*/ 45684 h 745330"/>
                <a:gd name="connsiteX88" fmla="*/ 1056351 w 4755461"/>
                <a:gd name="connsiteY88" fmla="*/ 26910 h 745330"/>
                <a:gd name="connsiteX89" fmla="*/ 4702268 w 4755461"/>
                <a:gd name="connsiteY89" fmla="*/ 23155 h 745330"/>
                <a:gd name="connsiteX90" fmla="*/ 4755461 w 4755461"/>
                <a:gd name="connsiteY90" fmla="*/ 23155 h 745330"/>
                <a:gd name="connsiteX91" fmla="*/ 4755461 w 4755461"/>
                <a:gd name="connsiteY91" fmla="*/ 729685 h 745330"/>
                <a:gd name="connsiteX92" fmla="*/ 4637184 w 4755461"/>
                <a:gd name="connsiteY92" fmla="*/ 729685 h 745330"/>
                <a:gd name="connsiteX93" fmla="*/ 4637184 w 4755461"/>
                <a:gd name="connsiteY93" fmla="*/ 166464 h 745330"/>
                <a:gd name="connsiteX94" fmla="*/ 4492624 w 4755461"/>
                <a:gd name="connsiteY94" fmla="*/ 230921 h 745330"/>
                <a:gd name="connsiteX95" fmla="*/ 4492624 w 4755461"/>
                <a:gd name="connsiteY95" fmla="*/ 130167 h 745330"/>
                <a:gd name="connsiteX96" fmla="*/ 4702268 w 4755461"/>
                <a:gd name="connsiteY96" fmla="*/ 23155 h 745330"/>
                <a:gd name="connsiteX97" fmla="*/ 4353697 w 4755461"/>
                <a:gd name="connsiteY97" fmla="*/ 23155 h 745330"/>
                <a:gd name="connsiteX98" fmla="*/ 4406890 w 4755461"/>
                <a:gd name="connsiteY98" fmla="*/ 23155 h 745330"/>
                <a:gd name="connsiteX99" fmla="*/ 4406890 w 4755461"/>
                <a:gd name="connsiteY99" fmla="*/ 729685 h 745330"/>
                <a:gd name="connsiteX100" fmla="*/ 4288613 w 4755461"/>
                <a:gd name="connsiteY100" fmla="*/ 729685 h 745330"/>
                <a:gd name="connsiteX101" fmla="*/ 4288613 w 4755461"/>
                <a:gd name="connsiteY101" fmla="*/ 166464 h 745330"/>
                <a:gd name="connsiteX102" fmla="*/ 4144053 w 4755461"/>
                <a:gd name="connsiteY102" fmla="*/ 230921 h 745330"/>
                <a:gd name="connsiteX103" fmla="*/ 4144053 w 4755461"/>
                <a:gd name="connsiteY103" fmla="*/ 130167 h 745330"/>
                <a:gd name="connsiteX104" fmla="*/ 4353697 w 4755461"/>
                <a:gd name="connsiteY104" fmla="*/ 23155 h 745330"/>
                <a:gd name="connsiteX105" fmla="*/ 2122717 w 4755461"/>
                <a:gd name="connsiteY105" fmla="*/ 0 h 745330"/>
                <a:gd name="connsiteX106" fmla="*/ 2239742 w 4755461"/>
                <a:gd name="connsiteY106" fmla="*/ 0 h 745330"/>
                <a:gd name="connsiteX107" fmla="*/ 2239742 w 4755461"/>
                <a:gd name="connsiteY107" fmla="*/ 729684 h 745330"/>
                <a:gd name="connsiteX108" fmla="*/ 2122717 w 4755461"/>
                <a:gd name="connsiteY108" fmla="*/ 729684 h 745330"/>
                <a:gd name="connsiteX109" fmla="*/ 2122717 w 4755461"/>
                <a:gd name="connsiteY109" fmla="*/ 665853 h 745330"/>
                <a:gd name="connsiteX110" fmla="*/ 2120839 w 4755461"/>
                <a:gd name="connsiteY110" fmla="*/ 665853 h 745330"/>
                <a:gd name="connsiteX111" fmla="*/ 1961260 w 4755461"/>
                <a:gd name="connsiteY111" fmla="*/ 739697 h 745330"/>
                <a:gd name="connsiteX112" fmla="*/ 1754120 w 4755461"/>
                <a:gd name="connsiteY112" fmla="*/ 496886 h 745330"/>
                <a:gd name="connsiteX113" fmla="*/ 1816074 w 4755461"/>
                <a:gd name="connsiteY113" fmla="*/ 297882 h 745330"/>
                <a:gd name="connsiteX114" fmla="*/ 1983163 w 4755461"/>
                <a:gd name="connsiteY114" fmla="*/ 225915 h 745330"/>
                <a:gd name="connsiteX115" fmla="*/ 2120839 w 4755461"/>
                <a:gd name="connsiteY115" fmla="*/ 285992 h 745330"/>
                <a:gd name="connsiteX116" fmla="*/ 2122717 w 4755461"/>
                <a:gd name="connsiteY116" fmla="*/ 285992 h 74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755461" h="745330">
                  <a:moveTo>
                    <a:pt x="2579551" y="322914"/>
                  </a:moveTo>
                  <a:cubicBezTo>
                    <a:pt x="2480674" y="322914"/>
                    <a:pt x="2441875" y="396759"/>
                    <a:pt x="2441875" y="486874"/>
                  </a:cubicBezTo>
                  <a:cubicBezTo>
                    <a:pt x="2441875" y="585124"/>
                    <a:pt x="2488184" y="647079"/>
                    <a:pt x="2578299" y="647079"/>
                  </a:cubicBezTo>
                  <a:cubicBezTo>
                    <a:pt x="2675924" y="647079"/>
                    <a:pt x="2709092" y="572608"/>
                    <a:pt x="2709718" y="483745"/>
                  </a:cubicBezTo>
                  <a:cubicBezTo>
                    <a:pt x="2709718" y="407397"/>
                    <a:pt x="2682808" y="322914"/>
                    <a:pt x="2579551" y="322914"/>
                  </a:cubicBezTo>
                  <a:close/>
                  <a:moveTo>
                    <a:pt x="2004441" y="319785"/>
                  </a:moveTo>
                  <a:cubicBezTo>
                    <a:pt x="1911822" y="319785"/>
                    <a:pt x="1875526" y="400513"/>
                    <a:pt x="1875526" y="493757"/>
                  </a:cubicBezTo>
                  <a:cubicBezTo>
                    <a:pt x="1875526" y="575112"/>
                    <a:pt x="1909319" y="648330"/>
                    <a:pt x="1997557" y="649582"/>
                  </a:cubicBezTo>
                  <a:cubicBezTo>
                    <a:pt x="2083917" y="649582"/>
                    <a:pt x="2122717" y="566976"/>
                    <a:pt x="2123343" y="498764"/>
                  </a:cubicBezTo>
                  <a:lnTo>
                    <a:pt x="2123968" y="447448"/>
                  </a:lnTo>
                  <a:cubicBezTo>
                    <a:pt x="2123968" y="387997"/>
                    <a:pt x="2085795" y="319785"/>
                    <a:pt x="2004441" y="319785"/>
                  </a:cubicBezTo>
                  <a:close/>
                  <a:moveTo>
                    <a:pt x="2853652" y="236553"/>
                  </a:moveTo>
                  <a:lnTo>
                    <a:pt x="2974432" y="236553"/>
                  </a:lnTo>
                  <a:lnTo>
                    <a:pt x="3068302" y="619543"/>
                  </a:lnTo>
                  <a:lnTo>
                    <a:pt x="3178443" y="236553"/>
                  </a:lnTo>
                  <a:lnTo>
                    <a:pt x="3291713" y="236553"/>
                  </a:lnTo>
                  <a:lnTo>
                    <a:pt x="3389963" y="618918"/>
                  </a:lnTo>
                  <a:lnTo>
                    <a:pt x="3481330" y="236553"/>
                  </a:lnTo>
                  <a:lnTo>
                    <a:pt x="3592097" y="236553"/>
                  </a:lnTo>
                  <a:lnTo>
                    <a:pt x="3449414" y="729684"/>
                  </a:lnTo>
                  <a:lnTo>
                    <a:pt x="3322377" y="729684"/>
                  </a:lnTo>
                  <a:lnTo>
                    <a:pt x="3225378" y="371726"/>
                  </a:lnTo>
                  <a:lnTo>
                    <a:pt x="3120869" y="729684"/>
                  </a:lnTo>
                  <a:lnTo>
                    <a:pt x="2997586" y="729684"/>
                  </a:lnTo>
                  <a:close/>
                  <a:moveTo>
                    <a:pt x="996900" y="235302"/>
                  </a:moveTo>
                  <a:lnTo>
                    <a:pt x="1112048" y="235302"/>
                  </a:lnTo>
                  <a:lnTo>
                    <a:pt x="1112048" y="729685"/>
                  </a:lnTo>
                  <a:lnTo>
                    <a:pt x="996900" y="729685"/>
                  </a:lnTo>
                  <a:close/>
                  <a:moveTo>
                    <a:pt x="1506928" y="226540"/>
                  </a:moveTo>
                  <a:cubicBezTo>
                    <a:pt x="1560121" y="226540"/>
                    <a:pt x="1600798" y="239682"/>
                    <a:pt x="1630211" y="273475"/>
                  </a:cubicBezTo>
                  <a:cubicBezTo>
                    <a:pt x="1659624" y="307269"/>
                    <a:pt x="1672140" y="358584"/>
                    <a:pt x="1672140" y="428048"/>
                  </a:cubicBezTo>
                  <a:lnTo>
                    <a:pt x="1672140" y="729684"/>
                  </a:lnTo>
                  <a:lnTo>
                    <a:pt x="1556367" y="729684"/>
                  </a:lnTo>
                  <a:lnTo>
                    <a:pt x="1556367" y="454332"/>
                  </a:lnTo>
                  <a:cubicBezTo>
                    <a:pt x="1556367" y="382365"/>
                    <a:pt x="1533838" y="319785"/>
                    <a:pt x="1461245" y="319785"/>
                  </a:cubicBezTo>
                  <a:cubicBezTo>
                    <a:pt x="1388652" y="319785"/>
                    <a:pt x="1342968" y="384868"/>
                    <a:pt x="1342968" y="450577"/>
                  </a:cubicBezTo>
                  <a:lnTo>
                    <a:pt x="1342968" y="729684"/>
                  </a:lnTo>
                  <a:lnTo>
                    <a:pt x="1230324" y="729684"/>
                  </a:lnTo>
                  <a:lnTo>
                    <a:pt x="1230324" y="235302"/>
                  </a:lnTo>
                  <a:lnTo>
                    <a:pt x="1342968" y="235302"/>
                  </a:lnTo>
                  <a:lnTo>
                    <a:pt x="1342968" y="304766"/>
                  </a:lnTo>
                  <a:lnTo>
                    <a:pt x="1344846" y="304766"/>
                  </a:lnTo>
                  <a:cubicBezTo>
                    <a:pt x="1382394" y="246566"/>
                    <a:pt x="1436213" y="226540"/>
                    <a:pt x="1506928" y="226540"/>
                  </a:cubicBezTo>
                  <a:close/>
                  <a:moveTo>
                    <a:pt x="3813631" y="225289"/>
                  </a:moveTo>
                  <a:cubicBezTo>
                    <a:pt x="3891856" y="225289"/>
                    <a:pt x="3925649" y="244689"/>
                    <a:pt x="3925649" y="244689"/>
                  </a:cubicBezTo>
                  <a:lnTo>
                    <a:pt x="3925649" y="354830"/>
                  </a:lnTo>
                  <a:cubicBezTo>
                    <a:pt x="3925649" y="354830"/>
                    <a:pt x="3869953" y="316031"/>
                    <a:pt x="3812379" y="316031"/>
                  </a:cubicBezTo>
                  <a:cubicBezTo>
                    <a:pt x="3771076" y="316031"/>
                    <a:pt x="3739786" y="331050"/>
                    <a:pt x="3739161" y="365469"/>
                  </a:cubicBezTo>
                  <a:cubicBezTo>
                    <a:pt x="3739161" y="409275"/>
                    <a:pt x="3792979" y="431178"/>
                    <a:pt x="3824895" y="443694"/>
                  </a:cubicBezTo>
                  <a:cubicBezTo>
                    <a:pt x="3871830" y="462468"/>
                    <a:pt x="3906249" y="482494"/>
                    <a:pt x="3925023" y="505648"/>
                  </a:cubicBezTo>
                  <a:cubicBezTo>
                    <a:pt x="3945049" y="529429"/>
                    <a:pt x="3953184" y="552583"/>
                    <a:pt x="3953184" y="592009"/>
                  </a:cubicBezTo>
                  <a:cubicBezTo>
                    <a:pt x="3953184" y="702150"/>
                    <a:pt x="3853056" y="745330"/>
                    <a:pt x="3752928" y="745330"/>
                  </a:cubicBezTo>
                  <a:cubicBezTo>
                    <a:pt x="3687845" y="745330"/>
                    <a:pt x="3622762" y="720298"/>
                    <a:pt x="3622762" y="720298"/>
                  </a:cubicBezTo>
                  <a:lnTo>
                    <a:pt x="3622762" y="603273"/>
                  </a:lnTo>
                  <a:cubicBezTo>
                    <a:pt x="3622762" y="603273"/>
                    <a:pt x="3679084" y="652712"/>
                    <a:pt x="3757935" y="653337"/>
                  </a:cubicBezTo>
                  <a:cubicBezTo>
                    <a:pt x="3811754" y="653337"/>
                    <a:pt x="3836160" y="636441"/>
                    <a:pt x="3836160" y="603899"/>
                  </a:cubicBezTo>
                  <a:cubicBezTo>
                    <a:pt x="3837411" y="577615"/>
                    <a:pt x="3821766" y="563222"/>
                    <a:pt x="3802992" y="552583"/>
                  </a:cubicBezTo>
                  <a:cubicBezTo>
                    <a:pt x="3789850" y="545074"/>
                    <a:pt x="3769825" y="535061"/>
                    <a:pt x="3741664" y="523797"/>
                  </a:cubicBezTo>
                  <a:cubicBezTo>
                    <a:pt x="3709122" y="510029"/>
                    <a:pt x="3684716" y="496261"/>
                    <a:pt x="3669071" y="483119"/>
                  </a:cubicBezTo>
                  <a:cubicBezTo>
                    <a:pt x="3653426" y="469978"/>
                    <a:pt x="3641536" y="454958"/>
                    <a:pt x="3634026" y="437436"/>
                  </a:cubicBezTo>
                  <a:cubicBezTo>
                    <a:pt x="3626517" y="419914"/>
                    <a:pt x="3620884" y="400514"/>
                    <a:pt x="3620884" y="377359"/>
                  </a:cubicBezTo>
                  <a:cubicBezTo>
                    <a:pt x="3620884" y="288495"/>
                    <a:pt x="3695355" y="225289"/>
                    <a:pt x="3813631" y="225289"/>
                  </a:cubicBezTo>
                  <a:close/>
                  <a:moveTo>
                    <a:pt x="2586435" y="224037"/>
                  </a:moveTo>
                  <a:cubicBezTo>
                    <a:pt x="2734750" y="224037"/>
                    <a:pt x="2829871" y="319159"/>
                    <a:pt x="2829871" y="479990"/>
                  </a:cubicBezTo>
                  <a:cubicBezTo>
                    <a:pt x="2829871" y="651459"/>
                    <a:pt x="2727240" y="744078"/>
                    <a:pt x="2573919" y="744078"/>
                  </a:cubicBezTo>
                  <a:cubicBezTo>
                    <a:pt x="2406830" y="744078"/>
                    <a:pt x="2321095" y="643950"/>
                    <a:pt x="2321095" y="490629"/>
                  </a:cubicBezTo>
                  <a:cubicBezTo>
                    <a:pt x="2321095" y="315404"/>
                    <a:pt x="2423727" y="224037"/>
                    <a:pt x="2586435" y="224037"/>
                  </a:cubicBezTo>
                  <a:close/>
                  <a:moveTo>
                    <a:pt x="0" y="43181"/>
                  </a:moveTo>
                  <a:lnTo>
                    <a:pt x="128915" y="43181"/>
                  </a:lnTo>
                  <a:lnTo>
                    <a:pt x="266591" y="589506"/>
                  </a:lnTo>
                  <a:lnTo>
                    <a:pt x="416784" y="43181"/>
                  </a:lnTo>
                  <a:lnTo>
                    <a:pt x="546950" y="43181"/>
                  </a:lnTo>
                  <a:lnTo>
                    <a:pt x="688381" y="592635"/>
                  </a:lnTo>
                  <a:lnTo>
                    <a:pt x="819174" y="43181"/>
                  </a:lnTo>
                  <a:lnTo>
                    <a:pt x="943708" y="43181"/>
                  </a:lnTo>
                  <a:lnTo>
                    <a:pt x="757219" y="729685"/>
                  </a:lnTo>
                  <a:lnTo>
                    <a:pt x="615163" y="729685"/>
                  </a:lnTo>
                  <a:lnTo>
                    <a:pt x="476235" y="201509"/>
                  </a:lnTo>
                  <a:lnTo>
                    <a:pt x="336055" y="729685"/>
                  </a:lnTo>
                  <a:lnTo>
                    <a:pt x="190870" y="729685"/>
                  </a:lnTo>
                  <a:close/>
                  <a:moveTo>
                    <a:pt x="1056351" y="26910"/>
                  </a:moveTo>
                  <a:cubicBezTo>
                    <a:pt x="1076377" y="26910"/>
                    <a:pt x="1092648" y="33168"/>
                    <a:pt x="1105790" y="46310"/>
                  </a:cubicBezTo>
                  <a:cubicBezTo>
                    <a:pt x="1118931" y="59452"/>
                    <a:pt x="1125815" y="75097"/>
                    <a:pt x="1125815" y="93245"/>
                  </a:cubicBezTo>
                  <a:cubicBezTo>
                    <a:pt x="1125815" y="112019"/>
                    <a:pt x="1118931" y="127039"/>
                    <a:pt x="1105164" y="139555"/>
                  </a:cubicBezTo>
                  <a:cubicBezTo>
                    <a:pt x="1092022" y="152071"/>
                    <a:pt x="1075751" y="158329"/>
                    <a:pt x="1056351" y="158329"/>
                  </a:cubicBezTo>
                  <a:cubicBezTo>
                    <a:pt x="1036952" y="158329"/>
                    <a:pt x="1020681" y="152071"/>
                    <a:pt x="1007539" y="139555"/>
                  </a:cubicBezTo>
                  <a:cubicBezTo>
                    <a:pt x="994397" y="127039"/>
                    <a:pt x="987513" y="112019"/>
                    <a:pt x="987513" y="93245"/>
                  </a:cubicBezTo>
                  <a:cubicBezTo>
                    <a:pt x="987513" y="74471"/>
                    <a:pt x="994397" y="58826"/>
                    <a:pt x="1007539" y="45684"/>
                  </a:cubicBezTo>
                  <a:cubicBezTo>
                    <a:pt x="1021307" y="33168"/>
                    <a:pt x="1037577" y="26910"/>
                    <a:pt x="1056351" y="26910"/>
                  </a:cubicBezTo>
                  <a:close/>
                  <a:moveTo>
                    <a:pt x="4702268" y="23155"/>
                  </a:moveTo>
                  <a:lnTo>
                    <a:pt x="4755461" y="23155"/>
                  </a:lnTo>
                  <a:lnTo>
                    <a:pt x="4755461" y="729685"/>
                  </a:lnTo>
                  <a:lnTo>
                    <a:pt x="4637184" y="729685"/>
                  </a:lnTo>
                  <a:lnTo>
                    <a:pt x="4637184" y="166464"/>
                  </a:lnTo>
                  <a:cubicBezTo>
                    <a:pt x="4637184" y="166464"/>
                    <a:pt x="4596507" y="204012"/>
                    <a:pt x="4492624" y="230921"/>
                  </a:cubicBezTo>
                  <a:lnTo>
                    <a:pt x="4492624" y="130167"/>
                  </a:lnTo>
                  <a:cubicBezTo>
                    <a:pt x="4647197" y="73219"/>
                    <a:pt x="4702268" y="23155"/>
                    <a:pt x="4702268" y="23155"/>
                  </a:cubicBezTo>
                  <a:close/>
                  <a:moveTo>
                    <a:pt x="4353697" y="23155"/>
                  </a:moveTo>
                  <a:lnTo>
                    <a:pt x="4406890" y="23155"/>
                  </a:lnTo>
                  <a:lnTo>
                    <a:pt x="4406890" y="729685"/>
                  </a:lnTo>
                  <a:lnTo>
                    <a:pt x="4288613" y="729685"/>
                  </a:lnTo>
                  <a:lnTo>
                    <a:pt x="4288613" y="166464"/>
                  </a:lnTo>
                  <a:cubicBezTo>
                    <a:pt x="4288613" y="166464"/>
                    <a:pt x="4247936" y="204012"/>
                    <a:pt x="4144053" y="230921"/>
                  </a:cubicBezTo>
                  <a:lnTo>
                    <a:pt x="4144053" y="130167"/>
                  </a:lnTo>
                  <a:cubicBezTo>
                    <a:pt x="4298626" y="73219"/>
                    <a:pt x="4353697" y="23155"/>
                    <a:pt x="4353697" y="23155"/>
                  </a:cubicBezTo>
                  <a:close/>
                  <a:moveTo>
                    <a:pt x="2122717" y="0"/>
                  </a:moveTo>
                  <a:lnTo>
                    <a:pt x="2239742" y="0"/>
                  </a:lnTo>
                  <a:lnTo>
                    <a:pt x="2239742" y="729684"/>
                  </a:lnTo>
                  <a:lnTo>
                    <a:pt x="2122717" y="729684"/>
                  </a:lnTo>
                  <a:lnTo>
                    <a:pt x="2122717" y="665853"/>
                  </a:lnTo>
                  <a:lnTo>
                    <a:pt x="2120839" y="665853"/>
                  </a:lnTo>
                  <a:cubicBezTo>
                    <a:pt x="2085169" y="725929"/>
                    <a:pt x="2011950" y="739697"/>
                    <a:pt x="1961260" y="739697"/>
                  </a:cubicBezTo>
                  <a:cubicBezTo>
                    <a:pt x="1809816" y="739697"/>
                    <a:pt x="1754120" y="622047"/>
                    <a:pt x="1754120" y="496886"/>
                  </a:cubicBezTo>
                  <a:cubicBezTo>
                    <a:pt x="1754120" y="413655"/>
                    <a:pt x="1774772" y="347320"/>
                    <a:pt x="1816074" y="297882"/>
                  </a:cubicBezTo>
                  <a:cubicBezTo>
                    <a:pt x="1858003" y="247818"/>
                    <a:pt x="1913699" y="225915"/>
                    <a:pt x="1983163" y="225915"/>
                  </a:cubicBezTo>
                  <a:cubicBezTo>
                    <a:pt x="2091427" y="225915"/>
                    <a:pt x="2120839" y="285992"/>
                    <a:pt x="2120839" y="285992"/>
                  </a:cubicBezTo>
                  <a:lnTo>
                    <a:pt x="2122717" y="285992"/>
                  </a:lnTo>
                  <a:close/>
                </a:path>
              </a:pathLst>
            </a:custGeom>
            <a:solidFill>
              <a:schemeClr val="bg1"/>
            </a:solidFill>
            <a:ln w="62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C9A15D17-0D35-482F-99A7-096ECF999B15}"/>
                </a:ext>
              </a:extLst>
            </p:cNvPr>
            <p:cNvSpPr txBox="1"/>
            <p:nvPr/>
          </p:nvSpPr>
          <p:spPr>
            <a:xfrm>
              <a:off x="4107598" y="4079224"/>
              <a:ext cx="348008" cy="175992"/>
            </a:xfrm>
            <a:custGeom>
              <a:avLst/>
              <a:gdLst/>
              <a:ahLst/>
              <a:cxnLst/>
              <a:rect l="l" t="t" r="r" b="b"/>
              <a:pathLst>
                <a:path w="214541" h="108496">
                  <a:moveTo>
                    <a:pt x="175621" y="42525"/>
                  </a:moveTo>
                  <a:lnTo>
                    <a:pt x="159698" y="49560"/>
                  </a:lnTo>
                  <a:cubicBezTo>
                    <a:pt x="155779" y="54273"/>
                    <a:pt x="153820" y="60772"/>
                    <a:pt x="153820" y="69057"/>
                  </a:cubicBezTo>
                  <a:cubicBezTo>
                    <a:pt x="153820" y="77044"/>
                    <a:pt x="155804" y="83332"/>
                    <a:pt x="159773" y="87921"/>
                  </a:cubicBezTo>
                  <a:lnTo>
                    <a:pt x="175620" y="94771"/>
                  </a:lnTo>
                  <a:lnTo>
                    <a:pt x="191207" y="88032"/>
                  </a:lnTo>
                  <a:cubicBezTo>
                    <a:pt x="194854" y="83518"/>
                    <a:pt x="196677" y="77093"/>
                    <a:pt x="196677" y="68759"/>
                  </a:cubicBezTo>
                  <a:cubicBezTo>
                    <a:pt x="196677" y="60375"/>
                    <a:pt x="194854" y="53901"/>
                    <a:pt x="191207" y="49337"/>
                  </a:cubicBezTo>
                  <a:close/>
                  <a:moveTo>
                    <a:pt x="120849" y="29171"/>
                  </a:moveTo>
                  <a:lnTo>
                    <a:pt x="120950" y="29191"/>
                  </a:lnTo>
                  <a:lnTo>
                    <a:pt x="121003" y="29171"/>
                  </a:lnTo>
                  <a:cubicBezTo>
                    <a:pt x="124128" y="29171"/>
                    <a:pt x="126510" y="29642"/>
                    <a:pt x="128147" y="30585"/>
                  </a:cubicBezTo>
                  <a:lnTo>
                    <a:pt x="128147" y="46956"/>
                  </a:lnTo>
                  <a:lnTo>
                    <a:pt x="127993" y="46914"/>
                  </a:lnTo>
                  <a:lnTo>
                    <a:pt x="127993" y="46956"/>
                  </a:lnTo>
                  <a:lnTo>
                    <a:pt x="119091" y="44528"/>
                  </a:lnTo>
                  <a:lnTo>
                    <a:pt x="106343" y="51420"/>
                  </a:lnTo>
                  <a:cubicBezTo>
                    <a:pt x="102920" y="56034"/>
                    <a:pt x="101209" y="62310"/>
                    <a:pt x="101209" y="70247"/>
                  </a:cubicBezTo>
                  <a:lnTo>
                    <a:pt x="101209" y="106710"/>
                  </a:lnTo>
                  <a:lnTo>
                    <a:pt x="101055" y="106710"/>
                  </a:lnTo>
                  <a:lnTo>
                    <a:pt x="83945" y="106710"/>
                  </a:lnTo>
                  <a:lnTo>
                    <a:pt x="83791" y="106710"/>
                  </a:lnTo>
                  <a:lnTo>
                    <a:pt x="83791" y="30510"/>
                  </a:lnTo>
                  <a:lnTo>
                    <a:pt x="83945" y="30510"/>
                  </a:lnTo>
                  <a:lnTo>
                    <a:pt x="101055" y="30510"/>
                  </a:lnTo>
                  <a:lnTo>
                    <a:pt x="101209" y="30510"/>
                  </a:lnTo>
                  <a:lnTo>
                    <a:pt x="101209" y="46212"/>
                  </a:lnTo>
                  <a:lnTo>
                    <a:pt x="101352" y="46212"/>
                  </a:lnTo>
                  <a:cubicBezTo>
                    <a:pt x="103039" y="40854"/>
                    <a:pt x="105631" y="36674"/>
                    <a:pt x="109129" y="33673"/>
                  </a:cubicBezTo>
                  <a:cubicBezTo>
                    <a:pt x="112626" y="30671"/>
                    <a:pt x="116533" y="29171"/>
                    <a:pt x="120849" y="29171"/>
                  </a:cubicBezTo>
                  <a:close/>
                  <a:moveTo>
                    <a:pt x="176585" y="28724"/>
                  </a:moveTo>
                  <a:lnTo>
                    <a:pt x="176661" y="28753"/>
                  </a:lnTo>
                  <a:lnTo>
                    <a:pt x="176739" y="28724"/>
                  </a:lnTo>
                  <a:cubicBezTo>
                    <a:pt x="188645" y="28724"/>
                    <a:pt x="197922" y="32222"/>
                    <a:pt x="204570" y="39217"/>
                  </a:cubicBezTo>
                  <a:cubicBezTo>
                    <a:pt x="211218" y="46212"/>
                    <a:pt x="214541" y="55910"/>
                    <a:pt x="214541" y="68313"/>
                  </a:cubicBezTo>
                  <a:cubicBezTo>
                    <a:pt x="214541" y="80467"/>
                    <a:pt x="210957" y="90203"/>
                    <a:pt x="203789" y="97520"/>
                  </a:cubicBezTo>
                  <a:cubicBezTo>
                    <a:pt x="196620" y="104837"/>
                    <a:pt x="186983" y="108496"/>
                    <a:pt x="174879" y="108496"/>
                  </a:cubicBezTo>
                  <a:lnTo>
                    <a:pt x="174802" y="108467"/>
                  </a:lnTo>
                  <a:lnTo>
                    <a:pt x="174725" y="108496"/>
                  </a:lnTo>
                  <a:cubicBezTo>
                    <a:pt x="162967" y="108496"/>
                    <a:pt x="153579" y="104937"/>
                    <a:pt x="146559" y="97818"/>
                  </a:cubicBezTo>
                  <a:cubicBezTo>
                    <a:pt x="139539" y="90699"/>
                    <a:pt x="136029" y="81261"/>
                    <a:pt x="136029" y="69503"/>
                  </a:cubicBezTo>
                  <a:cubicBezTo>
                    <a:pt x="136029" y="56704"/>
                    <a:pt x="139688" y="46708"/>
                    <a:pt x="147006" y="39514"/>
                  </a:cubicBezTo>
                  <a:cubicBezTo>
                    <a:pt x="154323" y="32321"/>
                    <a:pt x="164183" y="28724"/>
                    <a:pt x="176585" y="28724"/>
                  </a:cubicBezTo>
                  <a:close/>
                  <a:moveTo>
                    <a:pt x="17791" y="14586"/>
                  </a:moveTo>
                  <a:lnTo>
                    <a:pt x="17791" y="53578"/>
                  </a:lnTo>
                  <a:lnTo>
                    <a:pt x="29096" y="53578"/>
                  </a:lnTo>
                  <a:cubicBezTo>
                    <a:pt x="36687" y="53578"/>
                    <a:pt x="42466" y="51817"/>
                    <a:pt x="46435" y="48295"/>
                  </a:cubicBezTo>
                  <a:cubicBezTo>
                    <a:pt x="50404" y="44773"/>
                    <a:pt x="52388" y="39812"/>
                    <a:pt x="52388" y="33412"/>
                  </a:cubicBezTo>
                  <a:cubicBezTo>
                    <a:pt x="52388" y="20861"/>
                    <a:pt x="45095" y="14586"/>
                    <a:pt x="30510" y="14586"/>
                  </a:cubicBez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32371" y="0"/>
                  </a:lnTo>
                  <a:lnTo>
                    <a:pt x="32525" y="0"/>
                  </a:lnTo>
                  <a:cubicBezTo>
                    <a:pt x="44778" y="0"/>
                    <a:pt x="54278" y="2853"/>
                    <a:pt x="61025" y="8558"/>
                  </a:cubicBezTo>
                  <a:cubicBezTo>
                    <a:pt x="67772" y="14263"/>
                    <a:pt x="71146" y="22300"/>
                    <a:pt x="71146" y="32668"/>
                  </a:cubicBezTo>
                  <a:cubicBezTo>
                    <a:pt x="71146" y="43036"/>
                    <a:pt x="67623" y="51520"/>
                    <a:pt x="60579" y="58118"/>
                  </a:cubicBezTo>
                  <a:cubicBezTo>
                    <a:pt x="53534" y="64716"/>
                    <a:pt x="44009" y="68015"/>
                    <a:pt x="32004" y="68015"/>
                  </a:cubicBezTo>
                  <a:lnTo>
                    <a:pt x="31850" y="68015"/>
                  </a:lnTo>
                  <a:lnTo>
                    <a:pt x="17791" y="68015"/>
                  </a:lnTo>
                  <a:lnTo>
                    <a:pt x="17791" y="106710"/>
                  </a:lnTo>
                  <a:lnTo>
                    <a:pt x="17637" y="106710"/>
                  </a:lnTo>
                  <a:lnTo>
                    <a:pt x="154" y="106710"/>
                  </a:lnTo>
                  <a:lnTo>
                    <a:pt x="0" y="106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b="1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207A00CB-400F-0423-9AAF-40C0392E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3" y="4232583"/>
            <a:ext cx="380549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C6C205-F1F6-9D70-10F5-5C0C8E0F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29" y="7014784"/>
            <a:ext cx="380549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7A59E2A-9F81-612B-E00F-E03833F319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169" y="6986628"/>
            <a:ext cx="596433" cy="44766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CEF65B0-A51C-4347-28DD-71057E990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69" y="9810681"/>
            <a:ext cx="380549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AB96ABC-AED4-166D-4919-E7727B37798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273" y="9786400"/>
            <a:ext cx="596433" cy="44766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5569313-E64F-3A64-743D-A9BC91D9A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54" y="5625319"/>
            <a:ext cx="916819" cy="129484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0D3E7D7-1E0C-B40D-D50B-C9D4C11946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6935" y="5661072"/>
            <a:ext cx="1050293" cy="119932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1886D21-7695-D356-0EB8-2C309548B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743" y="5638526"/>
            <a:ext cx="939843" cy="12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</TotalTime>
  <Pages>0</Pages>
  <Words>1356</Words>
  <Characters>0</Characters>
  <Application>Microsoft Office PowerPoint</Application>
  <DocSecurity>0</DocSecurity>
  <PresentationFormat>ユーザー設定</PresentationFormat>
  <Lines>0</Lines>
  <Paragraphs>250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Yu Gothic UI</vt:lpstr>
      <vt:lpstr>ヒラギノ角ゴ7</vt:lpstr>
      <vt:lpstr>メイリオ</vt:lpstr>
      <vt:lpstr>小塚ゴシック Std H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Owner</cp:lastModifiedBy>
  <cp:revision>1471</cp:revision>
  <dcterms:created xsi:type="dcterms:W3CDTF">2015-08-26T04:11:00Z</dcterms:created>
  <dcterms:modified xsi:type="dcterms:W3CDTF">2024-05-07T03:33:05Z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