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Lst>
  <p:sldSz cx="15335250" cy="216027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74B3BB6-CF89-4641-A02B-EA72BC23C71B}" v="1" dt="2023-09-01T09:05:34.544"/>
    <p1510:client id="{936F4F61-6DA6-418B-AE58-2571D558A9D6}" v="7" dt="2023-11-10T08:15:55.490"/>
    <p1510:client id="{B126EB6F-097D-4F81-AAE4-89ADCC2D3807}" v="3" dt="2023-11-01T07:05:10.661"/>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750" autoAdjust="0"/>
    <p:restoredTop sz="94660"/>
  </p:normalViewPr>
  <p:slideViewPr>
    <p:cSldViewPr snapToGrid="0">
      <p:cViewPr varScale="1">
        <p:scale>
          <a:sx n="212" d="100"/>
          <a:sy n="212" d="100"/>
        </p:scale>
        <p:origin x="2652" y="1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microsoft.com/office/2015/10/relationships/revisionInfo" Target="revisionInfo.xml"/><Relationship Id="rId3" Type="http://schemas.openxmlformats.org/officeDocument/2006/relationships/presProps" Target="presProps.xml"/><Relationship Id="rId7" Type="http://schemas.microsoft.com/office/2016/11/relationships/changesInfo" Target="changesInfos/changesInfo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y-funabiki@daiwa-ap.co.jp" userId="0318fd484174102c" providerId="Windows Live" clId="Web-{936F4F61-6DA6-418B-AE58-2571D558A9D6}"/>
    <pc:docChg chg="mod modSld modMainMaster setSldSz">
      <pc:chgData name="y-funabiki@daiwa-ap.co.jp" userId="0318fd484174102c" providerId="Windows Live" clId="Web-{936F4F61-6DA6-418B-AE58-2571D558A9D6}" dt="2023-11-10T08:15:55.490" v="6" actId="1076"/>
      <pc:docMkLst>
        <pc:docMk/>
      </pc:docMkLst>
      <pc:sldChg chg="modSp">
        <pc:chgData name="y-funabiki@daiwa-ap.co.jp" userId="0318fd484174102c" providerId="Windows Live" clId="Web-{936F4F61-6DA6-418B-AE58-2571D558A9D6}" dt="2023-11-10T08:15:55.490" v="6" actId="1076"/>
        <pc:sldMkLst>
          <pc:docMk/>
          <pc:sldMk cId="1518147601" sldId="256"/>
        </pc:sldMkLst>
        <pc:spChg chg="mod">
          <ac:chgData name="y-funabiki@daiwa-ap.co.jp" userId="0318fd484174102c" providerId="Windows Live" clId="Web-{936F4F61-6DA6-418B-AE58-2571D558A9D6}" dt="2023-11-10T08:15:55.490" v="6" actId="1076"/>
          <ac:spMkLst>
            <pc:docMk/>
            <pc:sldMk cId="1518147601" sldId="256"/>
            <ac:spMk id="2" creationId="{1355B6AB-4BAB-25A7-6383-DED1D76F0F4B}"/>
          </ac:spMkLst>
        </pc:spChg>
      </pc:sldChg>
      <pc:sldMasterChg chg="modSp modSldLayout">
        <pc:chgData name="y-funabiki@daiwa-ap.co.jp" userId="0318fd484174102c" providerId="Windows Live" clId="Web-{936F4F61-6DA6-418B-AE58-2571D558A9D6}" dt="2023-11-10T08:15:29.443" v="0"/>
        <pc:sldMasterMkLst>
          <pc:docMk/>
          <pc:sldMasterMk cId="3820253260" sldId="2147483672"/>
        </pc:sldMasterMkLst>
        <pc:spChg chg="mod">
          <ac:chgData name="y-funabiki@daiwa-ap.co.jp" userId="0318fd484174102c" providerId="Windows Live" clId="Web-{936F4F61-6DA6-418B-AE58-2571D558A9D6}" dt="2023-11-10T08:15:29.443" v="0"/>
          <ac:spMkLst>
            <pc:docMk/>
            <pc:sldMasterMk cId="3820253260" sldId="2147483672"/>
            <ac:spMk id="2"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ac:spMk id="3"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ac:spMk id="4"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ac:spMk id="5"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ac:spMk id="6" creationId="{00000000-0000-0000-0000-000000000000}"/>
          </ac:spMkLst>
        </pc:spChg>
        <pc:sldLayoutChg chg="modSp">
          <pc:chgData name="y-funabiki@daiwa-ap.co.jp" userId="0318fd484174102c" providerId="Windows Live" clId="Web-{936F4F61-6DA6-418B-AE58-2571D558A9D6}" dt="2023-11-10T08:15:29.443" v="0"/>
          <pc:sldLayoutMkLst>
            <pc:docMk/>
            <pc:sldMasterMk cId="3820253260" sldId="2147483672"/>
            <pc:sldLayoutMk cId="713735176" sldId="2147483673"/>
          </pc:sldLayoutMkLst>
          <pc:spChg chg="mod">
            <ac:chgData name="y-funabiki@daiwa-ap.co.jp" userId="0318fd484174102c" providerId="Windows Live" clId="Web-{936F4F61-6DA6-418B-AE58-2571D558A9D6}" dt="2023-11-10T08:15:29.443" v="0"/>
            <ac:spMkLst>
              <pc:docMk/>
              <pc:sldMasterMk cId="3820253260" sldId="2147483672"/>
              <pc:sldLayoutMk cId="713735176" sldId="2147483673"/>
              <ac:spMk id="2"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713735176" sldId="2147483673"/>
              <ac:spMk id="3" creationId="{00000000-0000-0000-0000-000000000000}"/>
            </ac:spMkLst>
          </pc:spChg>
        </pc:sldLayoutChg>
        <pc:sldLayoutChg chg="modSp">
          <pc:chgData name="y-funabiki@daiwa-ap.co.jp" userId="0318fd484174102c" providerId="Windows Live" clId="Web-{936F4F61-6DA6-418B-AE58-2571D558A9D6}" dt="2023-11-10T08:15:29.443" v="0"/>
          <pc:sldLayoutMkLst>
            <pc:docMk/>
            <pc:sldMasterMk cId="3820253260" sldId="2147483672"/>
            <pc:sldLayoutMk cId="2405623094" sldId="2147483675"/>
          </pc:sldLayoutMkLst>
          <pc:spChg chg="mod">
            <ac:chgData name="y-funabiki@daiwa-ap.co.jp" userId="0318fd484174102c" providerId="Windows Live" clId="Web-{936F4F61-6DA6-418B-AE58-2571D558A9D6}" dt="2023-11-10T08:15:29.443" v="0"/>
            <ac:spMkLst>
              <pc:docMk/>
              <pc:sldMasterMk cId="3820253260" sldId="2147483672"/>
              <pc:sldLayoutMk cId="2405623094" sldId="2147483675"/>
              <ac:spMk id="2"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2405623094" sldId="2147483675"/>
              <ac:spMk id="3" creationId="{00000000-0000-0000-0000-000000000000}"/>
            </ac:spMkLst>
          </pc:spChg>
        </pc:sldLayoutChg>
        <pc:sldLayoutChg chg="modSp">
          <pc:chgData name="y-funabiki@daiwa-ap.co.jp" userId="0318fd484174102c" providerId="Windows Live" clId="Web-{936F4F61-6DA6-418B-AE58-2571D558A9D6}" dt="2023-11-10T08:15:29.443" v="0"/>
          <pc:sldLayoutMkLst>
            <pc:docMk/>
            <pc:sldMasterMk cId="3820253260" sldId="2147483672"/>
            <pc:sldLayoutMk cId="3069450166" sldId="2147483676"/>
          </pc:sldLayoutMkLst>
          <pc:spChg chg="mod">
            <ac:chgData name="y-funabiki@daiwa-ap.co.jp" userId="0318fd484174102c" providerId="Windows Live" clId="Web-{936F4F61-6DA6-418B-AE58-2571D558A9D6}" dt="2023-11-10T08:15:29.443" v="0"/>
            <ac:spMkLst>
              <pc:docMk/>
              <pc:sldMasterMk cId="3820253260" sldId="2147483672"/>
              <pc:sldLayoutMk cId="3069450166" sldId="2147483676"/>
              <ac:spMk id="3"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3069450166" sldId="2147483676"/>
              <ac:spMk id="4" creationId="{00000000-0000-0000-0000-000000000000}"/>
            </ac:spMkLst>
          </pc:spChg>
        </pc:sldLayoutChg>
        <pc:sldLayoutChg chg="modSp">
          <pc:chgData name="y-funabiki@daiwa-ap.co.jp" userId="0318fd484174102c" providerId="Windows Live" clId="Web-{936F4F61-6DA6-418B-AE58-2571D558A9D6}" dt="2023-11-10T08:15:29.443" v="0"/>
          <pc:sldLayoutMkLst>
            <pc:docMk/>
            <pc:sldMasterMk cId="3820253260" sldId="2147483672"/>
            <pc:sldLayoutMk cId="1315013131" sldId="2147483677"/>
          </pc:sldLayoutMkLst>
          <pc:spChg chg="mod">
            <ac:chgData name="y-funabiki@daiwa-ap.co.jp" userId="0318fd484174102c" providerId="Windows Live" clId="Web-{936F4F61-6DA6-418B-AE58-2571D558A9D6}" dt="2023-11-10T08:15:29.443" v="0"/>
            <ac:spMkLst>
              <pc:docMk/>
              <pc:sldMasterMk cId="3820253260" sldId="2147483672"/>
              <pc:sldLayoutMk cId="1315013131" sldId="2147483677"/>
              <ac:spMk id="2"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1315013131" sldId="2147483677"/>
              <ac:spMk id="3"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1315013131" sldId="2147483677"/>
              <ac:spMk id="4"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1315013131" sldId="2147483677"/>
              <ac:spMk id="5"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1315013131" sldId="2147483677"/>
              <ac:spMk id="6" creationId="{00000000-0000-0000-0000-000000000000}"/>
            </ac:spMkLst>
          </pc:spChg>
        </pc:sldLayoutChg>
        <pc:sldLayoutChg chg="modSp">
          <pc:chgData name="y-funabiki@daiwa-ap.co.jp" userId="0318fd484174102c" providerId="Windows Live" clId="Web-{936F4F61-6DA6-418B-AE58-2571D558A9D6}" dt="2023-11-10T08:15:29.443" v="0"/>
          <pc:sldLayoutMkLst>
            <pc:docMk/>
            <pc:sldMasterMk cId="3820253260" sldId="2147483672"/>
            <pc:sldLayoutMk cId="1669525012" sldId="2147483680"/>
          </pc:sldLayoutMkLst>
          <pc:spChg chg="mod">
            <ac:chgData name="y-funabiki@daiwa-ap.co.jp" userId="0318fd484174102c" providerId="Windows Live" clId="Web-{936F4F61-6DA6-418B-AE58-2571D558A9D6}" dt="2023-11-10T08:15:29.443" v="0"/>
            <ac:spMkLst>
              <pc:docMk/>
              <pc:sldMasterMk cId="3820253260" sldId="2147483672"/>
              <pc:sldLayoutMk cId="1669525012" sldId="2147483680"/>
              <ac:spMk id="2"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1669525012" sldId="2147483680"/>
              <ac:spMk id="3"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1669525012" sldId="2147483680"/>
              <ac:spMk id="4" creationId="{00000000-0000-0000-0000-000000000000}"/>
            </ac:spMkLst>
          </pc:spChg>
        </pc:sldLayoutChg>
        <pc:sldLayoutChg chg="modSp">
          <pc:chgData name="y-funabiki@daiwa-ap.co.jp" userId="0318fd484174102c" providerId="Windows Live" clId="Web-{936F4F61-6DA6-418B-AE58-2571D558A9D6}" dt="2023-11-10T08:15:29.443" v="0"/>
          <pc:sldLayoutMkLst>
            <pc:docMk/>
            <pc:sldMasterMk cId="3820253260" sldId="2147483672"/>
            <pc:sldLayoutMk cId="1076151300" sldId="2147483681"/>
          </pc:sldLayoutMkLst>
          <pc:spChg chg="mod">
            <ac:chgData name="y-funabiki@daiwa-ap.co.jp" userId="0318fd484174102c" providerId="Windows Live" clId="Web-{936F4F61-6DA6-418B-AE58-2571D558A9D6}" dt="2023-11-10T08:15:29.443" v="0"/>
            <ac:spMkLst>
              <pc:docMk/>
              <pc:sldMasterMk cId="3820253260" sldId="2147483672"/>
              <pc:sldLayoutMk cId="1076151300" sldId="2147483681"/>
              <ac:spMk id="2"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1076151300" sldId="2147483681"/>
              <ac:spMk id="3"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1076151300" sldId="2147483681"/>
              <ac:spMk id="4" creationId="{00000000-0000-0000-0000-000000000000}"/>
            </ac:spMkLst>
          </pc:spChg>
        </pc:sldLayoutChg>
        <pc:sldLayoutChg chg="modSp">
          <pc:chgData name="y-funabiki@daiwa-ap.co.jp" userId="0318fd484174102c" providerId="Windows Live" clId="Web-{936F4F61-6DA6-418B-AE58-2571D558A9D6}" dt="2023-11-10T08:15:29.443" v="0"/>
          <pc:sldLayoutMkLst>
            <pc:docMk/>
            <pc:sldMasterMk cId="3820253260" sldId="2147483672"/>
            <pc:sldLayoutMk cId="3549468898" sldId="2147483683"/>
          </pc:sldLayoutMkLst>
          <pc:spChg chg="mod">
            <ac:chgData name="y-funabiki@daiwa-ap.co.jp" userId="0318fd484174102c" providerId="Windows Live" clId="Web-{936F4F61-6DA6-418B-AE58-2571D558A9D6}" dt="2023-11-10T08:15:29.443" v="0"/>
            <ac:spMkLst>
              <pc:docMk/>
              <pc:sldMasterMk cId="3820253260" sldId="2147483672"/>
              <pc:sldLayoutMk cId="3549468898" sldId="2147483683"/>
              <ac:spMk id="2" creationId="{00000000-0000-0000-0000-000000000000}"/>
            </ac:spMkLst>
          </pc:spChg>
          <pc:spChg chg="mod">
            <ac:chgData name="y-funabiki@daiwa-ap.co.jp" userId="0318fd484174102c" providerId="Windows Live" clId="Web-{936F4F61-6DA6-418B-AE58-2571D558A9D6}" dt="2023-11-10T08:15:29.443" v="0"/>
            <ac:spMkLst>
              <pc:docMk/>
              <pc:sldMasterMk cId="3820253260" sldId="2147483672"/>
              <pc:sldLayoutMk cId="3549468898" sldId="2147483683"/>
              <ac:spMk id="3" creationId="{00000000-0000-0000-0000-000000000000}"/>
            </ac:spMkLst>
          </pc:spChg>
        </pc:sldLayoutChg>
      </pc:sldMaster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1150150" y="3535445"/>
            <a:ext cx="13034960" cy="7520943"/>
          </a:xfrm>
        </p:spPr>
        <p:txBody>
          <a:bodyPr anchor="b"/>
          <a:lstStyle>
            <a:lvl1pPr algn="ctr">
              <a:defRPr sz="1006"/>
            </a:lvl1pPr>
          </a:lstStyle>
          <a:p>
            <a:r>
              <a:rPr lang="ja-JP" altLang="en-US"/>
              <a:t>マスター タイトルの書式設定</a:t>
            </a:r>
            <a:endParaRPr lang="en-US" dirty="0"/>
          </a:p>
        </p:txBody>
      </p:sp>
      <p:sp>
        <p:nvSpPr>
          <p:cNvPr id="3" name="Subtitle 2"/>
          <p:cNvSpPr>
            <a:spLocks noGrp="1"/>
          </p:cNvSpPr>
          <p:nvPr>
            <p:ph type="subTitle" idx="1"/>
          </p:nvPr>
        </p:nvSpPr>
        <p:spPr>
          <a:xfrm>
            <a:off x="1916910" y="11346420"/>
            <a:ext cx="11501440" cy="5215652"/>
          </a:xfrm>
        </p:spPr>
        <p:txBody>
          <a:bodyPr/>
          <a:lstStyle>
            <a:lvl1pPr marL="0" indent="0" algn="ctr">
              <a:buNone/>
              <a:defRPr sz="402"/>
            </a:lvl1pPr>
            <a:lvl2pPr marL="76672" indent="0" algn="ctr">
              <a:buNone/>
              <a:defRPr sz="335"/>
            </a:lvl2pPr>
            <a:lvl3pPr marL="153345" indent="0" algn="ctr">
              <a:buNone/>
              <a:defRPr sz="302"/>
            </a:lvl3pPr>
            <a:lvl4pPr marL="230017" indent="0" algn="ctr">
              <a:buNone/>
              <a:defRPr sz="268"/>
            </a:lvl4pPr>
            <a:lvl5pPr marL="306690" indent="0" algn="ctr">
              <a:buNone/>
              <a:defRPr sz="268"/>
            </a:lvl5pPr>
            <a:lvl6pPr marL="383362" indent="0" algn="ctr">
              <a:buNone/>
              <a:defRPr sz="268"/>
            </a:lvl6pPr>
            <a:lvl7pPr marL="460035" indent="0" algn="ctr">
              <a:buNone/>
              <a:defRPr sz="268"/>
            </a:lvl7pPr>
            <a:lvl8pPr marL="536707" indent="0" algn="ctr">
              <a:buNone/>
              <a:defRPr sz="268"/>
            </a:lvl8pPr>
            <a:lvl9pPr marL="613380" indent="0" algn="ctr">
              <a:buNone/>
              <a:defRPr sz="268"/>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7137351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13268052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974290" y="1150151"/>
            <a:ext cx="3306660" cy="18307285"/>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1054300" y="1150151"/>
            <a:ext cx="9728300" cy="18307285"/>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35494688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16921354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1046315" y="5385677"/>
            <a:ext cx="13226650" cy="8986117"/>
          </a:xfrm>
        </p:spPr>
        <p:txBody>
          <a:bodyPr anchor="b"/>
          <a:lstStyle>
            <a:lvl1pPr>
              <a:defRPr sz="1006"/>
            </a:lvl1pPr>
          </a:lstStyle>
          <a:p>
            <a:r>
              <a:rPr lang="ja-JP" altLang="en-US"/>
              <a:t>マスター タイトルの書式設定</a:t>
            </a:r>
            <a:endParaRPr lang="en-US" dirty="0"/>
          </a:p>
        </p:txBody>
      </p:sp>
      <p:sp>
        <p:nvSpPr>
          <p:cNvPr id="3" name="Text Placeholder 2"/>
          <p:cNvSpPr>
            <a:spLocks noGrp="1"/>
          </p:cNvSpPr>
          <p:nvPr>
            <p:ph type="body" idx="1"/>
          </p:nvPr>
        </p:nvSpPr>
        <p:spPr>
          <a:xfrm>
            <a:off x="1046315" y="14456812"/>
            <a:ext cx="13226650" cy="4725584"/>
          </a:xfrm>
        </p:spPr>
        <p:txBody>
          <a:bodyPr/>
          <a:lstStyle>
            <a:lvl1pPr marL="0" indent="0">
              <a:buNone/>
              <a:defRPr sz="402">
                <a:solidFill>
                  <a:schemeClr val="tx1"/>
                </a:solidFill>
              </a:defRPr>
            </a:lvl1pPr>
            <a:lvl2pPr marL="76672" indent="0">
              <a:buNone/>
              <a:defRPr sz="335">
                <a:solidFill>
                  <a:schemeClr val="tx1">
                    <a:tint val="75000"/>
                  </a:schemeClr>
                </a:solidFill>
              </a:defRPr>
            </a:lvl2pPr>
            <a:lvl3pPr marL="153345" indent="0">
              <a:buNone/>
              <a:defRPr sz="302">
                <a:solidFill>
                  <a:schemeClr val="tx1">
                    <a:tint val="75000"/>
                  </a:schemeClr>
                </a:solidFill>
              </a:defRPr>
            </a:lvl3pPr>
            <a:lvl4pPr marL="230017" indent="0">
              <a:buNone/>
              <a:defRPr sz="268">
                <a:solidFill>
                  <a:schemeClr val="tx1">
                    <a:tint val="75000"/>
                  </a:schemeClr>
                </a:solidFill>
              </a:defRPr>
            </a:lvl4pPr>
            <a:lvl5pPr marL="306690" indent="0">
              <a:buNone/>
              <a:defRPr sz="268">
                <a:solidFill>
                  <a:schemeClr val="tx1">
                    <a:tint val="75000"/>
                  </a:schemeClr>
                </a:solidFill>
              </a:defRPr>
            </a:lvl5pPr>
            <a:lvl6pPr marL="383362" indent="0">
              <a:buNone/>
              <a:defRPr sz="268">
                <a:solidFill>
                  <a:schemeClr val="tx1">
                    <a:tint val="75000"/>
                  </a:schemeClr>
                </a:solidFill>
              </a:defRPr>
            </a:lvl6pPr>
            <a:lvl7pPr marL="460035" indent="0">
              <a:buNone/>
              <a:defRPr sz="268">
                <a:solidFill>
                  <a:schemeClr val="tx1">
                    <a:tint val="75000"/>
                  </a:schemeClr>
                </a:solidFill>
              </a:defRPr>
            </a:lvl7pPr>
            <a:lvl8pPr marL="536707" indent="0">
              <a:buNone/>
              <a:defRPr sz="268">
                <a:solidFill>
                  <a:schemeClr val="tx1">
                    <a:tint val="75000"/>
                  </a:schemeClr>
                </a:solidFill>
              </a:defRPr>
            </a:lvl8pPr>
            <a:lvl9pPr marL="613380" indent="0">
              <a:buNone/>
              <a:defRPr sz="268">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24056230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1054300" y="5750729"/>
            <a:ext cx="6517480" cy="13706712"/>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7763470" y="5750729"/>
            <a:ext cx="6517480" cy="13706712"/>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30694501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1056305" y="1150151"/>
            <a:ext cx="13226650" cy="4175525"/>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1056305" y="5295670"/>
            <a:ext cx="6487530" cy="2595318"/>
          </a:xfrm>
        </p:spPr>
        <p:txBody>
          <a:bodyPr anchor="b"/>
          <a:lstStyle>
            <a:lvl1pPr marL="0" indent="0">
              <a:buNone/>
              <a:defRPr sz="402" b="1"/>
            </a:lvl1pPr>
            <a:lvl2pPr marL="76672" indent="0">
              <a:buNone/>
              <a:defRPr sz="335" b="1"/>
            </a:lvl2pPr>
            <a:lvl3pPr marL="153345" indent="0">
              <a:buNone/>
              <a:defRPr sz="302" b="1"/>
            </a:lvl3pPr>
            <a:lvl4pPr marL="230017" indent="0">
              <a:buNone/>
              <a:defRPr sz="268" b="1"/>
            </a:lvl4pPr>
            <a:lvl5pPr marL="306690" indent="0">
              <a:buNone/>
              <a:defRPr sz="268" b="1"/>
            </a:lvl5pPr>
            <a:lvl6pPr marL="383362" indent="0">
              <a:buNone/>
              <a:defRPr sz="268" b="1"/>
            </a:lvl6pPr>
            <a:lvl7pPr marL="460035" indent="0">
              <a:buNone/>
              <a:defRPr sz="268" b="1"/>
            </a:lvl7pPr>
            <a:lvl8pPr marL="536707" indent="0">
              <a:buNone/>
              <a:defRPr sz="268" b="1"/>
            </a:lvl8pPr>
            <a:lvl9pPr marL="613380" indent="0">
              <a:buNone/>
              <a:defRPr sz="268" b="1"/>
            </a:lvl9pPr>
          </a:lstStyle>
          <a:p>
            <a:pPr lvl="0"/>
            <a:r>
              <a:rPr lang="ja-JP" altLang="en-US"/>
              <a:t>マスター テキストの書式設定</a:t>
            </a:r>
          </a:p>
        </p:txBody>
      </p:sp>
      <p:sp>
        <p:nvSpPr>
          <p:cNvPr id="4" name="Content Placeholder 3"/>
          <p:cNvSpPr>
            <a:spLocks noGrp="1"/>
          </p:cNvSpPr>
          <p:nvPr>
            <p:ph sz="half" idx="2"/>
          </p:nvPr>
        </p:nvSpPr>
        <p:spPr>
          <a:xfrm>
            <a:off x="1056305" y="7890989"/>
            <a:ext cx="6487530" cy="11606451"/>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7763470" y="5295670"/>
            <a:ext cx="6519480" cy="2595318"/>
          </a:xfrm>
        </p:spPr>
        <p:txBody>
          <a:bodyPr anchor="b"/>
          <a:lstStyle>
            <a:lvl1pPr marL="0" indent="0">
              <a:buNone/>
              <a:defRPr sz="402" b="1"/>
            </a:lvl1pPr>
            <a:lvl2pPr marL="76672" indent="0">
              <a:buNone/>
              <a:defRPr sz="335" b="1"/>
            </a:lvl2pPr>
            <a:lvl3pPr marL="153345" indent="0">
              <a:buNone/>
              <a:defRPr sz="302" b="1"/>
            </a:lvl3pPr>
            <a:lvl4pPr marL="230017" indent="0">
              <a:buNone/>
              <a:defRPr sz="268" b="1"/>
            </a:lvl4pPr>
            <a:lvl5pPr marL="306690" indent="0">
              <a:buNone/>
              <a:defRPr sz="268" b="1"/>
            </a:lvl5pPr>
            <a:lvl6pPr marL="383362" indent="0">
              <a:buNone/>
              <a:defRPr sz="268" b="1"/>
            </a:lvl6pPr>
            <a:lvl7pPr marL="460035" indent="0">
              <a:buNone/>
              <a:defRPr sz="268" b="1"/>
            </a:lvl7pPr>
            <a:lvl8pPr marL="536707" indent="0">
              <a:buNone/>
              <a:defRPr sz="268" b="1"/>
            </a:lvl8pPr>
            <a:lvl9pPr marL="613380" indent="0">
              <a:buNone/>
              <a:defRPr sz="268" b="1"/>
            </a:lvl9pPr>
          </a:lstStyle>
          <a:p>
            <a:pPr lvl="0"/>
            <a:r>
              <a:rPr lang="ja-JP" altLang="en-US"/>
              <a:t>マスター テキストの書式設定</a:t>
            </a:r>
          </a:p>
        </p:txBody>
      </p:sp>
      <p:sp>
        <p:nvSpPr>
          <p:cNvPr id="6" name="Content Placeholder 5"/>
          <p:cNvSpPr>
            <a:spLocks noGrp="1"/>
          </p:cNvSpPr>
          <p:nvPr>
            <p:ph sz="quarter" idx="4"/>
          </p:nvPr>
        </p:nvSpPr>
        <p:spPr>
          <a:xfrm>
            <a:off x="7763470" y="7890989"/>
            <a:ext cx="6519480" cy="11606451"/>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13150131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19119676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41562978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1056290" y="1440183"/>
            <a:ext cx="4946020" cy="5040628"/>
          </a:xfrm>
        </p:spPr>
        <p:txBody>
          <a:bodyPr anchor="b"/>
          <a:lstStyle>
            <a:lvl1pPr>
              <a:defRPr sz="537"/>
            </a:lvl1pPr>
          </a:lstStyle>
          <a:p>
            <a:r>
              <a:rPr lang="ja-JP" altLang="en-US"/>
              <a:t>マスター タイトルの書式設定</a:t>
            </a:r>
            <a:endParaRPr lang="en-US" dirty="0"/>
          </a:p>
        </p:txBody>
      </p:sp>
      <p:sp>
        <p:nvSpPr>
          <p:cNvPr id="3" name="Content Placeholder 2"/>
          <p:cNvSpPr>
            <a:spLocks noGrp="1"/>
          </p:cNvSpPr>
          <p:nvPr>
            <p:ph idx="1"/>
          </p:nvPr>
        </p:nvSpPr>
        <p:spPr>
          <a:xfrm>
            <a:off x="6519485" y="3110392"/>
            <a:ext cx="7763470" cy="15351920"/>
          </a:xfrm>
        </p:spPr>
        <p:txBody>
          <a:bodyPr/>
          <a:lstStyle>
            <a:lvl1pPr>
              <a:defRPr sz="537"/>
            </a:lvl1pPr>
            <a:lvl2pPr>
              <a:defRPr sz="470"/>
            </a:lvl2pPr>
            <a:lvl3pPr>
              <a:defRPr sz="402"/>
            </a:lvl3pPr>
            <a:lvl4pPr>
              <a:defRPr sz="335"/>
            </a:lvl4pPr>
            <a:lvl5pPr>
              <a:defRPr sz="335"/>
            </a:lvl5pPr>
            <a:lvl6pPr>
              <a:defRPr sz="335"/>
            </a:lvl6pPr>
            <a:lvl7pPr>
              <a:defRPr sz="335"/>
            </a:lvl7pPr>
            <a:lvl8pPr>
              <a:defRPr sz="335"/>
            </a:lvl8pPr>
            <a:lvl9pPr>
              <a:defRPr sz="335"/>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1056290" y="6480811"/>
            <a:ext cx="4946020" cy="12006503"/>
          </a:xfrm>
        </p:spPr>
        <p:txBody>
          <a:bodyPr/>
          <a:lstStyle>
            <a:lvl1pPr marL="0" indent="0">
              <a:buNone/>
              <a:defRPr sz="268"/>
            </a:lvl1pPr>
            <a:lvl2pPr marL="76672" indent="0">
              <a:buNone/>
              <a:defRPr sz="235"/>
            </a:lvl2pPr>
            <a:lvl3pPr marL="153345" indent="0">
              <a:buNone/>
              <a:defRPr sz="201"/>
            </a:lvl3pPr>
            <a:lvl4pPr marL="230017" indent="0">
              <a:buNone/>
              <a:defRPr sz="168"/>
            </a:lvl4pPr>
            <a:lvl5pPr marL="306690" indent="0">
              <a:buNone/>
              <a:defRPr sz="168"/>
            </a:lvl5pPr>
            <a:lvl6pPr marL="383362" indent="0">
              <a:buNone/>
              <a:defRPr sz="168"/>
            </a:lvl6pPr>
            <a:lvl7pPr marL="460035" indent="0">
              <a:buNone/>
              <a:defRPr sz="168"/>
            </a:lvl7pPr>
            <a:lvl8pPr marL="536707" indent="0">
              <a:buNone/>
              <a:defRPr sz="168"/>
            </a:lvl8pPr>
            <a:lvl9pPr marL="613380" indent="0">
              <a:buNone/>
              <a:defRPr sz="168"/>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166952501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1056290" y="1440183"/>
            <a:ext cx="4946020" cy="5040628"/>
          </a:xfrm>
        </p:spPr>
        <p:txBody>
          <a:bodyPr anchor="b"/>
          <a:lstStyle>
            <a:lvl1pPr>
              <a:defRPr sz="537"/>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6519485" y="3110392"/>
            <a:ext cx="7763470" cy="15351920"/>
          </a:xfrm>
        </p:spPr>
        <p:txBody>
          <a:bodyPr anchor="t"/>
          <a:lstStyle>
            <a:lvl1pPr marL="0" indent="0">
              <a:buNone/>
              <a:defRPr sz="537"/>
            </a:lvl1pPr>
            <a:lvl2pPr marL="76672" indent="0">
              <a:buNone/>
              <a:defRPr sz="470"/>
            </a:lvl2pPr>
            <a:lvl3pPr marL="153345" indent="0">
              <a:buNone/>
              <a:defRPr sz="402"/>
            </a:lvl3pPr>
            <a:lvl4pPr marL="230017" indent="0">
              <a:buNone/>
              <a:defRPr sz="335"/>
            </a:lvl4pPr>
            <a:lvl5pPr marL="306690" indent="0">
              <a:buNone/>
              <a:defRPr sz="335"/>
            </a:lvl5pPr>
            <a:lvl6pPr marL="383362" indent="0">
              <a:buNone/>
              <a:defRPr sz="335"/>
            </a:lvl6pPr>
            <a:lvl7pPr marL="460035" indent="0">
              <a:buNone/>
              <a:defRPr sz="335"/>
            </a:lvl7pPr>
            <a:lvl8pPr marL="536707" indent="0">
              <a:buNone/>
              <a:defRPr sz="335"/>
            </a:lvl8pPr>
            <a:lvl9pPr marL="613380" indent="0">
              <a:buNone/>
              <a:defRPr sz="335"/>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1056290" y="6480811"/>
            <a:ext cx="4946020" cy="12006503"/>
          </a:xfrm>
        </p:spPr>
        <p:txBody>
          <a:bodyPr/>
          <a:lstStyle>
            <a:lvl1pPr marL="0" indent="0">
              <a:buNone/>
              <a:defRPr sz="268"/>
            </a:lvl1pPr>
            <a:lvl2pPr marL="76672" indent="0">
              <a:buNone/>
              <a:defRPr sz="235"/>
            </a:lvl2pPr>
            <a:lvl3pPr marL="153345" indent="0">
              <a:buNone/>
              <a:defRPr sz="201"/>
            </a:lvl3pPr>
            <a:lvl4pPr marL="230017" indent="0">
              <a:buNone/>
              <a:defRPr sz="168"/>
            </a:lvl4pPr>
            <a:lvl5pPr marL="306690" indent="0">
              <a:buNone/>
              <a:defRPr sz="168"/>
            </a:lvl5pPr>
            <a:lvl6pPr marL="383362" indent="0">
              <a:buNone/>
              <a:defRPr sz="168"/>
            </a:lvl6pPr>
            <a:lvl7pPr marL="460035" indent="0">
              <a:buNone/>
              <a:defRPr sz="168"/>
            </a:lvl7pPr>
            <a:lvl8pPr marL="536707" indent="0">
              <a:buNone/>
              <a:defRPr sz="168"/>
            </a:lvl8pPr>
            <a:lvl9pPr marL="613380" indent="0">
              <a:buNone/>
              <a:defRPr sz="168"/>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ABA2AF9C-06CC-4EEC-B08F-EED3CE4406A6}" type="datetimeFigureOut">
              <a:rPr kumimoji="1" lang="ja-JP" altLang="en-US" smtClean="0"/>
              <a:t>2023/11/10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10761513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054305" y="1150151"/>
            <a:ext cx="13226650" cy="4175525"/>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1054305" y="5750729"/>
            <a:ext cx="13226650" cy="13706712"/>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1054305" y="20022517"/>
            <a:ext cx="3450430" cy="1150141"/>
          </a:xfrm>
          <a:prstGeom prst="rect">
            <a:avLst/>
          </a:prstGeom>
        </p:spPr>
        <p:txBody>
          <a:bodyPr vert="horz" lIns="91440" tIns="45720" rIns="91440" bIns="45720" rtlCol="0" anchor="ctr"/>
          <a:lstStyle>
            <a:lvl1pPr algn="l">
              <a:defRPr sz="201">
                <a:solidFill>
                  <a:schemeClr val="tx1">
                    <a:tint val="75000"/>
                  </a:schemeClr>
                </a:solidFill>
              </a:defRPr>
            </a:lvl1pPr>
          </a:lstStyle>
          <a:p>
            <a:fld id="{ABA2AF9C-06CC-4EEC-B08F-EED3CE4406A6}" type="datetimeFigureOut">
              <a:rPr kumimoji="1" lang="ja-JP" altLang="en-US" smtClean="0"/>
              <a:t>2023/11/10</a:t>
            </a:fld>
            <a:endParaRPr kumimoji="1" lang="ja-JP" altLang="en-US"/>
          </a:p>
        </p:txBody>
      </p:sp>
      <p:sp>
        <p:nvSpPr>
          <p:cNvPr id="5" name="Footer Placeholder 4"/>
          <p:cNvSpPr>
            <a:spLocks noGrp="1"/>
          </p:cNvSpPr>
          <p:nvPr>
            <p:ph type="ftr" sz="quarter" idx="3"/>
          </p:nvPr>
        </p:nvSpPr>
        <p:spPr>
          <a:xfrm>
            <a:off x="5079805" y="20022517"/>
            <a:ext cx="5175650" cy="1150141"/>
          </a:xfrm>
          <a:prstGeom prst="rect">
            <a:avLst/>
          </a:prstGeom>
        </p:spPr>
        <p:txBody>
          <a:bodyPr vert="horz" lIns="91440" tIns="45720" rIns="91440" bIns="45720" rtlCol="0" anchor="ctr"/>
          <a:lstStyle>
            <a:lvl1pPr algn="ctr">
              <a:defRPr sz="201">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10830525" y="20022517"/>
            <a:ext cx="3450430" cy="1150141"/>
          </a:xfrm>
          <a:prstGeom prst="rect">
            <a:avLst/>
          </a:prstGeom>
        </p:spPr>
        <p:txBody>
          <a:bodyPr vert="horz" lIns="91440" tIns="45720" rIns="91440" bIns="45720" rtlCol="0" anchor="ctr"/>
          <a:lstStyle>
            <a:lvl1pPr algn="r">
              <a:defRPr sz="201">
                <a:solidFill>
                  <a:schemeClr val="tx1">
                    <a:tint val="75000"/>
                  </a:schemeClr>
                </a:solidFill>
              </a:defRPr>
            </a:lvl1pPr>
          </a:lstStyle>
          <a:p>
            <a:fld id="{A139B88F-3A3E-4844-BBAD-E4C21A07960C}" type="slidenum">
              <a:rPr kumimoji="1" lang="ja-JP" altLang="en-US" smtClean="0"/>
              <a:t>‹#›</a:t>
            </a:fld>
            <a:endParaRPr kumimoji="1" lang="ja-JP" altLang="en-US"/>
          </a:p>
        </p:txBody>
      </p:sp>
    </p:spTree>
    <p:extLst>
      <p:ext uri="{BB962C8B-B14F-4D97-AF65-F5344CB8AC3E}">
        <p14:creationId xmlns:p14="http://schemas.microsoft.com/office/powerpoint/2010/main" val="3820253260"/>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153345" rtl="0" eaLnBrk="1" latinLnBrk="0" hangingPunct="1">
        <a:lnSpc>
          <a:spcPct val="90000"/>
        </a:lnSpc>
        <a:spcBef>
          <a:spcPct val="0"/>
        </a:spcBef>
        <a:buNone/>
        <a:defRPr kumimoji="1" sz="738" kern="1200">
          <a:solidFill>
            <a:schemeClr val="tx1"/>
          </a:solidFill>
          <a:latin typeface="+mj-lt"/>
          <a:ea typeface="+mj-ea"/>
          <a:cs typeface="+mj-cs"/>
        </a:defRPr>
      </a:lvl1pPr>
    </p:titleStyle>
    <p:bodyStyle>
      <a:lvl1pPr marL="38336" indent="-38336" algn="l" defTabSz="153345" rtl="0" eaLnBrk="1" latinLnBrk="0" hangingPunct="1">
        <a:lnSpc>
          <a:spcPct val="90000"/>
        </a:lnSpc>
        <a:spcBef>
          <a:spcPts val="168"/>
        </a:spcBef>
        <a:buFont typeface="Arial" panose="020B0604020202020204" pitchFamily="34" charset="0"/>
        <a:buChar char="•"/>
        <a:defRPr kumimoji="1" sz="470" kern="1200">
          <a:solidFill>
            <a:schemeClr val="tx1"/>
          </a:solidFill>
          <a:latin typeface="+mn-lt"/>
          <a:ea typeface="+mn-ea"/>
          <a:cs typeface="+mn-cs"/>
        </a:defRPr>
      </a:lvl1pPr>
      <a:lvl2pPr marL="115009" indent="-38336" algn="l" defTabSz="153345" rtl="0" eaLnBrk="1" latinLnBrk="0" hangingPunct="1">
        <a:lnSpc>
          <a:spcPct val="90000"/>
        </a:lnSpc>
        <a:spcBef>
          <a:spcPts val="84"/>
        </a:spcBef>
        <a:buFont typeface="Arial" panose="020B0604020202020204" pitchFamily="34" charset="0"/>
        <a:buChar char="•"/>
        <a:defRPr kumimoji="1" sz="402" kern="1200">
          <a:solidFill>
            <a:schemeClr val="tx1"/>
          </a:solidFill>
          <a:latin typeface="+mn-lt"/>
          <a:ea typeface="+mn-ea"/>
          <a:cs typeface="+mn-cs"/>
        </a:defRPr>
      </a:lvl2pPr>
      <a:lvl3pPr marL="191681" indent="-38336" algn="l" defTabSz="153345" rtl="0" eaLnBrk="1" latinLnBrk="0" hangingPunct="1">
        <a:lnSpc>
          <a:spcPct val="90000"/>
        </a:lnSpc>
        <a:spcBef>
          <a:spcPts val="84"/>
        </a:spcBef>
        <a:buFont typeface="Arial" panose="020B0604020202020204" pitchFamily="34" charset="0"/>
        <a:buChar char="•"/>
        <a:defRPr kumimoji="1" sz="335" kern="1200">
          <a:solidFill>
            <a:schemeClr val="tx1"/>
          </a:solidFill>
          <a:latin typeface="+mn-lt"/>
          <a:ea typeface="+mn-ea"/>
          <a:cs typeface="+mn-cs"/>
        </a:defRPr>
      </a:lvl3pPr>
      <a:lvl4pPr marL="268354" indent="-38336" algn="l" defTabSz="153345" rtl="0" eaLnBrk="1" latinLnBrk="0" hangingPunct="1">
        <a:lnSpc>
          <a:spcPct val="90000"/>
        </a:lnSpc>
        <a:spcBef>
          <a:spcPts val="84"/>
        </a:spcBef>
        <a:buFont typeface="Arial" panose="020B0604020202020204" pitchFamily="34" charset="0"/>
        <a:buChar char="•"/>
        <a:defRPr kumimoji="1" sz="302" kern="1200">
          <a:solidFill>
            <a:schemeClr val="tx1"/>
          </a:solidFill>
          <a:latin typeface="+mn-lt"/>
          <a:ea typeface="+mn-ea"/>
          <a:cs typeface="+mn-cs"/>
        </a:defRPr>
      </a:lvl4pPr>
      <a:lvl5pPr marL="345026" indent="-38336" algn="l" defTabSz="153345" rtl="0" eaLnBrk="1" latinLnBrk="0" hangingPunct="1">
        <a:lnSpc>
          <a:spcPct val="90000"/>
        </a:lnSpc>
        <a:spcBef>
          <a:spcPts val="84"/>
        </a:spcBef>
        <a:buFont typeface="Arial" panose="020B0604020202020204" pitchFamily="34" charset="0"/>
        <a:buChar char="•"/>
        <a:defRPr kumimoji="1" sz="302" kern="1200">
          <a:solidFill>
            <a:schemeClr val="tx1"/>
          </a:solidFill>
          <a:latin typeface="+mn-lt"/>
          <a:ea typeface="+mn-ea"/>
          <a:cs typeface="+mn-cs"/>
        </a:defRPr>
      </a:lvl5pPr>
      <a:lvl6pPr marL="421698" indent="-38336" algn="l" defTabSz="153345" rtl="0" eaLnBrk="1" latinLnBrk="0" hangingPunct="1">
        <a:lnSpc>
          <a:spcPct val="90000"/>
        </a:lnSpc>
        <a:spcBef>
          <a:spcPts val="84"/>
        </a:spcBef>
        <a:buFont typeface="Arial" panose="020B0604020202020204" pitchFamily="34" charset="0"/>
        <a:buChar char="•"/>
        <a:defRPr kumimoji="1" sz="302" kern="1200">
          <a:solidFill>
            <a:schemeClr val="tx1"/>
          </a:solidFill>
          <a:latin typeface="+mn-lt"/>
          <a:ea typeface="+mn-ea"/>
          <a:cs typeface="+mn-cs"/>
        </a:defRPr>
      </a:lvl6pPr>
      <a:lvl7pPr marL="498371" indent="-38336" algn="l" defTabSz="153345" rtl="0" eaLnBrk="1" latinLnBrk="0" hangingPunct="1">
        <a:lnSpc>
          <a:spcPct val="90000"/>
        </a:lnSpc>
        <a:spcBef>
          <a:spcPts val="84"/>
        </a:spcBef>
        <a:buFont typeface="Arial" panose="020B0604020202020204" pitchFamily="34" charset="0"/>
        <a:buChar char="•"/>
        <a:defRPr kumimoji="1" sz="302" kern="1200">
          <a:solidFill>
            <a:schemeClr val="tx1"/>
          </a:solidFill>
          <a:latin typeface="+mn-lt"/>
          <a:ea typeface="+mn-ea"/>
          <a:cs typeface="+mn-cs"/>
        </a:defRPr>
      </a:lvl7pPr>
      <a:lvl8pPr marL="575043" indent="-38336" algn="l" defTabSz="153345" rtl="0" eaLnBrk="1" latinLnBrk="0" hangingPunct="1">
        <a:lnSpc>
          <a:spcPct val="90000"/>
        </a:lnSpc>
        <a:spcBef>
          <a:spcPts val="84"/>
        </a:spcBef>
        <a:buFont typeface="Arial" panose="020B0604020202020204" pitchFamily="34" charset="0"/>
        <a:buChar char="•"/>
        <a:defRPr kumimoji="1" sz="302" kern="1200">
          <a:solidFill>
            <a:schemeClr val="tx1"/>
          </a:solidFill>
          <a:latin typeface="+mn-lt"/>
          <a:ea typeface="+mn-ea"/>
          <a:cs typeface="+mn-cs"/>
        </a:defRPr>
      </a:lvl8pPr>
      <a:lvl9pPr marL="651716" indent="-38336" algn="l" defTabSz="153345" rtl="0" eaLnBrk="1" latinLnBrk="0" hangingPunct="1">
        <a:lnSpc>
          <a:spcPct val="90000"/>
        </a:lnSpc>
        <a:spcBef>
          <a:spcPts val="84"/>
        </a:spcBef>
        <a:buFont typeface="Arial" panose="020B0604020202020204" pitchFamily="34" charset="0"/>
        <a:buChar char="•"/>
        <a:defRPr kumimoji="1" sz="302" kern="1200">
          <a:solidFill>
            <a:schemeClr val="tx1"/>
          </a:solidFill>
          <a:latin typeface="+mn-lt"/>
          <a:ea typeface="+mn-ea"/>
          <a:cs typeface="+mn-cs"/>
        </a:defRPr>
      </a:lvl9pPr>
    </p:bodyStyle>
    <p:otherStyle>
      <a:defPPr>
        <a:defRPr lang="en-US"/>
      </a:defPPr>
      <a:lvl1pPr marL="0" algn="l" defTabSz="153345" rtl="0" eaLnBrk="1" latinLnBrk="0" hangingPunct="1">
        <a:defRPr kumimoji="1" sz="302" kern="1200">
          <a:solidFill>
            <a:schemeClr val="tx1"/>
          </a:solidFill>
          <a:latin typeface="+mn-lt"/>
          <a:ea typeface="+mn-ea"/>
          <a:cs typeface="+mn-cs"/>
        </a:defRPr>
      </a:lvl1pPr>
      <a:lvl2pPr marL="76672" algn="l" defTabSz="153345" rtl="0" eaLnBrk="1" latinLnBrk="0" hangingPunct="1">
        <a:defRPr kumimoji="1" sz="302" kern="1200">
          <a:solidFill>
            <a:schemeClr val="tx1"/>
          </a:solidFill>
          <a:latin typeface="+mn-lt"/>
          <a:ea typeface="+mn-ea"/>
          <a:cs typeface="+mn-cs"/>
        </a:defRPr>
      </a:lvl2pPr>
      <a:lvl3pPr marL="153345" algn="l" defTabSz="153345" rtl="0" eaLnBrk="1" latinLnBrk="0" hangingPunct="1">
        <a:defRPr kumimoji="1" sz="302" kern="1200">
          <a:solidFill>
            <a:schemeClr val="tx1"/>
          </a:solidFill>
          <a:latin typeface="+mn-lt"/>
          <a:ea typeface="+mn-ea"/>
          <a:cs typeface="+mn-cs"/>
        </a:defRPr>
      </a:lvl3pPr>
      <a:lvl4pPr marL="230017" algn="l" defTabSz="153345" rtl="0" eaLnBrk="1" latinLnBrk="0" hangingPunct="1">
        <a:defRPr kumimoji="1" sz="302" kern="1200">
          <a:solidFill>
            <a:schemeClr val="tx1"/>
          </a:solidFill>
          <a:latin typeface="+mn-lt"/>
          <a:ea typeface="+mn-ea"/>
          <a:cs typeface="+mn-cs"/>
        </a:defRPr>
      </a:lvl4pPr>
      <a:lvl5pPr marL="306690" algn="l" defTabSz="153345" rtl="0" eaLnBrk="1" latinLnBrk="0" hangingPunct="1">
        <a:defRPr kumimoji="1" sz="302" kern="1200">
          <a:solidFill>
            <a:schemeClr val="tx1"/>
          </a:solidFill>
          <a:latin typeface="+mn-lt"/>
          <a:ea typeface="+mn-ea"/>
          <a:cs typeface="+mn-cs"/>
        </a:defRPr>
      </a:lvl5pPr>
      <a:lvl6pPr marL="383362" algn="l" defTabSz="153345" rtl="0" eaLnBrk="1" latinLnBrk="0" hangingPunct="1">
        <a:defRPr kumimoji="1" sz="302" kern="1200">
          <a:solidFill>
            <a:schemeClr val="tx1"/>
          </a:solidFill>
          <a:latin typeface="+mn-lt"/>
          <a:ea typeface="+mn-ea"/>
          <a:cs typeface="+mn-cs"/>
        </a:defRPr>
      </a:lvl6pPr>
      <a:lvl7pPr marL="460035" algn="l" defTabSz="153345" rtl="0" eaLnBrk="1" latinLnBrk="0" hangingPunct="1">
        <a:defRPr kumimoji="1" sz="302" kern="1200">
          <a:solidFill>
            <a:schemeClr val="tx1"/>
          </a:solidFill>
          <a:latin typeface="+mn-lt"/>
          <a:ea typeface="+mn-ea"/>
          <a:cs typeface="+mn-cs"/>
        </a:defRPr>
      </a:lvl7pPr>
      <a:lvl8pPr marL="536707" algn="l" defTabSz="153345" rtl="0" eaLnBrk="1" latinLnBrk="0" hangingPunct="1">
        <a:defRPr kumimoji="1" sz="302" kern="1200">
          <a:solidFill>
            <a:schemeClr val="tx1"/>
          </a:solidFill>
          <a:latin typeface="+mn-lt"/>
          <a:ea typeface="+mn-ea"/>
          <a:cs typeface="+mn-cs"/>
        </a:defRPr>
      </a:lvl8pPr>
      <a:lvl9pPr marL="613380" algn="l" defTabSz="153345" rtl="0" eaLnBrk="1" latinLnBrk="0" hangingPunct="1">
        <a:defRPr kumimoji="1" sz="302"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1355B6AB-4BAB-25A7-6383-DED1D76F0F4B}"/>
              </a:ext>
            </a:extLst>
          </p:cNvPr>
          <p:cNvSpPr txBox="1"/>
          <p:nvPr/>
        </p:nvSpPr>
        <p:spPr>
          <a:xfrm>
            <a:off x="-11983206" y="13663453"/>
            <a:ext cx="10987176" cy="6555641"/>
          </a:xfrm>
          <a:prstGeom prst="rect">
            <a:avLst/>
          </a:prstGeom>
          <a:noFill/>
        </p:spPr>
        <p:txBody>
          <a:bodyPr rot="0" spcFirstLastPara="0" vert="horz" wrap="square" lIns="91440" tIns="45720" rIns="91440" bIns="45720" numCol="1" spcCol="0" rtlCol="0" fromWordArt="0" anchor="t" anchorCtr="0" forceAA="0" compatLnSpc="1">
            <a:prstTxWarp prst="textNoShape">
              <a:avLst/>
            </a:prstTxWarp>
            <a:spAutoFit/>
          </a:bodyPr>
          <a:lstStyle>
            <a:defPPr>
              <a:defRPr lang="en-US"/>
            </a:defPPr>
            <a:lvl1pPr marL="0" algn="l" defTabSz="4571589" rtl="0" eaLnBrk="1" latinLnBrk="0" hangingPunct="1">
              <a:defRPr sz="17998" kern="1200">
                <a:solidFill>
                  <a:schemeClr val="tx1"/>
                </a:solidFill>
                <a:latin typeface="+mn-lt"/>
                <a:ea typeface="+mn-ea"/>
                <a:cs typeface="+mn-cs"/>
              </a:defRPr>
            </a:lvl1pPr>
            <a:lvl2pPr marL="4571589" algn="l" defTabSz="4571589" rtl="0" eaLnBrk="1" latinLnBrk="0" hangingPunct="1">
              <a:defRPr sz="17998" kern="1200">
                <a:solidFill>
                  <a:schemeClr val="tx1"/>
                </a:solidFill>
                <a:latin typeface="+mn-lt"/>
                <a:ea typeface="+mn-ea"/>
                <a:cs typeface="+mn-cs"/>
              </a:defRPr>
            </a:lvl2pPr>
            <a:lvl3pPr marL="9143177" algn="l" defTabSz="4571589" rtl="0" eaLnBrk="1" latinLnBrk="0" hangingPunct="1">
              <a:defRPr sz="17998" kern="1200">
                <a:solidFill>
                  <a:schemeClr val="tx1"/>
                </a:solidFill>
                <a:latin typeface="+mn-lt"/>
                <a:ea typeface="+mn-ea"/>
                <a:cs typeface="+mn-cs"/>
              </a:defRPr>
            </a:lvl3pPr>
            <a:lvl4pPr marL="13714766" algn="l" defTabSz="4571589" rtl="0" eaLnBrk="1" latinLnBrk="0" hangingPunct="1">
              <a:defRPr sz="17998" kern="1200">
                <a:solidFill>
                  <a:schemeClr val="tx1"/>
                </a:solidFill>
                <a:latin typeface="+mn-lt"/>
                <a:ea typeface="+mn-ea"/>
                <a:cs typeface="+mn-cs"/>
              </a:defRPr>
            </a:lvl4pPr>
            <a:lvl5pPr marL="18286354" algn="l" defTabSz="4571589" rtl="0" eaLnBrk="1" latinLnBrk="0" hangingPunct="1">
              <a:defRPr sz="17998" kern="1200">
                <a:solidFill>
                  <a:schemeClr val="tx1"/>
                </a:solidFill>
                <a:latin typeface="+mn-lt"/>
                <a:ea typeface="+mn-ea"/>
                <a:cs typeface="+mn-cs"/>
              </a:defRPr>
            </a:lvl5pPr>
            <a:lvl6pPr marL="22857943" algn="l" defTabSz="4571589" rtl="0" eaLnBrk="1" latinLnBrk="0" hangingPunct="1">
              <a:defRPr sz="17998" kern="1200">
                <a:solidFill>
                  <a:schemeClr val="tx1"/>
                </a:solidFill>
                <a:latin typeface="+mn-lt"/>
                <a:ea typeface="+mn-ea"/>
                <a:cs typeface="+mn-cs"/>
              </a:defRPr>
            </a:lvl6pPr>
            <a:lvl7pPr marL="27429531" algn="l" defTabSz="4571589" rtl="0" eaLnBrk="1" latinLnBrk="0" hangingPunct="1">
              <a:defRPr sz="17998" kern="1200">
                <a:solidFill>
                  <a:schemeClr val="tx1"/>
                </a:solidFill>
                <a:latin typeface="+mn-lt"/>
                <a:ea typeface="+mn-ea"/>
                <a:cs typeface="+mn-cs"/>
              </a:defRPr>
            </a:lvl7pPr>
            <a:lvl8pPr marL="32001120" algn="l" defTabSz="4571589" rtl="0" eaLnBrk="1" latinLnBrk="0" hangingPunct="1">
              <a:defRPr sz="17998" kern="1200">
                <a:solidFill>
                  <a:schemeClr val="tx1"/>
                </a:solidFill>
                <a:latin typeface="+mn-lt"/>
                <a:ea typeface="+mn-ea"/>
                <a:cs typeface="+mn-cs"/>
              </a:defRPr>
            </a:lvl8pPr>
            <a:lvl9pPr marL="36572708" algn="l" defTabSz="4571589" rtl="0" eaLnBrk="1" latinLnBrk="0" hangingPunct="1">
              <a:defRPr sz="17998" kern="1200">
                <a:solidFill>
                  <a:schemeClr val="tx1"/>
                </a:solidFill>
                <a:latin typeface="+mn-lt"/>
                <a:ea typeface="+mn-ea"/>
                <a:cs typeface="+mn-cs"/>
              </a:defRPr>
            </a:lvl9pPr>
          </a:lstStyle>
          <a:p>
            <a:pPr algn="ctr"/>
            <a:r>
              <a:rPr lang="ja-JP" sz="6000" b="1">
                <a:solidFill>
                  <a:srgbClr val="FF0000"/>
                </a:solidFill>
                <a:ea typeface="+mn-lt"/>
                <a:cs typeface="+mn-lt"/>
              </a:rPr>
              <a:t>■</a:t>
            </a:r>
            <a:r>
              <a:rPr lang="ja-JP" altLang="en-US" sz="6000" b="1">
                <a:solidFill>
                  <a:srgbClr val="FF0000"/>
                </a:solidFill>
                <a:ea typeface="游ゴシック"/>
                <a:cs typeface="Calibri"/>
              </a:rPr>
              <a:t>注意事項■</a:t>
            </a:r>
            <a:endParaRPr lang="ja-JP" sz="6000" b="1">
              <a:solidFill>
                <a:srgbClr val="FF0000"/>
              </a:solidFill>
              <a:ea typeface="游ゴシック"/>
              <a:cs typeface="Calibri"/>
            </a:endParaRPr>
          </a:p>
          <a:p>
            <a:r>
              <a:rPr lang="ja-JP" altLang="en-US" sz="6000">
                <a:solidFill>
                  <a:srgbClr val="FF0000"/>
                </a:solidFill>
                <a:ea typeface="游ゴシック"/>
                <a:cs typeface="Calibri"/>
              </a:rPr>
              <a:t>端から10ミリ以内に文字やイラストなどの切れてはいけない必要な内容は配置しないでください。</a:t>
            </a:r>
            <a:endParaRPr lang="ja-JP" sz="6000">
              <a:solidFill>
                <a:srgbClr val="FF0000"/>
              </a:solidFill>
              <a:ea typeface="游ゴシック"/>
              <a:cs typeface="Calibri"/>
            </a:endParaRPr>
          </a:p>
          <a:p>
            <a:r>
              <a:rPr lang="ja-JP" altLang="en-US" sz="6000">
                <a:solidFill>
                  <a:srgbClr val="FF0000"/>
                </a:solidFill>
                <a:ea typeface="游ゴシック"/>
                <a:cs typeface="Calibri"/>
              </a:rPr>
              <a:t>裁断時に切れてしまう可能性があります。</a:t>
            </a:r>
            <a:endParaRPr lang="ja-JP" altLang="en-US" sz="6000" dirty="0">
              <a:solidFill>
                <a:srgbClr val="FF0000"/>
              </a:solidFill>
              <a:ea typeface="游ゴシック"/>
              <a:cs typeface="Calibri"/>
            </a:endParaRPr>
          </a:p>
        </p:txBody>
      </p:sp>
    </p:spTree>
    <p:extLst>
      <p:ext uri="{BB962C8B-B14F-4D97-AF65-F5344CB8AC3E}">
        <p14:creationId xmlns:p14="http://schemas.microsoft.com/office/powerpoint/2010/main" val="1518147601"/>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2013 - 2022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2013 - 2022 Theme</Template>
  <TotalTime>1</TotalTime>
  <Words>0</Words>
  <Application>Microsoft Office PowerPoint</Application>
  <PresentationFormat>ユーザー設定</PresentationFormat>
  <Paragraphs>0</Paragraphs>
  <Slides>1</Slides>
  <Notes>0</Notes>
  <HiddenSlides>0</HiddenSlides>
  <MMClips>0</MMClips>
  <ScaleCrop>false</ScaleCrop>
  <HeadingPairs>
    <vt:vector size="4" baseType="variant">
      <vt:variant>
        <vt:lpstr>テーマ</vt:lpstr>
      </vt:variant>
      <vt:variant>
        <vt:i4>1</vt:i4>
      </vt:variant>
      <vt:variant>
        <vt:lpstr>スライド タイトル</vt:lpstr>
      </vt:variant>
      <vt:variant>
        <vt:i4>1</vt:i4>
      </vt:variant>
    </vt:vector>
  </HeadingPairs>
  <TitlesOfParts>
    <vt:vector size="2" baseType="lpstr">
      <vt:lpstr>Office テーマ</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藤本 哲也</dc:creator>
  <cp:lastModifiedBy>藤本 哲也</cp:lastModifiedBy>
  <cp:revision>12</cp:revision>
  <dcterms:created xsi:type="dcterms:W3CDTF">2023-09-01T06:55:49Z</dcterms:created>
  <dcterms:modified xsi:type="dcterms:W3CDTF">2023-11-10T08:16:00Z</dcterms:modified>
</cp:coreProperties>
</file>

<file path=docProps/thumbnail.jpeg>
</file>