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1" r:id="rId4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4660"/>
  </p:normalViewPr>
  <p:slideViewPr>
    <p:cSldViewPr snapToGrid="0">
      <p:cViewPr>
        <p:scale>
          <a:sx n="75" d="100"/>
          <a:sy n="75" d="100"/>
        </p:scale>
        <p:origin x="2592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2026/1/21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712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2026/1/21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274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2026/1/21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42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2026/1/21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877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2026/1/21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874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2026/1/21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99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2026/1/21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85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2026/1/21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278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2026/1/21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17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2026/1/21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12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3E9B-7526-4C09-9BF3-C432B02C60B4}" type="datetimeFigureOut">
              <a:rPr kumimoji="1" lang="ja-JP" altLang="en-US" smtClean="0"/>
              <a:t>2026/1/21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28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43E9B-7526-4C09-9BF3-C432B02C60B4}" type="datetimeFigureOut">
              <a:rPr kumimoji="1" lang="ja-JP" altLang="en-US" smtClean="0"/>
              <a:t>2026/1/21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67F4E-7B46-4888-9109-7843E083CC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75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6B094-1191-C400-E061-FE71C7AD8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E5596BE-4C3E-9606-8E9A-90017FB5A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06" b="15038"/>
          <a:stretch>
            <a:fillRect/>
          </a:stretch>
        </p:blipFill>
        <p:spPr>
          <a:xfrm>
            <a:off x="-1" y="0"/>
            <a:ext cx="7559675" cy="308283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A8278DD-F5AC-67B7-2AB6-00A02354B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9" y="588673"/>
            <a:ext cx="2943591" cy="235264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045C4141-B06C-0562-0CFF-FBECD7E2F0EB}"/>
              </a:ext>
            </a:extLst>
          </p:cNvPr>
          <p:cNvSpPr/>
          <p:nvPr/>
        </p:nvSpPr>
        <p:spPr>
          <a:xfrm>
            <a:off x="612409" y="539193"/>
            <a:ext cx="868048" cy="217016"/>
          </a:xfrm>
          <a:custGeom>
            <a:avLst/>
            <a:gdLst>
              <a:gd name="connsiteX0" fmla="*/ 213848 w 545246"/>
              <a:gd name="connsiteY0" fmla="*/ 136306 h 136314"/>
              <a:gd name="connsiteX1" fmla="*/ 213851 w 545246"/>
              <a:gd name="connsiteY1" fmla="*/ 136306 h 136314"/>
              <a:gd name="connsiteX2" fmla="*/ 213848 w 545246"/>
              <a:gd name="connsiteY2" fmla="*/ 136314 h 136314"/>
              <a:gd name="connsiteX3" fmla="*/ 533139 w 545246"/>
              <a:gd name="connsiteY3" fmla="*/ 33391 h 136314"/>
              <a:gd name="connsiteX4" fmla="*/ 495822 w 545246"/>
              <a:gd name="connsiteY4" fmla="*/ 136314 h 136314"/>
              <a:gd name="connsiteX5" fmla="*/ 495822 w 545246"/>
              <a:gd name="connsiteY5" fmla="*/ 136310 h 136314"/>
              <a:gd name="connsiteX6" fmla="*/ 442073 w 545246"/>
              <a:gd name="connsiteY6" fmla="*/ 136310 h 136314"/>
              <a:gd name="connsiteX7" fmla="*/ 477349 w 545246"/>
              <a:gd name="connsiteY7" fmla="*/ 38996 h 136314"/>
              <a:gd name="connsiteX8" fmla="*/ 533139 w 545246"/>
              <a:gd name="connsiteY8" fmla="*/ 33391 h 136314"/>
              <a:gd name="connsiteX9" fmla="*/ 545246 w 545246"/>
              <a:gd name="connsiteY9" fmla="*/ 4 h 136314"/>
              <a:gd name="connsiteX10" fmla="*/ 538080 w 545246"/>
              <a:gd name="connsiteY10" fmla="*/ 19767 h 136314"/>
              <a:gd name="connsiteX11" fmla="*/ 482289 w 545246"/>
              <a:gd name="connsiteY11" fmla="*/ 25363 h 136314"/>
              <a:gd name="connsiteX12" fmla="*/ 489456 w 545246"/>
              <a:gd name="connsiteY12" fmla="*/ 5600 h 136314"/>
              <a:gd name="connsiteX13" fmla="*/ 545246 w 545246"/>
              <a:gd name="connsiteY13" fmla="*/ 4 h 136314"/>
              <a:gd name="connsiteX14" fmla="*/ 410453 w 545246"/>
              <a:gd name="connsiteY14" fmla="*/ 4 h 136314"/>
              <a:gd name="connsiteX15" fmla="*/ 469024 w 545246"/>
              <a:gd name="connsiteY15" fmla="*/ 5596 h 136314"/>
              <a:gd name="connsiteX16" fmla="*/ 462190 w 545246"/>
              <a:gd name="connsiteY16" fmla="*/ 24419 h 136314"/>
              <a:gd name="connsiteX17" fmla="*/ 377727 w 545246"/>
              <a:gd name="connsiteY17" fmla="*/ 36119 h 136314"/>
              <a:gd name="connsiteX18" fmla="*/ 393143 w 545246"/>
              <a:gd name="connsiteY18" fmla="*/ 51391 h 136314"/>
              <a:gd name="connsiteX19" fmla="*/ 424195 w 545246"/>
              <a:gd name="connsiteY19" fmla="*/ 68150 h 136314"/>
              <a:gd name="connsiteX20" fmla="*/ 435235 w 545246"/>
              <a:gd name="connsiteY20" fmla="*/ 96789 h 136314"/>
              <a:gd name="connsiteX21" fmla="*/ 346618 w 545246"/>
              <a:gd name="connsiteY21" fmla="*/ 136310 h 136314"/>
              <a:gd name="connsiteX22" fmla="*/ 288051 w 545246"/>
              <a:gd name="connsiteY22" fmla="*/ 130700 h 136314"/>
              <a:gd name="connsiteX23" fmla="*/ 294867 w 545246"/>
              <a:gd name="connsiteY23" fmla="*/ 111882 h 136314"/>
              <a:gd name="connsiteX24" fmla="*/ 346609 w 545246"/>
              <a:gd name="connsiteY24" fmla="*/ 116543 h 136314"/>
              <a:gd name="connsiteX25" fmla="*/ 379331 w 545246"/>
              <a:gd name="connsiteY25" fmla="*/ 100190 h 136314"/>
              <a:gd name="connsiteX26" fmla="*/ 363512 w 545246"/>
              <a:gd name="connsiteY26" fmla="*/ 84726 h 136314"/>
              <a:gd name="connsiteX27" fmla="*/ 332871 w 545246"/>
              <a:gd name="connsiteY27" fmla="*/ 68155 h 136314"/>
              <a:gd name="connsiteX28" fmla="*/ 321840 w 545246"/>
              <a:gd name="connsiteY28" fmla="*/ 39534 h 136314"/>
              <a:gd name="connsiteX29" fmla="*/ 410453 w 545246"/>
              <a:gd name="connsiteY29" fmla="*/ 4 h 136314"/>
              <a:gd name="connsiteX30" fmla="*/ 263268 w 545246"/>
              <a:gd name="connsiteY30" fmla="*/ 0 h 136314"/>
              <a:gd name="connsiteX31" fmla="*/ 297424 w 545246"/>
              <a:gd name="connsiteY31" fmla="*/ 11586 h 136314"/>
              <a:gd name="connsiteX32" fmla="*/ 302208 w 545246"/>
              <a:gd name="connsiteY32" fmla="*/ 40881 h 136314"/>
              <a:gd name="connsiteX33" fmla="*/ 267610 w 545246"/>
              <a:gd name="connsiteY33" fmla="*/ 136306 h 136314"/>
              <a:gd name="connsiteX34" fmla="*/ 213851 w 545246"/>
              <a:gd name="connsiteY34" fmla="*/ 136306 h 136314"/>
              <a:gd name="connsiteX35" fmla="*/ 244975 w 545246"/>
              <a:gd name="connsiteY35" fmla="*/ 50443 h 136314"/>
              <a:gd name="connsiteX36" fmla="*/ 185389 w 545246"/>
              <a:gd name="connsiteY36" fmla="*/ 68146 h 136314"/>
              <a:gd name="connsiteX37" fmla="*/ 160677 w 545246"/>
              <a:gd name="connsiteY37" fmla="*/ 136314 h 136314"/>
              <a:gd name="connsiteX38" fmla="*/ 160673 w 545246"/>
              <a:gd name="connsiteY38" fmla="*/ 136314 h 136314"/>
              <a:gd name="connsiteX39" fmla="*/ 106924 w 545246"/>
              <a:gd name="connsiteY39" fmla="*/ 136314 h 136314"/>
              <a:gd name="connsiteX40" fmla="*/ 138055 w 545246"/>
              <a:gd name="connsiteY40" fmla="*/ 50443 h 136314"/>
              <a:gd name="connsiteX41" fmla="*/ 78465 w 545246"/>
              <a:gd name="connsiteY41" fmla="*/ 68155 h 136314"/>
              <a:gd name="connsiteX42" fmla="*/ 53757 w 545246"/>
              <a:gd name="connsiteY42" fmla="*/ 136314 h 136314"/>
              <a:gd name="connsiteX43" fmla="*/ 0 w 545246"/>
              <a:gd name="connsiteY43" fmla="*/ 136314 h 136314"/>
              <a:gd name="connsiteX44" fmla="*/ 49424 w 545246"/>
              <a:gd name="connsiteY44" fmla="*/ 9 h 136314"/>
              <a:gd name="connsiteX45" fmla="*/ 83585 w 545246"/>
              <a:gd name="connsiteY45" fmla="*/ 11595 h 136314"/>
              <a:gd name="connsiteX46" fmla="*/ 89168 w 545246"/>
              <a:gd name="connsiteY46" fmla="*/ 21879 h 136314"/>
              <a:gd name="connsiteX47" fmla="*/ 114165 w 545246"/>
              <a:gd name="connsiteY47" fmla="*/ 8863 h 136314"/>
              <a:gd name="connsiteX48" fmla="*/ 156344 w 545246"/>
              <a:gd name="connsiteY48" fmla="*/ 4 h 136314"/>
              <a:gd name="connsiteX49" fmla="*/ 190496 w 545246"/>
              <a:gd name="connsiteY49" fmla="*/ 11591 h 136314"/>
              <a:gd name="connsiteX50" fmla="*/ 196092 w 545246"/>
              <a:gd name="connsiteY50" fmla="*/ 21874 h 136314"/>
              <a:gd name="connsiteX51" fmla="*/ 221089 w 545246"/>
              <a:gd name="connsiteY51" fmla="*/ 8858 h 136314"/>
              <a:gd name="connsiteX52" fmla="*/ 263268 w 545246"/>
              <a:gd name="connsiteY52" fmla="*/ 0 h 13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45246" h="136314">
                <a:moveTo>
                  <a:pt x="213848" y="136306"/>
                </a:moveTo>
                <a:lnTo>
                  <a:pt x="213851" y="136306"/>
                </a:lnTo>
                <a:lnTo>
                  <a:pt x="213848" y="136314"/>
                </a:lnTo>
                <a:close/>
                <a:moveTo>
                  <a:pt x="533139" y="33391"/>
                </a:moveTo>
                <a:lnTo>
                  <a:pt x="495822" y="136314"/>
                </a:lnTo>
                <a:lnTo>
                  <a:pt x="495822" y="136310"/>
                </a:lnTo>
                <a:lnTo>
                  <a:pt x="442073" y="136310"/>
                </a:lnTo>
                <a:lnTo>
                  <a:pt x="477349" y="38996"/>
                </a:lnTo>
                <a:cubicBezTo>
                  <a:pt x="505239" y="33391"/>
                  <a:pt x="533139" y="33391"/>
                  <a:pt x="533139" y="33391"/>
                </a:cubicBezTo>
                <a:close/>
                <a:moveTo>
                  <a:pt x="545246" y="4"/>
                </a:moveTo>
                <a:lnTo>
                  <a:pt x="538080" y="19767"/>
                </a:lnTo>
                <a:cubicBezTo>
                  <a:pt x="538080" y="19767"/>
                  <a:pt x="510355" y="19767"/>
                  <a:pt x="482289" y="25363"/>
                </a:cubicBezTo>
                <a:lnTo>
                  <a:pt x="489456" y="5600"/>
                </a:lnTo>
                <a:cubicBezTo>
                  <a:pt x="517351" y="4"/>
                  <a:pt x="545246" y="4"/>
                  <a:pt x="545246" y="4"/>
                </a:cubicBezTo>
                <a:close/>
                <a:moveTo>
                  <a:pt x="410453" y="4"/>
                </a:moveTo>
                <a:cubicBezTo>
                  <a:pt x="430478" y="4"/>
                  <a:pt x="450066" y="1932"/>
                  <a:pt x="469024" y="5596"/>
                </a:cubicBezTo>
                <a:lnTo>
                  <a:pt x="462190" y="24419"/>
                </a:lnTo>
                <a:cubicBezTo>
                  <a:pt x="444675" y="21227"/>
                  <a:pt x="380704" y="10362"/>
                  <a:pt x="377727" y="36119"/>
                </a:cubicBezTo>
                <a:cubicBezTo>
                  <a:pt x="377053" y="41991"/>
                  <a:pt x="382986" y="45799"/>
                  <a:pt x="393143" y="51391"/>
                </a:cubicBezTo>
                <a:cubicBezTo>
                  <a:pt x="404747" y="57792"/>
                  <a:pt x="414108" y="61404"/>
                  <a:pt x="424195" y="68150"/>
                </a:cubicBezTo>
                <a:cubicBezTo>
                  <a:pt x="434295" y="74910"/>
                  <a:pt x="438632" y="85526"/>
                  <a:pt x="435235" y="96789"/>
                </a:cubicBezTo>
                <a:cubicBezTo>
                  <a:pt x="425022" y="130503"/>
                  <a:pt x="375755" y="136310"/>
                  <a:pt x="346618" y="136310"/>
                </a:cubicBezTo>
                <a:cubicBezTo>
                  <a:pt x="326969" y="136310"/>
                  <a:pt x="307346" y="134439"/>
                  <a:pt x="288051" y="130700"/>
                </a:cubicBezTo>
                <a:lnTo>
                  <a:pt x="294867" y="111882"/>
                </a:lnTo>
                <a:cubicBezTo>
                  <a:pt x="311653" y="114947"/>
                  <a:pt x="328954" y="116543"/>
                  <a:pt x="346609" y="116543"/>
                </a:cubicBezTo>
                <a:cubicBezTo>
                  <a:pt x="358239" y="116543"/>
                  <a:pt x="377604" y="115174"/>
                  <a:pt x="379331" y="100190"/>
                </a:cubicBezTo>
                <a:cubicBezTo>
                  <a:pt x="380022" y="94323"/>
                  <a:pt x="373660" y="90318"/>
                  <a:pt x="363512" y="84726"/>
                </a:cubicBezTo>
                <a:cubicBezTo>
                  <a:pt x="351900" y="78311"/>
                  <a:pt x="342963" y="74914"/>
                  <a:pt x="332871" y="68155"/>
                </a:cubicBezTo>
                <a:cubicBezTo>
                  <a:pt x="322785" y="61404"/>
                  <a:pt x="318430" y="50784"/>
                  <a:pt x="321840" y="39534"/>
                </a:cubicBezTo>
                <a:cubicBezTo>
                  <a:pt x="332027" y="5797"/>
                  <a:pt x="381321" y="4"/>
                  <a:pt x="410453" y="4"/>
                </a:cubicBezTo>
                <a:close/>
                <a:moveTo>
                  <a:pt x="263268" y="0"/>
                </a:moveTo>
                <a:cubicBezTo>
                  <a:pt x="280386" y="0"/>
                  <a:pt x="289646" y="3935"/>
                  <a:pt x="297424" y="11586"/>
                </a:cubicBezTo>
                <a:cubicBezTo>
                  <a:pt x="305194" y="19207"/>
                  <a:pt x="305015" y="33151"/>
                  <a:pt x="302208" y="40881"/>
                </a:cubicBezTo>
                <a:lnTo>
                  <a:pt x="267610" y="136306"/>
                </a:lnTo>
                <a:lnTo>
                  <a:pt x="213851" y="136306"/>
                </a:lnTo>
                <a:lnTo>
                  <a:pt x="244975" y="50443"/>
                </a:lnTo>
                <a:cubicBezTo>
                  <a:pt x="257217" y="16693"/>
                  <a:pt x="199179" y="30142"/>
                  <a:pt x="185389" y="68146"/>
                </a:cubicBezTo>
                <a:lnTo>
                  <a:pt x="160677" y="136314"/>
                </a:lnTo>
                <a:lnTo>
                  <a:pt x="160673" y="136314"/>
                </a:lnTo>
                <a:lnTo>
                  <a:pt x="106924" y="136314"/>
                </a:lnTo>
                <a:lnTo>
                  <a:pt x="138055" y="50443"/>
                </a:lnTo>
                <a:cubicBezTo>
                  <a:pt x="150293" y="16680"/>
                  <a:pt x="92238" y="30160"/>
                  <a:pt x="78465" y="68155"/>
                </a:cubicBezTo>
                <a:lnTo>
                  <a:pt x="53757" y="136314"/>
                </a:lnTo>
                <a:lnTo>
                  <a:pt x="0" y="136314"/>
                </a:lnTo>
                <a:lnTo>
                  <a:pt x="49424" y="9"/>
                </a:lnTo>
                <a:cubicBezTo>
                  <a:pt x="66546" y="9"/>
                  <a:pt x="75802" y="3944"/>
                  <a:pt x="83585" y="11595"/>
                </a:cubicBezTo>
                <a:cubicBezTo>
                  <a:pt x="86422" y="14394"/>
                  <a:pt x="88198" y="18009"/>
                  <a:pt x="89168" y="21879"/>
                </a:cubicBezTo>
                <a:cubicBezTo>
                  <a:pt x="99255" y="15779"/>
                  <a:pt x="108166" y="11206"/>
                  <a:pt x="114165" y="8863"/>
                </a:cubicBezTo>
                <a:cubicBezTo>
                  <a:pt x="125344" y="4486"/>
                  <a:pt x="139227" y="0"/>
                  <a:pt x="156344" y="4"/>
                </a:cubicBezTo>
                <a:cubicBezTo>
                  <a:pt x="173457" y="4"/>
                  <a:pt x="182718" y="3939"/>
                  <a:pt x="190496" y="11591"/>
                </a:cubicBezTo>
                <a:cubicBezTo>
                  <a:pt x="193342" y="14389"/>
                  <a:pt x="195122" y="18005"/>
                  <a:pt x="196092" y="21874"/>
                </a:cubicBezTo>
                <a:cubicBezTo>
                  <a:pt x="206175" y="15775"/>
                  <a:pt x="215094" y="11202"/>
                  <a:pt x="221089" y="8858"/>
                </a:cubicBezTo>
                <a:cubicBezTo>
                  <a:pt x="232264" y="4481"/>
                  <a:pt x="246155" y="-5"/>
                  <a:pt x="263268" y="0"/>
                </a:cubicBezTo>
                <a:close/>
              </a:path>
            </a:pathLst>
          </a:custGeom>
          <a:solidFill>
            <a:schemeClr val="bg1"/>
          </a:solidFill>
          <a:ln w="4369" cap="flat">
            <a:noFill/>
            <a:prstDash val="solid"/>
            <a:miter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7B7E71C-5597-9FAA-0788-CE7AA2E712A6}"/>
              </a:ext>
            </a:extLst>
          </p:cNvPr>
          <p:cNvSpPr txBox="1"/>
          <p:nvPr/>
        </p:nvSpPr>
        <p:spPr>
          <a:xfrm>
            <a:off x="4006132" y="1541490"/>
            <a:ext cx="2267744" cy="374163"/>
          </a:xfrm>
          <a:custGeom>
            <a:avLst/>
            <a:gdLst/>
            <a:ahLst/>
            <a:cxnLst/>
            <a:rect l="l" t="t" r="r" b="b"/>
            <a:pathLst>
              <a:path w="2267744" h="374163">
                <a:moveTo>
                  <a:pt x="800003" y="193391"/>
                </a:moveTo>
                <a:lnTo>
                  <a:pt x="954983" y="193391"/>
                </a:lnTo>
                <a:lnTo>
                  <a:pt x="954983" y="267538"/>
                </a:lnTo>
                <a:lnTo>
                  <a:pt x="800003" y="267538"/>
                </a:lnTo>
                <a:close/>
                <a:moveTo>
                  <a:pt x="2131978" y="188785"/>
                </a:moveTo>
                <a:cubicBezTo>
                  <a:pt x="2115120" y="189195"/>
                  <a:pt x="2101860" y="194815"/>
                  <a:pt x="2092200" y="205643"/>
                </a:cubicBezTo>
                <a:cubicBezTo>
                  <a:pt x="2082540" y="216471"/>
                  <a:pt x="2077615" y="230046"/>
                  <a:pt x="2077425" y="246367"/>
                </a:cubicBezTo>
                <a:cubicBezTo>
                  <a:pt x="2077372" y="248240"/>
                  <a:pt x="2077604" y="251187"/>
                  <a:pt x="2078120" y="255206"/>
                </a:cubicBezTo>
                <a:cubicBezTo>
                  <a:pt x="2078635" y="259226"/>
                  <a:pt x="2079751" y="263688"/>
                  <a:pt x="2081466" y="268592"/>
                </a:cubicBezTo>
                <a:cubicBezTo>
                  <a:pt x="2083318" y="274453"/>
                  <a:pt x="2088201" y="281419"/>
                  <a:pt x="2096115" y="289490"/>
                </a:cubicBezTo>
                <a:cubicBezTo>
                  <a:pt x="2104028" y="297561"/>
                  <a:pt x="2115982" y="301876"/>
                  <a:pt x="2131978" y="302434"/>
                </a:cubicBezTo>
                <a:cubicBezTo>
                  <a:pt x="2148636" y="302076"/>
                  <a:pt x="2161916" y="296604"/>
                  <a:pt x="2171819" y="286018"/>
                </a:cubicBezTo>
                <a:cubicBezTo>
                  <a:pt x="2181721" y="275432"/>
                  <a:pt x="2186793" y="261878"/>
                  <a:pt x="2187035" y="245357"/>
                </a:cubicBezTo>
                <a:cubicBezTo>
                  <a:pt x="2186793" y="229331"/>
                  <a:pt x="2181721" y="216051"/>
                  <a:pt x="2171819" y="205517"/>
                </a:cubicBezTo>
                <a:cubicBezTo>
                  <a:pt x="2161916" y="194983"/>
                  <a:pt x="2148636" y="189406"/>
                  <a:pt x="2131978" y="188785"/>
                </a:cubicBezTo>
                <a:close/>
                <a:moveTo>
                  <a:pt x="1821120" y="81762"/>
                </a:moveTo>
                <a:cubicBezTo>
                  <a:pt x="1818437" y="81604"/>
                  <a:pt x="1814459" y="82046"/>
                  <a:pt x="1809187" y="83087"/>
                </a:cubicBezTo>
                <a:cubicBezTo>
                  <a:pt x="1803915" y="84128"/>
                  <a:pt x="1798296" y="86716"/>
                  <a:pt x="1792329" y="90851"/>
                </a:cubicBezTo>
                <a:cubicBezTo>
                  <a:pt x="1781669" y="98720"/>
                  <a:pt x="1774324" y="111639"/>
                  <a:pt x="1770294" y="129607"/>
                </a:cubicBezTo>
                <a:cubicBezTo>
                  <a:pt x="1766263" y="147576"/>
                  <a:pt x="1764348" y="170342"/>
                  <a:pt x="1764548" y="197905"/>
                </a:cubicBezTo>
                <a:cubicBezTo>
                  <a:pt x="1764420" y="198908"/>
                  <a:pt x="1764508" y="204307"/>
                  <a:pt x="1764810" y="214101"/>
                </a:cubicBezTo>
                <a:cubicBezTo>
                  <a:pt x="1765113" y="223895"/>
                  <a:pt x="1766398" y="235092"/>
                  <a:pt x="1768665" y="247691"/>
                </a:cubicBezTo>
                <a:cubicBezTo>
                  <a:pt x="1770932" y="260291"/>
                  <a:pt x="1774947" y="271300"/>
                  <a:pt x="1780712" y="280720"/>
                </a:cubicBezTo>
                <a:cubicBezTo>
                  <a:pt x="1785352" y="287590"/>
                  <a:pt x="1791224" y="292913"/>
                  <a:pt x="1798327" y="296690"/>
                </a:cubicBezTo>
                <a:cubicBezTo>
                  <a:pt x="1805430" y="300466"/>
                  <a:pt x="1813196" y="302381"/>
                  <a:pt x="1821625" y="302434"/>
                </a:cubicBezTo>
                <a:cubicBezTo>
                  <a:pt x="1835853" y="301413"/>
                  <a:pt x="1846418" y="297142"/>
                  <a:pt x="1853321" y="289620"/>
                </a:cubicBezTo>
                <a:cubicBezTo>
                  <a:pt x="1860224" y="282098"/>
                  <a:pt x="1864476" y="275933"/>
                  <a:pt x="1866075" y="271126"/>
                </a:cubicBezTo>
                <a:cubicBezTo>
                  <a:pt x="1870758" y="259764"/>
                  <a:pt x="1873894" y="246634"/>
                  <a:pt x="1875482" y="231738"/>
                </a:cubicBezTo>
                <a:cubicBezTo>
                  <a:pt x="1877071" y="216841"/>
                  <a:pt x="1877808" y="203207"/>
                  <a:pt x="1877692" y="190835"/>
                </a:cubicBezTo>
                <a:cubicBezTo>
                  <a:pt x="1877723" y="168259"/>
                  <a:pt x="1876271" y="149659"/>
                  <a:pt x="1873336" y="135036"/>
                </a:cubicBezTo>
                <a:cubicBezTo>
                  <a:pt x="1870400" y="120413"/>
                  <a:pt x="1865791" y="108883"/>
                  <a:pt x="1859509" y="100445"/>
                </a:cubicBezTo>
                <a:cubicBezTo>
                  <a:pt x="1852669" y="91934"/>
                  <a:pt x="1845639" y="86611"/>
                  <a:pt x="1838420" y="84476"/>
                </a:cubicBezTo>
                <a:cubicBezTo>
                  <a:pt x="1831201" y="82340"/>
                  <a:pt x="1825435" y="81436"/>
                  <a:pt x="1821120" y="81762"/>
                </a:cubicBezTo>
                <a:close/>
                <a:moveTo>
                  <a:pt x="1509252" y="81762"/>
                </a:moveTo>
                <a:cubicBezTo>
                  <a:pt x="1505684" y="81773"/>
                  <a:pt x="1502085" y="82130"/>
                  <a:pt x="1498455" y="82835"/>
                </a:cubicBezTo>
                <a:cubicBezTo>
                  <a:pt x="1494824" y="83540"/>
                  <a:pt x="1491352" y="84529"/>
                  <a:pt x="1488037" y="85803"/>
                </a:cubicBezTo>
                <a:cubicBezTo>
                  <a:pt x="1477409" y="90559"/>
                  <a:pt x="1469369" y="97589"/>
                  <a:pt x="1463917" y="106891"/>
                </a:cubicBezTo>
                <a:cubicBezTo>
                  <a:pt x="1458466" y="116194"/>
                  <a:pt x="1455730" y="126506"/>
                  <a:pt x="1455710" y="137829"/>
                </a:cubicBezTo>
                <a:cubicBezTo>
                  <a:pt x="1455899" y="154087"/>
                  <a:pt x="1460824" y="167409"/>
                  <a:pt x="1470484" y="177796"/>
                </a:cubicBezTo>
                <a:cubicBezTo>
                  <a:pt x="1480144" y="188182"/>
                  <a:pt x="1493404" y="193549"/>
                  <a:pt x="1510262" y="193896"/>
                </a:cubicBezTo>
                <a:cubicBezTo>
                  <a:pt x="1526458" y="193549"/>
                  <a:pt x="1539527" y="188182"/>
                  <a:pt x="1549472" y="177796"/>
                </a:cubicBezTo>
                <a:cubicBezTo>
                  <a:pt x="1559416" y="167409"/>
                  <a:pt x="1564531" y="154087"/>
                  <a:pt x="1564815" y="137829"/>
                </a:cubicBezTo>
                <a:cubicBezTo>
                  <a:pt x="1564857" y="135956"/>
                  <a:pt x="1564646" y="133136"/>
                  <a:pt x="1564183" y="129368"/>
                </a:cubicBezTo>
                <a:cubicBezTo>
                  <a:pt x="1563720" y="125601"/>
                  <a:pt x="1562752" y="121518"/>
                  <a:pt x="1561279" y="117120"/>
                </a:cubicBezTo>
                <a:cubicBezTo>
                  <a:pt x="1559458" y="111006"/>
                  <a:pt x="1554513" y="103787"/>
                  <a:pt x="1546441" y="95463"/>
                </a:cubicBezTo>
                <a:cubicBezTo>
                  <a:pt x="1538370" y="87139"/>
                  <a:pt x="1525973" y="82572"/>
                  <a:pt x="1509252" y="81762"/>
                </a:cubicBezTo>
                <a:close/>
                <a:moveTo>
                  <a:pt x="2138545" y="13169"/>
                </a:moveTo>
                <a:cubicBezTo>
                  <a:pt x="2141901" y="13053"/>
                  <a:pt x="2147942" y="13285"/>
                  <a:pt x="2156666" y="13862"/>
                </a:cubicBezTo>
                <a:cubicBezTo>
                  <a:pt x="2165389" y="14440"/>
                  <a:pt x="2174839" y="16059"/>
                  <a:pt x="2185015" y="18717"/>
                </a:cubicBezTo>
                <a:cubicBezTo>
                  <a:pt x="2191001" y="20264"/>
                  <a:pt x="2198593" y="23334"/>
                  <a:pt x="2207791" y="27926"/>
                </a:cubicBezTo>
                <a:cubicBezTo>
                  <a:pt x="2216989" y="32518"/>
                  <a:pt x="2226188" y="39438"/>
                  <a:pt x="2235386" y="48683"/>
                </a:cubicBezTo>
                <a:cubicBezTo>
                  <a:pt x="2244584" y="57929"/>
                  <a:pt x="2252175" y="70306"/>
                  <a:pt x="2258160" y="85813"/>
                </a:cubicBezTo>
                <a:cubicBezTo>
                  <a:pt x="2259148" y="88413"/>
                  <a:pt x="2260073" y="91299"/>
                  <a:pt x="2260935" y="94469"/>
                </a:cubicBezTo>
                <a:cubicBezTo>
                  <a:pt x="2261796" y="97638"/>
                  <a:pt x="2262721" y="102166"/>
                  <a:pt x="2263709" y="108053"/>
                </a:cubicBezTo>
                <a:lnTo>
                  <a:pt x="2183500" y="107547"/>
                </a:lnTo>
                <a:cubicBezTo>
                  <a:pt x="2182048" y="101155"/>
                  <a:pt x="2178007" y="94479"/>
                  <a:pt x="2171377" y="87519"/>
                </a:cubicBezTo>
                <a:cubicBezTo>
                  <a:pt x="2164747" y="80558"/>
                  <a:pt x="2153635" y="76788"/>
                  <a:pt x="2138039" y="76209"/>
                </a:cubicBezTo>
                <a:cubicBezTo>
                  <a:pt x="2124559" y="76609"/>
                  <a:pt x="2114141" y="79347"/>
                  <a:pt x="2106785" y="84423"/>
                </a:cubicBezTo>
                <a:cubicBezTo>
                  <a:pt x="2099429" y="89498"/>
                  <a:pt x="2094189" y="94511"/>
                  <a:pt x="2091063" y="99460"/>
                </a:cubicBezTo>
                <a:cubicBezTo>
                  <a:pt x="2084455" y="108969"/>
                  <a:pt x="2079867" y="119259"/>
                  <a:pt x="2077301" y="130333"/>
                </a:cubicBezTo>
                <a:cubicBezTo>
                  <a:pt x="2074735" y="141406"/>
                  <a:pt x="2072927" y="152317"/>
                  <a:pt x="2071876" y="163065"/>
                </a:cubicBezTo>
                <a:cubicBezTo>
                  <a:pt x="2072906" y="161783"/>
                  <a:pt x="2073999" y="160438"/>
                  <a:pt x="2075155" y="159031"/>
                </a:cubicBezTo>
                <a:cubicBezTo>
                  <a:pt x="2076311" y="157623"/>
                  <a:pt x="2077405" y="156278"/>
                  <a:pt x="2078435" y="154996"/>
                </a:cubicBezTo>
                <a:cubicBezTo>
                  <a:pt x="2084086" y="148524"/>
                  <a:pt x="2092863" y="142304"/>
                  <a:pt x="2104765" y="136337"/>
                </a:cubicBezTo>
                <a:cubicBezTo>
                  <a:pt x="2116667" y="130369"/>
                  <a:pt x="2132641" y="127175"/>
                  <a:pt x="2152688" y="126754"/>
                </a:cubicBezTo>
                <a:cubicBezTo>
                  <a:pt x="2158749" y="126429"/>
                  <a:pt x="2168343" y="127585"/>
                  <a:pt x="2181469" y="130222"/>
                </a:cubicBezTo>
                <a:cubicBezTo>
                  <a:pt x="2194595" y="132859"/>
                  <a:pt x="2208221" y="138932"/>
                  <a:pt x="2222345" y="148440"/>
                </a:cubicBezTo>
                <a:cubicBezTo>
                  <a:pt x="2226928" y="151781"/>
                  <a:pt x="2231257" y="155563"/>
                  <a:pt x="2235335" y="159787"/>
                </a:cubicBezTo>
                <a:cubicBezTo>
                  <a:pt x="2239412" y="164011"/>
                  <a:pt x="2242985" y="168297"/>
                  <a:pt x="2246054" y="172647"/>
                </a:cubicBezTo>
                <a:cubicBezTo>
                  <a:pt x="2251151" y="179014"/>
                  <a:pt x="2255964" y="187847"/>
                  <a:pt x="2260493" y="199145"/>
                </a:cubicBezTo>
                <a:cubicBezTo>
                  <a:pt x="2265022" y="210443"/>
                  <a:pt x="2267440" y="225342"/>
                  <a:pt x="2267744" y="243842"/>
                </a:cubicBezTo>
                <a:cubicBezTo>
                  <a:pt x="2267639" y="254922"/>
                  <a:pt x="2266840" y="264204"/>
                  <a:pt x="2265348" y="271685"/>
                </a:cubicBezTo>
                <a:cubicBezTo>
                  <a:pt x="2263856" y="279167"/>
                  <a:pt x="2262301" y="285039"/>
                  <a:pt x="2260682" y="289301"/>
                </a:cubicBezTo>
                <a:cubicBezTo>
                  <a:pt x="2253253" y="308864"/>
                  <a:pt x="2241503" y="325241"/>
                  <a:pt x="2225432" y="338429"/>
                </a:cubicBezTo>
                <a:cubicBezTo>
                  <a:pt x="2209362" y="351618"/>
                  <a:pt x="2191175" y="360802"/>
                  <a:pt x="2170872" y="365982"/>
                </a:cubicBezTo>
                <a:cubicBezTo>
                  <a:pt x="2167525" y="366812"/>
                  <a:pt x="2162601" y="367674"/>
                  <a:pt x="2156097" y="368567"/>
                </a:cubicBezTo>
                <a:cubicBezTo>
                  <a:pt x="2149594" y="369460"/>
                  <a:pt x="2141891" y="369943"/>
                  <a:pt x="2132988" y="370017"/>
                </a:cubicBezTo>
                <a:cubicBezTo>
                  <a:pt x="2117234" y="370154"/>
                  <a:pt x="2102651" y="368367"/>
                  <a:pt x="2089237" y="364658"/>
                </a:cubicBezTo>
                <a:cubicBezTo>
                  <a:pt x="2075824" y="360949"/>
                  <a:pt x="2062638" y="354498"/>
                  <a:pt x="2049679" y="345304"/>
                </a:cubicBezTo>
                <a:cubicBezTo>
                  <a:pt x="2046253" y="343076"/>
                  <a:pt x="2041755" y="339461"/>
                  <a:pt x="2036185" y="334460"/>
                </a:cubicBezTo>
                <a:cubicBezTo>
                  <a:pt x="2030615" y="329458"/>
                  <a:pt x="2024856" y="322818"/>
                  <a:pt x="2018907" y="314538"/>
                </a:cubicBezTo>
                <a:cubicBezTo>
                  <a:pt x="2011488" y="304308"/>
                  <a:pt x="2004761" y="289686"/>
                  <a:pt x="1998729" y="270673"/>
                </a:cubicBezTo>
                <a:cubicBezTo>
                  <a:pt x="1992696" y="251660"/>
                  <a:pt x="1989501" y="227563"/>
                  <a:pt x="1989144" y="198383"/>
                </a:cubicBezTo>
                <a:cubicBezTo>
                  <a:pt x="1988971" y="194471"/>
                  <a:pt x="1989317" y="186170"/>
                  <a:pt x="1990184" y="173481"/>
                </a:cubicBezTo>
                <a:cubicBezTo>
                  <a:pt x="1991052" y="160791"/>
                  <a:pt x="1993479" y="145976"/>
                  <a:pt x="1997467" y="129037"/>
                </a:cubicBezTo>
                <a:cubicBezTo>
                  <a:pt x="2001456" y="112097"/>
                  <a:pt x="2008046" y="95296"/>
                  <a:pt x="2017236" y="78635"/>
                </a:cubicBezTo>
                <a:cubicBezTo>
                  <a:pt x="2026427" y="61975"/>
                  <a:pt x="2039259" y="47717"/>
                  <a:pt x="2055733" y="35864"/>
                </a:cubicBezTo>
                <a:cubicBezTo>
                  <a:pt x="2063342" y="30285"/>
                  <a:pt x="2073732" y="25178"/>
                  <a:pt x="2086902" y="20545"/>
                </a:cubicBezTo>
                <a:cubicBezTo>
                  <a:pt x="2100073" y="15911"/>
                  <a:pt x="2117287" y="13453"/>
                  <a:pt x="2138545" y="13169"/>
                </a:cubicBezTo>
                <a:close/>
                <a:moveTo>
                  <a:pt x="1821625" y="13169"/>
                </a:moveTo>
                <a:cubicBezTo>
                  <a:pt x="1835358" y="13316"/>
                  <a:pt x="1846534" y="14535"/>
                  <a:pt x="1855152" y="16825"/>
                </a:cubicBezTo>
                <a:cubicBezTo>
                  <a:pt x="1863770" y="19116"/>
                  <a:pt x="1870779" y="21596"/>
                  <a:pt x="1876177" y="24265"/>
                </a:cubicBezTo>
                <a:cubicBezTo>
                  <a:pt x="1889925" y="30519"/>
                  <a:pt x="1903178" y="40428"/>
                  <a:pt x="1915936" y="53992"/>
                </a:cubicBezTo>
                <a:cubicBezTo>
                  <a:pt x="1928693" y="67556"/>
                  <a:pt x="1939181" y="85582"/>
                  <a:pt x="1947398" y="108070"/>
                </a:cubicBezTo>
                <a:cubicBezTo>
                  <a:pt x="1955615" y="130558"/>
                  <a:pt x="1959788" y="158315"/>
                  <a:pt x="1959915" y="191340"/>
                </a:cubicBezTo>
                <a:cubicBezTo>
                  <a:pt x="1960208" y="196973"/>
                  <a:pt x="1959623" y="207982"/>
                  <a:pt x="1958159" y="224367"/>
                </a:cubicBezTo>
                <a:cubicBezTo>
                  <a:pt x="1956696" y="240753"/>
                  <a:pt x="1952598" y="259016"/>
                  <a:pt x="1945866" y="279156"/>
                </a:cubicBezTo>
                <a:cubicBezTo>
                  <a:pt x="1939134" y="299296"/>
                  <a:pt x="1928011" y="317815"/>
                  <a:pt x="1912498" y="334712"/>
                </a:cubicBezTo>
                <a:cubicBezTo>
                  <a:pt x="1902935" y="343927"/>
                  <a:pt x="1893812" y="350841"/>
                  <a:pt x="1885129" y="355454"/>
                </a:cubicBezTo>
                <a:cubicBezTo>
                  <a:pt x="1876446" y="360067"/>
                  <a:pt x="1869590" y="363072"/>
                  <a:pt x="1864560" y="364469"/>
                </a:cubicBezTo>
                <a:cubicBezTo>
                  <a:pt x="1860330" y="366056"/>
                  <a:pt x="1854773" y="367422"/>
                  <a:pt x="1847891" y="368567"/>
                </a:cubicBezTo>
                <a:cubicBezTo>
                  <a:pt x="1841009" y="369713"/>
                  <a:pt x="1832422" y="370196"/>
                  <a:pt x="1822130" y="370017"/>
                </a:cubicBezTo>
                <a:cubicBezTo>
                  <a:pt x="1807387" y="370154"/>
                  <a:pt x="1793813" y="368494"/>
                  <a:pt x="1781409" y="365037"/>
                </a:cubicBezTo>
                <a:cubicBezTo>
                  <a:pt x="1769005" y="361580"/>
                  <a:pt x="1756827" y="355506"/>
                  <a:pt x="1744875" y="346817"/>
                </a:cubicBezTo>
                <a:cubicBezTo>
                  <a:pt x="1741239" y="344348"/>
                  <a:pt x="1736783" y="340586"/>
                  <a:pt x="1731508" y="335532"/>
                </a:cubicBezTo>
                <a:cubicBezTo>
                  <a:pt x="1726232" y="330478"/>
                  <a:pt x="1720767" y="323816"/>
                  <a:pt x="1715113" y="315547"/>
                </a:cubicBezTo>
                <a:cubicBezTo>
                  <a:pt x="1707126" y="305024"/>
                  <a:pt x="1699770" y="289606"/>
                  <a:pt x="1693044" y="269293"/>
                </a:cubicBezTo>
                <a:cubicBezTo>
                  <a:pt x="1686318" y="248980"/>
                  <a:pt x="1682745" y="223333"/>
                  <a:pt x="1682324" y="192350"/>
                </a:cubicBezTo>
                <a:cubicBezTo>
                  <a:pt x="1681979" y="185994"/>
                  <a:pt x="1682614" y="174131"/>
                  <a:pt x="1684230" y="156761"/>
                </a:cubicBezTo>
                <a:cubicBezTo>
                  <a:pt x="1685846" y="139390"/>
                  <a:pt x="1690517" y="120312"/>
                  <a:pt x="1698242" y="99524"/>
                </a:cubicBezTo>
                <a:cubicBezTo>
                  <a:pt x="1705968" y="78736"/>
                  <a:pt x="1718822" y="60039"/>
                  <a:pt x="1736804" y="43430"/>
                </a:cubicBezTo>
                <a:cubicBezTo>
                  <a:pt x="1754055" y="29371"/>
                  <a:pt x="1770271" y="20671"/>
                  <a:pt x="1785452" y="17330"/>
                </a:cubicBezTo>
                <a:cubicBezTo>
                  <a:pt x="1800633" y="13988"/>
                  <a:pt x="1812690" y="12602"/>
                  <a:pt x="1821625" y="13169"/>
                </a:cubicBezTo>
                <a:close/>
                <a:moveTo>
                  <a:pt x="1510262" y="13169"/>
                </a:moveTo>
                <a:cubicBezTo>
                  <a:pt x="1514366" y="13074"/>
                  <a:pt x="1520175" y="13390"/>
                  <a:pt x="1527689" y="14115"/>
                </a:cubicBezTo>
                <a:cubicBezTo>
                  <a:pt x="1535202" y="14840"/>
                  <a:pt x="1544042" y="16543"/>
                  <a:pt x="1554207" y="19222"/>
                </a:cubicBezTo>
                <a:cubicBezTo>
                  <a:pt x="1564285" y="21880"/>
                  <a:pt x="1575530" y="26987"/>
                  <a:pt x="1587941" y="34542"/>
                </a:cubicBezTo>
                <a:cubicBezTo>
                  <a:pt x="1600352" y="42097"/>
                  <a:pt x="1612006" y="53298"/>
                  <a:pt x="1622902" y="68146"/>
                </a:cubicBezTo>
                <a:cubicBezTo>
                  <a:pt x="1633798" y="82994"/>
                  <a:pt x="1642013" y="102686"/>
                  <a:pt x="1647547" y="127222"/>
                </a:cubicBezTo>
                <a:cubicBezTo>
                  <a:pt x="1648881" y="132757"/>
                  <a:pt x="1650122" y="140249"/>
                  <a:pt x="1651267" y="149699"/>
                </a:cubicBezTo>
                <a:cubicBezTo>
                  <a:pt x="1652413" y="159149"/>
                  <a:pt x="1653022" y="170682"/>
                  <a:pt x="1653096" y="184299"/>
                </a:cubicBezTo>
                <a:cubicBezTo>
                  <a:pt x="1653086" y="190716"/>
                  <a:pt x="1652854" y="197318"/>
                  <a:pt x="1652402" y="204107"/>
                </a:cubicBezTo>
                <a:cubicBezTo>
                  <a:pt x="1651950" y="210896"/>
                  <a:pt x="1651341" y="217243"/>
                  <a:pt x="1650574" y="223147"/>
                </a:cubicBezTo>
                <a:cubicBezTo>
                  <a:pt x="1650079" y="230271"/>
                  <a:pt x="1647536" y="242764"/>
                  <a:pt x="1642943" y="260626"/>
                </a:cubicBezTo>
                <a:cubicBezTo>
                  <a:pt x="1638351" y="278488"/>
                  <a:pt x="1630132" y="296796"/>
                  <a:pt x="1618288" y="315551"/>
                </a:cubicBezTo>
                <a:cubicBezTo>
                  <a:pt x="1612108" y="324093"/>
                  <a:pt x="1606181" y="330964"/>
                  <a:pt x="1600505" y="336165"/>
                </a:cubicBezTo>
                <a:cubicBezTo>
                  <a:pt x="1594830" y="341366"/>
                  <a:pt x="1590164" y="345085"/>
                  <a:pt x="1586506" y="347323"/>
                </a:cubicBezTo>
                <a:cubicBezTo>
                  <a:pt x="1569862" y="358197"/>
                  <a:pt x="1554064" y="364816"/>
                  <a:pt x="1539113" y="367180"/>
                </a:cubicBezTo>
                <a:cubicBezTo>
                  <a:pt x="1524163" y="369544"/>
                  <a:pt x="1513030" y="370490"/>
                  <a:pt x="1505716" y="370017"/>
                </a:cubicBezTo>
                <a:cubicBezTo>
                  <a:pt x="1499911" y="370375"/>
                  <a:pt x="1489807" y="369659"/>
                  <a:pt x="1475404" y="367869"/>
                </a:cubicBezTo>
                <a:cubicBezTo>
                  <a:pt x="1461002" y="366079"/>
                  <a:pt x="1445816" y="361067"/>
                  <a:pt x="1429846" y="352833"/>
                </a:cubicBezTo>
                <a:cubicBezTo>
                  <a:pt x="1413877" y="344599"/>
                  <a:pt x="1400639" y="330995"/>
                  <a:pt x="1390133" y="312021"/>
                </a:cubicBezTo>
                <a:cubicBezTo>
                  <a:pt x="1387821" y="307929"/>
                  <a:pt x="1385635" y="303109"/>
                  <a:pt x="1383575" y="297561"/>
                </a:cubicBezTo>
                <a:cubicBezTo>
                  <a:pt x="1381515" y="292013"/>
                  <a:pt x="1379834" y="284536"/>
                  <a:pt x="1378531" y="275133"/>
                </a:cubicBezTo>
                <a:lnTo>
                  <a:pt x="1458740" y="275638"/>
                </a:lnTo>
                <a:cubicBezTo>
                  <a:pt x="1458961" y="276660"/>
                  <a:pt x="1459403" y="278155"/>
                  <a:pt x="1460066" y="280124"/>
                </a:cubicBezTo>
                <a:cubicBezTo>
                  <a:pt x="1460729" y="282093"/>
                  <a:pt x="1461802" y="284473"/>
                  <a:pt x="1463286" y="287264"/>
                </a:cubicBezTo>
                <a:cubicBezTo>
                  <a:pt x="1469516" y="296973"/>
                  <a:pt x="1477135" y="302954"/>
                  <a:pt x="1486143" y="305207"/>
                </a:cubicBezTo>
                <a:cubicBezTo>
                  <a:pt x="1495151" y="307460"/>
                  <a:pt x="1501507" y="308386"/>
                  <a:pt x="1505211" y="307986"/>
                </a:cubicBezTo>
                <a:cubicBezTo>
                  <a:pt x="1519541" y="307559"/>
                  <a:pt x="1530729" y="303921"/>
                  <a:pt x="1538773" y="297072"/>
                </a:cubicBezTo>
                <a:cubicBezTo>
                  <a:pt x="1546818" y="290224"/>
                  <a:pt x="1552617" y="282730"/>
                  <a:pt x="1556172" y="274590"/>
                </a:cubicBezTo>
                <a:cubicBezTo>
                  <a:pt x="1559726" y="266450"/>
                  <a:pt x="1561934" y="260229"/>
                  <a:pt x="1562794" y="255928"/>
                </a:cubicBezTo>
                <a:cubicBezTo>
                  <a:pt x="1564814" y="249960"/>
                  <a:pt x="1566328" y="243740"/>
                  <a:pt x="1567337" y="237268"/>
                </a:cubicBezTo>
                <a:cubicBezTo>
                  <a:pt x="1567820" y="234452"/>
                  <a:pt x="1568241" y="231510"/>
                  <a:pt x="1568598" y="228442"/>
                </a:cubicBezTo>
                <a:cubicBezTo>
                  <a:pt x="1568956" y="225374"/>
                  <a:pt x="1569376" y="222433"/>
                  <a:pt x="1569859" y="219617"/>
                </a:cubicBezTo>
                <a:cubicBezTo>
                  <a:pt x="1569092" y="220657"/>
                  <a:pt x="1567852" y="222233"/>
                  <a:pt x="1566138" y="224345"/>
                </a:cubicBezTo>
                <a:cubicBezTo>
                  <a:pt x="1564424" y="226457"/>
                  <a:pt x="1562300" y="228915"/>
                  <a:pt x="1559764" y="231720"/>
                </a:cubicBezTo>
                <a:cubicBezTo>
                  <a:pt x="1546746" y="243582"/>
                  <a:pt x="1533508" y="250874"/>
                  <a:pt x="1520049" y="253595"/>
                </a:cubicBezTo>
                <a:cubicBezTo>
                  <a:pt x="1506590" y="256316"/>
                  <a:pt x="1496761" y="257430"/>
                  <a:pt x="1490562" y="256936"/>
                </a:cubicBezTo>
                <a:cubicBezTo>
                  <a:pt x="1471294" y="256656"/>
                  <a:pt x="1455085" y="253630"/>
                  <a:pt x="1441935" y="247858"/>
                </a:cubicBezTo>
                <a:cubicBezTo>
                  <a:pt x="1428785" y="242087"/>
                  <a:pt x="1418188" y="235251"/>
                  <a:pt x="1410143" y="227350"/>
                </a:cubicBezTo>
                <a:cubicBezTo>
                  <a:pt x="1402099" y="219449"/>
                  <a:pt x="1396101" y="212164"/>
                  <a:pt x="1392150" y="205496"/>
                </a:cubicBezTo>
                <a:cubicBezTo>
                  <a:pt x="1385656" y="195455"/>
                  <a:pt x="1380990" y="185126"/>
                  <a:pt x="1378152" y="174510"/>
                </a:cubicBezTo>
                <a:cubicBezTo>
                  <a:pt x="1375315" y="163894"/>
                  <a:pt x="1373928" y="152678"/>
                  <a:pt x="1373991" y="140860"/>
                </a:cubicBezTo>
                <a:cubicBezTo>
                  <a:pt x="1373507" y="133714"/>
                  <a:pt x="1374726" y="122624"/>
                  <a:pt x="1377648" y="107589"/>
                </a:cubicBezTo>
                <a:cubicBezTo>
                  <a:pt x="1380569" y="92555"/>
                  <a:pt x="1388094" y="77053"/>
                  <a:pt x="1400221" y="61084"/>
                </a:cubicBezTo>
                <a:cubicBezTo>
                  <a:pt x="1405072" y="54935"/>
                  <a:pt x="1412297" y="48179"/>
                  <a:pt x="1421896" y="40816"/>
                </a:cubicBezTo>
                <a:cubicBezTo>
                  <a:pt x="1431495" y="33452"/>
                  <a:pt x="1443620" y="27070"/>
                  <a:pt x="1458272" y="21669"/>
                </a:cubicBezTo>
                <a:cubicBezTo>
                  <a:pt x="1472923" y="16267"/>
                  <a:pt x="1490253" y="13433"/>
                  <a:pt x="1510262" y="13169"/>
                </a:cubicBezTo>
                <a:close/>
                <a:moveTo>
                  <a:pt x="0" y="9130"/>
                </a:moveTo>
                <a:lnTo>
                  <a:pt x="135748" y="9130"/>
                </a:lnTo>
                <a:lnTo>
                  <a:pt x="200385" y="247893"/>
                </a:lnTo>
                <a:lnTo>
                  <a:pt x="265526" y="9130"/>
                </a:lnTo>
                <a:lnTo>
                  <a:pt x="398749" y="9130"/>
                </a:lnTo>
                <a:lnTo>
                  <a:pt x="398749" y="365474"/>
                </a:lnTo>
                <a:lnTo>
                  <a:pt x="310467" y="365474"/>
                </a:lnTo>
                <a:lnTo>
                  <a:pt x="313494" y="102477"/>
                </a:lnTo>
                <a:lnTo>
                  <a:pt x="236743" y="365474"/>
                </a:lnTo>
                <a:lnTo>
                  <a:pt x="162007" y="365474"/>
                </a:lnTo>
                <a:lnTo>
                  <a:pt x="85254" y="105506"/>
                </a:lnTo>
                <a:lnTo>
                  <a:pt x="88281" y="365474"/>
                </a:lnTo>
                <a:lnTo>
                  <a:pt x="0" y="365474"/>
                </a:lnTo>
                <a:close/>
                <a:moveTo>
                  <a:pt x="596500" y="1053"/>
                </a:moveTo>
                <a:cubicBezTo>
                  <a:pt x="600456" y="958"/>
                  <a:pt x="606559" y="1148"/>
                  <a:pt x="614809" y="1620"/>
                </a:cubicBezTo>
                <a:cubicBezTo>
                  <a:pt x="623058" y="2093"/>
                  <a:pt x="632444" y="3417"/>
                  <a:pt x="642967" y="5592"/>
                </a:cubicBezTo>
                <a:cubicBezTo>
                  <a:pt x="648410" y="6439"/>
                  <a:pt x="656543" y="8781"/>
                  <a:pt x="667363" y="12616"/>
                </a:cubicBezTo>
                <a:cubicBezTo>
                  <a:pt x="678185" y="16452"/>
                  <a:pt x="689341" y="22754"/>
                  <a:pt x="700833" y="31521"/>
                </a:cubicBezTo>
                <a:cubicBezTo>
                  <a:pt x="712325" y="40289"/>
                  <a:pt x="721799" y="52494"/>
                  <a:pt x="729254" y="68135"/>
                </a:cubicBezTo>
                <a:cubicBezTo>
                  <a:pt x="731587" y="73446"/>
                  <a:pt x="733605" y="79735"/>
                  <a:pt x="735308" y="87004"/>
                </a:cubicBezTo>
                <a:cubicBezTo>
                  <a:pt x="737010" y="94273"/>
                  <a:pt x="738019" y="103972"/>
                  <a:pt x="738335" y="116102"/>
                </a:cubicBezTo>
                <a:lnTo>
                  <a:pt x="650038" y="115597"/>
                </a:lnTo>
                <a:cubicBezTo>
                  <a:pt x="648986" y="99870"/>
                  <a:pt x="642883" y="88655"/>
                  <a:pt x="631729" y="81954"/>
                </a:cubicBezTo>
                <a:cubicBezTo>
                  <a:pt x="620575" y="75253"/>
                  <a:pt x="607653" y="71991"/>
                  <a:pt x="592964" y="72170"/>
                </a:cubicBezTo>
                <a:cubicBezTo>
                  <a:pt x="592213" y="71940"/>
                  <a:pt x="587991" y="72177"/>
                  <a:pt x="580299" y="72881"/>
                </a:cubicBezTo>
                <a:cubicBezTo>
                  <a:pt x="572609" y="73586"/>
                  <a:pt x="564945" y="76142"/>
                  <a:pt x="557309" y="80550"/>
                </a:cubicBezTo>
                <a:cubicBezTo>
                  <a:pt x="549674" y="84958"/>
                  <a:pt x="545564" y="92600"/>
                  <a:pt x="544982" y="103478"/>
                </a:cubicBezTo>
                <a:cubicBezTo>
                  <a:pt x="544750" y="107570"/>
                  <a:pt x="545718" y="111631"/>
                  <a:pt x="547886" y="115660"/>
                </a:cubicBezTo>
                <a:cubicBezTo>
                  <a:pt x="550053" y="119689"/>
                  <a:pt x="554809" y="123371"/>
                  <a:pt x="562154" y="126706"/>
                </a:cubicBezTo>
                <a:cubicBezTo>
                  <a:pt x="566258" y="128347"/>
                  <a:pt x="574592" y="130872"/>
                  <a:pt x="587155" y="134281"/>
                </a:cubicBezTo>
                <a:cubicBezTo>
                  <a:pt x="599720" y="137689"/>
                  <a:pt x="613104" y="141224"/>
                  <a:pt x="627309" y="144885"/>
                </a:cubicBezTo>
                <a:cubicBezTo>
                  <a:pt x="629221" y="145237"/>
                  <a:pt x="634824" y="146609"/>
                  <a:pt x="644119" y="148999"/>
                </a:cubicBezTo>
                <a:cubicBezTo>
                  <a:pt x="653414" y="151390"/>
                  <a:pt x="664028" y="154707"/>
                  <a:pt x="675956" y="158949"/>
                </a:cubicBezTo>
                <a:cubicBezTo>
                  <a:pt x="687886" y="163191"/>
                  <a:pt x="698757" y="168266"/>
                  <a:pt x="708570" y="174173"/>
                </a:cubicBezTo>
                <a:cubicBezTo>
                  <a:pt x="723221" y="183315"/>
                  <a:pt x="734278" y="194697"/>
                  <a:pt x="741740" y="208321"/>
                </a:cubicBezTo>
                <a:cubicBezTo>
                  <a:pt x="749202" y="221945"/>
                  <a:pt x="752943" y="237493"/>
                  <a:pt x="752964" y="254967"/>
                </a:cubicBezTo>
                <a:cubicBezTo>
                  <a:pt x="753700" y="265350"/>
                  <a:pt x="751094" y="279422"/>
                  <a:pt x="745145" y="297182"/>
                </a:cubicBezTo>
                <a:cubicBezTo>
                  <a:pt x="739196" y="314942"/>
                  <a:pt x="725491" y="331655"/>
                  <a:pt x="704029" y="347323"/>
                </a:cubicBezTo>
                <a:cubicBezTo>
                  <a:pt x="694634" y="353911"/>
                  <a:pt x="681640" y="359775"/>
                  <a:pt x="665047" y="364913"/>
                </a:cubicBezTo>
                <a:cubicBezTo>
                  <a:pt x="648453" y="370051"/>
                  <a:pt x="627119" y="372762"/>
                  <a:pt x="601045" y="373046"/>
                </a:cubicBezTo>
                <a:cubicBezTo>
                  <a:pt x="578896" y="373319"/>
                  <a:pt x="556784" y="370503"/>
                  <a:pt x="534711" y="364598"/>
                </a:cubicBezTo>
                <a:cubicBezTo>
                  <a:pt x="512637" y="358692"/>
                  <a:pt x="493187" y="348059"/>
                  <a:pt x="476360" y="332696"/>
                </a:cubicBezTo>
                <a:cubicBezTo>
                  <a:pt x="460563" y="316133"/>
                  <a:pt x="450663" y="299564"/>
                  <a:pt x="446659" y="282988"/>
                </a:cubicBezTo>
                <a:cubicBezTo>
                  <a:pt x="442654" y="266412"/>
                  <a:pt x="440951" y="253874"/>
                  <a:pt x="441550" y="245373"/>
                </a:cubicBezTo>
                <a:lnTo>
                  <a:pt x="534880" y="245878"/>
                </a:lnTo>
                <a:cubicBezTo>
                  <a:pt x="534701" y="250012"/>
                  <a:pt x="535816" y="256766"/>
                  <a:pt x="538227" y="266139"/>
                </a:cubicBezTo>
                <a:cubicBezTo>
                  <a:pt x="540636" y="275513"/>
                  <a:pt x="546928" y="283908"/>
                  <a:pt x="557103" y="291324"/>
                </a:cubicBezTo>
                <a:cubicBezTo>
                  <a:pt x="566416" y="296648"/>
                  <a:pt x="576202" y="299888"/>
                  <a:pt x="586461" y="301045"/>
                </a:cubicBezTo>
                <a:cubicBezTo>
                  <a:pt x="596721" y="302202"/>
                  <a:pt x="603097" y="302665"/>
                  <a:pt x="605591" y="302434"/>
                </a:cubicBezTo>
                <a:cubicBezTo>
                  <a:pt x="607475" y="302655"/>
                  <a:pt x="612673" y="302339"/>
                  <a:pt x="621185" y="301487"/>
                </a:cubicBezTo>
                <a:cubicBezTo>
                  <a:pt x="629698" y="300635"/>
                  <a:pt x="637800" y="297920"/>
                  <a:pt x="645492" y="293344"/>
                </a:cubicBezTo>
                <a:cubicBezTo>
                  <a:pt x="646102" y="293050"/>
                  <a:pt x="647281" y="292124"/>
                  <a:pt x="649028" y="290567"/>
                </a:cubicBezTo>
                <a:cubicBezTo>
                  <a:pt x="650775" y="289010"/>
                  <a:pt x="652458" y="287074"/>
                  <a:pt x="654079" y="284760"/>
                </a:cubicBezTo>
                <a:cubicBezTo>
                  <a:pt x="656520" y="280857"/>
                  <a:pt x="658077" y="277175"/>
                  <a:pt x="658751" y="273714"/>
                </a:cubicBezTo>
                <a:cubicBezTo>
                  <a:pt x="659424" y="270253"/>
                  <a:pt x="659719" y="267707"/>
                  <a:pt x="659635" y="266076"/>
                </a:cubicBezTo>
                <a:cubicBezTo>
                  <a:pt x="659509" y="254441"/>
                  <a:pt x="654458" y="245899"/>
                  <a:pt x="644482" y="240450"/>
                </a:cubicBezTo>
                <a:cubicBezTo>
                  <a:pt x="634508" y="235000"/>
                  <a:pt x="620364" y="229740"/>
                  <a:pt x="602055" y="224669"/>
                </a:cubicBezTo>
                <a:cubicBezTo>
                  <a:pt x="595742" y="222660"/>
                  <a:pt x="589429" y="220745"/>
                  <a:pt x="583115" y="218925"/>
                </a:cubicBezTo>
                <a:cubicBezTo>
                  <a:pt x="576801" y="217105"/>
                  <a:pt x="570488" y="215317"/>
                  <a:pt x="564175" y="213560"/>
                </a:cubicBezTo>
                <a:cubicBezTo>
                  <a:pt x="562154" y="213211"/>
                  <a:pt x="556937" y="211833"/>
                  <a:pt x="548524" y="209427"/>
                </a:cubicBezTo>
                <a:cubicBezTo>
                  <a:pt x="540110" y="207021"/>
                  <a:pt x="530520" y="203660"/>
                  <a:pt x="519753" y="199346"/>
                </a:cubicBezTo>
                <a:cubicBezTo>
                  <a:pt x="508986" y="195032"/>
                  <a:pt x="499062" y="189839"/>
                  <a:pt x="489981" y="183767"/>
                </a:cubicBezTo>
                <a:cubicBezTo>
                  <a:pt x="479366" y="175898"/>
                  <a:pt x="471840" y="167777"/>
                  <a:pt x="467405" y="159403"/>
                </a:cubicBezTo>
                <a:cubicBezTo>
                  <a:pt x="462970" y="151029"/>
                  <a:pt x="460237" y="144170"/>
                  <a:pt x="459207" y="138825"/>
                </a:cubicBezTo>
                <a:cubicBezTo>
                  <a:pt x="458377" y="136458"/>
                  <a:pt x="457515" y="132734"/>
                  <a:pt x="456622" y="127653"/>
                </a:cubicBezTo>
                <a:cubicBezTo>
                  <a:pt x="455729" y="122572"/>
                  <a:pt x="455245" y="116702"/>
                  <a:pt x="455171" y="110043"/>
                </a:cubicBezTo>
                <a:cubicBezTo>
                  <a:pt x="454509" y="99817"/>
                  <a:pt x="457095" y="86694"/>
                  <a:pt x="462928" y="70671"/>
                </a:cubicBezTo>
                <a:cubicBezTo>
                  <a:pt x="468761" y="54648"/>
                  <a:pt x="481815" y="39512"/>
                  <a:pt x="502089" y="25263"/>
                </a:cubicBezTo>
                <a:cubicBezTo>
                  <a:pt x="511127" y="18959"/>
                  <a:pt x="523071" y="13410"/>
                  <a:pt x="537922" y="8619"/>
                </a:cubicBezTo>
                <a:cubicBezTo>
                  <a:pt x="552773" y="3827"/>
                  <a:pt x="572298" y="1305"/>
                  <a:pt x="596500" y="1053"/>
                </a:cubicBezTo>
                <a:close/>
                <a:moveTo>
                  <a:pt x="1184190" y="44"/>
                </a:moveTo>
                <a:cubicBezTo>
                  <a:pt x="1208442" y="-62"/>
                  <a:pt x="1231622" y="4184"/>
                  <a:pt x="1253729" y="12780"/>
                </a:cubicBezTo>
                <a:cubicBezTo>
                  <a:pt x="1275836" y="21376"/>
                  <a:pt x="1295230" y="34954"/>
                  <a:pt x="1311910" y="53512"/>
                </a:cubicBezTo>
                <a:cubicBezTo>
                  <a:pt x="1319598" y="62497"/>
                  <a:pt x="1326308" y="72653"/>
                  <a:pt x="1332040" y="83979"/>
                </a:cubicBezTo>
                <a:cubicBezTo>
                  <a:pt x="1337772" y="95305"/>
                  <a:pt x="1341832" y="106854"/>
                  <a:pt x="1344219" y="118626"/>
                </a:cubicBezTo>
                <a:cubicBezTo>
                  <a:pt x="1344724" y="122456"/>
                  <a:pt x="1345103" y="125780"/>
                  <a:pt x="1345355" y="128599"/>
                </a:cubicBezTo>
                <a:cubicBezTo>
                  <a:pt x="1345607" y="131419"/>
                  <a:pt x="1345734" y="133481"/>
                  <a:pt x="1345734" y="134785"/>
                </a:cubicBezTo>
                <a:lnTo>
                  <a:pt x="1254360" y="134785"/>
                </a:lnTo>
                <a:cubicBezTo>
                  <a:pt x="1250643" y="118037"/>
                  <a:pt x="1244391" y="105637"/>
                  <a:pt x="1235607" y="97586"/>
                </a:cubicBezTo>
                <a:cubicBezTo>
                  <a:pt x="1226823" y="89534"/>
                  <a:pt x="1217617" y="84316"/>
                  <a:pt x="1207991" y="81931"/>
                </a:cubicBezTo>
                <a:cubicBezTo>
                  <a:pt x="1198365" y="79547"/>
                  <a:pt x="1190431" y="78480"/>
                  <a:pt x="1184190" y="78733"/>
                </a:cubicBezTo>
                <a:cubicBezTo>
                  <a:pt x="1165530" y="79185"/>
                  <a:pt x="1150852" y="83331"/>
                  <a:pt x="1140158" y="91170"/>
                </a:cubicBezTo>
                <a:cubicBezTo>
                  <a:pt x="1129464" y="99010"/>
                  <a:pt x="1121629" y="107831"/>
                  <a:pt x="1116655" y="117635"/>
                </a:cubicBezTo>
                <a:cubicBezTo>
                  <a:pt x="1111682" y="127438"/>
                  <a:pt x="1108447" y="135512"/>
                  <a:pt x="1106951" y="141855"/>
                </a:cubicBezTo>
                <a:cubicBezTo>
                  <a:pt x="1105794" y="145526"/>
                  <a:pt x="1104448" y="151313"/>
                  <a:pt x="1102913" y="159213"/>
                </a:cubicBezTo>
                <a:cubicBezTo>
                  <a:pt x="1101377" y="167114"/>
                  <a:pt x="1100536" y="176309"/>
                  <a:pt x="1100389" y="186797"/>
                </a:cubicBezTo>
                <a:cubicBezTo>
                  <a:pt x="1100368" y="189154"/>
                  <a:pt x="1100536" y="192773"/>
                  <a:pt x="1100894" y="197654"/>
                </a:cubicBezTo>
                <a:cubicBezTo>
                  <a:pt x="1101251" y="202536"/>
                  <a:pt x="1101924" y="208174"/>
                  <a:pt x="1102913" y="214571"/>
                </a:cubicBezTo>
                <a:cubicBezTo>
                  <a:pt x="1103299" y="218047"/>
                  <a:pt x="1104546" y="223776"/>
                  <a:pt x="1106652" y="231758"/>
                </a:cubicBezTo>
                <a:cubicBezTo>
                  <a:pt x="1108759" y="239742"/>
                  <a:pt x="1112436" y="248314"/>
                  <a:pt x="1117684" y="257475"/>
                </a:cubicBezTo>
                <a:cubicBezTo>
                  <a:pt x="1122931" y="266636"/>
                  <a:pt x="1130460" y="274722"/>
                  <a:pt x="1140270" y="281732"/>
                </a:cubicBezTo>
                <a:cubicBezTo>
                  <a:pt x="1146622" y="286256"/>
                  <a:pt x="1153479" y="289580"/>
                  <a:pt x="1160841" y="291705"/>
                </a:cubicBezTo>
                <a:cubicBezTo>
                  <a:pt x="1168203" y="293830"/>
                  <a:pt x="1175818" y="294882"/>
                  <a:pt x="1183685" y="294861"/>
                </a:cubicBezTo>
                <a:cubicBezTo>
                  <a:pt x="1186892" y="295019"/>
                  <a:pt x="1191836" y="294577"/>
                  <a:pt x="1198514" y="293536"/>
                </a:cubicBezTo>
                <a:cubicBezTo>
                  <a:pt x="1205192" y="292494"/>
                  <a:pt x="1212534" y="289906"/>
                  <a:pt x="1220537" y="285772"/>
                </a:cubicBezTo>
                <a:cubicBezTo>
                  <a:pt x="1231895" y="279113"/>
                  <a:pt x="1240099" y="270717"/>
                  <a:pt x="1245147" y="260586"/>
                </a:cubicBezTo>
                <a:cubicBezTo>
                  <a:pt x="1250196" y="250455"/>
                  <a:pt x="1253603" y="239157"/>
                  <a:pt x="1255370" y="226690"/>
                </a:cubicBezTo>
                <a:lnTo>
                  <a:pt x="1347753" y="226690"/>
                </a:lnTo>
                <a:cubicBezTo>
                  <a:pt x="1347879" y="237190"/>
                  <a:pt x="1345103" y="252043"/>
                  <a:pt x="1339423" y="271249"/>
                </a:cubicBezTo>
                <a:cubicBezTo>
                  <a:pt x="1333744" y="290455"/>
                  <a:pt x="1321376" y="310095"/>
                  <a:pt x="1302319" y="330171"/>
                </a:cubicBezTo>
                <a:cubicBezTo>
                  <a:pt x="1293032" y="340165"/>
                  <a:pt x="1279044" y="349812"/>
                  <a:pt x="1260355" y="359112"/>
                </a:cubicBezTo>
                <a:cubicBezTo>
                  <a:pt x="1241666" y="368413"/>
                  <a:pt x="1216446" y="373394"/>
                  <a:pt x="1184695" y="374056"/>
                </a:cubicBezTo>
                <a:cubicBezTo>
                  <a:pt x="1175965" y="374560"/>
                  <a:pt x="1162251" y="373299"/>
                  <a:pt x="1143553" y="370273"/>
                </a:cubicBezTo>
                <a:cubicBezTo>
                  <a:pt x="1124854" y="367246"/>
                  <a:pt x="1105085" y="359427"/>
                  <a:pt x="1084246" y="346817"/>
                </a:cubicBezTo>
                <a:cubicBezTo>
                  <a:pt x="1078170" y="342697"/>
                  <a:pt x="1073041" y="338830"/>
                  <a:pt x="1068858" y="335215"/>
                </a:cubicBezTo>
                <a:cubicBezTo>
                  <a:pt x="1064675" y="331600"/>
                  <a:pt x="1061564" y="328742"/>
                  <a:pt x="1059525" y="326640"/>
                </a:cubicBezTo>
                <a:cubicBezTo>
                  <a:pt x="1042831" y="309423"/>
                  <a:pt x="1030704" y="291427"/>
                  <a:pt x="1023146" y="272651"/>
                </a:cubicBezTo>
                <a:cubicBezTo>
                  <a:pt x="1015588" y="253875"/>
                  <a:pt x="1010861" y="236697"/>
                  <a:pt x="1008965" y="221115"/>
                </a:cubicBezTo>
                <a:cubicBezTo>
                  <a:pt x="1007068" y="205534"/>
                  <a:pt x="1006265" y="193927"/>
                  <a:pt x="1006554" y="186292"/>
                </a:cubicBezTo>
                <a:cubicBezTo>
                  <a:pt x="1006502" y="162369"/>
                  <a:pt x="1010264" y="139267"/>
                  <a:pt x="1017842" y="116988"/>
                </a:cubicBezTo>
                <a:cubicBezTo>
                  <a:pt x="1025420" y="94709"/>
                  <a:pt x="1037128" y="74391"/>
                  <a:pt x="1052967" y="56034"/>
                </a:cubicBezTo>
                <a:cubicBezTo>
                  <a:pt x="1068619" y="38987"/>
                  <a:pt x="1085078" y="26451"/>
                  <a:pt x="1102343" y="18427"/>
                </a:cubicBezTo>
                <a:cubicBezTo>
                  <a:pt x="1119608" y="10403"/>
                  <a:pt x="1135586" y="5266"/>
                  <a:pt x="1150274" y="3014"/>
                </a:cubicBezTo>
                <a:cubicBezTo>
                  <a:pt x="1164963" y="763"/>
                  <a:pt x="1176268" y="-227"/>
                  <a:pt x="1184190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altLang="ja-JP" sz="4000" kern="100" dirty="0">
              <a:solidFill>
                <a:srgbClr val="FFFF00"/>
              </a:solidFill>
              <a:latin typeface="Neue Helvetica BQ" pitchFamily="50" charset="0"/>
              <a:ea typeface="マキナス 4 Flat" panose="0200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F4EBC16-71D2-8F5A-5841-61045B8BF653}"/>
              </a:ext>
            </a:extLst>
          </p:cNvPr>
          <p:cNvSpPr txBox="1"/>
          <p:nvPr/>
        </p:nvSpPr>
        <p:spPr>
          <a:xfrm>
            <a:off x="3874555" y="588673"/>
            <a:ext cx="31892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B" panose="020B0700000000000000" pitchFamily="50" charset="-128"/>
                <a:ea typeface="A-OTF 新ゴ Pro B" panose="020B0700000000000000" pitchFamily="50" charset="-128"/>
                <a:cs typeface="LINE Seed Sans ExtraBold" panose="020B0803020203020204" pitchFamily="34" charset="0"/>
              </a:rPr>
              <a:t>超小型の</a:t>
            </a:r>
            <a:endParaRPr kumimoji="1" lang="en-US" altLang="ja-JP" sz="20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A-OTF 新ゴ Pro B" panose="020B0700000000000000" pitchFamily="50" charset="-128"/>
              <a:ea typeface="A-OTF 新ゴ Pro B" panose="020B07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20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B" panose="020B0700000000000000" pitchFamily="50" charset="-128"/>
                <a:ea typeface="A-OTF 新ゴ Pro B" panose="020B0700000000000000" pitchFamily="50" charset="-128"/>
                <a:cs typeface="LINE Seed Sans ExtraBold" panose="020B0803020203020204" pitchFamily="34" charset="0"/>
              </a:rPr>
              <a:t>ファンレス産業用</a:t>
            </a:r>
            <a:r>
              <a:rPr kumimoji="1" lang="en-US" altLang="ja-JP" sz="20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B" panose="020B0700000000000000" pitchFamily="50" charset="-128"/>
                <a:ea typeface="A-OTF 新ゴ Pro B" panose="020B0700000000000000" pitchFamily="50" charset="-128"/>
                <a:cs typeface="LINE Seed Sans ExtraBold" panose="020B0803020203020204" pitchFamily="34" charset="0"/>
              </a:rPr>
              <a:t>PC</a:t>
            </a: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19E5A804-D5D1-63CA-B1BA-596B35BF798B}"/>
              </a:ext>
            </a:extLst>
          </p:cNvPr>
          <p:cNvCxnSpPr/>
          <p:nvPr/>
        </p:nvCxnSpPr>
        <p:spPr>
          <a:xfrm>
            <a:off x="3939540" y="1335432"/>
            <a:ext cx="2766060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 rad="381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91CD1EC0-3290-B516-45B4-F0CEBFA70ABC}"/>
              </a:ext>
            </a:extLst>
          </p:cNvPr>
          <p:cNvCxnSpPr/>
          <p:nvPr/>
        </p:nvCxnSpPr>
        <p:spPr>
          <a:xfrm>
            <a:off x="3939540" y="2082192"/>
            <a:ext cx="2766060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 rad="381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EDCA9D4-2023-7E78-6F84-B0D99E4DDC0E}"/>
              </a:ext>
            </a:extLst>
          </p:cNvPr>
          <p:cNvSpPr txBox="1"/>
          <p:nvPr/>
        </p:nvSpPr>
        <p:spPr>
          <a:xfrm>
            <a:off x="3874555" y="2160584"/>
            <a:ext cx="318923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第</a:t>
            </a:r>
            <a:r>
              <a:rPr kumimoji="1" lang="en-US" altLang="ja-JP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13</a:t>
            </a:r>
            <a:r>
              <a:rPr kumimoji="1" lang="ja-JP" altLang="en-US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世代</a:t>
            </a:r>
            <a:r>
              <a:rPr kumimoji="1" lang="en-US" altLang="ja-JP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Intel Core</a:t>
            </a:r>
            <a:r>
              <a:rPr kumimoji="1" lang="ja-JP" altLang="en-US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プロセッサ搭載。</a:t>
            </a:r>
            <a:endParaRPr kumimoji="1" lang="en-US" altLang="ja-JP" sz="11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コンパクトながらも、圧巻の</a:t>
            </a:r>
            <a:r>
              <a:rPr kumimoji="1" lang="en-US" altLang="ja-JP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4</a:t>
            </a:r>
            <a:r>
              <a:rPr kumimoji="1" lang="ja-JP" altLang="en-US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画面独立出力</a:t>
            </a:r>
            <a:endParaRPr kumimoji="1" lang="en-US" altLang="ja-JP" sz="11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が可能。</a:t>
            </a:r>
            <a:endParaRPr kumimoji="1" lang="en-US" altLang="ja-JP" sz="11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  <a:p>
            <a:endParaRPr kumimoji="1" lang="en-US" altLang="ja-JP" sz="11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94938519-6B98-400F-E99A-668886CA9833}"/>
              </a:ext>
            </a:extLst>
          </p:cNvPr>
          <p:cNvSpPr/>
          <p:nvPr/>
        </p:nvSpPr>
        <p:spPr>
          <a:xfrm>
            <a:off x="-1" y="8706852"/>
            <a:ext cx="7559676" cy="14517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CB4093D-2AED-B975-D3D3-EDF26A36C04D}"/>
              </a:ext>
            </a:extLst>
          </p:cNvPr>
          <p:cNvSpPr txBox="1"/>
          <p:nvPr/>
        </p:nvSpPr>
        <p:spPr>
          <a:xfrm>
            <a:off x="359570" y="9132290"/>
            <a:ext cx="3961508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CPU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：第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13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世代 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Intel® Core™ i5/i3 (Raptor Lake-P)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メモリ：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DDR5 5200MHz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最大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32GB (SO-DIMM ×1)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表示出力：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HDMI 2.0 × 4 (4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画面独立出力対応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)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ネットワーク：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2.5GbE LAN × 4 (Intel I226)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ストレージ：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M.2 NVMe (PCIe Gen4) / SATA SSD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9284B90-4F61-E353-331F-72BC02B83BDF}"/>
              </a:ext>
            </a:extLst>
          </p:cNvPr>
          <p:cNvSpPr txBox="1"/>
          <p:nvPr/>
        </p:nvSpPr>
        <p:spPr>
          <a:xfrm>
            <a:off x="3891818" y="9132290"/>
            <a:ext cx="3667857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USB/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シリアル：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USB 3.2 Gen2 ×4 / USB 2.0 ×4 / 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　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COM(RS-232/422/485) ×4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拡張性：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M.2 B-Key (5G/LTE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用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), E-Key (Wi-Fi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用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)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電源入力：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DC 12V〜24V (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逆接続・過電圧保護付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)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筐体サイズ：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215 × 155 × 65 mm (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約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2.25 kg)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142F6AC-E9BC-4511-4854-0A48EBACE998}"/>
              </a:ext>
            </a:extLst>
          </p:cNvPr>
          <p:cNvSpPr txBox="1"/>
          <p:nvPr/>
        </p:nvSpPr>
        <p:spPr>
          <a:xfrm>
            <a:off x="1" y="8761273"/>
            <a:ext cx="755967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主要スペック</a:t>
            </a:r>
            <a:endParaRPr kumimoji="1" lang="en-US" altLang="ja-JP" sz="900" dirty="0">
              <a:solidFill>
                <a:sysClr val="windowText" lastClr="000000"/>
              </a:solidFill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19FE3C8-DDBE-74AC-5CF3-E5D004E87611}"/>
              </a:ext>
            </a:extLst>
          </p:cNvPr>
          <p:cNvSpPr txBox="1"/>
          <p:nvPr/>
        </p:nvSpPr>
        <p:spPr>
          <a:xfrm>
            <a:off x="1" y="10252388"/>
            <a:ext cx="755967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11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価格、納期、その他詳細はお問い合わせ下さい。</a:t>
            </a:r>
            <a:endParaRPr kumimoji="1" lang="en-US" altLang="ja-JP" sz="1100" dirty="0">
              <a:solidFill>
                <a:sysClr val="windowText" lastClr="000000"/>
              </a:solidFill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3529618-C1F9-64FA-6BEF-C5AF00DB08C6}"/>
              </a:ext>
            </a:extLst>
          </p:cNvPr>
          <p:cNvSpPr txBox="1"/>
          <p:nvPr/>
        </p:nvSpPr>
        <p:spPr>
          <a:xfrm>
            <a:off x="0" y="4150756"/>
            <a:ext cx="755967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en-US" altLang="ja-JP" sz="1400" dirty="0">
                <a:effectLst/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MS-C906</a:t>
            </a:r>
            <a:r>
              <a:rPr kumimoji="1" lang="ja-JP" altLang="en-US" sz="1400" dirty="0">
                <a:effectLst/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　お勧めの用途と特徴</a:t>
            </a:r>
            <a:endParaRPr kumimoji="1" lang="en-US" altLang="ja-JP" sz="1400" dirty="0">
              <a:effectLst/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pic>
        <p:nvPicPr>
          <p:cNvPr id="60" name="図 59">
            <a:extLst>
              <a:ext uri="{FF2B5EF4-FFF2-40B4-BE49-F238E27FC236}">
                <a16:creationId xmlns:a16="http://schemas.microsoft.com/office/drawing/2014/main" id="{D8BD8085-A13B-5961-AF5F-BE080EF81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3" t="50003" r="8140" b="8140"/>
          <a:stretch>
            <a:fillRect/>
          </a:stretch>
        </p:blipFill>
        <p:spPr>
          <a:xfrm>
            <a:off x="5634813" y="4512954"/>
            <a:ext cx="1533633" cy="1533633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A959134D-693E-1923-5DF5-C80A1AB99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34" b="54434"/>
          <a:stretch>
            <a:fillRect/>
          </a:stretch>
        </p:blipFill>
        <p:spPr>
          <a:xfrm>
            <a:off x="409825" y="4512955"/>
            <a:ext cx="1533633" cy="1533633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F87AA780-5D9C-7EEC-DA04-856F607C0B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4" b="54434"/>
          <a:stretch>
            <a:fillRect/>
          </a:stretch>
        </p:blipFill>
        <p:spPr>
          <a:xfrm>
            <a:off x="2151488" y="4512954"/>
            <a:ext cx="1533632" cy="1533633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E7BBF76E-9CF9-B6D0-8EA2-55366BFE6D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t="57438" r="61382" b="4917"/>
          <a:stretch>
            <a:fillRect/>
          </a:stretch>
        </p:blipFill>
        <p:spPr>
          <a:xfrm>
            <a:off x="3893151" y="4512954"/>
            <a:ext cx="1533633" cy="1533633"/>
          </a:xfrm>
          <a:prstGeom prst="rect">
            <a:avLst/>
          </a:prstGeom>
        </p:spPr>
      </p:pic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6CBE05AD-FEB2-8939-90E7-1FBAB377EBB0}"/>
              </a:ext>
            </a:extLst>
          </p:cNvPr>
          <p:cNvSpPr txBox="1"/>
          <p:nvPr/>
        </p:nvSpPr>
        <p:spPr>
          <a:xfrm>
            <a:off x="409824" y="5613351"/>
            <a:ext cx="153363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多画面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  <a:p>
            <a:pPr algn="ctr"/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デジタルサイネージ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B8ABD1CA-20C1-6E5F-5B99-D3C6E6AA2D07}"/>
              </a:ext>
            </a:extLst>
          </p:cNvPr>
          <p:cNvSpPr txBox="1"/>
          <p:nvPr/>
        </p:nvSpPr>
        <p:spPr>
          <a:xfrm>
            <a:off x="2151487" y="5704029"/>
            <a:ext cx="1533633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en-US" altLang="ja-JP" sz="105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AI</a:t>
            </a:r>
            <a:r>
              <a:rPr kumimoji="1" lang="ja-JP" altLang="en-US" sz="105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外観検査・監視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CB3EFDD0-3C50-DAD6-F27B-9AA583DF7E7A}"/>
              </a:ext>
            </a:extLst>
          </p:cNvPr>
          <p:cNvSpPr txBox="1"/>
          <p:nvPr/>
        </p:nvSpPr>
        <p:spPr>
          <a:xfrm>
            <a:off x="3893151" y="5613351"/>
            <a:ext cx="153363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105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工作機械・</a:t>
            </a:r>
            <a:endParaRPr kumimoji="1" lang="en-US" altLang="ja-JP" sz="105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  <a:p>
            <a:pPr algn="ctr"/>
            <a:r>
              <a:rPr kumimoji="1" lang="ja-JP" altLang="en-US" sz="105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ロボット制御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EB01DBA-C611-FC78-CE29-254C115A137E}"/>
              </a:ext>
            </a:extLst>
          </p:cNvPr>
          <p:cNvSpPr txBox="1"/>
          <p:nvPr/>
        </p:nvSpPr>
        <p:spPr>
          <a:xfrm>
            <a:off x="5634812" y="5694142"/>
            <a:ext cx="1533633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105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移動体・屋外設置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05584085-DE84-EEB1-C499-C19F39336795}"/>
              </a:ext>
            </a:extLst>
          </p:cNvPr>
          <p:cNvSpPr txBox="1"/>
          <p:nvPr/>
        </p:nvSpPr>
        <p:spPr>
          <a:xfrm>
            <a:off x="409824" y="6071970"/>
            <a:ext cx="15336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1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台で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4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つの大型モニターを制御。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FE72497B-B9CA-2E8E-08E6-CC5222C9487A}"/>
              </a:ext>
            </a:extLst>
          </p:cNvPr>
          <p:cNvSpPr txBox="1"/>
          <p:nvPr/>
        </p:nvSpPr>
        <p:spPr>
          <a:xfrm>
            <a:off x="2138338" y="6071970"/>
            <a:ext cx="15336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en-US" altLang="ja-JP" sz="90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4</a:t>
            </a:r>
            <a:r>
              <a:rPr kumimoji="1" lang="ja-JP" altLang="en-US" sz="90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つの高速</a:t>
            </a:r>
            <a:r>
              <a:rPr kumimoji="1" lang="en-US" altLang="ja-JP" sz="90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LAN</a:t>
            </a:r>
            <a:r>
              <a:rPr kumimoji="1" lang="ja-JP" altLang="en-US" sz="90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を活かした複数カメラの接続。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7784E024-994D-451A-022F-1342887B7257}"/>
              </a:ext>
            </a:extLst>
          </p:cNvPr>
          <p:cNvSpPr txBox="1"/>
          <p:nvPr/>
        </p:nvSpPr>
        <p:spPr>
          <a:xfrm>
            <a:off x="3866852" y="6071970"/>
            <a:ext cx="160021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振動に強く、狭い制御盤内にも設置可能な薄型設計。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0E5414C2-A55E-3A5B-F288-897E7C506BEC}"/>
              </a:ext>
            </a:extLst>
          </p:cNvPr>
          <p:cNvSpPr txBox="1"/>
          <p:nvPr/>
        </p:nvSpPr>
        <p:spPr>
          <a:xfrm>
            <a:off x="5621665" y="6071970"/>
            <a:ext cx="15336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広範囲な動作温度とワイドレンジ電源対応。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A0E48BE3-A247-5544-59E6-BF16731A2F66}"/>
              </a:ext>
            </a:extLst>
          </p:cNvPr>
          <p:cNvSpPr/>
          <p:nvPr/>
        </p:nvSpPr>
        <p:spPr>
          <a:xfrm>
            <a:off x="400526" y="3312071"/>
            <a:ext cx="6758621" cy="7296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CBCA2476-43F7-E34F-5480-B633A63EEC9E}"/>
              </a:ext>
            </a:extLst>
          </p:cNvPr>
          <p:cNvSpPr txBox="1"/>
          <p:nvPr/>
        </p:nvSpPr>
        <p:spPr>
          <a:xfrm>
            <a:off x="400526" y="3365437"/>
            <a:ext cx="6767919" cy="593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en-US" altLang="ja-JP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MS-C906</a:t>
            </a:r>
            <a:r>
              <a:rPr kumimoji="1" lang="ja-JP" altLang="en-US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は、最新の第</a:t>
            </a:r>
            <a:r>
              <a:rPr kumimoji="1" lang="en-US" altLang="ja-JP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13</a:t>
            </a:r>
            <a:r>
              <a:rPr kumimoji="1" lang="ja-JP" altLang="en-US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世代</a:t>
            </a:r>
            <a:r>
              <a:rPr kumimoji="1" lang="en-US" altLang="ja-JP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Intel® Raptor Lake-P</a:t>
            </a:r>
            <a:r>
              <a:rPr kumimoji="1" lang="ja-JP" altLang="en-US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シリーズを採用した、極めてコンパクトなボックス</a:t>
            </a:r>
            <a:r>
              <a:rPr kumimoji="1" lang="en-US" altLang="ja-JP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PC</a:t>
            </a:r>
            <a:r>
              <a:rPr kumimoji="1" lang="ja-JP" altLang="en-US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です。超低消費電力・ファンレス設計ながら、産業現場の厳しい環境に耐えうる堅牢性と、強力なマルチディスプレイ性能を兼ね備えています。</a:t>
            </a:r>
            <a:endParaRPr kumimoji="1" lang="en-US" altLang="ja-JP" sz="1085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3CBF1EE0-1E4D-B6E8-337E-AB011EC6F4CB}"/>
              </a:ext>
            </a:extLst>
          </p:cNvPr>
          <p:cNvGrpSpPr/>
          <p:nvPr/>
        </p:nvGrpSpPr>
        <p:grpSpPr>
          <a:xfrm>
            <a:off x="400526" y="6604380"/>
            <a:ext cx="6767919" cy="1934004"/>
            <a:chOff x="400526" y="6674318"/>
            <a:chExt cx="6437079" cy="161538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F56045A8-6299-BDB1-344E-7EA50D730F99}"/>
                </a:ext>
              </a:extLst>
            </p:cNvPr>
            <p:cNvSpPr/>
            <p:nvPr/>
          </p:nvSpPr>
          <p:spPr>
            <a:xfrm>
              <a:off x="400526" y="6674318"/>
              <a:ext cx="3165634" cy="744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3D80F970-23D5-D44F-4E57-1AD3F2CCA58D}"/>
                </a:ext>
              </a:extLst>
            </p:cNvPr>
            <p:cNvSpPr/>
            <p:nvPr/>
          </p:nvSpPr>
          <p:spPr>
            <a:xfrm>
              <a:off x="400526" y="7544912"/>
              <a:ext cx="3165634" cy="744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8FED9084-F2ED-0147-2FB4-4240BAD18C1A}"/>
                </a:ext>
              </a:extLst>
            </p:cNvPr>
            <p:cNvSpPr/>
            <p:nvPr/>
          </p:nvSpPr>
          <p:spPr>
            <a:xfrm>
              <a:off x="3671971" y="6674318"/>
              <a:ext cx="3165634" cy="744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F72D79E8-2FEB-A1C7-7475-1C0368F269BF}"/>
                </a:ext>
              </a:extLst>
            </p:cNvPr>
            <p:cNvSpPr/>
            <p:nvPr/>
          </p:nvSpPr>
          <p:spPr>
            <a:xfrm>
              <a:off x="3671971" y="7544912"/>
              <a:ext cx="3165634" cy="744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E95D3B8F-9D87-2E42-E085-86C2795CA660}"/>
              </a:ext>
            </a:extLst>
          </p:cNvPr>
          <p:cNvSpPr/>
          <p:nvPr/>
        </p:nvSpPr>
        <p:spPr>
          <a:xfrm>
            <a:off x="400526" y="6604380"/>
            <a:ext cx="3328335" cy="2590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圧巻の</a:t>
            </a:r>
            <a:r>
              <a:rPr kumimoji="1" lang="en-US" altLang="ja-JP" sz="1050" dirty="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4</a:t>
            </a:r>
            <a:r>
              <a:rPr kumimoji="1" lang="ja-JP" altLang="en-US" sz="1050" dirty="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画面独立出力</a:t>
            </a: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81E49B98-885E-2A9B-5AE4-57E4FC6D9C03}"/>
              </a:ext>
            </a:extLst>
          </p:cNvPr>
          <p:cNvSpPr/>
          <p:nvPr/>
        </p:nvSpPr>
        <p:spPr>
          <a:xfrm>
            <a:off x="400526" y="7646688"/>
            <a:ext cx="3328335" cy="2590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過酷な環境に耐えるタフネス設計</a:t>
            </a:r>
            <a:endParaRPr kumimoji="1" lang="ja-JP" altLang="en-US" sz="1050" dirty="0">
              <a:latin typeface="A-OTF 新ゴ Pro DB" panose="020B0600000000000000" pitchFamily="50" charset="-128"/>
              <a:ea typeface="A-OTF 新ゴ Pro DB" panose="020B0600000000000000" pitchFamily="50" charset="-128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BAEADE9B-99C8-96FF-06B4-3504AC3A5675}"/>
              </a:ext>
            </a:extLst>
          </p:cNvPr>
          <p:cNvSpPr/>
          <p:nvPr/>
        </p:nvSpPr>
        <p:spPr>
          <a:xfrm>
            <a:off x="3840110" y="6604380"/>
            <a:ext cx="3328335" cy="2590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最新の高速通信と拡張性</a:t>
            </a:r>
            <a:endParaRPr kumimoji="1" lang="ja-JP" altLang="en-US" sz="1050" dirty="0">
              <a:latin typeface="A-OTF 新ゴ Pro DB" panose="020B0600000000000000" pitchFamily="50" charset="-128"/>
              <a:ea typeface="A-OTF 新ゴ Pro DB" panose="020B0600000000000000" pitchFamily="50" charset="-128"/>
            </a:endParaRP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61E73B86-A965-4702-B6C3-92D0330941F2}"/>
              </a:ext>
            </a:extLst>
          </p:cNvPr>
          <p:cNvSpPr/>
          <p:nvPr/>
        </p:nvSpPr>
        <p:spPr>
          <a:xfrm>
            <a:off x="3840110" y="7646688"/>
            <a:ext cx="3328335" cy="2590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メンテナンス性を高める独自機能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8999B2BA-A30F-6357-D0C6-02C4431E30C2}"/>
              </a:ext>
            </a:extLst>
          </p:cNvPr>
          <p:cNvSpPr txBox="1"/>
          <p:nvPr/>
        </p:nvSpPr>
        <p:spPr>
          <a:xfrm>
            <a:off x="409824" y="6947489"/>
            <a:ext cx="327529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小型筐体ながら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HDMI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ポートを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4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つ搭載。最大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4096×2340 @60Hz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の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4K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解像度で、それぞれ異なる内容を同時に表示可能です。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B21893D6-6293-EA8C-00E9-AD5DEA36ED94}"/>
              </a:ext>
            </a:extLst>
          </p:cNvPr>
          <p:cNvSpPr txBox="1"/>
          <p:nvPr/>
        </p:nvSpPr>
        <p:spPr>
          <a:xfrm>
            <a:off x="3830815" y="6947489"/>
            <a:ext cx="327529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2.5GbE LAN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を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4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ポート搭載し、高速なネットワーク構築が可能！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M.2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スロットにより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5G/LTE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通信にも対応（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Nano SIM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スロット搭載）。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6D7B97BE-CCF1-7F81-2337-3CCBC8FF06F4}"/>
              </a:ext>
            </a:extLst>
          </p:cNvPr>
          <p:cNvSpPr txBox="1"/>
          <p:nvPr/>
        </p:nvSpPr>
        <p:spPr>
          <a:xfrm>
            <a:off x="409824" y="7960171"/>
            <a:ext cx="327529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ファンレス構造でホコリによる故障を防止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! -20℃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から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70℃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までの広い動作温度に対応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!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激しい振動や衝撃がある場所でも安定稼働します。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1D7912F7-0B67-CB61-32CD-F4D94B394393}"/>
              </a:ext>
            </a:extLst>
          </p:cNvPr>
          <p:cNvSpPr txBox="1"/>
          <p:nvPr/>
        </p:nvSpPr>
        <p:spPr>
          <a:xfrm>
            <a:off x="3839979" y="7960171"/>
            <a:ext cx="327529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EDID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ロック機能を搭載。モニターの接続順序や解像度設定を固定できるため、サイネージなどのトラブルを未然に防ぎます。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13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2E213-AF01-2966-708E-C3D4501CE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A8F7638-ED97-512F-1314-CC8EFD9BA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3" t="59133" r="6857" b="6857"/>
          <a:stretch>
            <a:fillRect/>
          </a:stretch>
        </p:blipFill>
        <p:spPr>
          <a:xfrm>
            <a:off x="5632342" y="4512954"/>
            <a:ext cx="1534868" cy="153486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BBDBF96-FEA6-6424-67F1-5EF93147C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6" t="58283" r="53191" b="4304"/>
          <a:stretch>
            <a:fillRect/>
          </a:stretch>
        </p:blipFill>
        <p:spPr>
          <a:xfrm>
            <a:off x="3891091" y="4512954"/>
            <a:ext cx="1534868" cy="153486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6082071-56F1-A398-D174-021A888A9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5" t="10544" r="6857" b="51668"/>
          <a:stretch>
            <a:fillRect/>
          </a:stretch>
        </p:blipFill>
        <p:spPr>
          <a:xfrm>
            <a:off x="2149840" y="4512954"/>
            <a:ext cx="1534868" cy="153486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25D4D93-7EAF-1EFC-6717-2046CDAB8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11723" r="55176" b="51776"/>
          <a:stretch>
            <a:fillRect/>
          </a:stretch>
        </p:blipFill>
        <p:spPr>
          <a:xfrm>
            <a:off x="408589" y="4512954"/>
            <a:ext cx="1534868" cy="153486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67A8A16-5DA3-DAEC-9C4A-CF833E5FD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22813"/>
          <a:stretch>
            <a:fillRect/>
          </a:stretch>
        </p:blipFill>
        <p:spPr>
          <a:xfrm>
            <a:off x="0" y="0"/>
            <a:ext cx="7559675" cy="3082834"/>
          </a:xfrm>
          <a:prstGeom prst="rect">
            <a:avLst/>
          </a:prstGeom>
        </p:spPr>
      </p:pic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0C6953DB-58C8-6471-EB6E-CF29AEF4C0F8}"/>
              </a:ext>
            </a:extLst>
          </p:cNvPr>
          <p:cNvSpPr/>
          <p:nvPr/>
        </p:nvSpPr>
        <p:spPr>
          <a:xfrm>
            <a:off x="612409" y="539193"/>
            <a:ext cx="868048" cy="217016"/>
          </a:xfrm>
          <a:custGeom>
            <a:avLst/>
            <a:gdLst>
              <a:gd name="connsiteX0" fmla="*/ 213848 w 545246"/>
              <a:gd name="connsiteY0" fmla="*/ 136306 h 136314"/>
              <a:gd name="connsiteX1" fmla="*/ 213851 w 545246"/>
              <a:gd name="connsiteY1" fmla="*/ 136306 h 136314"/>
              <a:gd name="connsiteX2" fmla="*/ 213848 w 545246"/>
              <a:gd name="connsiteY2" fmla="*/ 136314 h 136314"/>
              <a:gd name="connsiteX3" fmla="*/ 533139 w 545246"/>
              <a:gd name="connsiteY3" fmla="*/ 33391 h 136314"/>
              <a:gd name="connsiteX4" fmla="*/ 495822 w 545246"/>
              <a:gd name="connsiteY4" fmla="*/ 136314 h 136314"/>
              <a:gd name="connsiteX5" fmla="*/ 495822 w 545246"/>
              <a:gd name="connsiteY5" fmla="*/ 136310 h 136314"/>
              <a:gd name="connsiteX6" fmla="*/ 442073 w 545246"/>
              <a:gd name="connsiteY6" fmla="*/ 136310 h 136314"/>
              <a:gd name="connsiteX7" fmla="*/ 477349 w 545246"/>
              <a:gd name="connsiteY7" fmla="*/ 38996 h 136314"/>
              <a:gd name="connsiteX8" fmla="*/ 533139 w 545246"/>
              <a:gd name="connsiteY8" fmla="*/ 33391 h 136314"/>
              <a:gd name="connsiteX9" fmla="*/ 545246 w 545246"/>
              <a:gd name="connsiteY9" fmla="*/ 4 h 136314"/>
              <a:gd name="connsiteX10" fmla="*/ 538080 w 545246"/>
              <a:gd name="connsiteY10" fmla="*/ 19767 h 136314"/>
              <a:gd name="connsiteX11" fmla="*/ 482289 w 545246"/>
              <a:gd name="connsiteY11" fmla="*/ 25363 h 136314"/>
              <a:gd name="connsiteX12" fmla="*/ 489456 w 545246"/>
              <a:gd name="connsiteY12" fmla="*/ 5600 h 136314"/>
              <a:gd name="connsiteX13" fmla="*/ 545246 w 545246"/>
              <a:gd name="connsiteY13" fmla="*/ 4 h 136314"/>
              <a:gd name="connsiteX14" fmla="*/ 410453 w 545246"/>
              <a:gd name="connsiteY14" fmla="*/ 4 h 136314"/>
              <a:gd name="connsiteX15" fmla="*/ 469024 w 545246"/>
              <a:gd name="connsiteY15" fmla="*/ 5596 h 136314"/>
              <a:gd name="connsiteX16" fmla="*/ 462190 w 545246"/>
              <a:gd name="connsiteY16" fmla="*/ 24419 h 136314"/>
              <a:gd name="connsiteX17" fmla="*/ 377727 w 545246"/>
              <a:gd name="connsiteY17" fmla="*/ 36119 h 136314"/>
              <a:gd name="connsiteX18" fmla="*/ 393143 w 545246"/>
              <a:gd name="connsiteY18" fmla="*/ 51391 h 136314"/>
              <a:gd name="connsiteX19" fmla="*/ 424195 w 545246"/>
              <a:gd name="connsiteY19" fmla="*/ 68150 h 136314"/>
              <a:gd name="connsiteX20" fmla="*/ 435235 w 545246"/>
              <a:gd name="connsiteY20" fmla="*/ 96789 h 136314"/>
              <a:gd name="connsiteX21" fmla="*/ 346618 w 545246"/>
              <a:gd name="connsiteY21" fmla="*/ 136310 h 136314"/>
              <a:gd name="connsiteX22" fmla="*/ 288051 w 545246"/>
              <a:gd name="connsiteY22" fmla="*/ 130700 h 136314"/>
              <a:gd name="connsiteX23" fmla="*/ 294867 w 545246"/>
              <a:gd name="connsiteY23" fmla="*/ 111882 h 136314"/>
              <a:gd name="connsiteX24" fmla="*/ 346609 w 545246"/>
              <a:gd name="connsiteY24" fmla="*/ 116543 h 136314"/>
              <a:gd name="connsiteX25" fmla="*/ 379331 w 545246"/>
              <a:gd name="connsiteY25" fmla="*/ 100190 h 136314"/>
              <a:gd name="connsiteX26" fmla="*/ 363512 w 545246"/>
              <a:gd name="connsiteY26" fmla="*/ 84726 h 136314"/>
              <a:gd name="connsiteX27" fmla="*/ 332871 w 545246"/>
              <a:gd name="connsiteY27" fmla="*/ 68155 h 136314"/>
              <a:gd name="connsiteX28" fmla="*/ 321840 w 545246"/>
              <a:gd name="connsiteY28" fmla="*/ 39534 h 136314"/>
              <a:gd name="connsiteX29" fmla="*/ 410453 w 545246"/>
              <a:gd name="connsiteY29" fmla="*/ 4 h 136314"/>
              <a:gd name="connsiteX30" fmla="*/ 263268 w 545246"/>
              <a:gd name="connsiteY30" fmla="*/ 0 h 136314"/>
              <a:gd name="connsiteX31" fmla="*/ 297424 w 545246"/>
              <a:gd name="connsiteY31" fmla="*/ 11586 h 136314"/>
              <a:gd name="connsiteX32" fmla="*/ 302208 w 545246"/>
              <a:gd name="connsiteY32" fmla="*/ 40881 h 136314"/>
              <a:gd name="connsiteX33" fmla="*/ 267610 w 545246"/>
              <a:gd name="connsiteY33" fmla="*/ 136306 h 136314"/>
              <a:gd name="connsiteX34" fmla="*/ 213851 w 545246"/>
              <a:gd name="connsiteY34" fmla="*/ 136306 h 136314"/>
              <a:gd name="connsiteX35" fmla="*/ 244975 w 545246"/>
              <a:gd name="connsiteY35" fmla="*/ 50443 h 136314"/>
              <a:gd name="connsiteX36" fmla="*/ 185389 w 545246"/>
              <a:gd name="connsiteY36" fmla="*/ 68146 h 136314"/>
              <a:gd name="connsiteX37" fmla="*/ 160677 w 545246"/>
              <a:gd name="connsiteY37" fmla="*/ 136314 h 136314"/>
              <a:gd name="connsiteX38" fmla="*/ 160673 w 545246"/>
              <a:gd name="connsiteY38" fmla="*/ 136314 h 136314"/>
              <a:gd name="connsiteX39" fmla="*/ 106924 w 545246"/>
              <a:gd name="connsiteY39" fmla="*/ 136314 h 136314"/>
              <a:gd name="connsiteX40" fmla="*/ 138055 w 545246"/>
              <a:gd name="connsiteY40" fmla="*/ 50443 h 136314"/>
              <a:gd name="connsiteX41" fmla="*/ 78465 w 545246"/>
              <a:gd name="connsiteY41" fmla="*/ 68155 h 136314"/>
              <a:gd name="connsiteX42" fmla="*/ 53757 w 545246"/>
              <a:gd name="connsiteY42" fmla="*/ 136314 h 136314"/>
              <a:gd name="connsiteX43" fmla="*/ 0 w 545246"/>
              <a:gd name="connsiteY43" fmla="*/ 136314 h 136314"/>
              <a:gd name="connsiteX44" fmla="*/ 49424 w 545246"/>
              <a:gd name="connsiteY44" fmla="*/ 9 h 136314"/>
              <a:gd name="connsiteX45" fmla="*/ 83585 w 545246"/>
              <a:gd name="connsiteY45" fmla="*/ 11595 h 136314"/>
              <a:gd name="connsiteX46" fmla="*/ 89168 w 545246"/>
              <a:gd name="connsiteY46" fmla="*/ 21879 h 136314"/>
              <a:gd name="connsiteX47" fmla="*/ 114165 w 545246"/>
              <a:gd name="connsiteY47" fmla="*/ 8863 h 136314"/>
              <a:gd name="connsiteX48" fmla="*/ 156344 w 545246"/>
              <a:gd name="connsiteY48" fmla="*/ 4 h 136314"/>
              <a:gd name="connsiteX49" fmla="*/ 190496 w 545246"/>
              <a:gd name="connsiteY49" fmla="*/ 11591 h 136314"/>
              <a:gd name="connsiteX50" fmla="*/ 196092 w 545246"/>
              <a:gd name="connsiteY50" fmla="*/ 21874 h 136314"/>
              <a:gd name="connsiteX51" fmla="*/ 221089 w 545246"/>
              <a:gd name="connsiteY51" fmla="*/ 8858 h 136314"/>
              <a:gd name="connsiteX52" fmla="*/ 263268 w 545246"/>
              <a:gd name="connsiteY52" fmla="*/ 0 h 13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45246" h="136314">
                <a:moveTo>
                  <a:pt x="213848" y="136306"/>
                </a:moveTo>
                <a:lnTo>
                  <a:pt x="213851" y="136306"/>
                </a:lnTo>
                <a:lnTo>
                  <a:pt x="213848" y="136314"/>
                </a:lnTo>
                <a:close/>
                <a:moveTo>
                  <a:pt x="533139" y="33391"/>
                </a:moveTo>
                <a:lnTo>
                  <a:pt x="495822" y="136314"/>
                </a:lnTo>
                <a:lnTo>
                  <a:pt x="495822" y="136310"/>
                </a:lnTo>
                <a:lnTo>
                  <a:pt x="442073" y="136310"/>
                </a:lnTo>
                <a:lnTo>
                  <a:pt x="477349" y="38996"/>
                </a:lnTo>
                <a:cubicBezTo>
                  <a:pt x="505239" y="33391"/>
                  <a:pt x="533139" y="33391"/>
                  <a:pt x="533139" y="33391"/>
                </a:cubicBezTo>
                <a:close/>
                <a:moveTo>
                  <a:pt x="545246" y="4"/>
                </a:moveTo>
                <a:lnTo>
                  <a:pt x="538080" y="19767"/>
                </a:lnTo>
                <a:cubicBezTo>
                  <a:pt x="538080" y="19767"/>
                  <a:pt x="510355" y="19767"/>
                  <a:pt x="482289" y="25363"/>
                </a:cubicBezTo>
                <a:lnTo>
                  <a:pt x="489456" y="5600"/>
                </a:lnTo>
                <a:cubicBezTo>
                  <a:pt x="517351" y="4"/>
                  <a:pt x="545246" y="4"/>
                  <a:pt x="545246" y="4"/>
                </a:cubicBezTo>
                <a:close/>
                <a:moveTo>
                  <a:pt x="410453" y="4"/>
                </a:moveTo>
                <a:cubicBezTo>
                  <a:pt x="430478" y="4"/>
                  <a:pt x="450066" y="1932"/>
                  <a:pt x="469024" y="5596"/>
                </a:cubicBezTo>
                <a:lnTo>
                  <a:pt x="462190" y="24419"/>
                </a:lnTo>
                <a:cubicBezTo>
                  <a:pt x="444675" y="21227"/>
                  <a:pt x="380704" y="10362"/>
                  <a:pt x="377727" y="36119"/>
                </a:cubicBezTo>
                <a:cubicBezTo>
                  <a:pt x="377053" y="41991"/>
                  <a:pt x="382986" y="45799"/>
                  <a:pt x="393143" y="51391"/>
                </a:cubicBezTo>
                <a:cubicBezTo>
                  <a:pt x="404747" y="57792"/>
                  <a:pt x="414108" y="61404"/>
                  <a:pt x="424195" y="68150"/>
                </a:cubicBezTo>
                <a:cubicBezTo>
                  <a:pt x="434295" y="74910"/>
                  <a:pt x="438632" y="85526"/>
                  <a:pt x="435235" y="96789"/>
                </a:cubicBezTo>
                <a:cubicBezTo>
                  <a:pt x="425022" y="130503"/>
                  <a:pt x="375755" y="136310"/>
                  <a:pt x="346618" y="136310"/>
                </a:cubicBezTo>
                <a:cubicBezTo>
                  <a:pt x="326969" y="136310"/>
                  <a:pt x="307346" y="134439"/>
                  <a:pt x="288051" y="130700"/>
                </a:cubicBezTo>
                <a:lnTo>
                  <a:pt x="294867" y="111882"/>
                </a:lnTo>
                <a:cubicBezTo>
                  <a:pt x="311653" y="114947"/>
                  <a:pt x="328954" y="116543"/>
                  <a:pt x="346609" y="116543"/>
                </a:cubicBezTo>
                <a:cubicBezTo>
                  <a:pt x="358239" y="116543"/>
                  <a:pt x="377604" y="115174"/>
                  <a:pt x="379331" y="100190"/>
                </a:cubicBezTo>
                <a:cubicBezTo>
                  <a:pt x="380022" y="94323"/>
                  <a:pt x="373660" y="90318"/>
                  <a:pt x="363512" y="84726"/>
                </a:cubicBezTo>
                <a:cubicBezTo>
                  <a:pt x="351900" y="78311"/>
                  <a:pt x="342963" y="74914"/>
                  <a:pt x="332871" y="68155"/>
                </a:cubicBezTo>
                <a:cubicBezTo>
                  <a:pt x="322785" y="61404"/>
                  <a:pt x="318430" y="50784"/>
                  <a:pt x="321840" y="39534"/>
                </a:cubicBezTo>
                <a:cubicBezTo>
                  <a:pt x="332027" y="5797"/>
                  <a:pt x="381321" y="4"/>
                  <a:pt x="410453" y="4"/>
                </a:cubicBezTo>
                <a:close/>
                <a:moveTo>
                  <a:pt x="263268" y="0"/>
                </a:moveTo>
                <a:cubicBezTo>
                  <a:pt x="280386" y="0"/>
                  <a:pt x="289646" y="3935"/>
                  <a:pt x="297424" y="11586"/>
                </a:cubicBezTo>
                <a:cubicBezTo>
                  <a:pt x="305194" y="19207"/>
                  <a:pt x="305015" y="33151"/>
                  <a:pt x="302208" y="40881"/>
                </a:cubicBezTo>
                <a:lnTo>
                  <a:pt x="267610" y="136306"/>
                </a:lnTo>
                <a:lnTo>
                  <a:pt x="213851" y="136306"/>
                </a:lnTo>
                <a:lnTo>
                  <a:pt x="244975" y="50443"/>
                </a:lnTo>
                <a:cubicBezTo>
                  <a:pt x="257217" y="16693"/>
                  <a:pt x="199179" y="30142"/>
                  <a:pt x="185389" y="68146"/>
                </a:cubicBezTo>
                <a:lnTo>
                  <a:pt x="160677" y="136314"/>
                </a:lnTo>
                <a:lnTo>
                  <a:pt x="160673" y="136314"/>
                </a:lnTo>
                <a:lnTo>
                  <a:pt x="106924" y="136314"/>
                </a:lnTo>
                <a:lnTo>
                  <a:pt x="138055" y="50443"/>
                </a:lnTo>
                <a:cubicBezTo>
                  <a:pt x="150293" y="16680"/>
                  <a:pt x="92238" y="30160"/>
                  <a:pt x="78465" y="68155"/>
                </a:cubicBezTo>
                <a:lnTo>
                  <a:pt x="53757" y="136314"/>
                </a:lnTo>
                <a:lnTo>
                  <a:pt x="0" y="136314"/>
                </a:lnTo>
                <a:lnTo>
                  <a:pt x="49424" y="9"/>
                </a:lnTo>
                <a:cubicBezTo>
                  <a:pt x="66546" y="9"/>
                  <a:pt x="75802" y="3944"/>
                  <a:pt x="83585" y="11595"/>
                </a:cubicBezTo>
                <a:cubicBezTo>
                  <a:pt x="86422" y="14394"/>
                  <a:pt x="88198" y="18009"/>
                  <a:pt x="89168" y="21879"/>
                </a:cubicBezTo>
                <a:cubicBezTo>
                  <a:pt x="99255" y="15779"/>
                  <a:pt x="108166" y="11206"/>
                  <a:pt x="114165" y="8863"/>
                </a:cubicBezTo>
                <a:cubicBezTo>
                  <a:pt x="125344" y="4486"/>
                  <a:pt x="139227" y="0"/>
                  <a:pt x="156344" y="4"/>
                </a:cubicBezTo>
                <a:cubicBezTo>
                  <a:pt x="173457" y="4"/>
                  <a:pt x="182718" y="3939"/>
                  <a:pt x="190496" y="11591"/>
                </a:cubicBezTo>
                <a:cubicBezTo>
                  <a:pt x="193342" y="14389"/>
                  <a:pt x="195122" y="18005"/>
                  <a:pt x="196092" y="21874"/>
                </a:cubicBezTo>
                <a:cubicBezTo>
                  <a:pt x="206175" y="15775"/>
                  <a:pt x="215094" y="11202"/>
                  <a:pt x="221089" y="8858"/>
                </a:cubicBezTo>
                <a:cubicBezTo>
                  <a:pt x="232264" y="4481"/>
                  <a:pt x="246155" y="-5"/>
                  <a:pt x="263268" y="0"/>
                </a:cubicBezTo>
                <a:close/>
              </a:path>
            </a:pathLst>
          </a:custGeom>
          <a:solidFill>
            <a:schemeClr val="bg1"/>
          </a:solidFill>
          <a:ln w="4369" cap="flat">
            <a:noFill/>
            <a:prstDash val="solid"/>
            <a:miter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F3AFD02-75A6-D22E-4D1D-FBF5261AC6C6}"/>
              </a:ext>
            </a:extLst>
          </p:cNvPr>
          <p:cNvSpPr txBox="1"/>
          <p:nvPr/>
        </p:nvSpPr>
        <p:spPr>
          <a:xfrm>
            <a:off x="3874555" y="646661"/>
            <a:ext cx="3189234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B" panose="020B0700000000000000" pitchFamily="50" charset="-128"/>
                <a:ea typeface="A-OTF 新ゴ Pro B" panose="020B0700000000000000" pitchFamily="50" charset="-128"/>
                <a:cs typeface="LINE Seed Sans ExtraBold" panose="020B0803020203020204" pitchFamily="34" charset="0"/>
              </a:rPr>
              <a:t>デスクトップ級のパワーを持つ</a:t>
            </a:r>
            <a:endParaRPr kumimoji="1" lang="en-US" altLang="ja-JP" sz="14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A-OTF 新ゴ Pro B" panose="020B0700000000000000" pitchFamily="50" charset="-128"/>
              <a:ea typeface="A-OTF 新ゴ Pro B" panose="020B07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20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B" panose="020B0700000000000000" pitchFamily="50" charset="-128"/>
                <a:ea typeface="A-OTF 新ゴ Pro B" panose="020B0700000000000000" pitchFamily="50" charset="-128"/>
                <a:cs typeface="LINE Seed Sans ExtraBold" panose="020B0803020203020204" pitchFamily="34" charset="0"/>
              </a:rPr>
              <a:t>ファンレス産業用</a:t>
            </a:r>
            <a:r>
              <a:rPr kumimoji="1" lang="en-US" altLang="ja-JP" sz="20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B" panose="020B0700000000000000" pitchFamily="50" charset="-128"/>
                <a:ea typeface="A-OTF 新ゴ Pro B" panose="020B0700000000000000" pitchFamily="50" charset="-128"/>
                <a:cs typeface="LINE Seed Sans ExtraBold" panose="020B0803020203020204" pitchFamily="34" charset="0"/>
              </a:rPr>
              <a:t>PC</a:t>
            </a: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0A9D6239-0502-C678-E8D1-70923C26320D}"/>
              </a:ext>
            </a:extLst>
          </p:cNvPr>
          <p:cNvCxnSpPr/>
          <p:nvPr/>
        </p:nvCxnSpPr>
        <p:spPr>
          <a:xfrm>
            <a:off x="3939540" y="1335432"/>
            <a:ext cx="2766060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 rad="381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36F7FE8D-0B02-8445-8100-60BF165F287E}"/>
              </a:ext>
            </a:extLst>
          </p:cNvPr>
          <p:cNvCxnSpPr/>
          <p:nvPr/>
        </p:nvCxnSpPr>
        <p:spPr>
          <a:xfrm>
            <a:off x="3939540" y="2082192"/>
            <a:ext cx="2766060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 rad="381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9E29D68-25EE-150C-35CA-4C6CD38969EA}"/>
              </a:ext>
            </a:extLst>
          </p:cNvPr>
          <p:cNvSpPr txBox="1"/>
          <p:nvPr/>
        </p:nvSpPr>
        <p:spPr>
          <a:xfrm>
            <a:off x="3874555" y="2160584"/>
            <a:ext cx="3189234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第</a:t>
            </a:r>
            <a:r>
              <a:rPr kumimoji="1" lang="en-US" altLang="ja-JP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14</a:t>
            </a:r>
            <a:r>
              <a:rPr kumimoji="1" lang="ja-JP" altLang="en-US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世代</a:t>
            </a:r>
            <a:r>
              <a:rPr kumimoji="1" lang="en-US" altLang="ja-JP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CPU</a:t>
            </a:r>
            <a:r>
              <a:rPr kumimoji="1" lang="ja-JP" altLang="en-US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対応。</a:t>
            </a:r>
            <a:endParaRPr kumimoji="1" lang="en-US" altLang="ja-JP" sz="11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グラフィックボード増設も可能な</a:t>
            </a:r>
            <a:endParaRPr kumimoji="1" lang="en-US" altLang="ja-JP" sz="11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ハイエンド・ファンレス</a:t>
            </a:r>
            <a:r>
              <a:rPr kumimoji="1" lang="en-US" altLang="ja-JP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PC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DCFE2941-E7C9-A373-AD01-5ED9793B1BF2}"/>
              </a:ext>
            </a:extLst>
          </p:cNvPr>
          <p:cNvSpPr/>
          <p:nvPr/>
        </p:nvSpPr>
        <p:spPr>
          <a:xfrm>
            <a:off x="-1" y="8706852"/>
            <a:ext cx="7559676" cy="14517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6A1078B-6356-8C2D-4F2E-94FA0213B8C3}"/>
              </a:ext>
            </a:extLst>
          </p:cNvPr>
          <p:cNvSpPr txBox="1"/>
          <p:nvPr/>
        </p:nvSpPr>
        <p:spPr>
          <a:xfrm>
            <a:off x="359570" y="9132290"/>
            <a:ext cx="3961508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CPU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：</a:t>
            </a:r>
            <a:r>
              <a:rPr kumimoji="1" lang="ja-JP" altLang="it-IT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第</a:t>
            </a:r>
            <a:r>
              <a:rPr kumimoji="1" lang="it-IT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12/13/14</a:t>
            </a:r>
            <a:r>
              <a:rPr kumimoji="1" lang="ja-JP" altLang="it-IT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世代 </a:t>
            </a:r>
            <a:r>
              <a:rPr kumimoji="1" lang="it-IT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Intel® Core™ i9〜i3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メモリ：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DDR5 5600MHz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最大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64GB (ECC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対応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)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表示出力：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HDMI × 2 + DisplayPort × 2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ネットワーク：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2.5GbE LAN × 4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ストレージ：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M.2 NVMe (PCIe Gen4) / SATA SSD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A076376-B10F-6388-1CCC-6198924A91BC}"/>
              </a:ext>
            </a:extLst>
          </p:cNvPr>
          <p:cNvSpPr txBox="1"/>
          <p:nvPr/>
        </p:nvSpPr>
        <p:spPr>
          <a:xfrm>
            <a:off x="3891818" y="9132290"/>
            <a:ext cx="3667857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USB 3.2 Gen2 × 8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、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COM × 4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、絶縁型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GPIO(8-bit)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拡張スロット：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PCIe x16 (Gen4) / PCI / Mini-PCIe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電源入力：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DC 8V〜48V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ワイドレンジ入力</a:t>
            </a:r>
            <a:endParaRPr kumimoji="1" lang="en-US" altLang="ja-JP" sz="900" dirty="0">
              <a:solidFill>
                <a:sysClr val="windowText" lastClr="000000"/>
              </a:solidFill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堅牢性：耐振動・耐衝撃規格 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IEC 60068-2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準拠</a:t>
            </a:r>
            <a:endParaRPr kumimoji="1" lang="en-US" altLang="ja-JP" sz="900" dirty="0">
              <a:solidFill>
                <a:sysClr val="windowText" lastClr="000000"/>
              </a:solidFill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チップセット：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Intel® R680E (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ハイエンド・産業用向け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)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5A7FC59-80F3-55D3-2354-C169B7237C44}"/>
              </a:ext>
            </a:extLst>
          </p:cNvPr>
          <p:cNvSpPr txBox="1"/>
          <p:nvPr/>
        </p:nvSpPr>
        <p:spPr>
          <a:xfrm>
            <a:off x="1" y="8761273"/>
            <a:ext cx="755967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主要スペック</a:t>
            </a:r>
            <a:endParaRPr kumimoji="1" lang="en-US" altLang="ja-JP" sz="900" dirty="0">
              <a:solidFill>
                <a:sysClr val="windowText" lastClr="000000"/>
              </a:solidFill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6037277-B621-AC53-8D46-EFABE85E8522}"/>
              </a:ext>
            </a:extLst>
          </p:cNvPr>
          <p:cNvSpPr txBox="1"/>
          <p:nvPr/>
        </p:nvSpPr>
        <p:spPr>
          <a:xfrm>
            <a:off x="1" y="10252388"/>
            <a:ext cx="755967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11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価格、納期、その他詳細はお問い合わせ下さい。</a:t>
            </a:r>
            <a:endParaRPr kumimoji="1" lang="en-US" altLang="ja-JP" sz="1100" dirty="0">
              <a:solidFill>
                <a:sysClr val="windowText" lastClr="000000"/>
              </a:solidFill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0A0625A-B05B-E029-88FE-C470F2F6F6D1}"/>
              </a:ext>
            </a:extLst>
          </p:cNvPr>
          <p:cNvSpPr txBox="1"/>
          <p:nvPr/>
        </p:nvSpPr>
        <p:spPr>
          <a:xfrm>
            <a:off x="0" y="4150756"/>
            <a:ext cx="755967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en-US" altLang="ja-JP" sz="1400" dirty="0">
                <a:effectLst/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MS-C910</a:t>
            </a:r>
            <a:r>
              <a:rPr kumimoji="1" lang="ja-JP" altLang="en-US" sz="1400" dirty="0">
                <a:effectLst/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　お勧めの用途と特徴</a:t>
            </a:r>
            <a:endParaRPr kumimoji="1" lang="en-US" altLang="ja-JP" sz="1400" dirty="0">
              <a:effectLst/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189E0295-6E38-9CE8-8CBF-82FCA4EC3713}"/>
              </a:ext>
            </a:extLst>
          </p:cNvPr>
          <p:cNvSpPr txBox="1"/>
          <p:nvPr/>
        </p:nvSpPr>
        <p:spPr>
          <a:xfrm>
            <a:off x="409824" y="5613351"/>
            <a:ext cx="153363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ハイエンド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  <a:p>
            <a:pPr algn="ctr"/>
            <a:r>
              <a:rPr kumimoji="1" lang="en-US" altLang="ja-JP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AI</a:t>
            </a:r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画像解析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2F138E5-4250-CC8A-2EA1-0CA1421ED163}"/>
              </a:ext>
            </a:extLst>
          </p:cNvPr>
          <p:cNvSpPr txBox="1"/>
          <p:nvPr/>
        </p:nvSpPr>
        <p:spPr>
          <a:xfrm>
            <a:off x="2151487" y="5572425"/>
            <a:ext cx="153363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自律走行ロボット</a:t>
            </a:r>
            <a:r>
              <a:rPr kumimoji="1" lang="en-US" altLang="ja-JP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(AMR)</a:t>
            </a:r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・自動運転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2FC098E9-380F-D21A-D691-D37764BB6435}"/>
              </a:ext>
            </a:extLst>
          </p:cNvPr>
          <p:cNvSpPr txBox="1"/>
          <p:nvPr/>
        </p:nvSpPr>
        <p:spPr>
          <a:xfrm>
            <a:off x="3893151" y="5613351"/>
            <a:ext cx="153363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工場のメインサーバー・ゲートウェイ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EDCF069A-CC1A-8286-B55B-7E43589DCE84}"/>
              </a:ext>
            </a:extLst>
          </p:cNvPr>
          <p:cNvSpPr txBox="1"/>
          <p:nvPr/>
        </p:nvSpPr>
        <p:spPr>
          <a:xfrm>
            <a:off x="5634812" y="5594337"/>
            <a:ext cx="153363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既存設備の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  <a:p>
            <a:pPr algn="ctr"/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アップグレード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065BD5F0-504E-AD02-FB08-E12DE109D136}"/>
              </a:ext>
            </a:extLst>
          </p:cNvPr>
          <p:cNvSpPr txBox="1"/>
          <p:nvPr/>
        </p:nvSpPr>
        <p:spPr>
          <a:xfrm>
            <a:off x="409824" y="6071970"/>
            <a:ext cx="1533633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グラボ増設により、複雑なディープラーニング検品を現場で実行。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D30C6A3D-F13A-4B9A-1A12-163589C85DDF}"/>
              </a:ext>
            </a:extLst>
          </p:cNvPr>
          <p:cNvSpPr txBox="1"/>
          <p:nvPr/>
        </p:nvSpPr>
        <p:spPr>
          <a:xfrm>
            <a:off x="2138338" y="6071970"/>
            <a:ext cx="1533633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広い入力電圧と耐振動性、高い処理能力を活かした車両制御。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18A88AB4-ED82-0192-DCA9-5E8D1903EBFB}"/>
              </a:ext>
            </a:extLst>
          </p:cNvPr>
          <p:cNvSpPr txBox="1"/>
          <p:nvPr/>
        </p:nvSpPr>
        <p:spPr>
          <a:xfrm>
            <a:off x="3866852" y="6071970"/>
            <a:ext cx="1600215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RAID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によるデータ保護と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ECC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メモリによるノンストップ運用。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64126133-6DCC-CD6D-5497-9D2E9D19B178}"/>
              </a:ext>
            </a:extLst>
          </p:cNvPr>
          <p:cNvSpPr txBox="1"/>
          <p:nvPr/>
        </p:nvSpPr>
        <p:spPr>
          <a:xfrm>
            <a:off x="5621665" y="6071970"/>
            <a:ext cx="1533633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PCI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スロットを活かし、古い通信ボード等を使いつつ最新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CPU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へ刷新。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39F96EFA-6931-56AF-F686-21620CDBEED4}"/>
              </a:ext>
            </a:extLst>
          </p:cNvPr>
          <p:cNvSpPr/>
          <p:nvPr/>
        </p:nvSpPr>
        <p:spPr>
          <a:xfrm>
            <a:off x="400526" y="3312071"/>
            <a:ext cx="6758621" cy="7296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102A4B56-7E40-DEFF-0DA3-8581F1C08FFE}"/>
              </a:ext>
            </a:extLst>
          </p:cNvPr>
          <p:cNvSpPr txBox="1"/>
          <p:nvPr/>
        </p:nvSpPr>
        <p:spPr>
          <a:xfrm>
            <a:off x="400526" y="3365437"/>
            <a:ext cx="6767919" cy="593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en-US" altLang="ja-JP" sz="1085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MS-C910</a:t>
            </a:r>
            <a:r>
              <a:rPr kumimoji="1" lang="ja-JP" altLang="en-US" sz="1085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は、デスクトップ用</a:t>
            </a:r>
            <a:r>
              <a:rPr kumimoji="1" lang="en-US" altLang="ja-JP" sz="1085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CPU</a:t>
            </a:r>
            <a:r>
              <a:rPr kumimoji="1" lang="ja-JP" altLang="en-US" sz="1085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を搭載可能な圧倒的演算能力と、</a:t>
            </a:r>
            <a:r>
              <a:rPr kumimoji="1" lang="en-US" altLang="ja-JP" sz="1085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PCIe/PCI</a:t>
            </a:r>
            <a:r>
              <a:rPr kumimoji="1" lang="ja-JP" altLang="en-US" sz="1085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スロットによる自由なカスタマイズ性を備えた、産業用</a:t>
            </a:r>
            <a:r>
              <a:rPr kumimoji="1" lang="en-US" altLang="ja-JP" sz="1085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PC</a:t>
            </a:r>
            <a:r>
              <a:rPr kumimoji="1" lang="ja-JP" altLang="en-US" sz="1085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のフラッグシップモデルです。</a:t>
            </a:r>
            <a:r>
              <a:rPr kumimoji="1" lang="en-US" altLang="ja-JP" sz="1085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AI</a:t>
            </a:r>
            <a:r>
              <a:rPr kumimoji="1" lang="ja-JP" altLang="en-US" sz="1085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画像解析や高度な自動制御など、エッジコンピューティングの限界を押し広げます。</a:t>
            </a:r>
            <a:endParaRPr kumimoji="1" lang="en-US" altLang="ja-JP" sz="1085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6E226DDB-1D59-878B-A877-18B90956E04A}"/>
              </a:ext>
            </a:extLst>
          </p:cNvPr>
          <p:cNvGrpSpPr/>
          <p:nvPr/>
        </p:nvGrpSpPr>
        <p:grpSpPr>
          <a:xfrm>
            <a:off x="400526" y="6604380"/>
            <a:ext cx="6767919" cy="1934004"/>
            <a:chOff x="400526" y="6674318"/>
            <a:chExt cx="6437079" cy="161538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0492782C-6685-5905-B00E-04624CFC81D7}"/>
                </a:ext>
              </a:extLst>
            </p:cNvPr>
            <p:cNvSpPr/>
            <p:nvPr/>
          </p:nvSpPr>
          <p:spPr>
            <a:xfrm>
              <a:off x="400526" y="6674318"/>
              <a:ext cx="3165634" cy="744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CC38DD39-6BDD-1138-4939-9A06D1441FB8}"/>
                </a:ext>
              </a:extLst>
            </p:cNvPr>
            <p:cNvSpPr/>
            <p:nvPr/>
          </p:nvSpPr>
          <p:spPr>
            <a:xfrm>
              <a:off x="400526" y="7544912"/>
              <a:ext cx="3165634" cy="744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5CAFF10E-B29F-74A4-BC98-5B0DFC129438}"/>
                </a:ext>
              </a:extLst>
            </p:cNvPr>
            <p:cNvSpPr/>
            <p:nvPr/>
          </p:nvSpPr>
          <p:spPr>
            <a:xfrm>
              <a:off x="3671971" y="6674318"/>
              <a:ext cx="3165634" cy="744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D0453072-CD69-7FC7-8E0A-DAF32EF22ADC}"/>
                </a:ext>
              </a:extLst>
            </p:cNvPr>
            <p:cNvSpPr/>
            <p:nvPr/>
          </p:nvSpPr>
          <p:spPr>
            <a:xfrm>
              <a:off x="3671971" y="7544912"/>
              <a:ext cx="3165634" cy="744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8C860509-79EB-526D-01D0-A5C12C063AFD}"/>
              </a:ext>
            </a:extLst>
          </p:cNvPr>
          <p:cNvSpPr/>
          <p:nvPr/>
        </p:nvSpPr>
        <p:spPr>
          <a:xfrm>
            <a:off x="400526" y="6604380"/>
            <a:ext cx="3328335" cy="2590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デスクトップ用</a:t>
            </a:r>
            <a:r>
              <a:rPr kumimoji="1" lang="en-US" altLang="ja-JP" sz="1050" dirty="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CPU</a:t>
            </a:r>
            <a:r>
              <a:rPr kumimoji="1" lang="ja-JP" altLang="en-US" sz="1050" dirty="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のパワーをファンレスで</a:t>
            </a: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8285C502-7F69-ADBA-9AF0-2963127DF7B5}"/>
              </a:ext>
            </a:extLst>
          </p:cNvPr>
          <p:cNvSpPr/>
          <p:nvPr/>
        </p:nvSpPr>
        <p:spPr>
          <a:xfrm>
            <a:off x="400526" y="7646688"/>
            <a:ext cx="3328335" cy="2590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ミッションクリティカルな信頼性</a:t>
            </a: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A363B07D-37C4-C88A-7CDD-2333DE77B4AA}"/>
              </a:ext>
            </a:extLst>
          </p:cNvPr>
          <p:cNvSpPr/>
          <p:nvPr/>
        </p:nvSpPr>
        <p:spPr>
          <a:xfrm>
            <a:off x="3840110" y="6604380"/>
            <a:ext cx="3328335" cy="2590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PCIe Gen4 x16</a:t>
            </a:r>
            <a:r>
              <a:rPr kumimoji="1" lang="ja-JP" altLang="en-US" sz="1050" dirty="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スロット搭載</a:t>
            </a: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C7813F0B-86B3-DEC4-10C9-961E3986B22F}"/>
              </a:ext>
            </a:extLst>
          </p:cNvPr>
          <p:cNvSpPr/>
          <p:nvPr/>
        </p:nvSpPr>
        <p:spPr>
          <a:xfrm>
            <a:off x="3840110" y="7646688"/>
            <a:ext cx="3328335" cy="2590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驚異の電源適応力と堅牢性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F648763C-C545-B199-C1FF-C80F7B76406D}"/>
              </a:ext>
            </a:extLst>
          </p:cNvPr>
          <p:cNvSpPr txBox="1"/>
          <p:nvPr/>
        </p:nvSpPr>
        <p:spPr>
          <a:xfrm>
            <a:off x="409824" y="6947489"/>
            <a:ext cx="327529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第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12/13/14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世代の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Intel® Core™ 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プロセッサに対応。モバイル用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CPU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では到達できない圧倒的な処理能力を、無音かつ防塵性に優れたファンレス環境で提供します。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52A26CCD-F76E-BC68-E6FA-31D1E80CFCD4}"/>
              </a:ext>
            </a:extLst>
          </p:cNvPr>
          <p:cNvSpPr txBox="1"/>
          <p:nvPr/>
        </p:nvSpPr>
        <p:spPr>
          <a:xfrm>
            <a:off x="3830815" y="6922443"/>
            <a:ext cx="327529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グラフィックスボードや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AI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アクセラレータ、各種拡張カードを搭載可能。用途に合わせて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5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つの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SKU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から選択でき、古い資産（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PCI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スロット）の継承も可能です。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248802AF-614B-C9DA-4CEE-3F7BBD8DFD57}"/>
              </a:ext>
            </a:extLst>
          </p:cNvPr>
          <p:cNvSpPr txBox="1"/>
          <p:nvPr/>
        </p:nvSpPr>
        <p:spPr>
          <a:xfrm>
            <a:off x="409824" y="7960171"/>
            <a:ext cx="327529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ECC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メモリ（エラー訂正）に対応し、計算ミスが許されない現場でも安定稼働。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RAID 0/1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対応：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2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つの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2.5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インチストレージでデータのバックアップや高速化が可能です。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83D035F0-4F79-4456-28CD-B7FC7D370CB7}"/>
              </a:ext>
            </a:extLst>
          </p:cNvPr>
          <p:cNvSpPr txBox="1"/>
          <p:nvPr/>
        </p:nvSpPr>
        <p:spPr>
          <a:xfrm>
            <a:off x="3839979" y="8015830"/>
            <a:ext cx="32752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DC 8V〜48V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という極めて広い入力電圧に対応。不安定な電源環境や、大型重機のバッテリー直結でも使用できます。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0CDA307-CA30-0281-5419-E4ABBB86A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79" y="823115"/>
            <a:ext cx="2686215" cy="214693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438702B-A7AA-8038-22A1-63C83404F4FA}"/>
              </a:ext>
            </a:extLst>
          </p:cNvPr>
          <p:cNvSpPr txBox="1"/>
          <p:nvPr/>
        </p:nvSpPr>
        <p:spPr>
          <a:xfrm>
            <a:off x="4065082" y="1547772"/>
            <a:ext cx="2011868" cy="345454"/>
          </a:xfrm>
          <a:custGeom>
            <a:avLst/>
            <a:gdLst/>
            <a:ahLst/>
            <a:cxnLst/>
            <a:rect l="l" t="t" r="r" b="b"/>
            <a:pathLst>
              <a:path w="2179063" h="374163">
                <a:moveTo>
                  <a:pt x="800002" y="193391"/>
                </a:moveTo>
                <a:lnTo>
                  <a:pt x="954983" y="193391"/>
                </a:lnTo>
                <a:lnTo>
                  <a:pt x="954983" y="267538"/>
                </a:lnTo>
                <a:lnTo>
                  <a:pt x="800002" y="267538"/>
                </a:lnTo>
                <a:close/>
                <a:moveTo>
                  <a:pt x="2040195" y="81762"/>
                </a:moveTo>
                <a:cubicBezTo>
                  <a:pt x="2037512" y="81604"/>
                  <a:pt x="2033534" y="82046"/>
                  <a:pt x="2028262" y="83087"/>
                </a:cubicBezTo>
                <a:cubicBezTo>
                  <a:pt x="2022990" y="84128"/>
                  <a:pt x="2017371" y="86716"/>
                  <a:pt x="2011404" y="90851"/>
                </a:cubicBezTo>
                <a:cubicBezTo>
                  <a:pt x="2000744" y="98720"/>
                  <a:pt x="1993399" y="111639"/>
                  <a:pt x="1989369" y="129607"/>
                </a:cubicBezTo>
                <a:cubicBezTo>
                  <a:pt x="1985338" y="147576"/>
                  <a:pt x="1983423" y="170342"/>
                  <a:pt x="1983623" y="197905"/>
                </a:cubicBezTo>
                <a:cubicBezTo>
                  <a:pt x="1983495" y="198908"/>
                  <a:pt x="1983583" y="204307"/>
                  <a:pt x="1983885" y="214101"/>
                </a:cubicBezTo>
                <a:cubicBezTo>
                  <a:pt x="1984188" y="223895"/>
                  <a:pt x="1985473" y="235092"/>
                  <a:pt x="1987740" y="247691"/>
                </a:cubicBezTo>
                <a:cubicBezTo>
                  <a:pt x="1990007" y="260291"/>
                  <a:pt x="1994022" y="271300"/>
                  <a:pt x="1999787" y="280720"/>
                </a:cubicBezTo>
                <a:cubicBezTo>
                  <a:pt x="2004427" y="287590"/>
                  <a:pt x="2010299" y="292913"/>
                  <a:pt x="2017402" y="296690"/>
                </a:cubicBezTo>
                <a:cubicBezTo>
                  <a:pt x="2024505" y="300466"/>
                  <a:pt x="2032271" y="302381"/>
                  <a:pt x="2040700" y="302434"/>
                </a:cubicBezTo>
                <a:cubicBezTo>
                  <a:pt x="2054928" y="301413"/>
                  <a:pt x="2065493" y="297142"/>
                  <a:pt x="2072396" y="289620"/>
                </a:cubicBezTo>
                <a:cubicBezTo>
                  <a:pt x="2079299" y="282098"/>
                  <a:pt x="2083551" y="275933"/>
                  <a:pt x="2085150" y="271126"/>
                </a:cubicBezTo>
                <a:cubicBezTo>
                  <a:pt x="2089833" y="259764"/>
                  <a:pt x="2092969" y="246634"/>
                  <a:pt x="2094557" y="231738"/>
                </a:cubicBezTo>
                <a:cubicBezTo>
                  <a:pt x="2096146" y="216841"/>
                  <a:pt x="2096883" y="203207"/>
                  <a:pt x="2096767" y="190835"/>
                </a:cubicBezTo>
                <a:cubicBezTo>
                  <a:pt x="2096798" y="168259"/>
                  <a:pt x="2095347" y="149659"/>
                  <a:pt x="2092411" y="135036"/>
                </a:cubicBezTo>
                <a:cubicBezTo>
                  <a:pt x="2089475" y="120413"/>
                  <a:pt x="2084866" y="108883"/>
                  <a:pt x="2078584" y="100445"/>
                </a:cubicBezTo>
                <a:cubicBezTo>
                  <a:pt x="2071744" y="91934"/>
                  <a:pt x="2064714" y="86611"/>
                  <a:pt x="2057495" y="84476"/>
                </a:cubicBezTo>
                <a:cubicBezTo>
                  <a:pt x="2050276" y="82340"/>
                  <a:pt x="2044510" y="81436"/>
                  <a:pt x="2040195" y="81762"/>
                </a:cubicBezTo>
                <a:close/>
                <a:moveTo>
                  <a:pt x="1509252" y="81762"/>
                </a:moveTo>
                <a:cubicBezTo>
                  <a:pt x="1505684" y="81773"/>
                  <a:pt x="1502085" y="82130"/>
                  <a:pt x="1498455" y="82835"/>
                </a:cubicBezTo>
                <a:cubicBezTo>
                  <a:pt x="1494825" y="83540"/>
                  <a:pt x="1491352" y="84529"/>
                  <a:pt x="1488037" y="85803"/>
                </a:cubicBezTo>
                <a:cubicBezTo>
                  <a:pt x="1477409" y="90559"/>
                  <a:pt x="1469369" y="97589"/>
                  <a:pt x="1463917" y="106891"/>
                </a:cubicBezTo>
                <a:cubicBezTo>
                  <a:pt x="1458467" y="116194"/>
                  <a:pt x="1455730" y="126506"/>
                  <a:pt x="1455709" y="137829"/>
                </a:cubicBezTo>
                <a:cubicBezTo>
                  <a:pt x="1455899" y="154087"/>
                  <a:pt x="1460824" y="167409"/>
                  <a:pt x="1470484" y="177796"/>
                </a:cubicBezTo>
                <a:cubicBezTo>
                  <a:pt x="1480144" y="188182"/>
                  <a:pt x="1493404" y="193549"/>
                  <a:pt x="1510262" y="193896"/>
                </a:cubicBezTo>
                <a:cubicBezTo>
                  <a:pt x="1526458" y="193549"/>
                  <a:pt x="1539527" y="188182"/>
                  <a:pt x="1549472" y="177796"/>
                </a:cubicBezTo>
                <a:cubicBezTo>
                  <a:pt x="1559416" y="167409"/>
                  <a:pt x="1564531" y="154087"/>
                  <a:pt x="1564815" y="137829"/>
                </a:cubicBezTo>
                <a:cubicBezTo>
                  <a:pt x="1564857" y="135956"/>
                  <a:pt x="1564646" y="133136"/>
                  <a:pt x="1564183" y="129368"/>
                </a:cubicBezTo>
                <a:cubicBezTo>
                  <a:pt x="1563720" y="125601"/>
                  <a:pt x="1562752" y="121518"/>
                  <a:pt x="1561279" y="117120"/>
                </a:cubicBezTo>
                <a:cubicBezTo>
                  <a:pt x="1559458" y="111006"/>
                  <a:pt x="1554513" y="103787"/>
                  <a:pt x="1546441" y="95463"/>
                </a:cubicBezTo>
                <a:cubicBezTo>
                  <a:pt x="1538370" y="87139"/>
                  <a:pt x="1525973" y="82572"/>
                  <a:pt x="1509252" y="81762"/>
                </a:cubicBezTo>
                <a:close/>
                <a:moveTo>
                  <a:pt x="1775466" y="16703"/>
                </a:moveTo>
                <a:lnTo>
                  <a:pt x="1846596" y="16703"/>
                </a:lnTo>
                <a:lnTo>
                  <a:pt x="1846596" y="365474"/>
                </a:lnTo>
                <a:lnTo>
                  <a:pt x="1756801" y="365474"/>
                </a:lnTo>
                <a:lnTo>
                  <a:pt x="1756801" y="152437"/>
                </a:lnTo>
                <a:lnTo>
                  <a:pt x="1673000" y="152437"/>
                </a:lnTo>
                <a:lnTo>
                  <a:pt x="1673504" y="89397"/>
                </a:lnTo>
                <a:cubicBezTo>
                  <a:pt x="1684758" y="89313"/>
                  <a:pt x="1695443" y="88471"/>
                  <a:pt x="1705561" y="86871"/>
                </a:cubicBezTo>
                <a:cubicBezTo>
                  <a:pt x="1715678" y="85270"/>
                  <a:pt x="1725859" y="81902"/>
                  <a:pt x="1736103" y="76764"/>
                </a:cubicBezTo>
                <a:cubicBezTo>
                  <a:pt x="1742318" y="73679"/>
                  <a:pt x="1747177" y="70626"/>
                  <a:pt x="1750679" y="67605"/>
                </a:cubicBezTo>
                <a:cubicBezTo>
                  <a:pt x="1754181" y="64583"/>
                  <a:pt x="1756895" y="61909"/>
                  <a:pt x="1758818" y="59582"/>
                </a:cubicBezTo>
                <a:cubicBezTo>
                  <a:pt x="1765440" y="51129"/>
                  <a:pt x="1769854" y="42776"/>
                  <a:pt x="1772061" y="34525"/>
                </a:cubicBezTo>
                <a:cubicBezTo>
                  <a:pt x="1774268" y="26273"/>
                  <a:pt x="1775403" y="20333"/>
                  <a:pt x="1775466" y="16703"/>
                </a:cubicBezTo>
                <a:close/>
                <a:moveTo>
                  <a:pt x="2040700" y="13169"/>
                </a:moveTo>
                <a:cubicBezTo>
                  <a:pt x="2054433" y="13316"/>
                  <a:pt x="2065609" y="14535"/>
                  <a:pt x="2074227" y="16825"/>
                </a:cubicBezTo>
                <a:cubicBezTo>
                  <a:pt x="2082845" y="19116"/>
                  <a:pt x="2089854" y="21596"/>
                  <a:pt x="2095252" y="24265"/>
                </a:cubicBezTo>
                <a:cubicBezTo>
                  <a:pt x="2109000" y="30519"/>
                  <a:pt x="2122253" y="40428"/>
                  <a:pt x="2135011" y="53992"/>
                </a:cubicBezTo>
                <a:cubicBezTo>
                  <a:pt x="2147768" y="67556"/>
                  <a:pt x="2158256" y="85582"/>
                  <a:pt x="2166473" y="108070"/>
                </a:cubicBezTo>
                <a:cubicBezTo>
                  <a:pt x="2174690" y="130558"/>
                  <a:pt x="2178862" y="158315"/>
                  <a:pt x="2178990" y="191340"/>
                </a:cubicBezTo>
                <a:cubicBezTo>
                  <a:pt x="2179283" y="196973"/>
                  <a:pt x="2178697" y="207982"/>
                  <a:pt x="2177234" y="224367"/>
                </a:cubicBezTo>
                <a:cubicBezTo>
                  <a:pt x="2175771" y="240753"/>
                  <a:pt x="2171673" y="259016"/>
                  <a:pt x="2164941" y="279156"/>
                </a:cubicBezTo>
                <a:cubicBezTo>
                  <a:pt x="2158209" y="299296"/>
                  <a:pt x="2147086" y="317815"/>
                  <a:pt x="2131573" y="334712"/>
                </a:cubicBezTo>
                <a:cubicBezTo>
                  <a:pt x="2122010" y="343927"/>
                  <a:pt x="2112887" y="350841"/>
                  <a:pt x="2104204" y="355454"/>
                </a:cubicBezTo>
                <a:cubicBezTo>
                  <a:pt x="2095520" y="360067"/>
                  <a:pt x="2088665" y="363072"/>
                  <a:pt x="2083635" y="364469"/>
                </a:cubicBezTo>
                <a:cubicBezTo>
                  <a:pt x="2079404" y="366056"/>
                  <a:pt x="2073848" y="367422"/>
                  <a:pt x="2066966" y="368567"/>
                </a:cubicBezTo>
                <a:cubicBezTo>
                  <a:pt x="2060084" y="369713"/>
                  <a:pt x="2051497" y="370196"/>
                  <a:pt x="2041205" y="370017"/>
                </a:cubicBezTo>
                <a:cubicBezTo>
                  <a:pt x="2026462" y="370154"/>
                  <a:pt x="2012888" y="368494"/>
                  <a:pt x="2000484" y="365037"/>
                </a:cubicBezTo>
                <a:cubicBezTo>
                  <a:pt x="1988080" y="361580"/>
                  <a:pt x="1975902" y="355506"/>
                  <a:pt x="1963950" y="346817"/>
                </a:cubicBezTo>
                <a:cubicBezTo>
                  <a:pt x="1960314" y="344348"/>
                  <a:pt x="1955858" y="340586"/>
                  <a:pt x="1950583" y="335532"/>
                </a:cubicBezTo>
                <a:cubicBezTo>
                  <a:pt x="1945307" y="330478"/>
                  <a:pt x="1939842" y="323816"/>
                  <a:pt x="1934188" y="315547"/>
                </a:cubicBezTo>
                <a:cubicBezTo>
                  <a:pt x="1926201" y="305024"/>
                  <a:pt x="1918845" y="289606"/>
                  <a:pt x="1912119" y="269293"/>
                </a:cubicBezTo>
                <a:cubicBezTo>
                  <a:pt x="1905393" y="248980"/>
                  <a:pt x="1901820" y="223333"/>
                  <a:pt x="1901400" y="192350"/>
                </a:cubicBezTo>
                <a:cubicBezTo>
                  <a:pt x="1901054" y="185994"/>
                  <a:pt x="1901689" y="174131"/>
                  <a:pt x="1903305" y="156761"/>
                </a:cubicBezTo>
                <a:cubicBezTo>
                  <a:pt x="1904921" y="139390"/>
                  <a:pt x="1909592" y="120312"/>
                  <a:pt x="1917317" y="99524"/>
                </a:cubicBezTo>
                <a:cubicBezTo>
                  <a:pt x="1925043" y="78736"/>
                  <a:pt x="1937897" y="60039"/>
                  <a:pt x="1955879" y="43430"/>
                </a:cubicBezTo>
                <a:cubicBezTo>
                  <a:pt x="1973130" y="29371"/>
                  <a:pt x="1989346" y="20671"/>
                  <a:pt x="2004527" y="17330"/>
                </a:cubicBezTo>
                <a:cubicBezTo>
                  <a:pt x="2019707" y="13988"/>
                  <a:pt x="2031766" y="12602"/>
                  <a:pt x="2040700" y="13169"/>
                </a:cubicBezTo>
                <a:close/>
                <a:moveTo>
                  <a:pt x="1510262" y="13169"/>
                </a:moveTo>
                <a:cubicBezTo>
                  <a:pt x="1514366" y="13074"/>
                  <a:pt x="1520175" y="13390"/>
                  <a:pt x="1527689" y="14115"/>
                </a:cubicBezTo>
                <a:cubicBezTo>
                  <a:pt x="1535202" y="14840"/>
                  <a:pt x="1544042" y="16543"/>
                  <a:pt x="1554207" y="19222"/>
                </a:cubicBezTo>
                <a:cubicBezTo>
                  <a:pt x="1564285" y="21880"/>
                  <a:pt x="1575530" y="26987"/>
                  <a:pt x="1587941" y="34542"/>
                </a:cubicBezTo>
                <a:cubicBezTo>
                  <a:pt x="1600352" y="42097"/>
                  <a:pt x="1612006" y="53298"/>
                  <a:pt x="1622902" y="68146"/>
                </a:cubicBezTo>
                <a:cubicBezTo>
                  <a:pt x="1633798" y="82994"/>
                  <a:pt x="1642013" y="102686"/>
                  <a:pt x="1647547" y="127222"/>
                </a:cubicBezTo>
                <a:cubicBezTo>
                  <a:pt x="1648881" y="132757"/>
                  <a:pt x="1650122" y="140249"/>
                  <a:pt x="1651267" y="149699"/>
                </a:cubicBezTo>
                <a:cubicBezTo>
                  <a:pt x="1652413" y="159149"/>
                  <a:pt x="1653022" y="170682"/>
                  <a:pt x="1653096" y="184299"/>
                </a:cubicBezTo>
                <a:cubicBezTo>
                  <a:pt x="1653086" y="190716"/>
                  <a:pt x="1652854" y="197318"/>
                  <a:pt x="1652402" y="204107"/>
                </a:cubicBezTo>
                <a:cubicBezTo>
                  <a:pt x="1651950" y="210896"/>
                  <a:pt x="1651341" y="217243"/>
                  <a:pt x="1650574" y="223147"/>
                </a:cubicBezTo>
                <a:cubicBezTo>
                  <a:pt x="1650079" y="230271"/>
                  <a:pt x="1647536" y="242764"/>
                  <a:pt x="1642943" y="260626"/>
                </a:cubicBezTo>
                <a:cubicBezTo>
                  <a:pt x="1638351" y="278488"/>
                  <a:pt x="1630132" y="296796"/>
                  <a:pt x="1618288" y="315551"/>
                </a:cubicBezTo>
                <a:cubicBezTo>
                  <a:pt x="1612108" y="324093"/>
                  <a:pt x="1606181" y="330964"/>
                  <a:pt x="1600505" y="336165"/>
                </a:cubicBezTo>
                <a:cubicBezTo>
                  <a:pt x="1594830" y="341366"/>
                  <a:pt x="1590164" y="345085"/>
                  <a:pt x="1586506" y="347323"/>
                </a:cubicBezTo>
                <a:cubicBezTo>
                  <a:pt x="1569862" y="358197"/>
                  <a:pt x="1554064" y="364816"/>
                  <a:pt x="1539113" y="367180"/>
                </a:cubicBezTo>
                <a:cubicBezTo>
                  <a:pt x="1524163" y="369544"/>
                  <a:pt x="1513030" y="370490"/>
                  <a:pt x="1505716" y="370017"/>
                </a:cubicBezTo>
                <a:cubicBezTo>
                  <a:pt x="1499911" y="370375"/>
                  <a:pt x="1489807" y="369659"/>
                  <a:pt x="1475404" y="367869"/>
                </a:cubicBezTo>
                <a:cubicBezTo>
                  <a:pt x="1461002" y="366079"/>
                  <a:pt x="1445816" y="361067"/>
                  <a:pt x="1429846" y="352833"/>
                </a:cubicBezTo>
                <a:cubicBezTo>
                  <a:pt x="1413877" y="344599"/>
                  <a:pt x="1400639" y="330995"/>
                  <a:pt x="1390133" y="312021"/>
                </a:cubicBezTo>
                <a:cubicBezTo>
                  <a:pt x="1387821" y="307929"/>
                  <a:pt x="1385635" y="303109"/>
                  <a:pt x="1383575" y="297561"/>
                </a:cubicBezTo>
                <a:cubicBezTo>
                  <a:pt x="1381515" y="292013"/>
                  <a:pt x="1379834" y="284536"/>
                  <a:pt x="1378531" y="275133"/>
                </a:cubicBezTo>
                <a:lnTo>
                  <a:pt x="1458740" y="275638"/>
                </a:lnTo>
                <a:cubicBezTo>
                  <a:pt x="1458961" y="276660"/>
                  <a:pt x="1459403" y="278155"/>
                  <a:pt x="1460066" y="280124"/>
                </a:cubicBezTo>
                <a:cubicBezTo>
                  <a:pt x="1460729" y="282093"/>
                  <a:pt x="1461802" y="284473"/>
                  <a:pt x="1463286" y="287264"/>
                </a:cubicBezTo>
                <a:cubicBezTo>
                  <a:pt x="1469516" y="296973"/>
                  <a:pt x="1477135" y="302954"/>
                  <a:pt x="1486143" y="305207"/>
                </a:cubicBezTo>
                <a:cubicBezTo>
                  <a:pt x="1495151" y="307460"/>
                  <a:pt x="1501507" y="308386"/>
                  <a:pt x="1505211" y="307986"/>
                </a:cubicBezTo>
                <a:cubicBezTo>
                  <a:pt x="1519541" y="307559"/>
                  <a:pt x="1530729" y="303921"/>
                  <a:pt x="1538773" y="297072"/>
                </a:cubicBezTo>
                <a:cubicBezTo>
                  <a:pt x="1546818" y="290224"/>
                  <a:pt x="1552617" y="282730"/>
                  <a:pt x="1556172" y="274590"/>
                </a:cubicBezTo>
                <a:cubicBezTo>
                  <a:pt x="1559726" y="266450"/>
                  <a:pt x="1561934" y="260229"/>
                  <a:pt x="1562794" y="255928"/>
                </a:cubicBezTo>
                <a:cubicBezTo>
                  <a:pt x="1564814" y="249960"/>
                  <a:pt x="1566328" y="243740"/>
                  <a:pt x="1567337" y="237268"/>
                </a:cubicBezTo>
                <a:cubicBezTo>
                  <a:pt x="1567820" y="234452"/>
                  <a:pt x="1568241" y="231510"/>
                  <a:pt x="1568598" y="228442"/>
                </a:cubicBezTo>
                <a:cubicBezTo>
                  <a:pt x="1568956" y="225374"/>
                  <a:pt x="1569376" y="222433"/>
                  <a:pt x="1569859" y="219617"/>
                </a:cubicBezTo>
                <a:cubicBezTo>
                  <a:pt x="1569092" y="220657"/>
                  <a:pt x="1567852" y="222233"/>
                  <a:pt x="1566138" y="224345"/>
                </a:cubicBezTo>
                <a:cubicBezTo>
                  <a:pt x="1564424" y="226457"/>
                  <a:pt x="1562300" y="228915"/>
                  <a:pt x="1559764" y="231720"/>
                </a:cubicBezTo>
                <a:cubicBezTo>
                  <a:pt x="1546746" y="243582"/>
                  <a:pt x="1533508" y="250874"/>
                  <a:pt x="1520049" y="253595"/>
                </a:cubicBezTo>
                <a:cubicBezTo>
                  <a:pt x="1506590" y="256316"/>
                  <a:pt x="1496761" y="257430"/>
                  <a:pt x="1490562" y="256936"/>
                </a:cubicBezTo>
                <a:cubicBezTo>
                  <a:pt x="1471294" y="256656"/>
                  <a:pt x="1455085" y="253630"/>
                  <a:pt x="1441935" y="247858"/>
                </a:cubicBezTo>
                <a:cubicBezTo>
                  <a:pt x="1428785" y="242087"/>
                  <a:pt x="1418188" y="235251"/>
                  <a:pt x="1410143" y="227350"/>
                </a:cubicBezTo>
                <a:cubicBezTo>
                  <a:pt x="1402099" y="219449"/>
                  <a:pt x="1396101" y="212164"/>
                  <a:pt x="1392150" y="205496"/>
                </a:cubicBezTo>
                <a:cubicBezTo>
                  <a:pt x="1385656" y="195455"/>
                  <a:pt x="1380990" y="185126"/>
                  <a:pt x="1378152" y="174510"/>
                </a:cubicBezTo>
                <a:cubicBezTo>
                  <a:pt x="1375315" y="163894"/>
                  <a:pt x="1373928" y="152678"/>
                  <a:pt x="1373991" y="140860"/>
                </a:cubicBezTo>
                <a:cubicBezTo>
                  <a:pt x="1373507" y="133714"/>
                  <a:pt x="1374726" y="122624"/>
                  <a:pt x="1377648" y="107589"/>
                </a:cubicBezTo>
                <a:cubicBezTo>
                  <a:pt x="1380569" y="92555"/>
                  <a:pt x="1388094" y="77053"/>
                  <a:pt x="1400221" y="61084"/>
                </a:cubicBezTo>
                <a:cubicBezTo>
                  <a:pt x="1405072" y="54935"/>
                  <a:pt x="1412297" y="48179"/>
                  <a:pt x="1421896" y="40816"/>
                </a:cubicBezTo>
                <a:cubicBezTo>
                  <a:pt x="1431495" y="33452"/>
                  <a:pt x="1443620" y="27070"/>
                  <a:pt x="1458272" y="21669"/>
                </a:cubicBezTo>
                <a:cubicBezTo>
                  <a:pt x="1472923" y="16267"/>
                  <a:pt x="1490253" y="13433"/>
                  <a:pt x="1510262" y="13169"/>
                </a:cubicBezTo>
                <a:close/>
                <a:moveTo>
                  <a:pt x="0" y="9130"/>
                </a:moveTo>
                <a:lnTo>
                  <a:pt x="135749" y="9130"/>
                </a:lnTo>
                <a:lnTo>
                  <a:pt x="200385" y="247893"/>
                </a:lnTo>
                <a:lnTo>
                  <a:pt x="265526" y="9130"/>
                </a:lnTo>
                <a:lnTo>
                  <a:pt x="398749" y="9130"/>
                </a:lnTo>
                <a:lnTo>
                  <a:pt x="398749" y="365474"/>
                </a:lnTo>
                <a:lnTo>
                  <a:pt x="310467" y="365474"/>
                </a:lnTo>
                <a:lnTo>
                  <a:pt x="313494" y="102477"/>
                </a:lnTo>
                <a:lnTo>
                  <a:pt x="236743" y="365474"/>
                </a:lnTo>
                <a:lnTo>
                  <a:pt x="162007" y="365474"/>
                </a:lnTo>
                <a:lnTo>
                  <a:pt x="85254" y="105506"/>
                </a:lnTo>
                <a:lnTo>
                  <a:pt x="88281" y="365474"/>
                </a:lnTo>
                <a:lnTo>
                  <a:pt x="0" y="365474"/>
                </a:lnTo>
                <a:close/>
                <a:moveTo>
                  <a:pt x="596500" y="1053"/>
                </a:moveTo>
                <a:cubicBezTo>
                  <a:pt x="600457" y="958"/>
                  <a:pt x="606560" y="1148"/>
                  <a:pt x="614809" y="1620"/>
                </a:cubicBezTo>
                <a:cubicBezTo>
                  <a:pt x="623059" y="2093"/>
                  <a:pt x="632444" y="3417"/>
                  <a:pt x="642967" y="5592"/>
                </a:cubicBezTo>
                <a:cubicBezTo>
                  <a:pt x="648410" y="6439"/>
                  <a:pt x="656542" y="8781"/>
                  <a:pt x="667363" y="12616"/>
                </a:cubicBezTo>
                <a:cubicBezTo>
                  <a:pt x="678185" y="16452"/>
                  <a:pt x="689341" y="22754"/>
                  <a:pt x="700833" y="31521"/>
                </a:cubicBezTo>
                <a:cubicBezTo>
                  <a:pt x="712325" y="40289"/>
                  <a:pt x="721799" y="52494"/>
                  <a:pt x="729254" y="68135"/>
                </a:cubicBezTo>
                <a:cubicBezTo>
                  <a:pt x="731587" y="73446"/>
                  <a:pt x="733605" y="79735"/>
                  <a:pt x="735308" y="87004"/>
                </a:cubicBezTo>
                <a:cubicBezTo>
                  <a:pt x="737010" y="94273"/>
                  <a:pt x="738020" y="103972"/>
                  <a:pt x="738335" y="116102"/>
                </a:cubicBezTo>
                <a:lnTo>
                  <a:pt x="650039" y="115597"/>
                </a:lnTo>
                <a:cubicBezTo>
                  <a:pt x="648986" y="99870"/>
                  <a:pt x="642883" y="88655"/>
                  <a:pt x="631729" y="81954"/>
                </a:cubicBezTo>
                <a:cubicBezTo>
                  <a:pt x="620575" y="75253"/>
                  <a:pt x="607653" y="71991"/>
                  <a:pt x="592964" y="72170"/>
                </a:cubicBezTo>
                <a:cubicBezTo>
                  <a:pt x="592213" y="71940"/>
                  <a:pt x="587991" y="72177"/>
                  <a:pt x="580299" y="72881"/>
                </a:cubicBezTo>
                <a:cubicBezTo>
                  <a:pt x="572608" y="73586"/>
                  <a:pt x="564945" y="76142"/>
                  <a:pt x="557309" y="80550"/>
                </a:cubicBezTo>
                <a:cubicBezTo>
                  <a:pt x="549674" y="84958"/>
                  <a:pt x="545565" y="92600"/>
                  <a:pt x="544982" y="103478"/>
                </a:cubicBezTo>
                <a:cubicBezTo>
                  <a:pt x="544750" y="107570"/>
                  <a:pt x="545718" y="111631"/>
                  <a:pt x="547887" y="115660"/>
                </a:cubicBezTo>
                <a:cubicBezTo>
                  <a:pt x="550054" y="119689"/>
                  <a:pt x="554809" y="123371"/>
                  <a:pt x="562154" y="126706"/>
                </a:cubicBezTo>
                <a:cubicBezTo>
                  <a:pt x="566258" y="128347"/>
                  <a:pt x="574592" y="130872"/>
                  <a:pt x="587155" y="134281"/>
                </a:cubicBezTo>
                <a:cubicBezTo>
                  <a:pt x="599720" y="137689"/>
                  <a:pt x="613104" y="141224"/>
                  <a:pt x="627309" y="144885"/>
                </a:cubicBezTo>
                <a:cubicBezTo>
                  <a:pt x="629221" y="145237"/>
                  <a:pt x="634825" y="146609"/>
                  <a:pt x="644119" y="148999"/>
                </a:cubicBezTo>
                <a:cubicBezTo>
                  <a:pt x="653414" y="151390"/>
                  <a:pt x="664027" y="154707"/>
                  <a:pt x="675956" y="158949"/>
                </a:cubicBezTo>
                <a:cubicBezTo>
                  <a:pt x="687886" y="163191"/>
                  <a:pt x="698757" y="168266"/>
                  <a:pt x="708570" y="174173"/>
                </a:cubicBezTo>
                <a:cubicBezTo>
                  <a:pt x="723221" y="183315"/>
                  <a:pt x="734278" y="194697"/>
                  <a:pt x="741740" y="208321"/>
                </a:cubicBezTo>
                <a:cubicBezTo>
                  <a:pt x="749202" y="221945"/>
                  <a:pt x="752943" y="237493"/>
                  <a:pt x="752964" y="254967"/>
                </a:cubicBezTo>
                <a:cubicBezTo>
                  <a:pt x="753700" y="265350"/>
                  <a:pt x="751094" y="279422"/>
                  <a:pt x="745145" y="297182"/>
                </a:cubicBezTo>
                <a:cubicBezTo>
                  <a:pt x="739196" y="314942"/>
                  <a:pt x="725491" y="331655"/>
                  <a:pt x="704029" y="347323"/>
                </a:cubicBezTo>
                <a:cubicBezTo>
                  <a:pt x="694634" y="353911"/>
                  <a:pt x="681641" y="359775"/>
                  <a:pt x="665047" y="364913"/>
                </a:cubicBezTo>
                <a:cubicBezTo>
                  <a:pt x="648453" y="370051"/>
                  <a:pt x="627119" y="372762"/>
                  <a:pt x="601046" y="373046"/>
                </a:cubicBezTo>
                <a:cubicBezTo>
                  <a:pt x="578896" y="373319"/>
                  <a:pt x="556784" y="370503"/>
                  <a:pt x="534711" y="364598"/>
                </a:cubicBezTo>
                <a:cubicBezTo>
                  <a:pt x="512637" y="358692"/>
                  <a:pt x="493187" y="348059"/>
                  <a:pt x="476360" y="332696"/>
                </a:cubicBezTo>
                <a:cubicBezTo>
                  <a:pt x="460563" y="316133"/>
                  <a:pt x="450663" y="299564"/>
                  <a:pt x="446658" y="282988"/>
                </a:cubicBezTo>
                <a:cubicBezTo>
                  <a:pt x="442654" y="266412"/>
                  <a:pt x="440951" y="253874"/>
                  <a:pt x="441551" y="245373"/>
                </a:cubicBezTo>
                <a:lnTo>
                  <a:pt x="534880" y="245878"/>
                </a:lnTo>
                <a:cubicBezTo>
                  <a:pt x="534701" y="250012"/>
                  <a:pt x="535816" y="256766"/>
                  <a:pt x="538226" y="266139"/>
                </a:cubicBezTo>
                <a:cubicBezTo>
                  <a:pt x="540636" y="275513"/>
                  <a:pt x="546928" y="283908"/>
                  <a:pt x="557103" y="291324"/>
                </a:cubicBezTo>
                <a:cubicBezTo>
                  <a:pt x="566416" y="296648"/>
                  <a:pt x="576202" y="299888"/>
                  <a:pt x="586461" y="301045"/>
                </a:cubicBezTo>
                <a:cubicBezTo>
                  <a:pt x="596721" y="302202"/>
                  <a:pt x="603098" y="302665"/>
                  <a:pt x="605591" y="302434"/>
                </a:cubicBezTo>
                <a:cubicBezTo>
                  <a:pt x="607475" y="302655"/>
                  <a:pt x="612673" y="302339"/>
                  <a:pt x="621185" y="301487"/>
                </a:cubicBezTo>
                <a:cubicBezTo>
                  <a:pt x="629698" y="300635"/>
                  <a:pt x="637800" y="297920"/>
                  <a:pt x="645492" y="293344"/>
                </a:cubicBezTo>
                <a:cubicBezTo>
                  <a:pt x="646102" y="293050"/>
                  <a:pt x="647281" y="292124"/>
                  <a:pt x="649028" y="290567"/>
                </a:cubicBezTo>
                <a:cubicBezTo>
                  <a:pt x="650775" y="289010"/>
                  <a:pt x="652458" y="287074"/>
                  <a:pt x="654079" y="284760"/>
                </a:cubicBezTo>
                <a:cubicBezTo>
                  <a:pt x="656520" y="280857"/>
                  <a:pt x="658077" y="277175"/>
                  <a:pt x="658751" y="273714"/>
                </a:cubicBezTo>
                <a:cubicBezTo>
                  <a:pt x="659424" y="270253"/>
                  <a:pt x="659719" y="267707"/>
                  <a:pt x="659635" y="266076"/>
                </a:cubicBezTo>
                <a:cubicBezTo>
                  <a:pt x="659509" y="254441"/>
                  <a:pt x="654458" y="245899"/>
                  <a:pt x="644482" y="240450"/>
                </a:cubicBezTo>
                <a:cubicBezTo>
                  <a:pt x="634507" y="235000"/>
                  <a:pt x="620364" y="229740"/>
                  <a:pt x="602055" y="224669"/>
                </a:cubicBezTo>
                <a:cubicBezTo>
                  <a:pt x="595742" y="222660"/>
                  <a:pt x="589428" y="220745"/>
                  <a:pt x="583115" y="218925"/>
                </a:cubicBezTo>
                <a:cubicBezTo>
                  <a:pt x="576801" y="217105"/>
                  <a:pt x="570489" y="215317"/>
                  <a:pt x="564175" y="213560"/>
                </a:cubicBezTo>
                <a:cubicBezTo>
                  <a:pt x="562154" y="213211"/>
                  <a:pt x="556937" y="211833"/>
                  <a:pt x="548524" y="209427"/>
                </a:cubicBezTo>
                <a:cubicBezTo>
                  <a:pt x="540110" y="207021"/>
                  <a:pt x="530520" y="203660"/>
                  <a:pt x="519753" y="199346"/>
                </a:cubicBezTo>
                <a:cubicBezTo>
                  <a:pt x="508986" y="195032"/>
                  <a:pt x="499062" y="189839"/>
                  <a:pt x="489981" y="183767"/>
                </a:cubicBezTo>
                <a:cubicBezTo>
                  <a:pt x="479367" y="175898"/>
                  <a:pt x="471840" y="167777"/>
                  <a:pt x="467405" y="159403"/>
                </a:cubicBezTo>
                <a:cubicBezTo>
                  <a:pt x="462970" y="151029"/>
                  <a:pt x="460237" y="144170"/>
                  <a:pt x="459208" y="138825"/>
                </a:cubicBezTo>
                <a:cubicBezTo>
                  <a:pt x="458377" y="136458"/>
                  <a:pt x="457515" y="132734"/>
                  <a:pt x="456622" y="127653"/>
                </a:cubicBezTo>
                <a:cubicBezTo>
                  <a:pt x="455729" y="122572"/>
                  <a:pt x="455245" y="116702"/>
                  <a:pt x="455171" y="110043"/>
                </a:cubicBezTo>
                <a:cubicBezTo>
                  <a:pt x="454509" y="99817"/>
                  <a:pt x="457095" y="86694"/>
                  <a:pt x="462928" y="70671"/>
                </a:cubicBezTo>
                <a:cubicBezTo>
                  <a:pt x="468761" y="54648"/>
                  <a:pt x="481815" y="39512"/>
                  <a:pt x="502089" y="25263"/>
                </a:cubicBezTo>
                <a:cubicBezTo>
                  <a:pt x="511127" y="18959"/>
                  <a:pt x="523072" y="13410"/>
                  <a:pt x="537922" y="8619"/>
                </a:cubicBezTo>
                <a:cubicBezTo>
                  <a:pt x="552772" y="3827"/>
                  <a:pt x="572298" y="1305"/>
                  <a:pt x="596500" y="1053"/>
                </a:cubicBezTo>
                <a:close/>
                <a:moveTo>
                  <a:pt x="1184190" y="44"/>
                </a:moveTo>
                <a:cubicBezTo>
                  <a:pt x="1208442" y="-62"/>
                  <a:pt x="1231622" y="4184"/>
                  <a:pt x="1253729" y="12780"/>
                </a:cubicBezTo>
                <a:cubicBezTo>
                  <a:pt x="1275836" y="21376"/>
                  <a:pt x="1295230" y="34954"/>
                  <a:pt x="1311910" y="53512"/>
                </a:cubicBezTo>
                <a:cubicBezTo>
                  <a:pt x="1319599" y="62497"/>
                  <a:pt x="1326308" y="72653"/>
                  <a:pt x="1332040" y="83979"/>
                </a:cubicBezTo>
                <a:cubicBezTo>
                  <a:pt x="1337772" y="95305"/>
                  <a:pt x="1341832" y="106854"/>
                  <a:pt x="1344219" y="118626"/>
                </a:cubicBezTo>
                <a:cubicBezTo>
                  <a:pt x="1344724" y="122456"/>
                  <a:pt x="1345103" y="125780"/>
                  <a:pt x="1345355" y="128599"/>
                </a:cubicBezTo>
                <a:cubicBezTo>
                  <a:pt x="1345607" y="131419"/>
                  <a:pt x="1345734" y="133481"/>
                  <a:pt x="1345734" y="134785"/>
                </a:cubicBezTo>
                <a:lnTo>
                  <a:pt x="1254360" y="134785"/>
                </a:lnTo>
                <a:cubicBezTo>
                  <a:pt x="1250643" y="118037"/>
                  <a:pt x="1244391" y="105637"/>
                  <a:pt x="1235607" y="97586"/>
                </a:cubicBezTo>
                <a:cubicBezTo>
                  <a:pt x="1226823" y="89534"/>
                  <a:pt x="1217617" y="84316"/>
                  <a:pt x="1207991" y="81931"/>
                </a:cubicBezTo>
                <a:cubicBezTo>
                  <a:pt x="1198365" y="79547"/>
                  <a:pt x="1190431" y="78480"/>
                  <a:pt x="1184190" y="78733"/>
                </a:cubicBezTo>
                <a:cubicBezTo>
                  <a:pt x="1165530" y="79185"/>
                  <a:pt x="1150852" y="83331"/>
                  <a:pt x="1140158" y="91170"/>
                </a:cubicBezTo>
                <a:cubicBezTo>
                  <a:pt x="1129463" y="99010"/>
                  <a:pt x="1121629" y="107831"/>
                  <a:pt x="1116655" y="117635"/>
                </a:cubicBezTo>
                <a:cubicBezTo>
                  <a:pt x="1111682" y="127438"/>
                  <a:pt x="1108447" y="135512"/>
                  <a:pt x="1106951" y="141855"/>
                </a:cubicBezTo>
                <a:cubicBezTo>
                  <a:pt x="1105794" y="145526"/>
                  <a:pt x="1104448" y="151313"/>
                  <a:pt x="1102913" y="159213"/>
                </a:cubicBezTo>
                <a:cubicBezTo>
                  <a:pt x="1101377" y="167114"/>
                  <a:pt x="1100536" y="176309"/>
                  <a:pt x="1100389" y="186797"/>
                </a:cubicBezTo>
                <a:cubicBezTo>
                  <a:pt x="1100368" y="189154"/>
                  <a:pt x="1100536" y="192773"/>
                  <a:pt x="1100894" y="197654"/>
                </a:cubicBezTo>
                <a:cubicBezTo>
                  <a:pt x="1101251" y="202536"/>
                  <a:pt x="1101924" y="208174"/>
                  <a:pt x="1102913" y="214571"/>
                </a:cubicBezTo>
                <a:cubicBezTo>
                  <a:pt x="1103299" y="218047"/>
                  <a:pt x="1104546" y="223776"/>
                  <a:pt x="1106652" y="231758"/>
                </a:cubicBezTo>
                <a:cubicBezTo>
                  <a:pt x="1108759" y="239742"/>
                  <a:pt x="1112436" y="248314"/>
                  <a:pt x="1117684" y="257475"/>
                </a:cubicBezTo>
                <a:cubicBezTo>
                  <a:pt x="1122931" y="266636"/>
                  <a:pt x="1130460" y="274722"/>
                  <a:pt x="1140270" y="281732"/>
                </a:cubicBezTo>
                <a:cubicBezTo>
                  <a:pt x="1146622" y="286256"/>
                  <a:pt x="1153479" y="289580"/>
                  <a:pt x="1160841" y="291705"/>
                </a:cubicBezTo>
                <a:cubicBezTo>
                  <a:pt x="1168203" y="293830"/>
                  <a:pt x="1175818" y="294882"/>
                  <a:pt x="1183685" y="294861"/>
                </a:cubicBezTo>
                <a:cubicBezTo>
                  <a:pt x="1186892" y="295019"/>
                  <a:pt x="1191836" y="294577"/>
                  <a:pt x="1198514" y="293536"/>
                </a:cubicBezTo>
                <a:cubicBezTo>
                  <a:pt x="1205192" y="292494"/>
                  <a:pt x="1212534" y="289906"/>
                  <a:pt x="1220537" y="285772"/>
                </a:cubicBezTo>
                <a:cubicBezTo>
                  <a:pt x="1231895" y="279113"/>
                  <a:pt x="1240099" y="270717"/>
                  <a:pt x="1245147" y="260586"/>
                </a:cubicBezTo>
                <a:cubicBezTo>
                  <a:pt x="1250196" y="250455"/>
                  <a:pt x="1253603" y="239157"/>
                  <a:pt x="1255370" y="226690"/>
                </a:cubicBezTo>
                <a:lnTo>
                  <a:pt x="1347753" y="226690"/>
                </a:lnTo>
                <a:cubicBezTo>
                  <a:pt x="1347879" y="237190"/>
                  <a:pt x="1345103" y="252043"/>
                  <a:pt x="1339423" y="271249"/>
                </a:cubicBezTo>
                <a:cubicBezTo>
                  <a:pt x="1333744" y="290455"/>
                  <a:pt x="1321376" y="310095"/>
                  <a:pt x="1302319" y="330171"/>
                </a:cubicBezTo>
                <a:cubicBezTo>
                  <a:pt x="1293032" y="340165"/>
                  <a:pt x="1279044" y="349812"/>
                  <a:pt x="1260355" y="359112"/>
                </a:cubicBezTo>
                <a:cubicBezTo>
                  <a:pt x="1241666" y="368413"/>
                  <a:pt x="1216446" y="373394"/>
                  <a:pt x="1184695" y="374056"/>
                </a:cubicBezTo>
                <a:cubicBezTo>
                  <a:pt x="1175965" y="374560"/>
                  <a:pt x="1162251" y="373299"/>
                  <a:pt x="1143553" y="370273"/>
                </a:cubicBezTo>
                <a:cubicBezTo>
                  <a:pt x="1124854" y="367246"/>
                  <a:pt x="1105085" y="359427"/>
                  <a:pt x="1084245" y="346817"/>
                </a:cubicBezTo>
                <a:cubicBezTo>
                  <a:pt x="1078170" y="342697"/>
                  <a:pt x="1073041" y="338830"/>
                  <a:pt x="1068859" y="335215"/>
                </a:cubicBezTo>
                <a:cubicBezTo>
                  <a:pt x="1064675" y="331600"/>
                  <a:pt x="1061564" y="328742"/>
                  <a:pt x="1059526" y="326640"/>
                </a:cubicBezTo>
                <a:cubicBezTo>
                  <a:pt x="1042831" y="309423"/>
                  <a:pt x="1030704" y="291427"/>
                  <a:pt x="1023146" y="272651"/>
                </a:cubicBezTo>
                <a:cubicBezTo>
                  <a:pt x="1015589" y="253875"/>
                  <a:pt x="1010862" y="236697"/>
                  <a:pt x="1008965" y="221115"/>
                </a:cubicBezTo>
                <a:cubicBezTo>
                  <a:pt x="1007069" y="205534"/>
                  <a:pt x="1006265" y="193927"/>
                  <a:pt x="1006554" y="186292"/>
                </a:cubicBezTo>
                <a:cubicBezTo>
                  <a:pt x="1006502" y="162369"/>
                  <a:pt x="1010265" y="139267"/>
                  <a:pt x="1017842" y="116988"/>
                </a:cubicBezTo>
                <a:cubicBezTo>
                  <a:pt x="1025420" y="94709"/>
                  <a:pt x="1037128" y="74391"/>
                  <a:pt x="1052967" y="56034"/>
                </a:cubicBezTo>
                <a:cubicBezTo>
                  <a:pt x="1068619" y="38987"/>
                  <a:pt x="1085078" y="26451"/>
                  <a:pt x="1102343" y="18427"/>
                </a:cubicBezTo>
                <a:cubicBezTo>
                  <a:pt x="1119608" y="10403"/>
                  <a:pt x="1135586" y="5266"/>
                  <a:pt x="1150274" y="3014"/>
                </a:cubicBezTo>
                <a:cubicBezTo>
                  <a:pt x="1164963" y="763"/>
                  <a:pt x="1176268" y="-227"/>
                  <a:pt x="1184190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kumimoji="1" sz="4000" kern="100">
                <a:solidFill>
                  <a:srgbClr val="FFFF00"/>
                </a:solidFill>
                <a:latin typeface="Neue Helvetica BQ" pitchFamily="50" charset="0"/>
                <a:ea typeface="マキナス 4 Flat" panose="02000600000000000000" pitchFamily="50" charset="-128"/>
                <a:cs typeface="Times New Roman" panose="02020603050405020304" pitchFamily="18" charset="0"/>
              </a:defRPr>
            </a:lvl1pPr>
          </a:lstStyle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09972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3F977-356B-E35F-F042-44A40F821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4872AE9E-ED40-BFBE-4385-570525C5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3" t="19406" r="66718" b="56435"/>
          <a:stretch>
            <a:fillRect/>
          </a:stretch>
        </p:blipFill>
        <p:spPr>
          <a:xfrm>
            <a:off x="408589" y="4497817"/>
            <a:ext cx="1534868" cy="153486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031E986-018D-6842-4CE6-F663E1BF2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5" t="20718" r="5888" b="56435"/>
          <a:stretch>
            <a:fillRect/>
          </a:stretch>
        </p:blipFill>
        <p:spPr>
          <a:xfrm>
            <a:off x="2150251" y="4497817"/>
            <a:ext cx="1534868" cy="153486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15EECDF-2CB8-5281-686D-50852BF36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56189" r="65359" b="20469"/>
          <a:stretch>
            <a:fillRect/>
          </a:stretch>
        </p:blipFill>
        <p:spPr>
          <a:xfrm>
            <a:off x="3891914" y="4497817"/>
            <a:ext cx="1534868" cy="153486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3B368F6-6DCF-BF59-03E7-4B7DED046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8" t="55698" r="11019" b="20339"/>
          <a:stretch>
            <a:fillRect/>
          </a:stretch>
        </p:blipFill>
        <p:spPr>
          <a:xfrm>
            <a:off x="5633577" y="4497817"/>
            <a:ext cx="1534868" cy="153486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27CE859-7774-10B8-26E9-F702F4D4574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21" b="8822"/>
          <a:stretch>
            <a:fillRect/>
          </a:stretch>
        </p:blipFill>
        <p:spPr>
          <a:xfrm>
            <a:off x="-120955" y="0"/>
            <a:ext cx="7680630" cy="3082834"/>
          </a:xfrm>
          <a:prstGeom prst="rect">
            <a:avLst/>
          </a:prstGeom>
        </p:spPr>
      </p:pic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ABC62C82-712F-E4B1-0E21-366BFFEE618A}"/>
              </a:ext>
            </a:extLst>
          </p:cNvPr>
          <p:cNvSpPr/>
          <p:nvPr/>
        </p:nvSpPr>
        <p:spPr>
          <a:xfrm>
            <a:off x="612409" y="539193"/>
            <a:ext cx="868048" cy="217016"/>
          </a:xfrm>
          <a:custGeom>
            <a:avLst/>
            <a:gdLst>
              <a:gd name="connsiteX0" fmla="*/ 213848 w 545246"/>
              <a:gd name="connsiteY0" fmla="*/ 136306 h 136314"/>
              <a:gd name="connsiteX1" fmla="*/ 213851 w 545246"/>
              <a:gd name="connsiteY1" fmla="*/ 136306 h 136314"/>
              <a:gd name="connsiteX2" fmla="*/ 213848 w 545246"/>
              <a:gd name="connsiteY2" fmla="*/ 136314 h 136314"/>
              <a:gd name="connsiteX3" fmla="*/ 533139 w 545246"/>
              <a:gd name="connsiteY3" fmla="*/ 33391 h 136314"/>
              <a:gd name="connsiteX4" fmla="*/ 495822 w 545246"/>
              <a:gd name="connsiteY4" fmla="*/ 136314 h 136314"/>
              <a:gd name="connsiteX5" fmla="*/ 495822 w 545246"/>
              <a:gd name="connsiteY5" fmla="*/ 136310 h 136314"/>
              <a:gd name="connsiteX6" fmla="*/ 442073 w 545246"/>
              <a:gd name="connsiteY6" fmla="*/ 136310 h 136314"/>
              <a:gd name="connsiteX7" fmla="*/ 477349 w 545246"/>
              <a:gd name="connsiteY7" fmla="*/ 38996 h 136314"/>
              <a:gd name="connsiteX8" fmla="*/ 533139 w 545246"/>
              <a:gd name="connsiteY8" fmla="*/ 33391 h 136314"/>
              <a:gd name="connsiteX9" fmla="*/ 545246 w 545246"/>
              <a:gd name="connsiteY9" fmla="*/ 4 h 136314"/>
              <a:gd name="connsiteX10" fmla="*/ 538080 w 545246"/>
              <a:gd name="connsiteY10" fmla="*/ 19767 h 136314"/>
              <a:gd name="connsiteX11" fmla="*/ 482289 w 545246"/>
              <a:gd name="connsiteY11" fmla="*/ 25363 h 136314"/>
              <a:gd name="connsiteX12" fmla="*/ 489456 w 545246"/>
              <a:gd name="connsiteY12" fmla="*/ 5600 h 136314"/>
              <a:gd name="connsiteX13" fmla="*/ 545246 w 545246"/>
              <a:gd name="connsiteY13" fmla="*/ 4 h 136314"/>
              <a:gd name="connsiteX14" fmla="*/ 410453 w 545246"/>
              <a:gd name="connsiteY14" fmla="*/ 4 h 136314"/>
              <a:gd name="connsiteX15" fmla="*/ 469024 w 545246"/>
              <a:gd name="connsiteY15" fmla="*/ 5596 h 136314"/>
              <a:gd name="connsiteX16" fmla="*/ 462190 w 545246"/>
              <a:gd name="connsiteY16" fmla="*/ 24419 h 136314"/>
              <a:gd name="connsiteX17" fmla="*/ 377727 w 545246"/>
              <a:gd name="connsiteY17" fmla="*/ 36119 h 136314"/>
              <a:gd name="connsiteX18" fmla="*/ 393143 w 545246"/>
              <a:gd name="connsiteY18" fmla="*/ 51391 h 136314"/>
              <a:gd name="connsiteX19" fmla="*/ 424195 w 545246"/>
              <a:gd name="connsiteY19" fmla="*/ 68150 h 136314"/>
              <a:gd name="connsiteX20" fmla="*/ 435235 w 545246"/>
              <a:gd name="connsiteY20" fmla="*/ 96789 h 136314"/>
              <a:gd name="connsiteX21" fmla="*/ 346618 w 545246"/>
              <a:gd name="connsiteY21" fmla="*/ 136310 h 136314"/>
              <a:gd name="connsiteX22" fmla="*/ 288051 w 545246"/>
              <a:gd name="connsiteY22" fmla="*/ 130700 h 136314"/>
              <a:gd name="connsiteX23" fmla="*/ 294867 w 545246"/>
              <a:gd name="connsiteY23" fmla="*/ 111882 h 136314"/>
              <a:gd name="connsiteX24" fmla="*/ 346609 w 545246"/>
              <a:gd name="connsiteY24" fmla="*/ 116543 h 136314"/>
              <a:gd name="connsiteX25" fmla="*/ 379331 w 545246"/>
              <a:gd name="connsiteY25" fmla="*/ 100190 h 136314"/>
              <a:gd name="connsiteX26" fmla="*/ 363512 w 545246"/>
              <a:gd name="connsiteY26" fmla="*/ 84726 h 136314"/>
              <a:gd name="connsiteX27" fmla="*/ 332871 w 545246"/>
              <a:gd name="connsiteY27" fmla="*/ 68155 h 136314"/>
              <a:gd name="connsiteX28" fmla="*/ 321840 w 545246"/>
              <a:gd name="connsiteY28" fmla="*/ 39534 h 136314"/>
              <a:gd name="connsiteX29" fmla="*/ 410453 w 545246"/>
              <a:gd name="connsiteY29" fmla="*/ 4 h 136314"/>
              <a:gd name="connsiteX30" fmla="*/ 263268 w 545246"/>
              <a:gd name="connsiteY30" fmla="*/ 0 h 136314"/>
              <a:gd name="connsiteX31" fmla="*/ 297424 w 545246"/>
              <a:gd name="connsiteY31" fmla="*/ 11586 h 136314"/>
              <a:gd name="connsiteX32" fmla="*/ 302208 w 545246"/>
              <a:gd name="connsiteY32" fmla="*/ 40881 h 136314"/>
              <a:gd name="connsiteX33" fmla="*/ 267610 w 545246"/>
              <a:gd name="connsiteY33" fmla="*/ 136306 h 136314"/>
              <a:gd name="connsiteX34" fmla="*/ 213851 w 545246"/>
              <a:gd name="connsiteY34" fmla="*/ 136306 h 136314"/>
              <a:gd name="connsiteX35" fmla="*/ 244975 w 545246"/>
              <a:gd name="connsiteY35" fmla="*/ 50443 h 136314"/>
              <a:gd name="connsiteX36" fmla="*/ 185389 w 545246"/>
              <a:gd name="connsiteY36" fmla="*/ 68146 h 136314"/>
              <a:gd name="connsiteX37" fmla="*/ 160677 w 545246"/>
              <a:gd name="connsiteY37" fmla="*/ 136314 h 136314"/>
              <a:gd name="connsiteX38" fmla="*/ 160673 w 545246"/>
              <a:gd name="connsiteY38" fmla="*/ 136314 h 136314"/>
              <a:gd name="connsiteX39" fmla="*/ 106924 w 545246"/>
              <a:gd name="connsiteY39" fmla="*/ 136314 h 136314"/>
              <a:gd name="connsiteX40" fmla="*/ 138055 w 545246"/>
              <a:gd name="connsiteY40" fmla="*/ 50443 h 136314"/>
              <a:gd name="connsiteX41" fmla="*/ 78465 w 545246"/>
              <a:gd name="connsiteY41" fmla="*/ 68155 h 136314"/>
              <a:gd name="connsiteX42" fmla="*/ 53757 w 545246"/>
              <a:gd name="connsiteY42" fmla="*/ 136314 h 136314"/>
              <a:gd name="connsiteX43" fmla="*/ 0 w 545246"/>
              <a:gd name="connsiteY43" fmla="*/ 136314 h 136314"/>
              <a:gd name="connsiteX44" fmla="*/ 49424 w 545246"/>
              <a:gd name="connsiteY44" fmla="*/ 9 h 136314"/>
              <a:gd name="connsiteX45" fmla="*/ 83585 w 545246"/>
              <a:gd name="connsiteY45" fmla="*/ 11595 h 136314"/>
              <a:gd name="connsiteX46" fmla="*/ 89168 w 545246"/>
              <a:gd name="connsiteY46" fmla="*/ 21879 h 136314"/>
              <a:gd name="connsiteX47" fmla="*/ 114165 w 545246"/>
              <a:gd name="connsiteY47" fmla="*/ 8863 h 136314"/>
              <a:gd name="connsiteX48" fmla="*/ 156344 w 545246"/>
              <a:gd name="connsiteY48" fmla="*/ 4 h 136314"/>
              <a:gd name="connsiteX49" fmla="*/ 190496 w 545246"/>
              <a:gd name="connsiteY49" fmla="*/ 11591 h 136314"/>
              <a:gd name="connsiteX50" fmla="*/ 196092 w 545246"/>
              <a:gd name="connsiteY50" fmla="*/ 21874 h 136314"/>
              <a:gd name="connsiteX51" fmla="*/ 221089 w 545246"/>
              <a:gd name="connsiteY51" fmla="*/ 8858 h 136314"/>
              <a:gd name="connsiteX52" fmla="*/ 263268 w 545246"/>
              <a:gd name="connsiteY52" fmla="*/ 0 h 13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45246" h="136314">
                <a:moveTo>
                  <a:pt x="213848" y="136306"/>
                </a:moveTo>
                <a:lnTo>
                  <a:pt x="213851" y="136306"/>
                </a:lnTo>
                <a:lnTo>
                  <a:pt x="213848" y="136314"/>
                </a:lnTo>
                <a:close/>
                <a:moveTo>
                  <a:pt x="533139" y="33391"/>
                </a:moveTo>
                <a:lnTo>
                  <a:pt x="495822" y="136314"/>
                </a:lnTo>
                <a:lnTo>
                  <a:pt x="495822" y="136310"/>
                </a:lnTo>
                <a:lnTo>
                  <a:pt x="442073" y="136310"/>
                </a:lnTo>
                <a:lnTo>
                  <a:pt x="477349" y="38996"/>
                </a:lnTo>
                <a:cubicBezTo>
                  <a:pt x="505239" y="33391"/>
                  <a:pt x="533139" y="33391"/>
                  <a:pt x="533139" y="33391"/>
                </a:cubicBezTo>
                <a:close/>
                <a:moveTo>
                  <a:pt x="545246" y="4"/>
                </a:moveTo>
                <a:lnTo>
                  <a:pt x="538080" y="19767"/>
                </a:lnTo>
                <a:cubicBezTo>
                  <a:pt x="538080" y="19767"/>
                  <a:pt x="510355" y="19767"/>
                  <a:pt x="482289" y="25363"/>
                </a:cubicBezTo>
                <a:lnTo>
                  <a:pt x="489456" y="5600"/>
                </a:lnTo>
                <a:cubicBezTo>
                  <a:pt x="517351" y="4"/>
                  <a:pt x="545246" y="4"/>
                  <a:pt x="545246" y="4"/>
                </a:cubicBezTo>
                <a:close/>
                <a:moveTo>
                  <a:pt x="410453" y="4"/>
                </a:moveTo>
                <a:cubicBezTo>
                  <a:pt x="430478" y="4"/>
                  <a:pt x="450066" y="1932"/>
                  <a:pt x="469024" y="5596"/>
                </a:cubicBezTo>
                <a:lnTo>
                  <a:pt x="462190" y="24419"/>
                </a:lnTo>
                <a:cubicBezTo>
                  <a:pt x="444675" y="21227"/>
                  <a:pt x="380704" y="10362"/>
                  <a:pt x="377727" y="36119"/>
                </a:cubicBezTo>
                <a:cubicBezTo>
                  <a:pt x="377053" y="41991"/>
                  <a:pt x="382986" y="45799"/>
                  <a:pt x="393143" y="51391"/>
                </a:cubicBezTo>
                <a:cubicBezTo>
                  <a:pt x="404747" y="57792"/>
                  <a:pt x="414108" y="61404"/>
                  <a:pt x="424195" y="68150"/>
                </a:cubicBezTo>
                <a:cubicBezTo>
                  <a:pt x="434295" y="74910"/>
                  <a:pt x="438632" y="85526"/>
                  <a:pt x="435235" y="96789"/>
                </a:cubicBezTo>
                <a:cubicBezTo>
                  <a:pt x="425022" y="130503"/>
                  <a:pt x="375755" y="136310"/>
                  <a:pt x="346618" y="136310"/>
                </a:cubicBezTo>
                <a:cubicBezTo>
                  <a:pt x="326969" y="136310"/>
                  <a:pt x="307346" y="134439"/>
                  <a:pt x="288051" y="130700"/>
                </a:cubicBezTo>
                <a:lnTo>
                  <a:pt x="294867" y="111882"/>
                </a:lnTo>
                <a:cubicBezTo>
                  <a:pt x="311653" y="114947"/>
                  <a:pt x="328954" y="116543"/>
                  <a:pt x="346609" y="116543"/>
                </a:cubicBezTo>
                <a:cubicBezTo>
                  <a:pt x="358239" y="116543"/>
                  <a:pt x="377604" y="115174"/>
                  <a:pt x="379331" y="100190"/>
                </a:cubicBezTo>
                <a:cubicBezTo>
                  <a:pt x="380022" y="94323"/>
                  <a:pt x="373660" y="90318"/>
                  <a:pt x="363512" y="84726"/>
                </a:cubicBezTo>
                <a:cubicBezTo>
                  <a:pt x="351900" y="78311"/>
                  <a:pt x="342963" y="74914"/>
                  <a:pt x="332871" y="68155"/>
                </a:cubicBezTo>
                <a:cubicBezTo>
                  <a:pt x="322785" y="61404"/>
                  <a:pt x="318430" y="50784"/>
                  <a:pt x="321840" y="39534"/>
                </a:cubicBezTo>
                <a:cubicBezTo>
                  <a:pt x="332027" y="5797"/>
                  <a:pt x="381321" y="4"/>
                  <a:pt x="410453" y="4"/>
                </a:cubicBezTo>
                <a:close/>
                <a:moveTo>
                  <a:pt x="263268" y="0"/>
                </a:moveTo>
                <a:cubicBezTo>
                  <a:pt x="280386" y="0"/>
                  <a:pt x="289646" y="3935"/>
                  <a:pt x="297424" y="11586"/>
                </a:cubicBezTo>
                <a:cubicBezTo>
                  <a:pt x="305194" y="19207"/>
                  <a:pt x="305015" y="33151"/>
                  <a:pt x="302208" y="40881"/>
                </a:cubicBezTo>
                <a:lnTo>
                  <a:pt x="267610" y="136306"/>
                </a:lnTo>
                <a:lnTo>
                  <a:pt x="213851" y="136306"/>
                </a:lnTo>
                <a:lnTo>
                  <a:pt x="244975" y="50443"/>
                </a:lnTo>
                <a:cubicBezTo>
                  <a:pt x="257217" y="16693"/>
                  <a:pt x="199179" y="30142"/>
                  <a:pt x="185389" y="68146"/>
                </a:cubicBezTo>
                <a:lnTo>
                  <a:pt x="160677" y="136314"/>
                </a:lnTo>
                <a:lnTo>
                  <a:pt x="160673" y="136314"/>
                </a:lnTo>
                <a:lnTo>
                  <a:pt x="106924" y="136314"/>
                </a:lnTo>
                <a:lnTo>
                  <a:pt x="138055" y="50443"/>
                </a:lnTo>
                <a:cubicBezTo>
                  <a:pt x="150293" y="16680"/>
                  <a:pt x="92238" y="30160"/>
                  <a:pt x="78465" y="68155"/>
                </a:cubicBezTo>
                <a:lnTo>
                  <a:pt x="53757" y="136314"/>
                </a:lnTo>
                <a:lnTo>
                  <a:pt x="0" y="136314"/>
                </a:lnTo>
                <a:lnTo>
                  <a:pt x="49424" y="9"/>
                </a:lnTo>
                <a:cubicBezTo>
                  <a:pt x="66546" y="9"/>
                  <a:pt x="75802" y="3944"/>
                  <a:pt x="83585" y="11595"/>
                </a:cubicBezTo>
                <a:cubicBezTo>
                  <a:pt x="86422" y="14394"/>
                  <a:pt x="88198" y="18009"/>
                  <a:pt x="89168" y="21879"/>
                </a:cubicBezTo>
                <a:cubicBezTo>
                  <a:pt x="99255" y="15779"/>
                  <a:pt x="108166" y="11206"/>
                  <a:pt x="114165" y="8863"/>
                </a:cubicBezTo>
                <a:cubicBezTo>
                  <a:pt x="125344" y="4486"/>
                  <a:pt x="139227" y="0"/>
                  <a:pt x="156344" y="4"/>
                </a:cubicBezTo>
                <a:cubicBezTo>
                  <a:pt x="173457" y="4"/>
                  <a:pt x="182718" y="3939"/>
                  <a:pt x="190496" y="11591"/>
                </a:cubicBezTo>
                <a:cubicBezTo>
                  <a:pt x="193342" y="14389"/>
                  <a:pt x="195122" y="18005"/>
                  <a:pt x="196092" y="21874"/>
                </a:cubicBezTo>
                <a:cubicBezTo>
                  <a:pt x="206175" y="15775"/>
                  <a:pt x="215094" y="11202"/>
                  <a:pt x="221089" y="8858"/>
                </a:cubicBezTo>
                <a:cubicBezTo>
                  <a:pt x="232264" y="4481"/>
                  <a:pt x="246155" y="-5"/>
                  <a:pt x="263268" y="0"/>
                </a:cubicBezTo>
                <a:close/>
              </a:path>
            </a:pathLst>
          </a:custGeom>
          <a:solidFill>
            <a:schemeClr val="bg1"/>
          </a:solidFill>
          <a:ln w="4369" cap="flat">
            <a:noFill/>
            <a:prstDash val="solid"/>
            <a:miter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01A755A-8FAD-0B50-C114-F1E41C2A4590}"/>
              </a:ext>
            </a:extLst>
          </p:cNvPr>
          <p:cNvSpPr txBox="1"/>
          <p:nvPr/>
        </p:nvSpPr>
        <p:spPr>
          <a:xfrm>
            <a:off x="3874555" y="646661"/>
            <a:ext cx="3189234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B" panose="020B0700000000000000" pitchFamily="50" charset="-128"/>
                <a:ea typeface="A-OTF 新ゴ Pro B" panose="020B0700000000000000" pitchFamily="50" charset="-128"/>
                <a:cs typeface="LINE Seed Sans ExtraBold" panose="020B0803020203020204" pitchFamily="34" charset="0"/>
              </a:rPr>
              <a:t>現場の</a:t>
            </a:r>
            <a:r>
              <a:rPr kumimoji="1" lang="en-US" altLang="ja-JP" sz="14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B" panose="020B0700000000000000" pitchFamily="50" charset="-128"/>
                <a:ea typeface="A-OTF 新ゴ Pro B" panose="020B0700000000000000" pitchFamily="50" charset="-128"/>
                <a:cs typeface="LINE Seed Sans ExtraBold" panose="020B0803020203020204" pitchFamily="34" charset="0"/>
              </a:rPr>
              <a:t>『</a:t>
            </a:r>
            <a:r>
              <a:rPr kumimoji="1" lang="ja-JP" altLang="en-US" sz="14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B" panose="020B0700000000000000" pitchFamily="50" charset="-128"/>
                <a:ea typeface="A-OTF 新ゴ Pro B" panose="020B0700000000000000" pitchFamily="50" charset="-128"/>
                <a:cs typeface="LINE Seed Sans ExtraBold" panose="020B0803020203020204" pitchFamily="34" charset="0"/>
              </a:rPr>
              <a:t>見える化</a:t>
            </a:r>
            <a:r>
              <a:rPr kumimoji="1" lang="en-US" altLang="ja-JP" sz="14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B" panose="020B0700000000000000" pitchFamily="50" charset="-128"/>
                <a:ea typeface="A-OTF 新ゴ Pro B" panose="020B0700000000000000" pitchFamily="50" charset="-128"/>
                <a:cs typeface="LINE Seed Sans ExtraBold" panose="020B0803020203020204" pitchFamily="34" charset="0"/>
              </a:rPr>
              <a:t>』</a:t>
            </a:r>
            <a:r>
              <a:rPr kumimoji="1" lang="ja-JP" altLang="en-US" sz="14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B" panose="020B0700000000000000" pitchFamily="50" charset="-128"/>
                <a:ea typeface="A-OTF 新ゴ Pro B" panose="020B0700000000000000" pitchFamily="50" charset="-128"/>
                <a:cs typeface="LINE Seed Sans ExtraBold" panose="020B0803020203020204" pitchFamily="34" charset="0"/>
              </a:rPr>
              <a:t>を加速する</a:t>
            </a:r>
            <a:endParaRPr kumimoji="1" lang="en-US" altLang="ja-JP" sz="14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A-OTF 新ゴ Pro B" panose="020B0700000000000000" pitchFamily="50" charset="-128"/>
              <a:ea typeface="A-OTF 新ゴ Pro B" panose="020B07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20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B" panose="020B0700000000000000" pitchFamily="50" charset="-128"/>
                <a:ea typeface="A-OTF 新ゴ Pro B" panose="020B0700000000000000" pitchFamily="50" charset="-128"/>
                <a:cs typeface="LINE Seed Sans ExtraBold" panose="020B0803020203020204" pitchFamily="34" charset="0"/>
              </a:rPr>
              <a:t>ファンレス パネル</a:t>
            </a:r>
            <a:r>
              <a:rPr kumimoji="1" lang="en-US" altLang="ja-JP" sz="20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B" panose="020B0700000000000000" pitchFamily="50" charset="-128"/>
                <a:ea typeface="A-OTF 新ゴ Pro B" panose="020B0700000000000000" pitchFamily="50" charset="-128"/>
                <a:cs typeface="LINE Seed Sans ExtraBold" panose="020B0803020203020204" pitchFamily="34" charset="0"/>
              </a:rPr>
              <a:t>PC</a:t>
            </a: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DB4A06D0-A42A-AFF6-9339-67DF7230383F}"/>
              </a:ext>
            </a:extLst>
          </p:cNvPr>
          <p:cNvCxnSpPr/>
          <p:nvPr/>
        </p:nvCxnSpPr>
        <p:spPr>
          <a:xfrm>
            <a:off x="3939540" y="1335432"/>
            <a:ext cx="2766060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 rad="381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B13FAEC5-7263-1717-9A05-D700AFEC48E6}"/>
              </a:ext>
            </a:extLst>
          </p:cNvPr>
          <p:cNvCxnSpPr/>
          <p:nvPr/>
        </p:nvCxnSpPr>
        <p:spPr>
          <a:xfrm>
            <a:off x="3939540" y="2082192"/>
            <a:ext cx="2766060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glow rad="381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26CA389-89AC-730D-0CD0-102179498DC4}"/>
              </a:ext>
            </a:extLst>
          </p:cNvPr>
          <p:cNvSpPr txBox="1"/>
          <p:nvPr/>
        </p:nvSpPr>
        <p:spPr>
          <a:xfrm>
            <a:off x="3874555" y="2160584"/>
            <a:ext cx="318923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ja-JP" altLang="en-US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スマートフォンのような軽快な操作が可能な</a:t>
            </a:r>
            <a:endParaRPr kumimoji="1" lang="en-US" altLang="ja-JP" sz="11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en-US" altLang="ja-JP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15.6</a:t>
            </a:r>
            <a:r>
              <a:rPr kumimoji="1" lang="ja-JP" altLang="en-US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インチの画面一体型産業用パネル</a:t>
            </a:r>
            <a:r>
              <a:rPr kumimoji="1" lang="en-US" altLang="ja-JP" sz="11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PC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DD63F7F-9071-FE39-AB8D-B4D71B338492}"/>
              </a:ext>
            </a:extLst>
          </p:cNvPr>
          <p:cNvSpPr/>
          <p:nvPr/>
        </p:nvSpPr>
        <p:spPr>
          <a:xfrm>
            <a:off x="-1" y="8706852"/>
            <a:ext cx="7559676" cy="14517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126DFF0-7F26-5A3E-57B2-BCE72ED4AC5E}"/>
              </a:ext>
            </a:extLst>
          </p:cNvPr>
          <p:cNvSpPr txBox="1"/>
          <p:nvPr/>
        </p:nvSpPr>
        <p:spPr>
          <a:xfrm>
            <a:off x="359570" y="9132290"/>
            <a:ext cx="3632030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CPU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：</a:t>
            </a:r>
            <a:r>
              <a:rPr kumimoji="1" lang="pt-BR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Intel® Alder Lake-N (N97 / Core i3-N305 </a:t>
            </a:r>
            <a:r>
              <a:rPr kumimoji="1" lang="ja-JP" altLang="pt-BR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等</a:t>
            </a:r>
            <a:r>
              <a:rPr kumimoji="1" lang="pt-BR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)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メモリ：</a:t>
            </a:r>
            <a:r>
              <a:rPr kumimoji="1" lang="de-DE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DDR5 </a:t>
            </a:r>
            <a:r>
              <a:rPr kumimoji="1" lang="ja-JP" altLang="de-DE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最大</a:t>
            </a:r>
            <a:r>
              <a:rPr kumimoji="1" lang="de-DE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16GB (SO-DIMM ×1)</a:t>
            </a:r>
            <a:endParaRPr kumimoji="1" lang="en-US" altLang="ja-JP" sz="900" dirty="0">
              <a:solidFill>
                <a:sysClr val="windowText" lastClr="000000"/>
              </a:solidFill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ディスプレイ：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15.6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インチ 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(1920x1080)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タッチ対応</a:t>
            </a:r>
            <a:endParaRPr kumimoji="1" lang="en-US" altLang="ja-JP" sz="900" dirty="0">
              <a:solidFill>
                <a:sysClr val="windowText" lastClr="000000"/>
              </a:solidFill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ネットワーク：</a:t>
            </a:r>
            <a:r>
              <a:rPr kumimoji="1" lang="de-DE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2.5GbE LAN × 2 / Wi-Fi</a:t>
            </a:r>
            <a:r>
              <a:rPr kumimoji="1" lang="ja-JP" altLang="de-DE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対応可</a:t>
            </a:r>
            <a:endParaRPr kumimoji="1" lang="en-US" altLang="ja-JP" sz="900" dirty="0">
              <a:solidFill>
                <a:sysClr val="windowText" lastClr="000000"/>
              </a:solidFill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ストレージ：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M.2 SSD + 2.5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インチ 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HDD/SSD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73CC919-0FBC-20D5-E870-C29B5017AAE3}"/>
              </a:ext>
            </a:extLst>
          </p:cNvPr>
          <p:cNvSpPr txBox="1"/>
          <p:nvPr/>
        </p:nvSpPr>
        <p:spPr>
          <a:xfrm>
            <a:off x="3891818" y="9132290"/>
            <a:ext cx="3667857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USB 3.1 ×2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、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USB 2.0 ×2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、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HDMI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出力 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×1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、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DP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 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×1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シリアル：最大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3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ポート 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(RS-232/422/485)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電源入力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DC 12V〜24V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保護等級：フロント：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IP65 /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リア：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IP41</a:t>
            </a:r>
          </a:p>
          <a:p>
            <a:r>
              <a:rPr kumimoji="1" lang="ja-JP" altLang="en-US" sz="900" dirty="0">
                <a:solidFill>
                  <a:sysClr val="windowText" lastClr="000000"/>
                </a:solidFill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■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設置方法：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VESA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マウント </a:t>
            </a:r>
            <a:r>
              <a:rPr kumimoji="1" lang="en-US" altLang="ja-JP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(75x75 / 100x100) </a:t>
            </a:r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対応</a:t>
            </a:r>
            <a:endParaRPr kumimoji="1" lang="en-US" altLang="ja-JP" sz="900" dirty="0">
              <a:solidFill>
                <a:sysClr val="windowText" lastClr="000000"/>
              </a:solidFill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5AC95B0-678F-9D86-636C-F99C2B0A548E}"/>
              </a:ext>
            </a:extLst>
          </p:cNvPr>
          <p:cNvSpPr txBox="1"/>
          <p:nvPr/>
        </p:nvSpPr>
        <p:spPr>
          <a:xfrm>
            <a:off x="1" y="8761273"/>
            <a:ext cx="7559674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主要スペック</a:t>
            </a:r>
            <a:endParaRPr kumimoji="1" lang="en-US" altLang="ja-JP" sz="900" dirty="0">
              <a:solidFill>
                <a:sysClr val="windowText" lastClr="000000"/>
              </a:solidFill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4533EBD-551F-AA2B-DA81-A296686F03DA}"/>
              </a:ext>
            </a:extLst>
          </p:cNvPr>
          <p:cNvSpPr txBox="1"/>
          <p:nvPr/>
        </p:nvSpPr>
        <p:spPr>
          <a:xfrm>
            <a:off x="1" y="10252388"/>
            <a:ext cx="755967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1100" dirty="0">
                <a:solidFill>
                  <a:sysClr val="windowText" lastClr="000000"/>
                </a:solidFill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価格、納期、その他詳細はお問い合わせ下さい。</a:t>
            </a:r>
            <a:endParaRPr kumimoji="1" lang="en-US" altLang="ja-JP" sz="1100" dirty="0">
              <a:solidFill>
                <a:sysClr val="windowText" lastClr="000000"/>
              </a:solidFill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FAF5582-6B83-3D01-F767-1EAA41FA71EC}"/>
              </a:ext>
            </a:extLst>
          </p:cNvPr>
          <p:cNvSpPr txBox="1"/>
          <p:nvPr/>
        </p:nvSpPr>
        <p:spPr>
          <a:xfrm>
            <a:off x="0" y="4150756"/>
            <a:ext cx="755967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en-US" altLang="ja-JP" sz="1400" dirty="0">
                <a:effectLst/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MS-1A71</a:t>
            </a:r>
            <a:r>
              <a:rPr kumimoji="1" lang="ja-JP" altLang="en-US" sz="1400" dirty="0">
                <a:effectLst/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　お勧めの用途と特徴</a:t>
            </a:r>
            <a:endParaRPr kumimoji="1" lang="en-US" altLang="ja-JP" sz="1400" dirty="0">
              <a:effectLst/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66C6975D-A448-D428-062D-DE63A65E3A07}"/>
              </a:ext>
            </a:extLst>
          </p:cNvPr>
          <p:cNvSpPr txBox="1"/>
          <p:nvPr/>
        </p:nvSpPr>
        <p:spPr>
          <a:xfrm>
            <a:off x="409824" y="5613351"/>
            <a:ext cx="153363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生産ラインの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  <a:p>
            <a:pPr algn="ctr"/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操作パネル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49D24F49-7390-33B4-69E4-0E03326425F1}"/>
              </a:ext>
            </a:extLst>
          </p:cNvPr>
          <p:cNvSpPr txBox="1"/>
          <p:nvPr/>
        </p:nvSpPr>
        <p:spPr>
          <a:xfrm>
            <a:off x="2151487" y="5572425"/>
            <a:ext cx="153363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工程管理・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  <a:p>
            <a:pPr algn="ctr"/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データ表示端末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1B4443D9-84EB-D841-0564-867812956F8B}"/>
              </a:ext>
            </a:extLst>
          </p:cNvPr>
          <p:cNvSpPr txBox="1"/>
          <p:nvPr/>
        </p:nvSpPr>
        <p:spPr>
          <a:xfrm>
            <a:off x="3893151" y="5613351"/>
            <a:ext cx="153363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キオスク端末・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  <a:p>
            <a:pPr algn="ctr"/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受付端末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B399B18E-0AD6-96F7-C914-F99B4945EC66}"/>
              </a:ext>
            </a:extLst>
          </p:cNvPr>
          <p:cNvSpPr txBox="1"/>
          <p:nvPr/>
        </p:nvSpPr>
        <p:spPr>
          <a:xfrm>
            <a:off x="5634812" y="5594337"/>
            <a:ext cx="1533633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105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OTF 新ゴ Pro DB" panose="020B0600000000000000" pitchFamily="50" charset="-128"/>
                <a:ea typeface="A-OTF 新ゴ Pro DB" panose="020B0600000000000000" pitchFamily="50" charset="-128"/>
                <a:cs typeface="LINE Seed Sans ExtraBold" panose="020B0803020203020204" pitchFamily="34" charset="0"/>
              </a:rPr>
              <a:t>クリーンルーム内端末</a:t>
            </a:r>
            <a:endParaRPr kumimoji="1" lang="en-US" altLang="ja-JP" sz="105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-OTF 新ゴ Pro DB" panose="020B0600000000000000" pitchFamily="50" charset="-128"/>
              <a:ea typeface="A-OTF 新ゴ Pro DB" panose="020B06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86842DA3-3A8C-85AC-EF74-BB406900FD43}"/>
              </a:ext>
            </a:extLst>
          </p:cNvPr>
          <p:cNvSpPr txBox="1"/>
          <p:nvPr/>
        </p:nvSpPr>
        <p:spPr>
          <a:xfrm>
            <a:off x="409824" y="6071970"/>
            <a:ext cx="1533633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手袋をしたままでも操作しやすいインターフェース。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E0B66FFD-FCB7-5016-3DA4-59E7435578AF}"/>
              </a:ext>
            </a:extLst>
          </p:cNvPr>
          <p:cNvSpPr txBox="1"/>
          <p:nvPr/>
        </p:nvSpPr>
        <p:spPr>
          <a:xfrm>
            <a:off x="2138338" y="6071970"/>
            <a:ext cx="1533633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2.5GbE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の高速通信で、基幹システムのデータをリアルタイム表示。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486651A2-D672-5048-F083-3801C0A2EEAE}"/>
              </a:ext>
            </a:extLst>
          </p:cNvPr>
          <p:cNvSpPr txBox="1"/>
          <p:nvPr/>
        </p:nvSpPr>
        <p:spPr>
          <a:xfrm>
            <a:off x="3866852" y="6071970"/>
            <a:ext cx="1600215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スタイリッシュなフルフラットデザインで店舗や受付にも。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330294BE-098E-54F3-5232-B59CA20034AA}"/>
              </a:ext>
            </a:extLst>
          </p:cNvPr>
          <p:cNvSpPr txBox="1"/>
          <p:nvPr/>
        </p:nvSpPr>
        <p:spPr>
          <a:xfrm>
            <a:off x="5621665" y="6071970"/>
            <a:ext cx="15336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凹凸が少なく、清掃が容易なフラットパネル構造。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332FB86B-8ACF-7917-3C8B-BCCB3D538782}"/>
              </a:ext>
            </a:extLst>
          </p:cNvPr>
          <p:cNvSpPr/>
          <p:nvPr/>
        </p:nvSpPr>
        <p:spPr>
          <a:xfrm>
            <a:off x="400526" y="3312071"/>
            <a:ext cx="6758621" cy="7296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CA680B67-FB76-02F6-BBA0-EC1D8023CAFB}"/>
              </a:ext>
            </a:extLst>
          </p:cNvPr>
          <p:cNvSpPr txBox="1"/>
          <p:nvPr/>
        </p:nvSpPr>
        <p:spPr>
          <a:xfrm>
            <a:off x="400526" y="3365437"/>
            <a:ext cx="6767919" cy="5932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kumimoji="1" lang="en-US" altLang="ja-JP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MS-1A71</a:t>
            </a:r>
            <a:r>
              <a:rPr kumimoji="1" lang="ja-JP" altLang="en-US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は、最新の</a:t>
            </a:r>
            <a:r>
              <a:rPr kumimoji="1" lang="en-US" altLang="ja-JP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Intel® Alder Lake-N</a:t>
            </a:r>
            <a:r>
              <a:rPr kumimoji="1" lang="ja-JP" altLang="en-US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プロセッサを搭載した、薄型・フラットデザインの</a:t>
            </a:r>
            <a:r>
              <a:rPr kumimoji="1" lang="en-US" altLang="ja-JP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HMI</a:t>
            </a:r>
            <a:r>
              <a:rPr kumimoji="1" lang="ja-JP" altLang="en-US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（</a:t>
            </a:r>
            <a:r>
              <a:rPr kumimoji="1" lang="en-US" altLang="ja-JP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Human Machine Interface</a:t>
            </a:r>
            <a:r>
              <a:rPr kumimoji="1" lang="ja-JP" altLang="en-US" sz="1085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）です。高い防塵・防水性能とタッチパネルを備え、工場の操作端末や情報表示端末として、過酷な現場でも快適な操作を提供します。</a:t>
            </a:r>
            <a:endParaRPr kumimoji="1" lang="en-US" altLang="ja-JP" sz="1085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C53CD531-B93C-E471-7F9E-B445F31DA6E4}"/>
              </a:ext>
            </a:extLst>
          </p:cNvPr>
          <p:cNvGrpSpPr/>
          <p:nvPr/>
        </p:nvGrpSpPr>
        <p:grpSpPr>
          <a:xfrm>
            <a:off x="400526" y="6604380"/>
            <a:ext cx="6767919" cy="1934004"/>
            <a:chOff x="400526" y="6674318"/>
            <a:chExt cx="6437079" cy="161538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032EE2EB-64B4-9C98-FB25-AECB9680A88C}"/>
                </a:ext>
              </a:extLst>
            </p:cNvPr>
            <p:cNvSpPr/>
            <p:nvPr/>
          </p:nvSpPr>
          <p:spPr>
            <a:xfrm>
              <a:off x="400526" y="6674318"/>
              <a:ext cx="3165634" cy="744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FD0B34FC-5B37-A45E-9C3D-1B472E114A1C}"/>
                </a:ext>
              </a:extLst>
            </p:cNvPr>
            <p:cNvSpPr/>
            <p:nvPr/>
          </p:nvSpPr>
          <p:spPr>
            <a:xfrm>
              <a:off x="400526" y="7544912"/>
              <a:ext cx="3165634" cy="744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90123E68-3D84-8446-7412-CE45103932BE}"/>
                </a:ext>
              </a:extLst>
            </p:cNvPr>
            <p:cNvSpPr/>
            <p:nvPr/>
          </p:nvSpPr>
          <p:spPr>
            <a:xfrm>
              <a:off x="3671971" y="6674318"/>
              <a:ext cx="3165634" cy="744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06B3F6F7-D138-A434-8768-C5E0B61A3C58}"/>
                </a:ext>
              </a:extLst>
            </p:cNvPr>
            <p:cNvSpPr/>
            <p:nvPr/>
          </p:nvSpPr>
          <p:spPr>
            <a:xfrm>
              <a:off x="3671971" y="7544912"/>
              <a:ext cx="3165634" cy="744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6A243DC9-3DEE-8287-AE01-EEA3B6AC998B}"/>
              </a:ext>
            </a:extLst>
          </p:cNvPr>
          <p:cNvSpPr/>
          <p:nvPr/>
        </p:nvSpPr>
        <p:spPr>
          <a:xfrm>
            <a:off x="400526" y="6604380"/>
            <a:ext cx="3328335" cy="2590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直感的な操作を支える高精細パネル</a:t>
            </a:r>
            <a:endParaRPr kumimoji="1" lang="ja-JP" altLang="en-US" sz="1050" dirty="0">
              <a:latin typeface="A-OTF 新ゴ Pro DB" panose="020B0600000000000000" pitchFamily="50" charset="-128"/>
              <a:ea typeface="A-OTF 新ゴ Pro DB" panose="020B0600000000000000" pitchFamily="50" charset="-128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94238749-2417-BA39-4E67-60B3E9DA2D7F}"/>
              </a:ext>
            </a:extLst>
          </p:cNvPr>
          <p:cNvSpPr/>
          <p:nvPr/>
        </p:nvSpPr>
        <p:spPr>
          <a:xfrm>
            <a:off x="400526" y="7646688"/>
            <a:ext cx="3328335" cy="2590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万が一の停電でも安心のバッテリー内蔵</a:t>
            </a: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7D6D3506-D539-2E92-08BC-CB692E1F479F}"/>
              </a:ext>
            </a:extLst>
          </p:cNvPr>
          <p:cNvSpPr/>
          <p:nvPr/>
        </p:nvSpPr>
        <p:spPr>
          <a:xfrm>
            <a:off x="3840110" y="6604380"/>
            <a:ext cx="3328335" cy="2590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現場に強い</a:t>
            </a:r>
            <a:r>
              <a:rPr kumimoji="1" lang="en-US" altLang="ja-JP" sz="105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IP65</a:t>
            </a:r>
            <a:r>
              <a:rPr kumimoji="1" lang="ja-JP" altLang="en-US" sz="105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防水・防塵設計</a:t>
            </a:r>
            <a:endParaRPr kumimoji="1" lang="ja-JP" altLang="en-US" sz="1050" dirty="0">
              <a:latin typeface="A-OTF 新ゴ Pro DB" panose="020B0600000000000000" pitchFamily="50" charset="-128"/>
              <a:ea typeface="A-OTF 新ゴ Pro DB" panose="020B0600000000000000" pitchFamily="50" charset="-128"/>
            </a:endParaRP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0808C69D-CAE1-E7FA-E67C-1D9091E8AF95}"/>
              </a:ext>
            </a:extLst>
          </p:cNvPr>
          <p:cNvSpPr/>
          <p:nvPr/>
        </p:nvSpPr>
        <p:spPr>
          <a:xfrm>
            <a:off x="3840110" y="7646688"/>
            <a:ext cx="3328335" cy="2590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50" dirty="0">
                <a:latin typeface="A-OTF 新ゴ Pro DB" panose="020B0600000000000000" pitchFamily="50" charset="-128"/>
                <a:ea typeface="A-OTF 新ゴ Pro DB" panose="020B0600000000000000" pitchFamily="50" charset="-128"/>
              </a:rPr>
              <a:t>ファンレス＆超薄型設計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60F2BEBA-C7C0-565B-124B-3B695DDCE882}"/>
              </a:ext>
            </a:extLst>
          </p:cNvPr>
          <p:cNvSpPr txBox="1"/>
          <p:nvPr/>
        </p:nvSpPr>
        <p:spPr>
          <a:xfrm>
            <a:off x="409824" y="6947489"/>
            <a:ext cx="327529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15.6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インチのフル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HD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（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1920×1080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）液晶を採用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!</a:t>
            </a:r>
            <a:endParaRPr kumimoji="1" lang="ja-JP" altLang="en-US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  <a:p>
            <a:pPr algn="ctr"/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投影型静電容量方式（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PCAP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）タッチにより、スマートフォンのような軽快な操作が可能です。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1D5C5D2B-D650-4E9E-8E53-6F3361432923}"/>
              </a:ext>
            </a:extLst>
          </p:cNvPr>
          <p:cNvSpPr txBox="1"/>
          <p:nvPr/>
        </p:nvSpPr>
        <p:spPr>
          <a:xfrm>
            <a:off x="3830815" y="6922443"/>
            <a:ext cx="327529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フロントパネルは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IP65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規格に準拠。水滴やホコリが舞う環境でも安心して使用できます。凹凸のないフルフラットデザインなので、汚れが溜まりにくく、清掃も簡単です。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BA20E83B-EA1E-EEE3-67D2-97884B7009B9}"/>
              </a:ext>
            </a:extLst>
          </p:cNvPr>
          <p:cNvSpPr txBox="1"/>
          <p:nvPr/>
        </p:nvSpPr>
        <p:spPr>
          <a:xfrm>
            <a:off x="409824" y="7960171"/>
            <a:ext cx="327529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産業用には珍しく、約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60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分間駆動するバックアップバッテリーを搭載可能。急な停電でも安全にシャットダウン作業を行え、大切なデータを保護します。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0B640C3D-DAF9-AA3E-AD43-2295543FD61A}"/>
              </a:ext>
            </a:extLst>
          </p:cNvPr>
          <p:cNvSpPr txBox="1"/>
          <p:nvPr/>
        </p:nvSpPr>
        <p:spPr>
          <a:xfrm>
            <a:off x="3839979" y="7952654"/>
            <a:ext cx="327529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6350"/>
          </a:bodyPr>
          <a:lstStyle/>
          <a:p>
            <a:pPr algn="ctr"/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駆動部がないファンレス構造により、故障リスクを低減。厚さわずか</a:t>
            </a:r>
            <a:r>
              <a:rPr kumimoji="1" lang="en-US" altLang="ja-JP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38.1mm</a:t>
            </a:r>
            <a:r>
              <a:rPr kumimoji="1" lang="ja-JP" altLang="en-US" sz="900" dirty="0">
                <a:effectLst/>
                <a:latin typeface="A-OTF 新ゴ Pro M" panose="020B0500000000000000" pitchFamily="50" charset="-128"/>
                <a:ea typeface="A-OTF 新ゴ Pro M" panose="020B0500000000000000" pitchFamily="50" charset="-128"/>
                <a:cs typeface="LINE Seed Sans ExtraBold" panose="020B0803020203020204" pitchFamily="34" charset="0"/>
              </a:rPr>
              <a:t>の超スリム設計で、設置場所を選びません。</a:t>
            </a:r>
            <a:endParaRPr kumimoji="1" lang="en-US" altLang="ja-JP" sz="900" dirty="0">
              <a:effectLst/>
              <a:latin typeface="A-OTF 新ゴ Pro M" panose="020B0500000000000000" pitchFamily="50" charset="-128"/>
              <a:ea typeface="A-OTF 新ゴ Pro M" panose="020B0500000000000000" pitchFamily="50" charset="-128"/>
              <a:cs typeface="LINE Seed Sans ExtraBold" panose="020B0803020203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F4F0955-F5A6-ACA8-9D9A-68AF8B8AA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9" y="533171"/>
            <a:ext cx="2886556" cy="23070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5DF7CE-C7C7-E414-23F4-24149D544088}"/>
              </a:ext>
            </a:extLst>
          </p:cNvPr>
          <p:cNvSpPr txBox="1"/>
          <p:nvPr/>
        </p:nvSpPr>
        <p:spPr>
          <a:xfrm>
            <a:off x="3991600" y="1527226"/>
            <a:ext cx="2113296" cy="372035"/>
          </a:xfrm>
          <a:custGeom>
            <a:avLst/>
            <a:gdLst/>
            <a:ahLst/>
            <a:cxnLst/>
            <a:rect l="l" t="t" r="r" b="b"/>
            <a:pathLst>
              <a:path w="2113296" h="372035">
                <a:moveTo>
                  <a:pt x="800001" y="192362"/>
                </a:moveTo>
                <a:lnTo>
                  <a:pt x="954982" y="192362"/>
                </a:lnTo>
                <a:lnTo>
                  <a:pt x="954982" y="266509"/>
                </a:lnTo>
                <a:lnTo>
                  <a:pt x="800001" y="266509"/>
                </a:lnTo>
                <a:close/>
                <a:moveTo>
                  <a:pt x="1457350" y="108526"/>
                </a:moveTo>
                <a:lnTo>
                  <a:pt x="1416459" y="232244"/>
                </a:lnTo>
                <a:lnTo>
                  <a:pt x="1496727" y="232244"/>
                </a:lnTo>
                <a:close/>
                <a:moveTo>
                  <a:pt x="1666370" y="17693"/>
                </a:moveTo>
                <a:lnTo>
                  <a:pt x="1920234" y="17693"/>
                </a:lnTo>
                <a:lnTo>
                  <a:pt x="1920234" y="87300"/>
                </a:lnTo>
                <a:cubicBezTo>
                  <a:pt x="1914091" y="93857"/>
                  <a:pt x="1908202" y="100411"/>
                  <a:pt x="1902565" y="106961"/>
                </a:cubicBezTo>
                <a:cubicBezTo>
                  <a:pt x="1902333" y="107224"/>
                  <a:pt x="1902165" y="107455"/>
                  <a:pt x="1902060" y="107654"/>
                </a:cubicBezTo>
                <a:cubicBezTo>
                  <a:pt x="1901955" y="107854"/>
                  <a:pt x="1901786" y="107959"/>
                  <a:pt x="1901555" y="107969"/>
                </a:cubicBezTo>
                <a:cubicBezTo>
                  <a:pt x="1896433" y="113891"/>
                  <a:pt x="1890144" y="122080"/>
                  <a:pt x="1882687" y="132538"/>
                </a:cubicBezTo>
                <a:cubicBezTo>
                  <a:pt x="1875230" y="142995"/>
                  <a:pt x="1867048" y="156476"/>
                  <a:pt x="1858140" y="172981"/>
                </a:cubicBezTo>
                <a:cubicBezTo>
                  <a:pt x="1841397" y="203703"/>
                  <a:pt x="1829197" y="234612"/>
                  <a:pt x="1821540" y="265706"/>
                </a:cubicBezTo>
                <a:cubicBezTo>
                  <a:pt x="1813884" y="296800"/>
                  <a:pt x="1809761" y="329713"/>
                  <a:pt x="1809172" y="364445"/>
                </a:cubicBezTo>
                <a:lnTo>
                  <a:pt x="1717862" y="364445"/>
                </a:lnTo>
                <a:cubicBezTo>
                  <a:pt x="1717778" y="357442"/>
                  <a:pt x="1718450" y="348195"/>
                  <a:pt x="1719880" y="336703"/>
                </a:cubicBezTo>
                <a:cubicBezTo>
                  <a:pt x="1721309" y="325211"/>
                  <a:pt x="1724000" y="311290"/>
                  <a:pt x="1727951" y="294942"/>
                </a:cubicBezTo>
                <a:cubicBezTo>
                  <a:pt x="1729064" y="289759"/>
                  <a:pt x="1732010" y="279588"/>
                  <a:pt x="1736788" y="264428"/>
                </a:cubicBezTo>
                <a:cubicBezTo>
                  <a:pt x="1741566" y="249268"/>
                  <a:pt x="1748312" y="231490"/>
                  <a:pt x="1757024" y="211094"/>
                </a:cubicBezTo>
                <a:cubicBezTo>
                  <a:pt x="1765737" y="190698"/>
                  <a:pt x="1776550" y="170053"/>
                  <a:pt x="1789466" y="149160"/>
                </a:cubicBezTo>
                <a:cubicBezTo>
                  <a:pt x="1802381" y="128268"/>
                  <a:pt x="1817532" y="109497"/>
                  <a:pt x="1834918" y="92849"/>
                </a:cubicBezTo>
                <a:lnTo>
                  <a:pt x="1666370" y="92849"/>
                </a:lnTo>
                <a:close/>
                <a:moveTo>
                  <a:pt x="2042165" y="15674"/>
                </a:moveTo>
                <a:lnTo>
                  <a:pt x="2113296" y="15674"/>
                </a:lnTo>
                <a:lnTo>
                  <a:pt x="2113296" y="364445"/>
                </a:lnTo>
                <a:lnTo>
                  <a:pt x="2023500" y="364445"/>
                </a:lnTo>
                <a:lnTo>
                  <a:pt x="2023500" y="151408"/>
                </a:lnTo>
                <a:lnTo>
                  <a:pt x="1939699" y="151408"/>
                </a:lnTo>
                <a:lnTo>
                  <a:pt x="1940204" y="88368"/>
                </a:lnTo>
                <a:cubicBezTo>
                  <a:pt x="1951457" y="88284"/>
                  <a:pt x="1962143" y="87442"/>
                  <a:pt x="1972260" y="85842"/>
                </a:cubicBezTo>
                <a:cubicBezTo>
                  <a:pt x="1982378" y="84241"/>
                  <a:pt x="1992558" y="80873"/>
                  <a:pt x="2002802" y="75735"/>
                </a:cubicBezTo>
                <a:cubicBezTo>
                  <a:pt x="2009018" y="72650"/>
                  <a:pt x="2013877" y="69597"/>
                  <a:pt x="2017379" y="66576"/>
                </a:cubicBezTo>
                <a:cubicBezTo>
                  <a:pt x="2020881" y="63554"/>
                  <a:pt x="2023594" y="60880"/>
                  <a:pt x="2025518" y="58553"/>
                </a:cubicBezTo>
                <a:cubicBezTo>
                  <a:pt x="2032139" y="50100"/>
                  <a:pt x="2036553" y="41747"/>
                  <a:pt x="2038760" y="33496"/>
                </a:cubicBezTo>
                <a:cubicBezTo>
                  <a:pt x="2040967" y="25244"/>
                  <a:pt x="2042103" y="19304"/>
                  <a:pt x="2042165" y="15674"/>
                </a:cubicBezTo>
                <a:close/>
                <a:moveTo>
                  <a:pt x="1118240" y="15674"/>
                </a:moveTo>
                <a:lnTo>
                  <a:pt x="1189371" y="15674"/>
                </a:lnTo>
                <a:lnTo>
                  <a:pt x="1189371" y="364445"/>
                </a:lnTo>
                <a:lnTo>
                  <a:pt x="1099575" y="364445"/>
                </a:lnTo>
                <a:lnTo>
                  <a:pt x="1099575" y="151408"/>
                </a:lnTo>
                <a:lnTo>
                  <a:pt x="1015774" y="151408"/>
                </a:lnTo>
                <a:lnTo>
                  <a:pt x="1016279" y="88368"/>
                </a:lnTo>
                <a:cubicBezTo>
                  <a:pt x="1027532" y="88284"/>
                  <a:pt x="1038218" y="87442"/>
                  <a:pt x="1048335" y="85842"/>
                </a:cubicBezTo>
                <a:cubicBezTo>
                  <a:pt x="1058453" y="84241"/>
                  <a:pt x="1068633" y="80873"/>
                  <a:pt x="1078877" y="75735"/>
                </a:cubicBezTo>
                <a:cubicBezTo>
                  <a:pt x="1085093" y="72650"/>
                  <a:pt x="1089952" y="69597"/>
                  <a:pt x="1093454" y="66576"/>
                </a:cubicBezTo>
                <a:cubicBezTo>
                  <a:pt x="1096956" y="63554"/>
                  <a:pt x="1099669" y="60880"/>
                  <a:pt x="1101593" y="58553"/>
                </a:cubicBezTo>
                <a:cubicBezTo>
                  <a:pt x="1108214" y="50100"/>
                  <a:pt x="1112628" y="41747"/>
                  <a:pt x="1114835" y="33496"/>
                </a:cubicBezTo>
                <a:cubicBezTo>
                  <a:pt x="1117042" y="25244"/>
                  <a:pt x="1118177" y="19304"/>
                  <a:pt x="1118240" y="15674"/>
                </a:cubicBezTo>
                <a:close/>
                <a:moveTo>
                  <a:pt x="1410402" y="8101"/>
                </a:moveTo>
                <a:lnTo>
                  <a:pt x="1503794" y="8101"/>
                </a:lnTo>
                <a:lnTo>
                  <a:pt x="1635554" y="364445"/>
                </a:lnTo>
                <a:lnTo>
                  <a:pt x="1540141" y="364445"/>
                </a:lnTo>
                <a:lnTo>
                  <a:pt x="1517929" y="299322"/>
                </a:lnTo>
                <a:lnTo>
                  <a:pt x="1395256" y="299322"/>
                </a:lnTo>
                <a:lnTo>
                  <a:pt x="1372539" y="364445"/>
                </a:lnTo>
                <a:lnTo>
                  <a:pt x="1278137" y="364445"/>
                </a:lnTo>
                <a:close/>
                <a:moveTo>
                  <a:pt x="0" y="8101"/>
                </a:moveTo>
                <a:lnTo>
                  <a:pt x="135749" y="8101"/>
                </a:lnTo>
                <a:lnTo>
                  <a:pt x="200384" y="246864"/>
                </a:lnTo>
                <a:lnTo>
                  <a:pt x="265526" y="8101"/>
                </a:lnTo>
                <a:lnTo>
                  <a:pt x="398748" y="8101"/>
                </a:lnTo>
                <a:lnTo>
                  <a:pt x="398748" y="364445"/>
                </a:lnTo>
                <a:lnTo>
                  <a:pt x="310467" y="364445"/>
                </a:lnTo>
                <a:lnTo>
                  <a:pt x="313494" y="101448"/>
                </a:lnTo>
                <a:lnTo>
                  <a:pt x="236743" y="364445"/>
                </a:lnTo>
                <a:lnTo>
                  <a:pt x="162006" y="364445"/>
                </a:lnTo>
                <a:lnTo>
                  <a:pt x="85254" y="104477"/>
                </a:lnTo>
                <a:lnTo>
                  <a:pt x="88281" y="364445"/>
                </a:lnTo>
                <a:lnTo>
                  <a:pt x="0" y="364445"/>
                </a:lnTo>
                <a:close/>
                <a:moveTo>
                  <a:pt x="596499" y="24"/>
                </a:moveTo>
                <a:cubicBezTo>
                  <a:pt x="600456" y="-71"/>
                  <a:pt x="606559" y="119"/>
                  <a:pt x="614808" y="591"/>
                </a:cubicBezTo>
                <a:cubicBezTo>
                  <a:pt x="623059" y="1064"/>
                  <a:pt x="632444" y="2388"/>
                  <a:pt x="642966" y="4563"/>
                </a:cubicBezTo>
                <a:cubicBezTo>
                  <a:pt x="648410" y="5410"/>
                  <a:pt x="656542" y="7752"/>
                  <a:pt x="667363" y="11587"/>
                </a:cubicBezTo>
                <a:cubicBezTo>
                  <a:pt x="678185" y="15423"/>
                  <a:pt x="689341" y="21725"/>
                  <a:pt x="700833" y="30492"/>
                </a:cubicBezTo>
                <a:cubicBezTo>
                  <a:pt x="712325" y="39260"/>
                  <a:pt x="721798" y="51465"/>
                  <a:pt x="729254" y="67106"/>
                </a:cubicBezTo>
                <a:cubicBezTo>
                  <a:pt x="731586" y="72417"/>
                  <a:pt x="733604" y="78706"/>
                  <a:pt x="735307" y="85975"/>
                </a:cubicBezTo>
                <a:cubicBezTo>
                  <a:pt x="737010" y="93244"/>
                  <a:pt x="738019" y="102943"/>
                  <a:pt x="738334" y="115073"/>
                </a:cubicBezTo>
                <a:lnTo>
                  <a:pt x="650037" y="114568"/>
                </a:lnTo>
                <a:cubicBezTo>
                  <a:pt x="648985" y="98841"/>
                  <a:pt x="642883" y="87626"/>
                  <a:pt x="631728" y="80925"/>
                </a:cubicBezTo>
                <a:cubicBezTo>
                  <a:pt x="620574" y="74224"/>
                  <a:pt x="607653" y="70962"/>
                  <a:pt x="592964" y="71141"/>
                </a:cubicBezTo>
                <a:cubicBezTo>
                  <a:pt x="592212" y="70911"/>
                  <a:pt x="587991" y="71148"/>
                  <a:pt x="580299" y="71852"/>
                </a:cubicBezTo>
                <a:cubicBezTo>
                  <a:pt x="572608" y="72557"/>
                  <a:pt x="564945" y="75113"/>
                  <a:pt x="557309" y="79521"/>
                </a:cubicBezTo>
                <a:cubicBezTo>
                  <a:pt x="549673" y="83929"/>
                  <a:pt x="545565" y="91571"/>
                  <a:pt x="544982" y="102449"/>
                </a:cubicBezTo>
                <a:cubicBezTo>
                  <a:pt x="544750" y="106541"/>
                  <a:pt x="545718" y="110602"/>
                  <a:pt x="547885" y="114631"/>
                </a:cubicBezTo>
                <a:cubicBezTo>
                  <a:pt x="550054" y="118660"/>
                  <a:pt x="554809" y="122342"/>
                  <a:pt x="562154" y="125677"/>
                </a:cubicBezTo>
                <a:cubicBezTo>
                  <a:pt x="566257" y="127318"/>
                  <a:pt x="574591" y="129843"/>
                  <a:pt x="587155" y="133252"/>
                </a:cubicBezTo>
                <a:cubicBezTo>
                  <a:pt x="599719" y="136660"/>
                  <a:pt x="613104" y="140195"/>
                  <a:pt x="627309" y="143856"/>
                </a:cubicBezTo>
                <a:cubicBezTo>
                  <a:pt x="629220" y="144208"/>
                  <a:pt x="634823" y="145580"/>
                  <a:pt x="644119" y="147970"/>
                </a:cubicBezTo>
                <a:cubicBezTo>
                  <a:pt x="653414" y="150361"/>
                  <a:pt x="664027" y="153678"/>
                  <a:pt x="675956" y="157920"/>
                </a:cubicBezTo>
                <a:cubicBezTo>
                  <a:pt x="687885" y="162162"/>
                  <a:pt x="698756" y="167237"/>
                  <a:pt x="708569" y="173144"/>
                </a:cubicBezTo>
                <a:cubicBezTo>
                  <a:pt x="723220" y="182286"/>
                  <a:pt x="734277" y="193668"/>
                  <a:pt x="741739" y="207292"/>
                </a:cubicBezTo>
                <a:cubicBezTo>
                  <a:pt x="749201" y="220916"/>
                  <a:pt x="752943" y="236464"/>
                  <a:pt x="752964" y="253938"/>
                </a:cubicBezTo>
                <a:cubicBezTo>
                  <a:pt x="753700" y="264321"/>
                  <a:pt x="751093" y="278393"/>
                  <a:pt x="745144" y="296153"/>
                </a:cubicBezTo>
                <a:cubicBezTo>
                  <a:pt x="739196" y="313913"/>
                  <a:pt x="725491" y="330626"/>
                  <a:pt x="704029" y="346294"/>
                </a:cubicBezTo>
                <a:cubicBezTo>
                  <a:pt x="694634" y="352882"/>
                  <a:pt x="681640" y="358746"/>
                  <a:pt x="665047" y="363884"/>
                </a:cubicBezTo>
                <a:cubicBezTo>
                  <a:pt x="648453" y="369022"/>
                  <a:pt x="627119" y="371733"/>
                  <a:pt x="601045" y="372017"/>
                </a:cubicBezTo>
                <a:cubicBezTo>
                  <a:pt x="578896" y="372290"/>
                  <a:pt x="556784" y="369474"/>
                  <a:pt x="534710" y="363569"/>
                </a:cubicBezTo>
                <a:cubicBezTo>
                  <a:pt x="512636" y="357663"/>
                  <a:pt x="493186" y="347030"/>
                  <a:pt x="476359" y="331667"/>
                </a:cubicBezTo>
                <a:cubicBezTo>
                  <a:pt x="460563" y="315104"/>
                  <a:pt x="450662" y="298535"/>
                  <a:pt x="446658" y="281959"/>
                </a:cubicBezTo>
                <a:cubicBezTo>
                  <a:pt x="442654" y="265383"/>
                  <a:pt x="440951" y="252845"/>
                  <a:pt x="441551" y="244344"/>
                </a:cubicBezTo>
                <a:lnTo>
                  <a:pt x="534879" y="244849"/>
                </a:lnTo>
                <a:cubicBezTo>
                  <a:pt x="534701" y="248983"/>
                  <a:pt x="535816" y="255737"/>
                  <a:pt x="538226" y="265110"/>
                </a:cubicBezTo>
                <a:cubicBezTo>
                  <a:pt x="540635" y="274484"/>
                  <a:pt x="546928" y="282879"/>
                  <a:pt x="557103" y="290295"/>
                </a:cubicBezTo>
                <a:cubicBezTo>
                  <a:pt x="566415" y="295619"/>
                  <a:pt x="576201" y="298859"/>
                  <a:pt x="586460" y="300016"/>
                </a:cubicBezTo>
                <a:cubicBezTo>
                  <a:pt x="596720" y="301173"/>
                  <a:pt x="603097" y="301636"/>
                  <a:pt x="605590" y="301405"/>
                </a:cubicBezTo>
                <a:cubicBezTo>
                  <a:pt x="607474" y="301626"/>
                  <a:pt x="612673" y="301310"/>
                  <a:pt x="621185" y="300458"/>
                </a:cubicBezTo>
                <a:cubicBezTo>
                  <a:pt x="629697" y="299606"/>
                  <a:pt x="637800" y="296891"/>
                  <a:pt x="645492" y="292315"/>
                </a:cubicBezTo>
                <a:cubicBezTo>
                  <a:pt x="646102" y="292021"/>
                  <a:pt x="647281" y="291095"/>
                  <a:pt x="649027" y="289538"/>
                </a:cubicBezTo>
                <a:cubicBezTo>
                  <a:pt x="650774" y="287981"/>
                  <a:pt x="652458" y="286045"/>
                  <a:pt x="654078" y="283731"/>
                </a:cubicBezTo>
                <a:cubicBezTo>
                  <a:pt x="656519" y="279828"/>
                  <a:pt x="658077" y="276146"/>
                  <a:pt x="658750" y="272685"/>
                </a:cubicBezTo>
                <a:cubicBezTo>
                  <a:pt x="659424" y="269224"/>
                  <a:pt x="659719" y="266678"/>
                  <a:pt x="659634" y="265047"/>
                </a:cubicBezTo>
                <a:cubicBezTo>
                  <a:pt x="659509" y="253412"/>
                  <a:pt x="654457" y="244870"/>
                  <a:pt x="644482" y="239421"/>
                </a:cubicBezTo>
                <a:cubicBezTo>
                  <a:pt x="634506" y="233971"/>
                  <a:pt x="620364" y="228711"/>
                  <a:pt x="602055" y="223640"/>
                </a:cubicBezTo>
                <a:cubicBezTo>
                  <a:pt x="595742" y="221631"/>
                  <a:pt x="589428" y="219716"/>
                  <a:pt x="583114" y="217896"/>
                </a:cubicBezTo>
                <a:cubicBezTo>
                  <a:pt x="576801" y="216076"/>
                  <a:pt x="570488" y="214288"/>
                  <a:pt x="564174" y="212531"/>
                </a:cubicBezTo>
                <a:cubicBezTo>
                  <a:pt x="562154" y="212182"/>
                  <a:pt x="556937" y="210804"/>
                  <a:pt x="548524" y="208398"/>
                </a:cubicBezTo>
                <a:cubicBezTo>
                  <a:pt x="540110" y="205992"/>
                  <a:pt x="530520" y="202631"/>
                  <a:pt x="519753" y="198317"/>
                </a:cubicBezTo>
                <a:cubicBezTo>
                  <a:pt x="508986" y="194003"/>
                  <a:pt x="499062" y="188810"/>
                  <a:pt x="489981" y="182738"/>
                </a:cubicBezTo>
                <a:cubicBezTo>
                  <a:pt x="479365" y="174869"/>
                  <a:pt x="471840" y="166748"/>
                  <a:pt x="467405" y="158374"/>
                </a:cubicBezTo>
                <a:cubicBezTo>
                  <a:pt x="462969" y="150000"/>
                  <a:pt x="460237" y="143141"/>
                  <a:pt x="459208" y="137796"/>
                </a:cubicBezTo>
                <a:cubicBezTo>
                  <a:pt x="458377" y="135429"/>
                  <a:pt x="457515" y="131705"/>
                  <a:pt x="456621" y="126624"/>
                </a:cubicBezTo>
                <a:cubicBezTo>
                  <a:pt x="455728" y="121543"/>
                  <a:pt x="455245" y="115673"/>
                  <a:pt x="455171" y="109014"/>
                </a:cubicBezTo>
                <a:cubicBezTo>
                  <a:pt x="454509" y="98788"/>
                  <a:pt x="457094" y="85665"/>
                  <a:pt x="462927" y="69642"/>
                </a:cubicBezTo>
                <a:cubicBezTo>
                  <a:pt x="468761" y="53619"/>
                  <a:pt x="481814" y="38483"/>
                  <a:pt x="502088" y="24234"/>
                </a:cubicBezTo>
                <a:cubicBezTo>
                  <a:pt x="511126" y="17930"/>
                  <a:pt x="523071" y="12381"/>
                  <a:pt x="537921" y="7590"/>
                </a:cubicBezTo>
                <a:cubicBezTo>
                  <a:pt x="552772" y="2798"/>
                  <a:pt x="572298" y="276"/>
                  <a:pt x="596499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kumimoji="1" sz="4000" kern="100">
                <a:solidFill>
                  <a:srgbClr val="FFFF00"/>
                </a:solidFill>
                <a:latin typeface="Neue Helvetica BQ" pitchFamily="50" charset="0"/>
                <a:ea typeface="マキナス 4 Flat" panose="02000600000000000000" pitchFamily="50" charset="-128"/>
                <a:cs typeface="Times New Roman" panose="02020603050405020304" pitchFamily="18" charset="0"/>
              </a:defRPr>
            </a:lvl1pPr>
          </a:lstStyle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61128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2060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102</TotalTime>
  <Words>1320</Words>
  <Application>Microsoft Office PowerPoint</Application>
  <PresentationFormat>ユーザー設定</PresentationFormat>
  <Paragraphs>112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11" baseType="lpstr">
      <vt:lpstr>A-OTF 新ゴ Pro B</vt:lpstr>
      <vt:lpstr>A-OTF 新ゴ Pro DB</vt:lpstr>
      <vt:lpstr>A-OTF 新ゴ Pro M</vt:lpstr>
      <vt:lpstr>Arial</vt:lpstr>
      <vt:lpstr>Calibri</vt:lpstr>
      <vt:lpstr>Calibri Light</vt:lpstr>
      <vt:lpstr>Neue Helvetica BQ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Mitsuyama</dc:creator>
  <cp:lastModifiedBy>典成 光山</cp:lastModifiedBy>
  <cp:revision>6</cp:revision>
  <dcterms:created xsi:type="dcterms:W3CDTF">2025-02-18T01:46:40Z</dcterms:created>
  <dcterms:modified xsi:type="dcterms:W3CDTF">2026-01-21T01:53:49Z</dcterms:modified>
</cp:coreProperties>
</file>