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301" r:id="rId2"/>
    <p:sldId id="302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B41D"/>
    <a:srgbClr val="57840C"/>
    <a:srgbClr val="22211F"/>
    <a:srgbClr val="313131"/>
    <a:srgbClr val="FFFF99"/>
    <a:srgbClr val="FF0000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E41A3-7D08-481E-9082-1ABA51257041}" v="4" dt="2026-02-08T09:54:0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>
        <p:scale>
          <a:sx n="75" d="100"/>
          <a:sy n="75" d="100"/>
        </p:scale>
        <p:origin x="2676" y="-13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正浩 秋山" userId="b3b91676e1d06a5f" providerId="LiveId" clId="{114B97DD-E6E3-489B-89B0-0F14553BF5FA}"/>
    <pc:docChg chg="undo custSel modSld">
      <pc:chgData name="正浩 秋山" userId="b3b91676e1d06a5f" providerId="LiveId" clId="{114B97DD-E6E3-489B-89B0-0F14553BF5FA}" dt="2026-02-08T09:54:32.497" v="65" actId="1076"/>
      <pc:docMkLst>
        <pc:docMk/>
      </pc:docMkLst>
      <pc:sldChg chg="modSp mod">
        <pc:chgData name="正浩 秋山" userId="b3b91676e1d06a5f" providerId="LiveId" clId="{114B97DD-E6E3-489B-89B0-0F14553BF5FA}" dt="2026-02-08T09:54:32.497" v="65" actId="1076"/>
        <pc:sldMkLst>
          <pc:docMk/>
          <pc:sldMk cId="1059153876" sldId="302"/>
        </pc:sldMkLst>
        <pc:spChg chg="mod">
          <ac:chgData name="正浩 秋山" userId="b3b91676e1d06a5f" providerId="LiveId" clId="{114B97DD-E6E3-489B-89B0-0F14553BF5FA}" dt="2026-02-08T09:54:32.497" v="65" actId="1076"/>
          <ac:spMkLst>
            <pc:docMk/>
            <pc:sldMk cId="1059153876" sldId="302"/>
            <ac:spMk id="1113" creationId="{FBBA619E-E109-D56A-921A-069DAFA0EE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2026/2/8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88EA-BB32-456F-AEE8-263A86A3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560D42-EE07-42FE-8EE5-71E0C0C2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4EB8A-7FE0-4DF4-AA13-12ECB0B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1B4E-4B70-42CA-AE56-D342C9F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12442-3214-41BA-B97E-3ECA480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BC93D-B978-4C03-AB82-068934E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C2B55-42C0-4E04-A1C5-983C0445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C8E2E-7A94-4DC3-9EB4-B83CF5BF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570A0-7455-4938-9C53-E3B0BFB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8645D-632F-4EA1-8380-3847E0A5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AA39A9-CB7A-4E52-B91A-F0439847F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269C09-4640-496E-ACEE-1685F117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BD3E0-9CA2-4751-9D81-8065843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8FEDB-D264-4EC9-9B4B-B8121A1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008CA-DE8B-4D3A-9B84-B6EE152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E92F-3B43-4080-A19D-75184B42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8BCC-D9ED-4C51-9AC1-5E37300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2F0C6-065C-4F87-B666-7F4ACB6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E2A00-BFB5-4DF3-AFF7-97F601CF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48BBB-8485-445D-820A-739F33D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CDAD-AF3E-4A08-9CB2-5CC5299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E6F1ED-8BB7-4ECB-9547-18D1F3FB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0514B-D7E2-41A0-AC2F-347A9187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5EDDD-63E9-483F-B586-E0D4061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486DF-1245-4C33-8F28-55C5322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F337-5CAB-4DB7-9AA2-4CC0F53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215C9-65F3-4DDE-B10F-7083412D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E42E64-AACF-43D7-AD20-A1628E1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C1CAB-B61F-4D10-8560-4D49A60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04CB2-7794-4D72-BA0F-BB1C783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B0636-0B87-4528-BD47-DF75910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0AABB-C804-47E2-B795-0E0670D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2FB776-3A74-4636-A67C-65989EB7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286AEC-F43D-482A-AF58-56B28A76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E5526-8304-49D0-8699-90B8F8F1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2D7F2-499C-439B-AD26-85C1ED5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F98AA-F11F-47FE-9C9E-E915F47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8672E7-82ED-40C5-8FA1-8F15626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A03317-747F-48F2-986A-2C74228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A8925-0AEE-48EC-8324-80BB8AB1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4DC0-DEF1-4597-A148-8EAA56E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EE6680-FC24-47C8-ADD9-5439E179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16BA82-589C-4504-90E9-F20D899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C46A2-1757-4F15-AEAA-7595C49E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50BE5D-2126-4240-9384-5F512EF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388D-248F-4991-BCA2-B427AAA8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4DFD-CB89-4D97-96C4-4FF9B846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96D20-5DA1-4631-B370-D8934E33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8D4201-B6A0-414A-ABCB-BE09716A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DF43F-2393-4F68-9D60-E85F26F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307B-624E-4029-8246-EC548F13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A2B0A-582B-4D30-BF33-B58DCB5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EA88-44B2-4AE8-B261-49D2CE5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AF882A-CB60-4522-832F-B752A3D7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9A829-2487-4DF1-873F-731058CB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CA092-5ED2-40A0-9CBA-815293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FAB49-4649-454B-B7BF-1E448D5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76F5A-CA79-4C0D-B76D-4AF6256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E3B701-EBE2-468D-9FB9-35036AD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A0743-A733-4AE2-B7DF-C96A8967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D82B8-8D05-46A8-BE26-CFC78B48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2026/2/8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6B9E2-66F9-449F-B552-4CC17FD2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A823E2-B810-4F81-A847-DEEF4531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39">
            <a:extLst>
              <a:ext uri="{FF2B5EF4-FFF2-40B4-BE49-F238E27FC236}">
                <a16:creationId xmlns:a16="http://schemas.microsoft.com/office/drawing/2014/main" id="{F33FC36B-4600-FE84-EA8D-ACA8E848F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425"/>
          <a:stretch/>
        </p:blipFill>
        <p:spPr bwMode="auto">
          <a:xfrm>
            <a:off x="-82" y="5230297"/>
            <a:ext cx="7560000" cy="54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37">
            <a:extLst>
              <a:ext uri="{FF2B5EF4-FFF2-40B4-BE49-F238E27FC236}">
                <a16:creationId xmlns:a16="http://schemas.microsoft.com/office/drawing/2014/main" id="{FFC0F91D-D779-3627-26A6-310A185E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44" y="8388061"/>
            <a:ext cx="7268337" cy="2190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5" name="図 39">
            <a:extLst>
              <a:ext uri="{FF2B5EF4-FFF2-40B4-BE49-F238E27FC236}">
                <a16:creationId xmlns:a16="http://schemas.microsoft.com/office/drawing/2014/main" id="{20043D1D-8082-7316-CB21-CBFBA8628DBC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25092"/>
          <a:stretch>
            <a:fillRect/>
          </a:stretch>
        </p:blipFill>
        <p:spPr bwMode="auto">
          <a:xfrm>
            <a:off x="-82" y="1"/>
            <a:ext cx="7560000" cy="23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テキスト ボックス 2049">
            <a:extLst>
              <a:ext uri="{FF2B5EF4-FFF2-40B4-BE49-F238E27FC236}">
                <a16:creationId xmlns:a16="http://schemas.microsoft.com/office/drawing/2014/main" id="{280D059E-E746-AF99-EAA4-B4CF0D75D3AB}"/>
              </a:ext>
            </a:extLst>
          </p:cNvPr>
          <p:cNvSpPr txBox="1"/>
          <p:nvPr/>
        </p:nvSpPr>
        <p:spPr>
          <a:xfrm>
            <a:off x="130906" y="4807996"/>
            <a:ext cx="736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88B41D"/>
                </a:solidFill>
              </a:rPr>
              <a:t>現実世界のデータ</a:t>
            </a:r>
            <a:r>
              <a:rPr kumimoji="1" lang="ja-JP" altLang="en-US" b="1" dirty="0"/>
              <a:t>だけでは</a:t>
            </a:r>
            <a:r>
              <a:rPr kumimoji="1" lang="en-US" altLang="ja-JP" b="1" dirty="0">
                <a:solidFill>
                  <a:srgbClr val="88B41D"/>
                </a:solidFill>
              </a:rPr>
              <a:t>AI</a:t>
            </a:r>
            <a:r>
              <a:rPr kumimoji="1" lang="ja-JP" altLang="en-US" b="1" dirty="0">
                <a:solidFill>
                  <a:srgbClr val="88B41D"/>
                </a:solidFill>
              </a:rPr>
              <a:t>ロボット</a:t>
            </a:r>
            <a:r>
              <a:rPr kumimoji="1" lang="ja-JP" altLang="en-US" b="1" dirty="0"/>
              <a:t>を育てるには</a:t>
            </a:r>
            <a:r>
              <a:rPr kumimoji="1" lang="ja-JP" altLang="en-US" b="1" dirty="0">
                <a:solidFill>
                  <a:srgbClr val="88B41D"/>
                </a:solidFill>
              </a:rPr>
              <a:t>不十分</a:t>
            </a: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F8EE09D1-74C8-D3AD-4B39-764225613484}"/>
              </a:ext>
            </a:extLst>
          </p:cNvPr>
          <p:cNvSpPr txBox="1"/>
          <p:nvPr/>
        </p:nvSpPr>
        <p:spPr>
          <a:xfrm>
            <a:off x="251634" y="1419094"/>
            <a:ext cx="53206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Isaac Sim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E8A9F8-F2AF-BB16-B4F7-AAE2DEAC6894}"/>
              </a:ext>
            </a:extLst>
          </p:cNvPr>
          <p:cNvSpPr txBox="1"/>
          <p:nvPr/>
        </p:nvSpPr>
        <p:spPr>
          <a:xfrm>
            <a:off x="245680" y="439295"/>
            <a:ext cx="625711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ロボット開発・テスト・検証を加速する</a:t>
            </a:r>
            <a:endParaRPr kumimoji="1" lang="en-US" altLang="ja-JP" sz="1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ロボティクス・シュミレーション・プラットフォーム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1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Segoe UI" panose="020B0502040204020203" pitchFamily="34" charset="0"/>
              </a:rPr>
              <a:t>Omniverse</a:t>
            </a:r>
          </a:p>
        </p:txBody>
      </p:sp>
      <p:pic>
        <p:nvPicPr>
          <p:cNvPr id="32" name="図 31" descr="レゴ, おもちゃ, 光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BC36124-285B-9B5A-4741-D5FC0510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164" y="10687"/>
            <a:ext cx="3185465" cy="234129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E6A93DA-C838-E20D-7F35-CDACD9C4DFA2}"/>
              </a:ext>
            </a:extLst>
          </p:cNvPr>
          <p:cNvSpPr txBox="1"/>
          <p:nvPr/>
        </p:nvSpPr>
        <p:spPr>
          <a:xfrm>
            <a:off x="271012" y="2428895"/>
            <a:ext cx="7052454" cy="338554"/>
          </a:xfrm>
          <a:prstGeom prst="rect">
            <a:avLst/>
          </a:prstGeom>
          <a:solidFill>
            <a:srgbClr val="21212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フィジカル</a:t>
            </a:r>
            <a:r>
              <a:rPr lang="en-US" altLang="ja-JP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600" dirty="0">
                <a:solidFill>
                  <a:schemeClr val="bg1"/>
                </a:solidFill>
                <a:latin typeface="A-OTF 新ゴ Pro B" panose="020B0700000000000000" pitchFamily="50" charset="-128"/>
                <a:ea typeface="A-OTF 新ゴ Pro B" panose="020B0700000000000000" pitchFamily="50" charset="-128"/>
                <a:cs typeface="Segoe UI" panose="020B0502040204020203" pitchFamily="34" charset="0"/>
              </a:rPr>
              <a:t>ロボティクス開発における壁</a:t>
            </a:r>
            <a:endParaRPr lang="en-US" altLang="ja-JP" sz="1600" dirty="0">
              <a:solidFill>
                <a:schemeClr val="bg1"/>
              </a:solidFill>
              <a:latin typeface="A-OTF 新ゴ Pro B" panose="020B0700000000000000" pitchFamily="50" charset="-128"/>
              <a:ea typeface="A-OTF 新ゴ Pro B" panose="020B07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7" name="図 46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FB8325A0-A95F-4F02-29F0-FB8FB20E2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1" y="2890410"/>
            <a:ext cx="2340000" cy="1140992"/>
          </a:xfrm>
          <a:prstGeom prst="rect">
            <a:avLst/>
          </a:prstGeom>
        </p:spPr>
      </p:pic>
      <p:pic>
        <p:nvPicPr>
          <p:cNvPr id="49" name="図 48" descr="線画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1ADD6A44-5324-7039-B5B9-7EA94D1CAC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128"/>
          <a:stretch>
            <a:fillRect/>
          </a:stretch>
        </p:blipFill>
        <p:spPr>
          <a:xfrm>
            <a:off x="2627239" y="2883337"/>
            <a:ext cx="2340000" cy="1148066"/>
          </a:xfrm>
          <a:prstGeom prst="rect">
            <a:avLst/>
          </a:prstGeom>
        </p:spPr>
      </p:pic>
      <p:pic>
        <p:nvPicPr>
          <p:cNvPr id="51" name="図 5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79E951EA-0AB9-1391-562E-E4264919D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4" y="2888528"/>
            <a:ext cx="2340000" cy="1156235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28B0BF9-5DAF-66A8-A6FC-CBABA86EF9EB}"/>
              </a:ext>
            </a:extLst>
          </p:cNvPr>
          <p:cNvSpPr txBox="1"/>
          <p:nvPr/>
        </p:nvSpPr>
        <p:spPr>
          <a:xfrm>
            <a:off x="130906" y="4077920"/>
            <a:ext cx="23568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/>
              <a:t>・データの希少性とコスト</a:t>
            </a:r>
            <a:endParaRPr lang="en-US" altLang="ja-JP" sz="1100" b="1" dirty="0"/>
          </a:p>
          <a:p>
            <a:r>
              <a:rPr lang="ja-JP" altLang="en-US" sz="900" dirty="0"/>
              <a:t>現実世界でのデータ収集は労働集約的で、膨大なコストが掛かる。特に「コーナーケース（稀な状況）」のデータ収集は困難。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379C738-9434-5607-FC52-8FC3FE567BCF}"/>
              </a:ext>
            </a:extLst>
          </p:cNvPr>
          <p:cNvSpPr txBox="1"/>
          <p:nvPr/>
        </p:nvSpPr>
        <p:spPr>
          <a:xfrm>
            <a:off x="2618821" y="4077920"/>
            <a:ext cx="23568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/>
              <a:t>・安全性のリスク</a:t>
            </a:r>
            <a:endParaRPr lang="en-US" altLang="ja-JP" sz="1100" b="1" dirty="0"/>
          </a:p>
          <a:p>
            <a:r>
              <a:rPr lang="ja-JP" altLang="en-US" sz="900" dirty="0"/>
              <a:t>未学習のロボットを実環境で動かすことは、ロボット自身や周囲の環境を破壊するリスクを伴う。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876F5AA-4C7F-B7C9-C375-61B4861A7FC2}"/>
              </a:ext>
            </a:extLst>
          </p:cNvPr>
          <p:cNvSpPr txBox="1"/>
          <p:nvPr/>
        </p:nvSpPr>
        <p:spPr>
          <a:xfrm>
            <a:off x="5106736" y="4077920"/>
            <a:ext cx="23568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/>
              <a:t>・時間の制約</a:t>
            </a:r>
            <a:endParaRPr lang="en-US" altLang="ja-JP" sz="1100" b="1" dirty="0"/>
          </a:p>
          <a:p>
            <a:r>
              <a:rPr lang="ja-JP" altLang="en-US" sz="900" dirty="0"/>
              <a:t>現実世界での学習は時間がかかりすぎるが、シュミレーションであれば、</a:t>
            </a:r>
            <a:r>
              <a:rPr lang="en-US" altLang="ja-JP" sz="900" dirty="0"/>
              <a:t>GPU</a:t>
            </a:r>
            <a:r>
              <a:rPr lang="ja-JP" altLang="en-US" sz="900" dirty="0"/>
              <a:t>により高速に学習が可能。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F3A1A01-6177-A86A-15BB-3737B85ADE28}"/>
              </a:ext>
            </a:extLst>
          </p:cNvPr>
          <p:cNvSpPr txBox="1"/>
          <p:nvPr/>
        </p:nvSpPr>
        <p:spPr>
          <a:xfrm>
            <a:off x="-82" y="5386124"/>
            <a:ext cx="74548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Isaac Sim</a:t>
            </a:r>
            <a:r>
              <a:rPr kumimoji="1" lang="ja-JP" altLang="en-US" sz="1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でトレーニングとシュミレーションを行うことで開発を加速</a:t>
            </a:r>
            <a:endParaRPr kumimoji="1" lang="en-US" altLang="ja-JP" sz="1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059" name="グループ化 2058">
            <a:extLst>
              <a:ext uri="{FF2B5EF4-FFF2-40B4-BE49-F238E27FC236}">
                <a16:creationId xmlns:a16="http://schemas.microsoft.com/office/drawing/2014/main" id="{542FDCF1-0C13-8081-65D2-20899090C0EA}"/>
              </a:ext>
            </a:extLst>
          </p:cNvPr>
          <p:cNvGrpSpPr/>
          <p:nvPr/>
        </p:nvGrpSpPr>
        <p:grpSpPr>
          <a:xfrm>
            <a:off x="120742" y="5832739"/>
            <a:ext cx="7356978" cy="2447262"/>
            <a:chOff x="147741" y="5762412"/>
            <a:chExt cx="7356978" cy="2447262"/>
          </a:xfrm>
        </p:grpSpPr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DEBCAE34-8ADC-4619-C888-D1011A2C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71" y="5762412"/>
              <a:ext cx="2400382" cy="2447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57" name="図 56" descr="倉庫に置かれた図書館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8CFC06A-9D2D-9DD4-D451-B97820E59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430" y="5823449"/>
              <a:ext cx="2340000" cy="1509833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1B55589B-1957-22BC-9889-7FA3E50006B9}"/>
                </a:ext>
              </a:extLst>
            </p:cNvPr>
            <p:cNvSpPr txBox="1"/>
            <p:nvPr/>
          </p:nvSpPr>
          <p:spPr>
            <a:xfrm>
              <a:off x="147741" y="7409455"/>
              <a:ext cx="23796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/>
                <a:t>物流（</a:t>
              </a:r>
              <a:r>
                <a:rPr lang="en-US" altLang="ja-JP" sz="1600" b="1" dirty="0"/>
                <a:t>Logistics)</a:t>
              </a:r>
            </a:p>
            <a:p>
              <a:r>
                <a:rPr lang="ja-JP" altLang="en-US" sz="1400" dirty="0"/>
                <a:t>倉庫内</a:t>
              </a:r>
              <a:r>
                <a:rPr lang="en-US" altLang="ja-JP" sz="1400" dirty="0"/>
                <a:t>AGV/AMR</a:t>
              </a:r>
              <a:r>
                <a:rPr lang="ja-JP" altLang="en-US" sz="1400" dirty="0"/>
                <a:t>の郡制御、衝突回避、経路計画の検証。</a:t>
              </a:r>
            </a:p>
          </p:txBody>
        </p:sp>
        <p:sp>
          <p:nvSpPr>
            <p:cNvPr id="59" name="Rectangle 37">
              <a:extLst>
                <a:ext uri="{FF2B5EF4-FFF2-40B4-BE49-F238E27FC236}">
                  <a16:creationId xmlns:a16="http://schemas.microsoft.com/office/drawing/2014/main" id="{4423A9A7-02D3-1229-504F-3E39755A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151" y="5762412"/>
              <a:ext cx="2400382" cy="2447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FC55B3F3-7E1F-924A-0EF2-79DA05E9A149}"/>
                </a:ext>
              </a:extLst>
            </p:cNvPr>
            <p:cNvSpPr txBox="1"/>
            <p:nvPr/>
          </p:nvSpPr>
          <p:spPr>
            <a:xfrm>
              <a:off x="2630521" y="7409455"/>
              <a:ext cx="23796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/>
                <a:t>マニピュレーション</a:t>
              </a:r>
              <a:endParaRPr lang="en-US" altLang="ja-JP" sz="1600" b="1" dirty="0"/>
            </a:p>
            <a:p>
              <a:r>
                <a:rPr lang="ja-JP" altLang="en-US" sz="1400" dirty="0"/>
                <a:t>ばら積みピッキング、柔軟物の把持。</a:t>
              </a:r>
            </a:p>
          </p:txBody>
        </p:sp>
        <p:sp>
          <p:nvSpPr>
            <p:cNvPr id="62" name="Rectangle 37">
              <a:extLst>
                <a:ext uri="{FF2B5EF4-FFF2-40B4-BE49-F238E27FC236}">
                  <a16:creationId xmlns:a16="http://schemas.microsoft.com/office/drawing/2014/main" id="{2D1B948A-C157-AF4B-C136-E03D7A72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337" y="5762412"/>
              <a:ext cx="2400382" cy="2447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" name="テキスト ボックス 2047">
              <a:extLst>
                <a:ext uri="{FF2B5EF4-FFF2-40B4-BE49-F238E27FC236}">
                  <a16:creationId xmlns:a16="http://schemas.microsoft.com/office/drawing/2014/main" id="{A1DE82B1-BAAD-8CB4-80CE-69C2C9385944}"/>
                </a:ext>
              </a:extLst>
            </p:cNvPr>
            <p:cNvSpPr txBox="1"/>
            <p:nvPr/>
          </p:nvSpPr>
          <p:spPr>
            <a:xfrm>
              <a:off x="5089707" y="7409455"/>
              <a:ext cx="23796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/>
                <a:t>ヒューマノイド</a:t>
              </a:r>
              <a:endParaRPr lang="en-US" altLang="ja-JP" sz="1600" b="1" dirty="0"/>
            </a:p>
            <a:p>
              <a:r>
                <a:rPr lang="ja-JP" altLang="en-US" sz="1400" dirty="0"/>
                <a:t>ナビゲーション、モーション学習。</a:t>
              </a:r>
            </a:p>
          </p:txBody>
        </p:sp>
        <p:pic>
          <p:nvPicPr>
            <p:cNvPr id="2054" name="図 2053" descr="屋内, テーブル, キッチン, コンピュータ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6F72D2D-D5AB-61A3-57B3-C1724C7BB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81317" y="5832930"/>
              <a:ext cx="2340000" cy="1522703"/>
            </a:xfrm>
            <a:prstGeom prst="rect">
              <a:avLst/>
            </a:prstGeom>
          </p:spPr>
        </p:pic>
        <p:pic>
          <p:nvPicPr>
            <p:cNvPr id="2056" name="図 2055" descr="男, グリーン, 乗る, ジャンプ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5D3D9CD-5A2B-DF15-5C54-370C32DFB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43719" y="5816763"/>
              <a:ext cx="2340000" cy="1508430"/>
            </a:xfrm>
            <a:prstGeom prst="rect">
              <a:avLst/>
            </a:prstGeom>
          </p:spPr>
        </p:pic>
      </p:grpSp>
      <p:pic>
        <p:nvPicPr>
          <p:cNvPr id="2063" name="図 2062">
            <a:extLst>
              <a:ext uri="{FF2B5EF4-FFF2-40B4-BE49-F238E27FC236}">
                <a16:creationId xmlns:a16="http://schemas.microsoft.com/office/drawing/2014/main" id="{28749F83-D517-0412-FB1E-F0B9EE6E4DE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601" r="-1"/>
          <a:stretch>
            <a:fillRect/>
          </a:stretch>
        </p:blipFill>
        <p:spPr>
          <a:xfrm>
            <a:off x="5114864" y="8418839"/>
            <a:ext cx="2208602" cy="2147879"/>
          </a:xfrm>
          <a:prstGeom prst="rect">
            <a:avLst/>
          </a:prstGeom>
        </p:spPr>
      </p:pic>
      <p:pic>
        <p:nvPicPr>
          <p:cNvPr id="2066" name="図 2065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2DE3D00D-3721-290C-F313-A285251218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5836" y="8430429"/>
            <a:ext cx="3753172" cy="1501269"/>
          </a:xfrm>
          <a:prstGeom prst="rect">
            <a:avLst/>
          </a:prstGeom>
        </p:spPr>
      </p:pic>
      <p:pic>
        <p:nvPicPr>
          <p:cNvPr id="2068" name="図 206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CA4CCAEE-6A03-0BD9-E879-CE922BC673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4701" y="9882904"/>
            <a:ext cx="3122374" cy="695702"/>
          </a:xfrm>
          <a:prstGeom prst="rect">
            <a:avLst/>
          </a:prstGeom>
        </p:spPr>
      </p:pic>
      <p:pic>
        <p:nvPicPr>
          <p:cNvPr id="2070" name="図 2069">
            <a:extLst>
              <a:ext uri="{FF2B5EF4-FFF2-40B4-BE49-F238E27FC236}">
                <a16:creationId xmlns:a16="http://schemas.microsoft.com/office/drawing/2014/main" id="{4A4765E3-FE35-CE1C-0AF9-9A13A34CC4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09" y="9187546"/>
            <a:ext cx="1023007" cy="164412"/>
          </a:xfrm>
          <a:prstGeom prst="rect">
            <a:avLst/>
          </a:prstGeom>
        </p:spPr>
      </p:pic>
      <p:pic>
        <p:nvPicPr>
          <p:cNvPr id="2074" name="図 2073">
            <a:extLst>
              <a:ext uri="{FF2B5EF4-FFF2-40B4-BE49-F238E27FC236}">
                <a16:creationId xmlns:a16="http://schemas.microsoft.com/office/drawing/2014/main" id="{1B39F527-F899-5EE5-AB2B-26EA5780A3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047" y="10177645"/>
            <a:ext cx="1178806" cy="1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A1336-2AFF-43D8-90AD-C6F136C6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39">
            <a:extLst>
              <a:ext uri="{FF2B5EF4-FFF2-40B4-BE49-F238E27FC236}">
                <a16:creationId xmlns:a16="http://schemas.microsoft.com/office/drawing/2014/main" id="{C1F8CEAD-AAC1-0B67-3CC5-28256FE24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4"/>
          <a:stretch>
            <a:fillRect/>
          </a:stretch>
        </p:blipFill>
        <p:spPr bwMode="auto">
          <a:xfrm>
            <a:off x="-7938" y="2322954"/>
            <a:ext cx="7575550" cy="26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4" name="図 39">
            <a:extLst>
              <a:ext uri="{FF2B5EF4-FFF2-40B4-BE49-F238E27FC236}">
                <a16:creationId xmlns:a16="http://schemas.microsoft.com/office/drawing/2014/main" id="{82D1BDEF-EDB0-47E9-5EDB-578CED8D6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4"/>
          <a:stretch>
            <a:fillRect/>
          </a:stretch>
        </p:blipFill>
        <p:spPr bwMode="auto">
          <a:xfrm>
            <a:off x="0" y="10060396"/>
            <a:ext cx="7575550" cy="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" name="Picture 3">
            <a:extLst>
              <a:ext uri="{FF2B5EF4-FFF2-40B4-BE49-F238E27FC236}">
                <a16:creationId xmlns:a16="http://schemas.microsoft.com/office/drawing/2014/main" id="{999DC0E4-099A-BB4B-236D-50A46D5C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76" y="248849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5" name="Picture 3">
            <a:extLst>
              <a:ext uri="{FF2B5EF4-FFF2-40B4-BE49-F238E27FC236}">
                <a16:creationId xmlns:a16="http://schemas.microsoft.com/office/drawing/2014/main" id="{9451A9D6-6E30-115F-9ABC-069E3E3A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10207861"/>
            <a:ext cx="172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6" name="WordArt 233">
            <a:extLst>
              <a:ext uri="{FF2B5EF4-FFF2-40B4-BE49-F238E27FC236}">
                <a16:creationId xmlns:a16="http://schemas.microsoft.com/office/drawing/2014/main" id="{9F7FDAD0-7C13-58B0-DA4F-E09EB97404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9884" y="10220561"/>
            <a:ext cx="137318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アプライド株式会社</a:t>
            </a:r>
          </a:p>
          <a:p>
            <a:pPr algn="l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広域システム営業部</a:t>
            </a:r>
          </a:p>
        </p:txBody>
      </p:sp>
      <p:sp>
        <p:nvSpPr>
          <p:cNvPr id="1091" name="正方形/長方形 1090">
            <a:extLst>
              <a:ext uri="{FF2B5EF4-FFF2-40B4-BE49-F238E27FC236}">
                <a16:creationId xmlns:a16="http://schemas.microsoft.com/office/drawing/2014/main" id="{AB059393-54E3-0EED-A43C-BAA919497864}"/>
              </a:ext>
            </a:extLst>
          </p:cNvPr>
          <p:cNvSpPr/>
          <p:nvPr/>
        </p:nvSpPr>
        <p:spPr>
          <a:xfrm>
            <a:off x="399622" y="5112672"/>
            <a:ext cx="6855784" cy="48017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42F4AB7B-D575-5ED7-08CC-113882B4AF7D}"/>
              </a:ext>
            </a:extLst>
          </p:cNvPr>
          <p:cNvSpPr/>
          <p:nvPr/>
        </p:nvSpPr>
        <p:spPr>
          <a:xfrm>
            <a:off x="3115285" y="5132407"/>
            <a:ext cx="4140116" cy="560987"/>
          </a:xfrm>
          <a:custGeom>
            <a:avLst/>
            <a:gdLst>
              <a:gd name="connsiteX0" fmla="*/ 0 w 4140116"/>
              <a:gd name="connsiteY0" fmla="*/ 0 h 727865"/>
              <a:gd name="connsiteX1" fmla="*/ 4140116 w 4140116"/>
              <a:gd name="connsiteY1" fmla="*/ 0 h 727865"/>
              <a:gd name="connsiteX2" fmla="*/ 4140116 w 4140116"/>
              <a:gd name="connsiteY2" fmla="*/ 727865 h 727865"/>
              <a:gd name="connsiteX3" fmla="*/ 73737 w 4140116"/>
              <a:gd name="connsiteY3" fmla="*/ 727865 h 727865"/>
              <a:gd name="connsiteX4" fmla="*/ 0 w 4140116"/>
              <a:gd name="connsiteY4" fmla="*/ 0 h 7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116" h="727865">
                <a:moveTo>
                  <a:pt x="0" y="0"/>
                </a:moveTo>
                <a:lnTo>
                  <a:pt x="4140116" y="0"/>
                </a:lnTo>
                <a:lnTo>
                  <a:pt x="4140116" y="727865"/>
                </a:lnTo>
                <a:lnTo>
                  <a:pt x="73737" y="72786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3" name="テキスト ボックス 1092">
            <a:extLst>
              <a:ext uri="{FF2B5EF4-FFF2-40B4-BE49-F238E27FC236}">
                <a16:creationId xmlns:a16="http://schemas.microsoft.com/office/drawing/2014/main" id="{965A0BF3-44C8-7FB5-B40A-20C34BDB0ADD}"/>
              </a:ext>
            </a:extLst>
          </p:cNvPr>
          <p:cNvSpPr txBox="1"/>
          <p:nvPr/>
        </p:nvSpPr>
        <p:spPr>
          <a:xfrm>
            <a:off x="3124852" y="5886858"/>
            <a:ext cx="3970210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Ryzen </a:t>
            </a:r>
            <a:r>
              <a:rPr kumimoji="1" lang="en-US" altLang="ja-JP" sz="14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PRO 9965WX</a:t>
            </a:r>
          </a:p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4.25GHz-5.4GHz/24C/48T</a:t>
            </a:r>
          </a:p>
          <a:p>
            <a:r>
              <a:rPr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■チップセット：</a:t>
            </a:r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WRX90</a:t>
            </a:r>
          </a:p>
          <a:p>
            <a:r>
              <a:rPr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クーラー：</a:t>
            </a:r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360mm</a:t>
            </a:r>
            <a:r>
              <a:rPr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水冷</a:t>
            </a:r>
            <a:endParaRPr lang="en-US" altLang="ja-JP" sz="1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GB x8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1TB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M.2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4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</a:p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R:7,300MB/s | W:6,300MB</a:t>
            </a: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24.04 LTS 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インストール代行</a:t>
            </a:r>
            <a:endParaRPr kumimoji="1" lang="en-US" altLang="ja-JP" sz="1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PRO 6000 Blackwell </a:t>
            </a:r>
          </a:p>
          <a:p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Max-Q 96GB-GDDR7</a:t>
            </a: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1,200W/100V 80 Plus Platinum 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LAN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10GbE×2</a:t>
            </a: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■3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094" name="グループ化 1454">
            <a:extLst>
              <a:ext uri="{FF2B5EF4-FFF2-40B4-BE49-F238E27FC236}">
                <a16:creationId xmlns:a16="http://schemas.microsoft.com/office/drawing/2014/main" id="{7AC105C8-1F8A-F30A-F46F-AC60D736F1AD}"/>
              </a:ext>
            </a:extLst>
          </p:cNvPr>
          <p:cNvGrpSpPr>
            <a:grpSpLocks/>
          </p:cNvGrpSpPr>
          <p:nvPr/>
        </p:nvGrpSpPr>
        <p:grpSpPr bwMode="auto">
          <a:xfrm>
            <a:off x="579446" y="5412900"/>
            <a:ext cx="625475" cy="550863"/>
            <a:chOff x="2747986" y="5559029"/>
            <a:chExt cx="624916" cy="550768"/>
          </a:xfrm>
        </p:grpSpPr>
        <p:sp>
          <p:nvSpPr>
            <p:cNvPr id="1095" name="フリーフォーム: 図形 142879460">
              <a:extLst>
                <a:ext uri="{FF2B5EF4-FFF2-40B4-BE49-F238E27FC236}">
                  <a16:creationId xmlns:a16="http://schemas.microsoft.com/office/drawing/2014/main" id="{F7084DAF-1F1A-2E64-4489-F3436EB4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86" y="5944775"/>
              <a:ext cx="624916" cy="16502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597" y="1642540"/>
                    <a:pt x="5880463" y="1647828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1" y="1642540"/>
                    <a:pt x="2835487" y="1647828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6" y="565243"/>
                    <a:pt x="1360589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901" y="728402"/>
                    <a:pt x="1400493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40"/>
                    <a:pt x="526369" y="1647828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096" name="グループ化 600738492">
              <a:extLst>
                <a:ext uri="{FF2B5EF4-FFF2-40B4-BE49-F238E27FC236}">
                  <a16:creationId xmlns:a16="http://schemas.microsoft.com/office/drawing/2014/main" id="{B108047B-87C5-2B98-8731-1DB50FE97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0615" y="5559029"/>
              <a:ext cx="379518" cy="379512"/>
              <a:chOff x="2870615" y="5559029"/>
              <a:chExt cx="379518" cy="379512"/>
            </a:xfrm>
          </p:grpSpPr>
          <p:sp>
            <p:nvSpPr>
              <p:cNvPr id="1097" name="フリーフォーム: 図形 993097357">
                <a:extLst>
                  <a:ext uri="{FF2B5EF4-FFF2-40B4-BE49-F238E27FC236}">
                    <a16:creationId xmlns:a16="http://schemas.microsoft.com/office/drawing/2014/main" id="{FD8D2394-59E2-91C8-21EB-56CEC9D5F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615" y="5559029"/>
                <a:ext cx="379518" cy="379512"/>
              </a:xfrm>
              <a:custGeom>
                <a:avLst/>
                <a:gdLst>
                  <a:gd name="T0" fmla="*/ 379518 w 379518"/>
                  <a:gd name="T1" fmla="*/ 189758 h 379512"/>
                  <a:gd name="T2" fmla="*/ 189760 w 379518"/>
                  <a:gd name="T3" fmla="*/ 379512 h 379512"/>
                  <a:gd name="T4" fmla="*/ 0 w 379518"/>
                  <a:gd name="T5" fmla="*/ 189758 h 379512"/>
                  <a:gd name="T6" fmla="*/ 189760 w 379518"/>
                  <a:gd name="T7" fmla="*/ 0 h 379512"/>
                  <a:gd name="T8" fmla="*/ 379518 w 379518"/>
                  <a:gd name="T9" fmla="*/ 189758 h 379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518" h="379512">
                    <a:moveTo>
                      <a:pt x="379518" y="189758"/>
                    </a:moveTo>
                    <a:cubicBezTo>
                      <a:pt x="379518" y="294554"/>
                      <a:pt x="294561" y="379512"/>
                      <a:pt x="189760" y="379512"/>
                    </a:cubicBezTo>
                    <a:cubicBezTo>
                      <a:pt x="84955" y="379512"/>
                      <a:pt x="0" y="294554"/>
                      <a:pt x="0" y="189758"/>
                    </a:cubicBezTo>
                    <a:cubicBezTo>
                      <a:pt x="0" y="84957"/>
                      <a:pt x="84958" y="0"/>
                      <a:pt x="189760" y="0"/>
                    </a:cubicBezTo>
                    <a:cubicBezTo>
                      <a:pt x="294563" y="0"/>
                      <a:pt x="379518" y="84957"/>
                      <a:pt x="379518" y="189758"/>
                    </a:cubicBezTo>
                    <a:close/>
                  </a:path>
                </a:pathLst>
              </a:custGeom>
              <a:solidFill>
                <a:srgbClr val="DD4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フリーフォーム: 図形 592122789">
                <a:extLst>
                  <a:ext uri="{FF2B5EF4-FFF2-40B4-BE49-F238E27FC236}">
                    <a16:creationId xmlns:a16="http://schemas.microsoft.com/office/drawing/2014/main" id="{A9D4D140-BD89-6EF6-856B-A94AA0ADA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005" y="5611701"/>
                <a:ext cx="264178" cy="274161"/>
              </a:xfrm>
              <a:custGeom>
                <a:avLst/>
                <a:gdLst>
                  <a:gd name="T0" fmla="*/ 25339 w 264178"/>
                  <a:gd name="T1" fmla="*/ 111747 h 274161"/>
                  <a:gd name="T2" fmla="*/ 0 w 264178"/>
                  <a:gd name="T3" fmla="*/ 137086 h 274161"/>
                  <a:gd name="T4" fmla="*/ 25339 w 264178"/>
                  <a:gd name="T5" fmla="*/ 162419 h 274161"/>
                  <a:gd name="T6" fmla="*/ 50672 w 264178"/>
                  <a:gd name="T7" fmla="*/ 137086 h 274161"/>
                  <a:gd name="T8" fmla="*/ 25339 w 264178"/>
                  <a:gd name="T9" fmla="*/ 111747 h 274161"/>
                  <a:gd name="T10" fmla="*/ 206228 w 264178"/>
                  <a:gd name="T11" fmla="*/ 226892 h 274161"/>
                  <a:gd name="T12" fmla="*/ 196954 w 264178"/>
                  <a:gd name="T13" fmla="*/ 261489 h 274161"/>
                  <a:gd name="T14" fmla="*/ 231551 w 264178"/>
                  <a:gd name="T15" fmla="*/ 270762 h 274161"/>
                  <a:gd name="T16" fmla="*/ 240825 w 264178"/>
                  <a:gd name="T17" fmla="*/ 236164 h 274161"/>
                  <a:gd name="T18" fmla="*/ 206228 w 264178"/>
                  <a:gd name="T19" fmla="*/ 226892 h 274161"/>
                  <a:gd name="T20" fmla="*/ 80370 w 264178"/>
                  <a:gd name="T21" fmla="*/ 137086 h 274161"/>
                  <a:gd name="T22" fmla="*/ 111834 w 264178"/>
                  <a:gd name="T23" fmla="*/ 76536 h 274161"/>
                  <a:gd name="T24" fmla="*/ 93312 w 264178"/>
                  <a:gd name="T25" fmla="*/ 45514 h 274161"/>
                  <a:gd name="T26" fmla="*/ 47800 w 264178"/>
                  <a:gd name="T27" fmla="*/ 109489 h 274161"/>
                  <a:gd name="T28" fmla="*/ 60917 w 264178"/>
                  <a:gd name="T29" fmla="*/ 137084 h 274161"/>
                  <a:gd name="T30" fmla="*/ 47800 w 264178"/>
                  <a:gd name="T31" fmla="*/ 164675 h 274161"/>
                  <a:gd name="T32" fmla="*/ 93312 w 264178"/>
                  <a:gd name="T33" fmla="*/ 228659 h 274161"/>
                  <a:gd name="T34" fmla="*/ 111834 w 264178"/>
                  <a:gd name="T35" fmla="*/ 197628 h 274161"/>
                  <a:gd name="T36" fmla="*/ 80370 w 264178"/>
                  <a:gd name="T37" fmla="*/ 137086 h 274161"/>
                  <a:gd name="T38" fmla="*/ 154370 w 264178"/>
                  <a:gd name="T39" fmla="*/ 63079 h 274161"/>
                  <a:gd name="T40" fmla="*/ 228076 w 264178"/>
                  <a:gd name="T41" fmla="*/ 130522 h 274161"/>
                  <a:gd name="T42" fmla="*/ 264175 w 264178"/>
                  <a:gd name="T43" fmla="*/ 129989 h 274161"/>
                  <a:gd name="T44" fmla="*/ 231477 w 264178"/>
                  <a:gd name="T45" fmla="*/ 58606 h 274161"/>
                  <a:gd name="T46" fmla="*/ 201099 w 264178"/>
                  <a:gd name="T47" fmla="*/ 56145 h 274161"/>
                  <a:gd name="T48" fmla="*/ 183772 w 264178"/>
                  <a:gd name="T49" fmla="*/ 31026 h 274161"/>
                  <a:gd name="T50" fmla="*/ 154368 w 264178"/>
                  <a:gd name="T51" fmla="*/ 27028 h 274161"/>
                  <a:gd name="T52" fmla="*/ 105594 w 264178"/>
                  <a:gd name="T53" fmla="*/ 38416 h 274161"/>
                  <a:gd name="T54" fmla="*/ 123197 w 264178"/>
                  <a:gd name="T55" fmla="*/ 69963 h 274161"/>
                  <a:gd name="T56" fmla="*/ 154370 w 264178"/>
                  <a:gd name="T57" fmla="*/ 63079 h 274161"/>
                  <a:gd name="T58" fmla="*/ 154370 w 264178"/>
                  <a:gd name="T59" fmla="*/ 211087 h 274161"/>
                  <a:gd name="T60" fmla="*/ 123199 w 264178"/>
                  <a:gd name="T61" fmla="*/ 204203 h 274161"/>
                  <a:gd name="T62" fmla="*/ 105595 w 264178"/>
                  <a:gd name="T63" fmla="*/ 235747 h 274161"/>
                  <a:gd name="T64" fmla="*/ 154371 w 264178"/>
                  <a:gd name="T65" fmla="*/ 247147 h 274161"/>
                  <a:gd name="T66" fmla="*/ 183774 w 264178"/>
                  <a:gd name="T67" fmla="*/ 243139 h 274161"/>
                  <a:gd name="T68" fmla="*/ 201099 w 264178"/>
                  <a:gd name="T69" fmla="*/ 218020 h 274161"/>
                  <a:gd name="T70" fmla="*/ 231477 w 264178"/>
                  <a:gd name="T71" fmla="*/ 215559 h 274161"/>
                  <a:gd name="T72" fmla="*/ 264178 w 264178"/>
                  <a:gd name="T73" fmla="*/ 144175 h 274161"/>
                  <a:gd name="T74" fmla="*/ 228069 w 264178"/>
                  <a:gd name="T75" fmla="*/ 143643 h 274161"/>
                  <a:gd name="T76" fmla="*/ 154370 w 264178"/>
                  <a:gd name="T77" fmla="*/ 211085 h 274161"/>
                  <a:gd name="T78" fmla="*/ 206219 w 264178"/>
                  <a:gd name="T79" fmla="*/ 47265 h 274161"/>
                  <a:gd name="T80" fmla="*/ 240816 w 264178"/>
                  <a:gd name="T81" fmla="*/ 38000 h 274161"/>
                  <a:gd name="T82" fmla="*/ 231551 w 264178"/>
                  <a:gd name="T83" fmla="*/ 3395 h 274161"/>
                  <a:gd name="T84" fmla="*/ 196946 w 264178"/>
                  <a:gd name="T85" fmla="*/ 12674 h 274161"/>
                  <a:gd name="T86" fmla="*/ 206219 w 264178"/>
                  <a:gd name="T87" fmla="*/ 47265 h 274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178" h="274161">
                    <a:moveTo>
                      <a:pt x="25339" y="111747"/>
                    </a:moveTo>
                    <a:cubicBezTo>
                      <a:pt x="11341" y="111747"/>
                      <a:pt x="0" y="123088"/>
                      <a:pt x="0" y="137086"/>
                    </a:cubicBezTo>
                    <a:cubicBezTo>
                      <a:pt x="0" y="151077"/>
                      <a:pt x="11341" y="162419"/>
                      <a:pt x="25339" y="162419"/>
                    </a:cubicBezTo>
                    <a:cubicBezTo>
                      <a:pt x="39331" y="162419"/>
                      <a:pt x="50672" y="151077"/>
                      <a:pt x="50672" y="137086"/>
                    </a:cubicBezTo>
                    <a:cubicBezTo>
                      <a:pt x="50672" y="123088"/>
                      <a:pt x="39331" y="111747"/>
                      <a:pt x="25339" y="111747"/>
                    </a:cubicBezTo>
                    <a:close/>
                    <a:moveTo>
                      <a:pt x="206228" y="226892"/>
                    </a:moveTo>
                    <a:cubicBezTo>
                      <a:pt x="194111" y="233892"/>
                      <a:pt x="189955" y="249378"/>
                      <a:pt x="196954" y="261489"/>
                    </a:cubicBezTo>
                    <a:cubicBezTo>
                      <a:pt x="203947" y="273607"/>
                      <a:pt x="219433" y="277761"/>
                      <a:pt x="231551" y="270762"/>
                    </a:cubicBezTo>
                    <a:cubicBezTo>
                      <a:pt x="243668" y="263770"/>
                      <a:pt x="247823" y="248284"/>
                      <a:pt x="240825" y="236164"/>
                    </a:cubicBezTo>
                    <a:cubicBezTo>
                      <a:pt x="233832" y="224055"/>
                      <a:pt x="218337" y="219901"/>
                      <a:pt x="206228" y="226892"/>
                    </a:cubicBezTo>
                    <a:close/>
                    <a:moveTo>
                      <a:pt x="80370" y="137086"/>
                    </a:moveTo>
                    <a:cubicBezTo>
                      <a:pt x="80370" y="112050"/>
                      <a:pt x="92807" y="89930"/>
                      <a:pt x="111834" y="76536"/>
                    </a:cubicBezTo>
                    <a:lnTo>
                      <a:pt x="93312" y="45514"/>
                    </a:lnTo>
                    <a:cubicBezTo>
                      <a:pt x="71147" y="60331"/>
                      <a:pt x="54654" y="82972"/>
                      <a:pt x="47800" y="109489"/>
                    </a:cubicBezTo>
                    <a:cubicBezTo>
                      <a:pt x="55798" y="116014"/>
                      <a:pt x="60917" y="125949"/>
                      <a:pt x="60917" y="137084"/>
                    </a:cubicBezTo>
                    <a:cubicBezTo>
                      <a:pt x="60917" y="148214"/>
                      <a:pt x="55798" y="158149"/>
                      <a:pt x="47800" y="164675"/>
                    </a:cubicBezTo>
                    <a:cubicBezTo>
                      <a:pt x="54645" y="191199"/>
                      <a:pt x="71138" y="213842"/>
                      <a:pt x="93312" y="228659"/>
                    </a:cubicBezTo>
                    <a:lnTo>
                      <a:pt x="111834" y="197628"/>
                    </a:lnTo>
                    <a:cubicBezTo>
                      <a:pt x="92807" y="184242"/>
                      <a:pt x="80370" y="162123"/>
                      <a:pt x="80370" y="137086"/>
                    </a:cubicBezTo>
                    <a:close/>
                    <a:moveTo>
                      <a:pt x="154370" y="63079"/>
                    </a:moveTo>
                    <a:cubicBezTo>
                      <a:pt x="193029" y="63079"/>
                      <a:pt x="224747" y="92719"/>
                      <a:pt x="228076" y="130522"/>
                    </a:cubicBezTo>
                    <a:lnTo>
                      <a:pt x="264175" y="129989"/>
                    </a:lnTo>
                    <a:cubicBezTo>
                      <a:pt x="262401" y="102082"/>
                      <a:pt x="250208" y="77028"/>
                      <a:pt x="231477" y="58606"/>
                    </a:cubicBezTo>
                    <a:cubicBezTo>
                      <a:pt x="221843" y="62245"/>
                      <a:pt x="210715" y="61688"/>
                      <a:pt x="201099" y="56145"/>
                    </a:cubicBezTo>
                    <a:cubicBezTo>
                      <a:pt x="191465" y="50585"/>
                      <a:pt x="185423" y="41206"/>
                      <a:pt x="183772" y="31026"/>
                    </a:cubicBezTo>
                    <a:cubicBezTo>
                      <a:pt x="174195" y="28375"/>
                      <a:pt x="164305" y="27031"/>
                      <a:pt x="154368" y="27028"/>
                    </a:cubicBezTo>
                    <a:cubicBezTo>
                      <a:pt x="137450" y="27011"/>
                      <a:pt x="120756" y="30908"/>
                      <a:pt x="105594" y="38416"/>
                    </a:cubicBezTo>
                    <a:lnTo>
                      <a:pt x="123197" y="69963"/>
                    </a:lnTo>
                    <a:cubicBezTo>
                      <a:pt x="132960" y="65419"/>
                      <a:pt x="143601" y="63069"/>
                      <a:pt x="154370" y="63079"/>
                    </a:cubicBezTo>
                    <a:close/>
                    <a:moveTo>
                      <a:pt x="154370" y="211087"/>
                    </a:moveTo>
                    <a:cubicBezTo>
                      <a:pt x="143601" y="211096"/>
                      <a:pt x="132962" y="208746"/>
                      <a:pt x="123199" y="204203"/>
                    </a:cubicBezTo>
                    <a:lnTo>
                      <a:pt x="105595" y="235747"/>
                    </a:lnTo>
                    <a:cubicBezTo>
                      <a:pt x="120756" y="243262"/>
                      <a:pt x="137450" y="247165"/>
                      <a:pt x="154371" y="247147"/>
                    </a:cubicBezTo>
                    <a:cubicBezTo>
                      <a:pt x="164308" y="247144"/>
                      <a:pt x="174198" y="245796"/>
                      <a:pt x="183774" y="243139"/>
                    </a:cubicBezTo>
                    <a:cubicBezTo>
                      <a:pt x="185425" y="232959"/>
                      <a:pt x="191467" y="223588"/>
                      <a:pt x="201099" y="218020"/>
                    </a:cubicBezTo>
                    <a:cubicBezTo>
                      <a:pt x="210724" y="212466"/>
                      <a:pt x="221845" y="211919"/>
                      <a:pt x="231477" y="215559"/>
                    </a:cubicBezTo>
                    <a:cubicBezTo>
                      <a:pt x="250210" y="197136"/>
                      <a:pt x="262401" y="172082"/>
                      <a:pt x="264178" y="144175"/>
                    </a:cubicBezTo>
                    <a:lnTo>
                      <a:pt x="228069" y="143643"/>
                    </a:lnTo>
                    <a:cubicBezTo>
                      <a:pt x="224747" y="181455"/>
                      <a:pt x="193031" y="211085"/>
                      <a:pt x="154370" y="211085"/>
                    </a:cubicBezTo>
                    <a:lnTo>
                      <a:pt x="154370" y="211087"/>
                    </a:lnTo>
                    <a:close/>
                    <a:moveTo>
                      <a:pt x="206219" y="47265"/>
                    </a:moveTo>
                    <a:cubicBezTo>
                      <a:pt x="218337" y="54262"/>
                      <a:pt x="233825" y="50118"/>
                      <a:pt x="240816" y="38000"/>
                    </a:cubicBezTo>
                    <a:cubicBezTo>
                      <a:pt x="247816" y="25882"/>
                      <a:pt x="243669" y="10395"/>
                      <a:pt x="231551" y="3395"/>
                    </a:cubicBezTo>
                    <a:cubicBezTo>
                      <a:pt x="219433" y="-3596"/>
                      <a:pt x="203947" y="556"/>
                      <a:pt x="196946" y="12674"/>
                    </a:cubicBezTo>
                    <a:cubicBezTo>
                      <a:pt x="189956" y="24787"/>
                      <a:pt x="194110" y="40272"/>
                      <a:pt x="206219" y="47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099" name="グラフィックス 42">
            <a:extLst>
              <a:ext uri="{FF2B5EF4-FFF2-40B4-BE49-F238E27FC236}">
                <a16:creationId xmlns:a16="http://schemas.microsoft.com/office/drawing/2014/main" id="{085480B8-40CA-D83A-8FB0-ED8FEA14BAB4}"/>
              </a:ext>
            </a:extLst>
          </p:cNvPr>
          <p:cNvGrpSpPr>
            <a:grpSpLocks/>
          </p:cNvGrpSpPr>
          <p:nvPr/>
        </p:nvGrpSpPr>
        <p:grpSpPr bwMode="auto">
          <a:xfrm>
            <a:off x="1384605" y="5429955"/>
            <a:ext cx="1598933" cy="483157"/>
            <a:chOff x="6461529" y="1051044"/>
            <a:chExt cx="5374957" cy="1621156"/>
          </a:xfrm>
        </p:grpSpPr>
        <p:sp>
          <p:nvSpPr>
            <p:cNvPr id="1100" name="フリーフォーム: 図形 2021741678">
              <a:extLst>
                <a:ext uri="{FF2B5EF4-FFF2-40B4-BE49-F238E27FC236}">
                  <a16:creationId xmlns:a16="http://schemas.microsoft.com/office/drawing/2014/main" id="{534F7BF8-4096-96A6-0E66-C59E9B1BF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529" y="1051044"/>
              <a:ext cx="5374957" cy="1621155"/>
            </a:xfrm>
            <a:custGeom>
              <a:avLst/>
              <a:gdLst>
                <a:gd name="T0" fmla="*/ 1915478 w 5374957"/>
                <a:gd name="T1" fmla="*/ 0 h 1621155"/>
                <a:gd name="T2" fmla="*/ 1915478 w 5374957"/>
                <a:gd name="T3" fmla="*/ 1621155 h 1621155"/>
                <a:gd name="T4" fmla="*/ 0 w 5374957"/>
                <a:gd name="T5" fmla="*/ 1621155 h 1621155"/>
                <a:gd name="T6" fmla="*/ 0 w 5374957"/>
                <a:gd name="T7" fmla="*/ 0 h 1621155"/>
                <a:gd name="T8" fmla="*/ 1915478 w 5374957"/>
                <a:gd name="T9" fmla="*/ 0 h 1621155"/>
                <a:gd name="T10" fmla="*/ 5205413 w 5374957"/>
                <a:gd name="T11" fmla="*/ 0 h 1621155"/>
                <a:gd name="T12" fmla="*/ 5205413 w 5374957"/>
                <a:gd name="T13" fmla="*/ 1621155 h 1621155"/>
                <a:gd name="T14" fmla="*/ 5374958 w 5374957"/>
                <a:gd name="T15" fmla="*/ 1621155 h 1621155"/>
                <a:gd name="T16" fmla="*/ 5374958 w 5374957"/>
                <a:gd name="T17" fmla="*/ 0 h 1621155"/>
                <a:gd name="T18" fmla="*/ 5205413 w 5374957"/>
                <a:gd name="T19" fmla="*/ 0 h 1621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74957" h="1621155">
                  <a:moveTo>
                    <a:pt x="1915478" y="0"/>
                  </a:moveTo>
                  <a:lnTo>
                    <a:pt x="1915478" y="1621155"/>
                  </a:lnTo>
                  <a:lnTo>
                    <a:pt x="0" y="1621155"/>
                  </a:lnTo>
                  <a:lnTo>
                    <a:pt x="0" y="0"/>
                  </a:lnTo>
                  <a:lnTo>
                    <a:pt x="1915478" y="0"/>
                  </a:lnTo>
                  <a:close/>
                  <a:moveTo>
                    <a:pt x="5205413" y="0"/>
                  </a:moveTo>
                  <a:lnTo>
                    <a:pt x="5205413" y="1621155"/>
                  </a:lnTo>
                  <a:lnTo>
                    <a:pt x="5374958" y="1621155"/>
                  </a:lnTo>
                  <a:lnTo>
                    <a:pt x="5374958" y="0"/>
                  </a:lnTo>
                  <a:lnTo>
                    <a:pt x="5205413" y="0"/>
                  </a:ln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フリーフォーム: 図形 383628367">
              <a:extLst>
                <a:ext uri="{FF2B5EF4-FFF2-40B4-BE49-F238E27FC236}">
                  <a16:creationId xmlns:a16="http://schemas.microsoft.com/office/drawing/2014/main" id="{FD241177-F76B-7B89-AC9C-07AA10392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006" y="1051045"/>
              <a:ext cx="3289935" cy="1621155"/>
            </a:xfrm>
            <a:custGeom>
              <a:avLst/>
              <a:gdLst>
                <a:gd name="T0" fmla="*/ 0 w 3289935"/>
                <a:gd name="T1" fmla="*/ 0 h 1621155"/>
                <a:gd name="T2" fmla="*/ 3289935 w 3289935"/>
                <a:gd name="T3" fmla="*/ 0 h 1621155"/>
                <a:gd name="T4" fmla="*/ 3289935 w 3289935"/>
                <a:gd name="T5" fmla="*/ 1621155 h 1621155"/>
                <a:gd name="T6" fmla="*/ 0 w 3289935"/>
                <a:gd name="T7" fmla="*/ 1621155 h 16211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9935" h="1621155">
                  <a:moveTo>
                    <a:pt x="0" y="0"/>
                  </a:moveTo>
                  <a:lnTo>
                    <a:pt x="3289935" y="0"/>
                  </a:lnTo>
                  <a:lnTo>
                    <a:pt x="3289935" y="1621155"/>
                  </a:lnTo>
                  <a:lnTo>
                    <a:pt x="0" y="1621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フリーフォーム: 図形 675598565">
              <a:extLst>
                <a:ext uri="{FF2B5EF4-FFF2-40B4-BE49-F238E27FC236}">
                  <a16:creationId xmlns:a16="http://schemas.microsoft.com/office/drawing/2014/main" id="{49B0D81A-7D95-5299-B220-4444B680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233" y="1357750"/>
              <a:ext cx="1301114" cy="1007744"/>
            </a:xfrm>
            <a:custGeom>
              <a:avLst/>
              <a:gdLst/>
              <a:ahLst/>
              <a:cxnLst/>
              <a:rect l="0" t="0" r="r" b="b"/>
              <a:pathLst>
                <a:path w="1301114" h="1007744">
                  <a:moveTo>
                    <a:pt x="541973" y="763905"/>
                  </a:moveTo>
                  <a:lnTo>
                    <a:pt x="541973" y="1007745"/>
                  </a:lnTo>
                  <a:lnTo>
                    <a:pt x="610553" y="1007745"/>
                  </a:lnTo>
                  <a:lnTo>
                    <a:pt x="610553" y="763905"/>
                  </a:lnTo>
                  <a:lnTo>
                    <a:pt x="541973" y="763905"/>
                  </a:lnTo>
                  <a:close/>
                  <a:moveTo>
                    <a:pt x="0" y="763905"/>
                  </a:moveTo>
                  <a:lnTo>
                    <a:pt x="0" y="1007745"/>
                  </a:lnTo>
                  <a:lnTo>
                    <a:pt x="69533" y="1007745"/>
                  </a:lnTo>
                  <a:lnTo>
                    <a:pt x="69533" y="822007"/>
                  </a:lnTo>
                  <a:lnTo>
                    <a:pt x="122873" y="822007"/>
                  </a:lnTo>
                  <a:cubicBezTo>
                    <a:pt x="140970" y="822007"/>
                    <a:pt x="153352" y="826770"/>
                    <a:pt x="161925" y="835342"/>
                  </a:cubicBezTo>
                  <a:cubicBezTo>
                    <a:pt x="172402" y="846772"/>
                    <a:pt x="177165" y="865822"/>
                    <a:pt x="177165" y="900113"/>
                  </a:cubicBezTo>
                  <a:lnTo>
                    <a:pt x="177165" y="1006792"/>
                  </a:lnTo>
                  <a:lnTo>
                    <a:pt x="244793" y="1006792"/>
                  </a:lnTo>
                  <a:lnTo>
                    <a:pt x="244793" y="871538"/>
                  </a:lnTo>
                  <a:cubicBezTo>
                    <a:pt x="244793" y="775335"/>
                    <a:pt x="183833" y="762000"/>
                    <a:pt x="123825" y="762000"/>
                  </a:cubicBezTo>
                  <a:lnTo>
                    <a:pt x="0" y="763905"/>
                  </a:lnTo>
                  <a:moveTo>
                    <a:pt x="652463" y="763905"/>
                  </a:moveTo>
                  <a:lnTo>
                    <a:pt x="652463" y="1007745"/>
                  </a:lnTo>
                  <a:lnTo>
                    <a:pt x="763905" y="1007745"/>
                  </a:lnTo>
                  <a:cubicBezTo>
                    <a:pt x="822960" y="1007745"/>
                    <a:pt x="842963" y="998220"/>
                    <a:pt x="863918" y="975360"/>
                  </a:cubicBezTo>
                  <a:cubicBezTo>
                    <a:pt x="879157" y="960120"/>
                    <a:pt x="888682" y="925830"/>
                    <a:pt x="888682" y="888682"/>
                  </a:cubicBezTo>
                  <a:cubicBezTo>
                    <a:pt x="888682" y="854392"/>
                    <a:pt x="880110" y="823913"/>
                    <a:pt x="866775" y="804863"/>
                  </a:cubicBezTo>
                  <a:cubicBezTo>
                    <a:pt x="841057" y="770572"/>
                    <a:pt x="804863" y="763905"/>
                    <a:pt x="749618" y="763905"/>
                  </a:cubicBezTo>
                  <a:lnTo>
                    <a:pt x="652463" y="763905"/>
                  </a:lnTo>
                  <a:close/>
                  <a:moveTo>
                    <a:pt x="721043" y="817245"/>
                  </a:moveTo>
                  <a:lnTo>
                    <a:pt x="750570" y="817245"/>
                  </a:lnTo>
                  <a:cubicBezTo>
                    <a:pt x="793432" y="817245"/>
                    <a:pt x="821055" y="836295"/>
                    <a:pt x="821055" y="886778"/>
                  </a:cubicBezTo>
                  <a:cubicBezTo>
                    <a:pt x="821055" y="937260"/>
                    <a:pt x="793432" y="956310"/>
                    <a:pt x="750570" y="956310"/>
                  </a:cubicBezTo>
                  <a:lnTo>
                    <a:pt x="721043" y="956310"/>
                  </a:lnTo>
                  <a:lnTo>
                    <a:pt x="721043" y="817245"/>
                  </a:lnTo>
                  <a:close/>
                  <a:moveTo>
                    <a:pt x="441960" y="763905"/>
                  </a:moveTo>
                  <a:lnTo>
                    <a:pt x="384810" y="957263"/>
                  </a:lnTo>
                  <a:lnTo>
                    <a:pt x="329565" y="763905"/>
                  </a:lnTo>
                  <a:lnTo>
                    <a:pt x="255270" y="763905"/>
                  </a:lnTo>
                  <a:lnTo>
                    <a:pt x="334328" y="1007745"/>
                  </a:lnTo>
                  <a:lnTo>
                    <a:pt x="433388" y="1007745"/>
                  </a:lnTo>
                  <a:lnTo>
                    <a:pt x="512445" y="763905"/>
                  </a:lnTo>
                  <a:cubicBezTo>
                    <a:pt x="512445" y="763905"/>
                    <a:pt x="441960" y="763905"/>
                    <a:pt x="441960" y="763905"/>
                  </a:cubicBezTo>
                  <a:close/>
                  <a:moveTo>
                    <a:pt x="920115" y="1007745"/>
                  </a:moveTo>
                  <a:lnTo>
                    <a:pt x="988695" y="1007745"/>
                  </a:lnTo>
                  <a:lnTo>
                    <a:pt x="988695" y="763905"/>
                  </a:lnTo>
                  <a:lnTo>
                    <a:pt x="920115" y="763905"/>
                  </a:lnTo>
                  <a:lnTo>
                    <a:pt x="920115" y="1007745"/>
                  </a:lnTo>
                  <a:close/>
                  <a:moveTo>
                    <a:pt x="1113473" y="763905"/>
                  </a:moveTo>
                  <a:lnTo>
                    <a:pt x="1017270" y="1007745"/>
                  </a:lnTo>
                  <a:lnTo>
                    <a:pt x="1084898" y="1007745"/>
                  </a:lnTo>
                  <a:lnTo>
                    <a:pt x="1100138" y="964882"/>
                  </a:lnTo>
                  <a:lnTo>
                    <a:pt x="1213485" y="964882"/>
                  </a:lnTo>
                  <a:lnTo>
                    <a:pt x="1227773" y="1007745"/>
                  </a:lnTo>
                  <a:lnTo>
                    <a:pt x="1301115" y="1007745"/>
                  </a:lnTo>
                  <a:lnTo>
                    <a:pt x="1203960" y="763905"/>
                  </a:lnTo>
                  <a:lnTo>
                    <a:pt x="1113473" y="763905"/>
                  </a:lnTo>
                  <a:close/>
                  <a:moveTo>
                    <a:pt x="1158240" y="808672"/>
                  </a:moveTo>
                  <a:lnTo>
                    <a:pt x="1200150" y="922972"/>
                  </a:lnTo>
                  <a:lnTo>
                    <a:pt x="1115378" y="922972"/>
                  </a:lnTo>
                  <a:lnTo>
                    <a:pt x="1158240" y="808672"/>
                  </a:lnTo>
                  <a:close/>
                  <a:moveTo>
                    <a:pt x="450532" y="193357"/>
                  </a:moveTo>
                  <a:lnTo>
                    <a:pt x="450532" y="135255"/>
                  </a:lnTo>
                  <a:cubicBezTo>
                    <a:pt x="456248" y="135255"/>
                    <a:pt x="461963" y="134302"/>
                    <a:pt x="467678" y="134302"/>
                  </a:cubicBezTo>
                  <a:cubicBezTo>
                    <a:pt x="627698" y="129540"/>
                    <a:pt x="732473" y="271463"/>
                    <a:pt x="732473" y="271463"/>
                  </a:cubicBezTo>
                  <a:cubicBezTo>
                    <a:pt x="732473" y="271463"/>
                    <a:pt x="619125" y="428625"/>
                    <a:pt x="498157" y="428625"/>
                  </a:cubicBezTo>
                  <a:cubicBezTo>
                    <a:pt x="481013" y="428625"/>
                    <a:pt x="464820" y="425767"/>
                    <a:pt x="450532" y="421005"/>
                  </a:cubicBezTo>
                  <a:lnTo>
                    <a:pt x="450532" y="243840"/>
                  </a:lnTo>
                  <a:cubicBezTo>
                    <a:pt x="512445" y="251460"/>
                    <a:pt x="525780" y="279082"/>
                    <a:pt x="562928" y="340995"/>
                  </a:cubicBezTo>
                  <a:lnTo>
                    <a:pt x="645795" y="270510"/>
                  </a:lnTo>
                  <a:cubicBezTo>
                    <a:pt x="645795" y="270510"/>
                    <a:pt x="584835" y="190500"/>
                    <a:pt x="481965" y="190500"/>
                  </a:cubicBezTo>
                  <a:cubicBezTo>
                    <a:pt x="471488" y="191452"/>
                    <a:pt x="461010" y="192405"/>
                    <a:pt x="450532" y="193357"/>
                  </a:cubicBezTo>
                  <a:moveTo>
                    <a:pt x="450532" y="0"/>
                  </a:moveTo>
                  <a:lnTo>
                    <a:pt x="450532" y="87630"/>
                  </a:lnTo>
                  <a:cubicBezTo>
                    <a:pt x="456248" y="87630"/>
                    <a:pt x="461963" y="86677"/>
                    <a:pt x="467678" y="86677"/>
                  </a:cubicBezTo>
                  <a:cubicBezTo>
                    <a:pt x="690563" y="79057"/>
                    <a:pt x="835343" y="269557"/>
                    <a:pt x="835343" y="269557"/>
                  </a:cubicBezTo>
                  <a:cubicBezTo>
                    <a:pt x="835343" y="269557"/>
                    <a:pt x="668655" y="472440"/>
                    <a:pt x="495300" y="472440"/>
                  </a:cubicBezTo>
                  <a:cubicBezTo>
                    <a:pt x="479107" y="472440"/>
                    <a:pt x="464820" y="470535"/>
                    <a:pt x="450532" y="468630"/>
                  </a:cubicBezTo>
                  <a:lnTo>
                    <a:pt x="450532" y="522922"/>
                  </a:lnTo>
                  <a:cubicBezTo>
                    <a:pt x="462915" y="524827"/>
                    <a:pt x="475298" y="525780"/>
                    <a:pt x="487680" y="525780"/>
                  </a:cubicBezTo>
                  <a:cubicBezTo>
                    <a:pt x="649605" y="525780"/>
                    <a:pt x="765810" y="442913"/>
                    <a:pt x="879157" y="345757"/>
                  </a:cubicBezTo>
                  <a:cubicBezTo>
                    <a:pt x="898207" y="360997"/>
                    <a:pt x="974407" y="397192"/>
                    <a:pt x="990600" y="413385"/>
                  </a:cubicBezTo>
                  <a:cubicBezTo>
                    <a:pt x="882968" y="503872"/>
                    <a:pt x="632460" y="576263"/>
                    <a:pt x="490538" y="576263"/>
                  </a:cubicBezTo>
                  <a:cubicBezTo>
                    <a:pt x="477203" y="576263"/>
                    <a:pt x="463868" y="575310"/>
                    <a:pt x="450532" y="574357"/>
                  </a:cubicBezTo>
                  <a:lnTo>
                    <a:pt x="450532" y="650557"/>
                  </a:lnTo>
                  <a:lnTo>
                    <a:pt x="1064895" y="650557"/>
                  </a:lnTo>
                  <a:lnTo>
                    <a:pt x="1064895" y="2857"/>
                  </a:lnTo>
                  <a:lnTo>
                    <a:pt x="450532" y="0"/>
                  </a:lnTo>
                  <a:close/>
                  <a:moveTo>
                    <a:pt x="450532" y="421005"/>
                  </a:moveTo>
                  <a:lnTo>
                    <a:pt x="450532" y="466725"/>
                  </a:lnTo>
                  <a:cubicBezTo>
                    <a:pt x="300990" y="440055"/>
                    <a:pt x="260033" y="284797"/>
                    <a:pt x="260033" y="284797"/>
                  </a:cubicBezTo>
                  <a:cubicBezTo>
                    <a:pt x="260033" y="284797"/>
                    <a:pt x="331470" y="205740"/>
                    <a:pt x="450532" y="192405"/>
                  </a:cubicBezTo>
                  <a:lnTo>
                    <a:pt x="450532" y="242888"/>
                  </a:lnTo>
                  <a:cubicBezTo>
                    <a:pt x="387668" y="235267"/>
                    <a:pt x="339090" y="293370"/>
                    <a:pt x="339090" y="293370"/>
                  </a:cubicBezTo>
                  <a:cubicBezTo>
                    <a:pt x="339090" y="293370"/>
                    <a:pt x="366713" y="393382"/>
                    <a:pt x="450532" y="421005"/>
                  </a:cubicBezTo>
                  <a:moveTo>
                    <a:pt x="184785" y="279082"/>
                  </a:moveTo>
                  <a:cubicBezTo>
                    <a:pt x="184785" y="279082"/>
                    <a:pt x="273368" y="148590"/>
                    <a:pt x="450532" y="135255"/>
                  </a:cubicBezTo>
                  <a:lnTo>
                    <a:pt x="450532" y="87630"/>
                  </a:lnTo>
                  <a:cubicBezTo>
                    <a:pt x="254318" y="102870"/>
                    <a:pt x="84773" y="269557"/>
                    <a:pt x="84773" y="269557"/>
                  </a:cubicBezTo>
                  <a:cubicBezTo>
                    <a:pt x="84773" y="269557"/>
                    <a:pt x="180975" y="546735"/>
                    <a:pt x="450532" y="572452"/>
                  </a:cubicBezTo>
                  <a:lnTo>
                    <a:pt x="450532" y="521970"/>
                  </a:lnTo>
                  <a:cubicBezTo>
                    <a:pt x="252413" y="497205"/>
                    <a:pt x="184785" y="279082"/>
                    <a:pt x="184785" y="279082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フリーフォーム: 図形 1476223474">
              <a:extLst>
                <a:ext uri="{FF2B5EF4-FFF2-40B4-BE49-F238E27FC236}">
                  <a16:creationId xmlns:a16="http://schemas.microsoft.com/office/drawing/2014/main" id="{B1A822CA-87EA-6E67-9BB1-FF74B90B6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144" y="1366322"/>
              <a:ext cx="281940" cy="423862"/>
            </a:xfrm>
            <a:custGeom>
              <a:avLst/>
              <a:gdLst>
                <a:gd name="T0" fmla="*/ 88582 w 281940"/>
                <a:gd name="T1" fmla="*/ 423863 h 423862"/>
                <a:gd name="T2" fmla="*/ 88582 w 281940"/>
                <a:gd name="T3" fmla="*/ 259080 h 423862"/>
                <a:gd name="T4" fmla="*/ 233363 w 281940"/>
                <a:gd name="T5" fmla="*/ 259080 h 423862"/>
                <a:gd name="T6" fmla="*/ 243840 w 281940"/>
                <a:gd name="T7" fmla="*/ 183833 h 423862"/>
                <a:gd name="T8" fmla="*/ 88582 w 281940"/>
                <a:gd name="T9" fmla="*/ 183833 h 423862"/>
                <a:gd name="T10" fmla="*/ 88582 w 281940"/>
                <a:gd name="T11" fmla="*/ 75247 h 423862"/>
                <a:gd name="T12" fmla="*/ 281940 w 281940"/>
                <a:gd name="T13" fmla="*/ 75247 h 423862"/>
                <a:gd name="T14" fmla="*/ 281940 w 281940"/>
                <a:gd name="T15" fmla="*/ 0 h 423862"/>
                <a:gd name="T16" fmla="*/ 0 w 281940"/>
                <a:gd name="T17" fmla="*/ 0 h 423862"/>
                <a:gd name="T18" fmla="*/ 0 w 281940"/>
                <a:gd name="T19" fmla="*/ 423863 h 4238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1940" h="423862">
                  <a:moveTo>
                    <a:pt x="88582" y="423863"/>
                  </a:moveTo>
                  <a:lnTo>
                    <a:pt x="88582" y="259080"/>
                  </a:lnTo>
                  <a:lnTo>
                    <a:pt x="233363" y="259080"/>
                  </a:lnTo>
                  <a:lnTo>
                    <a:pt x="243840" y="183833"/>
                  </a:lnTo>
                  <a:lnTo>
                    <a:pt x="88582" y="183833"/>
                  </a:lnTo>
                  <a:lnTo>
                    <a:pt x="88582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88582" y="423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フリーフォーム: 図形 561815805">
              <a:extLst>
                <a:ext uri="{FF2B5EF4-FFF2-40B4-BE49-F238E27FC236}">
                  <a16:creationId xmlns:a16="http://schemas.microsoft.com/office/drawing/2014/main" id="{DFF7C049-3094-507F-943E-7F9067DF8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3709" y="1356797"/>
              <a:ext cx="372427" cy="441959"/>
            </a:xfrm>
            <a:custGeom>
              <a:avLst/>
              <a:gdLst>
                <a:gd name="T0" fmla="*/ 202882 w 372427"/>
                <a:gd name="T1" fmla="*/ 441960 h 441959"/>
                <a:gd name="T2" fmla="*/ 207645 w 372427"/>
                <a:gd name="T3" fmla="*/ 441960 h 441959"/>
                <a:gd name="T4" fmla="*/ 299085 w 372427"/>
                <a:gd name="T5" fmla="*/ 429578 h 441959"/>
                <a:gd name="T6" fmla="*/ 372428 w 372427"/>
                <a:gd name="T7" fmla="*/ 392430 h 441959"/>
                <a:gd name="T8" fmla="*/ 372428 w 372427"/>
                <a:gd name="T9" fmla="*/ 197167 h 441959"/>
                <a:gd name="T10" fmla="*/ 206692 w 372427"/>
                <a:gd name="T11" fmla="*/ 197167 h 441959"/>
                <a:gd name="T12" fmla="*/ 196215 w 372427"/>
                <a:gd name="T13" fmla="*/ 271463 h 441959"/>
                <a:gd name="T14" fmla="*/ 286703 w 372427"/>
                <a:gd name="T15" fmla="*/ 271463 h 441959"/>
                <a:gd name="T16" fmla="*/ 286703 w 372427"/>
                <a:gd name="T17" fmla="*/ 349567 h 441959"/>
                <a:gd name="T18" fmla="*/ 249555 w 372427"/>
                <a:gd name="T19" fmla="*/ 360045 h 441959"/>
                <a:gd name="T20" fmla="*/ 204788 w 372427"/>
                <a:gd name="T21" fmla="*/ 363855 h 441959"/>
                <a:gd name="T22" fmla="*/ 200978 w 372427"/>
                <a:gd name="T23" fmla="*/ 363855 h 441959"/>
                <a:gd name="T24" fmla="*/ 115253 w 372427"/>
                <a:gd name="T25" fmla="*/ 333375 h 441959"/>
                <a:gd name="T26" fmla="*/ 89535 w 372427"/>
                <a:gd name="T27" fmla="*/ 237172 h 441959"/>
                <a:gd name="T28" fmla="*/ 89535 w 372427"/>
                <a:gd name="T29" fmla="*/ 209550 h 441959"/>
                <a:gd name="T30" fmla="*/ 117157 w 372427"/>
                <a:gd name="T31" fmla="*/ 111442 h 441959"/>
                <a:gd name="T32" fmla="*/ 197167 w 372427"/>
                <a:gd name="T33" fmla="*/ 78105 h 441959"/>
                <a:gd name="T34" fmla="*/ 200978 w 372427"/>
                <a:gd name="T35" fmla="*/ 78105 h 441959"/>
                <a:gd name="T36" fmla="*/ 284797 w 372427"/>
                <a:gd name="T37" fmla="*/ 130492 h 441959"/>
                <a:gd name="T38" fmla="*/ 365760 w 372427"/>
                <a:gd name="T39" fmla="*/ 101917 h 441959"/>
                <a:gd name="T40" fmla="*/ 304800 w 372427"/>
                <a:gd name="T41" fmla="*/ 26670 h 441959"/>
                <a:gd name="T42" fmla="*/ 200978 w 372427"/>
                <a:gd name="T43" fmla="*/ 0 h 441959"/>
                <a:gd name="T44" fmla="*/ 195263 w 372427"/>
                <a:gd name="T45" fmla="*/ 0 h 441959"/>
                <a:gd name="T46" fmla="*/ 90488 w 372427"/>
                <a:gd name="T47" fmla="*/ 24765 h 441959"/>
                <a:gd name="T48" fmla="*/ 23813 w 372427"/>
                <a:gd name="T49" fmla="*/ 97155 h 441959"/>
                <a:gd name="T50" fmla="*/ 0 w 372427"/>
                <a:gd name="T51" fmla="*/ 210503 h 441959"/>
                <a:gd name="T52" fmla="*/ 0 w 372427"/>
                <a:gd name="T53" fmla="*/ 234315 h 441959"/>
                <a:gd name="T54" fmla="*/ 202882 w 372427"/>
                <a:gd name="T55" fmla="*/ 441960 h 4419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2427" h="441959">
                  <a:moveTo>
                    <a:pt x="202882" y="441960"/>
                  </a:moveTo>
                  <a:lnTo>
                    <a:pt x="207645" y="441960"/>
                  </a:lnTo>
                  <a:cubicBezTo>
                    <a:pt x="240030" y="441960"/>
                    <a:pt x="270510" y="438150"/>
                    <a:pt x="299085" y="429578"/>
                  </a:cubicBezTo>
                  <a:cubicBezTo>
                    <a:pt x="327660" y="421005"/>
                    <a:pt x="351472" y="408622"/>
                    <a:pt x="372428" y="392430"/>
                  </a:cubicBezTo>
                  <a:lnTo>
                    <a:pt x="372428" y="197167"/>
                  </a:lnTo>
                  <a:lnTo>
                    <a:pt x="206692" y="197167"/>
                  </a:lnTo>
                  <a:lnTo>
                    <a:pt x="196215" y="271463"/>
                  </a:lnTo>
                  <a:lnTo>
                    <a:pt x="286703" y="271463"/>
                  </a:lnTo>
                  <a:lnTo>
                    <a:pt x="286703" y="349567"/>
                  </a:lnTo>
                  <a:cubicBezTo>
                    <a:pt x="276225" y="354330"/>
                    <a:pt x="263842" y="358140"/>
                    <a:pt x="249555" y="360045"/>
                  </a:cubicBezTo>
                  <a:cubicBezTo>
                    <a:pt x="235267" y="362903"/>
                    <a:pt x="220028" y="363855"/>
                    <a:pt x="204788" y="363855"/>
                  </a:cubicBezTo>
                  <a:lnTo>
                    <a:pt x="200978" y="363855"/>
                  </a:lnTo>
                  <a:cubicBezTo>
                    <a:pt x="161925" y="363855"/>
                    <a:pt x="133350" y="353378"/>
                    <a:pt x="115253" y="333375"/>
                  </a:cubicBezTo>
                  <a:cubicBezTo>
                    <a:pt x="99060" y="313372"/>
                    <a:pt x="89535" y="280988"/>
                    <a:pt x="89535" y="237172"/>
                  </a:cubicBezTo>
                  <a:lnTo>
                    <a:pt x="89535" y="209550"/>
                  </a:lnTo>
                  <a:cubicBezTo>
                    <a:pt x="89535" y="166688"/>
                    <a:pt x="99060" y="134303"/>
                    <a:pt x="117157" y="111442"/>
                  </a:cubicBezTo>
                  <a:cubicBezTo>
                    <a:pt x="135255" y="88583"/>
                    <a:pt x="161925" y="78105"/>
                    <a:pt x="197167" y="78105"/>
                  </a:cubicBezTo>
                  <a:lnTo>
                    <a:pt x="200978" y="78105"/>
                  </a:lnTo>
                  <a:cubicBezTo>
                    <a:pt x="245745" y="78105"/>
                    <a:pt x="273367" y="95250"/>
                    <a:pt x="284797" y="130492"/>
                  </a:cubicBezTo>
                  <a:lnTo>
                    <a:pt x="365760" y="101917"/>
                  </a:lnTo>
                  <a:cubicBezTo>
                    <a:pt x="353378" y="69533"/>
                    <a:pt x="333375" y="43815"/>
                    <a:pt x="304800" y="26670"/>
                  </a:cubicBezTo>
                  <a:cubicBezTo>
                    <a:pt x="276225" y="9525"/>
                    <a:pt x="241935" y="0"/>
                    <a:pt x="200978" y="0"/>
                  </a:cubicBezTo>
                  <a:lnTo>
                    <a:pt x="195263" y="0"/>
                  </a:lnTo>
                  <a:cubicBezTo>
                    <a:pt x="154305" y="0"/>
                    <a:pt x="119063" y="8572"/>
                    <a:pt x="90488" y="24765"/>
                  </a:cubicBezTo>
                  <a:cubicBezTo>
                    <a:pt x="60960" y="41910"/>
                    <a:pt x="39053" y="65722"/>
                    <a:pt x="23813" y="97155"/>
                  </a:cubicBezTo>
                  <a:cubicBezTo>
                    <a:pt x="8572" y="128588"/>
                    <a:pt x="0" y="165735"/>
                    <a:pt x="0" y="210503"/>
                  </a:cubicBezTo>
                  <a:lnTo>
                    <a:pt x="0" y="234315"/>
                  </a:lnTo>
                  <a:cubicBezTo>
                    <a:pt x="953" y="373380"/>
                    <a:pt x="68580" y="441960"/>
                    <a:pt x="202882" y="441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フリーフォーム: 図形 2136701136">
              <a:extLst>
                <a:ext uri="{FF2B5EF4-FFF2-40B4-BE49-F238E27FC236}">
                  <a16:creationId xmlns:a16="http://schemas.microsoft.com/office/drawing/2014/main" id="{46236C75-3F53-DD04-FDB7-50C85789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486" y="1366322"/>
              <a:ext cx="285750" cy="423862"/>
            </a:xfrm>
            <a:custGeom>
              <a:avLst/>
              <a:gdLst>
                <a:gd name="T0" fmla="*/ 285750 w 285750"/>
                <a:gd name="T1" fmla="*/ 423863 h 423862"/>
                <a:gd name="T2" fmla="*/ 285750 w 285750"/>
                <a:gd name="T3" fmla="*/ 349567 h 423862"/>
                <a:gd name="T4" fmla="*/ 88582 w 285750"/>
                <a:gd name="T5" fmla="*/ 349567 h 423862"/>
                <a:gd name="T6" fmla="*/ 88582 w 285750"/>
                <a:gd name="T7" fmla="*/ 247650 h 423862"/>
                <a:gd name="T8" fmla="*/ 235268 w 285750"/>
                <a:gd name="T9" fmla="*/ 247650 h 423862"/>
                <a:gd name="T10" fmla="*/ 245745 w 285750"/>
                <a:gd name="T11" fmla="*/ 172403 h 423862"/>
                <a:gd name="T12" fmla="*/ 88582 w 285750"/>
                <a:gd name="T13" fmla="*/ 172403 h 423862"/>
                <a:gd name="T14" fmla="*/ 88582 w 285750"/>
                <a:gd name="T15" fmla="*/ 75247 h 423862"/>
                <a:gd name="T16" fmla="*/ 281940 w 285750"/>
                <a:gd name="T17" fmla="*/ 75247 h 423862"/>
                <a:gd name="T18" fmla="*/ 281940 w 285750"/>
                <a:gd name="T19" fmla="*/ 0 h 423862"/>
                <a:gd name="T20" fmla="*/ 0 w 285750"/>
                <a:gd name="T21" fmla="*/ 0 h 423862"/>
                <a:gd name="T22" fmla="*/ 0 w 285750"/>
                <a:gd name="T23" fmla="*/ 423863 h 4238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750" h="423862">
                  <a:moveTo>
                    <a:pt x="285750" y="423863"/>
                  </a:moveTo>
                  <a:lnTo>
                    <a:pt x="285750" y="349567"/>
                  </a:lnTo>
                  <a:lnTo>
                    <a:pt x="88582" y="349567"/>
                  </a:lnTo>
                  <a:lnTo>
                    <a:pt x="88582" y="247650"/>
                  </a:lnTo>
                  <a:lnTo>
                    <a:pt x="235268" y="247650"/>
                  </a:lnTo>
                  <a:lnTo>
                    <a:pt x="245745" y="172403"/>
                  </a:lnTo>
                  <a:lnTo>
                    <a:pt x="88582" y="172403"/>
                  </a:lnTo>
                  <a:lnTo>
                    <a:pt x="88582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285750" y="423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フリーフォーム: 図形 678257609">
              <a:extLst>
                <a:ext uri="{FF2B5EF4-FFF2-40B4-BE49-F238E27FC236}">
                  <a16:creationId xmlns:a16="http://schemas.microsoft.com/office/drawing/2014/main" id="{217F32C0-8328-361A-056F-60C742D4E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2003" y="1366322"/>
              <a:ext cx="335280" cy="424815"/>
            </a:xfrm>
            <a:custGeom>
              <a:avLst/>
              <a:gdLst>
                <a:gd name="T0" fmla="*/ 89535 w 335280"/>
                <a:gd name="T1" fmla="*/ 423863 h 424815"/>
                <a:gd name="T2" fmla="*/ 89535 w 335280"/>
                <a:gd name="T3" fmla="*/ 272415 h 424815"/>
                <a:gd name="T4" fmla="*/ 155258 w 335280"/>
                <a:gd name="T5" fmla="*/ 272415 h 424815"/>
                <a:gd name="T6" fmla="*/ 239078 w 335280"/>
                <a:gd name="T7" fmla="*/ 423863 h 424815"/>
                <a:gd name="T8" fmla="*/ 335280 w 335280"/>
                <a:gd name="T9" fmla="*/ 423863 h 424815"/>
                <a:gd name="T10" fmla="*/ 242888 w 335280"/>
                <a:gd name="T11" fmla="*/ 259080 h 424815"/>
                <a:gd name="T12" fmla="*/ 300990 w 335280"/>
                <a:gd name="T13" fmla="*/ 214313 h 424815"/>
                <a:gd name="T14" fmla="*/ 321945 w 335280"/>
                <a:gd name="T15" fmla="*/ 141922 h 424815"/>
                <a:gd name="T16" fmla="*/ 321945 w 335280"/>
                <a:gd name="T17" fmla="*/ 130492 h 424815"/>
                <a:gd name="T18" fmla="*/ 278130 w 335280"/>
                <a:gd name="T19" fmla="*/ 34290 h 424815"/>
                <a:gd name="T20" fmla="*/ 160972 w 335280"/>
                <a:gd name="T21" fmla="*/ 0 h 424815"/>
                <a:gd name="T22" fmla="*/ 0 w 335280"/>
                <a:gd name="T23" fmla="*/ 0 h 424815"/>
                <a:gd name="T24" fmla="*/ 0 w 335280"/>
                <a:gd name="T25" fmla="*/ 424815 h 424815"/>
                <a:gd name="T26" fmla="*/ 89535 w 335280"/>
                <a:gd name="T27" fmla="*/ 424815 h 424815"/>
                <a:gd name="T28" fmla="*/ 89535 w 335280"/>
                <a:gd name="T29" fmla="*/ 423863 h 424815"/>
                <a:gd name="T30" fmla="*/ 159068 w 335280"/>
                <a:gd name="T31" fmla="*/ 76200 h 424815"/>
                <a:gd name="T32" fmla="*/ 212408 w 335280"/>
                <a:gd name="T33" fmla="*/ 88583 h 424815"/>
                <a:gd name="T34" fmla="*/ 233363 w 335280"/>
                <a:gd name="T35" fmla="*/ 128588 h 424815"/>
                <a:gd name="T36" fmla="*/ 233363 w 335280"/>
                <a:gd name="T37" fmla="*/ 143828 h 424815"/>
                <a:gd name="T38" fmla="*/ 212408 w 335280"/>
                <a:gd name="T39" fmla="*/ 184785 h 424815"/>
                <a:gd name="T40" fmla="*/ 159068 w 335280"/>
                <a:gd name="T41" fmla="*/ 197167 h 424815"/>
                <a:gd name="T42" fmla="*/ 89535 w 335280"/>
                <a:gd name="T43" fmla="*/ 197167 h 424815"/>
                <a:gd name="T44" fmla="*/ 89535 w 335280"/>
                <a:gd name="T45" fmla="*/ 77153 h 424815"/>
                <a:gd name="T46" fmla="*/ 159068 w 335280"/>
                <a:gd name="T47" fmla="*/ 77153 h 424815"/>
                <a:gd name="T48" fmla="*/ 159068 w 335280"/>
                <a:gd name="T49" fmla="*/ 76200 h 4248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5280" h="424815">
                  <a:moveTo>
                    <a:pt x="89535" y="423863"/>
                  </a:moveTo>
                  <a:lnTo>
                    <a:pt x="89535" y="272415"/>
                  </a:lnTo>
                  <a:lnTo>
                    <a:pt x="155258" y="272415"/>
                  </a:lnTo>
                  <a:lnTo>
                    <a:pt x="239078" y="423863"/>
                  </a:lnTo>
                  <a:lnTo>
                    <a:pt x="335280" y="423863"/>
                  </a:lnTo>
                  <a:lnTo>
                    <a:pt x="242888" y="259080"/>
                  </a:lnTo>
                  <a:cubicBezTo>
                    <a:pt x="267653" y="248603"/>
                    <a:pt x="287655" y="234315"/>
                    <a:pt x="300990" y="214313"/>
                  </a:cubicBezTo>
                  <a:cubicBezTo>
                    <a:pt x="315278" y="194310"/>
                    <a:pt x="321945" y="170497"/>
                    <a:pt x="321945" y="141922"/>
                  </a:cubicBezTo>
                  <a:lnTo>
                    <a:pt x="321945" y="130492"/>
                  </a:lnTo>
                  <a:cubicBezTo>
                    <a:pt x="321945" y="89535"/>
                    <a:pt x="307658" y="58103"/>
                    <a:pt x="278130" y="34290"/>
                  </a:cubicBezTo>
                  <a:cubicBezTo>
                    <a:pt x="249555" y="11430"/>
                    <a:pt x="210503" y="0"/>
                    <a:pt x="160972" y="0"/>
                  </a:cubicBezTo>
                  <a:lnTo>
                    <a:pt x="0" y="0"/>
                  </a:lnTo>
                  <a:lnTo>
                    <a:pt x="0" y="424815"/>
                  </a:lnTo>
                  <a:lnTo>
                    <a:pt x="89535" y="424815"/>
                  </a:lnTo>
                  <a:lnTo>
                    <a:pt x="89535" y="423863"/>
                  </a:lnTo>
                  <a:close/>
                  <a:moveTo>
                    <a:pt x="159068" y="76200"/>
                  </a:moveTo>
                  <a:cubicBezTo>
                    <a:pt x="180022" y="76200"/>
                    <a:pt x="198120" y="80010"/>
                    <a:pt x="212408" y="88583"/>
                  </a:cubicBezTo>
                  <a:cubicBezTo>
                    <a:pt x="226695" y="97155"/>
                    <a:pt x="233363" y="110490"/>
                    <a:pt x="233363" y="128588"/>
                  </a:cubicBezTo>
                  <a:lnTo>
                    <a:pt x="233363" y="143828"/>
                  </a:lnTo>
                  <a:cubicBezTo>
                    <a:pt x="233363" y="162878"/>
                    <a:pt x="226695" y="176213"/>
                    <a:pt x="212408" y="184785"/>
                  </a:cubicBezTo>
                  <a:cubicBezTo>
                    <a:pt x="198120" y="192405"/>
                    <a:pt x="180022" y="197167"/>
                    <a:pt x="159068" y="197167"/>
                  </a:cubicBezTo>
                  <a:lnTo>
                    <a:pt x="89535" y="197167"/>
                  </a:lnTo>
                  <a:lnTo>
                    <a:pt x="89535" y="77153"/>
                  </a:lnTo>
                  <a:lnTo>
                    <a:pt x="159068" y="77153"/>
                  </a:lnTo>
                  <a:lnTo>
                    <a:pt x="159068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フリーフォーム: 図形 1164139214">
              <a:extLst>
                <a:ext uri="{FF2B5EF4-FFF2-40B4-BE49-F238E27FC236}">
                  <a16:creationId xmlns:a16="http://schemas.microsoft.com/office/drawing/2014/main" id="{556BF5CB-2EEA-69FF-C8CB-8F5AF7593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759" y="1941632"/>
              <a:ext cx="334327" cy="424815"/>
            </a:xfrm>
            <a:custGeom>
              <a:avLst/>
              <a:gdLst>
                <a:gd name="T0" fmla="*/ 300990 w 334327"/>
                <a:gd name="T1" fmla="*/ 214313 h 424815"/>
                <a:gd name="T2" fmla="*/ 321945 w 334327"/>
                <a:gd name="T3" fmla="*/ 141922 h 424815"/>
                <a:gd name="T4" fmla="*/ 321945 w 334327"/>
                <a:gd name="T5" fmla="*/ 130493 h 424815"/>
                <a:gd name="T6" fmla="*/ 278130 w 334327"/>
                <a:gd name="T7" fmla="*/ 34290 h 424815"/>
                <a:gd name="T8" fmla="*/ 160972 w 334327"/>
                <a:gd name="T9" fmla="*/ 0 h 424815"/>
                <a:gd name="T10" fmla="*/ 0 w 334327"/>
                <a:gd name="T11" fmla="*/ 0 h 424815"/>
                <a:gd name="T12" fmla="*/ 0 w 334327"/>
                <a:gd name="T13" fmla="*/ 424815 h 424815"/>
                <a:gd name="T14" fmla="*/ 88582 w 334327"/>
                <a:gd name="T15" fmla="*/ 424815 h 424815"/>
                <a:gd name="T16" fmla="*/ 88582 w 334327"/>
                <a:gd name="T17" fmla="*/ 273368 h 424815"/>
                <a:gd name="T18" fmla="*/ 154305 w 334327"/>
                <a:gd name="T19" fmla="*/ 273368 h 424815"/>
                <a:gd name="T20" fmla="*/ 238125 w 334327"/>
                <a:gd name="T21" fmla="*/ 424815 h 424815"/>
                <a:gd name="T22" fmla="*/ 334328 w 334327"/>
                <a:gd name="T23" fmla="*/ 424815 h 424815"/>
                <a:gd name="T24" fmla="*/ 241935 w 334327"/>
                <a:gd name="T25" fmla="*/ 260033 h 424815"/>
                <a:gd name="T26" fmla="*/ 300990 w 334327"/>
                <a:gd name="T27" fmla="*/ 214313 h 424815"/>
                <a:gd name="T28" fmla="*/ 233363 w 334327"/>
                <a:gd name="T29" fmla="*/ 142875 h 424815"/>
                <a:gd name="T30" fmla="*/ 212407 w 334327"/>
                <a:gd name="T31" fmla="*/ 183833 h 424815"/>
                <a:gd name="T32" fmla="*/ 159067 w 334327"/>
                <a:gd name="T33" fmla="*/ 196215 h 424815"/>
                <a:gd name="T34" fmla="*/ 89535 w 334327"/>
                <a:gd name="T35" fmla="*/ 196215 h 424815"/>
                <a:gd name="T36" fmla="*/ 89535 w 334327"/>
                <a:gd name="T37" fmla="*/ 76200 h 424815"/>
                <a:gd name="T38" fmla="*/ 159067 w 334327"/>
                <a:gd name="T39" fmla="*/ 76200 h 424815"/>
                <a:gd name="T40" fmla="*/ 212407 w 334327"/>
                <a:gd name="T41" fmla="*/ 88583 h 424815"/>
                <a:gd name="T42" fmla="*/ 233363 w 334327"/>
                <a:gd name="T43" fmla="*/ 128588 h 424815"/>
                <a:gd name="T44" fmla="*/ 233363 w 334327"/>
                <a:gd name="T45" fmla="*/ 142875 h 4248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4327" h="424815">
                  <a:moveTo>
                    <a:pt x="300990" y="214313"/>
                  </a:moveTo>
                  <a:cubicBezTo>
                    <a:pt x="315278" y="194310"/>
                    <a:pt x="321945" y="170497"/>
                    <a:pt x="321945" y="141922"/>
                  </a:cubicBezTo>
                  <a:lnTo>
                    <a:pt x="321945" y="130493"/>
                  </a:lnTo>
                  <a:cubicBezTo>
                    <a:pt x="321945" y="89535"/>
                    <a:pt x="307657" y="58103"/>
                    <a:pt x="278130" y="34290"/>
                  </a:cubicBezTo>
                  <a:cubicBezTo>
                    <a:pt x="249555" y="11430"/>
                    <a:pt x="210503" y="0"/>
                    <a:pt x="160972" y="0"/>
                  </a:cubicBezTo>
                  <a:lnTo>
                    <a:pt x="0" y="0"/>
                  </a:lnTo>
                  <a:lnTo>
                    <a:pt x="0" y="424815"/>
                  </a:lnTo>
                  <a:lnTo>
                    <a:pt x="88582" y="424815"/>
                  </a:lnTo>
                  <a:lnTo>
                    <a:pt x="88582" y="273368"/>
                  </a:lnTo>
                  <a:lnTo>
                    <a:pt x="154305" y="273368"/>
                  </a:lnTo>
                  <a:lnTo>
                    <a:pt x="238125" y="424815"/>
                  </a:lnTo>
                  <a:lnTo>
                    <a:pt x="334328" y="424815"/>
                  </a:lnTo>
                  <a:lnTo>
                    <a:pt x="241935" y="260033"/>
                  </a:lnTo>
                  <a:cubicBezTo>
                    <a:pt x="267653" y="248603"/>
                    <a:pt x="287655" y="234315"/>
                    <a:pt x="300990" y="214313"/>
                  </a:cubicBezTo>
                  <a:close/>
                  <a:moveTo>
                    <a:pt x="233363" y="142875"/>
                  </a:moveTo>
                  <a:cubicBezTo>
                    <a:pt x="233363" y="161925"/>
                    <a:pt x="226695" y="175260"/>
                    <a:pt x="212407" y="183833"/>
                  </a:cubicBezTo>
                  <a:cubicBezTo>
                    <a:pt x="198120" y="191453"/>
                    <a:pt x="180022" y="196215"/>
                    <a:pt x="159067" y="196215"/>
                  </a:cubicBezTo>
                  <a:lnTo>
                    <a:pt x="89535" y="196215"/>
                  </a:lnTo>
                  <a:lnTo>
                    <a:pt x="89535" y="76200"/>
                  </a:lnTo>
                  <a:lnTo>
                    <a:pt x="159067" y="76200"/>
                  </a:lnTo>
                  <a:cubicBezTo>
                    <a:pt x="180022" y="76200"/>
                    <a:pt x="198120" y="80010"/>
                    <a:pt x="212407" y="88583"/>
                  </a:cubicBezTo>
                  <a:cubicBezTo>
                    <a:pt x="226695" y="97155"/>
                    <a:pt x="233363" y="110490"/>
                    <a:pt x="233363" y="128588"/>
                  </a:cubicBezTo>
                  <a:lnTo>
                    <a:pt x="233363" y="1428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フリーフォーム: 図形 1982848884">
              <a:extLst>
                <a:ext uri="{FF2B5EF4-FFF2-40B4-BE49-F238E27FC236}">
                  <a16:creationId xmlns:a16="http://schemas.microsoft.com/office/drawing/2014/main" id="{F5572CB5-349B-CB05-09AB-CB28F2995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3003" y="1355844"/>
              <a:ext cx="367665" cy="442912"/>
            </a:xfrm>
            <a:custGeom>
              <a:avLst/>
              <a:gdLst>
                <a:gd name="T0" fmla="*/ 192405 w 367665"/>
                <a:gd name="T1" fmla="*/ 442913 h 442912"/>
                <a:gd name="T2" fmla="*/ 197167 w 367665"/>
                <a:gd name="T3" fmla="*/ 442913 h 442912"/>
                <a:gd name="T4" fmla="*/ 305753 w 367665"/>
                <a:gd name="T5" fmla="*/ 415290 h 442912"/>
                <a:gd name="T6" fmla="*/ 367665 w 367665"/>
                <a:gd name="T7" fmla="*/ 337185 h 442912"/>
                <a:gd name="T8" fmla="*/ 286703 w 367665"/>
                <a:gd name="T9" fmla="*/ 305753 h 442912"/>
                <a:gd name="T10" fmla="*/ 253365 w 367665"/>
                <a:gd name="T11" fmla="*/ 351473 h 442912"/>
                <a:gd name="T12" fmla="*/ 197167 w 367665"/>
                <a:gd name="T13" fmla="*/ 365760 h 442912"/>
                <a:gd name="T14" fmla="*/ 193358 w 367665"/>
                <a:gd name="T15" fmla="*/ 365760 h 442912"/>
                <a:gd name="T16" fmla="*/ 115253 w 367665"/>
                <a:gd name="T17" fmla="*/ 334328 h 442912"/>
                <a:gd name="T18" fmla="*/ 88583 w 367665"/>
                <a:gd name="T19" fmla="*/ 236220 h 442912"/>
                <a:gd name="T20" fmla="*/ 88583 w 367665"/>
                <a:gd name="T21" fmla="*/ 208598 h 442912"/>
                <a:gd name="T22" fmla="*/ 116205 w 367665"/>
                <a:gd name="T23" fmla="*/ 111443 h 442912"/>
                <a:gd name="T24" fmla="*/ 193358 w 367665"/>
                <a:gd name="T25" fmla="*/ 79058 h 442912"/>
                <a:gd name="T26" fmla="*/ 197167 w 367665"/>
                <a:gd name="T27" fmla="*/ 79058 h 442912"/>
                <a:gd name="T28" fmla="*/ 252413 w 367665"/>
                <a:gd name="T29" fmla="*/ 93345 h 442912"/>
                <a:gd name="T30" fmla="*/ 283845 w 367665"/>
                <a:gd name="T31" fmla="*/ 139065 h 442912"/>
                <a:gd name="T32" fmla="*/ 366713 w 367665"/>
                <a:gd name="T33" fmla="*/ 109538 h 442912"/>
                <a:gd name="T34" fmla="*/ 305753 w 367665"/>
                <a:gd name="T35" fmla="*/ 28575 h 442912"/>
                <a:gd name="T36" fmla="*/ 198120 w 367665"/>
                <a:gd name="T37" fmla="*/ 0 h 442912"/>
                <a:gd name="T38" fmla="*/ 193358 w 367665"/>
                <a:gd name="T39" fmla="*/ 0 h 442912"/>
                <a:gd name="T40" fmla="*/ 88583 w 367665"/>
                <a:gd name="T41" fmla="*/ 25718 h 442912"/>
                <a:gd name="T42" fmla="*/ 22860 w 367665"/>
                <a:gd name="T43" fmla="*/ 98108 h 442912"/>
                <a:gd name="T44" fmla="*/ 0 w 367665"/>
                <a:gd name="T45" fmla="*/ 209550 h 442912"/>
                <a:gd name="T46" fmla="*/ 0 w 367665"/>
                <a:gd name="T47" fmla="*/ 234315 h 442912"/>
                <a:gd name="T48" fmla="*/ 49530 w 367665"/>
                <a:gd name="T49" fmla="*/ 388620 h 442912"/>
                <a:gd name="T50" fmla="*/ 192405 w 367665"/>
                <a:gd name="T51" fmla="*/ 442913 h 4429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7665" h="442912">
                  <a:moveTo>
                    <a:pt x="192405" y="442913"/>
                  </a:moveTo>
                  <a:lnTo>
                    <a:pt x="197167" y="442913"/>
                  </a:lnTo>
                  <a:cubicBezTo>
                    <a:pt x="240030" y="442913"/>
                    <a:pt x="276225" y="433388"/>
                    <a:pt x="305753" y="415290"/>
                  </a:cubicBezTo>
                  <a:cubicBezTo>
                    <a:pt x="335280" y="396240"/>
                    <a:pt x="355283" y="370523"/>
                    <a:pt x="367665" y="337185"/>
                  </a:cubicBezTo>
                  <a:lnTo>
                    <a:pt x="286703" y="305753"/>
                  </a:lnTo>
                  <a:cubicBezTo>
                    <a:pt x="280035" y="326708"/>
                    <a:pt x="269558" y="341948"/>
                    <a:pt x="253365" y="351473"/>
                  </a:cubicBezTo>
                  <a:cubicBezTo>
                    <a:pt x="237172" y="360998"/>
                    <a:pt x="219075" y="365760"/>
                    <a:pt x="197167" y="365760"/>
                  </a:cubicBezTo>
                  <a:lnTo>
                    <a:pt x="193358" y="365760"/>
                  </a:lnTo>
                  <a:cubicBezTo>
                    <a:pt x="159067" y="365760"/>
                    <a:pt x="132397" y="355283"/>
                    <a:pt x="115253" y="334328"/>
                  </a:cubicBezTo>
                  <a:cubicBezTo>
                    <a:pt x="97155" y="313373"/>
                    <a:pt x="88583" y="280988"/>
                    <a:pt x="88583" y="236220"/>
                  </a:cubicBezTo>
                  <a:lnTo>
                    <a:pt x="88583" y="208598"/>
                  </a:lnTo>
                  <a:cubicBezTo>
                    <a:pt x="88583" y="165735"/>
                    <a:pt x="98108" y="133350"/>
                    <a:pt x="116205" y="111443"/>
                  </a:cubicBezTo>
                  <a:cubicBezTo>
                    <a:pt x="135255" y="90488"/>
                    <a:pt x="160972" y="79058"/>
                    <a:pt x="193358" y="79058"/>
                  </a:cubicBezTo>
                  <a:lnTo>
                    <a:pt x="197167" y="79058"/>
                  </a:lnTo>
                  <a:cubicBezTo>
                    <a:pt x="218122" y="79058"/>
                    <a:pt x="237172" y="83820"/>
                    <a:pt x="252413" y="93345"/>
                  </a:cubicBezTo>
                  <a:cubicBezTo>
                    <a:pt x="267653" y="102870"/>
                    <a:pt x="278130" y="118110"/>
                    <a:pt x="283845" y="139065"/>
                  </a:cubicBezTo>
                  <a:lnTo>
                    <a:pt x="366713" y="109538"/>
                  </a:lnTo>
                  <a:cubicBezTo>
                    <a:pt x="355283" y="75248"/>
                    <a:pt x="334328" y="47625"/>
                    <a:pt x="305753" y="28575"/>
                  </a:cubicBezTo>
                  <a:cubicBezTo>
                    <a:pt x="277178" y="9525"/>
                    <a:pt x="240983" y="0"/>
                    <a:pt x="198120" y="0"/>
                  </a:cubicBezTo>
                  <a:lnTo>
                    <a:pt x="193358" y="0"/>
                  </a:lnTo>
                  <a:cubicBezTo>
                    <a:pt x="152400" y="0"/>
                    <a:pt x="117158" y="8573"/>
                    <a:pt x="88583" y="25718"/>
                  </a:cubicBezTo>
                  <a:cubicBezTo>
                    <a:pt x="60008" y="42863"/>
                    <a:pt x="38100" y="66675"/>
                    <a:pt x="22860" y="98108"/>
                  </a:cubicBezTo>
                  <a:cubicBezTo>
                    <a:pt x="7620" y="129540"/>
                    <a:pt x="0" y="166688"/>
                    <a:pt x="0" y="209550"/>
                  </a:cubicBezTo>
                  <a:lnTo>
                    <a:pt x="0" y="234315"/>
                  </a:lnTo>
                  <a:cubicBezTo>
                    <a:pt x="0" y="300038"/>
                    <a:pt x="16193" y="351473"/>
                    <a:pt x="49530" y="388620"/>
                  </a:cubicBezTo>
                  <a:cubicBezTo>
                    <a:pt x="81915" y="424815"/>
                    <a:pt x="129540" y="442913"/>
                    <a:pt x="192405" y="442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フリーフォーム: 図形 1458552836">
              <a:extLst>
                <a:ext uri="{FF2B5EF4-FFF2-40B4-BE49-F238E27FC236}">
                  <a16:creationId xmlns:a16="http://schemas.microsoft.com/office/drawing/2014/main" id="{C1B77D65-397A-2D4E-B533-061E497A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659" y="1940680"/>
              <a:ext cx="400050" cy="424814"/>
            </a:xfrm>
            <a:custGeom>
              <a:avLst/>
              <a:gdLst>
                <a:gd name="T0" fmla="*/ 395288 w 400050"/>
                <a:gd name="T1" fmla="*/ 0 h 424814"/>
                <a:gd name="T2" fmla="*/ 292417 w 400050"/>
                <a:gd name="T3" fmla="*/ 0 h 424814"/>
                <a:gd name="T4" fmla="*/ 200978 w 400050"/>
                <a:gd name="T5" fmla="*/ 140017 h 424814"/>
                <a:gd name="T6" fmla="*/ 109538 w 400050"/>
                <a:gd name="T7" fmla="*/ 0 h 424814"/>
                <a:gd name="T8" fmla="*/ 4763 w 400050"/>
                <a:gd name="T9" fmla="*/ 0 h 424814"/>
                <a:gd name="T10" fmla="*/ 145732 w 400050"/>
                <a:gd name="T11" fmla="*/ 209550 h 424814"/>
                <a:gd name="T12" fmla="*/ 0 w 400050"/>
                <a:gd name="T13" fmla="*/ 424815 h 424814"/>
                <a:gd name="T14" fmla="*/ 101917 w 400050"/>
                <a:gd name="T15" fmla="*/ 424815 h 424814"/>
                <a:gd name="T16" fmla="*/ 199072 w 400050"/>
                <a:gd name="T17" fmla="*/ 277177 h 424814"/>
                <a:gd name="T18" fmla="*/ 295275 w 400050"/>
                <a:gd name="T19" fmla="*/ 424815 h 424814"/>
                <a:gd name="T20" fmla="*/ 400050 w 400050"/>
                <a:gd name="T21" fmla="*/ 424815 h 424814"/>
                <a:gd name="T22" fmla="*/ 254317 w 400050"/>
                <a:gd name="T23" fmla="*/ 209550 h 424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0050" h="424814">
                  <a:moveTo>
                    <a:pt x="395288" y="0"/>
                  </a:moveTo>
                  <a:lnTo>
                    <a:pt x="292417" y="0"/>
                  </a:lnTo>
                  <a:lnTo>
                    <a:pt x="200978" y="140017"/>
                  </a:lnTo>
                  <a:lnTo>
                    <a:pt x="109538" y="0"/>
                  </a:lnTo>
                  <a:lnTo>
                    <a:pt x="4763" y="0"/>
                  </a:lnTo>
                  <a:lnTo>
                    <a:pt x="145732" y="209550"/>
                  </a:lnTo>
                  <a:lnTo>
                    <a:pt x="0" y="424815"/>
                  </a:lnTo>
                  <a:lnTo>
                    <a:pt x="101917" y="424815"/>
                  </a:lnTo>
                  <a:lnTo>
                    <a:pt x="199072" y="277177"/>
                  </a:lnTo>
                  <a:lnTo>
                    <a:pt x="295275" y="424815"/>
                  </a:lnTo>
                  <a:lnTo>
                    <a:pt x="400050" y="424815"/>
                  </a:lnTo>
                  <a:lnTo>
                    <a:pt x="254317" y="209550"/>
                  </a:lnTo>
                  <a:lnTo>
                    <a:pt x="3952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フリーフォーム: 図形 1987303458">
              <a:extLst>
                <a:ext uri="{FF2B5EF4-FFF2-40B4-BE49-F238E27FC236}">
                  <a16:creationId xmlns:a16="http://schemas.microsoft.com/office/drawing/2014/main" id="{28E50459-347F-2182-395A-9589B1ADE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231" y="1357750"/>
              <a:ext cx="400050" cy="441007"/>
            </a:xfrm>
            <a:custGeom>
              <a:avLst/>
              <a:gdLst>
                <a:gd name="T0" fmla="*/ 376238 w 400050"/>
                <a:gd name="T1" fmla="*/ 343852 h 441007"/>
                <a:gd name="T2" fmla="*/ 400050 w 400050"/>
                <a:gd name="T3" fmla="*/ 233363 h 441007"/>
                <a:gd name="T4" fmla="*/ 400050 w 400050"/>
                <a:gd name="T5" fmla="*/ 209550 h 441007"/>
                <a:gd name="T6" fmla="*/ 376238 w 400050"/>
                <a:gd name="T7" fmla="*/ 98107 h 441007"/>
                <a:gd name="T8" fmla="*/ 308610 w 400050"/>
                <a:gd name="T9" fmla="*/ 25717 h 441007"/>
                <a:gd name="T10" fmla="*/ 202882 w 400050"/>
                <a:gd name="T11" fmla="*/ 0 h 441007"/>
                <a:gd name="T12" fmla="*/ 197168 w 400050"/>
                <a:gd name="T13" fmla="*/ 0 h 441007"/>
                <a:gd name="T14" fmla="*/ 91440 w 400050"/>
                <a:gd name="T15" fmla="*/ 25717 h 441007"/>
                <a:gd name="T16" fmla="*/ 23813 w 400050"/>
                <a:gd name="T17" fmla="*/ 98107 h 441007"/>
                <a:gd name="T18" fmla="*/ 0 w 400050"/>
                <a:gd name="T19" fmla="*/ 209550 h 441007"/>
                <a:gd name="T20" fmla="*/ 0 w 400050"/>
                <a:gd name="T21" fmla="*/ 232410 h 441007"/>
                <a:gd name="T22" fmla="*/ 23813 w 400050"/>
                <a:gd name="T23" fmla="*/ 342900 h 441007"/>
                <a:gd name="T24" fmla="*/ 91440 w 400050"/>
                <a:gd name="T25" fmla="*/ 415290 h 441007"/>
                <a:gd name="T26" fmla="*/ 197168 w 400050"/>
                <a:gd name="T27" fmla="*/ 441007 h 441007"/>
                <a:gd name="T28" fmla="*/ 202882 w 400050"/>
                <a:gd name="T29" fmla="*/ 441007 h 441007"/>
                <a:gd name="T30" fmla="*/ 308610 w 400050"/>
                <a:gd name="T31" fmla="*/ 415290 h 441007"/>
                <a:gd name="T32" fmla="*/ 376238 w 400050"/>
                <a:gd name="T33" fmla="*/ 343852 h 441007"/>
                <a:gd name="T34" fmla="*/ 202882 w 400050"/>
                <a:gd name="T35" fmla="*/ 363855 h 441007"/>
                <a:gd name="T36" fmla="*/ 198120 w 400050"/>
                <a:gd name="T37" fmla="*/ 363855 h 441007"/>
                <a:gd name="T38" fmla="*/ 119063 w 400050"/>
                <a:gd name="T39" fmla="*/ 331470 h 441007"/>
                <a:gd name="T40" fmla="*/ 89535 w 400050"/>
                <a:gd name="T41" fmla="*/ 234315 h 441007"/>
                <a:gd name="T42" fmla="*/ 89535 w 400050"/>
                <a:gd name="T43" fmla="*/ 206692 h 441007"/>
                <a:gd name="T44" fmla="*/ 119063 w 400050"/>
                <a:gd name="T45" fmla="*/ 109538 h 441007"/>
                <a:gd name="T46" fmla="*/ 198120 w 400050"/>
                <a:gd name="T47" fmla="*/ 77152 h 441007"/>
                <a:gd name="T48" fmla="*/ 202882 w 400050"/>
                <a:gd name="T49" fmla="*/ 77152 h 441007"/>
                <a:gd name="T50" fmla="*/ 281940 w 400050"/>
                <a:gd name="T51" fmla="*/ 109538 h 441007"/>
                <a:gd name="T52" fmla="*/ 311468 w 400050"/>
                <a:gd name="T53" fmla="*/ 206692 h 441007"/>
                <a:gd name="T54" fmla="*/ 311468 w 400050"/>
                <a:gd name="T55" fmla="*/ 234315 h 441007"/>
                <a:gd name="T56" fmla="*/ 281940 w 400050"/>
                <a:gd name="T57" fmla="*/ 331470 h 441007"/>
                <a:gd name="T58" fmla="*/ 202882 w 400050"/>
                <a:gd name="T59" fmla="*/ 363855 h 4410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0050" h="441007">
                  <a:moveTo>
                    <a:pt x="376238" y="343852"/>
                  </a:moveTo>
                  <a:cubicBezTo>
                    <a:pt x="391478" y="312420"/>
                    <a:pt x="400050" y="275272"/>
                    <a:pt x="400050" y="233363"/>
                  </a:cubicBezTo>
                  <a:lnTo>
                    <a:pt x="400050" y="209550"/>
                  </a:lnTo>
                  <a:cubicBezTo>
                    <a:pt x="400050" y="166688"/>
                    <a:pt x="392430" y="129540"/>
                    <a:pt x="376238" y="98107"/>
                  </a:cubicBezTo>
                  <a:cubicBezTo>
                    <a:pt x="360997" y="66675"/>
                    <a:pt x="338138" y="42863"/>
                    <a:pt x="308610" y="25717"/>
                  </a:cubicBezTo>
                  <a:cubicBezTo>
                    <a:pt x="279082" y="8572"/>
                    <a:pt x="243840" y="0"/>
                    <a:pt x="202882" y="0"/>
                  </a:cubicBezTo>
                  <a:lnTo>
                    <a:pt x="197168" y="0"/>
                  </a:lnTo>
                  <a:cubicBezTo>
                    <a:pt x="156210" y="0"/>
                    <a:pt x="120968" y="8572"/>
                    <a:pt x="91440" y="25717"/>
                  </a:cubicBezTo>
                  <a:cubicBezTo>
                    <a:pt x="61913" y="42863"/>
                    <a:pt x="40005" y="66675"/>
                    <a:pt x="23813" y="98107"/>
                  </a:cubicBezTo>
                  <a:cubicBezTo>
                    <a:pt x="8572" y="129540"/>
                    <a:pt x="0" y="166688"/>
                    <a:pt x="0" y="209550"/>
                  </a:cubicBezTo>
                  <a:lnTo>
                    <a:pt x="0" y="232410"/>
                  </a:lnTo>
                  <a:cubicBezTo>
                    <a:pt x="0" y="275272"/>
                    <a:pt x="7620" y="312420"/>
                    <a:pt x="23813" y="342900"/>
                  </a:cubicBezTo>
                  <a:cubicBezTo>
                    <a:pt x="39053" y="374332"/>
                    <a:pt x="61913" y="398145"/>
                    <a:pt x="91440" y="415290"/>
                  </a:cubicBezTo>
                  <a:cubicBezTo>
                    <a:pt x="120968" y="432435"/>
                    <a:pt x="156210" y="441007"/>
                    <a:pt x="197168" y="441007"/>
                  </a:cubicBezTo>
                  <a:lnTo>
                    <a:pt x="202882" y="441007"/>
                  </a:lnTo>
                  <a:cubicBezTo>
                    <a:pt x="243840" y="441007"/>
                    <a:pt x="279082" y="432435"/>
                    <a:pt x="308610" y="415290"/>
                  </a:cubicBezTo>
                  <a:cubicBezTo>
                    <a:pt x="338138" y="399097"/>
                    <a:pt x="360997" y="375285"/>
                    <a:pt x="376238" y="343852"/>
                  </a:cubicBezTo>
                  <a:close/>
                  <a:moveTo>
                    <a:pt x="202882" y="363855"/>
                  </a:moveTo>
                  <a:lnTo>
                    <a:pt x="198120" y="363855"/>
                  </a:lnTo>
                  <a:cubicBezTo>
                    <a:pt x="164782" y="363855"/>
                    <a:pt x="139065" y="353377"/>
                    <a:pt x="119063" y="331470"/>
                  </a:cubicBezTo>
                  <a:cubicBezTo>
                    <a:pt x="99060" y="310515"/>
                    <a:pt x="89535" y="278130"/>
                    <a:pt x="89535" y="234315"/>
                  </a:cubicBezTo>
                  <a:lnTo>
                    <a:pt x="89535" y="206692"/>
                  </a:lnTo>
                  <a:cubicBezTo>
                    <a:pt x="89535" y="163830"/>
                    <a:pt x="99060" y="131445"/>
                    <a:pt x="119063" y="109538"/>
                  </a:cubicBezTo>
                  <a:cubicBezTo>
                    <a:pt x="139065" y="88582"/>
                    <a:pt x="164782" y="77152"/>
                    <a:pt x="198120" y="77152"/>
                  </a:cubicBezTo>
                  <a:lnTo>
                    <a:pt x="202882" y="77152"/>
                  </a:lnTo>
                  <a:cubicBezTo>
                    <a:pt x="236220" y="77152"/>
                    <a:pt x="261938" y="87630"/>
                    <a:pt x="281940" y="109538"/>
                  </a:cubicBezTo>
                  <a:cubicBezTo>
                    <a:pt x="301943" y="131445"/>
                    <a:pt x="311468" y="162877"/>
                    <a:pt x="311468" y="206692"/>
                  </a:cubicBezTo>
                  <a:lnTo>
                    <a:pt x="311468" y="234315"/>
                  </a:lnTo>
                  <a:cubicBezTo>
                    <a:pt x="311468" y="277177"/>
                    <a:pt x="301943" y="309563"/>
                    <a:pt x="281940" y="331470"/>
                  </a:cubicBezTo>
                  <a:cubicBezTo>
                    <a:pt x="261938" y="353377"/>
                    <a:pt x="236220" y="363855"/>
                    <a:pt x="202882" y="3638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フリーフォーム: 図形 467961654">
              <a:extLst>
                <a:ext uri="{FF2B5EF4-FFF2-40B4-BE49-F238E27FC236}">
                  <a16:creationId xmlns:a16="http://schemas.microsoft.com/office/drawing/2014/main" id="{D373203E-DF6C-1EEE-0010-ADF471F8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288" y="1366322"/>
              <a:ext cx="285750" cy="423862"/>
            </a:xfrm>
            <a:custGeom>
              <a:avLst/>
              <a:gdLst>
                <a:gd name="T0" fmla="*/ 88583 w 285750"/>
                <a:gd name="T1" fmla="*/ 247650 h 423862"/>
                <a:gd name="T2" fmla="*/ 235268 w 285750"/>
                <a:gd name="T3" fmla="*/ 247650 h 423862"/>
                <a:gd name="T4" fmla="*/ 245745 w 285750"/>
                <a:gd name="T5" fmla="*/ 172403 h 423862"/>
                <a:gd name="T6" fmla="*/ 88583 w 285750"/>
                <a:gd name="T7" fmla="*/ 172403 h 423862"/>
                <a:gd name="T8" fmla="*/ 88583 w 285750"/>
                <a:gd name="T9" fmla="*/ 75247 h 423862"/>
                <a:gd name="T10" fmla="*/ 281940 w 285750"/>
                <a:gd name="T11" fmla="*/ 75247 h 423862"/>
                <a:gd name="T12" fmla="*/ 281940 w 285750"/>
                <a:gd name="T13" fmla="*/ 0 h 423862"/>
                <a:gd name="T14" fmla="*/ 0 w 285750"/>
                <a:gd name="T15" fmla="*/ 0 h 423862"/>
                <a:gd name="T16" fmla="*/ 0 w 285750"/>
                <a:gd name="T17" fmla="*/ 423863 h 423862"/>
                <a:gd name="T18" fmla="*/ 285750 w 285750"/>
                <a:gd name="T19" fmla="*/ 423863 h 423862"/>
                <a:gd name="T20" fmla="*/ 285750 w 285750"/>
                <a:gd name="T21" fmla="*/ 349567 h 423862"/>
                <a:gd name="T22" fmla="*/ 88583 w 285750"/>
                <a:gd name="T23" fmla="*/ 349567 h 4238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750" h="423862">
                  <a:moveTo>
                    <a:pt x="88583" y="247650"/>
                  </a:moveTo>
                  <a:lnTo>
                    <a:pt x="235268" y="247650"/>
                  </a:lnTo>
                  <a:lnTo>
                    <a:pt x="245745" y="172403"/>
                  </a:lnTo>
                  <a:lnTo>
                    <a:pt x="88583" y="172403"/>
                  </a:lnTo>
                  <a:lnTo>
                    <a:pt x="88583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285750" y="423863"/>
                  </a:lnTo>
                  <a:lnTo>
                    <a:pt x="285750" y="349567"/>
                  </a:lnTo>
                  <a:lnTo>
                    <a:pt x="88583" y="349567"/>
                  </a:lnTo>
                  <a:lnTo>
                    <a:pt x="88583" y="247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フリーフォーム: 図形 1827208112">
              <a:extLst>
                <a:ext uri="{FF2B5EF4-FFF2-40B4-BE49-F238E27FC236}">
                  <a16:creationId xmlns:a16="http://schemas.microsoft.com/office/drawing/2014/main" id="{6BEFCC46-4F48-238B-11B5-5F605499F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184" y="1940680"/>
              <a:ext cx="343852" cy="424814"/>
            </a:xfrm>
            <a:custGeom>
              <a:avLst/>
              <a:gdLst>
                <a:gd name="T0" fmla="*/ 0 w 343852"/>
                <a:gd name="T1" fmla="*/ 77152 h 424814"/>
                <a:gd name="T2" fmla="*/ 127635 w 343852"/>
                <a:gd name="T3" fmla="*/ 77152 h 424814"/>
                <a:gd name="T4" fmla="*/ 127635 w 343852"/>
                <a:gd name="T5" fmla="*/ 424815 h 424814"/>
                <a:gd name="T6" fmla="*/ 216217 w 343852"/>
                <a:gd name="T7" fmla="*/ 424815 h 424814"/>
                <a:gd name="T8" fmla="*/ 216217 w 343852"/>
                <a:gd name="T9" fmla="*/ 77152 h 424814"/>
                <a:gd name="T10" fmla="*/ 343853 w 343852"/>
                <a:gd name="T11" fmla="*/ 77152 h 424814"/>
                <a:gd name="T12" fmla="*/ 343853 w 343852"/>
                <a:gd name="T13" fmla="*/ 0 h 424814"/>
                <a:gd name="T14" fmla="*/ 0 w 343852"/>
                <a:gd name="T15" fmla="*/ 0 h 4248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52" h="424814">
                  <a:moveTo>
                    <a:pt x="0" y="77152"/>
                  </a:moveTo>
                  <a:lnTo>
                    <a:pt x="127635" y="77152"/>
                  </a:lnTo>
                  <a:lnTo>
                    <a:pt x="127635" y="424815"/>
                  </a:lnTo>
                  <a:lnTo>
                    <a:pt x="216217" y="424815"/>
                  </a:lnTo>
                  <a:lnTo>
                    <a:pt x="216217" y="77152"/>
                  </a:lnTo>
                  <a:lnTo>
                    <a:pt x="343853" y="77152"/>
                  </a:lnTo>
                  <a:lnTo>
                    <a:pt x="343853" y="0"/>
                  </a:lnTo>
                  <a:lnTo>
                    <a:pt x="0" y="0"/>
                  </a:lnTo>
                  <a:lnTo>
                    <a:pt x="0" y="77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13" name="テキスト ボックス 1112">
            <a:extLst>
              <a:ext uri="{FF2B5EF4-FFF2-40B4-BE49-F238E27FC236}">
                <a16:creationId xmlns:a16="http://schemas.microsoft.com/office/drawing/2014/main" id="{FBBA619E-E109-D56A-921A-069DAFA0EE5B}"/>
              </a:ext>
            </a:extLst>
          </p:cNvPr>
          <p:cNvSpPr txBox="1"/>
          <p:nvPr/>
        </p:nvSpPr>
        <p:spPr>
          <a:xfrm>
            <a:off x="3196049" y="5150538"/>
            <a:ext cx="38991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RTX PRO6000 96GB</a:t>
            </a:r>
            <a:r>
              <a:rPr kumimoji="1" lang="ja-JP" altLang="en-US" sz="140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搭載モデル</a:t>
            </a:r>
            <a:endParaRPr kumimoji="1" lang="en-US" altLang="ja-JP" sz="140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メモリ</a:t>
            </a:r>
            <a:r>
              <a:rPr lang="en-US" altLang="ja-JP" sz="140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40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ストレージのカスタマイズも可能</a:t>
            </a:r>
            <a:endParaRPr kumimoji="1" lang="en-US" altLang="ja-JP" sz="140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14" name="テキスト ボックス 1113">
            <a:extLst>
              <a:ext uri="{FF2B5EF4-FFF2-40B4-BE49-F238E27FC236}">
                <a16:creationId xmlns:a16="http://schemas.microsoft.com/office/drawing/2014/main" id="{A12F5D38-5D88-3D53-44A4-B09629869AB8}"/>
              </a:ext>
            </a:extLst>
          </p:cNvPr>
          <p:cNvSpPr txBox="1"/>
          <p:nvPr/>
        </p:nvSpPr>
        <p:spPr>
          <a:xfrm>
            <a:off x="3248759" y="8987864"/>
            <a:ext cx="297575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AI Server Type-MSHP4UEP1S12B</a:t>
            </a:r>
            <a:endParaRPr kumimoji="1" lang="ja-JP" altLang="en-US" sz="105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15" name="テキスト ボックス 1114">
            <a:extLst>
              <a:ext uri="{FF2B5EF4-FFF2-40B4-BE49-F238E27FC236}">
                <a16:creationId xmlns:a16="http://schemas.microsoft.com/office/drawing/2014/main" id="{56FC4186-5548-C129-806A-78D6FECE7BE5}"/>
              </a:ext>
            </a:extLst>
          </p:cNvPr>
          <p:cNvSpPr txBox="1"/>
          <p:nvPr/>
        </p:nvSpPr>
        <p:spPr>
          <a:xfrm>
            <a:off x="4662915" y="9334356"/>
            <a:ext cx="2580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36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,670,000</a:t>
            </a:r>
            <a:endParaRPr lang="ja-JP" altLang="en-US" sz="7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D4664B9F-5A55-E815-74C2-2FF8CD7BE828}"/>
              </a:ext>
            </a:extLst>
          </p:cNvPr>
          <p:cNvGrpSpPr/>
          <p:nvPr/>
        </p:nvGrpSpPr>
        <p:grpSpPr>
          <a:xfrm>
            <a:off x="6813600" y="9334356"/>
            <a:ext cx="598333" cy="549667"/>
            <a:chOff x="5790275" y="8317014"/>
            <a:chExt cx="598333" cy="549667"/>
          </a:xfrm>
        </p:grpSpPr>
        <p:sp>
          <p:nvSpPr>
            <p:cNvPr id="1117" name="テキスト ボックス 1116">
              <a:extLst>
                <a:ext uri="{FF2B5EF4-FFF2-40B4-BE49-F238E27FC236}">
                  <a16:creationId xmlns:a16="http://schemas.microsoft.com/office/drawing/2014/main" id="{F602CFB2-FF5E-D447-984A-A4FBCE52FD51}"/>
                </a:ext>
              </a:extLst>
            </p:cNvPr>
            <p:cNvSpPr txBox="1"/>
            <p:nvPr/>
          </p:nvSpPr>
          <p:spPr>
            <a:xfrm>
              <a:off x="5790275" y="8466571"/>
              <a:ext cx="5394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円</a:t>
              </a:r>
              <a:endPara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18" name="テキスト ボックス 1117">
              <a:extLst>
                <a:ext uri="{FF2B5EF4-FFF2-40B4-BE49-F238E27FC236}">
                  <a16:creationId xmlns:a16="http://schemas.microsoft.com/office/drawing/2014/main" id="{CE570242-51E3-1397-415F-ABAE8A51421C}"/>
                </a:ext>
              </a:extLst>
            </p:cNvPr>
            <p:cNvSpPr txBox="1"/>
            <p:nvPr/>
          </p:nvSpPr>
          <p:spPr>
            <a:xfrm>
              <a:off x="5790275" y="8317014"/>
              <a:ext cx="5983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税別</a:t>
              </a:r>
              <a:endPara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121" name="図 1120">
            <a:extLst>
              <a:ext uri="{FF2B5EF4-FFF2-40B4-BE49-F238E27FC236}">
                <a16:creationId xmlns:a16="http://schemas.microsoft.com/office/drawing/2014/main" id="{476D4DAC-21C4-9521-774E-5D50D54DD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9115729"/>
            <a:ext cx="1442799" cy="506929"/>
          </a:xfrm>
          <a:prstGeom prst="rect">
            <a:avLst/>
          </a:prstGeom>
          <a:effectLst>
            <a:glow rad="101600">
              <a:schemeClr val="bg2">
                <a:alpha val="60000"/>
              </a:schemeClr>
            </a:glow>
          </a:effectLst>
        </p:spPr>
      </p:pic>
      <p:pic>
        <p:nvPicPr>
          <p:cNvPr id="5" name="図 39">
            <a:extLst>
              <a:ext uri="{FF2B5EF4-FFF2-40B4-BE49-F238E27FC236}">
                <a16:creationId xmlns:a16="http://schemas.microsoft.com/office/drawing/2014/main" id="{9B005626-3C24-C6D1-31E6-4D67324946EE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25092"/>
          <a:stretch>
            <a:fillRect/>
          </a:stretch>
        </p:blipFill>
        <p:spPr bwMode="auto">
          <a:xfrm>
            <a:off x="-15632" y="1"/>
            <a:ext cx="7575550" cy="23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7C18535B-EEAD-D7C0-53E7-EF822EF78192}"/>
              </a:ext>
            </a:extLst>
          </p:cNvPr>
          <p:cNvSpPr txBox="1"/>
          <p:nvPr/>
        </p:nvSpPr>
        <p:spPr>
          <a:xfrm>
            <a:off x="251634" y="1419094"/>
            <a:ext cx="53206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Isaac Sim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56AFCB-60A0-DF50-CC96-31DFE18102D3}"/>
              </a:ext>
            </a:extLst>
          </p:cNvPr>
          <p:cNvSpPr txBox="1"/>
          <p:nvPr/>
        </p:nvSpPr>
        <p:spPr>
          <a:xfrm>
            <a:off x="245680" y="439295"/>
            <a:ext cx="625711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ロボット開発・テスト・検証を加速する</a:t>
            </a:r>
            <a:endParaRPr kumimoji="1" lang="en-US" altLang="ja-JP" sz="1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Times New Roman" panose="02020603050405020304" pitchFamily="18" charset="0"/>
              </a:rPr>
              <a:t>ロボティクス・シュミレーション・プラットフォーム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1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-OTF 新ゴ Pro H" panose="020B0800000000000000" pitchFamily="50" charset="-128"/>
              <a:ea typeface="A-OTF 新ゴ Pro H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-OTF 新ゴ Pro H" panose="020B0800000000000000" pitchFamily="50" charset="-128"/>
                <a:ea typeface="A-OTF 新ゴ Pro H" panose="020B0800000000000000" pitchFamily="50" charset="-128"/>
                <a:cs typeface="Segoe UI" panose="020B0502040204020203" pitchFamily="34" charset="0"/>
              </a:rPr>
              <a:t>Omniverse</a:t>
            </a:r>
          </a:p>
        </p:txBody>
      </p:sp>
      <p:pic>
        <p:nvPicPr>
          <p:cNvPr id="35" name="図 34" descr="レゴ, おもちゃ, 光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B9E4FE7-0C25-0A96-3C72-4134B0AD0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164" y="10687"/>
            <a:ext cx="3185465" cy="234129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B44C6AE-B578-A5CD-CF21-02E29E76503C}"/>
              </a:ext>
            </a:extLst>
          </p:cNvPr>
          <p:cNvSpPr txBox="1"/>
          <p:nvPr/>
        </p:nvSpPr>
        <p:spPr>
          <a:xfrm>
            <a:off x="96376" y="2390512"/>
            <a:ext cx="3838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Isaac Sim 5.1.0 </a:t>
            </a:r>
            <a:r>
              <a:rPr lang="ja-JP" altLang="en-US" sz="1400" dirty="0">
                <a:solidFill>
                  <a:schemeClr val="bg1"/>
                </a:solidFill>
              </a:rPr>
              <a:t>システム要件一覧</a:t>
            </a:r>
          </a:p>
        </p:txBody>
      </p:sp>
      <p:graphicFrame>
        <p:nvGraphicFramePr>
          <p:cNvPr id="43" name="表 42">
            <a:extLst>
              <a:ext uri="{FF2B5EF4-FFF2-40B4-BE49-F238E27FC236}">
                <a16:creationId xmlns:a16="http://schemas.microsoft.com/office/drawing/2014/main" id="{E044903A-69F5-763E-E203-F788CD8AF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80594"/>
              </p:ext>
            </p:extLst>
          </p:nvPr>
        </p:nvGraphicFramePr>
        <p:xfrm>
          <a:off x="184949" y="2718777"/>
          <a:ext cx="2930336" cy="2128461"/>
        </p:xfrm>
        <a:graphic>
          <a:graphicData uri="http://schemas.openxmlformats.org/drawingml/2006/table">
            <a:tbl>
              <a:tblPr/>
              <a:tblGrid>
                <a:gridCol w="722714">
                  <a:extLst>
                    <a:ext uri="{9D8B030D-6E8A-4147-A177-3AD203B41FA5}">
                      <a16:colId xmlns:a16="http://schemas.microsoft.com/office/drawing/2014/main" val="3613805214"/>
                    </a:ext>
                  </a:extLst>
                </a:gridCol>
                <a:gridCol w="1078141">
                  <a:extLst>
                    <a:ext uri="{9D8B030D-6E8A-4147-A177-3AD203B41FA5}">
                      <a16:colId xmlns:a16="http://schemas.microsoft.com/office/drawing/2014/main" val="1442663426"/>
                    </a:ext>
                  </a:extLst>
                </a:gridCol>
                <a:gridCol w="1129481">
                  <a:extLst>
                    <a:ext uri="{9D8B030D-6E8A-4147-A177-3AD203B41FA5}">
                      <a16:colId xmlns:a16="http://schemas.microsoft.com/office/drawing/2014/main" val="3711648901"/>
                    </a:ext>
                  </a:extLst>
                </a:gridCol>
              </a:tblGrid>
              <a:tr h="1922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>
                          <a:solidFill>
                            <a:schemeClr val="bg1"/>
                          </a:solidFill>
                        </a:rPr>
                        <a:t>項目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Good (</a:t>
                      </a:r>
                      <a:r>
                        <a:rPr lang="ja-JP" altLang="en-US" sz="700" b="1" dirty="0">
                          <a:solidFill>
                            <a:schemeClr val="bg1"/>
                          </a:solidFill>
                        </a:rPr>
                        <a:t>推奨</a:t>
                      </a:r>
                      <a:r>
                        <a:rPr lang="en-US" altLang="ja-JP" sz="7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Ideal (</a:t>
                      </a:r>
                      <a:r>
                        <a:rPr lang="ja-JP" altLang="en-US" sz="700">
                          <a:solidFill>
                            <a:schemeClr val="bg1"/>
                          </a:solidFill>
                        </a:rPr>
                        <a:t>理想</a:t>
                      </a:r>
                      <a:r>
                        <a:rPr lang="en-US" altLang="ja-JP" sz="70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006221"/>
                  </a:ext>
                </a:extLst>
              </a:tr>
              <a:tr h="243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OS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 b="1">
                          <a:solidFill>
                            <a:schemeClr val="bg1"/>
                          </a:solidFill>
                        </a:rPr>
                        <a:t>同左</a:t>
                      </a:r>
                      <a:endParaRPr lang="ja-JP" alt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 b="1" dirty="0">
                          <a:solidFill>
                            <a:schemeClr val="bg1"/>
                          </a:solidFill>
                        </a:rPr>
                        <a:t>同左</a:t>
                      </a:r>
                      <a:endParaRPr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05831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CPU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700" b="1" dirty="0">
                          <a:solidFill>
                            <a:schemeClr val="bg1"/>
                          </a:solidFill>
                        </a:rPr>
                        <a:t>Intel Core i7 (第9世代)</a:t>
                      </a:r>
                      <a:endParaRPr lang="it-IT" sz="70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it-IT" sz="700" b="1" dirty="0">
                          <a:solidFill>
                            <a:schemeClr val="bg1"/>
                          </a:solidFill>
                        </a:rPr>
                        <a:t>AMD Ryzen 7</a:t>
                      </a:r>
                      <a:endParaRPr lang="it-IT" sz="700" dirty="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Intel Core i9 / X-series</a:t>
                      </a:r>
                      <a:r>
                        <a:rPr lang="ja-JP" altLang="en-US" sz="600" dirty="0">
                          <a:solidFill>
                            <a:schemeClr val="bg1"/>
                          </a:solidFill>
                        </a:rPr>
                        <a:t>以上</a:t>
                      </a:r>
                      <a:br>
                        <a:rPr lang="ja-JP" altLang="en-US" sz="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AMD Ryzen 9 / </a:t>
                      </a:r>
                      <a:r>
                        <a:rPr lang="en-US" sz="600" dirty="0" err="1">
                          <a:solidFill>
                            <a:schemeClr val="bg1"/>
                          </a:solidFill>
                        </a:rPr>
                        <a:t>Threadripper</a:t>
                      </a:r>
                      <a:r>
                        <a:rPr lang="ja-JP" altLang="en-US" sz="600" dirty="0">
                          <a:solidFill>
                            <a:schemeClr val="bg1"/>
                          </a:solidFill>
                        </a:rPr>
                        <a:t>　以上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325480"/>
                  </a:ext>
                </a:extLst>
              </a:tr>
              <a:tr h="1922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CPU</a:t>
                      </a:r>
                      <a:r>
                        <a:rPr lang="ja-JP" altLang="en-US" sz="700" b="1">
                          <a:solidFill>
                            <a:schemeClr val="bg1"/>
                          </a:solidFill>
                        </a:rPr>
                        <a:t>コア数</a:t>
                      </a:r>
                      <a:endParaRPr lang="ja-JP" alt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700" b="1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ja-JP" altLang="en-US" sz="700" b="1">
                          <a:solidFill>
                            <a:schemeClr val="bg1"/>
                          </a:solidFill>
                        </a:rPr>
                        <a:t>コア</a:t>
                      </a:r>
                      <a:endParaRPr lang="ja-JP" alt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70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ja-JP" altLang="en-US" sz="700">
                          <a:solidFill>
                            <a:schemeClr val="bg1"/>
                          </a:solidFill>
                        </a:rPr>
                        <a:t>コア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24092"/>
                  </a:ext>
                </a:extLst>
              </a:tr>
              <a:tr h="2912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RAM (</a:t>
                      </a:r>
                      <a:r>
                        <a:rPr lang="ja-JP" altLang="en-US" sz="700" b="1">
                          <a:solidFill>
                            <a:schemeClr val="bg1"/>
                          </a:solidFill>
                        </a:rPr>
                        <a:t>メモリ</a:t>
                      </a:r>
                      <a:r>
                        <a:rPr lang="en-US" altLang="ja-JP" sz="700" b="1">
                          <a:solidFill>
                            <a:schemeClr val="bg1"/>
                          </a:solidFill>
                        </a:rPr>
                        <a:t>)</a:t>
                      </a:r>
                      <a:endParaRPr lang="ja-JP" alt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64GB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64GB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65277"/>
                  </a:ext>
                </a:extLst>
              </a:tr>
              <a:tr h="1152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GPU (RTX)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GeForce RTX 5080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RTX PRO 6000 Blackwell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070071"/>
                  </a:ext>
                </a:extLst>
              </a:tr>
              <a:tr h="1922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VRAM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16GB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48GB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79434"/>
                  </a:ext>
                </a:extLst>
              </a:tr>
              <a:tr h="1922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 b="1">
                          <a:solidFill>
                            <a:schemeClr val="bg1"/>
                          </a:solidFill>
                        </a:rPr>
                        <a:t>ストレージ</a:t>
                      </a:r>
                      <a:endParaRPr lang="ja-JP" alt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</a:rPr>
                        <a:t>500GB SSD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1TB </a:t>
                      </a:r>
                      <a:r>
                        <a:rPr lang="en-US" sz="700" dirty="0" err="1">
                          <a:solidFill>
                            <a:schemeClr val="bg1"/>
                          </a:solidFill>
                        </a:rPr>
                        <a:t>NVMe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 SSD</a:t>
                      </a: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53030"/>
                  </a:ext>
                </a:extLst>
              </a:tr>
              <a:tr h="1948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 b="1">
                          <a:solidFill>
                            <a:schemeClr val="bg1"/>
                          </a:solidFill>
                        </a:rPr>
                        <a:t>ドライバ</a:t>
                      </a:r>
                      <a:endParaRPr lang="ja-JP" altLang="en-US" sz="70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 b="1" dirty="0">
                          <a:solidFill>
                            <a:schemeClr val="bg1"/>
                          </a:solidFill>
                        </a:rPr>
                        <a:t>同左</a:t>
                      </a:r>
                      <a:endParaRPr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700" b="1" dirty="0">
                          <a:solidFill>
                            <a:schemeClr val="bg1"/>
                          </a:solidFill>
                        </a:rPr>
                        <a:t>同左</a:t>
                      </a:r>
                      <a:endParaRPr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7211" marR="67211" marT="33605" marB="336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640520"/>
                  </a:ext>
                </a:extLst>
              </a:tr>
            </a:tbl>
          </a:graphicData>
        </a:graphic>
      </p:graphicFrame>
      <p:pic>
        <p:nvPicPr>
          <p:cNvPr id="46" name="図 45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365F2F1-E59F-91C5-F986-E5771D04A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596" y="2870226"/>
            <a:ext cx="3994290" cy="1804708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B735DF60-6E99-E5EB-8085-CAA40920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7" y="6326011"/>
            <a:ext cx="2557503" cy="25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04B0BD7-A3E7-8F72-DF1D-AE86CE2DA65E}"/>
              </a:ext>
            </a:extLst>
          </p:cNvPr>
          <p:cNvCxnSpPr/>
          <p:nvPr/>
        </p:nvCxnSpPr>
        <p:spPr>
          <a:xfrm>
            <a:off x="3248759" y="8908154"/>
            <a:ext cx="3741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5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10174</TotalTime>
  <Pages>0</Pages>
  <Words>398</Words>
  <Characters>0</Characters>
  <Application>Microsoft Office PowerPoint</Application>
  <DocSecurity>0</DocSecurity>
  <PresentationFormat>ユーザー設定</PresentationFormat>
  <Lines>0</Lines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A-OTF 新ゴ Pro B</vt:lpstr>
      <vt:lpstr>A-OTF 新ゴ Pro H</vt:lpstr>
      <vt:lpstr>ヒラギノ角ゴ4</vt:lpstr>
      <vt:lpstr>ヒラギノ角ゴ8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正浩 秋山</cp:lastModifiedBy>
  <cp:revision>1482</cp:revision>
  <dcterms:created xsi:type="dcterms:W3CDTF">2015-08-26T04:11:00Z</dcterms:created>
  <dcterms:modified xsi:type="dcterms:W3CDTF">2026-02-08T09:54:36Z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