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76"/>
    <a:srgbClr val="E7F9FF"/>
    <a:srgbClr val="005675"/>
    <a:srgbClr val="FA5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>
        <p:scale>
          <a:sx n="100" d="100"/>
          <a:sy n="100" d="100"/>
        </p:scale>
        <p:origin x="1728" y="-12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1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74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77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74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99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85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78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17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12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8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3E9B-7526-4C09-9BF3-C432B02C60B4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75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80B3F17-9EF1-CD4A-7553-241DA2B4C64E}"/>
              </a:ext>
            </a:extLst>
          </p:cNvPr>
          <p:cNvSpPr/>
          <p:nvPr/>
        </p:nvSpPr>
        <p:spPr>
          <a:xfrm>
            <a:off x="373380" y="3174666"/>
            <a:ext cx="6850380" cy="1923886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5A558D7-1101-5C81-2798-FB7AF2BA6864}"/>
              </a:ext>
            </a:extLst>
          </p:cNvPr>
          <p:cNvSpPr/>
          <p:nvPr/>
        </p:nvSpPr>
        <p:spPr>
          <a:xfrm>
            <a:off x="-1" y="10050463"/>
            <a:ext cx="7559675" cy="641350"/>
          </a:xfrm>
          <a:prstGeom prst="rect">
            <a:avLst/>
          </a:prstGeom>
          <a:solidFill>
            <a:srgbClr val="FA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DADD465-3BCC-A803-D8E8-E2146A6E231B}"/>
              </a:ext>
            </a:extLst>
          </p:cNvPr>
          <p:cNvSpPr/>
          <p:nvPr/>
        </p:nvSpPr>
        <p:spPr>
          <a:xfrm>
            <a:off x="-1" y="9918927"/>
            <a:ext cx="7559675" cy="146050"/>
          </a:xfrm>
          <a:prstGeom prst="rect">
            <a:avLst/>
          </a:prstGeom>
          <a:solidFill>
            <a:srgbClr val="0056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6187E56-55C1-9FC8-2381-2201BA74D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3" y="879048"/>
            <a:ext cx="2047651" cy="419769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A328B21-7738-55BE-94AB-D62DCBBB288C}"/>
              </a:ext>
            </a:extLst>
          </p:cNvPr>
          <p:cNvSpPr/>
          <p:nvPr/>
        </p:nvSpPr>
        <p:spPr>
          <a:xfrm>
            <a:off x="2994660" y="470082"/>
            <a:ext cx="4565015" cy="1082040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4FA2BCC4-F9CD-30AB-1985-F7855AC6A7EF}"/>
              </a:ext>
            </a:extLst>
          </p:cNvPr>
          <p:cNvSpPr/>
          <p:nvPr/>
        </p:nvSpPr>
        <p:spPr>
          <a:xfrm>
            <a:off x="3779836" y="818480"/>
            <a:ext cx="2789489" cy="529368"/>
          </a:xfrm>
          <a:custGeom>
            <a:avLst/>
            <a:gdLst/>
            <a:ahLst/>
            <a:cxnLst/>
            <a:rect l="l" t="t" r="r" b="b"/>
            <a:pathLst>
              <a:path w="2351259" h="446204">
                <a:moveTo>
                  <a:pt x="2047900" y="101434"/>
                </a:moveTo>
                <a:lnTo>
                  <a:pt x="2007009" y="225152"/>
                </a:lnTo>
                <a:lnTo>
                  <a:pt x="2087277" y="225152"/>
                </a:lnTo>
                <a:close/>
                <a:moveTo>
                  <a:pt x="1189615" y="98945"/>
                </a:moveTo>
                <a:lnTo>
                  <a:pt x="1274867" y="98945"/>
                </a:lnTo>
                <a:lnTo>
                  <a:pt x="1274867" y="357353"/>
                </a:lnTo>
                <a:lnTo>
                  <a:pt x="1189615" y="357353"/>
                </a:lnTo>
                <a:close/>
                <a:moveTo>
                  <a:pt x="611387" y="98945"/>
                </a:moveTo>
                <a:lnTo>
                  <a:pt x="701247" y="98945"/>
                </a:lnTo>
                <a:lnTo>
                  <a:pt x="749709" y="267531"/>
                </a:lnTo>
                <a:lnTo>
                  <a:pt x="798173" y="98945"/>
                </a:lnTo>
                <a:lnTo>
                  <a:pt x="885002" y="98945"/>
                </a:lnTo>
                <a:lnTo>
                  <a:pt x="792115" y="359936"/>
                </a:lnTo>
                <a:cubicBezTo>
                  <a:pt x="787245" y="375675"/>
                  <a:pt x="780956" y="390497"/>
                  <a:pt x="773247" y="404401"/>
                </a:cubicBezTo>
                <a:cubicBezTo>
                  <a:pt x="765538" y="418304"/>
                  <a:pt x="753821" y="429212"/>
                  <a:pt x="738098" y="437123"/>
                </a:cubicBezTo>
                <a:cubicBezTo>
                  <a:pt x="731851" y="440150"/>
                  <a:pt x="724531" y="442419"/>
                  <a:pt x="716138" y="443932"/>
                </a:cubicBezTo>
                <a:cubicBezTo>
                  <a:pt x="707746" y="445445"/>
                  <a:pt x="696387" y="446202"/>
                  <a:pt x="682063" y="446202"/>
                </a:cubicBezTo>
                <a:cubicBezTo>
                  <a:pt x="677751" y="446212"/>
                  <a:pt x="673375" y="446191"/>
                  <a:pt x="668937" y="446139"/>
                </a:cubicBezTo>
                <a:cubicBezTo>
                  <a:pt x="664499" y="446086"/>
                  <a:pt x="660124" y="445939"/>
                  <a:pt x="655812" y="445698"/>
                </a:cubicBezTo>
                <a:lnTo>
                  <a:pt x="635114" y="444689"/>
                </a:lnTo>
                <a:lnTo>
                  <a:pt x="635114" y="378113"/>
                </a:lnTo>
                <a:lnTo>
                  <a:pt x="653792" y="378618"/>
                </a:lnTo>
                <a:cubicBezTo>
                  <a:pt x="660261" y="379175"/>
                  <a:pt x="666760" y="379196"/>
                  <a:pt x="673291" y="378680"/>
                </a:cubicBezTo>
                <a:cubicBezTo>
                  <a:pt x="679822" y="378164"/>
                  <a:pt x="685439" y="375282"/>
                  <a:pt x="690140" y="370034"/>
                </a:cubicBezTo>
                <a:cubicBezTo>
                  <a:pt x="692559" y="366900"/>
                  <a:pt x="694410" y="363070"/>
                  <a:pt x="695693" y="358547"/>
                </a:cubicBezTo>
                <a:cubicBezTo>
                  <a:pt x="696976" y="354024"/>
                  <a:pt x="698322" y="347922"/>
                  <a:pt x="699732" y="340243"/>
                </a:cubicBezTo>
                <a:close/>
                <a:moveTo>
                  <a:pt x="1725731" y="91878"/>
                </a:moveTo>
                <a:cubicBezTo>
                  <a:pt x="1728342" y="91619"/>
                  <a:pt x="1735860" y="91856"/>
                  <a:pt x="1748286" y="92587"/>
                </a:cubicBezTo>
                <a:cubicBezTo>
                  <a:pt x="1760712" y="93318"/>
                  <a:pt x="1774510" y="96094"/>
                  <a:pt x="1789682" y="100915"/>
                </a:cubicBezTo>
                <a:cubicBezTo>
                  <a:pt x="1804853" y="105736"/>
                  <a:pt x="1817862" y="114153"/>
                  <a:pt x="1828708" y="126165"/>
                </a:cubicBezTo>
                <a:cubicBezTo>
                  <a:pt x="1836222" y="136031"/>
                  <a:pt x="1840993" y="145428"/>
                  <a:pt x="1843021" y="154358"/>
                </a:cubicBezTo>
                <a:cubicBezTo>
                  <a:pt x="1845049" y="163287"/>
                  <a:pt x="1846163" y="170041"/>
                  <a:pt x="1846363" y="174618"/>
                </a:cubicBezTo>
                <a:lnTo>
                  <a:pt x="1768171" y="174618"/>
                </a:lnTo>
                <a:cubicBezTo>
                  <a:pt x="1767413" y="170167"/>
                  <a:pt x="1766529" y="166695"/>
                  <a:pt x="1765519" y="164202"/>
                </a:cubicBezTo>
                <a:cubicBezTo>
                  <a:pt x="1764508" y="161708"/>
                  <a:pt x="1763372" y="159625"/>
                  <a:pt x="1762108" y="157952"/>
                </a:cubicBezTo>
                <a:cubicBezTo>
                  <a:pt x="1758066" y="152323"/>
                  <a:pt x="1752635" y="148683"/>
                  <a:pt x="1745815" y="147031"/>
                </a:cubicBezTo>
                <a:cubicBezTo>
                  <a:pt x="1738994" y="145379"/>
                  <a:pt x="1732300" y="144642"/>
                  <a:pt x="1725731" y="144821"/>
                </a:cubicBezTo>
                <a:cubicBezTo>
                  <a:pt x="1724405" y="144685"/>
                  <a:pt x="1721248" y="144832"/>
                  <a:pt x="1716258" y="145264"/>
                </a:cubicBezTo>
                <a:cubicBezTo>
                  <a:pt x="1711269" y="145695"/>
                  <a:pt x="1706343" y="147231"/>
                  <a:pt x="1701480" y="149872"/>
                </a:cubicBezTo>
                <a:cubicBezTo>
                  <a:pt x="1697786" y="152292"/>
                  <a:pt x="1695323" y="155027"/>
                  <a:pt x="1694091" y="158078"/>
                </a:cubicBezTo>
                <a:cubicBezTo>
                  <a:pt x="1692860" y="161130"/>
                  <a:pt x="1692291" y="163613"/>
                  <a:pt x="1692386" y="165527"/>
                </a:cubicBezTo>
                <a:cubicBezTo>
                  <a:pt x="1692323" y="166916"/>
                  <a:pt x="1692702" y="168936"/>
                  <a:pt x="1693523" y="171588"/>
                </a:cubicBezTo>
                <a:cubicBezTo>
                  <a:pt x="1694344" y="174239"/>
                  <a:pt x="1695986" y="176764"/>
                  <a:pt x="1698449" y="179163"/>
                </a:cubicBezTo>
                <a:cubicBezTo>
                  <a:pt x="1701985" y="181863"/>
                  <a:pt x="1707599" y="184263"/>
                  <a:pt x="1715290" y="186364"/>
                </a:cubicBezTo>
                <a:cubicBezTo>
                  <a:pt x="1722981" y="188465"/>
                  <a:pt x="1730728" y="190230"/>
                  <a:pt x="1738531" y="191657"/>
                </a:cubicBezTo>
                <a:cubicBezTo>
                  <a:pt x="1746334" y="193085"/>
                  <a:pt x="1752172" y="194139"/>
                  <a:pt x="1756046" y="194819"/>
                </a:cubicBezTo>
                <a:cubicBezTo>
                  <a:pt x="1762876" y="196302"/>
                  <a:pt x="1769672" y="197880"/>
                  <a:pt x="1776432" y="199553"/>
                </a:cubicBezTo>
                <a:cubicBezTo>
                  <a:pt x="1783192" y="201226"/>
                  <a:pt x="1789856" y="203183"/>
                  <a:pt x="1796424" y="205424"/>
                </a:cubicBezTo>
                <a:cubicBezTo>
                  <a:pt x="1814268" y="210811"/>
                  <a:pt x="1828266" y="219101"/>
                  <a:pt x="1838418" y="230296"/>
                </a:cubicBezTo>
                <a:cubicBezTo>
                  <a:pt x="1848570" y="241491"/>
                  <a:pt x="1853741" y="256599"/>
                  <a:pt x="1853930" y="275621"/>
                </a:cubicBezTo>
                <a:cubicBezTo>
                  <a:pt x="1854245" y="281209"/>
                  <a:pt x="1853236" y="288846"/>
                  <a:pt x="1850903" y="298533"/>
                </a:cubicBezTo>
                <a:cubicBezTo>
                  <a:pt x="1848570" y="308220"/>
                  <a:pt x="1843021" y="318248"/>
                  <a:pt x="1834256" y="328618"/>
                </a:cubicBezTo>
                <a:cubicBezTo>
                  <a:pt x="1825724" y="338714"/>
                  <a:pt x="1813153" y="347139"/>
                  <a:pt x="1796541" y="353894"/>
                </a:cubicBezTo>
                <a:cubicBezTo>
                  <a:pt x="1779930" y="360649"/>
                  <a:pt x="1757506" y="364158"/>
                  <a:pt x="1729268" y="364420"/>
                </a:cubicBezTo>
                <a:cubicBezTo>
                  <a:pt x="1713586" y="364641"/>
                  <a:pt x="1697722" y="363065"/>
                  <a:pt x="1681677" y="359693"/>
                </a:cubicBezTo>
                <a:cubicBezTo>
                  <a:pt x="1665633" y="356321"/>
                  <a:pt x="1651042" y="349828"/>
                  <a:pt x="1637906" y="340216"/>
                </a:cubicBezTo>
                <a:cubicBezTo>
                  <a:pt x="1627313" y="332736"/>
                  <a:pt x="1619242" y="323491"/>
                  <a:pt x="1613693" y="312482"/>
                </a:cubicBezTo>
                <a:cubicBezTo>
                  <a:pt x="1609309" y="303910"/>
                  <a:pt x="1606470" y="295936"/>
                  <a:pt x="1605177" y="288562"/>
                </a:cubicBezTo>
                <a:cubicBezTo>
                  <a:pt x="1603884" y="281187"/>
                  <a:pt x="1603190" y="275863"/>
                  <a:pt x="1603095" y="272591"/>
                </a:cubicBezTo>
                <a:lnTo>
                  <a:pt x="1683811" y="272591"/>
                </a:lnTo>
                <a:cubicBezTo>
                  <a:pt x="1684273" y="276168"/>
                  <a:pt x="1684988" y="279746"/>
                  <a:pt x="1685955" y="283323"/>
                </a:cubicBezTo>
                <a:cubicBezTo>
                  <a:pt x="1686922" y="286900"/>
                  <a:pt x="1688393" y="290225"/>
                  <a:pt x="1690369" y="293297"/>
                </a:cubicBezTo>
                <a:cubicBezTo>
                  <a:pt x="1693104" y="297726"/>
                  <a:pt x="1697860" y="301493"/>
                  <a:pt x="1704639" y="304596"/>
                </a:cubicBezTo>
                <a:cubicBezTo>
                  <a:pt x="1711417" y="307700"/>
                  <a:pt x="1720469" y="309320"/>
                  <a:pt x="1731794" y="309456"/>
                </a:cubicBezTo>
                <a:cubicBezTo>
                  <a:pt x="1737573" y="309383"/>
                  <a:pt x="1742309" y="308899"/>
                  <a:pt x="1746004" y="308005"/>
                </a:cubicBezTo>
                <a:cubicBezTo>
                  <a:pt x="1749699" y="307111"/>
                  <a:pt x="1752541" y="306248"/>
                  <a:pt x="1754530" y="305417"/>
                </a:cubicBezTo>
                <a:cubicBezTo>
                  <a:pt x="1760951" y="302187"/>
                  <a:pt x="1765287" y="298421"/>
                  <a:pt x="1767539" y="294118"/>
                </a:cubicBezTo>
                <a:cubicBezTo>
                  <a:pt x="1769792" y="289814"/>
                  <a:pt x="1770844" y="286174"/>
                  <a:pt x="1770697" y="283197"/>
                </a:cubicBezTo>
                <a:cubicBezTo>
                  <a:pt x="1770792" y="281250"/>
                  <a:pt x="1770223" y="278578"/>
                  <a:pt x="1768992" y="275179"/>
                </a:cubicBezTo>
                <a:cubicBezTo>
                  <a:pt x="1767761" y="271781"/>
                  <a:pt x="1765298" y="268730"/>
                  <a:pt x="1761603" y="266026"/>
                </a:cubicBezTo>
                <a:cubicBezTo>
                  <a:pt x="1758982" y="264490"/>
                  <a:pt x="1754877" y="262891"/>
                  <a:pt x="1749288" y="261228"/>
                </a:cubicBezTo>
                <a:cubicBezTo>
                  <a:pt x="1743699" y="259566"/>
                  <a:pt x="1737194" y="257967"/>
                  <a:pt x="1729773" y="256431"/>
                </a:cubicBezTo>
                <a:cubicBezTo>
                  <a:pt x="1703977" y="250865"/>
                  <a:pt x="1683488" y="245962"/>
                  <a:pt x="1668306" y="241722"/>
                </a:cubicBezTo>
                <a:cubicBezTo>
                  <a:pt x="1653125" y="237482"/>
                  <a:pt x="1640469" y="230938"/>
                  <a:pt x="1630340" y="222089"/>
                </a:cubicBezTo>
                <a:cubicBezTo>
                  <a:pt x="1620608" y="212736"/>
                  <a:pt x="1614470" y="203541"/>
                  <a:pt x="1611927" y="194503"/>
                </a:cubicBezTo>
                <a:cubicBezTo>
                  <a:pt x="1609384" y="185465"/>
                  <a:pt x="1608291" y="178163"/>
                  <a:pt x="1608648" y="172598"/>
                </a:cubicBezTo>
                <a:cubicBezTo>
                  <a:pt x="1608880" y="161530"/>
                  <a:pt x="1610435" y="152484"/>
                  <a:pt x="1613314" y="145461"/>
                </a:cubicBezTo>
                <a:cubicBezTo>
                  <a:pt x="1616194" y="138437"/>
                  <a:pt x="1619010" y="133182"/>
                  <a:pt x="1621764" y="129695"/>
                </a:cubicBezTo>
                <a:cubicBezTo>
                  <a:pt x="1632314" y="116528"/>
                  <a:pt x="1645297" y="107283"/>
                  <a:pt x="1660711" y="101961"/>
                </a:cubicBezTo>
                <a:cubicBezTo>
                  <a:pt x="1676126" y="96639"/>
                  <a:pt x="1690196" y="93557"/>
                  <a:pt x="1702921" y="92717"/>
                </a:cubicBezTo>
                <a:cubicBezTo>
                  <a:pt x="1715646" y="91877"/>
                  <a:pt x="1723250" y="91598"/>
                  <a:pt x="1725731" y="91878"/>
                </a:cubicBezTo>
                <a:close/>
                <a:moveTo>
                  <a:pt x="1020881" y="91878"/>
                </a:moveTo>
                <a:cubicBezTo>
                  <a:pt x="1023492" y="91619"/>
                  <a:pt x="1031009" y="91856"/>
                  <a:pt x="1043435" y="92587"/>
                </a:cubicBezTo>
                <a:cubicBezTo>
                  <a:pt x="1055861" y="93318"/>
                  <a:pt x="1069660" y="96094"/>
                  <a:pt x="1084831" y="100915"/>
                </a:cubicBezTo>
                <a:cubicBezTo>
                  <a:pt x="1100003" y="105736"/>
                  <a:pt x="1113011" y="114153"/>
                  <a:pt x="1123858" y="126165"/>
                </a:cubicBezTo>
                <a:cubicBezTo>
                  <a:pt x="1131372" y="136031"/>
                  <a:pt x="1136143" y="145428"/>
                  <a:pt x="1138172" y="154358"/>
                </a:cubicBezTo>
                <a:cubicBezTo>
                  <a:pt x="1140199" y="163287"/>
                  <a:pt x="1141313" y="170041"/>
                  <a:pt x="1141513" y="174618"/>
                </a:cubicBezTo>
                <a:lnTo>
                  <a:pt x="1063321" y="174618"/>
                </a:lnTo>
                <a:cubicBezTo>
                  <a:pt x="1062563" y="170167"/>
                  <a:pt x="1061679" y="166695"/>
                  <a:pt x="1060668" y="164202"/>
                </a:cubicBezTo>
                <a:cubicBezTo>
                  <a:pt x="1059658" y="161708"/>
                  <a:pt x="1058521" y="159625"/>
                  <a:pt x="1057258" y="157952"/>
                </a:cubicBezTo>
                <a:cubicBezTo>
                  <a:pt x="1053216" y="152323"/>
                  <a:pt x="1047785" y="148683"/>
                  <a:pt x="1040965" y="147031"/>
                </a:cubicBezTo>
                <a:cubicBezTo>
                  <a:pt x="1034144" y="145379"/>
                  <a:pt x="1027450" y="144642"/>
                  <a:pt x="1020881" y="144821"/>
                </a:cubicBezTo>
                <a:cubicBezTo>
                  <a:pt x="1019555" y="144685"/>
                  <a:pt x="1016398" y="144832"/>
                  <a:pt x="1011408" y="145264"/>
                </a:cubicBezTo>
                <a:cubicBezTo>
                  <a:pt x="1006419" y="145695"/>
                  <a:pt x="1001493" y="147231"/>
                  <a:pt x="996630" y="149872"/>
                </a:cubicBezTo>
                <a:cubicBezTo>
                  <a:pt x="992936" y="152292"/>
                  <a:pt x="990473" y="155027"/>
                  <a:pt x="989241" y="158078"/>
                </a:cubicBezTo>
                <a:cubicBezTo>
                  <a:pt x="988010" y="161130"/>
                  <a:pt x="987441" y="163613"/>
                  <a:pt x="987536" y="165527"/>
                </a:cubicBezTo>
                <a:cubicBezTo>
                  <a:pt x="987473" y="166916"/>
                  <a:pt x="987852" y="168936"/>
                  <a:pt x="988673" y="171588"/>
                </a:cubicBezTo>
                <a:cubicBezTo>
                  <a:pt x="989494" y="174239"/>
                  <a:pt x="991136" y="176764"/>
                  <a:pt x="993599" y="179163"/>
                </a:cubicBezTo>
                <a:cubicBezTo>
                  <a:pt x="997135" y="181863"/>
                  <a:pt x="1002749" y="184263"/>
                  <a:pt x="1010440" y="186364"/>
                </a:cubicBezTo>
                <a:cubicBezTo>
                  <a:pt x="1018131" y="188465"/>
                  <a:pt x="1025878" y="190230"/>
                  <a:pt x="1033681" y="191657"/>
                </a:cubicBezTo>
                <a:cubicBezTo>
                  <a:pt x="1041484" y="193085"/>
                  <a:pt x="1047322" y="194139"/>
                  <a:pt x="1051195" y="194819"/>
                </a:cubicBezTo>
                <a:cubicBezTo>
                  <a:pt x="1058027" y="196302"/>
                  <a:pt x="1064822" y="197880"/>
                  <a:pt x="1071582" y="199553"/>
                </a:cubicBezTo>
                <a:cubicBezTo>
                  <a:pt x="1078342" y="201226"/>
                  <a:pt x="1085006" y="203183"/>
                  <a:pt x="1091574" y="205424"/>
                </a:cubicBezTo>
                <a:cubicBezTo>
                  <a:pt x="1109418" y="210811"/>
                  <a:pt x="1123416" y="219101"/>
                  <a:pt x="1133568" y="230296"/>
                </a:cubicBezTo>
                <a:cubicBezTo>
                  <a:pt x="1143720" y="241491"/>
                  <a:pt x="1148891" y="256599"/>
                  <a:pt x="1149080" y="275621"/>
                </a:cubicBezTo>
                <a:cubicBezTo>
                  <a:pt x="1149395" y="281209"/>
                  <a:pt x="1148386" y="288846"/>
                  <a:pt x="1146053" y="298533"/>
                </a:cubicBezTo>
                <a:cubicBezTo>
                  <a:pt x="1143720" y="308220"/>
                  <a:pt x="1138172" y="318248"/>
                  <a:pt x="1129406" y="328618"/>
                </a:cubicBezTo>
                <a:cubicBezTo>
                  <a:pt x="1120874" y="338714"/>
                  <a:pt x="1108303" y="347139"/>
                  <a:pt x="1091692" y="353894"/>
                </a:cubicBezTo>
                <a:cubicBezTo>
                  <a:pt x="1075081" y="360649"/>
                  <a:pt x="1052656" y="364158"/>
                  <a:pt x="1024418" y="364420"/>
                </a:cubicBezTo>
                <a:cubicBezTo>
                  <a:pt x="1008736" y="364641"/>
                  <a:pt x="992872" y="363065"/>
                  <a:pt x="976827" y="359693"/>
                </a:cubicBezTo>
                <a:cubicBezTo>
                  <a:pt x="960783" y="356321"/>
                  <a:pt x="946192" y="349828"/>
                  <a:pt x="933056" y="340216"/>
                </a:cubicBezTo>
                <a:cubicBezTo>
                  <a:pt x="922463" y="332736"/>
                  <a:pt x="914392" y="323491"/>
                  <a:pt x="908843" y="312482"/>
                </a:cubicBezTo>
                <a:cubicBezTo>
                  <a:pt x="904459" y="303910"/>
                  <a:pt x="901620" y="295936"/>
                  <a:pt x="900327" y="288562"/>
                </a:cubicBezTo>
                <a:cubicBezTo>
                  <a:pt x="899034" y="281187"/>
                  <a:pt x="898340" y="275863"/>
                  <a:pt x="898245" y="272591"/>
                </a:cubicBezTo>
                <a:lnTo>
                  <a:pt x="978961" y="272591"/>
                </a:lnTo>
                <a:cubicBezTo>
                  <a:pt x="979423" y="276168"/>
                  <a:pt x="980138" y="279746"/>
                  <a:pt x="981105" y="283323"/>
                </a:cubicBezTo>
                <a:cubicBezTo>
                  <a:pt x="982072" y="286900"/>
                  <a:pt x="983543" y="290225"/>
                  <a:pt x="985519" y="293297"/>
                </a:cubicBezTo>
                <a:cubicBezTo>
                  <a:pt x="988254" y="297726"/>
                  <a:pt x="993010" y="301493"/>
                  <a:pt x="999788" y="304596"/>
                </a:cubicBezTo>
                <a:cubicBezTo>
                  <a:pt x="1006566" y="307700"/>
                  <a:pt x="1015619" y="309320"/>
                  <a:pt x="1026944" y="309456"/>
                </a:cubicBezTo>
                <a:cubicBezTo>
                  <a:pt x="1032723" y="309383"/>
                  <a:pt x="1037459" y="308899"/>
                  <a:pt x="1041154" y="308005"/>
                </a:cubicBezTo>
                <a:cubicBezTo>
                  <a:pt x="1044848" y="307111"/>
                  <a:pt x="1047690" y="306248"/>
                  <a:pt x="1049680" y="305417"/>
                </a:cubicBezTo>
                <a:cubicBezTo>
                  <a:pt x="1056100" y="302187"/>
                  <a:pt x="1060437" y="298421"/>
                  <a:pt x="1062690" y="294118"/>
                </a:cubicBezTo>
                <a:cubicBezTo>
                  <a:pt x="1064942" y="289814"/>
                  <a:pt x="1065994" y="286174"/>
                  <a:pt x="1065847" y="283197"/>
                </a:cubicBezTo>
                <a:cubicBezTo>
                  <a:pt x="1065942" y="281250"/>
                  <a:pt x="1065373" y="278578"/>
                  <a:pt x="1064142" y="275179"/>
                </a:cubicBezTo>
                <a:cubicBezTo>
                  <a:pt x="1062910" y="271781"/>
                  <a:pt x="1060448" y="268730"/>
                  <a:pt x="1056754" y="266026"/>
                </a:cubicBezTo>
                <a:cubicBezTo>
                  <a:pt x="1054132" y="264490"/>
                  <a:pt x="1050027" y="262891"/>
                  <a:pt x="1044438" y="261228"/>
                </a:cubicBezTo>
                <a:cubicBezTo>
                  <a:pt x="1038849" y="259566"/>
                  <a:pt x="1032344" y="257967"/>
                  <a:pt x="1024924" y="256431"/>
                </a:cubicBezTo>
                <a:cubicBezTo>
                  <a:pt x="999127" y="250865"/>
                  <a:pt x="978638" y="245962"/>
                  <a:pt x="963457" y="241722"/>
                </a:cubicBezTo>
                <a:cubicBezTo>
                  <a:pt x="948275" y="237482"/>
                  <a:pt x="935619" y="230938"/>
                  <a:pt x="925489" y="222089"/>
                </a:cubicBezTo>
                <a:cubicBezTo>
                  <a:pt x="915758" y="212736"/>
                  <a:pt x="909620" y="203541"/>
                  <a:pt x="907078" y="194503"/>
                </a:cubicBezTo>
                <a:cubicBezTo>
                  <a:pt x="904534" y="185465"/>
                  <a:pt x="903441" y="178163"/>
                  <a:pt x="903798" y="172598"/>
                </a:cubicBezTo>
                <a:cubicBezTo>
                  <a:pt x="904029" y="161530"/>
                  <a:pt x="905585" y="152484"/>
                  <a:pt x="908464" y="145461"/>
                </a:cubicBezTo>
                <a:cubicBezTo>
                  <a:pt x="911345" y="138437"/>
                  <a:pt x="914160" y="133182"/>
                  <a:pt x="916914" y="129695"/>
                </a:cubicBezTo>
                <a:cubicBezTo>
                  <a:pt x="927464" y="116528"/>
                  <a:pt x="940446" y="107283"/>
                  <a:pt x="955861" y="101961"/>
                </a:cubicBezTo>
                <a:cubicBezTo>
                  <a:pt x="971276" y="96639"/>
                  <a:pt x="985345" y="93557"/>
                  <a:pt x="998071" y="92717"/>
                </a:cubicBezTo>
                <a:cubicBezTo>
                  <a:pt x="1010796" y="91877"/>
                  <a:pt x="1018399" y="91598"/>
                  <a:pt x="1020881" y="91878"/>
                </a:cubicBezTo>
                <a:close/>
                <a:moveTo>
                  <a:pt x="1451127" y="91373"/>
                </a:moveTo>
                <a:cubicBezTo>
                  <a:pt x="1456372" y="91136"/>
                  <a:pt x="1464954" y="91722"/>
                  <a:pt x="1476873" y="93129"/>
                </a:cubicBezTo>
                <a:cubicBezTo>
                  <a:pt x="1488793" y="94536"/>
                  <a:pt x="1501862" y="98184"/>
                  <a:pt x="1516081" y="104074"/>
                </a:cubicBezTo>
                <a:cubicBezTo>
                  <a:pt x="1530301" y="109964"/>
                  <a:pt x="1543482" y="119515"/>
                  <a:pt x="1555626" y="132727"/>
                </a:cubicBezTo>
                <a:cubicBezTo>
                  <a:pt x="1565649" y="144812"/>
                  <a:pt x="1572233" y="156209"/>
                  <a:pt x="1575378" y="166917"/>
                </a:cubicBezTo>
                <a:cubicBezTo>
                  <a:pt x="1578522" y="177625"/>
                  <a:pt x="1580184" y="186251"/>
                  <a:pt x="1580363" y="192796"/>
                </a:cubicBezTo>
                <a:lnTo>
                  <a:pt x="1498581" y="192291"/>
                </a:lnTo>
                <a:cubicBezTo>
                  <a:pt x="1498360" y="190987"/>
                  <a:pt x="1497918" y="189051"/>
                  <a:pt x="1497256" y="186483"/>
                </a:cubicBezTo>
                <a:cubicBezTo>
                  <a:pt x="1496593" y="183916"/>
                  <a:pt x="1495520" y="180970"/>
                  <a:pt x="1494037" y="177645"/>
                </a:cubicBezTo>
                <a:cubicBezTo>
                  <a:pt x="1489620" y="169344"/>
                  <a:pt x="1483689" y="163220"/>
                  <a:pt x="1476242" y="159274"/>
                </a:cubicBezTo>
                <a:cubicBezTo>
                  <a:pt x="1468796" y="155329"/>
                  <a:pt x="1460593" y="153372"/>
                  <a:pt x="1451632" y="153403"/>
                </a:cubicBezTo>
                <a:cubicBezTo>
                  <a:pt x="1448203" y="153130"/>
                  <a:pt x="1442692" y="153929"/>
                  <a:pt x="1435099" y="155802"/>
                </a:cubicBezTo>
                <a:cubicBezTo>
                  <a:pt x="1427506" y="157675"/>
                  <a:pt x="1420228" y="162262"/>
                  <a:pt x="1413265" y="169564"/>
                </a:cubicBezTo>
                <a:cubicBezTo>
                  <a:pt x="1411803" y="170995"/>
                  <a:pt x="1410436" y="172679"/>
                  <a:pt x="1409164" y="174615"/>
                </a:cubicBezTo>
                <a:cubicBezTo>
                  <a:pt x="1407891" y="176551"/>
                  <a:pt x="1406398" y="179244"/>
                  <a:pt x="1404683" y="182696"/>
                </a:cubicBezTo>
                <a:cubicBezTo>
                  <a:pt x="1402096" y="187988"/>
                  <a:pt x="1399951" y="194196"/>
                  <a:pt x="1398247" y="201319"/>
                </a:cubicBezTo>
                <a:cubicBezTo>
                  <a:pt x="1396543" y="208442"/>
                  <a:pt x="1395660" y="218059"/>
                  <a:pt x="1395597" y="230169"/>
                </a:cubicBezTo>
                <a:cubicBezTo>
                  <a:pt x="1395247" y="233910"/>
                  <a:pt x="1395890" y="241411"/>
                  <a:pt x="1397523" y="252672"/>
                </a:cubicBezTo>
                <a:cubicBezTo>
                  <a:pt x="1399156" y="263932"/>
                  <a:pt x="1403874" y="274688"/>
                  <a:pt x="1411677" y="284938"/>
                </a:cubicBezTo>
                <a:cubicBezTo>
                  <a:pt x="1419480" y="295189"/>
                  <a:pt x="1432461" y="300669"/>
                  <a:pt x="1450623" y="301380"/>
                </a:cubicBezTo>
                <a:cubicBezTo>
                  <a:pt x="1454892" y="301391"/>
                  <a:pt x="1458973" y="300991"/>
                  <a:pt x="1462865" y="300181"/>
                </a:cubicBezTo>
                <a:cubicBezTo>
                  <a:pt x="1466756" y="299370"/>
                  <a:pt x="1470584" y="298087"/>
                  <a:pt x="1474349" y="296330"/>
                </a:cubicBezTo>
                <a:cubicBezTo>
                  <a:pt x="1479797" y="294015"/>
                  <a:pt x="1484929" y="289806"/>
                  <a:pt x="1489746" y="283704"/>
                </a:cubicBezTo>
                <a:cubicBezTo>
                  <a:pt x="1494563" y="277601"/>
                  <a:pt x="1498181" y="268342"/>
                  <a:pt x="1500600" y="255926"/>
                </a:cubicBezTo>
                <a:lnTo>
                  <a:pt x="1582382" y="255926"/>
                </a:lnTo>
                <a:cubicBezTo>
                  <a:pt x="1581782" y="263619"/>
                  <a:pt x="1579321" y="273991"/>
                  <a:pt x="1574999" y="287045"/>
                </a:cubicBezTo>
                <a:cubicBezTo>
                  <a:pt x="1570676" y="300098"/>
                  <a:pt x="1562031" y="313618"/>
                  <a:pt x="1549063" y="327605"/>
                </a:cubicBezTo>
                <a:cubicBezTo>
                  <a:pt x="1535381" y="341295"/>
                  <a:pt x="1520215" y="350983"/>
                  <a:pt x="1503566" y="356667"/>
                </a:cubicBezTo>
                <a:cubicBezTo>
                  <a:pt x="1486917" y="362351"/>
                  <a:pt x="1469101" y="365104"/>
                  <a:pt x="1450118" y="364925"/>
                </a:cubicBezTo>
                <a:cubicBezTo>
                  <a:pt x="1446331" y="365041"/>
                  <a:pt x="1440147" y="364809"/>
                  <a:pt x="1431565" y="364232"/>
                </a:cubicBezTo>
                <a:cubicBezTo>
                  <a:pt x="1422983" y="363654"/>
                  <a:pt x="1413518" y="362036"/>
                  <a:pt x="1403169" y="359377"/>
                </a:cubicBezTo>
                <a:cubicBezTo>
                  <a:pt x="1380981" y="352791"/>
                  <a:pt x="1362167" y="341504"/>
                  <a:pt x="1346729" y="325519"/>
                </a:cubicBezTo>
                <a:cubicBezTo>
                  <a:pt x="1331290" y="309533"/>
                  <a:pt x="1320675" y="290544"/>
                  <a:pt x="1314884" y="268552"/>
                </a:cubicBezTo>
                <a:cubicBezTo>
                  <a:pt x="1312709" y="259872"/>
                  <a:pt x="1311385" y="252233"/>
                  <a:pt x="1310912" y="245636"/>
                </a:cubicBezTo>
                <a:cubicBezTo>
                  <a:pt x="1310439" y="239039"/>
                  <a:pt x="1310250" y="234052"/>
                  <a:pt x="1310344" y="230674"/>
                </a:cubicBezTo>
                <a:cubicBezTo>
                  <a:pt x="1310470" y="216386"/>
                  <a:pt x="1311605" y="204560"/>
                  <a:pt x="1313749" y="195195"/>
                </a:cubicBezTo>
                <a:cubicBezTo>
                  <a:pt x="1315893" y="185831"/>
                  <a:pt x="1318289" y="178297"/>
                  <a:pt x="1320938" y="172595"/>
                </a:cubicBezTo>
                <a:cubicBezTo>
                  <a:pt x="1324805" y="162057"/>
                  <a:pt x="1331644" y="150551"/>
                  <a:pt x="1341454" y="138077"/>
                </a:cubicBezTo>
                <a:cubicBezTo>
                  <a:pt x="1351264" y="125602"/>
                  <a:pt x="1365056" y="114810"/>
                  <a:pt x="1382830" y="105700"/>
                </a:cubicBezTo>
                <a:cubicBezTo>
                  <a:pt x="1400603" y="96591"/>
                  <a:pt x="1423369" y="91815"/>
                  <a:pt x="1451127" y="91373"/>
                </a:cubicBezTo>
                <a:close/>
                <a:moveTo>
                  <a:pt x="92824" y="76670"/>
                </a:moveTo>
                <a:lnTo>
                  <a:pt x="92824" y="166087"/>
                </a:lnTo>
                <a:lnTo>
                  <a:pt x="151417" y="166087"/>
                </a:lnTo>
                <a:cubicBezTo>
                  <a:pt x="154436" y="165855"/>
                  <a:pt x="157361" y="165687"/>
                  <a:pt x="160193" y="165582"/>
                </a:cubicBezTo>
                <a:cubicBezTo>
                  <a:pt x="163023" y="165477"/>
                  <a:pt x="165822" y="165308"/>
                  <a:pt x="168590" y="165077"/>
                </a:cubicBezTo>
                <a:cubicBezTo>
                  <a:pt x="171810" y="164877"/>
                  <a:pt x="176860" y="163635"/>
                  <a:pt x="183743" y="161351"/>
                </a:cubicBezTo>
                <a:cubicBezTo>
                  <a:pt x="190625" y="159067"/>
                  <a:pt x="196686" y="153910"/>
                  <a:pt x="201927" y="145880"/>
                </a:cubicBezTo>
                <a:cubicBezTo>
                  <a:pt x="204589" y="140828"/>
                  <a:pt x="206210" y="135903"/>
                  <a:pt x="206788" y="131103"/>
                </a:cubicBezTo>
                <a:cubicBezTo>
                  <a:pt x="207367" y="126304"/>
                  <a:pt x="207598" y="123147"/>
                  <a:pt x="207482" y="121631"/>
                </a:cubicBezTo>
                <a:cubicBezTo>
                  <a:pt x="206980" y="106137"/>
                  <a:pt x="202877" y="95254"/>
                  <a:pt x="195173" y="88983"/>
                </a:cubicBezTo>
                <a:cubicBezTo>
                  <a:pt x="187469" y="82712"/>
                  <a:pt x="179175" y="79051"/>
                  <a:pt x="170292" y="77999"/>
                </a:cubicBezTo>
                <a:cubicBezTo>
                  <a:pt x="161409" y="76948"/>
                  <a:pt x="154949" y="76505"/>
                  <a:pt x="150911" y="76670"/>
                </a:cubicBezTo>
                <a:close/>
                <a:moveTo>
                  <a:pt x="2257425" y="1009"/>
                </a:moveTo>
                <a:lnTo>
                  <a:pt x="2351259" y="1009"/>
                </a:lnTo>
                <a:lnTo>
                  <a:pt x="2351259" y="357353"/>
                </a:lnTo>
                <a:lnTo>
                  <a:pt x="2257425" y="357353"/>
                </a:lnTo>
                <a:close/>
                <a:moveTo>
                  <a:pt x="2000952" y="1009"/>
                </a:moveTo>
                <a:lnTo>
                  <a:pt x="2094344" y="1009"/>
                </a:lnTo>
                <a:lnTo>
                  <a:pt x="2226103" y="357353"/>
                </a:lnTo>
                <a:lnTo>
                  <a:pt x="2130691" y="357353"/>
                </a:lnTo>
                <a:lnTo>
                  <a:pt x="2108479" y="292230"/>
                </a:lnTo>
                <a:lnTo>
                  <a:pt x="1985807" y="292230"/>
                </a:lnTo>
                <a:lnTo>
                  <a:pt x="1963090" y="357353"/>
                </a:lnTo>
                <a:lnTo>
                  <a:pt x="1868687" y="357353"/>
                </a:lnTo>
                <a:close/>
                <a:moveTo>
                  <a:pt x="322840" y="1009"/>
                </a:moveTo>
                <a:lnTo>
                  <a:pt x="406578" y="1009"/>
                </a:lnTo>
                <a:lnTo>
                  <a:pt x="406578" y="131723"/>
                </a:lnTo>
                <a:cubicBezTo>
                  <a:pt x="407809" y="130199"/>
                  <a:pt x="409009" y="128707"/>
                  <a:pt x="410177" y="127246"/>
                </a:cubicBezTo>
                <a:cubicBezTo>
                  <a:pt x="411345" y="125786"/>
                  <a:pt x="412671" y="124420"/>
                  <a:pt x="414155" y="123148"/>
                </a:cubicBezTo>
                <a:cubicBezTo>
                  <a:pt x="417596" y="119544"/>
                  <a:pt x="420943" y="116413"/>
                  <a:pt x="424195" y="113754"/>
                </a:cubicBezTo>
                <a:cubicBezTo>
                  <a:pt x="427447" y="111096"/>
                  <a:pt x="429657" y="109352"/>
                  <a:pt x="430826" y="108522"/>
                </a:cubicBezTo>
                <a:cubicBezTo>
                  <a:pt x="443612" y="100746"/>
                  <a:pt x="456305" y="95870"/>
                  <a:pt x="468901" y="93895"/>
                </a:cubicBezTo>
                <a:cubicBezTo>
                  <a:pt x="481499" y="91919"/>
                  <a:pt x="490023" y="91079"/>
                  <a:pt x="494476" y="91373"/>
                </a:cubicBezTo>
                <a:cubicBezTo>
                  <a:pt x="512903" y="91331"/>
                  <a:pt x="530037" y="95702"/>
                  <a:pt x="545875" y="104487"/>
                </a:cubicBezTo>
                <a:cubicBezTo>
                  <a:pt x="561715" y="113271"/>
                  <a:pt x="573169" y="126721"/>
                  <a:pt x="580242" y="144836"/>
                </a:cubicBezTo>
                <a:cubicBezTo>
                  <a:pt x="582471" y="150783"/>
                  <a:pt x="584068" y="157301"/>
                  <a:pt x="585034" y="164389"/>
                </a:cubicBezTo>
                <a:cubicBezTo>
                  <a:pt x="586001" y="171477"/>
                  <a:pt x="586590" y="181281"/>
                  <a:pt x="586800" y="193801"/>
                </a:cubicBezTo>
                <a:lnTo>
                  <a:pt x="586800" y="357353"/>
                </a:lnTo>
                <a:lnTo>
                  <a:pt x="502053" y="357353"/>
                </a:lnTo>
                <a:lnTo>
                  <a:pt x="502053" y="209961"/>
                </a:lnTo>
                <a:cubicBezTo>
                  <a:pt x="501853" y="203848"/>
                  <a:pt x="501622" y="199156"/>
                  <a:pt x="501358" y="195884"/>
                </a:cubicBezTo>
                <a:cubicBezTo>
                  <a:pt x="501094" y="192612"/>
                  <a:pt x="500484" y="189561"/>
                  <a:pt x="499527" y="186731"/>
                </a:cubicBezTo>
                <a:cubicBezTo>
                  <a:pt x="496891" y="178629"/>
                  <a:pt x="492676" y="172781"/>
                  <a:pt x="486879" y="169187"/>
                </a:cubicBezTo>
                <a:cubicBezTo>
                  <a:pt x="481082" y="165593"/>
                  <a:pt x="475369" y="163373"/>
                  <a:pt x="469741" y="162528"/>
                </a:cubicBezTo>
                <a:cubicBezTo>
                  <a:pt x="464112" y="161683"/>
                  <a:pt x="460233" y="161334"/>
                  <a:pt x="458103" y="161481"/>
                </a:cubicBezTo>
                <a:cubicBezTo>
                  <a:pt x="450032" y="161628"/>
                  <a:pt x="443317" y="162722"/>
                  <a:pt x="437960" y="164763"/>
                </a:cubicBezTo>
                <a:cubicBezTo>
                  <a:pt x="432604" y="166805"/>
                  <a:pt x="428541" y="168909"/>
                  <a:pt x="425773" y="171076"/>
                </a:cubicBezTo>
                <a:cubicBezTo>
                  <a:pt x="416607" y="178251"/>
                  <a:pt x="411071" y="186752"/>
                  <a:pt x="409167" y="196579"/>
                </a:cubicBezTo>
                <a:cubicBezTo>
                  <a:pt x="407262" y="206405"/>
                  <a:pt x="406399" y="216926"/>
                  <a:pt x="406578" y="228141"/>
                </a:cubicBezTo>
                <a:lnTo>
                  <a:pt x="406578" y="357353"/>
                </a:lnTo>
                <a:lnTo>
                  <a:pt x="322840" y="357353"/>
                </a:lnTo>
                <a:close/>
                <a:moveTo>
                  <a:pt x="0" y="1009"/>
                </a:moveTo>
                <a:lnTo>
                  <a:pt x="146870" y="1009"/>
                </a:lnTo>
                <a:cubicBezTo>
                  <a:pt x="151669" y="999"/>
                  <a:pt x="156467" y="1020"/>
                  <a:pt x="161265" y="1072"/>
                </a:cubicBezTo>
                <a:cubicBezTo>
                  <a:pt x="166064" y="1125"/>
                  <a:pt x="170863" y="1272"/>
                  <a:pt x="175661" y="1514"/>
                </a:cubicBezTo>
                <a:cubicBezTo>
                  <a:pt x="196258" y="2197"/>
                  <a:pt x="215272" y="6127"/>
                  <a:pt x="232701" y="13304"/>
                </a:cubicBezTo>
                <a:cubicBezTo>
                  <a:pt x="250131" y="20482"/>
                  <a:pt x="265098" y="32861"/>
                  <a:pt x="277604" y="50441"/>
                </a:cubicBezTo>
                <a:cubicBezTo>
                  <a:pt x="284846" y="61244"/>
                  <a:pt x="290037" y="72558"/>
                  <a:pt x="293180" y="84382"/>
                </a:cubicBezTo>
                <a:cubicBezTo>
                  <a:pt x="296322" y="96206"/>
                  <a:pt x="297857" y="108791"/>
                  <a:pt x="297783" y="122136"/>
                </a:cubicBezTo>
                <a:cubicBezTo>
                  <a:pt x="297375" y="144258"/>
                  <a:pt x="293259" y="162619"/>
                  <a:pt x="285433" y="177219"/>
                </a:cubicBezTo>
                <a:cubicBezTo>
                  <a:pt x="277607" y="191818"/>
                  <a:pt x="268521" y="203220"/>
                  <a:pt x="258173" y="211423"/>
                </a:cubicBezTo>
                <a:cubicBezTo>
                  <a:pt x="247825" y="219626"/>
                  <a:pt x="238663" y="225194"/>
                  <a:pt x="230688" y="228126"/>
                </a:cubicBezTo>
                <a:cubicBezTo>
                  <a:pt x="224646" y="230722"/>
                  <a:pt x="216297" y="232970"/>
                  <a:pt x="205643" y="234872"/>
                </a:cubicBezTo>
                <a:cubicBezTo>
                  <a:pt x="194988" y="236774"/>
                  <a:pt x="181964" y="237888"/>
                  <a:pt x="166569" y="238214"/>
                </a:cubicBezTo>
                <a:lnTo>
                  <a:pt x="92824" y="238214"/>
                </a:lnTo>
                <a:lnTo>
                  <a:pt x="92824" y="357353"/>
                </a:lnTo>
                <a:lnTo>
                  <a:pt x="0" y="357353"/>
                </a:lnTo>
                <a:close/>
                <a:moveTo>
                  <a:pt x="1189615" y="0"/>
                </a:moveTo>
                <a:lnTo>
                  <a:pt x="1274867" y="0"/>
                </a:lnTo>
                <a:lnTo>
                  <a:pt x="1274867" y="64554"/>
                </a:lnTo>
                <a:lnTo>
                  <a:pt x="1189615" y="64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3EC4ED1-FBE6-7C57-AF0E-98C5AEAA2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0" y="3380045"/>
            <a:ext cx="4792880" cy="156491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D988EF-2A5E-5316-7A2D-14B745B85817}"/>
              </a:ext>
            </a:extLst>
          </p:cNvPr>
          <p:cNvSpPr txBox="1"/>
          <p:nvPr/>
        </p:nvSpPr>
        <p:spPr>
          <a:xfrm>
            <a:off x="255588" y="2233563"/>
            <a:ext cx="705245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Altair </a:t>
            </a:r>
            <a:r>
              <a:rPr lang="en-US" altLang="ja-JP" sz="1000" dirty="0" err="1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HyperWorks</a:t>
            </a:r>
            <a:r>
              <a:rPr lang="ja-JP" altLang="en-US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に搭載された機能で、幾何学的な深層学習（</a:t>
            </a:r>
            <a:r>
              <a:rPr lang="en-US" altLang="ja-JP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geometric deep learning</a:t>
            </a:r>
            <a:r>
              <a:rPr lang="ja-JP" altLang="en-US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）を活用して、メッシュや </a:t>
            </a:r>
            <a:r>
              <a:rPr lang="en-US" altLang="ja-JP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CAD</a:t>
            </a:r>
            <a:r>
              <a:rPr lang="ja-JP" altLang="en-US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形状から物理量分布を予測します。従来の</a:t>
            </a:r>
            <a:r>
              <a:rPr lang="en-US" altLang="ja-JP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CAE</a:t>
            </a:r>
            <a:r>
              <a:rPr lang="ja-JP" altLang="en-US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分野の機械学習では、ユーザーが設計変数と目的変数のセットを学習データとして準備する必要がありますが、</a:t>
            </a:r>
            <a:r>
              <a:rPr lang="en-US" altLang="ja-JP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PhysicsAI</a:t>
            </a:r>
            <a:r>
              <a:rPr lang="ja-JP" altLang="en-US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では解析結果のコンターやアニメーションを直接学習させることが可能です。これにより、非常に簡単に予測モデルの構築が可能です。また、</a:t>
            </a:r>
            <a:r>
              <a:rPr lang="en-US" altLang="ja-JP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PhysicsAI</a:t>
            </a:r>
            <a:r>
              <a:rPr lang="ja-JP" altLang="en-US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による予測は高速ですので、様々な解析パターンを短時間で検証可能になります。</a:t>
            </a:r>
            <a:endParaRPr lang="en-US" altLang="ja-JP" sz="1000" dirty="0">
              <a:solidFill>
                <a:sysClr val="windowText" lastClr="000000"/>
              </a:solidFill>
              <a:latin typeface="A-OTF 新ゴ Pro R" panose="020B0400000000000000" pitchFamily="50" charset="-128"/>
              <a:ea typeface="A-OTF 新ゴ Pro R" panose="020B0400000000000000" pitchFamily="50" charset="-128"/>
              <a:cs typeface="Segoe UI" panose="020B0502040204020203" pitchFamily="34" charset="0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98175FF-2836-728F-1FE8-7CD2A4797637}"/>
              </a:ext>
            </a:extLst>
          </p:cNvPr>
          <p:cNvCxnSpPr/>
          <p:nvPr/>
        </p:nvCxnSpPr>
        <p:spPr>
          <a:xfrm>
            <a:off x="431602" y="2075321"/>
            <a:ext cx="67311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71C106B-6D1B-0707-9B36-C51A261E783F}"/>
              </a:ext>
            </a:extLst>
          </p:cNvPr>
          <p:cNvCxnSpPr>
            <a:cxnSpLocks/>
          </p:cNvCxnSpPr>
          <p:nvPr/>
        </p:nvCxnSpPr>
        <p:spPr>
          <a:xfrm>
            <a:off x="2568476" y="2075321"/>
            <a:ext cx="2432149" cy="0"/>
          </a:xfrm>
          <a:prstGeom prst="line">
            <a:avLst/>
          </a:prstGeom>
          <a:ln w="28575">
            <a:solidFill>
              <a:srgbClr val="005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320F6D2-0886-3E8E-73C4-25AED6D567B3}"/>
              </a:ext>
            </a:extLst>
          </p:cNvPr>
          <p:cNvSpPr txBox="1"/>
          <p:nvPr/>
        </p:nvSpPr>
        <p:spPr>
          <a:xfrm>
            <a:off x="255588" y="1761631"/>
            <a:ext cx="705245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solidFill>
                  <a:sysClr val="windowText" lastClr="000000"/>
                </a:solidFill>
                <a:latin typeface="A-OTF 新ゴ Pro B" panose="020B0700000000000000" pitchFamily="50" charset="-128"/>
                <a:ea typeface="A-OTF 新ゴ Pro B" panose="020B0700000000000000" pitchFamily="50" charset="-128"/>
                <a:cs typeface="Segoe UI" panose="020B0502040204020203" pitchFamily="34" charset="0"/>
              </a:rPr>
              <a:t>Altair PhysicsAI </a:t>
            </a:r>
            <a:r>
              <a:rPr lang="ja-JP" altLang="en-US" sz="1600" dirty="0">
                <a:solidFill>
                  <a:sysClr val="windowText" lastClr="000000"/>
                </a:solidFill>
                <a:latin typeface="A-OTF 新ゴ Pro B" panose="020B0700000000000000" pitchFamily="50" charset="-128"/>
                <a:ea typeface="A-OTF 新ゴ Pro B" panose="020B0700000000000000" pitchFamily="50" charset="-128"/>
                <a:cs typeface="Segoe UI" panose="020B0502040204020203" pitchFamily="34" charset="0"/>
              </a:rPr>
              <a:t>とは</a:t>
            </a:r>
            <a:endParaRPr lang="en-US" altLang="ja-JP" sz="1600" dirty="0">
              <a:solidFill>
                <a:sysClr val="windowText" lastClr="000000"/>
              </a:solidFill>
              <a:latin typeface="A-OTF 新ゴ Pro B" panose="020B0700000000000000" pitchFamily="50" charset="-128"/>
              <a:ea typeface="A-OTF 新ゴ Pro B" panose="020B07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725DD76-20C9-5482-ABDF-3D5809A9C57D}"/>
              </a:ext>
            </a:extLst>
          </p:cNvPr>
          <p:cNvSpPr txBox="1"/>
          <p:nvPr/>
        </p:nvSpPr>
        <p:spPr>
          <a:xfrm>
            <a:off x="-1" y="10101395"/>
            <a:ext cx="755967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A-OTF 新ゴ Pro M" panose="020B0500000000000000" pitchFamily="50" charset="-128"/>
                <a:ea typeface="A-OTF 新ゴ Pro M" panose="020B0500000000000000" pitchFamily="50" charset="-128"/>
                <a:cs typeface="Segoe UI" panose="020B0502040204020203" pitchFamily="34" charset="0"/>
              </a:rPr>
              <a:t>アプライドは、</a:t>
            </a:r>
            <a:r>
              <a:rPr lang="en-US" altLang="ja-JP" sz="1200" dirty="0">
                <a:solidFill>
                  <a:schemeClr val="bg1"/>
                </a:solidFill>
                <a:latin typeface="A-OTF 新ゴ Pro M" panose="020B0500000000000000" pitchFamily="50" charset="-128"/>
                <a:ea typeface="A-OTF 新ゴ Pro M" panose="020B0500000000000000" pitchFamily="50" charset="-128"/>
                <a:cs typeface="Segoe UI" panose="020B0502040204020203" pitchFamily="34" charset="0"/>
              </a:rPr>
              <a:t>AI</a:t>
            </a:r>
            <a:r>
              <a:rPr lang="ja-JP" altLang="en-US" sz="1200" dirty="0">
                <a:solidFill>
                  <a:schemeClr val="bg1"/>
                </a:solidFill>
                <a:latin typeface="A-OTF 新ゴ Pro M" panose="020B0500000000000000" pitchFamily="50" charset="-128"/>
                <a:ea typeface="A-OTF 新ゴ Pro M" panose="020B0500000000000000" pitchFamily="50" charset="-128"/>
                <a:cs typeface="Segoe UI" panose="020B0502040204020203" pitchFamily="34" charset="0"/>
              </a:rPr>
              <a:t>を活用した最新のテクノロジーとハードウェアを提供致します。</a:t>
            </a:r>
            <a:endParaRPr lang="en-US" altLang="ja-JP" sz="1200" dirty="0">
              <a:solidFill>
                <a:schemeClr val="bg1"/>
              </a:solidFill>
              <a:latin typeface="A-OTF 新ゴ Pro M" panose="020B0500000000000000" pitchFamily="50" charset="-128"/>
              <a:ea typeface="A-OTF 新ゴ Pro M" panose="020B05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EEAE4640-6A70-BA99-3D07-4EAF5ABD7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8" y="5779715"/>
            <a:ext cx="3779836" cy="1312043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D57A00E2-1047-9A9F-3C75-B52AD7B19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49" y="5779715"/>
            <a:ext cx="2666999" cy="1303557"/>
          </a:xfrm>
          <a:prstGeom prst="rect">
            <a:avLst/>
          </a:prstGeom>
        </p:spPr>
      </p:pic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E66970E-B8BC-5236-8ADA-22960E0B19BA}"/>
              </a:ext>
            </a:extLst>
          </p:cNvPr>
          <p:cNvCxnSpPr/>
          <p:nvPr/>
        </p:nvCxnSpPr>
        <p:spPr>
          <a:xfrm>
            <a:off x="431602" y="5552508"/>
            <a:ext cx="67311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1CE964F8-22ED-681B-001E-3D066DA7F529}"/>
              </a:ext>
            </a:extLst>
          </p:cNvPr>
          <p:cNvCxnSpPr>
            <a:cxnSpLocks/>
          </p:cNvCxnSpPr>
          <p:nvPr/>
        </p:nvCxnSpPr>
        <p:spPr>
          <a:xfrm>
            <a:off x="1327686" y="5552508"/>
            <a:ext cx="4971514" cy="0"/>
          </a:xfrm>
          <a:prstGeom prst="line">
            <a:avLst/>
          </a:prstGeom>
          <a:ln w="28575">
            <a:solidFill>
              <a:srgbClr val="005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67D8314-4886-9B20-725A-8E5CC3242973}"/>
              </a:ext>
            </a:extLst>
          </p:cNvPr>
          <p:cNvSpPr txBox="1"/>
          <p:nvPr/>
        </p:nvSpPr>
        <p:spPr>
          <a:xfrm>
            <a:off x="255588" y="5213954"/>
            <a:ext cx="705245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ysClr val="windowText" lastClr="000000"/>
                </a:solidFill>
                <a:latin typeface="A-OTF 新ゴ Pro B" panose="020B0700000000000000" pitchFamily="50" charset="-128"/>
                <a:ea typeface="A-OTF 新ゴ Pro B" panose="020B0700000000000000" pitchFamily="50" charset="-128"/>
                <a:cs typeface="Segoe UI" panose="020B0502040204020203" pitchFamily="34" charset="0"/>
              </a:rPr>
              <a:t>様々なソルバー解析結果を学習データとして使用可能</a:t>
            </a:r>
            <a:endParaRPr lang="en-US" altLang="ja-JP" sz="1600" dirty="0">
              <a:solidFill>
                <a:sysClr val="windowText" lastClr="000000"/>
              </a:solidFill>
              <a:latin typeface="A-OTF 新ゴ Pro B" panose="020B0700000000000000" pitchFamily="50" charset="-128"/>
              <a:ea typeface="A-OTF 新ゴ Pro B" panose="020B07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316619-43B4-9ABE-B6A7-2B132D7375C0}"/>
              </a:ext>
            </a:extLst>
          </p:cNvPr>
          <p:cNvSpPr txBox="1"/>
          <p:nvPr/>
        </p:nvSpPr>
        <p:spPr>
          <a:xfrm>
            <a:off x="255588" y="7152304"/>
            <a:ext cx="387826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Altair PhysicsAI</a:t>
            </a:r>
            <a:r>
              <a:rPr lang="ja-JP" altLang="en-US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では様々なソルバーの解析結果を学習データとして使用可能であり、</a:t>
            </a:r>
            <a:r>
              <a:rPr lang="en-US" altLang="ja-JP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Altair</a:t>
            </a:r>
            <a:r>
              <a:rPr lang="ja-JP" altLang="en-US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独自の</a:t>
            </a:r>
            <a:r>
              <a:rPr lang="en-US" altLang="ja-JP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.h3d</a:t>
            </a:r>
            <a:r>
              <a:rPr lang="ja-JP" altLang="en-US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ファイルに変換し学習させます。例えば、構造解析ソルバー</a:t>
            </a:r>
            <a:r>
              <a:rPr lang="en-US" altLang="ja-JP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Ansys LS-DYNA</a:t>
            </a:r>
            <a:r>
              <a:rPr lang="ja-JP" altLang="en-US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でバンパー衝突の解析結果が複数パターンある場合、結果のアニメーションファイル</a:t>
            </a:r>
            <a:r>
              <a:rPr lang="en-US" altLang="ja-JP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(d3plot)</a:t>
            </a:r>
            <a:r>
              <a:rPr lang="ja-JP" altLang="en-US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を</a:t>
            </a:r>
            <a:r>
              <a:rPr lang="en-US" altLang="ja-JP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.h3d</a:t>
            </a:r>
            <a:r>
              <a:rPr lang="ja-JP" altLang="en-US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に変換することで、学習データとして使用可能です。</a:t>
            </a:r>
            <a:endParaRPr lang="en-US" altLang="ja-JP" sz="1000" dirty="0">
              <a:solidFill>
                <a:sysClr val="windowText" lastClr="000000"/>
              </a:solidFill>
              <a:latin typeface="A-OTF 新ゴ Pro R" panose="020B0400000000000000" pitchFamily="50" charset="-128"/>
              <a:ea typeface="A-OTF 新ゴ Pro R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F9266BF-0BA1-0663-82DD-EADAAA03157C}"/>
              </a:ext>
            </a:extLst>
          </p:cNvPr>
          <p:cNvSpPr txBox="1"/>
          <p:nvPr/>
        </p:nvSpPr>
        <p:spPr>
          <a:xfrm>
            <a:off x="4387849" y="7152304"/>
            <a:ext cx="291623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PhysicsAI</a:t>
            </a:r>
            <a:r>
              <a:rPr lang="ja-JP" altLang="en-US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の予測結果と、構造解析ソルバーの解析結果の比較です。円柱に衝突した際のバンパーの変位分布を予測していますが、おおよその傾向は一致しています。</a:t>
            </a:r>
            <a:r>
              <a:rPr lang="en-US" altLang="ja-JP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Physics AI</a:t>
            </a:r>
            <a:r>
              <a:rPr lang="ja-JP" altLang="en-US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の計算は数秒程度で完了しますので、様々な衝突パターンを短時間で検証可能です。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E197E4A5-2D19-7471-2303-193ACC2C76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40" y="3297352"/>
            <a:ext cx="1275080" cy="1643576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4E12D3E-9C22-A644-C899-B3376AC0BB77}"/>
              </a:ext>
            </a:extLst>
          </p:cNvPr>
          <p:cNvSpPr/>
          <p:nvPr/>
        </p:nvSpPr>
        <p:spPr>
          <a:xfrm>
            <a:off x="251634" y="8530887"/>
            <a:ext cx="705245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432933F9-85ED-ECB5-C9B9-92A88114A7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88" y="8986820"/>
            <a:ext cx="1154636" cy="560701"/>
          </a:xfrm>
          <a:prstGeom prst="rect">
            <a:avLst/>
          </a:prstGeom>
        </p:spPr>
      </p:pic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FA0CFFA-1F04-A8D8-6C77-D20F98FE2CAA}"/>
              </a:ext>
            </a:extLst>
          </p:cNvPr>
          <p:cNvSpPr/>
          <p:nvPr/>
        </p:nvSpPr>
        <p:spPr>
          <a:xfrm>
            <a:off x="251634" y="8522401"/>
            <a:ext cx="7052454" cy="347040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4DE03AC-B2E5-2CD7-6F04-BAE15903008E}"/>
              </a:ext>
            </a:extLst>
          </p:cNvPr>
          <p:cNvSpPr txBox="1"/>
          <p:nvPr/>
        </p:nvSpPr>
        <p:spPr>
          <a:xfrm>
            <a:off x="258323" y="8530887"/>
            <a:ext cx="705245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A-OTF 新ゴ Pro B" panose="020B0700000000000000" pitchFamily="50" charset="-128"/>
                <a:ea typeface="A-OTF 新ゴ Pro B" panose="020B0700000000000000" pitchFamily="50" charset="-128"/>
                <a:cs typeface="Segoe UI" panose="020B0502040204020203" pitchFamily="34" charset="0"/>
              </a:rPr>
              <a:t>高速なモデルのトレーニングのためには、高性能</a:t>
            </a:r>
            <a:r>
              <a:rPr lang="en-US" altLang="ja-JP" sz="1600" dirty="0">
                <a:solidFill>
                  <a:schemeClr val="bg1"/>
                </a:solidFill>
                <a:latin typeface="A-OTF 新ゴ Pro B" panose="020B0700000000000000" pitchFamily="50" charset="-128"/>
                <a:ea typeface="A-OTF 新ゴ Pro B" panose="020B07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1600" dirty="0">
                <a:solidFill>
                  <a:schemeClr val="bg1"/>
                </a:solidFill>
                <a:latin typeface="A-OTF 新ゴ Pro B" panose="020B0700000000000000" pitchFamily="50" charset="-128"/>
                <a:ea typeface="A-OTF 新ゴ Pro B" panose="020B0700000000000000" pitchFamily="50" charset="-128"/>
                <a:cs typeface="Segoe UI" panose="020B0502040204020203" pitchFamily="34" charset="0"/>
              </a:rPr>
              <a:t>が必要です。</a:t>
            </a:r>
            <a:endParaRPr lang="en-US" altLang="ja-JP" sz="1600" dirty="0">
              <a:solidFill>
                <a:schemeClr val="bg1"/>
              </a:solidFill>
              <a:latin typeface="A-OTF 新ゴ Pro B" panose="020B0700000000000000" pitchFamily="50" charset="-128"/>
              <a:ea typeface="A-OTF 新ゴ Pro B" panose="020B07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A308C76-2735-A196-A21C-99DB8C9FC157}"/>
              </a:ext>
            </a:extLst>
          </p:cNvPr>
          <p:cNvSpPr txBox="1"/>
          <p:nvPr/>
        </p:nvSpPr>
        <p:spPr>
          <a:xfrm>
            <a:off x="1670051" y="8930996"/>
            <a:ext cx="563403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計算機の質はトレーニング時間に影響します。より良いハードウェアはランタイムを向上させますが、</a:t>
            </a:r>
            <a:r>
              <a:rPr lang="en-US" altLang="ja-JP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から</a:t>
            </a:r>
            <a:r>
              <a:rPr lang="en-US" altLang="ja-JP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1000" dirty="0">
                <a:solidFill>
                  <a:sysClr val="windowText" lastClr="000000"/>
                </a:solidFill>
                <a:latin typeface="A-OTF 新ゴ Pro R" panose="020B0400000000000000" pitchFamily="50" charset="-128"/>
                <a:ea typeface="A-OTF 新ゴ Pro R" panose="020B0400000000000000" pitchFamily="50" charset="-128"/>
                <a:cs typeface="Segoe UI" panose="020B0502040204020203" pitchFamily="34" charset="0"/>
              </a:rPr>
              <a:t>への改善はかなりのものになります。ハードウェアに関係なく、トレーニング時間はデータセットサイズにほぼ直線的に比例します。 </a:t>
            </a:r>
            <a:endParaRPr lang="en-US" altLang="ja-JP" sz="1000" dirty="0">
              <a:solidFill>
                <a:sysClr val="windowText" lastClr="000000"/>
              </a:solidFill>
              <a:latin typeface="A-OTF 新ゴ Pro R" panose="020B0400000000000000" pitchFamily="50" charset="-128"/>
              <a:ea typeface="A-OTF 新ゴ Pro R" panose="020B04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6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6B094-1191-C400-E061-FE71C7AD8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83FAD00-9729-0E33-A3F4-83E77081D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1" b="51140"/>
          <a:stretch>
            <a:fillRect/>
          </a:stretch>
        </p:blipFill>
        <p:spPr>
          <a:xfrm flipH="1">
            <a:off x="0" y="1"/>
            <a:ext cx="7559675" cy="2446432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ABCBD2B-513A-89DC-E004-745773EAE942}"/>
              </a:ext>
            </a:extLst>
          </p:cNvPr>
          <p:cNvSpPr/>
          <p:nvPr/>
        </p:nvSpPr>
        <p:spPr>
          <a:xfrm>
            <a:off x="255587" y="2972452"/>
            <a:ext cx="7048500" cy="31831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1968EF-8C25-24A3-5899-5E800FC97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15" y="3750407"/>
            <a:ext cx="1528043" cy="228747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EEF24A-C7EC-04F5-7CBD-D387D6512F6A}"/>
              </a:ext>
            </a:extLst>
          </p:cNvPr>
          <p:cNvSpPr txBox="1"/>
          <p:nvPr/>
        </p:nvSpPr>
        <p:spPr>
          <a:xfrm>
            <a:off x="3186219" y="3826703"/>
            <a:ext cx="3851565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Intel </a:t>
            </a:r>
            <a:r>
              <a:rPr kumimoji="1" lang="en-US" altLang="ja-JP" sz="11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CoreUltra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9 285K</a:t>
            </a:r>
            <a:r>
              <a:rPr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Pcore:3.7~5.5GHz/Ecore:3.2~4.6GHz/TBMT3.0:5.6GHz/TVB:5.7GHz/24C(P8+E16)</a:t>
            </a:r>
            <a:r>
              <a:rPr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24T</a:t>
            </a:r>
            <a:r>
              <a:rPr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L2:40MB/L3:36MB </a:t>
            </a:r>
            <a:endParaRPr kumimoji="1"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■メモリ：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128GB(32GB x4)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-6400</a:t>
            </a:r>
            <a:endParaRPr kumimoji="1"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2TB (M.2 NVMe)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endParaRPr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■OS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Ubuntu 24.04 LTS 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インストール代行</a:t>
            </a:r>
            <a:endParaRPr kumimoji="1"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■GPU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pt-BR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NVIDIA® RTX™ PRO 6000 Blackwell Max-Q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1,300W 80 Plus GOLD 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</a:t>
            </a:r>
            <a:endParaRPr kumimoji="1"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■1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年間センドバック保証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531A423-E332-E182-1EC9-21806F3515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02" y="4059738"/>
            <a:ext cx="630259" cy="636122"/>
          </a:xfrm>
          <a:prstGeom prst="rect">
            <a:avLst/>
          </a:prstGeom>
        </p:spPr>
      </p:pic>
      <p:pic>
        <p:nvPicPr>
          <p:cNvPr id="8" name="図 1110">
            <a:extLst>
              <a:ext uri="{FF2B5EF4-FFF2-40B4-BE49-F238E27FC236}">
                <a16:creationId xmlns:a16="http://schemas.microsoft.com/office/drawing/2014/main" id="{309E5A2C-1AC9-FBC8-9A6A-ED0BC3DFE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1" y="5482520"/>
            <a:ext cx="634389" cy="42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565753D-4029-5E04-0C9A-A9F3F056FF81}"/>
              </a:ext>
            </a:extLst>
          </p:cNvPr>
          <p:cNvSpPr/>
          <p:nvPr/>
        </p:nvSpPr>
        <p:spPr>
          <a:xfrm>
            <a:off x="255587" y="2956254"/>
            <a:ext cx="7048500" cy="5822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B892B8F-B51F-5347-F6B8-A598E938CC57}"/>
              </a:ext>
            </a:extLst>
          </p:cNvPr>
          <p:cNvSpPr txBox="1"/>
          <p:nvPr/>
        </p:nvSpPr>
        <p:spPr>
          <a:xfrm>
            <a:off x="342890" y="3115384"/>
            <a:ext cx="68599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RTX PRO 6000 Blackwell</a:t>
            </a:r>
            <a:r>
              <a:rPr kumimoji="1" lang="ja-JP" altLang="en-US" sz="1400" dirty="0">
                <a:solidFill>
                  <a:schemeClr val="bg1"/>
                </a:solidFill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と</a:t>
            </a:r>
            <a:r>
              <a:rPr kumimoji="1" lang="en-US" altLang="ja-JP" sz="1400" dirty="0">
                <a:solidFill>
                  <a:schemeClr val="bg1"/>
                </a:solidFill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24</a:t>
            </a:r>
            <a:r>
              <a:rPr kumimoji="1" lang="ja-JP" altLang="en-US" sz="1400" dirty="0">
                <a:solidFill>
                  <a:schemeClr val="bg1"/>
                </a:solidFill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コア</a:t>
            </a:r>
            <a:r>
              <a:rPr kumimoji="1" lang="en-US" altLang="ja-JP" sz="1400" dirty="0">
                <a:solidFill>
                  <a:schemeClr val="bg1"/>
                </a:solidFill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CPU</a:t>
            </a:r>
            <a:r>
              <a:rPr kumimoji="1" lang="ja-JP" altLang="en-US" sz="1400" dirty="0">
                <a:solidFill>
                  <a:schemeClr val="bg1"/>
                </a:solidFill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搭載の高性能</a:t>
            </a:r>
            <a:r>
              <a:rPr kumimoji="1" lang="ja-JP" altLang="en-US" sz="1400" dirty="0">
                <a:solidFill>
                  <a:schemeClr val="bg1"/>
                </a:solidFill>
                <a:effectLst/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ワークステーション</a:t>
            </a:r>
            <a:endParaRPr lang="en-US" altLang="ja-JP" sz="1400" b="1" dirty="0">
              <a:latin typeface="A-OTF 新ゴ Pro H" panose="020B0800000000000000" pitchFamily="50" charset="-128"/>
              <a:ea typeface="A-OTF 新ゴ Pro H" panose="020B08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1D4E37-07A6-3413-7A61-92C31401CD17}"/>
              </a:ext>
            </a:extLst>
          </p:cNvPr>
          <p:cNvSpPr txBox="1"/>
          <p:nvPr/>
        </p:nvSpPr>
        <p:spPr>
          <a:xfrm>
            <a:off x="6796135" y="5747851"/>
            <a:ext cx="194044" cy="206145"/>
          </a:xfrm>
          <a:custGeom>
            <a:avLst/>
            <a:gdLst/>
            <a:ahLst/>
            <a:cxnLst/>
            <a:rect l="l" t="t" r="r" b="b"/>
            <a:pathLst>
              <a:path w="486670" h="517017">
                <a:moveTo>
                  <a:pt x="284921" y="82610"/>
                </a:moveTo>
                <a:lnTo>
                  <a:pt x="284921" y="231534"/>
                </a:lnTo>
                <a:lnTo>
                  <a:pt x="399564" y="231534"/>
                </a:lnTo>
                <a:lnTo>
                  <a:pt x="399564" y="82610"/>
                </a:lnTo>
                <a:close/>
                <a:moveTo>
                  <a:pt x="86544" y="82610"/>
                </a:moveTo>
                <a:lnTo>
                  <a:pt x="86544" y="231534"/>
                </a:lnTo>
                <a:lnTo>
                  <a:pt x="201187" y="231534"/>
                </a:lnTo>
                <a:lnTo>
                  <a:pt x="201187" y="82610"/>
                </a:lnTo>
                <a:close/>
                <a:moveTo>
                  <a:pt x="0" y="0"/>
                </a:moveTo>
                <a:lnTo>
                  <a:pt x="486670" y="0"/>
                </a:lnTo>
                <a:lnTo>
                  <a:pt x="486670" y="451828"/>
                </a:lnTo>
                <a:cubicBezTo>
                  <a:pt x="486670" y="458571"/>
                  <a:pt x="486108" y="465690"/>
                  <a:pt x="484984" y="473183"/>
                </a:cubicBezTo>
                <a:cubicBezTo>
                  <a:pt x="483860" y="480676"/>
                  <a:pt x="481237" y="487700"/>
                  <a:pt x="477117" y="494257"/>
                </a:cubicBezTo>
                <a:cubicBezTo>
                  <a:pt x="472995" y="500813"/>
                  <a:pt x="466907" y="506246"/>
                  <a:pt x="458852" y="510554"/>
                </a:cubicBezTo>
                <a:cubicBezTo>
                  <a:pt x="450797" y="514863"/>
                  <a:pt x="439651" y="517017"/>
                  <a:pt x="425415" y="517017"/>
                </a:cubicBezTo>
                <a:lnTo>
                  <a:pt x="320326" y="517017"/>
                </a:lnTo>
                <a:lnTo>
                  <a:pt x="305152" y="429911"/>
                </a:lnTo>
                <a:lnTo>
                  <a:pt x="382704" y="429911"/>
                </a:lnTo>
                <a:cubicBezTo>
                  <a:pt x="390947" y="429911"/>
                  <a:pt x="395817" y="428037"/>
                  <a:pt x="397316" y="424291"/>
                </a:cubicBezTo>
                <a:cubicBezTo>
                  <a:pt x="398814" y="420544"/>
                  <a:pt x="399564" y="416611"/>
                  <a:pt x="399564" y="412489"/>
                </a:cubicBezTo>
                <a:lnTo>
                  <a:pt x="399564" y="312458"/>
                </a:lnTo>
                <a:lnTo>
                  <a:pt x="86544" y="312458"/>
                </a:lnTo>
                <a:lnTo>
                  <a:pt x="86544" y="517017"/>
                </a:lnTo>
                <a:lnTo>
                  <a:pt x="0" y="5170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sz="500" kern="100" dirty="0">
              <a:solidFill>
                <a:srgbClr val="FFFF00"/>
              </a:solidFill>
              <a:effectLst/>
              <a:latin typeface="A-OTF 新ゴ Pro B" panose="020B0700000000000000" pitchFamily="50" charset="-128"/>
              <a:ea typeface="A-OTF 新ゴ Pro B" panose="020B07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AEDB3D4-2715-AD0A-C301-ABD56A7C153C}"/>
              </a:ext>
            </a:extLst>
          </p:cNvPr>
          <p:cNvSpPr txBox="1"/>
          <p:nvPr/>
        </p:nvSpPr>
        <p:spPr>
          <a:xfrm>
            <a:off x="3027288" y="5576213"/>
            <a:ext cx="19668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TW" sz="800" b="1" dirty="0"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Be-</a:t>
            </a:r>
            <a:r>
              <a:rPr kumimoji="1" lang="en-US" altLang="zh-TW" sz="800" b="1" dirty="0" err="1"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Clia</a:t>
            </a:r>
            <a:r>
              <a:rPr kumimoji="1" lang="en-US" altLang="zh-TW" sz="800" b="1" dirty="0"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 Type-ZU2V2-9 </a:t>
            </a:r>
          </a:p>
          <a:p>
            <a:r>
              <a:rPr kumimoji="1" lang="en-US" altLang="ja-JP" sz="800" b="1" kern="12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NVIDIA RTX PRO 6000 Blackwell</a:t>
            </a:r>
            <a:r>
              <a:rPr kumimoji="1" lang="ja-JP" altLang="en-US" sz="800" b="1" kern="12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搭載</a:t>
            </a:r>
            <a:endParaRPr kumimoji="1" lang="en-US" altLang="ja-JP" sz="800" b="1" kern="12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LINE Seed Sans ExtraBold" panose="020B0803020203020204" pitchFamily="34" charset="0"/>
            </a:endParaRPr>
          </a:p>
          <a:p>
            <a:r>
              <a:rPr kumimoji="1" lang="ja-JP" altLang="en-US" sz="800" b="1" kern="12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オリジナル</a:t>
            </a:r>
            <a:r>
              <a:rPr kumimoji="1" lang="en-US" altLang="ja-JP" sz="800" b="1" kern="12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BTO PC</a:t>
            </a:r>
            <a:endParaRPr kumimoji="1" lang="en-US" altLang="zh-TW" sz="800" b="1" kern="12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LINE Seed Sans ExtraBold" panose="020B0803020203020204" pitchFamily="34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2A594DA-0F7C-ED55-56A1-70EF559D5309}"/>
              </a:ext>
            </a:extLst>
          </p:cNvPr>
          <p:cNvCxnSpPr/>
          <p:nvPr/>
        </p:nvCxnSpPr>
        <p:spPr>
          <a:xfrm>
            <a:off x="3248759" y="5482520"/>
            <a:ext cx="3741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443F02C-40FC-8B6F-4C64-BB34BA565A8A}"/>
              </a:ext>
            </a:extLst>
          </p:cNvPr>
          <p:cNvSpPr txBox="1"/>
          <p:nvPr/>
        </p:nvSpPr>
        <p:spPr>
          <a:xfrm>
            <a:off x="6705259" y="5587770"/>
            <a:ext cx="41212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kern="12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LINE Seed Sans ExtraBold" panose="020B0803020203020204" pitchFamily="34" charset="0"/>
              </a:rPr>
              <a:t>税別</a:t>
            </a:r>
            <a:endParaRPr kumimoji="1" lang="en-US" altLang="zh-TW" sz="800" b="1" kern="12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LINE Seed Sans ExtraBold" panose="020B0803020203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EB56BB6-EE3A-0FA2-5AEA-25F140405D19}"/>
              </a:ext>
            </a:extLst>
          </p:cNvPr>
          <p:cNvSpPr txBox="1"/>
          <p:nvPr/>
        </p:nvSpPr>
        <p:spPr>
          <a:xfrm>
            <a:off x="4689294" y="5510827"/>
            <a:ext cx="21497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200" b="1" dirty="0">
                <a:latin typeface="Arial" panose="020B0604020202020204" pitchFamily="34" charset="0"/>
                <a:ea typeface="Yu Gothic UI" panose="020B0500000000000000" pitchFamily="50" charset="-128"/>
                <a:cs typeface="Arial" panose="020B0604020202020204" pitchFamily="34" charset="0"/>
              </a:rPr>
              <a:t>1,858,000</a:t>
            </a:r>
            <a:endParaRPr kumimoji="1" lang="en-US" altLang="ja-JP" sz="3200" b="1" kern="1200" dirty="0">
              <a:effectLst/>
              <a:latin typeface="Arial" panose="020B0604020202020204" pitchFamily="34" charset="0"/>
              <a:ea typeface="Yu Gothic UI" panose="020B05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E483389-F49B-66E3-4906-4976B80F658A}"/>
              </a:ext>
            </a:extLst>
          </p:cNvPr>
          <p:cNvSpPr txBox="1"/>
          <p:nvPr/>
        </p:nvSpPr>
        <p:spPr>
          <a:xfrm>
            <a:off x="255588" y="2550581"/>
            <a:ext cx="70524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ysClr val="windowText" lastClr="000000"/>
                </a:solidFill>
                <a:latin typeface="A-OTF 新ゴ Pro DB" panose="020B0600000000000000" pitchFamily="50" charset="-128"/>
                <a:ea typeface="A-OTF 新ゴ Pro DB" panose="020B0600000000000000" pitchFamily="50" charset="-128"/>
                <a:cs typeface="Segoe UI" panose="020B0502040204020203" pitchFamily="34" charset="0"/>
              </a:rPr>
              <a:t>ソフトのご利用にお勧めの最新ワークステーション</a:t>
            </a:r>
            <a:endParaRPr lang="en-US" altLang="ja-JP" sz="1400" dirty="0">
              <a:solidFill>
                <a:sysClr val="windowText" lastClr="000000"/>
              </a:solidFill>
              <a:latin typeface="A-OTF 新ゴ Pro DB" panose="020B0600000000000000" pitchFamily="50" charset="-128"/>
              <a:ea typeface="A-OTF 新ゴ Pro DB" panose="020B0600000000000000" pitchFamily="50" charset="-128"/>
              <a:cs typeface="Segoe UI" panose="020B0502040204020203" pitchFamily="34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3B9F2D7-504E-7D19-2781-42DA19209797}"/>
              </a:ext>
            </a:extLst>
          </p:cNvPr>
          <p:cNvCxnSpPr>
            <a:cxnSpLocks/>
          </p:cNvCxnSpPr>
          <p:nvPr/>
        </p:nvCxnSpPr>
        <p:spPr>
          <a:xfrm flipH="1">
            <a:off x="281486" y="2701925"/>
            <a:ext cx="1337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451">
            <a:extLst>
              <a:ext uri="{FF2B5EF4-FFF2-40B4-BE49-F238E27FC236}">
                <a16:creationId xmlns:a16="http://schemas.microsoft.com/office/drawing/2014/main" id="{01278BEB-C62D-83A6-2583-BA21285EB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46" y="9818094"/>
            <a:ext cx="689386" cy="2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6953D3-EED1-51C8-473F-240A0FE19122}"/>
              </a:ext>
            </a:extLst>
          </p:cNvPr>
          <p:cNvSpPr txBox="1"/>
          <p:nvPr/>
        </p:nvSpPr>
        <p:spPr>
          <a:xfrm>
            <a:off x="342890" y="10075133"/>
            <a:ext cx="34509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■関東営業所  東京都千代田区神田須田町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1-2-7-8F 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    ☎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03-5280-9255</a:t>
            </a:r>
          </a:p>
          <a:p>
            <a:pPr algn="l" rtl="0">
              <a:buNone/>
            </a:pP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東海営業部  名古屋市西区上名古屋三丁目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25-28-5F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☎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052-325-2782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C9AB9A0-0B47-278E-B68C-4FC78FAA970D}"/>
              </a:ext>
            </a:extLst>
          </p:cNvPr>
          <p:cNvSpPr txBox="1"/>
          <p:nvPr/>
        </p:nvSpPr>
        <p:spPr>
          <a:xfrm>
            <a:off x="3756352" y="10075133"/>
            <a:ext cx="338858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■関西営業部   大阪市淀川区西中島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丁目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14-6-5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 ☎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TEL:06-6838-4123</a:t>
            </a:r>
          </a:p>
          <a:p>
            <a:pPr algn="l" rtl="0">
              <a:buNone/>
            </a:pP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九州営業部   福岡市博多区上牟田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丁目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6-23 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☎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092-481-7812</a:t>
            </a:r>
          </a:p>
          <a:p>
            <a:pPr algn="l" rtl="0">
              <a:buNone/>
            </a:pPr>
            <a:endParaRPr lang="en-US" altLang="zh-TW" sz="700" b="1" kern="10" spc="0" dirty="0">
              <a:ln>
                <a:noFill/>
              </a:ln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D05F9FE-70CA-085B-A422-71C10A86C5F5}"/>
              </a:ext>
            </a:extLst>
          </p:cNvPr>
          <p:cNvSpPr txBox="1"/>
          <p:nvPr/>
        </p:nvSpPr>
        <p:spPr>
          <a:xfrm>
            <a:off x="1279416" y="9837019"/>
            <a:ext cx="2500421" cy="133965"/>
          </a:xfrm>
          <a:custGeom>
            <a:avLst/>
            <a:gdLst/>
            <a:ahLst/>
            <a:cxnLst/>
            <a:rect l="l" t="t" r="r" b="b"/>
            <a:pathLst>
              <a:path w="10226925" h="547926">
                <a:moveTo>
                  <a:pt x="8697230" y="415299"/>
                </a:moveTo>
                <a:lnTo>
                  <a:pt x="8697230" y="450142"/>
                </a:lnTo>
                <a:lnTo>
                  <a:pt x="8964730" y="450142"/>
                </a:lnTo>
                <a:lnTo>
                  <a:pt x="8964730" y="415299"/>
                </a:lnTo>
                <a:close/>
                <a:moveTo>
                  <a:pt x="9790833" y="379895"/>
                </a:moveTo>
                <a:lnTo>
                  <a:pt x="9790833" y="435531"/>
                </a:lnTo>
                <a:lnTo>
                  <a:pt x="9880749" y="435531"/>
                </a:lnTo>
                <a:lnTo>
                  <a:pt x="9880749" y="379895"/>
                </a:lnTo>
                <a:close/>
                <a:moveTo>
                  <a:pt x="4148500" y="351234"/>
                </a:moveTo>
                <a:cubicBezTo>
                  <a:pt x="4147376" y="354606"/>
                  <a:pt x="4145596" y="359289"/>
                  <a:pt x="4143161" y="365284"/>
                </a:cubicBezTo>
                <a:cubicBezTo>
                  <a:pt x="4140726" y="371278"/>
                  <a:pt x="4137822" y="378022"/>
                  <a:pt x="4134450" y="385515"/>
                </a:cubicBezTo>
                <a:cubicBezTo>
                  <a:pt x="4131079" y="393008"/>
                  <a:pt x="4127426" y="401156"/>
                  <a:pt x="4123492" y="409961"/>
                </a:cubicBezTo>
                <a:cubicBezTo>
                  <a:pt x="4119558" y="418765"/>
                  <a:pt x="4115343" y="427476"/>
                  <a:pt x="4110847" y="436093"/>
                </a:cubicBezTo>
                <a:cubicBezTo>
                  <a:pt x="4113096" y="436093"/>
                  <a:pt x="4118247" y="435999"/>
                  <a:pt x="4126302" y="435812"/>
                </a:cubicBezTo>
                <a:cubicBezTo>
                  <a:pt x="4134357" y="435624"/>
                  <a:pt x="4143911" y="435343"/>
                  <a:pt x="4154962" y="434969"/>
                </a:cubicBezTo>
                <a:cubicBezTo>
                  <a:pt x="4166015" y="434594"/>
                  <a:pt x="4177910" y="434219"/>
                  <a:pt x="4190648" y="433845"/>
                </a:cubicBezTo>
                <a:cubicBezTo>
                  <a:pt x="4203386" y="433470"/>
                  <a:pt x="4215562" y="433189"/>
                  <a:pt x="4227176" y="433002"/>
                </a:cubicBezTo>
                <a:cubicBezTo>
                  <a:pt x="4238790" y="432814"/>
                  <a:pt x="4249093" y="432533"/>
                  <a:pt x="4258085" y="432159"/>
                </a:cubicBezTo>
                <a:cubicBezTo>
                  <a:pt x="4267077" y="431784"/>
                  <a:pt x="4273446" y="431597"/>
                  <a:pt x="4277192" y="431597"/>
                </a:cubicBezTo>
                <a:cubicBezTo>
                  <a:pt x="4271947" y="424478"/>
                  <a:pt x="4267358" y="418390"/>
                  <a:pt x="4263424" y="413333"/>
                </a:cubicBezTo>
                <a:cubicBezTo>
                  <a:pt x="4259490" y="408275"/>
                  <a:pt x="4256025" y="403779"/>
                  <a:pt x="4253027" y="399845"/>
                </a:cubicBezTo>
                <a:cubicBezTo>
                  <a:pt x="4250030" y="395911"/>
                  <a:pt x="4247220" y="392352"/>
                  <a:pt x="4244598" y="389168"/>
                </a:cubicBezTo>
                <a:cubicBezTo>
                  <a:pt x="4241976" y="385983"/>
                  <a:pt x="4239352" y="382892"/>
                  <a:pt x="4236730" y="379895"/>
                </a:cubicBezTo>
                <a:lnTo>
                  <a:pt x="4300233" y="351234"/>
                </a:lnTo>
                <a:close/>
                <a:moveTo>
                  <a:pt x="9704851" y="302343"/>
                </a:moveTo>
                <a:lnTo>
                  <a:pt x="9966169" y="302343"/>
                </a:lnTo>
                <a:lnTo>
                  <a:pt x="9966169" y="515893"/>
                </a:lnTo>
                <a:lnTo>
                  <a:pt x="9790833" y="515893"/>
                </a:lnTo>
                <a:lnTo>
                  <a:pt x="9790833" y="537810"/>
                </a:lnTo>
                <a:lnTo>
                  <a:pt x="9704851" y="537810"/>
                </a:lnTo>
                <a:close/>
                <a:moveTo>
                  <a:pt x="3928206" y="261318"/>
                </a:moveTo>
                <a:lnTo>
                  <a:pt x="4435669" y="261318"/>
                </a:lnTo>
                <a:lnTo>
                  <a:pt x="4435669" y="351234"/>
                </a:lnTo>
                <a:lnTo>
                  <a:pt x="4330580" y="351234"/>
                </a:lnTo>
                <a:cubicBezTo>
                  <a:pt x="4356431" y="380457"/>
                  <a:pt x="4378722" y="408649"/>
                  <a:pt x="4397455" y="435812"/>
                </a:cubicBezTo>
                <a:cubicBezTo>
                  <a:pt x="4416187" y="462974"/>
                  <a:pt x="4430986" y="484984"/>
                  <a:pt x="4441851" y="501844"/>
                </a:cubicBezTo>
                <a:lnTo>
                  <a:pt x="4351373" y="547926"/>
                </a:lnTo>
                <a:cubicBezTo>
                  <a:pt x="4347626" y="540807"/>
                  <a:pt x="4344067" y="534251"/>
                  <a:pt x="4340696" y="528256"/>
                </a:cubicBezTo>
                <a:cubicBezTo>
                  <a:pt x="4337323" y="522262"/>
                  <a:pt x="4333577" y="515706"/>
                  <a:pt x="4329456" y="508587"/>
                </a:cubicBezTo>
                <a:cubicBezTo>
                  <a:pt x="4293864" y="511210"/>
                  <a:pt x="4263049" y="513551"/>
                  <a:pt x="4237011" y="515612"/>
                </a:cubicBezTo>
                <a:cubicBezTo>
                  <a:pt x="4210973" y="517673"/>
                  <a:pt x="4187838" y="519452"/>
                  <a:pt x="4167607" y="520951"/>
                </a:cubicBezTo>
                <a:cubicBezTo>
                  <a:pt x="4147376" y="522449"/>
                  <a:pt x="4128924" y="523761"/>
                  <a:pt x="4112253" y="524885"/>
                </a:cubicBezTo>
                <a:cubicBezTo>
                  <a:pt x="4095581" y="526008"/>
                  <a:pt x="4079002" y="527039"/>
                  <a:pt x="4062518" y="527975"/>
                </a:cubicBezTo>
                <a:cubicBezTo>
                  <a:pt x="4046033" y="528912"/>
                  <a:pt x="4028518" y="529755"/>
                  <a:pt x="4009974" y="530504"/>
                </a:cubicBezTo>
                <a:cubicBezTo>
                  <a:pt x="3991428" y="531254"/>
                  <a:pt x="3969979" y="532190"/>
                  <a:pt x="3945627" y="533314"/>
                </a:cubicBezTo>
                <a:lnTo>
                  <a:pt x="3930453" y="436654"/>
                </a:lnTo>
                <a:lnTo>
                  <a:pt x="4013064" y="436654"/>
                </a:lnTo>
                <a:cubicBezTo>
                  <a:pt x="4022805" y="415299"/>
                  <a:pt x="4030017" y="397972"/>
                  <a:pt x="4034700" y="384672"/>
                </a:cubicBezTo>
                <a:cubicBezTo>
                  <a:pt x="4039383" y="371372"/>
                  <a:pt x="4043223" y="360226"/>
                  <a:pt x="4046220" y="351234"/>
                </a:cubicBezTo>
                <a:lnTo>
                  <a:pt x="3928206" y="351234"/>
                </a:lnTo>
                <a:close/>
                <a:moveTo>
                  <a:pt x="5991882" y="255699"/>
                </a:moveTo>
                <a:lnTo>
                  <a:pt x="5991882" y="293351"/>
                </a:lnTo>
                <a:lnTo>
                  <a:pt x="6023353" y="293351"/>
                </a:lnTo>
                <a:lnTo>
                  <a:pt x="6023353" y="255699"/>
                </a:lnTo>
                <a:close/>
                <a:moveTo>
                  <a:pt x="8742750" y="237715"/>
                </a:moveTo>
                <a:lnTo>
                  <a:pt x="8742750" y="264690"/>
                </a:lnTo>
                <a:lnTo>
                  <a:pt x="8919772" y="264690"/>
                </a:lnTo>
                <a:lnTo>
                  <a:pt x="8919772" y="237715"/>
                </a:lnTo>
                <a:close/>
                <a:moveTo>
                  <a:pt x="3365669" y="212988"/>
                </a:moveTo>
                <a:lnTo>
                  <a:pt x="3625863" y="212988"/>
                </a:lnTo>
                <a:lnTo>
                  <a:pt x="3625863" y="303466"/>
                </a:lnTo>
                <a:lnTo>
                  <a:pt x="3543253" y="303466"/>
                </a:lnTo>
                <a:lnTo>
                  <a:pt x="3543253" y="422043"/>
                </a:lnTo>
                <a:cubicBezTo>
                  <a:pt x="3561236" y="420170"/>
                  <a:pt x="3578938" y="418297"/>
                  <a:pt x="3596359" y="416423"/>
                </a:cubicBezTo>
                <a:cubicBezTo>
                  <a:pt x="3613781" y="414550"/>
                  <a:pt x="3630360" y="412302"/>
                  <a:pt x="3646094" y="409680"/>
                </a:cubicBezTo>
                <a:lnTo>
                  <a:pt x="3647218" y="497910"/>
                </a:lnTo>
                <a:cubicBezTo>
                  <a:pt x="3635604" y="500158"/>
                  <a:pt x="3624927" y="502125"/>
                  <a:pt x="3615185" y="503810"/>
                </a:cubicBezTo>
                <a:cubicBezTo>
                  <a:pt x="3605444" y="505496"/>
                  <a:pt x="3595423" y="506995"/>
                  <a:pt x="3585120" y="508306"/>
                </a:cubicBezTo>
                <a:cubicBezTo>
                  <a:pt x="3574817" y="509618"/>
                  <a:pt x="3563296" y="511023"/>
                  <a:pt x="3550558" y="512521"/>
                </a:cubicBezTo>
                <a:cubicBezTo>
                  <a:pt x="3537820" y="514020"/>
                  <a:pt x="3522740" y="515706"/>
                  <a:pt x="3505319" y="517579"/>
                </a:cubicBezTo>
                <a:cubicBezTo>
                  <a:pt x="3487898" y="519452"/>
                  <a:pt x="3467199" y="521606"/>
                  <a:pt x="3443221" y="524042"/>
                </a:cubicBezTo>
                <a:cubicBezTo>
                  <a:pt x="3419244" y="526477"/>
                  <a:pt x="3390770" y="529193"/>
                  <a:pt x="3357801" y="532190"/>
                </a:cubicBezTo>
                <a:lnTo>
                  <a:pt x="3348247" y="433845"/>
                </a:lnTo>
                <a:cubicBezTo>
                  <a:pt x="3357239" y="433845"/>
                  <a:pt x="3369510" y="433657"/>
                  <a:pt x="3385057" y="433283"/>
                </a:cubicBezTo>
                <a:cubicBezTo>
                  <a:pt x="3400605" y="432908"/>
                  <a:pt x="3421679" y="431597"/>
                  <a:pt x="3448279" y="429349"/>
                </a:cubicBezTo>
                <a:lnTo>
                  <a:pt x="3448279" y="303466"/>
                </a:lnTo>
                <a:lnTo>
                  <a:pt x="3365669" y="303466"/>
                </a:lnTo>
                <a:close/>
                <a:moveTo>
                  <a:pt x="5927255" y="186576"/>
                </a:moveTo>
                <a:lnTo>
                  <a:pt x="6087418" y="186576"/>
                </a:lnTo>
                <a:lnTo>
                  <a:pt x="6087418" y="361350"/>
                </a:lnTo>
                <a:lnTo>
                  <a:pt x="5927255" y="361350"/>
                </a:lnTo>
                <a:close/>
                <a:moveTo>
                  <a:pt x="7466505" y="182642"/>
                </a:moveTo>
                <a:lnTo>
                  <a:pt x="7944183" y="182642"/>
                </a:lnTo>
                <a:lnTo>
                  <a:pt x="7944183" y="273682"/>
                </a:lnTo>
                <a:lnTo>
                  <a:pt x="7770534" y="273682"/>
                </a:lnTo>
                <a:lnTo>
                  <a:pt x="7769409" y="283235"/>
                </a:lnTo>
                <a:cubicBezTo>
                  <a:pt x="7764539" y="323323"/>
                  <a:pt x="7755547" y="357322"/>
                  <a:pt x="7742434" y="385234"/>
                </a:cubicBezTo>
                <a:cubicBezTo>
                  <a:pt x="7729322" y="413145"/>
                  <a:pt x="7712369" y="436374"/>
                  <a:pt x="7691576" y="454919"/>
                </a:cubicBezTo>
                <a:cubicBezTo>
                  <a:pt x="7670782" y="473464"/>
                  <a:pt x="7646244" y="488263"/>
                  <a:pt x="7617956" y="499315"/>
                </a:cubicBezTo>
                <a:cubicBezTo>
                  <a:pt x="7589671" y="510367"/>
                  <a:pt x="7558107" y="519265"/>
                  <a:pt x="7523264" y="526009"/>
                </a:cubicBezTo>
                <a:lnTo>
                  <a:pt x="7483364" y="437778"/>
                </a:lnTo>
                <a:cubicBezTo>
                  <a:pt x="7490857" y="436654"/>
                  <a:pt x="7500972" y="434969"/>
                  <a:pt x="7513710" y="432721"/>
                </a:cubicBezTo>
                <a:cubicBezTo>
                  <a:pt x="7526449" y="430473"/>
                  <a:pt x="7540124" y="427101"/>
                  <a:pt x="7554735" y="422605"/>
                </a:cubicBezTo>
                <a:cubicBezTo>
                  <a:pt x="7569346" y="418109"/>
                  <a:pt x="7583770" y="412302"/>
                  <a:pt x="7598008" y="405184"/>
                </a:cubicBezTo>
                <a:cubicBezTo>
                  <a:pt x="7612244" y="398066"/>
                  <a:pt x="7624232" y="389261"/>
                  <a:pt x="7633973" y="378771"/>
                </a:cubicBezTo>
                <a:cubicBezTo>
                  <a:pt x="7641466" y="370903"/>
                  <a:pt x="7647367" y="361818"/>
                  <a:pt x="7651676" y="351515"/>
                </a:cubicBezTo>
                <a:cubicBezTo>
                  <a:pt x="7655984" y="341212"/>
                  <a:pt x="7659262" y="331284"/>
                  <a:pt x="7661510" y="321731"/>
                </a:cubicBezTo>
                <a:cubicBezTo>
                  <a:pt x="7663758" y="312177"/>
                  <a:pt x="7665256" y="303841"/>
                  <a:pt x="7666006" y="296723"/>
                </a:cubicBezTo>
                <a:cubicBezTo>
                  <a:pt x="7666756" y="289604"/>
                  <a:pt x="7667130" y="285296"/>
                  <a:pt x="7667130" y="283797"/>
                </a:cubicBezTo>
                <a:lnTo>
                  <a:pt x="7668254" y="273682"/>
                </a:lnTo>
                <a:lnTo>
                  <a:pt x="7466505" y="273682"/>
                </a:lnTo>
                <a:close/>
                <a:moveTo>
                  <a:pt x="1135190" y="180394"/>
                </a:moveTo>
                <a:lnTo>
                  <a:pt x="1603315" y="180394"/>
                </a:lnTo>
                <a:cubicBezTo>
                  <a:pt x="1598819" y="235842"/>
                  <a:pt x="1588235" y="283985"/>
                  <a:pt x="1571564" y="324821"/>
                </a:cubicBezTo>
                <a:cubicBezTo>
                  <a:pt x="1554891" y="365658"/>
                  <a:pt x="1531195" y="400032"/>
                  <a:pt x="1500474" y="427944"/>
                </a:cubicBezTo>
                <a:cubicBezTo>
                  <a:pt x="1469753" y="455855"/>
                  <a:pt x="1431351" y="477398"/>
                  <a:pt x="1385269" y="492571"/>
                </a:cubicBezTo>
                <a:cubicBezTo>
                  <a:pt x="1339187" y="507744"/>
                  <a:pt x="1284488" y="517579"/>
                  <a:pt x="1221172" y="522075"/>
                </a:cubicBezTo>
                <a:lnTo>
                  <a:pt x="1191388" y="429911"/>
                </a:lnTo>
                <a:cubicBezTo>
                  <a:pt x="1228103" y="428412"/>
                  <a:pt x="1262571" y="425134"/>
                  <a:pt x="1294791" y="420076"/>
                </a:cubicBezTo>
                <a:cubicBezTo>
                  <a:pt x="1327011" y="415018"/>
                  <a:pt x="1355859" y="406682"/>
                  <a:pt x="1381335" y="395068"/>
                </a:cubicBezTo>
                <a:cubicBezTo>
                  <a:pt x="1406811" y="383454"/>
                  <a:pt x="1428541" y="367719"/>
                  <a:pt x="1446524" y="347862"/>
                </a:cubicBezTo>
                <a:cubicBezTo>
                  <a:pt x="1464507" y="328006"/>
                  <a:pt x="1477433" y="302530"/>
                  <a:pt x="1485301" y="271434"/>
                </a:cubicBezTo>
                <a:lnTo>
                  <a:pt x="1135190" y="271434"/>
                </a:lnTo>
                <a:close/>
                <a:moveTo>
                  <a:pt x="2988584" y="174774"/>
                </a:moveTo>
                <a:lnTo>
                  <a:pt x="2988584" y="183204"/>
                </a:lnTo>
                <a:lnTo>
                  <a:pt x="2940816" y="183204"/>
                </a:lnTo>
                <a:lnTo>
                  <a:pt x="2940816" y="196129"/>
                </a:lnTo>
                <a:cubicBezTo>
                  <a:pt x="2943064" y="202498"/>
                  <a:pt x="2947653" y="213269"/>
                  <a:pt x="2954584" y="228443"/>
                </a:cubicBezTo>
                <a:cubicBezTo>
                  <a:pt x="2961515" y="243616"/>
                  <a:pt x="2972849" y="262630"/>
                  <a:pt x="2988584" y="285483"/>
                </a:cubicBezTo>
                <a:lnTo>
                  <a:pt x="2988584" y="207369"/>
                </a:lnTo>
                <a:lnTo>
                  <a:pt x="3027922" y="207369"/>
                </a:lnTo>
                <a:close/>
                <a:moveTo>
                  <a:pt x="6372340" y="171402"/>
                </a:moveTo>
                <a:cubicBezTo>
                  <a:pt x="6384703" y="174025"/>
                  <a:pt x="6398097" y="177303"/>
                  <a:pt x="6412521" y="181237"/>
                </a:cubicBezTo>
                <a:cubicBezTo>
                  <a:pt x="6426945" y="185171"/>
                  <a:pt x="6441744" y="189760"/>
                  <a:pt x="6456917" y="195005"/>
                </a:cubicBezTo>
                <a:cubicBezTo>
                  <a:pt x="6472090" y="200250"/>
                  <a:pt x="6487170" y="205964"/>
                  <a:pt x="6502156" y="212146"/>
                </a:cubicBezTo>
                <a:cubicBezTo>
                  <a:pt x="6517142" y="218327"/>
                  <a:pt x="6531191" y="224790"/>
                  <a:pt x="6544304" y="231534"/>
                </a:cubicBezTo>
                <a:lnTo>
                  <a:pt x="6508338" y="319202"/>
                </a:lnTo>
                <a:cubicBezTo>
                  <a:pt x="6497847" y="313207"/>
                  <a:pt x="6485952" y="307119"/>
                  <a:pt x="6472652" y="300938"/>
                </a:cubicBezTo>
                <a:cubicBezTo>
                  <a:pt x="6459352" y="294756"/>
                  <a:pt x="6445303" y="288668"/>
                  <a:pt x="6430504" y="282673"/>
                </a:cubicBezTo>
                <a:cubicBezTo>
                  <a:pt x="6415705" y="276679"/>
                  <a:pt x="6400532" y="271059"/>
                  <a:pt x="6384984" y="265814"/>
                </a:cubicBezTo>
                <a:cubicBezTo>
                  <a:pt x="6369436" y="260569"/>
                  <a:pt x="6354357" y="256073"/>
                  <a:pt x="6339745" y="252327"/>
                </a:cubicBezTo>
                <a:close/>
                <a:moveTo>
                  <a:pt x="5914892" y="165783"/>
                </a:moveTo>
                <a:lnTo>
                  <a:pt x="5914892" y="230972"/>
                </a:lnTo>
                <a:lnTo>
                  <a:pt x="5884545" y="230972"/>
                </a:lnTo>
                <a:lnTo>
                  <a:pt x="5884545" y="355168"/>
                </a:lnTo>
                <a:cubicBezTo>
                  <a:pt x="5887168" y="354419"/>
                  <a:pt x="5889884" y="353482"/>
                  <a:pt x="5892694" y="352358"/>
                </a:cubicBezTo>
                <a:cubicBezTo>
                  <a:pt x="5895504" y="351234"/>
                  <a:pt x="5901217" y="348799"/>
                  <a:pt x="5909834" y="345053"/>
                </a:cubicBezTo>
                <a:lnTo>
                  <a:pt x="5913206" y="402936"/>
                </a:lnTo>
                <a:cubicBezTo>
                  <a:pt x="5932688" y="401063"/>
                  <a:pt x="5950203" y="399096"/>
                  <a:pt x="5965751" y="397035"/>
                </a:cubicBezTo>
                <a:cubicBezTo>
                  <a:pt x="5981299" y="394975"/>
                  <a:pt x="5995816" y="392820"/>
                  <a:pt x="6009304" y="390573"/>
                </a:cubicBezTo>
                <a:cubicBezTo>
                  <a:pt x="6022791" y="388325"/>
                  <a:pt x="6035810" y="385983"/>
                  <a:pt x="6048361" y="383548"/>
                </a:cubicBezTo>
                <a:cubicBezTo>
                  <a:pt x="6060912" y="381113"/>
                  <a:pt x="6073744" y="378396"/>
                  <a:pt x="6086856" y="375399"/>
                </a:cubicBezTo>
                <a:lnTo>
                  <a:pt x="6088542" y="416423"/>
                </a:lnTo>
                <a:cubicBezTo>
                  <a:pt x="6094911" y="411178"/>
                  <a:pt x="6100157" y="406495"/>
                  <a:pt x="6104278" y="402374"/>
                </a:cubicBezTo>
                <a:cubicBezTo>
                  <a:pt x="6108399" y="398253"/>
                  <a:pt x="6112145" y="394132"/>
                  <a:pt x="6115517" y="390011"/>
                </a:cubicBezTo>
                <a:cubicBezTo>
                  <a:pt x="6112520" y="368281"/>
                  <a:pt x="6109991" y="346177"/>
                  <a:pt x="6107930" y="323698"/>
                </a:cubicBezTo>
                <a:cubicBezTo>
                  <a:pt x="6105870" y="301219"/>
                  <a:pt x="6104184" y="279770"/>
                  <a:pt x="6102873" y="259351"/>
                </a:cubicBezTo>
                <a:cubicBezTo>
                  <a:pt x="6101561" y="238933"/>
                  <a:pt x="6100531" y="220575"/>
                  <a:pt x="6099782" y="204278"/>
                </a:cubicBezTo>
                <a:cubicBezTo>
                  <a:pt x="6099033" y="187981"/>
                  <a:pt x="6098658" y="175149"/>
                  <a:pt x="6098658" y="165783"/>
                </a:cubicBezTo>
                <a:close/>
                <a:moveTo>
                  <a:pt x="3063888" y="162411"/>
                </a:moveTo>
                <a:cubicBezTo>
                  <a:pt x="3058643" y="174025"/>
                  <a:pt x="3054241" y="183204"/>
                  <a:pt x="3050682" y="189948"/>
                </a:cubicBezTo>
                <a:cubicBezTo>
                  <a:pt x="3047123" y="196691"/>
                  <a:pt x="3043845" y="202498"/>
                  <a:pt x="3040847" y="207369"/>
                </a:cubicBezTo>
                <a:lnTo>
                  <a:pt x="3115590" y="207369"/>
                </a:lnTo>
                <a:lnTo>
                  <a:pt x="3115590" y="162411"/>
                </a:lnTo>
                <a:close/>
                <a:moveTo>
                  <a:pt x="8668569" y="151733"/>
                </a:moveTo>
                <a:lnTo>
                  <a:pt x="8668569" y="174212"/>
                </a:lnTo>
                <a:lnTo>
                  <a:pt x="8992829" y="174212"/>
                </a:lnTo>
                <a:lnTo>
                  <a:pt x="8992829" y="151733"/>
                </a:lnTo>
                <a:close/>
                <a:moveTo>
                  <a:pt x="9342939" y="143304"/>
                </a:moveTo>
                <a:lnTo>
                  <a:pt x="9344625" y="148361"/>
                </a:lnTo>
                <a:lnTo>
                  <a:pt x="9347435" y="155667"/>
                </a:lnTo>
                <a:cubicBezTo>
                  <a:pt x="9348559" y="158290"/>
                  <a:pt x="9349683" y="160725"/>
                  <a:pt x="9350807" y="162973"/>
                </a:cubicBezTo>
                <a:lnTo>
                  <a:pt x="9352493" y="167468"/>
                </a:lnTo>
                <a:lnTo>
                  <a:pt x="9439599" y="167468"/>
                </a:lnTo>
                <a:cubicBezTo>
                  <a:pt x="9441472" y="162973"/>
                  <a:pt x="9442877" y="159226"/>
                  <a:pt x="9443814" y="156229"/>
                </a:cubicBezTo>
                <a:cubicBezTo>
                  <a:pt x="9444750" y="153232"/>
                  <a:pt x="9445968" y="148923"/>
                  <a:pt x="9447467" y="143304"/>
                </a:cubicBezTo>
                <a:close/>
                <a:moveTo>
                  <a:pt x="9804321" y="129816"/>
                </a:moveTo>
                <a:cubicBezTo>
                  <a:pt x="9805444" y="137684"/>
                  <a:pt x="9806474" y="144428"/>
                  <a:pt x="9807411" y="150047"/>
                </a:cubicBezTo>
                <a:cubicBezTo>
                  <a:pt x="9808349" y="155667"/>
                  <a:pt x="9809191" y="160912"/>
                  <a:pt x="9809940" y="165783"/>
                </a:cubicBezTo>
                <a:cubicBezTo>
                  <a:pt x="9810689" y="170653"/>
                  <a:pt x="9811345" y="175523"/>
                  <a:pt x="9811908" y="180394"/>
                </a:cubicBezTo>
                <a:cubicBezTo>
                  <a:pt x="9812469" y="185264"/>
                  <a:pt x="9812938" y="190697"/>
                  <a:pt x="9813312" y="196691"/>
                </a:cubicBezTo>
                <a:lnTo>
                  <a:pt x="9854336" y="196691"/>
                </a:lnTo>
                <a:cubicBezTo>
                  <a:pt x="9855835" y="191821"/>
                  <a:pt x="9857334" y="185826"/>
                  <a:pt x="9858833" y="178708"/>
                </a:cubicBezTo>
                <a:cubicBezTo>
                  <a:pt x="9860331" y="171590"/>
                  <a:pt x="9861642" y="164659"/>
                  <a:pt x="9862766" y="157915"/>
                </a:cubicBezTo>
                <a:cubicBezTo>
                  <a:pt x="9863890" y="151171"/>
                  <a:pt x="9864826" y="145177"/>
                  <a:pt x="9865576" y="139932"/>
                </a:cubicBezTo>
                <a:cubicBezTo>
                  <a:pt x="9866325" y="134687"/>
                  <a:pt x="9866700" y="131315"/>
                  <a:pt x="9866700" y="129816"/>
                </a:cubicBezTo>
                <a:close/>
                <a:moveTo>
                  <a:pt x="6745491" y="110147"/>
                </a:moveTo>
                <a:lnTo>
                  <a:pt x="6837655" y="155667"/>
                </a:lnTo>
                <a:cubicBezTo>
                  <a:pt x="6821920" y="202873"/>
                  <a:pt x="6804686" y="244084"/>
                  <a:pt x="6785954" y="279302"/>
                </a:cubicBezTo>
                <a:cubicBezTo>
                  <a:pt x="6767221" y="314519"/>
                  <a:pt x="6747083" y="344959"/>
                  <a:pt x="6725541" y="370622"/>
                </a:cubicBezTo>
                <a:cubicBezTo>
                  <a:pt x="6703999" y="396286"/>
                  <a:pt x="6680958" y="417735"/>
                  <a:pt x="6656418" y="434969"/>
                </a:cubicBezTo>
                <a:cubicBezTo>
                  <a:pt x="6631879" y="452202"/>
                  <a:pt x="6605934" y="466533"/>
                  <a:pt x="6578585" y="477960"/>
                </a:cubicBezTo>
                <a:cubicBezTo>
                  <a:pt x="6551235" y="489386"/>
                  <a:pt x="6522481" y="498378"/>
                  <a:pt x="6492322" y="504934"/>
                </a:cubicBezTo>
                <a:cubicBezTo>
                  <a:pt x="6462162" y="511491"/>
                  <a:pt x="6430598" y="517017"/>
                  <a:pt x="6397628" y="521513"/>
                </a:cubicBezTo>
                <a:lnTo>
                  <a:pt x="6368968" y="415299"/>
                </a:lnTo>
                <a:cubicBezTo>
                  <a:pt x="6398191" y="412302"/>
                  <a:pt x="6426102" y="408743"/>
                  <a:pt x="6452702" y="404622"/>
                </a:cubicBezTo>
                <a:cubicBezTo>
                  <a:pt x="6479302" y="400501"/>
                  <a:pt x="6504404" y="394319"/>
                  <a:pt x="6528007" y="386077"/>
                </a:cubicBezTo>
                <a:cubicBezTo>
                  <a:pt x="6551610" y="377834"/>
                  <a:pt x="6573808" y="366970"/>
                  <a:pt x="6594601" y="353482"/>
                </a:cubicBezTo>
                <a:cubicBezTo>
                  <a:pt x="6615394" y="339995"/>
                  <a:pt x="6634876" y="322386"/>
                  <a:pt x="6653046" y="300657"/>
                </a:cubicBezTo>
                <a:cubicBezTo>
                  <a:pt x="6671216" y="278927"/>
                  <a:pt x="6687982" y="252514"/>
                  <a:pt x="6703343" y="221418"/>
                </a:cubicBezTo>
                <a:cubicBezTo>
                  <a:pt x="6718704" y="190322"/>
                  <a:pt x="6732753" y="153232"/>
                  <a:pt x="6745491" y="110147"/>
                </a:cubicBezTo>
                <a:close/>
                <a:moveTo>
                  <a:pt x="4182780" y="78676"/>
                </a:moveTo>
                <a:cubicBezTo>
                  <a:pt x="4180533" y="81299"/>
                  <a:pt x="4177816" y="84483"/>
                  <a:pt x="4174632" y="88230"/>
                </a:cubicBezTo>
                <a:cubicBezTo>
                  <a:pt x="4171447" y="91977"/>
                  <a:pt x="4166952" y="96566"/>
                  <a:pt x="4161145" y="101998"/>
                </a:cubicBezTo>
                <a:cubicBezTo>
                  <a:pt x="4155337" y="107431"/>
                  <a:pt x="4147938" y="113987"/>
                  <a:pt x="4138946" y="121668"/>
                </a:cubicBezTo>
                <a:cubicBezTo>
                  <a:pt x="4129955" y="129348"/>
                  <a:pt x="4118902" y="138246"/>
                  <a:pt x="4105790" y="148361"/>
                </a:cubicBezTo>
                <a:lnTo>
                  <a:pt x="4260333" y="148361"/>
                </a:lnTo>
                <a:cubicBezTo>
                  <a:pt x="4239727" y="132626"/>
                  <a:pt x="4223431" y="118951"/>
                  <a:pt x="4211441" y="107337"/>
                </a:cubicBezTo>
                <a:cubicBezTo>
                  <a:pt x="4199452" y="95723"/>
                  <a:pt x="4189899" y="86169"/>
                  <a:pt x="4182780" y="78676"/>
                </a:cubicBezTo>
                <a:close/>
                <a:moveTo>
                  <a:pt x="577149" y="59007"/>
                </a:moveTo>
                <a:lnTo>
                  <a:pt x="931193" y="59007"/>
                </a:lnTo>
                <a:cubicBezTo>
                  <a:pt x="931942" y="88605"/>
                  <a:pt x="939997" y="110896"/>
                  <a:pt x="955358" y="125882"/>
                </a:cubicBezTo>
                <a:cubicBezTo>
                  <a:pt x="970719" y="140868"/>
                  <a:pt x="992636" y="148361"/>
                  <a:pt x="1021109" y="148361"/>
                </a:cubicBezTo>
                <a:lnTo>
                  <a:pt x="1025043" y="148361"/>
                </a:lnTo>
                <a:cubicBezTo>
                  <a:pt x="1019423" y="202686"/>
                  <a:pt x="1007060" y="250828"/>
                  <a:pt x="987952" y="292789"/>
                </a:cubicBezTo>
                <a:cubicBezTo>
                  <a:pt x="968845" y="334750"/>
                  <a:pt x="943650" y="370997"/>
                  <a:pt x="912367" y="401531"/>
                </a:cubicBezTo>
                <a:cubicBezTo>
                  <a:pt x="881084" y="432065"/>
                  <a:pt x="843993" y="457354"/>
                  <a:pt x="801096" y="477398"/>
                </a:cubicBezTo>
                <a:cubicBezTo>
                  <a:pt x="758199" y="497441"/>
                  <a:pt x="710150" y="512708"/>
                  <a:pt x="656949" y="523199"/>
                </a:cubicBezTo>
                <a:lnTo>
                  <a:pt x="610305" y="429911"/>
                </a:lnTo>
                <a:cubicBezTo>
                  <a:pt x="654514" y="423916"/>
                  <a:pt x="692541" y="415018"/>
                  <a:pt x="724386" y="403217"/>
                </a:cubicBezTo>
                <a:cubicBezTo>
                  <a:pt x="756232" y="391416"/>
                  <a:pt x="783206" y="377741"/>
                  <a:pt x="805311" y="362193"/>
                </a:cubicBezTo>
                <a:cubicBezTo>
                  <a:pt x="827415" y="346645"/>
                  <a:pt x="845305" y="329879"/>
                  <a:pt x="858979" y="311896"/>
                </a:cubicBezTo>
                <a:cubicBezTo>
                  <a:pt x="872654" y="293913"/>
                  <a:pt x="883519" y="275836"/>
                  <a:pt x="891574" y="257666"/>
                </a:cubicBezTo>
                <a:cubicBezTo>
                  <a:pt x="899629" y="239495"/>
                  <a:pt x="905529" y="221793"/>
                  <a:pt x="909276" y="204559"/>
                </a:cubicBezTo>
                <a:cubicBezTo>
                  <a:pt x="913022" y="187325"/>
                  <a:pt x="915832" y="171590"/>
                  <a:pt x="917706" y="157353"/>
                </a:cubicBezTo>
                <a:lnTo>
                  <a:pt x="577149" y="157353"/>
                </a:lnTo>
                <a:close/>
                <a:moveTo>
                  <a:pt x="6921390" y="50016"/>
                </a:moveTo>
                <a:lnTo>
                  <a:pt x="7318705" y="50016"/>
                </a:lnTo>
                <a:cubicBezTo>
                  <a:pt x="7314585" y="73993"/>
                  <a:pt x="7309714" y="96379"/>
                  <a:pt x="7304094" y="117172"/>
                </a:cubicBezTo>
                <a:cubicBezTo>
                  <a:pt x="7298475" y="137965"/>
                  <a:pt x="7291731" y="158102"/>
                  <a:pt x="7283863" y="177584"/>
                </a:cubicBezTo>
                <a:cubicBezTo>
                  <a:pt x="7275995" y="197066"/>
                  <a:pt x="7266817" y="216267"/>
                  <a:pt x="7256327" y="235186"/>
                </a:cubicBezTo>
                <a:cubicBezTo>
                  <a:pt x="7245836" y="254106"/>
                  <a:pt x="7233847" y="273494"/>
                  <a:pt x="7220360" y="293351"/>
                </a:cubicBezTo>
                <a:cubicBezTo>
                  <a:pt x="7245087" y="311334"/>
                  <a:pt x="7267004" y="327912"/>
                  <a:pt x="7286111" y="343086"/>
                </a:cubicBezTo>
                <a:cubicBezTo>
                  <a:pt x="7305218" y="358259"/>
                  <a:pt x="7321984" y="372215"/>
                  <a:pt x="7336408" y="384953"/>
                </a:cubicBezTo>
                <a:cubicBezTo>
                  <a:pt x="7350832" y="397691"/>
                  <a:pt x="7363289" y="409211"/>
                  <a:pt x="7373779" y="419514"/>
                </a:cubicBezTo>
                <a:cubicBezTo>
                  <a:pt x="7384269" y="429817"/>
                  <a:pt x="7393448" y="438902"/>
                  <a:pt x="7401316" y="446770"/>
                </a:cubicBezTo>
                <a:lnTo>
                  <a:pt x="7317582" y="528256"/>
                </a:lnTo>
                <a:cubicBezTo>
                  <a:pt x="7304094" y="512521"/>
                  <a:pt x="7289764" y="496505"/>
                  <a:pt x="7274591" y="480208"/>
                </a:cubicBezTo>
                <a:cubicBezTo>
                  <a:pt x="7259417" y="463910"/>
                  <a:pt x="7244619" y="448550"/>
                  <a:pt x="7230195" y="434126"/>
                </a:cubicBezTo>
                <a:cubicBezTo>
                  <a:pt x="7215770" y="419702"/>
                  <a:pt x="7202377" y="406589"/>
                  <a:pt x="7190013" y="394787"/>
                </a:cubicBezTo>
                <a:cubicBezTo>
                  <a:pt x="7177650" y="382986"/>
                  <a:pt x="7167534" y="373713"/>
                  <a:pt x="7159667" y="366970"/>
                </a:cubicBezTo>
                <a:cubicBezTo>
                  <a:pt x="7132692" y="394694"/>
                  <a:pt x="7108059" y="417641"/>
                  <a:pt x="7085767" y="435812"/>
                </a:cubicBezTo>
                <a:cubicBezTo>
                  <a:pt x="7063475" y="453982"/>
                  <a:pt x="7043338" y="468968"/>
                  <a:pt x="7025355" y="480770"/>
                </a:cubicBezTo>
                <a:cubicBezTo>
                  <a:pt x="7007371" y="492571"/>
                  <a:pt x="6991449" y="501656"/>
                  <a:pt x="6977587" y="508025"/>
                </a:cubicBezTo>
                <a:cubicBezTo>
                  <a:pt x="6963725" y="514394"/>
                  <a:pt x="6951923" y="519639"/>
                  <a:pt x="6942182" y="523761"/>
                </a:cubicBezTo>
                <a:lnTo>
                  <a:pt x="6887109" y="441150"/>
                </a:lnTo>
                <a:cubicBezTo>
                  <a:pt x="6957169" y="412302"/>
                  <a:pt x="7017955" y="372777"/>
                  <a:pt x="7069470" y="322574"/>
                </a:cubicBezTo>
                <a:cubicBezTo>
                  <a:pt x="7120984" y="272370"/>
                  <a:pt x="7160416" y="212614"/>
                  <a:pt x="7187765" y="143304"/>
                </a:cubicBezTo>
                <a:lnTo>
                  <a:pt x="6921390" y="143304"/>
                </a:lnTo>
                <a:close/>
                <a:moveTo>
                  <a:pt x="2623300" y="47206"/>
                </a:moveTo>
                <a:cubicBezTo>
                  <a:pt x="2625548" y="50203"/>
                  <a:pt x="2628545" y="54512"/>
                  <a:pt x="2632292" y="60131"/>
                </a:cubicBezTo>
                <a:cubicBezTo>
                  <a:pt x="2636038" y="65751"/>
                  <a:pt x="2640159" y="72214"/>
                  <a:pt x="2644655" y="79519"/>
                </a:cubicBezTo>
                <a:cubicBezTo>
                  <a:pt x="2649151" y="86825"/>
                  <a:pt x="2653834" y="94693"/>
                  <a:pt x="2658704" y="103122"/>
                </a:cubicBezTo>
                <a:cubicBezTo>
                  <a:pt x="2663575" y="111552"/>
                  <a:pt x="2667884" y="120075"/>
                  <a:pt x="2671630" y="128692"/>
                </a:cubicBezTo>
                <a:lnTo>
                  <a:pt x="2623300" y="154543"/>
                </a:lnTo>
                <a:cubicBezTo>
                  <a:pt x="2616931" y="139182"/>
                  <a:pt x="2609812" y="124571"/>
                  <a:pt x="2601945" y="110709"/>
                </a:cubicBezTo>
                <a:cubicBezTo>
                  <a:pt x="2594077" y="96847"/>
                  <a:pt x="2585460" y="82798"/>
                  <a:pt x="2576094" y="68561"/>
                </a:cubicBezTo>
                <a:close/>
                <a:moveTo>
                  <a:pt x="1177900" y="41024"/>
                </a:moveTo>
                <a:lnTo>
                  <a:pt x="1566787" y="41024"/>
                </a:lnTo>
                <a:lnTo>
                  <a:pt x="1566787" y="131502"/>
                </a:lnTo>
                <a:lnTo>
                  <a:pt x="1177900" y="131502"/>
                </a:lnTo>
                <a:close/>
                <a:moveTo>
                  <a:pt x="7512024" y="40462"/>
                </a:moveTo>
                <a:lnTo>
                  <a:pt x="7899787" y="40462"/>
                </a:lnTo>
                <a:lnTo>
                  <a:pt x="7899787" y="130940"/>
                </a:lnTo>
                <a:lnTo>
                  <a:pt x="7512024" y="130940"/>
                </a:lnTo>
                <a:close/>
                <a:moveTo>
                  <a:pt x="1125" y="39900"/>
                </a:moveTo>
                <a:lnTo>
                  <a:pt x="498472" y="39900"/>
                </a:lnTo>
                <a:cubicBezTo>
                  <a:pt x="493977" y="75867"/>
                  <a:pt x="487233" y="107618"/>
                  <a:pt x="478241" y="135155"/>
                </a:cubicBezTo>
                <a:cubicBezTo>
                  <a:pt x="469250" y="162692"/>
                  <a:pt x="457823" y="187231"/>
                  <a:pt x="443961" y="208774"/>
                </a:cubicBezTo>
                <a:cubicBezTo>
                  <a:pt x="430099" y="230316"/>
                  <a:pt x="413708" y="249517"/>
                  <a:pt x="394788" y="266376"/>
                </a:cubicBezTo>
                <a:cubicBezTo>
                  <a:pt x="375868" y="283235"/>
                  <a:pt x="354607" y="298783"/>
                  <a:pt x="331004" y="313020"/>
                </a:cubicBezTo>
                <a:lnTo>
                  <a:pt x="271996" y="254013"/>
                </a:lnTo>
                <a:cubicBezTo>
                  <a:pt x="266751" y="298596"/>
                  <a:pt x="256167" y="336529"/>
                  <a:pt x="240245" y="367813"/>
                </a:cubicBezTo>
                <a:cubicBezTo>
                  <a:pt x="224322" y="399096"/>
                  <a:pt x="206245" y="425321"/>
                  <a:pt x="186014" y="446489"/>
                </a:cubicBezTo>
                <a:cubicBezTo>
                  <a:pt x="165783" y="467657"/>
                  <a:pt x="144803" y="484703"/>
                  <a:pt x="123073" y="497629"/>
                </a:cubicBezTo>
                <a:cubicBezTo>
                  <a:pt x="101343" y="510554"/>
                  <a:pt x="81861" y="520763"/>
                  <a:pt x="64628" y="528256"/>
                </a:cubicBezTo>
                <a:lnTo>
                  <a:pt x="0" y="450142"/>
                </a:lnTo>
                <a:cubicBezTo>
                  <a:pt x="36716" y="435905"/>
                  <a:pt x="66688" y="419983"/>
                  <a:pt x="89916" y="402374"/>
                </a:cubicBezTo>
                <a:cubicBezTo>
                  <a:pt x="113145" y="384765"/>
                  <a:pt x="131315" y="364628"/>
                  <a:pt x="144428" y="341962"/>
                </a:cubicBezTo>
                <a:cubicBezTo>
                  <a:pt x="157541" y="319295"/>
                  <a:pt x="166158" y="294943"/>
                  <a:pt x="170279" y="268905"/>
                </a:cubicBezTo>
                <a:cubicBezTo>
                  <a:pt x="174400" y="242867"/>
                  <a:pt x="176461" y="215986"/>
                  <a:pt x="176461" y="188262"/>
                </a:cubicBezTo>
                <a:cubicBezTo>
                  <a:pt x="176461" y="181143"/>
                  <a:pt x="176273" y="174025"/>
                  <a:pt x="175899" y="166907"/>
                </a:cubicBezTo>
                <a:lnTo>
                  <a:pt x="278178" y="166907"/>
                </a:lnTo>
                <a:cubicBezTo>
                  <a:pt x="277803" y="177771"/>
                  <a:pt x="277429" y="188543"/>
                  <a:pt x="277054" y="199220"/>
                </a:cubicBezTo>
                <a:cubicBezTo>
                  <a:pt x="276680" y="209898"/>
                  <a:pt x="275743" y="221980"/>
                  <a:pt x="274244" y="235467"/>
                </a:cubicBezTo>
                <a:cubicBezTo>
                  <a:pt x="291853" y="226850"/>
                  <a:pt x="306558" y="217672"/>
                  <a:pt x="318359" y="207931"/>
                </a:cubicBezTo>
                <a:cubicBezTo>
                  <a:pt x="330161" y="198190"/>
                  <a:pt x="339902" y="188636"/>
                  <a:pt x="347582" y="179270"/>
                </a:cubicBezTo>
                <a:cubicBezTo>
                  <a:pt x="355262" y="169904"/>
                  <a:pt x="361163" y="161287"/>
                  <a:pt x="365284" y="153419"/>
                </a:cubicBezTo>
                <a:cubicBezTo>
                  <a:pt x="369405" y="145551"/>
                  <a:pt x="372403" y="139370"/>
                  <a:pt x="374276" y="134874"/>
                </a:cubicBezTo>
                <a:lnTo>
                  <a:pt x="1125" y="134874"/>
                </a:lnTo>
                <a:close/>
                <a:moveTo>
                  <a:pt x="1014365" y="39338"/>
                </a:moveTo>
                <a:cubicBezTo>
                  <a:pt x="1007247" y="39338"/>
                  <a:pt x="1001159" y="41867"/>
                  <a:pt x="996101" y="46925"/>
                </a:cubicBezTo>
                <a:cubicBezTo>
                  <a:pt x="991043" y="51983"/>
                  <a:pt x="988515" y="58071"/>
                  <a:pt x="988515" y="65189"/>
                </a:cubicBezTo>
                <a:cubicBezTo>
                  <a:pt x="988515" y="72682"/>
                  <a:pt x="991043" y="78864"/>
                  <a:pt x="996101" y="83734"/>
                </a:cubicBezTo>
                <a:cubicBezTo>
                  <a:pt x="1001159" y="88605"/>
                  <a:pt x="1007247" y="91040"/>
                  <a:pt x="1014365" y="91040"/>
                </a:cubicBezTo>
                <a:cubicBezTo>
                  <a:pt x="1021858" y="91040"/>
                  <a:pt x="1028040" y="88605"/>
                  <a:pt x="1032910" y="83734"/>
                </a:cubicBezTo>
                <a:cubicBezTo>
                  <a:pt x="1037781" y="78864"/>
                  <a:pt x="1040216" y="72682"/>
                  <a:pt x="1040216" y="65189"/>
                </a:cubicBezTo>
                <a:cubicBezTo>
                  <a:pt x="1040216" y="58071"/>
                  <a:pt x="1037781" y="51983"/>
                  <a:pt x="1032910" y="46925"/>
                </a:cubicBezTo>
                <a:cubicBezTo>
                  <a:pt x="1028040" y="41867"/>
                  <a:pt x="1021858" y="39338"/>
                  <a:pt x="1014365" y="39338"/>
                </a:cubicBezTo>
                <a:close/>
                <a:moveTo>
                  <a:pt x="6416736" y="35966"/>
                </a:moveTo>
                <a:cubicBezTo>
                  <a:pt x="6450079" y="41586"/>
                  <a:pt x="6482019" y="49266"/>
                  <a:pt x="6512552" y="59007"/>
                </a:cubicBezTo>
                <a:cubicBezTo>
                  <a:pt x="6543086" y="68748"/>
                  <a:pt x="6570904" y="79238"/>
                  <a:pt x="6596006" y="90478"/>
                </a:cubicBezTo>
                <a:lnTo>
                  <a:pt x="6558354" y="177022"/>
                </a:lnTo>
                <a:cubicBezTo>
                  <a:pt x="6545990" y="170653"/>
                  <a:pt x="6533627" y="164846"/>
                  <a:pt x="6521263" y="159601"/>
                </a:cubicBezTo>
                <a:cubicBezTo>
                  <a:pt x="6508900" y="154356"/>
                  <a:pt x="6495787" y="149298"/>
                  <a:pt x="6481925" y="144428"/>
                </a:cubicBezTo>
                <a:cubicBezTo>
                  <a:pt x="6468063" y="139557"/>
                  <a:pt x="6453077" y="134780"/>
                  <a:pt x="6436967" y="130097"/>
                </a:cubicBezTo>
                <a:cubicBezTo>
                  <a:pt x="6420857" y="125414"/>
                  <a:pt x="6402873" y="120637"/>
                  <a:pt x="6383017" y="115767"/>
                </a:cubicBezTo>
                <a:close/>
                <a:moveTo>
                  <a:pt x="2378841" y="26413"/>
                </a:moveTo>
                <a:lnTo>
                  <a:pt x="2485616" y="26413"/>
                </a:lnTo>
                <a:lnTo>
                  <a:pt x="2485616" y="157353"/>
                </a:lnTo>
                <a:cubicBezTo>
                  <a:pt x="2505098" y="163722"/>
                  <a:pt x="2526078" y="171121"/>
                  <a:pt x="2548557" y="179551"/>
                </a:cubicBezTo>
                <a:cubicBezTo>
                  <a:pt x="2571036" y="187981"/>
                  <a:pt x="2593984" y="197159"/>
                  <a:pt x="2617399" y="207088"/>
                </a:cubicBezTo>
                <a:cubicBezTo>
                  <a:pt x="2640815" y="217016"/>
                  <a:pt x="2664043" y="227600"/>
                  <a:pt x="2687084" y="238839"/>
                </a:cubicBezTo>
                <a:cubicBezTo>
                  <a:pt x="2710125" y="250079"/>
                  <a:pt x="2731948" y="261693"/>
                  <a:pt x="2752554" y="273682"/>
                </a:cubicBezTo>
                <a:lnTo>
                  <a:pt x="2699728" y="377647"/>
                </a:lnTo>
                <a:cubicBezTo>
                  <a:pt x="2685867" y="368281"/>
                  <a:pt x="2670319" y="358446"/>
                  <a:pt x="2653084" y="348143"/>
                </a:cubicBezTo>
                <a:cubicBezTo>
                  <a:pt x="2635851" y="337841"/>
                  <a:pt x="2617961" y="327725"/>
                  <a:pt x="2599416" y="317797"/>
                </a:cubicBezTo>
                <a:cubicBezTo>
                  <a:pt x="2580871" y="307869"/>
                  <a:pt x="2561857" y="298409"/>
                  <a:pt x="2542376" y="289417"/>
                </a:cubicBezTo>
                <a:cubicBezTo>
                  <a:pt x="2522894" y="280425"/>
                  <a:pt x="2503974" y="272558"/>
                  <a:pt x="2485616" y="265814"/>
                </a:cubicBezTo>
                <a:lnTo>
                  <a:pt x="2485616" y="520951"/>
                </a:lnTo>
                <a:lnTo>
                  <a:pt x="2378841" y="520951"/>
                </a:lnTo>
                <a:close/>
                <a:moveTo>
                  <a:pt x="8177403" y="21917"/>
                </a:moveTo>
                <a:lnTo>
                  <a:pt x="8284178" y="38776"/>
                </a:lnTo>
                <a:cubicBezTo>
                  <a:pt x="8281930" y="46644"/>
                  <a:pt x="8278465" y="58352"/>
                  <a:pt x="8273782" y="73900"/>
                </a:cubicBezTo>
                <a:cubicBezTo>
                  <a:pt x="8269098" y="89448"/>
                  <a:pt x="8263854" y="106963"/>
                  <a:pt x="8258047" y="126444"/>
                </a:cubicBezTo>
                <a:cubicBezTo>
                  <a:pt x="8252239" y="145926"/>
                  <a:pt x="8246245" y="166345"/>
                  <a:pt x="8240063" y="187700"/>
                </a:cubicBezTo>
                <a:cubicBezTo>
                  <a:pt x="8233881" y="209055"/>
                  <a:pt x="8227981" y="229286"/>
                  <a:pt x="8222361" y="248393"/>
                </a:cubicBezTo>
                <a:cubicBezTo>
                  <a:pt x="8216741" y="267500"/>
                  <a:pt x="8211590" y="284547"/>
                  <a:pt x="8206907" y="299533"/>
                </a:cubicBezTo>
                <a:cubicBezTo>
                  <a:pt x="8202223" y="314519"/>
                  <a:pt x="8198758" y="325383"/>
                  <a:pt x="8196510" y="332127"/>
                </a:cubicBezTo>
                <a:cubicBezTo>
                  <a:pt x="8190890" y="348986"/>
                  <a:pt x="8186301" y="362848"/>
                  <a:pt x="8182742" y="373713"/>
                </a:cubicBezTo>
                <a:cubicBezTo>
                  <a:pt x="8179182" y="384578"/>
                  <a:pt x="8175905" y="393944"/>
                  <a:pt x="8172907" y="401812"/>
                </a:cubicBezTo>
                <a:cubicBezTo>
                  <a:pt x="8180400" y="401812"/>
                  <a:pt x="8187331" y="401718"/>
                  <a:pt x="8193701" y="401531"/>
                </a:cubicBezTo>
                <a:cubicBezTo>
                  <a:pt x="8200069" y="401344"/>
                  <a:pt x="8206813" y="401156"/>
                  <a:pt x="8213931" y="400969"/>
                </a:cubicBezTo>
                <a:cubicBezTo>
                  <a:pt x="8221049" y="400782"/>
                  <a:pt x="8228917" y="400594"/>
                  <a:pt x="8237535" y="400407"/>
                </a:cubicBezTo>
                <a:cubicBezTo>
                  <a:pt x="8246151" y="400220"/>
                  <a:pt x="8256548" y="399845"/>
                  <a:pt x="8268724" y="399283"/>
                </a:cubicBezTo>
                <a:cubicBezTo>
                  <a:pt x="8280900" y="398721"/>
                  <a:pt x="8295418" y="398159"/>
                  <a:pt x="8312277" y="397597"/>
                </a:cubicBezTo>
                <a:cubicBezTo>
                  <a:pt x="8329136" y="397035"/>
                  <a:pt x="8348993" y="396380"/>
                  <a:pt x="8371846" y="395630"/>
                </a:cubicBezTo>
                <a:cubicBezTo>
                  <a:pt x="8357610" y="364534"/>
                  <a:pt x="8344122" y="338590"/>
                  <a:pt x="8331384" y="317797"/>
                </a:cubicBezTo>
                <a:cubicBezTo>
                  <a:pt x="8318646" y="297004"/>
                  <a:pt x="8308156" y="280238"/>
                  <a:pt x="8299913" y="267500"/>
                </a:cubicBezTo>
                <a:lnTo>
                  <a:pt x="8385334" y="228162"/>
                </a:lnTo>
                <a:cubicBezTo>
                  <a:pt x="8415681" y="266751"/>
                  <a:pt x="8442093" y="307588"/>
                  <a:pt x="8464572" y="350672"/>
                </a:cubicBezTo>
                <a:cubicBezTo>
                  <a:pt x="8487051" y="393757"/>
                  <a:pt x="8506908" y="438340"/>
                  <a:pt x="8524141" y="484422"/>
                </a:cubicBezTo>
                <a:lnTo>
                  <a:pt x="8425796" y="527694"/>
                </a:lnTo>
                <a:cubicBezTo>
                  <a:pt x="8421300" y="515706"/>
                  <a:pt x="8417835" y="506527"/>
                  <a:pt x="8415399" y="500158"/>
                </a:cubicBezTo>
                <a:cubicBezTo>
                  <a:pt x="8412964" y="493789"/>
                  <a:pt x="8410435" y="487232"/>
                  <a:pt x="8407812" y="480489"/>
                </a:cubicBezTo>
                <a:cubicBezTo>
                  <a:pt x="8371846" y="483111"/>
                  <a:pt x="8340844" y="485359"/>
                  <a:pt x="8314806" y="487232"/>
                </a:cubicBezTo>
                <a:cubicBezTo>
                  <a:pt x="8288767" y="489106"/>
                  <a:pt x="8265633" y="490698"/>
                  <a:pt x="8245402" y="492009"/>
                </a:cubicBezTo>
                <a:cubicBezTo>
                  <a:pt x="8225171" y="493320"/>
                  <a:pt x="8207000" y="494444"/>
                  <a:pt x="8190890" y="495381"/>
                </a:cubicBezTo>
                <a:cubicBezTo>
                  <a:pt x="8174781" y="496317"/>
                  <a:pt x="8158858" y="497254"/>
                  <a:pt x="8143122" y="498191"/>
                </a:cubicBezTo>
                <a:cubicBezTo>
                  <a:pt x="8127387" y="499127"/>
                  <a:pt x="8110809" y="500064"/>
                  <a:pt x="8093387" y="501001"/>
                </a:cubicBezTo>
                <a:cubicBezTo>
                  <a:pt x="8075966" y="501937"/>
                  <a:pt x="8056016" y="502968"/>
                  <a:pt x="8033538" y="504092"/>
                </a:cubicBezTo>
                <a:lnTo>
                  <a:pt x="8021736" y="402374"/>
                </a:lnTo>
                <a:lnTo>
                  <a:pt x="8077933" y="402374"/>
                </a:lnTo>
                <a:cubicBezTo>
                  <a:pt x="8090297" y="359289"/>
                  <a:pt x="8100693" y="322667"/>
                  <a:pt x="8109123" y="292508"/>
                </a:cubicBezTo>
                <a:cubicBezTo>
                  <a:pt x="8117553" y="262349"/>
                  <a:pt x="8124858" y="236310"/>
                  <a:pt x="8131040" y="214393"/>
                </a:cubicBezTo>
                <a:cubicBezTo>
                  <a:pt x="8137222" y="192476"/>
                  <a:pt x="8142279" y="173744"/>
                  <a:pt x="8146213" y="158196"/>
                </a:cubicBezTo>
                <a:cubicBezTo>
                  <a:pt x="8150147" y="142648"/>
                  <a:pt x="8153800" y="127943"/>
                  <a:pt x="8157172" y="114081"/>
                </a:cubicBezTo>
                <a:cubicBezTo>
                  <a:pt x="8160544" y="100219"/>
                  <a:pt x="8163728" y="86169"/>
                  <a:pt x="8166725" y="71933"/>
                </a:cubicBezTo>
                <a:cubicBezTo>
                  <a:pt x="8169723" y="57696"/>
                  <a:pt x="8173282" y="41024"/>
                  <a:pt x="8177403" y="21917"/>
                </a:cubicBezTo>
                <a:close/>
                <a:moveTo>
                  <a:pt x="2698604" y="17421"/>
                </a:moveTo>
                <a:cubicBezTo>
                  <a:pt x="2704974" y="25289"/>
                  <a:pt x="2712748" y="35779"/>
                  <a:pt x="2721927" y="48892"/>
                </a:cubicBezTo>
                <a:cubicBezTo>
                  <a:pt x="2731106" y="62004"/>
                  <a:pt x="2739629" y="76429"/>
                  <a:pt x="2747496" y="92164"/>
                </a:cubicBezTo>
                <a:lnTo>
                  <a:pt x="2698604" y="118015"/>
                </a:lnTo>
                <a:cubicBezTo>
                  <a:pt x="2691111" y="103029"/>
                  <a:pt x="2682776" y="88417"/>
                  <a:pt x="2673597" y="74181"/>
                </a:cubicBezTo>
                <a:cubicBezTo>
                  <a:pt x="2664418" y="59944"/>
                  <a:pt x="2656644" y="48330"/>
                  <a:pt x="2650274" y="39338"/>
                </a:cubicBezTo>
                <a:close/>
                <a:moveTo>
                  <a:pt x="2089986" y="16859"/>
                </a:moveTo>
                <a:lnTo>
                  <a:pt x="2177092" y="78676"/>
                </a:lnTo>
                <a:cubicBezTo>
                  <a:pt x="2171472" y="85045"/>
                  <a:pt x="2164073" y="93007"/>
                  <a:pt x="2154893" y="102560"/>
                </a:cubicBezTo>
                <a:cubicBezTo>
                  <a:pt x="2145715" y="112114"/>
                  <a:pt x="2134382" y="123166"/>
                  <a:pt x="2120894" y="135717"/>
                </a:cubicBezTo>
                <a:cubicBezTo>
                  <a:pt x="2107407" y="148268"/>
                  <a:pt x="2091578" y="162036"/>
                  <a:pt x="2073407" y="177022"/>
                </a:cubicBezTo>
                <a:cubicBezTo>
                  <a:pt x="2055237" y="192008"/>
                  <a:pt x="2034350" y="208118"/>
                  <a:pt x="2010747" y="225352"/>
                </a:cubicBezTo>
                <a:lnTo>
                  <a:pt x="2010747" y="519827"/>
                </a:lnTo>
                <a:lnTo>
                  <a:pt x="1905658" y="519827"/>
                </a:lnTo>
                <a:lnTo>
                  <a:pt x="1905658" y="293913"/>
                </a:lnTo>
                <a:cubicBezTo>
                  <a:pt x="1898914" y="298034"/>
                  <a:pt x="1889923" y="303185"/>
                  <a:pt x="1878683" y="309367"/>
                </a:cubicBezTo>
                <a:cubicBezTo>
                  <a:pt x="1867444" y="315549"/>
                  <a:pt x="1854237" y="322105"/>
                  <a:pt x="1839064" y="329036"/>
                </a:cubicBezTo>
                <a:cubicBezTo>
                  <a:pt x="1823891" y="335967"/>
                  <a:pt x="1806938" y="343179"/>
                  <a:pt x="1788205" y="350672"/>
                </a:cubicBezTo>
                <a:cubicBezTo>
                  <a:pt x="1769473" y="358165"/>
                  <a:pt x="1749054" y="365284"/>
                  <a:pt x="1726950" y="372027"/>
                </a:cubicBezTo>
                <a:lnTo>
                  <a:pt x="1677496" y="285483"/>
                </a:lnTo>
                <a:cubicBezTo>
                  <a:pt x="1721705" y="273494"/>
                  <a:pt x="1763853" y="257291"/>
                  <a:pt x="1803940" y="236872"/>
                </a:cubicBezTo>
                <a:cubicBezTo>
                  <a:pt x="1844028" y="216454"/>
                  <a:pt x="1882992" y="193881"/>
                  <a:pt x="1920831" y="169154"/>
                </a:cubicBezTo>
                <a:cubicBezTo>
                  <a:pt x="1937316" y="158290"/>
                  <a:pt x="1952489" y="147331"/>
                  <a:pt x="1966351" y="136279"/>
                </a:cubicBezTo>
                <a:cubicBezTo>
                  <a:pt x="1980213" y="125227"/>
                  <a:pt x="1993701" y="113519"/>
                  <a:pt x="2006813" y="101155"/>
                </a:cubicBezTo>
                <a:cubicBezTo>
                  <a:pt x="2019926" y="88792"/>
                  <a:pt x="2033226" y="75679"/>
                  <a:pt x="2046713" y="61817"/>
                </a:cubicBezTo>
                <a:cubicBezTo>
                  <a:pt x="2060201" y="47955"/>
                  <a:pt x="2074625" y="32969"/>
                  <a:pt x="2089986" y="16859"/>
                </a:cubicBezTo>
                <a:close/>
                <a:moveTo>
                  <a:pt x="2855396" y="7868"/>
                </a:moveTo>
                <a:lnTo>
                  <a:pt x="2940816" y="7868"/>
                </a:lnTo>
                <a:lnTo>
                  <a:pt x="2940816" y="98346"/>
                </a:lnTo>
                <a:lnTo>
                  <a:pt x="2988584" y="98346"/>
                </a:lnTo>
                <a:lnTo>
                  <a:pt x="2988584" y="125320"/>
                </a:lnTo>
                <a:cubicBezTo>
                  <a:pt x="2993829" y="114456"/>
                  <a:pt x="2998231" y="103778"/>
                  <a:pt x="3001790" y="93288"/>
                </a:cubicBezTo>
                <a:cubicBezTo>
                  <a:pt x="3005350" y="82798"/>
                  <a:pt x="3008346" y="72776"/>
                  <a:pt x="3010782" y="63222"/>
                </a:cubicBezTo>
                <a:cubicBezTo>
                  <a:pt x="3013217" y="53669"/>
                  <a:pt x="3015090" y="44864"/>
                  <a:pt x="3016402" y="36809"/>
                </a:cubicBezTo>
                <a:cubicBezTo>
                  <a:pt x="3017713" y="28754"/>
                  <a:pt x="3018743" y="21917"/>
                  <a:pt x="3019492" y="16297"/>
                </a:cubicBezTo>
                <a:lnTo>
                  <a:pt x="3099855" y="22479"/>
                </a:lnTo>
                <a:cubicBezTo>
                  <a:pt x="3097232" y="38589"/>
                  <a:pt x="3095359" y="50016"/>
                  <a:pt x="3094235" y="56759"/>
                </a:cubicBezTo>
                <a:cubicBezTo>
                  <a:pt x="3093111" y="63503"/>
                  <a:pt x="3091987" y="69310"/>
                  <a:pt x="3090863" y="74181"/>
                </a:cubicBezTo>
                <a:lnTo>
                  <a:pt x="3115590" y="74181"/>
                </a:lnTo>
                <a:lnTo>
                  <a:pt x="3115590" y="7868"/>
                </a:lnTo>
                <a:lnTo>
                  <a:pt x="3203820" y="7868"/>
                </a:lnTo>
                <a:lnTo>
                  <a:pt x="3203820" y="74181"/>
                </a:lnTo>
                <a:lnTo>
                  <a:pt x="3316215" y="74181"/>
                </a:lnTo>
                <a:lnTo>
                  <a:pt x="3316215" y="162411"/>
                </a:lnTo>
                <a:lnTo>
                  <a:pt x="3203820" y="162411"/>
                </a:lnTo>
                <a:lnTo>
                  <a:pt x="3203820" y="207369"/>
                </a:lnTo>
                <a:lnTo>
                  <a:pt x="3324083" y="207369"/>
                </a:lnTo>
                <a:lnTo>
                  <a:pt x="3324083" y="295599"/>
                </a:lnTo>
                <a:lnTo>
                  <a:pt x="3227985" y="295599"/>
                </a:lnTo>
                <a:cubicBezTo>
                  <a:pt x="3242596" y="319576"/>
                  <a:pt x="3258331" y="340276"/>
                  <a:pt x="3275190" y="357697"/>
                </a:cubicBezTo>
                <a:cubicBezTo>
                  <a:pt x="3292050" y="375118"/>
                  <a:pt x="3311906" y="391509"/>
                  <a:pt x="3334760" y="406870"/>
                </a:cubicBezTo>
                <a:lnTo>
                  <a:pt x="3300479" y="513083"/>
                </a:lnTo>
                <a:cubicBezTo>
                  <a:pt x="3285494" y="501469"/>
                  <a:pt x="3272194" y="488824"/>
                  <a:pt x="3260579" y="475150"/>
                </a:cubicBezTo>
                <a:cubicBezTo>
                  <a:pt x="3248965" y="461475"/>
                  <a:pt x="3239131" y="448456"/>
                  <a:pt x="3231075" y="436093"/>
                </a:cubicBezTo>
                <a:cubicBezTo>
                  <a:pt x="3223021" y="423729"/>
                  <a:pt x="3216746" y="413052"/>
                  <a:pt x="3212249" y="404060"/>
                </a:cubicBezTo>
                <a:lnTo>
                  <a:pt x="3203820" y="387201"/>
                </a:lnTo>
                <a:lnTo>
                  <a:pt x="3203820" y="542306"/>
                </a:lnTo>
                <a:lnTo>
                  <a:pt x="3115590" y="542306"/>
                </a:lnTo>
                <a:lnTo>
                  <a:pt x="3115590" y="378771"/>
                </a:lnTo>
                <a:cubicBezTo>
                  <a:pt x="3111843" y="388137"/>
                  <a:pt x="3107535" y="398066"/>
                  <a:pt x="3102664" y="408556"/>
                </a:cubicBezTo>
                <a:cubicBezTo>
                  <a:pt x="3097794" y="419046"/>
                  <a:pt x="3091612" y="430098"/>
                  <a:pt x="3084119" y="441712"/>
                </a:cubicBezTo>
                <a:cubicBezTo>
                  <a:pt x="3076626" y="453326"/>
                  <a:pt x="3067448" y="465315"/>
                  <a:pt x="3056583" y="477679"/>
                </a:cubicBezTo>
                <a:cubicBezTo>
                  <a:pt x="3045718" y="490042"/>
                  <a:pt x="3032418" y="502968"/>
                  <a:pt x="3016683" y="516455"/>
                </a:cubicBezTo>
                <a:lnTo>
                  <a:pt x="2962171" y="427663"/>
                </a:lnTo>
                <a:cubicBezTo>
                  <a:pt x="2981278" y="415674"/>
                  <a:pt x="2997294" y="403966"/>
                  <a:pt x="3010220" y="392539"/>
                </a:cubicBezTo>
                <a:cubicBezTo>
                  <a:pt x="3023145" y="381113"/>
                  <a:pt x="3034197" y="369967"/>
                  <a:pt x="3043376" y="359102"/>
                </a:cubicBezTo>
                <a:cubicBezTo>
                  <a:pt x="3052555" y="348237"/>
                  <a:pt x="3060236" y="337560"/>
                  <a:pt x="3066417" y="327069"/>
                </a:cubicBezTo>
                <a:cubicBezTo>
                  <a:pt x="3072599" y="316579"/>
                  <a:pt x="3078312" y="306089"/>
                  <a:pt x="3083558" y="295599"/>
                </a:cubicBezTo>
                <a:lnTo>
                  <a:pt x="2995889" y="295599"/>
                </a:lnTo>
                <a:cubicBezTo>
                  <a:pt x="3001135" y="303092"/>
                  <a:pt x="3005818" y="308899"/>
                  <a:pt x="3009938" y="313020"/>
                </a:cubicBezTo>
                <a:cubicBezTo>
                  <a:pt x="3014060" y="317141"/>
                  <a:pt x="3017994" y="321262"/>
                  <a:pt x="3021740" y="325383"/>
                </a:cubicBezTo>
                <a:lnTo>
                  <a:pt x="2969477" y="393944"/>
                </a:lnTo>
                <a:cubicBezTo>
                  <a:pt x="2963857" y="381956"/>
                  <a:pt x="2959361" y="372215"/>
                  <a:pt x="2955989" y="364722"/>
                </a:cubicBezTo>
                <a:cubicBezTo>
                  <a:pt x="2952617" y="357229"/>
                  <a:pt x="2949995" y="350766"/>
                  <a:pt x="2948122" y="345334"/>
                </a:cubicBezTo>
                <a:cubicBezTo>
                  <a:pt x="2946248" y="339901"/>
                  <a:pt x="2944937" y="334937"/>
                  <a:pt x="2944188" y="330441"/>
                </a:cubicBezTo>
                <a:lnTo>
                  <a:pt x="2940816" y="315268"/>
                </a:lnTo>
                <a:lnTo>
                  <a:pt x="2940816" y="542306"/>
                </a:lnTo>
                <a:lnTo>
                  <a:pt x="2855396" y="542306"/>
                </a:lnTo>
                <a:lnTo>
                  <a:pt x="2855396" y="352358"/>
                </a:lnTo>
                <a:cubicBezTo>
                  <a:pt x="2849027" y="370716"/>
                  <a:pt x="2842189" y="387856"/>
                  <a:pt x="2834884" y="403779"/>
                </a:cubicBezTo>
                <a:cubicBezTo>
                  <a:pt x="2827578" y="419702"/>
                  <a:pt x="2818118" y="435718"/>
                  <a:pt x="2806504" y="451828"/>
                </a:cubicBezTo>
                <a:lnTo>
                  <a:pt x="2780091" y="328755"/>
                </a:lnTo>
                <a:cubicBezTo>
                  <a:pt x="2788333" y="318265"/>
                  <a:pt x="2795639" y="308056"/>
                  <a:pt x="2802008" y="298128"/>
                </a:cubicBezTo>
                <a:cubicBezTo>
                  <a:pt x="2808377" y="288199"/>
                  <a:pt x="2814278" y="277616"/>
                  <a:pt x="2819710" y="266376"/>
                </a:cubicBezTo>
                <a:cubicBezTo>
                  <a:pt x="2825142" y="255137"/>
                  <a:pt x="2830294" y="242773"/>
                  <a:pt x="2835164" y="229286"/>
                </a:cubicBezTo>
                <a:cubicBezTo>
                  <a:pt x="2840035" y="215798"/>
                  <a:pt x="2844906" y="200438"/>
                  <a:pt x="2849776" y="183204"/>
                </a:cubicBezTo>
                <a:lnTo>
                  <a:pt x="2790768" y="183204"/>
                </a:lnTo>
                <a:lnTo>
                  <a:pt x="2790768" y="98346"/>
                </a:lnTo>
                <a:lnTo>
                  <a:pt x="2855396" y="98346"/>
                </a:lnTo>
                <a:close/>
                <a:moveTo>
                  <a:pt x="9790833" y="7306"/>
                </a:moveTo>
                <a:lnTo>
                  <a:pt x="9880187" y="7306"/>
                </a:lnTo>
                <a:lnTo>
                  <a:pt x="9880187" y="47206"/>
                </a:lnTo>
                <a:lnTo>
                  <a:pt x="9972351" y="47206"/>
                </a:lnTo>
                <a:lnTo>
                  <a:pt x="9972351" y="129816"/>
                </a:lnTo>
                <a:lnTo>
                  <a:pt x="9951558" y="129816"/>
                </a:lnTo>
                <a:cubicBezTo>
                  <a:pt x="9950808" y="136185"/>
                  <a:pt x="9949965" y="141992"/>
                  <a:pt x="9949029" y="147237"/>
                </a:cubicBezTo>
                <a:cubicBezTo>
                  <a:pt x="9948092" y="152482"/>
                  <a:pt x="9947062" y="157540"/>
                  <a:pt x="9945938" y="162411"/>
                </a:cubicBezTo>
                <a:cubicBezTo>
                  <a:pt x="9944815" y="167281"/>
                  <a:pt x="9943596" y="172433"/>
                  <a:pt x="9942286" y="177865"/>
                </a:cubicBezTo>
                <a:cubicBezTo>
                  <a:pt x="9940974" y="183297"/>
                  <a:pt x="9939195" y="189573"/>
                  <a:pt x="9936946" y="196691"/>
                </a:cubicBezTo>
                <a:lnTo>
                  <a:pt x="9989772" y="196691"/>
                </a:lnTo>
                <a:lnTo>
                  <a:pt x="9989772" y="20793"/>
                </a:lnTo>
                <a:lnTo>
                  <a:pt x="10215686" y="20793"/>
                </a:lnTo>
                <a:lnTo>
                  <a:pt x="10215686" y="106775"/>
                </a:lnTo>
                <a:cubicBezTo>
                  <a:pt x="10213063" y="117640"/>
                  <a:pt x="10209786" y="129442"/>
                  <a:pt x="10205852" y="142180"/>
                </a:cubicBezTo>
                <a:cubicBezTo>
                  <a:pt x="10201918" y="154918"/>
                  <a:pt x="10197890" y="167187"/>
                  <a:pt x="10193769" y="178989"/>
                </a:cubicBezTo>
                <a:cubicBezTo>
                  <a:pt x="10189648" y="190790"/>
                  <a:pt x="10185808" y="201374"/>
                  <a:pt x="10182249" y="210741"/>
                </a:cubicBezTo>
                <a:cubicBezTo>
                  <a:pt x="10178690" y="220107"/>
                  <a:pt x="10175973" y="227038"/>
                  <a:pt x="10174099" y="231534"/>
                </a:cubicBezTo>
                <a:cubicBezTo>
                  <a:pt x="10177097" y="235280"/>
                  <a:pt x="10181593" y="241368"/>
                  <a:pt x="10187587" y="249798"/>
                </a:cubicBezTo>
                <a:cubicBezTo>
                  <a:pt x="10193582" y="258227"/>
                  <a:pt x="10199483" y="268905"/>
                  <a:pt x="10205289" y="281830"/>
                </a:cubicBezTo>
                <a:cubicBezTo>
                  <a:pt x="10211096" y="294756"/>
                  <a:pt x="10216154" y="310210"/>
                  <a:pt x="10220463" y="328193"/>
                </a:cubicBezTo>
                <a:cubicBezTo>
                  <a:pt x="10224772" y="346177"/>
                  <a:pt x="10226925" y="366782"/>
                  <a:pt x="10226925" y="390011"/>
                </a:cubicBezTo>
                <a:cubicBezTo>
                  <a:pt x="10226925" y="397878"/>
                  <a:pt x="10226176" y="407432"/>
                  <a:pt x="10224678" y="418671"/>
                </a:cubicBezTo>
                <a:cubicBezTo>
                  <a:pt x="10223179" y="429911"/>
                  <a:pt x="10219433" y="440776"/>
                  <a:pt x="10213438" y="451266"/>
                </a:cubicBezTo>
                <a:cubicBezTo>
                  <a:pt x="10207444" y="461756"/>
                  <a:pt x="10198453" y="470748"/>
                  <a:pt x="10186464" y="478241"/>
                </a:cubicBezTo>
                <a:cubicBezTo>
                  <a:pt x="10174475" y="485734"/>
                  <a:pt x="10157803" y="489480"/>
                  <a:pt x="10136448" y="489480"/>
                </a:cubicBezTo>
                <a:lnTo>
                  <a:pt x="10099919" y="489480"/>
                </a:lnTo>
                <a:lnTo>
                  <a:pt x="10082498" y="400688"/>
                </a:lnTo>
                <a:lnTo>
                  <a:pt x="10107224" y="400688"/>
                </a:lnTo>
                <a:cubicBezTo>
                  <a:pt x="10116217" y="400688"/>
                  <a:pt x="10122492" y="397972"/>
                  <a:pt x="10126051" y="392539"/>
                </a:cubicBezTo>
                <a:cubicBezTo>
                  <a:pt x="10129610" y="387107"/>
                  <a:pt x="10131390" y="377272"/>
                  <a:pt x="10131390" y="363036"/>
                </a:cubicBezTo>
                <a:cubicBezTo>
                  <a:pt x="10131390" y="348050"/>
                  <a:pt x="10129797" y="334375"/>
                  <a:pt x="10126613" y="322012"/>
                </a:cubicBezTo>
                <a:cubicBezTo>
                  <a:pt x="10123428" y="309648"/>
                  <a:pt x="10119589" y="298409"/>
                  <a:pt x="10115093" y="288293"/>
                </a:cubicBezTo>
                <a:cubicBezTo>
                  <a:pt x="10110596" y="278178"/>
                  <a:pt x="10105726" y="269280"/>
                  <a:pt x="10100482" y="261599"/>
                </a:cubicBezTo>
                <a:cubicBezTo>
                  <a:pt x="10095237" y="253919"/>
                  <a:pt x="10090366" y="247269"/>
                  <a:pt x="10085870" y="241649"/>
                </a:cubicBezTo>
                <a:cubicBezTo>
                  <a:pt x="10089242" y="233782"/>
                  <a:pt x="10092895" y="224228"/>
                  <a:pt x="10096829" y="212988"/>
                </a:cubicBezTo>
                <a:cubicBezTo>
                  <a:pt x="10100762" y="201749"/>
                  <a:pt x="10104603" y="189854"/>
                  <a:pt x="10108349" y="177303"/>
                </a:cubicBezTo>
                <a:cubicBezTo>
                  <a:pt x="10112095" y="164752"/>
                  <a:pt x="10115467" y="152295"/>
                  <a:pt x="10118464" y="139932"/>
                </a:cubicBezTo>
                <a:cubicBezTo>
                  <a:pt x="10121462" y="127568"/>
                  <a:pt x="10123709" y="116703"/>
                  <a:pt x="10125208" y="107337"/>
                </a:cubicBezTo>
                <a:lnTo>
                  <a:pt x="10079688" y="107337"/>
                </a:lnTo>
                <a:lnTo>
                  <a:pt x="10079688" y="541744"/>
                </a:lnTo>
                <a:lnTo>
                  <a:pt x="9989772" y="541744"/>
                </a:lnTo>
                <a:lnTo>
                  <a:pt x="9989772" y="279302"/>
                </a:lnTo>
                <a:lnTo>
                  <a:pt x="9685744" y="279302"/>
                </a:lnTo>
                <a:lnTo>
                  <a:pt x="9685744" y="196691"/>
                </a:lnTo>
                <a:lnTo>
                  <a:pt x="9732388" y="196691"/>
                </a:lnTo>
                <a:cubicBezTo>
                  <a:pt x="9732388" y="192195"/>
                  <a:pt x="9732014" y="187044"/>
                  <a:pt x="9731264" y="181237"/>
                </a:cubicBezTo>
                <a:cubicBezTo>
                  <a:pt x="9730515" y="175430"/>
                  <a:pt x="9729765" y="169435"/>
                  <a:pt x="9729016" y="163254"/>
                </a:cubicBezTo>
                <a:cubicBezTo>
                  <a:pt x="9728266" y="157072"/>
                  <a:pt x="9727236" y="151078"/>
                  <a:pt x="9725926" y="145270"/>
                </a:cubicBezTo>
                <a:cubicBezTo>
                  <a:pt x="9724614" y="139463"/>
                  <a:pt x="9723397" y="134312"/>
                  <a:pt x="9722272" y="129816"/>
                </a:cubicBezTo>
                <a:lnTo>
                  <a:pt x="9699231" y="129816"/>
                </a:lnTo>
                <a:lnTo>
                  <a:pt x="9699231" y="47206"/>
                </a:lnTo>
                <a:lnTo>
                  <a:pt x="9790833" y="47206"/>
                </a:lnTo>
                <a:close/>
                <a:moveTo>
                  <a:pt x="4799829" y="7306"/>
                </a:moveTo>
                <a:lnTo>
                  <a:pt x="4895927" y="7306"/>
                </a:lnTo>
                <a:lnTo>
                  <a:pt x="4895927" y="140494"/>
                </a:lnTo>
                <a:lnTo>
                  <a:pt x="5002140" y="140494"/>
                </a:lnTo>
                <a:lnTo>
                  <a:pt x="5002140" y="236029"/>
                </a:lnTo>
                <a:lnTo>
                  <a:pt x="4895927" y="236029"/>
                </a:lnTo>
                <a:lnTo>
                  <a:pt x="4895927" y="433283"/>
                </a:lnTo>
                <a:lnTo>
                  <a:pt x="5008884" y="433283"/>
                </a:lnTo>
                <a:lnTo>
                  <a:pt x="5008884" y="527132"/>
                </a:lnTo>
                <a:lnTo>
                  <a:pt x="4674508" y="527132"/>
                </a:lnTo>
                <a:lnTo>
                  <a:pt x="4674508" y="433283"/>
                </a:lnTo>
                <a:lnTo>
                  <a:pt x="4799829" y="433283"/>
                </a:lnTo>
                <a:lnTo>
                  <a:pt x="4799829" y="236029"/>
                </a:lnTo>
                <a:lnTo>
                  <a:pt x="4703731" y="236029"/>
                </a:lnTo>
                <a:lnTo>
                  <a:pt x="4703731" y="140494"/>
                </a:lnTo>
                <a:lnTo>
                  <a:pt x="4799829" y="140494"/>
                </a:lnTo>
                <a:close/>
                <a:moveTo>
                  <a:pt x="4545254" y="7306"/>
                </a:moveTo>
                <a:lnTo>
                  <a:pt x="4640228" y="7306"/>
                </a:lnTo>
                <a:lnTo>
                  <a:pt x="4640228" y="81486"/>
                </a:lnTo>
                <a:lnTo>
                  <a:pt x="4694739" y="81486"/>
                </a:lnTo>
                <a:lnTo>
                  <a:pt x="4694739" y="168030"/>
                </a:lnTo>
                <a:cubicBezTo>
                  <a:pt x="4692866" y="172901"/>
                  <a:pt x="4690899" y="177771"/>
                  <a:pt x="4688839" y="182642"/>
                </a:cubicBezTo>
                <a:cubicBezTo>
                  <a:pt x="4686778" y="187512"/>
                  <a:pt x="4684343" y="192945"/>
                  <a:pt x="4681533" y="198939"/>
                </a:cubicBezTo>
                <a:cubicBezTo>
                  <a:pt x="4678723" y="204933"/>
                  <a:pt x="4675164" y="211490"/>
                  <a:pt x="4670855" y="218608"/>
                </a:cubicBezTo>
                <a:cubicBezTo>
                  <a:pt x="4666547" y="225727"/>
                  <a:pt x="4661208" y="234156"/>
                  <a:pt x="4654839" y="243897"/>
                </a:cubicBezTo>
                <a:cubicBezTo>
                  <a:pt x="4669451" y="260382"/>
                  <a:pt x="4683219" y="273026"/>
                  <a:pt x="4696145" y="281830"/>
                </a:cubicBezTo>
                <a:cubicBezTo>
                  <a:pt x="4709070" y="290635"/>
                  <a:pt x="4720215" y="297659"/>
                  <a:pt x="4729582" y="302904"/>
                </a:cubicBezTo>
                <a:lnTo>
                  <a:pt x="4683500" y="391696"/>
                </a:lnTo>
                <a:cubicBezTo>
                  <a:pt x="4677506" y="385702"/>
                  <a:pt x="4670762" y="378677"/>
                  <a:pt x="4663269" y="370622"/>
                </a:cubicBezTo>
                <a:cubicBezTo>
                  <a:pt x="4655776" y="362567"/>
                  <a:pt x="4648096" y="352546"/>
                  <a:pt x="4640228" y="340557"/>
                </a:cubicBezTo>
                <a:lnTo>
                  <a:pt x="4640228" y="541744"/>
                </a:lnTo>
                <a:lnTo>
                  <a:pt x="4545254" y="541744"/>
                </a:lnTo>
                <a:lnTo>
                  <a:pt x="4545254" y="363598"/>
                </a:lnTo>
                <a:cubicBezTo>
                  <a:pt x="4532891" y="374088"/>
                  <a:pt x="4522307" y="382518"/>
                  <a:pt x="4513502" y="388887"/>
                </a:cubicBezTo>
                <a:cubicBezTo>
                  <a:pt x="4504698" y="395256"/>
                  <a:pt x="4496550" y="401063"/>
                  <a:pt x="4489057" y="406308"/>
                </a:cubicBezTo>
                <a:lnTo>
                  <a:pt x="4468264" y="292789"/>
                </a:lnTo>
                <a:cubicBezTo>
                  <a:pt x="4482875" y="284172"/>
                  <a:pt x="4496924" y="274525"/>
                  <a:pt x="4510412" y="263847"/>
                </a:cubicBezTo>
                <a:cubicBezTo>
                  <a:pt x="4523899" y="253170"/>
                  <a:pt x="4536169" y="242211"/>
                  <a:pt x="4547221" y="230972"/>
                </a:cubicBezTo>
                <a:cubicBezTo>
                  <a:pt x="4558273" y="219732"/>
                  <a:pt x="4568014" y="208680"/>
                  <a:pt x="4576444" y="197815"/>
                </a:cubicBezTo>
                <a:cubicBezTo>
                  <a:pt x="4584873" y="186950"/>
                  <a:pt x="4591336" y="177022"/>
                  <a:pt x="4595832" y="168030"/>
                </a:cubicBezTo>
                <a:lnTo>
                  <a:pt x="4479503" y="168030"/>
                </a:lnTo>
                <a:lnTo>
                  <a:pt x="4479503" y="81486"/>
                </a:lnTo>
                <a:lnTo>
                  <a:pt x="4545254" y="81486"/>
                </a:lnTo>
                <a:close/>
                <a:moveTo>
                  <a:pt x="9527828" y="6744"/>
                </a:moveTo>
                <a:lnTo>
                  <a:pt x="9616621" y="21917"/>
                </a:lnTo>
                <a:cubicBezTo>
                  <a:pt x="9613623" y="29410"/>
                  <a:pt x="9610440" y="36997"/>
                  <a:pt x="9607068" y="44677"/>
                </a:cubicBezTo>
                <a:cubicBezTo>
                  <a:pt x="9603696" y="52357"/>
                  <a:pt x="9600137" y="59757"/>
                  <a:pt x="9596389" y="66875"/>
                </a:cubicBezTo>
                <a:lnTo>
                  <a:pt x="9657645" y="66875"/>
                </a:lnTo>
                <a:lnTo>
                  <a:pt x="9657645" y="143304"/>
                </a:lnTo>
                <a:lnTo>
                  <a:pt x="9539630" y="143304"/>
                </a:lnTo>
                <a:cubicBezTo>
                  <a:pt x="9537757" y="149673"/>
                  <a:pt x="9536352" y="154356"/>
                  <a:pt x="9535415" y="157353"/>
                </a:cubicBezTo>
                <a:cubicBezTo>
                  <a:pt x="9534479" y="160350"/>
                  <a:pt x="9533075" y="163722"/>
                  <a:pt x="9531200" y="167468"/>
                </a:cubicBezTo>
                <a:lnTo>
                  <a:pt x="9639100" y="167468"/>
                </a:lnTo>
                <a:lnTo>
                  <a:pt x="9639100" y="236029"/>
                </a:lnTo>
                <a:lnTo>
                  <a:pt x="9439599" y="236029"/>
                </a:lnTo>
                <a:lnTo>
                  <a:pt x="9439599" y="255137"/>
                </a:lnTo>
                <a:lnTo>
                  <a:pt x="9622803" y="255137"/>
                </a:lnTo>
                <a:lnTo>
                  <a:pt x="9622803" y="312458"/>
                </a:lnTo>
                <a:lnTo>
                  <a:pt x="9439599" y="312458"/>
                </a:lnTo>
                <a:lnTo>
                  <a:pt x="9439599" y="330441"/>
                </a:lnTo>
                <a:lnTo>
                  <a:pt x="9657645" y="330441"/>
                </a:lnTo>
                <a:lnTo>
                  <a:pt x="9657645" y="402374"/>
                </a:lnTo>
                <a:lnTo>
                  <a:pt x="9509284" y="402374"/>
                </a:lnTo>
                <a:cubicBezTo>
                  <a:pt x="9523521" y="409492"/>
                  <a:pt x="9538413" y="415861"/>
                  <a:pt x="9553961" y="421481"/>
                </a:cubicBezTo>
                <a:cubicBezTo>
                  <a:pt x="9569508" y="427101"/>
                  <a:pt x="9584495" y="431878"/>
                  <a:pt x="9598918" y="435812"/>
                </a:cubicBezTo>
                <a:cubicBezTo>
                  <a:pt x="9613343" y="439745"/>
                  <a:pt x="9626455" y="442930"/>
                  <a:pt x="9638257" y="445365"/>
                </a:cubicBezTo>
                <a:cubicBezTo>
                  <a:pt x="9650058" y="447800"/>
                  <a:pt x="9658956" y="449580"/>
                  <a:pt x="9664950" y="450704"/>
                </a:cubicBezTo>
                <a:lnTo>
                  <a:pt x="9619993" y="536686"/>
                </a:lnTo>
                <a:cubicBezTo>
                  <a:pt x="9586649" y="527694"/>
                  <a:pt x="9554898" y="515050"/>
                  <a:pt x="9524738" y="498753"/>
                </a:cubicBezTo>
                <a:cubicBezTo>
                  <a:pt x="9494579" y="482455"/>
                  <a:pt x="9466200" y="463067"/>
                  <a:pt x="9439599" y="440588"/>
                </a:cubicBezTo>
                <a:lnTo>
                  <a:pt x="9439599" y="540620"/>
                </a:lnTo>
                <a:lnTo>
                  <a:pt x="9347997" y="540620"/>
                </a:lnTo>
                <a:lnTo>
                  <a:pt x="9347997" y="446770"/>
                </a:lnTo>
                <a:cubicBezTo>
                  <a:pt x="9322521" y="469249"/>
                  <a:pt x="9295265" y="487420"/>
                  <a:pt x="9266229" y="501282"/>
                </a:cubicBezTo>
                <a:cubicBezTo>
                  <a:pt x="9237194" y="515144"/>
                  <a:pt x="9203757" y="527132"/>
                  <a:pt x="9165917" y="537248"/>
                </a:cubicBezTo>
                <a:lnTo>
                  <a:pt x="9122645" y="454076"/>
                </a:lnTo>
                <a:cubicBezTo>
                  <a:pt x="9156363" y="447707"/>
                  <a:pt x="9186055" y="440495"/>
                  <a:pt x="9211718" y="432440"/>
                </a:cubicBezTo>
                <a:cubicBezTo>
                  <a:pt x="9237382" y="424385"/>
                  <a:pt x="9261453" y="414363"/>
                  <a:pt x="9283932" y="402374"/>
                </a:cubicBezTo>
                <a:lnTo>
                  <a:pt x="9127703" y="402374"/>
                </a:lnTo>
                <a:lnTo>
                  <a:pt x="9127703" y="330441"/>
                </a:lnTo>
                <a:lnTo>
                  <a:pt x="9347997" y="330441"/>
                </a:lnTo>
                <a:lnTo>
                  <a:pt x="9347997" y="312458"/>
                </a:lnTo>
                <a:lnTo>
                  <a:pt x="9164793" y="312458"/>
                </a:lnTo>
                <a:lnTo>
                  <a:pt x="9164793" y="255137"/>
                </a:lnTo>
                <a:lnTo>
                  <a:pt x="9347997" y="255137"/>
                </a:lnTo>
                <a:lnTo>
                  <a:pt x="9347997" y="236029"/>
                </a:lnTo>
                <a:lnTo>
                  <a:pt x="9147934" y="236029"/>
                </a:lnTo>
                <a:lnTo>
                  <a:pt x="9147934" y="167468"/>
                </a:lnTo>
                <a:lnTo>
                  <a:pt x="9258081" y="167468"/>
                </a:lnTo>
                <a:cubicBezTo>
                  <a:pt x="9256208" y="163347"/>
                  <a:pt x="9254522" y="159133"/>
                  <a:pt x="9253023" y="154824"/>
                </a:cubicBezTo>
                <a:cubicBezTo>
                  <a:pt x="9251524" y="150516"/>
                  <a:pt x="9249839" y="146675"/>
                  <a:pt x="9247965" y="143304"/>
                </a:cubicBezTo>
                <a:lnTo>
                  <a:pt x="9127703" y="143304"/>
                </a:lnTo>
                <a:lnTo>
                  <a:pt x="9127703" y="66875"/>
                </a:lnTo>
                <a:lnTo>
                  <a:pt x="9191768" y="66875"/>
                </a:lnTo>
                <a:cubicBezTo>
                  <a:pt x="9190269" y="63878"/>
                  <a:pt x="9187740" y="58071"/>
                  <a:pt x="9184181" y="49454"/>
                </a:cubicBezTo>
                <a:cubicBezTo>
                  <a:pt x="9180622" y="40837"/>
                  <a:pt x="9175845" y="31658"/>
                  <a:pt x="9169851" y="21917"/>
                </a:cubicBezTo>
                <a:lnTo>
                  <a:pt x="9258643" y="7306"/>
                </a:lnTo>
                <a:cubicBezTo>
                  <a:pt x="9261266" y="12925"/>
                  <a:pt x="9263513" y="17983"/>
                  <a:pt x="9265386" y="22479"/>
                </a:cubicBezTo>
                <a:cubicBezTo>
                  <a:pt x="9267260" y="26975"/>
                  <a:pt x="9268946" y="31471"/>
                  <a:pt x="9270444" y="35966"/>
                </a:cubicBezTo>
                <a:cubicBezTo>
                  <a:pt x="9271943" y="40462"/>
                  <a:pt x="9273442" y="45145"/>
                  <a:pt x="9274940" y="50016"/>
                </a:cubicBezTo>
                <a:cubicBezTo>
                  <a:pt x="9276439" y="54886"/>
                  <a:pt x="9278124" y="60506"/>
                  <a:pt x="9279998" y="66875"/>
                </a:cubicBezTo>
                <a:lnTo>
                  <a:pt x="9300229" y="66875"/>
                </a:lnTo>
                <a:lnTo>
                  <a:pt x="9300229" y="7868"/>
                </a:lnTo>
                <a:lnTo>
                  <a:pt x="9381154" y="7868"/>
                </a:lnTo>
                <a:lnTo>
                  <a:pt x="9381154" y="66875"/>
                </a:lnTo>
                <a:lnTo>
                  <a:pt x="9406442" y="66875"/>
                </a:lnTo>
                <a:lnTo>
                  <a:pt x="9406442" y="7868"/>
                </a:lnTo>
                <a:lnTo>
                  <a:pt x="9487929" y="7868"/>
                </a:lnTo>
                <a:lnTo>
                  <a:pt x="9487929" y="66875"/>
                </a:lnTo>
                <a:lnTo>
                  <a:pt x="9505912" y="66875"/>
                </a:lnTo>
                <a:cubicBezTo>
                  <a:pt x="9510782" y="57134"/>
                  <a:pt x="9515185" y="46550"/>
                  <a:pt x="9519118" y="35123"/>
                </a:cubicBezTo>
                <a:cubicBezTo>
                  <a:pt x="9523052" y="23697"/>
                  <a:pt x="9525955" y="14237"/>
                  <a:pt x="9527828" y="6744"/>
                </a:cubicBezTo>
                <a:close/>
                <a:moveTo>
                  <a:pt x="5420354" y="5620"/>
                </a:moveTo>
                <a:lnTo>
                  <a:pt x="5516452" y="5620"/>
                </a:lnTo>
                <a:lnTo>
                  <a:pt x="5516452" y="50578"/>
                </a:lnTo>
                <a:lnTo>
                  <a:pt x="5723259" y="50578"/>
                </a:lnTo>
                <a:lnTo>
                  <a:pt x="5723259" y="138808"/>
                </a:lnTo>
                <a:lnTo>
                  <a:pt x="5320884" y="138808"/>
                </a:lnTo>
                <a:lnTo>
                  <a:pt x="5320884" y="289417"/>
                </a:lnTo>
                <a:cubicBezTo>
                  <a:pt x="5320884" y="291290"/>
                  <a:pt x="5320791" y="296254"/>
                  <a:pt x="5320604" y="304309"/>
                </a:cubicBezTo>
                <a:cubicBezTo>
                  <a:pt x="5320416" y="312364"/>
                  <a:pt x="5319761" y="322948"/>
                  <a:pt x="5318637" y="336061"/>
                </a:cubicBezTo>
                <a:cubicBezTo>
                  <a:pt x="5317512" y="349174"/>
                  <a:pt x="5315639" y="364534"/>
                  <a:pt x="5313017" y="382143"/>
                </a:cubicBezTo>
                <a:cubicBezTo>
                  <a:pt x="5310394" y="399751"/>
                  <a:pt x="5306835" y="418859"/>
                  <a:pt x="5302340" y="439464"/>
                </a:cubicBezTo>
                <a:cubicBezTo>
                  <a:pt x="5302714" y="439464"/>
                  <a:pt x="5305056" y="439371"/>
                  <a:pt x="5309364" y="439183"/>
                </a:cubicBezTo>
                <a:cubicBezTo>
                  <a:pt x="5313673" y="438996"/>
                  <a:pt x="5318543" y="438809"/>
                  <a:pt x="5323975" y="438621"/>
                </a:cubicBezTo>
                <a:cubicBezTo>
                  <a:pt x="5329408" y="438434"/>
                  <a:pt x="5334465" y="438153"/>
                  <a:pt x="5339149" y="437778"/>
                </a:cubicBezTo>
                <a:cubicBezTo>
                  <a:pt x="5343832" y="437404"/>
                  <a:pt x="5346735" y="437216"/>
                  <a:pt x="5347859" y="437216"/>
                </a:cubicBezTo>
                <a:cubicBezTo>
                  <a:pt x="5355727" y="418859"/>
                  <a:pt x="5363782" y="397410"/>
                  <a:pt x="5372024" y="372870"/>
                </a:cubicBezTo>
                <a:cubicBezTo>
                  <a:pt x="5380267" y="348331"/>
                  <a:pt x="5388228" y="322948"/>
                  <a:pt x="5395908" y="296723"/>
                </a:cubicBezTo>
                <a:cubicBezTo>
                  <a:pt x="5403589" y="270497"/>
                  <a:pt x="5410707" y="244740"/>
                  <a:pt x="5417263" y="219451"/>
                </a:cubicBezTo>
                <a:cubicBezTo>
                  <a:pt x="5423819" y="194162"/>
                  <a:pt x="5429159" y="171777"/>
                  <a:pt x="5433279" y="152295"/>
                </a:cubicBezTo>
                <a:lnTo>
                  <a:pt x="5532749" y="169154"/>
                </a:lnTo>
                <a:cubicBezTo>
                  <a:pt x="5525256" y="195005"/>
                  <a:pt x="5517107" y="221043"/>
                  <a:pt x="5508303" y="247269"/>
                </a:cubicBezTo>
                <a:cubicBezTo>
                  <a:pt x="5499499" y="273494"/>
                  <a:pt x="5490882" y="298315"/>
                  <a:pt x="5482452" y="321731"/>
                </a:cubicBezTo>
                <a:cubicBezTo>
                  <a:pt x="5474023" y="345146"/>
                  <a:pt x="5466155" y="366501"/>
                  <a:pt x="5458849" y="385796"/>
                </a:cubicBezTo>
                <a:cubicBezTo>
                  <a:pt x="5451544" y="405090"/>
                  <a:pt x="5445269" y="420732"/>
                  <a:pt x="5440023" y="432721"/>
                </a:cubicBezTo>
                <a:cubicBezTo>
                  <a:pt x="5467747" y="431597"/>
                  <a:pt x="5494066" y="430285"/>
                  <a:pt x="5518980" y="428787"/>
                </a:cubicBezTo>
                <a:cubicBezTo>
                  <a:pt x="5543895" y="427288"/>
                  <a:pt x="5568154" y="425040"/>
                  <a:pt x="5591756" y="422043"/>
                </a:cubicBezTo>
                <a:cubicBezTo>
                  <a:pt x="5587260" y="410804"/>
                  <a:pt x="5582952" y="400594"/>
                  <a:pt x="5578831" y="391416"/>
                </a:cubicBezTo>
                <a:cubicBezTo>
                  <a:pt x="5574710" y="382237"/>
                  <a:pt x="5570495" y="373058"/>
                  <a:pt x="5566187" y="363879"/>
                </a:cubicBezTo>
                <a:cubicBezTo>
                  <a:pt x="5561878" y="354700"/>
                  <a:pt x="5557195" y="345146"/>
                  <a:pt x="5552137" y="335218"/>
                </a:cubicBezTo>
                <a:cubicBezTo>
                  <a:pt x="5547079" y="325290"/>
                  <a:pt x="5540991" y="314331"/>
                  <a:pt x="5533873" y="302343"/>
                </a:cubicBezTo>
                <a:lnTo>
                  <a:pt x="5610864" y="263004"/>
                </a:lnTo>
                <a:cubicBezTo>
                  <a:pt x="5626599" y="287731"/>
                  <a:pt x="5640929" y="313114"/>
                  <a:pt x="5653855" y="339152"/>
                </a:cubicBezTo>
                <a:cubicBezTo>
                  <a:pt x="5666780" y="365190"/>
                  <a:pt x="5678113" y="389542"/>
                  <a:pt x="5687854" y="412209"/>
                </a:cubicBezTo>
                <a:cubicBezTo>
                  <a:pt x="5697595" y="434875"/>
                  <a:pt x="5705650" y="454825"/>
                  <a:pt x="5712019" y="472059"/>
                </a:cubicBezTo>
                <a:lnTo>
                  <a:pt x="5724945" y="508587"/>
                </a:lnTo>
                <a:lnTo>
                  <a:pt x="5635028" y="547926"/>
                </a:lnTo>
                <a:cubicBezTo>
                  <a:pt x="5632780" y="540807"/>
                  <a:pt x="5631094" y="535375"/>
                  <a:pt x="5629971" y="531628"/>
                </a:cubicBezTo>
                <a:cubicBezTo>
                  <a:pt x="5628847" y="527132"/>
                  <a:pt x="5627723" y="523199"/>
                  <a:pt x="5626599" y="519827"/>
                </a:cubicBezTo>
                <a:cubicBezTo>
                  <a:pt x="5625475" y="516455"/>
                  <a:pt x="5624445" y="513458"/>
                  <a:pt x="5623508" y="510835"/>
                </a:cubicBezTo>
                <a:cubicBezTo>
                  <a:pt x="5622571" y="508213"/>
                  <a:pt x="5621541" y="505403"/>
                  <a:pt x="5620417" y="502406"/>
                </a:cubicBezTo>
                <a:cubicBezTo>
                  <a:pt x="5600186" y="505403"/>
                  <a:pt x="5576958" y="508213"/>
                  <a:pt x="5550732" y="510835"/>
                </a:cubicBezTo>
                <a:cubicBezTo>
                  <a:pt x="5524507" y="513458"/>
                  <a:pt x="5497344" y="516080"/>
                  <a:pt x="5469246" y="518703"/>
                </a:cubicBezTo>
                <a:cubicBezTo>
                  <a:pt x="5441147" y="521325"/>
                  <a:pt x="5413236" y="523667"/>
                  <a:pt x="5385512" y="525728"/>
                </a:cubicBezTo>
                <a:cubicBezTo>
                  <a:pt x="5357787" y="527788"/>
                  <a:pt x="5332312" y="529380"/>
                  <a:pt x="5309083" y="530504"/>
                </a:cubicBezTo>
                <a:lnTo>
                  <a:pt x="5298405" y="454076"/>
                </a:lnTo>
                <a:cubicBezTo>
                  <a:pt x="5293910" y="468687"/>
                  <a:pt x="5289789" y="481051"/>
                  <a:pt x="5286042" y="491166"/>
                </a:cubicBezTo>
                <a:cubicBezTo>
                  <a:pt x="5282295" y="501282"/>
                  <a:pt x="5278736" y="509711"/>
                  <a:pt x="5275364" y="516455"/>
                </a:cubicBezTo>
                <a:cubicBezTo>
                  <a:pt x="5271993" y="523199"/>
                  <a:pt x="5268996" y="528725"/>
                  <a:pt x="5266373" y="533033"/>
                </a:cubicBezTo>
                <a:cubicBezTo>
                  <a:pt x="5263751" y="537342"/>
                  <a:pt x="5261315" y="540994"/>
                  <a:pt x="5259067" y="543992"/>
                </a:cubicBezTo>
                <a:lnTo>
                  <a:pt x="5183762" y="474307"/>
                </a:lnTo>
                <a:cubicBezTo>
                  <a:pt x="5200622" y="448456"/>
                  <a:pt x="5212236" y="420732"/>
                  <a:pt x="5218605" y="391135"/>
                </a:cubicBezTo>
                <a:cubicBezTo>
                  <a:pt x="5224974" y="361537"/>
                  <a:pt x="5228159" y="331378"/>
                  <a:pt x="5228159" y="300657"/>
                </a:cubicBezTo>
                <a:lnTo>
                  <a:pt x="5228159" y="50578"/>
                </a:lnTo>
                <a:lnTo>
                  <a:pt x="5420354" y="50578"/>
                </a:lnTo>
                <a:close/>
                <a:moveTo>
                  <a:pt x="3830984" y="3934"/>
                </a:moveTo>
                <a:cubicBezTo>
                  <a:pt x="3833606" y="7680"/>
                  <a:pt x="3836791" y="12457"/>
                  <a:pt x="3840537" y="18264"/>
                </a:cubicBezTo>
                <a:cubicBezTo>
                  <a:pt x="3844284" y="24071"/>
                  <a:pt x="3848124" y="30066"/>
                  <a:pt x="3852058" y="36247"/>
                </a:cubicBezTo>
                <a:cubicBezTo>
                  <a:pt x="3855992" y="42429"/>
                  <a:pt x="3859645" y="48517"/>
                  <a:pt x="3863016" y="54512"/>
                </a:cubicBezTo>
                <a:cubicBezTo>
                  <a:pt x="3866388" y="60506"/>
                  <a:pt x="3869011" y="65376"/>
                  <a:pt x="3870884" y="69123"/>
                </a:cubicBezTo>
                <a:lnTo>
                  <a:pt x="3835479" y="80924"/>
                </a:lnTo>
                <a:lnTo>
                  <a:pt x="3886058" y="80924"/>
                </a:lnTo>
                <a:lnTo>
                  <a:pt x="3886058" y="171402"/>
                </a:lnTo>
                <a:lnTo>
                  <a:pt x="3734886" y="171402"/>
                </a:lnTo>
                <a:cubicBezTo>
                  <a:pt x="3735636" y="184140"/>
                  <a:pt x="3736666" y="199876"/>
                  <a:pt x="3737977" y="218608"/>
                </a:cubicBezTo>
                <a:cubicBezTo>
                  <a:pt x="3739288" y="237341"/>
                  <a:pt x="3741255" y="256729"/>
                  <a:pt x="3743878" y="276773"/>
                </a:cubicBezTo>
                <a:cubicBezTo>
                  <a:pt x="3746500" y="296816"/>
                  <a:pt x="3749778" y="316486"/>
                  <a:pt x="3753712" y="335780"/>
                </a:cubicBezTo>
                <a:cubicBezTo>
                  <a:pt x="3757646" y="355074"/>
                  <a:pt x="3762610" y="372027"/>
                  <a:pt x="3768605" y="386639"/>
                </a:cubicBezTo>
                <a:cubicBezTo>
                  <a:pt x="3768980" y="387763"/>
                  <a:pt x="3770010" y="390198"/>
                  <a:pt x="3771696" y="393944"/>
                </a:cubicBezTo>
                <a:cubicBezTo>
                  <a:pt x="3773382" y="397691"/>
                  <a:pt x="3775537" y="401625"/>
                  <a:pt x="3778158" y="405746"/>
                </a:cubicBezTo>
                <a:cubicBezTo>
                  <a:pt x="3780781" y="409867"/>
                  <a:pt x="3783778" y="413614"/>
                  <a:pt x="3787150" y="416985"/>
                </a:cubicBezTo>
                <a:cubicBezTo>
                  <a:pt x="3790523" y="420357"/>
                  <a:pt x="3794081" y="422043"/>
                  <a:pt x="3797827" y="422043"/>
                </a:cubicBezTo>
                <a:cubicBezTo>
                  <a:pt x="3802323" y="422043"/>
                  <a:pt x="3807755" y="419889"/>
                  <a:pt x="3814125" y="415580"/>
                </a:cubicBezTo>
                <a:cubicBezTo>
                  <a:pt x="3820494" y="411272"/>
                  <a:pt x="3826863" y="405559"/>
                  <a:pt x="3833232" y="398440"/>
                </a:cubicBezTo>
                <a:cubicBezTo>
                  <a:pt x="3839601" y="391322"/>
                  <a:pt x="3845689" y="383454"/>
                  <a:pt x="3851496" y="374837"/>
                </a:cubicBezTo>
                <a:cubicBezTo>
                  <a:pt x="3857304" y="366220"/>
                  <a:pt x="3862080" y="357603"/>
                  <a:pt x="3865826" y="348986"/>
                </a:cubicBezTo>
                <a:lnTo>
                  <a:pt x="3896173" y="458010"/>
                </a:lnTo>
                <a:cubicBezTo>
                  <a:pt x="3892427" y="465503"/>
                  <a:pt x="3887744" y="474120"/>
                  <a:pt x="3882124" y="483860"/>
                </a:cubicBezTo>
                <a:cubicBezTo>
                  <a:pt x="3876504" y="493601"/>
                  <a:pt x="3869760" y="502874"/>
                  <a:pt x="3861892" y="511678"/>
                </a:cubicBezTo>
                <a:cubicBezTo>
                  <a:pt x="3854025" y="520482"/>
                  <a:pt x="3844752" y="527975"/>
                  <a:pt x="3834075" y="534157"/>
                </a:cubicBezTo>
                <a:cubicBezTo>
                  <a:pt x="3823398" y="540339"/>
                  <a:pt x="3810940" y="543430"/>
                  <a:pt x="3796703" y="543430"/>
                </a:cubicBezTo>
                <a:cubicBezTo>
                  <a:pt x="3783591" y="543430"/>
                  <a:pt x="3771227" y="540714"/>
                  <a:pt x="3759613" y="535281"/>
                </a:cubicBezTo>
                <a:cubicBezTo>
                  <a:pt x="3747999" y="529849"/>
                  <a:pt x="3738633" y="523573"/>
                  <a:pt x="3731514" y="516455"/>
                </a:cubicBezTo>
                <a:cubicBezTo>
                  <a:pt x="3718027" y="502593"/>
                  <a:pt x="3706413" y="486670"/>
                  <a:pt x="3696672" y="468687"/>
                </a:cubicBezTo>
                <a:cubicBezTo>
                  <a:pt x="3686931" y="450704"/>
                  <a:pt x="3678689" y="431597"/>
                  <a:pt x="3671945" y="411366"/>
                </a:cubicBezTo>
                <a:cubicBezTo>
                  <a:pt x="3665201" y="391135"/>
                  <a:pt x="3659862" y="370248"/>
                  <a:pt x="3655929" y="348705"/>
                </a:cubicBezTo>
                <a:cubicBezTo>
                  <a:pt x="3651995" y="327163"/>
                  <a:pt x="3648810" y="305902"/>
                  <a:pt x="3646375" y="284921"/>
                </a:cubicBezTo>
                <a:cubicBezTo>
                  <a:pt x="3643940" y="263941"/>
                  <a:pt x="3642254" y="243710"/>
                  <a:pt x="3641317" y="224228"/>
                </a:cubicBezTo>
                <a:cubicBezTo>
                  <a:pt x="3640381" y="204746"/>
                  <a:pt x="3639538" y="187138"/>
                  <a:pt x="3638789" y="171402"/>
                </a:cubicBezTo>
                <a:lnTo>
                  <a:pt x="3354429" y="171402"/>
                </a:lnTo>
                <a:lnTo>
                  <a:pt x="3354429" y="80924"/>
                </a:lnTo>
                <a:lnTo>
                  <a:pt x="3635416" y="80924"/>
                </a:lnTo>
                <a:cubicBezTo>
                  <a:pt x="3635416" y="78302"/>
                  <a:pt x="3635323" y="73525"/>
                  <a:pt x="3635136" y="66594"/>
                </a:cubicBezTo>
                <a:cubicBezTo>
                  <a:pt x="3634948" y="59663"/>
                  <a:pt x="3634667" y="52264"/>
                  <a:pt x="3634293" y="44396"/>
                </a:cubicBezTo>
                <a:cubicBezTo>
                  <a:pt x="3633918" y="36528"/>
                  <a:pt x="3633637" y="29035"/>
                  <a:pt x="3633450" y="21917"/>
                </a:cubicBezTo>
                <a:cubicBezTo>
                  <a:pt x="3633262" y="14799"/>
                  <a:pt x="3633169" y="9741"/>
                  <a:pt x="3633169" y="6744"/>
                </a:cubicBezTo>
                <a:lnTo>
                  <a:pt x="3732639" y="6744"/>
                </a:lnTo>
                <a:lnTo>
                  <a:pt x="3732639" y="80924"/>
                </a:lnTo>
                <a:lnTo>
                  <a:pt x="3775910" y="80924"/>
                </a:lnTo>
                <a:cubicBezTo>
                  <a:pt x="3772913" y="74555"/>
                  <a:pt x="3770290" y="69217"/>
                  <a:pt x="3768043" y="64908"/>
                </a:cubicBezTo>
                <a:cubicBezTo>
                  <a:pt x="3765795" y="60600"/>
                  <a:pt x="3763547" y="56572"/>
                  <a:pt x="3761299" y="52826"/>
                </a:cubicBezTo>
                <a:cubicBezTo>
                  <a:pt x="3759052" y="49079"/>
                  <a:pt x="3756710" y="45333"/>
                  <a:pt x="3754274" y="41586"/>
                </a:cubicBezTo>
                <a:cubicBezTo>
                  <a:pt x="3751839" y="37840"/>
                  <a:pt x="3748748" y="33531"/>
                  <a:pt x="3745002" y="28661"/>
                </a:cubicBezTo>
                <a:close/>
                <a:moveTo>
                  <a:pt x="4127145" y="3372"/>
                </a:moveTo>
                <a:lnTo>
                  <a:pt x="4238978" y="3372"/>
                </a:lnTo>
                <a:cubicBezTo>
                  <a:pt x="4244598" y="9366"/>
                  <a:pt x="4252559" y="17608"/>
                  <a:pt x="4262862" y="28099"/>
                </a:cubicBezTo>
                <a:cubicBezTo>
                  <a:pt x="4273165" y="38589"/>
                  <a:pt x="4286933" y="50109"/>
                  <a:pt x="4304167" y="62660"/>
                </a:cubicBezTo>
                <a:cubicBezTo>
                  <a:pt x="4321401" y="75211"/>
                  <a:pt x="4342756" y="88230"/>
                  <a:pt x="4368232" y="101717"/>
                </a:cubicBezTo>
                <a:cubicBezTo>
                  <a:pt x="4393708" y="115205"/>
                  <a:pt x="4424242" y="128318"/>
                  <a:pt x="4459834" y="141056"/>
                </a:cubicBezTo>
                <a:lnTo>
                  <a:pt x="4411504" y="235467"/>
                </a:lnTo>
                <a:cubicBezTo>
                  <a:pt x="4402138" y="231346"/>
                  <a:pt x="4391179" y="226382"/>
                  <a:pt x="4378629" y="220575"/>
                </a:cubicBezTo>
                <a:cubicBezTo>
                  <a:pt x="4366078" y="214768"/>
                  <a:pt x="4350436" y="206432"/>
                  <a:pt x="4331704" y="195567"/>
                </a:cubicBezTo>
                <a:lnTo>
                  <a:pt x="4331704" y="230410"/>
                </a:lnTo>
                <a:lnTo>
                  <a:pt x="4032171" y="230410"/>
                </a:lnTo>
                <a:lnTo>
                  <a:pt x="4032171" y="197815"/>
                </a:lnTo>
                <a:cubicBezTo>
                  <a:pt x="4021681" y="204184"/>
                  <a:pt x="4012409" y="209523"/>
                  <a:pt x="4004353" y="213831"/>
                </a:cubicBezTo>
                <a:cubicBezTo>
                  <a:pt x="3996298" y="218140"/>
                  <a:pt x="3989086" y="221793"/>
                  <a:pt x="3982717" y="224790"/>
                </a:cubicBezTo>
                <a:cubicBezTo>
                  <a:pt x="3976348" y="227787"/>
                  <a:pt x="3970635" y="230316"/>
                  <a:pt x="3965577" y="232377"/>
                </a:cubicBezTo>
                <a:cubicBezTo>
                  <a:pt x="3960519" y="234437"/>
                  <a:pt x="3955368" y="236404"/>
                  <a:pt x="3950123" y="238277"/>
                </a:cubicBezTo>
                <a:lnTo>
                  <a:pt x="3903479" y="142742"/>
                </a:lnTo>
                <a:cubicBezTo>
                  <a:pt x="3938696" y="129629"/>
                  <a:pt x="3968855" y="116797"/>
                  <a:pt x="3993957" y="104246"/>
                </a:cubicBezTo>
                <a:cubicBezTo>
                  <a:pt x="4019058" y="91696"/>
                  <a:pt x="4040226" y="79519"/>
                  <a:pt x="4057460" y="67718"/>
                </a:cubicBezTo>
                <a:cubicBezTo>
                  <a:pt x="4074694" y="55916"/>
                  <a:pt x="4088837" y="44583"/>
                  <a:pt x="4099889" y="33718"/>
                </a:cubicBezTo>
                <a:cubicBezTo>
                  <a:pt x="4110941" y="22854"/>
                  <a:pt x="4120026" y="12738"/>
                  <a:pt x="4127145" y="3372"/>
                </a:cubicBezTo>
                <a:close/>
                <a:moveTo>
                  <a:pt x="8857955" y="2248"/>
                </a:moveTo>
                <a:cubicBezTo>
                  <a:pt x="8860952" y="8242"/>
                  <a:pt x="8863762" y="13956"/>
                  <a:pt x="8866384" y="19388"/>
                </a:cubicBezTo>
                <a:cubicBezTo>
                  <a:pt x="8869007" y="24820"/>
                  <a:pt x="8871536" y="30347"/>
                  <a:pt x="8873971" y="35966"/>
                </a:cubicBezTo>
                <a:cubicBezTo>
                  <a:pt x="8876407" y="41586"/>
                  <a:pt x="8878935" y="47674"/>
                  <a:pt x="8881557" y="54231"/>
                </a:cubicBezTo>
                <a:cubicBezTo>
                  <a:pt x="8884180" y="60787"/>
                  <a:pt x="8887177" y="68374"/>
                  <a:pt x="8890549" y="76990"/>
                </a:cubicBezTo>
                <a:lnTo>
                  <a:pt x="8939441" y="76990"/>
                </a:lnTo>
                <a:cubicBezTo>
                  <a:pt x="8945435" y="67624"/>
                  <a:pt x="8951055" y="56385"/>
                  <a:pt x="8956301" y="43272"/>
                </a:cubicBezTo>
                <a:cubicBezTo>
                  <a:pt x="8961546" y="30159"/>
                  <a:pt x="8966041" y="17796"/>
                  <a:pt x="8969787" y="6182"/>
                </a:cubicBezTo>
                <a:lnTo>
                  <a:pt x="9067572" y="25851"/>
                </a:lnTo>
                <a:cubicBezTo>
                  <a:pt x="9066447" y="28848"/>
                  <a:pt x="9064855" y="32501"/>
                  <a:pt x="9062795" y="36809"/>
                </a:cubicBezTo>
                <a:cubicBezTo>
                  <a:pt x="9060734" y="41118"/>
                  <a:pt x="9058486" y="45707"/>
                  <a:pt x="9056051" y="50578"/>
                </a:cubicBezTo>
                <a:cubicBezTo>
                  <a:pt x="9053616" y="55448"/>
                  <a:pt x="9051087" y="60225"/>
                  <a:pt x="9048464" y="64908"/>
                </a:cubicBezTo>
                <a:cubicBezTo>
                  <a:pt x="9045842" y="69591"/>
                  <a:pt x="9043406" y="73619"/>
                  <a:pt x="9041159" y="76990"/>
                </a:cubicBezTo>
                <a:lnTo>
                  <a:pt x="9084993" y="76990"/>
                </a:lnTo>
                <a:lnTo>
                  <a:pt x="9084993" y="219732"/>
                </a:lnTo>
                <a:lnTo>
                  <a:pt x="9007440" y="219732"/>
                </a:lnTo>
                <a:lnTo>
                  <a:pt x="9007440" y="327069"/>
                </a:lnTo>
                <a:lnTo>
                  <a:pt x="8876500" y="327069"/>
                </a:lnTo>
                <a:cubicBezTo>
                  <a:pt x="8875751" y="328568"/>
                  <a:pt x="8874533" y="331846"/>
                  <a:pt x="8872847" y="336904"/>
                </a:cubicBezTo>
                <a:cubicBezTo>
                  <a:pt x="8871161" y="341962"/>
                  <a:pt x="8869944" y="345427"/>
                  <a:pt x="8869194" y="347300"/>
                </a:cubicBezTo>
                <a:lnTo>
                  <a:pt x="9059704" y="347300"/>
                </a:lnTo>
                <a:lnTo>
                  <a:pt x="9059704" y="541744"/>
                </a:lnTo>
                <a:lnTo>
                  <a:pt x="8964730" y="541744"/>
                </a:lnTo>
                <a:lnTo>
                  <a:pt x="8964730" y="523199"/>
                </a:lnTo>
                <a:lnTo>
                  <a:pt x="8697230" y="523199"/>
                </a:lnTo>
                <a:lnTo>
                  <a:pt x="8697230" y="541744"/>
                </a:lnTo>
                <a:lnTo>
                  <a:pt x="8599446" y="541744"/>
                </a:lnTo>
                <a:lnTo>
                  <a:pt x="8599446" y="347300"/>
                </a:lnTo>
                <a:lnTo>
                  <a:pt x="8772534" y="347300"/>
                </a:lnTo>
                <a:cubicBezTo>
                  <a:pt x="8773658" y="345053"/>
                  <a:pt x="8774689" y="342805"/>
                  <a:pt x="8775626" y="340557"/>
                </a:cubicBezTo>
                <a:cubicBezTo>
                  <a:pt x="8776562" y="338309"/>
                  <a:pt x="8777967" y="333813"/>
                  <a:pt x="8779840" y="327069"/>
                </a:cubicBezTo>
                <a:lnTo>
                  <a:pt x="8652834" y="327069"/>
                </a:lnTo>
                <a:lnTo>
                  <a:pt x="8652834" y="219732"/>
                </a:lnTo>
                <a:lnTo>
                  <a:pt x="8576405" y="219732"/>
                </a:lnTo>
                <a:lnTo>
                  <a:pt x="8576405" y="76990"/>
                </a:lnTo>
                <a:lnTo>
                  <a:pt x="8626983" y="76990"/>
                </a:lnTo>
                <a:cubicBezTo>
                  <a:pt x="8623237" y="69872"/>
                  <a:pt x="8619958" y="63878"/>
                  <a:pt x="8617149" y="59007"/>
                </a:cubicBezTo>
                <a:cubicBezTo>
                  <a:pt x="8614339" y="54137"/>
                  <a:pt x="8611810" y="50016"/>
                  <a:pt x="8609562" y="46644"/>
                </a:cubicBezTo>
                <a:cubicBezTo>
                  <a:pt x="8607314" y="43272"/>
                  <a:pt x="8605253" y="40275"/>
                  <a:pt x="8603380" y="37652"/>
                </a:cubicBezTo>
                <a:cubicBezTo>
                  <a:pt x="8601506" y="35030"/>
                  <a:pt x="8599446" y="32407"/>
                  <a:pt x="8597199" y="29785"/>
                </a:cubicBezTo>
                <a:lnTo>
                  <a:pt x="8690486" y="5620"/>
                </a:lnTo>
                <a:cubicBezTo>
                  <a:pt x="8697605" y="16859"/>
                  <a:pt x="8704161" y="27724"/>
                  <a:pt x="8710155" y="38214"/>
                </a:cubicBezTo>
                <a:cubicBezTo>
                  <a:pt x="8716149" y="48704"/>
                  <a:pt x="8722893" y="61630"/>
                  <a:pt x="8730386" y="76990"/>
                </a:cubicBezTo>
                <a:lnTo>
                  <a:pt x="8790518" y="76990"/>
                </a:lnTo>
                <a:cubicBezTo>
                  <a:pt x="8789768" y="75117"/>
                  <a:pt x="8788176" y="71652"/>
                  <a:pt x="8785741" y="66594"/>
                </a:cubicBezTo>
                <a:cubicBezTo>
                  <a:pt x="8783306" y="61536"/>
                  <a:pt x="8780683" y="56104"/>
                  <a:pt x="8777873" y="50297"/>
                </a:cubicBezTo>
                <a:cubicBezTo>
                  <a:pt x="8775063" y="44490"/>
                  <a:pt x="8772441" y="38964"/>
                  <a:pt x="8770005" y="33718"/>
                </a:cubicBezTo>
                <a:cubicBezTo>
                  <a:pt x="8767570" y="28473"/>
                  <a:pt x="8765791" y="24727"/>
                  <a:pt x="8764667" y="22479"/>
                </a:cubicBezTo>
                <a:close/>
                <a:moveTo>
                  <a:pt x="6244772" y="562"/>
                </a:moveTo>
                <a:cubicBezTo>
                  <a:pt x="6251890" y="8430"/>
                  <a:pt x="6257697" y="14986"/>
                  <a:pt x="6262193" y="20231"/>
                </a:cubicBezTo>
                <a:cubicBezTo>
                  <a:pt x="6266688" y="25476"/>
                  <a:pt x="6270529" y="30066"/>
                  <a:pt x="6273713" y="33999"/>
                </a:cubicBezTo>
                <a:cubicBezTo>
                  <a:pt x="6276897" y="37933"/>
                  <a:pt x="6279707" y="41586"/>
                  <a:pt x="6282142" y="44958"/>
                </a:cubicBezTo>
                <a:cubicBezTo>
                  <a:pt x="6284578" y="48330"/>
                  <a:pt x="6287107" y="52264"/>
                  <a:pt x="6289729" y="56759"/>
                </a:cubicBezTo>
                <a:lnTo>
                  <a:pt x="6252639" y="76990"/>
                </a:lnTo>
                <a:lnTo>
                  <a:pt x="6288605" y="76990"/>
                </a:lnTo>
                <a:lnTo>
                  <a:pt x="6288605" y="165783"/>
                </a:lnTo>
                <a:lnTo>
                  <a:pt x="6187450" y="165783"/>
                </a:lnTo>
                <a:cubicBezTo>
                  <a:pt x="6187450" y="178521"/>
                  <a:pt x="6187544" y="189386"/>
                  <a:pt x="6187731" y="198377"/>
                </a:cubicBezTo>
                <a:cubicBezTo>
                  <a:pt x="6187918" y="207369"/>
                  <a:pt x="6188199" y="215611"/>
                  <a:pt x="6188574" y="223104"/>
                </a:cubicBezTo>
                <a:cubicBezTo>
                  <a:pt x="6188948" y="230597"/>
                  <a:pt x="6189323" y="237996"/>
                  <a:pt x="6189698" y="245302"/>
                </a:cubicBezTo>
                <a:cubicBezTo>
                  <a:pt x="6190073" y="252608"/>
                  <a:pt x="6190447" y="260756"/>
                  <a:pt x="6190822" y="269748"/>
                </a:cubicBezTo>
                <a:cubicBezTo>
                  <a:pt x="6198314" y="250266"/>
                  <a:pt x="6203654" y="234344"/>
                  <a:pt x="6206838" y="221980"/>
                </a:cubicBezTo>
                <a:cubicBezTo>
                  <a:pt x="6210022" y="209617"/>
                  <a:pt x="6212739" y="198002"/>
                  <a:pt x="6214987" y="187138"/>
                </a:cubicBezTo>
                <a:lnTo>
                  <a:pt x="6290291" y="230972"/>
                </a:lnTo>
                <a:cubicBezTo>
                  <a:pt x="6280550" y="259445"/>
                  <a:pt x="6269217" y="289230"/>
                  <a:pt x="6256292" y="320326"/>
                </a:cubicBezTo>
                <a:cubicBezTo>
                  <a:pt x="6243366" y="351422"/>
                  <a:pt x="6227350" y="381956"/>
                  <a:pt x="6208243" y="411928"/>
                </a:cubicBezTo>
                <a:cubicBezTo>
                  <a:pt x="6211240" y="420919"/>
                  <a:pt x="6213957" y="427195"/>
                  <a:pt x="6216392" y="430754"/>
                </a:cubicBezTo>
                <a:cubicBezTo>
                  <a:pt x="6218827" y="434313"/>
                  <a:pt x="6221543" y="436093"/>
                  <a:pt x="6224540" y="436093"/>
                </a:cubicBezTo>
                <a:cubicBezTo>
                  <a:pt x="6227912" y="436093"/>
                  <a:pt x="6231658" y="433283"/>
                  <a:pt x="6235780" y="427663"/>
                </a:cubicBezTo>
                <a:cubicBezTo>
                  <a:pt x="6239901" y="422043"/>
                  <a:pt x="6244022" y="415299"/>
                  <a:pt x="6248143" y="407432"/>
                </a:cubicBezTo>
                <a:cubicBezTo>
                  <a:pt x="6252264" y="399564"/>
                  <a:pt x="6256105" y="391322"/>
                  <a:pt x="6259664" y="382705"/>
                </a:cubicBezTo>
                <a:cubicBezTo>
                  <a:pt x="6263223" y="374088"/>
                  <a:pt x="6266127" y="366970"/>
                  <a:pt x="6268374" y="361350"/>
                </a:cubicBezTo>
                <a:lnTo>
                  <a:pt x="6299845" y="456324"/>
                </a:lnTo>
                <a:cubicBezTo>
                  <a:pt x="6297597" y="460819"/>
                  <a:pt x="6293944" y="467938"/>
                  <a:pt x="6288886" y="477679"/>
                </a:cubicBezTo>
                <a:cubicBezTo>
                  <a:pt x="6283828" y="487420"/>
                  <a:pt x="6277460" y="497254"/>
                  <a:pt x="6269779" y="507182"/>
                </a:cubicBezTo>
                <a:cubicBezTo>
                  <a:pt x="6262099" y="517111"/>
                  <a:pt x="6253482" y="525915"/>
                  <a:pt x="6243929" y="533595"/>
                </a:cubicBezTo>
                <a:cubicBezTo>
                  <a:pt x="6234375" y="541276"/>
                  <a:pt x="6224166" y="545116"/>
                  <a:pt x="6213301" y="545116"/>
                </a:cubicBezTo>
                <a:cubicBezTo>
                  <a:pt x="6202436" y="545116"/>
                  <a:pt x="6192976" y="542868"/>
                  <a:pt x="6184921" y="538372"/>
                </a:cubicBezTo>
                <a:cubicBezTo>
                  <a:pt x="6176866" y="533876"/>
                  <a:pt x="6170029" y="528631"/>
                  <a:pt x="6164409" y="522637"/>
                </a:cubicBezTo>
                <a:cubicBezTo>
                  <a:pt x="6158789" y="516642"/>
                  <a:pt x="6154200" y="510554"/>
                  <a:pt x="6150641" y="504372"/>
                </a:cubicBezTo>
                <a:cubicBezTo>
                  <a:pt x="6147082" y="498191"/>
                  <a:pt x="6144553" y="493414"/>
                  <a:pt x="6143054" y="490042"/>
                </a:cubicBezTo>
                <a:cubicBezTo>
                  <a:pt x="6126944" y="504653"/>
                  <a:pt x="6113082" y="515799"/>
                  <a:pt x="6101467" y="523480"/>
                </a:cubicBezTo>
                <a:cubicBezTo>
                  <a:pt x="6089854" y="531160"/>
                  <a:pt x="6078989" y="537997"/>
                  <a:pt x="6068873" y="543992"/>
                </a:cubicBezTo>
                <a:lnTo>
                  <a:pt x="6023915" y="475993"/>
                </a:lnTo>
                <a:cubicBezTo>
                  <a:pt x="6006681" y="479365"/>
                  <a:pt x="5992819" y="482081"/>
                  <a:pt x="5982329" y="484141"/>
                </a:cubicBezTo>
                <a:cubicBezTo>
                  <a:pt x="5971839" y="486202"/>
                  <a:pt x="5962566" y="487982"/>
                  <a:pt x="5954511" y="489480"/>
                </a:cubicBezTo>
                <a:cubicBezTo>
                  <a:pt x="5946456" y="490979"/>
                  <a:pt x="5938495" y="492477"/>
                  <a:pt x="5930627" y="493976"/>
                </a:cubicBezTo>
                <a:cubicBezTo>
                  <a:pt x="5922760" y="495475"/>
                  <a:pt x="5913019" y="497160"/>
                  <a:pt x="5901405" y="499034"/>
                </a:cubicBezTo>
                <a:lnTo>
                  <a:pt x="5894099" y="443960"/>
                </a:lnTo>
                <a:cubicBezTo>
                  <a:pt x="5893349" y="444335"/>
                  <a:pt x="5888760" y="446302"/>
                  <a:pt x="5880330" y="449861"/>
                </a:cubicBezTo>
                <a:cubicBezTo>
                  <a:pt x="5871901" y="453420"/>
                  <a:pt x="5861223" y="457916"/>
                  <a:pt x="5848298" y="463348"/>
                </a:cubicBezTo>
                <a:cubicBezTo>
                  <a:pt x="5835373" y="468781"/>
                  <a:pt x="5820949" y="474494"/>
                  <a:pt x="5805026" y="480489"/>
                </a:cubicBezTo>
                <a:cubicBezTo>
                  <a:pt x="5789103" y="486483"/>
                  <a:pt x="5773274" y="491915"/>
                  <a:pt x="5757539" y="496786"/>
                </a:cubicBezTo>
                <a:lnTo>
                  <a:pt x="5747423" y="395630"/>
                </a:lnTo>
                <a:cubicBezTo>
                  <a:pt x="5750795" y="394881"/>
                  <a:pt x="5753699" y="394319"/>
                  <a:pt x="5756134" y="393944"/>
                </a:cubicBezTo>
                <a:cubicBezTo>
                  <a:pt x="5758569" y="393570"/>
                  <a:pt x="5761473" y="392914"/>
                  <a:pt x="5764844" y="391978"/>
                </a:cubicBezTo>
                <a:cubicBezTo>
                  <a:pt x="5768216" y="391041"/>
                  <a:pt x="5772431" y="389917"/>
                  <a:pt x="5777489" y="388606"/>
                </a:cubicBezTo>
                <a:cubicBezTo>
                  <a:pt x="5782547" y="387294"/>
                  <a:pt x="5789010" y="385515"/>
                  <a:pt x="5796877" y="383267"/>
                </a:cubicBezTo>
                <a:lnTo>
                  <a:pt x="5796877" y="230972"/>
                </a:lnTo>
                <a:lnTo>
                  <a:pt x="5753043" y="230972"/>
                </a:lnTo>
                <a:lnTo>
                  <a:pt x="5753043" y="138808"/>
                </a:lnTo>
                <a:lnTo>
                  <a:pt x="5796877" y="138808"/>
                </a:lnTo>
                <a:lnTo>
                  <a:pt x="5796877" y="6744"/>
                </a:lnTo>
                <a:lnTo>
                  <a:pt x="5884545" y="6744"/>
                </a:lnTo>
                <a:lnTo>
                  <a:pt x="5884545" y="138808"/>
                </a:lnTo>
                <a:lnTo>
                  <a:pt x="5909834" y="138808"/>
                </a:lnTo>
                <a:lnTo>
                  <a:pt x="5909834" y="76990"/>
                </a:lnTo>
                <a:lnTo>
                  <a:pt x="6096972" y="76990"/>
                </a:lnTo>
                <a:lnTo>
                  <a:pt x="6096972" y="48892"/>
                </a:lnTo>
                <a:cubicBezTo>
                  <a:pt x="6096972" y="43647"/>
                  <a:pt x="6097065" y="37559"/>
                  <a:pt x="6097253" y="30628"/>
                </a:cubicBezTo>
                <a:cubicBezTo>
                  <a:pt x="6097440" y="23697"/>
                  <a:pt x="6097534" y="15735"/>
                  <a:pt x="6097534" y="6744"/>
                </a:cubicBezTo>
                <a:lnTo>
                  <a:pt x="6185764" y="6744"/>
                </a:lnTo>
                <a:lnTo>
                  <a:pt x="6185764" y="23041"/>
                </a:lnTo>
                <a:cubicBezTo>
                  <a:pt x="6185764" y="30534"/>
                  <a:pt x="6185858" y="38027"/>
                  <a:pt x="6186045" y="45520"/>
                </a:cubicBezTo>
                <a:cubicBezTo>
                  <a:pt x="6186232" y="53013"/>
                  <a:pt x="6186326" y="59757"/>
                  <a:pt x="6186326" y="65751"/>
                </a:cubicBezTo>
                <a:lnTo>
                  <a:pt x="6186326" y="76990"/>
                </a:lnTo>
                <a:lnTo>
                  <a:pt x="6226226" y="76990"/>
                </a:lnTo>
                <a:cubicBezTo>
                  <a:pt x="6219857" y="66500"/>
                  <a:pt x="6213582" y="57509"/>
                  <a:pt x="6207400" y="50016"/>
                </a:cubicBezTo>
                <a:cubicBezTo>
                  <a:pt x="6201218" y="42523"/>
                  <a:pt x="6195318" y="35592"/>
                  <a:pt x="6189698" y="29223"/>
                </a:cubicBezTo>
                <a:close/>
                <a:moveTo>
                  <a:pt x="1014365" y="0"/>
                </a:moveTo>
                <a:cubicBezTo>
                  <a:pt x="1023357" y="0"/>
                  <a:pt x="1031787" y="1686"/>
                  <a:pt x="1039654" y="5058"/>
                </a:cubicBezTo>
                <a:cubicBezTo>
                  <a:pt x="1047522" y="8430"/>
                  <a:pt x="1054453" y="13019"/>
                  <a:pt x="1060447" y="18826"/>
                </a:cubicBezTo>
                <a:cubicBezTo>
                  <a:pt x="1066442" y="24633"/>
                  <a:pt x="1071125" y="31471"/>
                  <a:pt x="1074497" y="39338"/>
                </a:cubicBezTo>
                <a:cubicBezTo>
                  <a:pt x="1077869" y="47580"/>
                  <a:pt x="1079555" y="56197"/>
                  <a:pt x="1079555" y="65189"/>
                </a:cubicBezTo>
                <a:cubicBezTo>
                  <a:pt x="1079555" y="74181"/>
                  <a:pt x="1077869" y="82610"/>
                  <a:pt x="1074497" y="90478"/>
                </a:cubicBezTo>
                <a:cubicBezTo>
                  <a:pt x="1071125" y="98346"/>
                  <a:pt x="1066442" y="105277"/>
                  <a:pt x="1060447" y="111271"/>
                </a:cubicBezTo>
                <a:cubicBezTo>
                  <a:pt x="1054453" y="117265"/>
                  <a:pt x="1047522" y="121949"/>
                  <a:pt x="1039654" y="125320"/>
                </a:cubicBezTo>
                <a:cubicBezTo>
                  <a:pt x="1031787" y="128692"/>
                  <a:pt x="1023357" y="130378"/>
                  <a:pt x="1014365" y="130378"/>
                </a:cubicBezTo>
                <a:cubicBezTo>
                  <a:pt x="1005374" y="130378"/>
                  <a:pt x="997038" y="128692"/>
                  <a:pt x="989357" y="125320"/>
                </a:cubicBezTo>
                <a:cubicBezTo>
                  <a:pt x="981677" y="121949"/>
                  <a:pt x="974840" y="117265"/>
                  <a:pt x="968845" y="111271"/>
                </a:cubicBezTo>
                <a:cubicBezTo>
                  <a:pt x="962851" y="105277"/>
                  <a:pt x="958168" y="98346"/>
                  <a:pt x="954796" y="90478"/>
                </a:cubicBezTo>
                <a:cubicBezTo>
                  <a:pt x="951424" y="82610"/>
                  <a:pt x="949738" y="74181"/>
                  <a:pt x="949738" y="65189"/>
                </a:cubicBezTo>
                <a:cubicBezTo>
                  <a:pt x="949738" y="56197"/>
                  <a:pt x="951424" y="47768"/>
                  <a:pt x="954796" y="39900"/>
                </a:cubicBezTo>
                <a:cubicBezTo>
                  <a:pt x="958168" y="32033"/>
                  <a:pt x="962851" y="25102"/>
                  <a:pt x="968845" y="19107"/>
                </a:cubicBezTo>
                <a:cubicBezTo>
                  <a:pt x="974840" y="13113"/>
                  <a:pt x="981677" y="8430"/>
                  <a:pt x="989357" y="5058"/>
                </a:cubicBezTo>
                <a:cubicBezTo>
                  <a:pt x="997038" y="1686"/>
                  <a:pt x="1005374" y="0"/>
                  <a:pt x="1014365" y="0"/>
                </a:cubicBezTo>
                <a:close/>
              </a:path>
            </a:pathLst>
          </a:custGeom>
          <a:solidFill>
            <a:srgbClr val="14347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400" kern="1200" dirty="0">
              <a:solidFill>
                <a:srgbClr val="FFFF00"/>
              </a:solidFill>
              <a:effectLst/>
              <a:latin typeface="A-OTF 新ゴ Pro H" panose="020B0800000000000000" pitchFamily="50" charset="-128"/>
              <a:ea typeface="A-OTF 新ゴ Pro H" panose="020B0800000000000000" pitchFamily="50" charset="-128"/>
              <a:cs typeface="LINE Seed Sans ExtraBold" panose="020B0803020203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26352B2-1E94-1595-3CDC-D9FC054A2C8E}"/>
              </a:ext>
            </a:extLst>
          </p:cNvPr>
          <p:cNvSpPr/>
          <p:nvPr/>
        </p:nvSpPr>
        <p:spPr>
          <a:xfrm>
            <a:off x="858267" y="13547978"/>
            <a:ext cx="7759475" cy="344614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F5433B9-5BF7-761C-2EFE-D9931667F022}"/>
              </a:ext>
            </a:extLst>
          </p:cNvPr>
          <p:cNvSpPr txBox="1"/>
          <p:nvPr/>
        </p:nvSpPr>
        <p:spPr>
          <a:xfrm>
            <a:off x="3186219" y="6995226"/>
            <a:ext cx="3851565" cy="19543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Xeon® w5-3425</a:t>
            </a:r>
            <a:r>
              <a:rPr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P3.2GHz-4.4GHz/TB3.0 4.6GHz/12C(P12+E0)/24T</a:t>
            </a:r>
            <a:endParaRPr kumimoji="1"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■メモリ：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256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GB</a:t>
            </a:r>
            <a:r>
              <a:rPr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32GB x8</a:t>
            </a:r>
            <a:r>
              <a:rPr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DDR5-5600 Registered ECC DIMM</a:t>
            </a:r>
            <a:endParaRPr kumimoji="1"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1.92TB M.2 </a:t>
            </a:r>
            <a:r>
              <a:rPr lang="en-US" altLang="ja-JP" sz="1100" b="1" dirty="0" err="1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-SSD</a:t>
            </a:r>
            <a:r>
              <a:rPr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Samsung PM9A3</a:t>
            </a:r>
            <a:r>
              <a:rPr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採用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/</a:t>
            </a:r>
            <a:r>
              <a:rPr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高耐久）</a:t>
            </a:r>
            <a:endParaRPr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■OS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Ubuntu 24.04 LTS 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インストール代行</a:t>
            </a:r>
            <a:endParaRPr kumimoji="1"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■GPU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pt-BR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NVIDIA® RTX™ PRO 6000 Blackwell Max-Q 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 1,200W/100V | 1,500W/200V</a:t>
            </a:r>
            <a:r>
              <a:rPr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80 Plus Platinum </a:t>
            </a:r>
            <a:r>
              <a:rPr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kumimoji="1"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■3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年間センドバック保証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25" name="図 1110">
            <a:extLst>
              <a:ext uri="{FF2B5EF4-FFF2-40B4-BE49-F238E27FC236}">
                <a16:creationId xmlns:a16="http://schemas.microsoft.com/office/drawing/2014/main" id="{B0E54BB9-8FC2-7C87-0EFA-0B4104E83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1" y="8882829"/>
            <a:ext cx="634389" cy="42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0565C6F-EFF4-0706-6B87-37B56045F0AD}"/>
              </a:ext>
            </a:extLst>
          </p:cNvPr>
          <p:cNvSpPr/>
          <p:nvPr/>
        </p:nvSpPr>
        <p:spPr>
          <a:xfrm>
            <a:off x="255587" y="6356563"/>
            <a:ext cx="7048500" cy="5822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1AA7E2F-E00A-8F46-23B1-EFD257ABE2A6}"/>
              </a:ext>
            </a:extLst>
          </p:cNvPr>
          <p:cNvSpPr txBox="1"/>
          <p:nvPr/>
        </p:nvSpPr>
        <p:spPr>
          <a:xfrm>
            <a:off x="342890" y="6515693"/>
            <a:ext cx="68599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長時間解析を支える</a:t>
            </a:r>
            <a:r>
              <a:rPr kumimoji="1" lang="en-US" altLang="ja-JP" sz="1400" dirty="0">
                <a:solidFill>
                  <a:schemeClr val="bg1"/>
                </a:solidFill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Xeon</a:t>
            </a:r>
            <a:r>
              <a:rPr kumimoji="1" lang="ja-JP" altLang="en-US" sz="1400" dirty="0">
                <a:solidFill>
                  <a:schemeClr val="bg1"/>
                </a:solidFill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＋</a:t>
            </a:r>
            <a:r>
              <a:rPr kumimoji="1" lang="en-US" altLang="ja-JP" sz="1400" dirty="0">
                <a:solidFill>
                  <a:schemeClr val="bg1"/>
                </a:solidFill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ECC</a:t>
            </a:r>
            <a:r>
              <a:rPr kumimoji="1" lang="ja-JP" altLang="en-US" sz="1400" dirty="0">
                <a:solidFill>
                  <a:schemeClr val="bg1"/>
                </a:solidFill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構成の</a:t>
            </a:r>
            <a:r>
              <a:rPr kumimoji="1" lang="en-US" altLang="ja-JP" sz="1400" dirty="0">
                <a:solidFill>
                  <a:schemeClr val="bg1"/>
                </a:solidFill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Blackwell GPU</a:t>
            </a:r>
            <a:r>
              <a:rPr kumimoji="1" lang="ja-JP" altLang="en-US" sz="1400" dirty="0">
                <a:solidFill>
                  <a:schemeClr val="bg1"/>
                </a:solidFill>
                <a:effectLst/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ワークステーション</a:t>
            </a:r>
            <a:endParaRPr lang="en-US" altLang="ja-JP" sz="1400" b="1" dirty="0">
              <a:latin typeface="A-OTF 新ゴ Pro H" panose="020B0800000000000000" pitchFamily="50" charset="-128"/>
              <a:ea typeface="A-OTF 新ゴ Pro H" panose="020B08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4437DE7-3643-D760-D966-A1AD610D1CE1}"/>
              </a:ext>
            </a:extLst>
          </p:cNvPr>
          <p:cNvSpPr txBox="1"/>
          <p:nvPr/>
        </p:nvSpPr>
        <p:spPr>
          <a:xfrm>
            <a:off x="6796135" y="9148160"/>
            <a:ext cx="194044" cy="206145"/>
          </a:xfrm>
          <a:custGeom>
            <a:avLst/>
            <a:gdLst/>
            <a:ahLst/>
            <a:cxnLst/>
            <a:rect l="l" t="t" r="r" b="b"/>
            <a:pathLst>
              <a:path w="486670" h="517017">
                <a:moveTo>
                  <a:pt x="284921" y="82610"/>
                </a:moveTo>
                <a:lnTo>
                  <a:pt x="284921" y="231534"/>
                </a:lnTo>
                <a:lnTo>
                  <a:pt x="399564" y="231534"/>
                </a:lnTo>
                <a:lnTo>
                  <a:pt x="399564" y="82610"/>
                </a:lnTo>
                <a:close/>
                <a:moveTo>
                  <a:pt x="86544" y="82610"/>
                </a:moveTo>
                <a:lnTo>
                  <a:pt x="86544" y="231534"/>
                </a:lnTo>
                <a:lnTo>
                  <a:pt x="201187" y="231534"/>
                </a:lnTo>
                <a:lnTo>
                  <a:pt x="201187" y="82610"/>
                </a:lnTo>
                <a:close/>
                <a:moveTo>
                  <a:pt x="0" y="0"/>
                </a:moveTo>
                <a:lnTo>
                  <a:pt x="486670" y="0"/>
                </a:lnTo>
                <a:lnTo>
                  <a:pt x="486670" y="451828"/>
                </a:lnTo>
                <a:cubicBezTo>
                  <a:pt x="486670" y="458571"/>
                  <a:pt x="486108" y="465690"/>
                  <a:pt x="484984" y="473183"/>
                </a:cubicBezTo>
                <a:cubicBezTo>
                  <a:pt x="483860" y="480676"/>
                  <a:pt x="481237" y="487700"/>
                  <a:pt x="477117" y="494257"/>
                </a:cubicBezTo>
                <a:cubicBezTo>
                  <a:pt x="472995" y="500813"/>
                  <a:pt x="466907" y="506246"/>
                  <a:pt x="458852" y="510554"/>
                </a:cubicBezTo>
                <a:cubicBezTo>
                  <a:pt x="450797" y="514863"/>
                  <a:pt x="439651" y="517017"/>
                  <a:pt x="425415" y="517017"/>
                </a:cubicBezTo>
                <a:lnTo>
                  <a:pt x="320326" y="517017"/>
                </a:lnTo>
                <a:lnTo>
                  <a:pt x="305152" y="429911"/>
                </a:lnTo>
                <a:lnTo>
                  <a:pt x="382704" y="429911"/>
                </a:lnTo>
                <a:cubicBezTo>
                  <a:pt x="390947" y="429911"/>
                  <a:pt x="395817" y="428037"/>
                  <a:pt x="397316" y="424291"/>
                </a:cubicBezTo>
                <a:cubicBezTo>
                  <a:pt x="398814" y="420544"/>
                  <a:pt x="399564" y="416611"/>
                  <a:pt x="399564" y="412489"/>
                </a:cubicBezTo>
                <a:lnTo>
                  <a:pt x="399564" y="312458"/>
                </a:lnTo>
                <a:lnTo>
                  <a:pt x="86544" y="312458"/>
                </a:lnTo>
                <a:lnTo>
                  <a:pt x="86544" y="517017"/>
                </a:lnTo>
                <a:lnTo>
                  <a:pt x="0" y="5170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sz="500" kern="100" dirty="0">
              <a:solidFill>
                <a:srgbClr val="FFFF00"/>
              </a:solidFill>
              <a:effectLst/>
              <a:latin typeface="A-OTF 新ゴ Pro B" panose="020B0700000000000000" pitchFamily="50" charset="-128"/>
              <a:ea typeface="A-OTF 新ゴ Pro B" panose="020B07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0399019-9378-F8E8-B568-C3CA340F0F70}"/>
              </a:ext>
            </a:extLst>
          </p:cNvPr>
          <p:cNvSpPr txBox="1"/>
          <p:nvPr/>
        </p:nvSpPr>
        <p:spPr>
          <a:xfrm>
            <a:off x="3045307" y="8948258"/>
            <a:ext cx="19668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TW" sz="800" b="1" dirty="0"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CERVO Grasta Type-ALIS35WC-BWx1 </a:t>
            </a:r>
            <a:r>
              <a:rPr kumimoji="1" lang="en-US" altLang="ja-JP" sz="800" b="1" dirty="0"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NVIDIA RTX PRO 6000 Blackwell</a:t>
            </a:r>
            <a:r>
              <a:rPr kumimoji="1" lang="ja-JP" altLang="en-US" sz="800" b="1" dirty="0"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搭載</a:t>
            </a:r>
            <a:endParaRPr kumimoji="1" lang="en-US" altLang="ja-JP" sz="800" b="1" dirty="0">
              <a:latin typeface="Yu Gothic UI" panose="020B0500000000000000" pitchFamily="50" charset="-128"/>
              <a:ea typeface="Yu Gothic UI" panose="020B0500000000000000" pitchFamily="50" charset="-128"/>
              <a:cs typeface="LINE Seed Sans ExtraBold" panose="020B0803020203020204" pitchFamily="34" charset="0"/>
            </a:endParaRPr>
          </a:p>
          <a:p>
            <a:r>
              <a:rPr kumimoji="1" lang="ja-JP" altLang="en-US" sz="800" b="1" kern="12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オリジナル</a:t>
            </a:r>
            <a:r>
              <a:rPr kumimoji="1" lang="en-US" altLang="ja-JP" sz="800" b="1" kern="12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BTO PC</a:t>
            </a:r>
            <a:endParaRPr kumimoji="1" lang="en-US" altLang="zh-TW" sz="800" b="1" kern="12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LINE Seed Sans ExtraBold" panose="020B0803020203020204" pitchFamily="34" charset="0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F47DF8F-D0D1-2073-774E-C0B0230C2061}"/>
              </a:ext>
            </a:extLst>
          </p:cNvPr>
          <p:cNvCxnSpPr/>
          <p:nvPr/>
        </p:nvCxnSpPr>
        <p:spPr>
          <a:xfrm>
            <a:off x="3248759" y="8882829"/>
            <a:ext cx="3741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0BDC748-6D25-A830-19CB-2BBA29138395}"/>
              </a:ext>
            </a:extLst>
          </p:cNvPr>
          <p:cNvSpPr txBox="1"/>
          <p:nvPr/>
        </p:nvSpPr>
        <p:spPr>
          <a:xfrm>
            <a:off x="6705259" y="8988079"/>
            <a:ext cx="41212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kern="12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LINE Seed Sans ExtraBold" panose="020B0803020203020204" pitchFamily="34" charset="0"/>
              </a:rPr>
              <a:t>税別</a:t>
            </a:r>
            <a:endParaRPr kumimoji="1" lang="en-US" altLang="zh-TW" sz="800" b="1" kern="12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LINE Seed Sans ExtraBold" panose="020B080302020302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0CF84DE-A8B0-2A0D-001C-3C14B2B26480}"/>
              </a:ext>
            </a:extLst>
          </p:cNvPr>
          <p:cNvSpPr txBox="1"/>
          <p:nvPr/>
        </p:nvSpPr>
        <p:spPr>
          <a:xfrm>
            <a:off x="4842186" y="8911136"/>
            <a:ext cx="19968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200" b="1" dirty="0">
                <a:latin typeface="Arial" panose="020B0604020202020204" pitchFamily="34" charset="0"/>
                <a:ea typeface="Yu Gothic UI" panose="020B0500000000000000" pitchFamily="50" charset="-128"/>
                <a:cs typeface="Arial" panose="020B0604020202020204" pitchFamily="34" charset="0"/>
              </a:rPr>
              <a:t>4,336,000</a:t>
            </a:r>
            <a:endParaRPr kumimoji="1" lang="en-US" altLang="ja-JP" sz="3200" b="1" kern="1200" dirty="0">
              <a:effectLst/>
              <a:latin typeface="Arial" panose="020B0604020202020204" pitchFamily="34" charset="0"/>
              <a:ea typeface="Yu Gothic UI" panose="020B05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79350B63-EF36-36B9-CC39-9F061DABDF1F}"/>
              </a:ext>
            </a:extLst>
          </p:cNvPr>
          <p:cNvCxnSpPr>
            <a:cxnSpLocks/>
          </p:cNvCxnSpPr>
          <p:nvPr/>
        </p:nvCxnSpPr>
        <p:spPr>
          <a:xfrm flipH="1">
            <a:off x="5961793" y="2701925"/>
            <a:ext cx="1337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図 38">
            <a:extLst>
              <a:ext uri="{FF2B5EF4-FFF2-40B4-BE49-F238E27FC236}">
                <a16:creationId xmlns:a16="http://schemas.microsoft.com/office/drawing/2014/main" id="{03E4688A-6496-B62E-7EF5-34AF33EC21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99" y="252628"/>
            <a:ext cx="2100326" cy="1945598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75A3ECB-E86E-E663-8C01-D59EEE63A07B}"/>
              </a:ext>
            </a:extLst>
          </p:cNvPr>
          <p:cNvSpPr txBox="1"/>
          <p:nvPr/>
        </p:nvSpPr>
        <p:spPr>
          <a:xfrm>
            <a:off x="508654" y="980124"/>
            <a:ext cx="4094752" cy="537994"/>
          </a:xfrm>
          <a:custGeom>
            <a:avLst/>
            <a:gdLst/>
            <a:ahLst/>
            <a:cxnLst/>
            <a:rect l="l" t="t" r="r" b="b"/>
            <a:pathLst>
              <a:path w="3540239" h="465139">
                <a:moveTo>
                  <a:pt x="744414" y="252906"/>
                </a:moveTo>
                <a:cubicBezTo>
                  <a:pt x="732747" y="252906"/>
                  <a:pt x="723996" y="255371"/>
                  <a:pt x="718162" y="260300"/>
                </a:cubicBezTo>
                <a:cubicBezTo>
                  <a:pt x="712329" y="265230"/>
                  <a:pt x="709495" y="272790"/>
                  <a:pt x="709658" y="282978"/>
                </a:cubicBezTo>
                <a:cubicBezTo>
                  <a:pt x="709495" y="293660"/>
                  <a:pt x="713192" y="301589"/>
                  <a:pt x="720751" y="306765"/>
                </a:cubicBezTo>
                <a:cubicBezTo>
                  <a:pt x="728310" y="311942"/>
                  <a:pt x="739731" y="314448"/>
                  <a:pt x="755014" y="314283"/>
                </a:cubicBezTo>
                <a:cubicBezTo>
                  <a:pt x="773583" y="314448"/>
                  <a:pt x="787469" y="312476"/>
                  <a:pt x="796672" y="308367"/>
                </a:cubicBezTo>
                <a:cubicBezTo>
                  <a:pt x="805874" y="304259"/>
                  <a:pt x="810475" y="297768"/>
                  <a:pt x="810475" y="288894"/>
                </a:cubicBezTo>
                <a:lnTo>
                  <a:pt x="810475" y="252906"/>
                </a:lnTo>
                <a:close/>
                <a:moveTo>
                  <a:pt x="2513879" y="102543"/>
                </a:moveTo>
                <a:lnTo>
                  <a:pt x="2572545" y="102543"/>
                </a:lnTo>
                <a:lnTo>
                  <a:pt x="2572792" y="358406"/>
                </a:lnTo>
                <a:lnTo>
                  <a:pt x="2513879" y="358406"/>
                </a:lnTo>
                <a:close/>
                <a:moveTo>
                  <a:pt x="1983665" y="102543"/>
                </a:moveTo>
                <a:lnTo>
                  <a:pt x="2041098" y="102543"/>
                </a:lnTo>
                <a:lnTo>
                  <a:pt x="2102330" y="267905"/>
                </a:lnTo>
                <a:lnTo>
                  <a:pt x="2157691" y="102543"/>
                </a:lnTo>
                <a:lnTo>
                  <a:pt x="2215125" y="102543"/>
                </a:lnTo>
                <a:lnTo>
                  <a:pt x="2103708" y="418305"/>
                </a:lnTo>
                <a:cubicBezTo>
                  <a:pt x="2097464" y="435888"/>
                  <a:pt x="2088631" y="448090"/>
                  <a:pt x="2077210" y="454910"/>
                </a:cubicBezTo>
                <a:cubicBezTo>
                  <a:pt x="2065789" y="461729"/>
                  <a:pt x="2050054" y="465139"/>
                  <a:pt x="2030006" y="465139"/>
                </a:cubicBezTo>
                <a:lnTo>
                  <a:pt x="2017435" y="465139"/>
                </a:lnTo>
                <a:lnTo>
                  <a:pt x="2017435" y="408198"/>
                </a:lnTo>
                <a:lnTo>
                  <a:pt x="2030006" y="408198"/>
                </a:lnTo>
                <a:cubicBezTo>
                  <a:pt x="2038222" y="408198"/>
                  <a:pt x="2044919" y="406473"/>
                  <a:pt x="2050095" y="403022"/>
                </a:cubicBezTo>
                <a:cubicBezTo>
                  <a:pt x="2055272" y="399571"/>
                  <a:pt x="2059586" y="393655"/>
                  <a:pt x="2063036" y="385274"/>
                </a:cubicBezTo>
                <a:lnTo>
                  <a:pt x="2075903" y="346843"/>
                </a:lnTo>
                <a:close/>
                <a:moveTo>
                  <a:pt x="932729" y="102543"/>
                </a:moveTo>
                <a:lnTo>
                  <a:pt x="991395" y="102543"/>
                </a:lnTo>
                <a:lnTo>
                  <a:pt x="991641" y="358406"/>
                </a:lnTo>
                <a:lnTo>
                  <a:pt x="932729" y="358406"/>
                </a:lnTo>
                <a:close/>
                <a:moveTo>
                  <a:pt x="2991752" y="98845"/>
                </a:moveTo>
                <a:cubicBezTo>
                  <a:pt x="3011472" y="98845"/>
                  <a:pt x="3030411" y="101639"/>
                  <a:pt x="3048569" y="107226"/>
                </a:cubicBezTo>
                <a:cubicBezTo>
                  <a:pt x="3066728" y="112814"/>
                  <a:pt x="3083284" y="121030"/>
                  <a:pt x="3098239" y="131876"/>
                </a:cubicBezTo>
                <a:lnTo>
                  <a:pt x="3062990" y="174766"/>
                </a:lnTo>
                <a:cubicBezTo>
                  <a:pt x="3050993" y="167536"/>
                  <a:pt x="3038874" y="162031"/>
                  <a:pt x="3026631" y="158251"/>
                </a:cubicBezTo>
                <a:cubicBezTo>
                  <a:pt x="3014388" y="154472"/>
                  <a:pt x="3002516" y="152581"/>
                  <a:pt x="2991013" y="152581"/>
                </a:cubicBezTo>
                <a:cubicBezTo>
                  <a:pt x="2975565" y="152581"/>
                  <a:pt x="2963816" y="154800"/>
                  <a:pt x="2955764" y="159237"/>
                </a:cubicBezTo>
                <a:cubicBezTo>
                  <a:pt x="2947711" y="163674"/>
                  <a:pt x="2943685" y="170247"/>
                  <a:pt x="2943685" y="178957"/>
                </a:cubicBezTo>
                <a:cubicBezTo>
                  <a:pt x="2943685" y="185201"/>
                  <a:pt x="2946479" y="189803"/>
                  <a:pt x="2952066" y="192760"/>
                </a:cubicBezTo>
                <a:cubicBezTo>
                  <a:pt x="2957654" y="195718"/>
                  <a:pt x="2965007" y="197690"/>
                  <a:pt x="2974128" y="198677"/>
                </a:cubicBezTo>
                <a:cubicBezTo>
                  <a:pt x="2983248" y="199662"/>
                  <a:pt x="2993066" y="200649"/>
                  <a:pt x="3003584" y="201634"/>
                </a:cubicBezTo>
                <a:cubicBezTo>
                  <a:pt x="3014594" y="202621"/>
                  <a:pt x="3025727" y="204017"/>
                  <a:pt x="3036984" y="205825"/>
                </a:cubicBezTo>
                <a:cubicBezTo>
                  <a:pt x="3048241" y="207633"/>
                  <a:pt x="3058553" y="211001"/>
                  <a:pt x="3067919" y="215931"/>
                </a:cubicBezTo>
                <a:cubicBezTo>
                  <a:pt x="3077286" y="220861"/>
                  <a:pt x="3084846" y="228256"/>
                  <a:pt x="3090597" y="238116"/>
                </a:cubicBezTo>
                <a:cubicBezTo>
                  <a:pt x="3096349" y="247976"/>
                  <a:pt x="3099225" y="261533"/>
                  <a:pt x="3099225" y="278788"/>
                </a:cubicBezTo>
                <a:cubicBezTo>
                  <a:pt x="3099225" y="305903"/>
                  <a:pt x="3089981" y="326567"/>
                  <a:pt x="3071494" y="340782"/>
                </a:cubicBezTo>
                <a:cubicBezTo>
                  <a:pt x="3053006" y="354996"/>
                  <a:pt x="3026097" y="362104"/>
                  <a:pt x="2990766" y="362104"/>
                </a:cubicBezTo>
                <a:cubicBezTo>
                  <a:pt x="2967924" y="362104"/>
                  <a:pt x="2946684" y="358899"/>
                  <a:pt x="2927047" y="352490"/>
                </a:cubicBezTo>
                <a:cubicBezTo>
                  <a:pt x="2907409" y="346081"/>
                  <a:pt x="2890277" y="336797"/>
                  <a:pt x="2875652" y="324636"/>
                </a:cubicBezTo>
                <a:lnTo>
                  <a:pt x="2911394" y="280267"/>
                </a:lnTo>
                <a:cubicBezTo>
                  <a:pt x="2924540" y="289469"/>
                  <a:pt x="2937893" y="296453"/>
                  <a:pt x="2951450" y="301219"/>
                </a:cubicBezTo>
                <a:cubicBezTo>
                  <a:pt x="2965007" y="305985"/>
                  <a:pt x="2978113" y="308367"/>
                  <a:pt x="2990766" y="308367"/>
                </a:cubicBezTo>
                <a:cubicBezTo>
                  <a:pt x="3008678" y="308367"/>
                  <a:pt x="3022276" y="305943"/>
                  <a:pt x="3031561" y="301096"/>
                </a:cubicBezTo>
                <a:cubicBezTo>
                  <a:pt x="3040846" y="296248"/>
                  <a:pt x="3045488" y="289141"/>
                  <a:pt x="3045488" y="279774"/>
                </a:cubicBezTo>
                <a:cubicBezTo>
                  <a:pt x="3045488" y="271229"/>
                  <a:pt x="3042325" y="265272"/>
                  <a:pt x="3035998" y="261903"/>
                </a:cubicBezTo>
                <a:cubicBezTo>
                  <a:pt x="3029671" y="258534"/>
                  <a:pt x="3021414" y="256315"/>
                  <a:pt x="3011225" y="255247"/>
                </a:cubicBezTo>
                <a:cubicBezTo>
                  <a:pt x="3001037" y="254179"/>
                  <a:pt x="2990109" y="253070"/>
                  <a:pt x="2978441" y="251920"/>
                </a:cubicBezTo>
                <a:cubicBezTo>
                  <a:pt x="2967760" y="250770"/>
                  <a:pt x="2957201" y="249249"/>
                  <a:pt x="2946766" y="247359"/>
                </a:cubicBezTo>
                <a:cubicBezTo>
                  <a:pt x="2936332" y="245470"/>
                  <a:pt x="2926800" y="242224"/>
                  <a:pt x="2918173" y="237623"/>
                </a:cubicBezTo>
                <a:cubicBezTo>
                  <a:pt x="2909545" y="233022"/>
                  <a:pt x="2902643" y="226161"/>
                  <a:pt x="2897467" y="217040"/>
                </a:cubicBezTo>
                <a:cubicBezTo>
                  <a:pt x="2892291" y="207920"/>
                  <a:pt x="2889702" y="195554"/>
                  <a:pt x="2889702" y="179943"/>
                </a:cubicBezTo>
                <a:cubicBezTo>
                  <a:pt x="2889702" y="153485"/>
                  <a:pt x="2898412" y="133355"/>
                  <a:pt x="2915831" y="119551"/>
                </a:cubicBezTo>
                <a:cubicBezTo>
                  <a:pt x="2933250" y="105747"/>
                  <a:pt x="2958557" y="98845"/>
                  <a:pt x="2991752" y="98845"/>
                </a:cubicBezTo>
                <a:close/>
                <a:moveTo>
                  <a:pt x="2745176" y="98845"/>
                </a:moveTo>
                <a:cubicBezTo>
                  <a:pt x="2765718" y="98845"/>
                  <a:pt x="2784246" y="102379"/>
                  <a:pt x="2800761" y="109445"/>
                </a:cubicBezTo>
                <a:cubicBezTo>
                  <a:pt x="2817277" y="116511"/>
                  <a:pt x="2830464" y="126617"/>
                  <a:pt x="2840324" y="139764"/>
                </a:cubicBezTo>
                <a:lnTo>
                  <a:pt x="2800392" y="177231"/>
                </a:lnTo>
                <a:cubicBezTo>
                  <a:pt x="2793818" y="170165"/>
                  <a:pt x="2785972" y="164742"/>
                  <a:pt x="2776851" y="160963"/>
                </a:cubicBezTo>
                <a:cubicBezTo>
                  <a:pt x="2767731" y="157183"/>
                  <a:pt x="2758241" y="155293"/>
                  <a:pt x="2748381" y="155293"/>
                </a:cubicBezTo>
                <a:cubicBezTo>
                  <a:pt x="2730140" y="155293"/>
                  <a:pt x="2716008" y="160264"/>
                  <a:pt x="2705983" y="170206"/>
                </a:cubicBezTo>
                <a:cubicBezTo>
                  <a:pt x="2695959" y="180148"/>
                  <a:pt x="2690947" y="194239"/>
                  <a:pt x="2690947" y="212480"/>
                </a:cubicBezTo>
                <a:lnTo>
                  <a:pt x="2690947" y="247236"/>
                </a:lnTo>
                <a:cubicBezTo>
                  <a:pt x="2690947" y="265970"/>
                  <a:pt x="2695959" y="280390"/>
                  <a:pt x="2705983" y="290497"/>
                </a:cubicBezTo>
                <a:cubicBezTo>
                  <a:pt x="2716008" y="300603"/>
                  <a:pt x="2730140" y="305656"/>
                  <a:pt x="2748381" y="305656"/>
                </a:cubicBezTo>
                <a:cubicBezTo>
                  <a:pt x="2758241" y="305656"/>
                  <a:pt x="2767731" y="303602"/>
                  <a:pt x="2776851" y="299493"/>
                </a:cubicBezTo>
                <a:cubicBezTo>
                  <a:pt x="2785972" y="295385"/>
                  <a:pt x="2793818" y="289551"/>
                  <a:pt x="2800392" y="281992"/>
                </a:cubicBezTo>
                <a:lnTo>
                  <a:pt x="2840324" y="321925"/>
                </a:lnTo>
                <a:cubicBezTo>
                  <a:pt x="2830464" y="334743"/>
                  <a:pt x="2817277" y="344643"/>
                  <a:pt x="2800761" y="351627"/>
                </a:cubicBezTo>
                <a:cubicBezTo>
                  <a:pt x="2784246" y="358612"/>
                  <a:pt x="2765718" y="362104"/>
                  <a:pt x="2745176" y="362104"/>
                </a:cubicBezTo>
                <a:cubicBezTo>
                  <a:pt x="2709352" y="362104"/>
                  <a:pt x="2681539" y="352121"/>
                  <a:pt x="2661737" y="332154"/>
                </a:cubicBezTo>
                <a:cubicBezTo>
                  <a:pt x="2641935" y="312188"/>
                  <a:pt x="2632034" y="283882"/>
                  <a:pt x="2632034" y="247236"/>
                </a:cubicBezTo>
                <a:lnTo>
                  <a:pt x="2632034" y="212480"/>
                </a:lnTo>
                <a:cubicBezTo>
                  <a:pt x="2632034" y="176163"/>
                  <a:pt x="2641935" y="148145"/>
                  <a:pt x="2661737" y="128425"/>
                </a:cubicBezTo>
                <a:cubicBezTo>
                  <a:pt x="2681539" y="108705"/>
                  <a:pt x="2709352" y="98845"/>
                  <a:pt x="2745176" y="98845"/>
                </a:cubicBezTo>
                <a:close/>
                <a:moveTo>
                  <a:pt x="2344052" y="98845"/>
                </a:moveTo>
                <a:cubicBezTo>
                  <a:pt x="2363771" y="98845"/>
                  <a:pt x="2382711" y="101639"/>
                  <a:pt x="2400869" y="107226"/>
                </a:cubicBezTo>
                <a:cubicBezTo>
                  <a:pt x="2419028" y="112814"/>
                  <a:pt x="2435584" y="121030"/>
                  <a:pt x="2450538" y="131876"/>
                </a:cubicBezTo>
                <a:lnTo>
                  <a:pt x="2415289" y="174766"/>
                </a:lnTo>
                <a:cubicBezTo>
                  <a:pt x="2403293" y="167536"/>
                  <a:pt x="2391174" y="162031"/>
                  <a:pt x="2378931" y="158251"/>
                </a:cubicBezTo>
                <a:cubicBezTo>
                  <a:pt x="2366688" y="154472"/>
                  <a:pt x="2354816" y="152581"/>
                  <a:pt x="2343313" y="152581"/>
                </a:cubicBezTo>
                <a:cubicBezTo>
                  <a:pt x="2327865" y="152581"/>
                  <a:pt x="2316116" y="154800"/>
                  <a:pt x="2308063" y="159237"/>
                </a:cubicBezTo>
                <a:cubicBezTo>
                  <a:pt x="2300011" y="163674"/>
                  <a:pt x="2295985" y="170247"/>
                  <a:pt x="2295985" y="178957"/>
                </a:cubicBezTo>
                <a:cubicBezTo>
                  <a:pt x="2295985" y="185201"/>
                  <a:pt x="2298779" y="189803"/>
                  <a:pt x="2304366" y="192760"/>
                </a:cubicBezTo>
                <a:cubicBezTo>
                  <a:pt x="2309953" y="195718"/>
                  <a:pt x="2317307" y="197690"/>
                  <a:pt x="2326427" y="198677"/>
                </a:cubicBezTo>
                <a:cubicBezTo>
                  <a:pt x="2335548" y="199662"/>
                  <a:pt x="2345366" y="200649"/>
                  <a:pt x="2355884" y="201634"/>
                </a:cubicBezTo>
                <a:cubicBezTo>
                  <a:pt x="2366894" y="202621"/>
                  <a:pt x="2378027" y="204017"/>
                  <a:pt x="2389284" y="205825"/>
                </a:cubicBezTo>
                <a:cubicBezTo>
                  <a:pt x="2400541" y="207633"/>
                  <a:pt x="2410853" y="211001"/>
                  <a:pt x="2420219" y="215931"/>
                </a:cubicBezTo>
                <a:cubicBezTo>
                  <a:pt x="2429586" y="220861"/>
                  <a:pt x="2437145" y="228256"/>
                  <a:pt x="2442897" y="238116"/>
                </a:cubicBezTo>
                <a:cubicBezTo>
                  <a:pt x="2448649" y="247976"/>
                  <a:pt x="2451525" y="261533"/>
                  <a:pt x="2451525" y="278788"/>
                </a:cubicBezTo>
                <a:cubicBezTo>
                  <a:pt x="2451525" y="305903"/>
                  <a:pt x="2442281" y="326567"/>
                  <a:pt x="2423794" y="340782"/>
                </a:cubicBezTo>
                <a:cubicBezTo>
                  <a:pt x="2405306" y="354996"/>
                  <a:pt x="2378397" y="362104"/>
                  <a:pt x="2343066" y="362104"/>
                </a:cubicBezTo>
                <a:cubicBezTo>
                  <a:pt x="2320224" y="362104"/>
                  <a:pt x="2298984" y="358899"/>
                  <a:pt x="2279346" y="352490"/>
                </a:cubicBezTo>
                <a:cubicBezTo>
                  <a:pt x="2259709" y="346081"/>
                  <a:pt x="2242577" y="336797"/>
                  <a:pt x="2227952" y="324636"/>
                </a:cubicBezTo>
                <a:lnTo>
                  <a:pt x="2263694" y="280267"/>
                </a:lnTo>
                <a:cubicBezTo>
                  <a:pt x="2276840" y="289469"/>
                  <a:pt x="2290193" y="296453"/>
                  <a:pt x="2303750" y="301219"/>
                </a:cubicBezTo>
                <a:cubicBezTo>
                  <a:pt x="2317307" y="305985"/>
                  <a:pt x="2330412" y="308367"/>
                  <a:pt x="2343066" y="308367"/>
                </a:cubicBezTo>
                <a:cubicBezTo>
                  <a:pt x="2360978" y="308367"/>
                  <a:pt x="2374576" y="305943"/>
                  <a:pt x="2383861" y="301096"/>
                </a:cubicBezTo>
                <a:cubicBezTo>
                  <a:pt x="2393146" y="296248"/>
                  <a:pt x="2397788" y="289141"/>
                  <a:pt x="2397788" y="279774"/>
                </a:cubicBezTo>
                <a:cubicBezTo>
                  <a:pt x="2397788" y="271229"/>
                  <a:pt x="2394625" y="265272"/>
                  <a:pt x="2388298" y="261903"/>
                </a:cubicBezTo>
                <a:cubicBezTo>
                  <a:pt x="2381971" y="258534"/>
                  <a:pt x="2373714" y="256315"/>
                  <a:pt x="2363525" y="255247"/>
                </a:cubicBezTo>
                <a:cubicBezTo>
                  <a:pt x="2353337" y="254179"/>
                  <a:pt x="2342409" y="253070"/>
                  <a:pt x="2330741" y="251920"/>
                </a:cubicBezTo>
                <a:cubicBezTo>
                  <a:pt x="2320060" y="250770"/>
                  <a:pt x="2309501" y="249249"/>
                  <a:pt x="2299066" y="247359"/>
                </a:cubicBezTo>
                <a:cubicBezTo>
                  <a:pt x="2288631" y="245470"/>
                  <a:pt x="2279100" y="242224"/>
                  <a:pt x="2270472" y="237623"/>
                </a:cubicBezTo>
                <a:cubicBezTo>
                  <a:pt x="2261845" y="233022"/>
                  <a:pt x="2254943" y="226161"/>
                  <a:pt x="2249767" y="217040"/>
                </a:cubicBezTo>
                <a:cubicBezTo>
                  <a:pt x="2244590" y="207920"/>
                  <a:pt x="2242002" y="195554"/>
                  <a:pt x="2242002" y="179943"/>
                </a:cubicBezTo>
                <a:cubicBezTo>
                  <a:pt x="2242002" y="153485"/>
                  <a:pt x="2250712" y="133355"/>
                  <a:pt x="2268131" y="119551"/>
                </a:cubicBezTo>
                <a:cubicBezTo>
                  <a:pt x="2285550" y="105747"/>
                  <a:pt x="2310857" y="98845"/>
                  <a:pt x="2344052" y="98845"/>
                </a:cubicBezTo>
                <a:close/>
                <a:moveTo>
                  <a:pt x="1182761" y="98845"/>
                </a:moveTo>
                <a:cubicBezTo>
                  <a:pt x="1193770" y="98845"/>
                  <a:pt x="1203794" y="100530"/>
                  <a:pt x="1212833" y="103899"/>
                </a:cubicBezTo>
                <a:cubicBezTo>
                  <a:pt x="1221871" y="107267"/>
                  <a:pt x="1229841" y="112238"/>
                  <a:pt x="1236743" y="118811"/>
                </a:cubicBezTo>
                <a:lnTo>
                  <a:pt x="1200755" y="168357"/>
                </a:lnTo>
                <a:cubicBezTo>
                  <a:pt x="1196811" y="164085"/>
                  <a:pt x="1191962" y="160839"/>
                  <a:pt x="1186211" y="158621"/>
                </a:cubicBezTo>
                <a:cubicBezTo>
                  <a:pt x="1180459" y="156402"/>
                  <a:pt x="1173804" y="155293"/>
                  <a:pt x="1166245" y="155293"/>
                </a:cubicBezTo>
                <a:cubicBezTo>
                  <a:pt x="1151455" y="155293"/>
                  <a:pt x="1139993" y="159689"/>
                  <a:pt x="1131858" y="168481"/>
                </a:cubicBezTo>
                <a:cubicBezTo>
                  <a:pt x="1123725" y="177272"/>
                  <a:pt x="1119657" y="189474"/>
                  <a:pt x="1119657" y="205085"/>
                </a:cubicBezTo>
                <a:lnTo>
                  <a:pt x="1119657" y="358406"/>
                </a:lnTo>
                <a:lnTo>
                  <a:pt x="1058279" y="358406"/>
                </a:lnTo>
                <a:lnTo>
                  <a:pt x="1058279" y="102543"/>
                </a:lnTo>
                <a:lnTo>
                  <a:pt x="1119657" y="102543"/>
                </a:lnTo>
                <a:lnTo>
                  <a:pt x="1119657" y="138956"/>
                </a:lnTo>
                <a:lnTo>
                  <a:pt x="1127237" y="126946"/>
                </a:lnTo>
                <a:cubicBezTo>
                  <a:pt x="1132043" y="121030"/>
                  <a:pt x="1137405" y="115936"/>
                  <a:pt x="1143321" y="111663"/>
                </a:cubicBezTo>
                <a:cubicBezTo>
                  <a:pt x="1155152" y="103118"/>
                  <a:pt x="1168299" y="98845"/>
                  <a:pt x="1182761" y="98845"/>
                </a:cubicBezTo>
                <a:close/>
                <a:moveTo>
                  <a:pt x="761669" y="98845"/>
                </a:moveTo>
                <a:cubicBezTo>
                  <a:pt x="794371" y="98845"/>
                  <a:pt x="819760" y="107144"/>
                  <a:pt x="837837" y="123741"/>
                </a:cubicBezTo>
                <a:cubicBezTo>
                  <a:pt x="855913" y="140339"/>
                  <a:pt x="864951" y="163756"/>
                  <a:pt x="864951" y="193993"/>
                </a:cubicBezTo>
                <a:lnTo>
                  <a:pt x="864951" y="358406"/>
                </a:lnTo>
                <a:lnTo>
                  <a:pt x="810475" y="358406"/>
                </a:lnTo>
                <a:lnTo>
                  <a:pt x="810475" y="335646"/>
                </a:lnTo>
                <a:lnTo>
                  <a:pt x="809829" y="336900"/>
                </a:lnTo>
                <a:cubicBezTo>
                  <a:pt x="807343" y="340309"/>
                  <a:pt x="804313" y="343370"/>
                  <a:pt x="800739" y="346081"/>
                </a:cubicBezTo>
                <a:cubicBezTo>
                  <a:pt x="793590" y="351504"/>
                  <a:pt x="785086" y="355530"/>
                  <a:pt x="775227" y="358160"/>
                </a:cubicBezTo>
                <a:cubicBezTo>
                  <a:pt x="765367" y="360789"/>
                  <a:pt x="754767" y="362104"/>
                  <a:pt x="743428" y="362104"/>
                </a:cubicBezTo>
                <a:cubicBezTo>
                  <a:pt x="714178" y="362104"/>
                  <a:pt x="692199" y="355613"/>
                  <a:pt x="677491" y="342630"/>
                </a:cubicBezTo>
                <a:cubicBezTo>
                  <a:pt x="662783" y="329648"/>
                  <a:pt x="655430" y="309764"/>
                  <a:pt x="655430" y="282978"/>
                </a:cubicBezTo>
                <a:cubicBezTo>
                  <a:pt x="655430" y="257507"/>
                  <a:pt x="662824" y="238486"/>
                  <a:pt x="677614" y="225914"/>
                </a:cubicBezTo>
                <a:cubicBezTo>
                  <a:pt x="692404" y="213343"/>
                  <a:pt x="714589" y="207057"/>
                  <a:pt x="744168" y="207057"/>
                </a:cubicBezTo>
                <a:lnTo>
                  <a:pt x="810475" y="207057"/>
                </a:lnTo>
                <a:lnTo>
                  <a:pt x="810475" y="196211"/>
                </a:lnTo>
                <a:cubicBezTo>
                  <a:pt x="810475" y="181915"/>
                  <a:pt x="806285" y="170822"/>
                  <a:pt x="797904" y="162935"/>
                </a:cubicBezTo>
                <a:cubicBezTo>
                  <a:pt x="789523" y="155046"/>
                  <a:pt x="777527" y="151103"/>
                  <a:pt x="761916" y="151103"/>
                </a:cubicBezTo>
                <a:cubicBezTo>
                  <a:pt x="752220" y="151103"/>
                  <a:pt x="742566" y="152623"/>
                  <a:pt x="732952" y="155663"/>
                </a:cubicBezTo>
                <a:cubicBezTo>
                  <a:pt x="723339" y="158703"/>
                  <a:pt x="714835" y="163099"/>
                  <a:pt x="707441" y="168850"/>
                </a:cubicBezTo>
                <a:lnTo>
                  <a:pt x="668001" y="135820"/>
                </a:lnTo>
                <a:cubicBezTo>
                  <a:pt x="678026" y="124152"/>
                  <a:pt x="691172" y="115073"/>
                  <a:pt x="707441" y="108582"/>
                </a:cubicBezTo>
                <a:cubicBezTo>
                  <a:pt x="723709" y="102091"/>
                  <a:pt x="741785" y="98845"/>
                  <a:pt x="761669" y="98845"/>
                </a:cubicBezTo>
                <a:close/>
                <a:moveTo>
                  <a:pt x="3280232" y="91450"/>
                </a:moveTo>
                <a:lnTo>
                  <a:pt x="3230898" y="233925"/>
                </a:lnTo>
                <a:lnTo>
                  <a:pt x="3329697" y="233925"/>
                </a:lnTo>
                <a:close/>
                <a:moveTo>
                  <a:pt x="156032" y="91450"/>
                </a:moveTo>
                <a:lnTo>
                  <a:pt x="106698" y="233925"/>
                </a:lnTo>
                <a:lnTo>
                  <a:pt x="205497" y="233925"/>
                </a:lnTo>
                <a:close/>
                <a:moveTo>
                  <a:pt x="1484072" y="56448"/>
                </a:moveTo>
                <a:lnTo>
                  <a:pt x="1484072" y="162935"/>
                </a:lnTo>
                <a:lnTo>
                  <a:pt x="1568127" y="162935"/>
                </a:lnTo>
                <a:cubicBezTo>
                  <a:pt x="1582425" y="162935"/>
                  <a:pt x="1593969" y="158087"/>
                  <a:pt x="1602760" y="148391"/>
                </a:cubicBezTo>
                <a:cubicBezTo>
                  <a:pt x="1611552" y="138696"/>
                  <a:pt x="1615947" y="125878"/>
                  <a:pt x="1615947" y="109938"/>
                </a:cubicBezTo>
                <a:cubicBezTo>
                  <a:pt x="1615947" y="93669"/>
                  <a:pt x="1611593" y="80687"/>
                  <a:pt x="1602883" y="70991"/>
                </a:cubicBezTo>
                <a:cubicBezTo>
                  <a:pt x="1594174" y="61296"/>
                  <a:pt x="1582588" y="56448"/>
                  <a:pt x="1568127" y="56448"/>
                </a:cubicBezTo>
                <a:close/>
                <a:moveTo>
                  <a:pt x="512485" y="28101"/>
                </a:moveTo>
                <a:lnTo>
                  <a:pt x="571397" y="28101"/>
                </a:lnTo>
                <a:lnTo>
                  <a:pt x="571397" y="102543"/>
                </a:lnTo>
                <a:lnTo>
                  <a:pt x="606401" y="102543"/>
                </a:lnTo>
                <a:lnTo>
                  <a:pt x="606401" y="154061"/>
                </a:lnTo>
                <a:lnTo>
                  <a:pt x="571397" y="154061"/>
                </a:lnTo>
                <a:lnTo>
                  <a:pt x="571397" y="283718"/>
                </a:lnTo>
                <a:cubicBezTo>
                  <a:pt x="571397" y="289798"/>
                  <a:pt x="572630" y="294564"/>
                  <a:pt x="575095" y="298014"/>
                </a:cubicBezTo>
                <a:cubicBezTo>
                  <a:pt x="577560" y="301465"/>
                  <a:pt x="581175" y="303191"/>
                  <a:pt x="585941" y="303191"/>
                </a:cubicBezTo>
                <a:lnTo>
                  <a:pt x="606401" y="303191"/>
                </a:lnTo>
                <a:lnTo>
                  <a:pt x="606401" y="359639"/>
                </a:lnTo>
                <a:lnTo>
                  <a:pt x="574848" y="359639"/>
                </a:lnTo>
                <a:cubicBezTo>
                  <a:pt x="552992" y="359639"/>
                  <a:pt x="537134" y="353805"/>
                  <a:pt x="527274" y="342138"/>
                </a:cubicBezTo>
                <a:cubicBezTo>
                  <a:pt x="517415" y="330470"/>
                  <a:pt x="512485" y="313708"/>
                  <a:pt x="512485" y="291852"/>
                </a:cubicBezTo>
                <a:lnTo>
                  <a:pt x="512485" y="154061"/>
                </a:lnTo>
                <a:lnTo>
                  <a:pt x="486109" y="154061"/>
                </a:lnTo>
                <a:lnTo>
                  <a:pt x="486109" y="102543"/>
                </a:lnTo>
                <a:lnTo>
                  <a:pt x="512485" y="102543"/>
                </a:lnTo>
                <a:close/>
                <a:moveTo>
                  <a:pt x="3480094" y="0"/>
                </a:moveTo>
                <a:lnTo>
                  <a:pt x="3540239" y="0"/>
                </a:lnTo>
                <a:lnTo>
                  <a:pt x="3540239" y="358406"/>
                </a:lnTo>
                <a:lnTo>
                  <a:pt x="3480094" y="358406"/>
                </a:lnTo>
                <a:close/>
                <a:moveTo>
                  <a:pt x="3258787" y="0"/>
                </a:moveTo>
                <a:lnTo>
                  <a:pt x="3301677" y="0"/>
                </a:lnTo>
                <a:lnTo>
                  <a:pt x="3436264" y="358406"/>
                </a:lnTo>
                <a:lnTo>
                  <a:pt x="3372915" y="358406"/>
                </a:lnTo>
                <a:lnTo>
                  <a:pt x="3349295" y="290373"/>
                </a:lnTo>
                <a:lnTo>
                  <a:pt x="3211353" y="290373"/>
                </a:lnTo>
                <a:lnTo>
                  <a:pt x="3187796" y="358406"/>
                </a:lnTo>
                <a:lnTo>
                  <a:pt x="3124200" y="358406"/>
                </a:lnTo>
                <a:close/>
                <a:moveTo>
                  <a:pt x="2513879" y="0"/>
                </a:moveTo>
                <a:lnTo>
                  <a:pt x="2572545" y="0"/>
                </a:lnTo>
                <a:lnTo>
                  <a:pt x="2572792" y="58913"/>
                </a:lnTo>
                <a:lnTo>
                  <a:pt x="2513879" y="58913"/>
                </a:lnTo>
                <a:close/>
                <a:moveTo>
                  <a:pt x="1734554" y="0"/>
                </a:moveTo>
                <a:lnTo>
                  <a:pt x="1793467" y="0"/>
                </a:lnTo>
                <a:lnTo>
                  <a:pt x="1793467" y="138620"/>
                </a:lnTo>
                <a:lnTo>
                  <a:pt x="1801355" y="126360"/>
                </a:lnTo>
                <a:cubicBezTo>
                  <a:pt x="1806202" y="120465"/>
                  <a:pt x="1811543" y="115443"/>
                  <a:pt x="1817377" y="111294"/>
                </a:cubicBezTo>
                <a:cubicBezTo>
                  <a:pt x="1829044" y="102995"/>
                  <a:pt x="1842930" y="98845"/>
                  <a:pt x="1859035" y="98845"/>
                </a:cubicBezTo>
                <a:cubicBezTo>
                  <a:pt x="1886314" y="98845"/>
                  <a:pt x="1907472" y="107925"/>
                  <a:pt x="1922508" y="126083"/>
                </a:cubicBezTo>
                <a:cubicBezTo>
                  <a:pt x="1937544" y="144242"/>
                  <a:pt x="1945062" y="169918"/>
                  <a:pt x="1945062" y="203113"/>
                </a:cubicBezTo>
                <a:lnTo>
                  <a:pt x="1945062" y="358406"/>
                </a:lnTo>
                <a:lnTo>
                  <a:pt x="1886150" y="358406"/>
                </a:lnTo>
                <a:lnTo>
                  <a:pt x="1886150" y="203360"/>
                </a:lnTo>
                <a:cubicBezTo>
                  <a:pt x="1886150" y="187913"/>
                  <a:pt x="1882082" y="176040"/>
                  <a:pt x="1873948" y="167741"/>
                </a:cubicBezTo>
                <a:cubicBezTo>
                  <a:pt x="1865814" y="159443"/>
                  <a:pt x="1854105" y="155293"/>
                  <a:pt x="1838822" y="155293"/>
                </a:cubicBezTo>
                <a:cubicBezTo>
                  <a:pt x="1824197" y="155293"/>
                  <a:pt x="1812981" y="159155"/>
                  <a:pt x="1805175" y="166878"/>
                </a:cubicBezTo>
                <a:cubicBezTo>
                  <a:pt x="1797370" y="174602"/>
                  <a:pt x="1793467" y="185530"/>
                  <a:pt x="1793467" y="199662"/>
                </a:cubicBezTo>
                <a:lnTo>
                  <a:pt x="1793467" y="358406"/>
                </a:lnTo>
                <a:lnTo>
                  <a:pt x="1734554" y="358406"/>
                </a:lnTo>
                <a:close/>
                <a:moveTo>
                  <a:pt x="1425159" y="0"/>
                </a:moveTo>
                <a:lnTo>
                  <a:pt x="1453507" y="0"/>
                </a:lnTo>
                <a:lnTo>
                  <a:pt x="1484072" y="0"/>
                </a:lnTo>
                <a:lnTo>
                  <a:pt x="1566402" y="0"/>
                </a:lnTo>
                <a:cubicBezTo>
                  <a:pt x="1588423" y="0"/>
                  <a:pt x="1607731" y="4560"/>
                  <a:pt x="1624328" y="13681"/>
                </a:cubicBezTo>
                <a:cubicBezTo>
                  <a:pt x="1640926" y="22801"/>
                  <a:pt x="1653785" y="35578"/>
                  <a:pt x="1662905" y="52011"/>
                </a:cubicBezTo>
                <a:cubicBezTo>
                  <a:pt x="1672026" y="68444"/>
                  <a:pt x="1676586" y="87753"/>
                  <a:pt x="1676586" y="109938"/>
                </a:cubicBezTo>
                <a:cubicBezTo>
                  <a:pt x="1676586" y="131958"/>
                  <a:pt x="1671984" y="151185"/>
                  <a:pt x="1662782" y="167618"/>
                </a:cubicBezTo>
                <a:cubicBezTo>
                  <a:pt x="1653580" y="184051"/>
                  <a:pt x="1640761" y="196787"/>
                  <a:pt x="1624328" y="205825"/>
                </a:cubicBezTo>
                <a:cubicBezTo>
                  <a:pt x="1607895" y="214863"/>
                  <a:pt x="1588586" y="219382"/>
                  <a:pt x="1566402" y="219382"/>
                </a:cubicBezTo>
                <a:lnTo>
                  <a:pt x="1484072" y="219382"/>
                </a:lnTo>
                <a:lnTo>
                  <a:pt x="1484072" y="358406"/>
                </a:lnTo>
                <a:lnTo>
                  <a:pt x="1425159" y="358406"/>
                </a:lnTo>
                <a:close/>
                <a:moveTo>
                  <a:pt x="932729" y="0"/>
                </a:moveTo>
                <a:lnTo>
                  <a:pt x="991395" y="0"/>
                </a:lnTo>
                <a:lnTo>
                  <a:pt x="991641" y="58913"/>
                </a:lnTo>
                <a:lnTo>
                  <a:pt x="932729" y="58913"/>
                </a:lnTo>
                <a:close/>
                <a:moveTo>
                  <a:pt x="353429" y="0"/>
                </a:moveTo>
                <a:lnTo>
                  <a:pt x="412342" y="0"/>
                </a:lnTo>
                <a:lnTo>
                  <a:pt x="412342" y="282978"/>
                </a:lnTo>
                <a:cubicBezTo>
                  <a:pt x="412342" y="289223"/>
                  <a:pt x="413903" y="294071"/>
                  <a:pt x="417025" y="297521"/>
                </a:cubicBezTo>
                <a:cubicBezTo>
                  <a:pt x="420148" y="300972"/>
                  <a:pt x="424584" y="302616"/>
                  <a:pt x="430336" y="302452"/>
                </a:cubicBezTo>
                <a:lnTo>
                  <a:pt x="447837" y="302698"/>
                </a:lnTo>
                <a:lnTo>
                  <a:pt x="447837" y="358899"/>
                </a:lnTo>
                <a:lnTo>
                  <a:pt x="415794" y="358899"/>
                </a:lnTo>
                <a:cubicBezTo>
                  <a:pt x="396073" y="358899"/>
                  <a:pt x="380750" y="353024"/>
                  <a:pt x="369821" y="341275"/>
                </a:cubicBezTo>
                <a:cubicBezTo>
                  <a:pt x="358893" y="329525"/>
                  <a:pt x="353429" y="312804"/>
                  <a:pt x="353429" y="291113"/>
                </a:cubicBezTo>
                <a:close/>
                <a:moveTo>
                  <a:pt x="134587" y="0"/>
                </a:moveTo>
                <a:lnTo>
                  <a:pt x="177477" y="0"/>
                </a:lnTo>
                <a:lnTo>
                  <a:pt x="312064" y="358406"/>
                </a:lnTo>
                <a:lnTo>
                  <a:pt x="248715" y="358406"/>
                </a:lnTo>
                <a:lnTo>
                  <a:pt x="225095" y="290373"/>
                </a:lnTo>
                <a:lnTo>
                  <a:pt x="87154" y="290373"/>
                </a:lnTo>
                <a:lnTo>
                  <a:pt x="63596" y="358406"/>
                </a:lnTo>
                <a:lnTo>
                  <a:pt x="0" y="3584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sz="4000" kern="100" dirty="0">
              <a:solidFill>
                <a:srgbClr val="FFFF00"/>
              </a:solidFill>
              <a:latin typeface="Bahnschrift SemiBold" panose="020B0502040204020203" pitchFamily="34" charset="0"/>
              <a:ea typeface="A-OTF 新ゴ Pro B" panose="020B07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021E889-EA31-1635-E28D-0C44BE75E60A}"/>
              </a:ext>
            </a:extLst>
          </p:cNvPr>
          <p:cNvSpPr txBox="1"/>
          <p:nvPr/>
        </p:nvSpPr>
        <p:spPr>
          <a:xfrm>
            <a:off x="478350" y="510462"/>
            <a:ext cx="409475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CAE</a:t>
            </a:r>
            <a:r>
              <a:rPr kumimoji="1" lang="ja-JP" altLang="en-US" sz="1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のための</a:t>
            </a:r>
            <a:r>
              <a:rPr kumimoji="1" lang="en-US" altLang="ja-JP" sz="1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AI</a:t>
            </a:r>
            <a:r>
              <a:rPr kumimoji="1" lang="ja-JP" altLang="en-US" sz="1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構築プラットフォーム</a:t>
            </a:r>
            <a:endParaRPr lang="en-US" altLang="ja-JP" sz="1600" b="1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-OTF 新ゴ Pro H" panose="020B0800000000000000" pitchFamily="50" charset="-128"/>
              <a:ea typeface="A-OTF 新ゴ Pro H" panose="020B08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BC2C3D4-05D1-4092-FCB7-69A4FE1D02BE}"/>
              </a:ext>
            </a:extLst>
          </p:cNvPr>
          <p:cNvSpPr txBox="1"/>
          <p:nvPr/>
        </p:nvSpPr>
        <p:spPr>
          <a:xfrm>
            <a:off x="448046" y="1616014"/>
            <a:ext cx="437422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50" kern="1200" dirty="0">
                <a:solidFill>
                  <a:schemeClr val="bg1"/>
                </a:solidFill>
                <a:effectLst/>
                <a:latin typeface="A-OTF 新ゴ Pro DB" panose="020B0600000000000000" pitchFamily="50" charset="-128"/>
                <a:ea typeface="A-OTF 新ゴ Pro DB" panose="020B0600000000000000" pitchFamily="50" charset="-128"/>
                <a:cs typeface="LINE Seed Sans ExtraBold" panose="020B0803020203020204" pitchFamily="34" charset="0"/>
              </a:rPr>
              <a:t>ビジネス向けのソフトウェアを快適に利用するために</a:t>
            </a:r>
            <a:endParaRPr kumimoji="1" lang="en-US" altLang="ja-JP" sz="1250" kern="1200" dirty="0">
              <a:solidFill>
                <a:schemeClr val="bg1"/>
              </a:solidFill>
              <a:effectLst/>
              <a:latin typeface="A-OTF 新ゴ Pro DB" panose="020B0600000000000000" pitchFamily="50" charset="-128"/>
              <a:ea typeface="A-OTF 新ゴ Pro DB" panose="020B0600000000000000" pitchFamily="50" charset="-128"/>
              <a:cs typeface="LINE Seed Sans ExtraBold" panose="020B0803020203020204" pitchFamily="34" charset="0"/>
            </a:endParaRPr>
          </a:p>
          <a:p>
            <a:r>
              <a:rPr kumimoji="1" lang="ja-JP" altLang="en-US" sz="1250" dirty="0">
                <a:solidFill>
                  <a:schemeClr val="bg1"/>
                </a:solidFill>
                <a:effectLst/>
                <a:latin typeface="A-OTF 新ゴ Pro DB" panose="020B0600000000000000" pitchFamily="50" charset="-128"/>
                <a:ea typeface="A-OTF 新ゴ Pro DB" panose="020B0600000000000000" pitchFamily="50" charset="-128"/>
                <a:cs typeface="Times New Roman" panose="02020603050405020304" pitchFamily="18" charset="0"/>
              </a:rPr>
              <a:t>お勧めのオリジナルワークステーション </a:t>
            </a:r>
            <a:r>
              <a:rPr kumimoji="1" lang="en-US" altLang="ja-JP" sz="1250" dirty="0">
                <a:solidFill>
                  <a:schemeClr val="bg1"/>
                </a:solidFill>
                <a:effectLst/>
                <a:latin typeface="A-OTF 新ゴ Pro DB" panose="020B0600000000000000" pitchFamily="50" charset="-128"/>
                <a:ea typeface="A-OTF 新ゴ Pro DB" panose="020B0600000000000000" pitchFamily="50" charset="-128"/>
                <a:cs typeface="Times New Roman" panose="02020603050405020304" pitchFamily="18" charset="0"/>
              </a:rPr>
              <a:t>/ HPC</a:t>
            </a:r>
            <a:r>
              <a:rPr kumimoji="1" lang="ja-JP" altLang="en-US" sz="1250" dirty="0">
                <a:solidFill>
                  <a:schemeClr val="bg1"/>
                </a:solidFill>
                <a:effectLst/>
                <a:latin typeface="A-OTF 新ゴ Pro DB" panose="020B0600000000000000" pitchFamily="50" charset="-128"/>
                <a:ea typeface="A-OTF 新ゴ Pro DB" panose="020B0600000000000000" pitchFamily="50" charset="-128"/>
                <a:cs typeface="Times New Roman" panose="02020603050405020304" pitchFamily="18" charset="0"/>
              </a:rPr>
              <a:t>のご提案</a:t>
            </a:r>
            <a:endParaRPr lang="ja-JP" sz="1250" kern="100" dirty="0">
              <a:solidFill>
                <a:schemeClr val="bg1"/>
              </a:solidFill>
              <a:effectLst/>
              <a:latin typeface="A-OTF 新ゴ Pro DB" panose="020B0600000000000000" pitchFamily="50" charset="-128"/>
              <a:ea typeface="A-OTF 新ゴ Pro DB" panose="020B06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2" name="グループ化 1454">
            <a:extLst>
              <a:ext uri="{FF2B5EF4-FFF2-40B4-BE49-F238E27FC236}">
                <a16:creationId xmlns:a16="http://schemas.microsoft.com/office/drawing/2014/main" id="{2B4BE881-3DBF-1380-A953-B6B26CC3BA7F}"/>
              </a:ext>
            </a:extLst>
          </p:cNvPr>
          <p:cNvGrpSpPr>
            <a:grpSpLocks/>
          </p:cNvGrpSpPr>
          <p:nvPr/>
        </p:nvGrpSpPr>
        <p:grpSpPr bwMode="auto">
          <a:xfrm>
            <a:off x="604269" y="4813758"/>
            <a:ext cx="625475" cy="550863"/>
            <a:chOff x="2747986" y="5559029"/>
            <a:chExt cx="624916" cy="550768"/>
          </a:xfrm>
        </p:grpSpPr>
        <p:sp>
          <p:nvSpPr>
            <p:cNvPr id="37" name="フリーフォーム: 図形 142879460">
              <a:extLst>
                <a:ext uri="{FF2B5EF4-FFF2-40B4-BE49-F238E27FC236}">
                  <a16:creationId xmlns:a16="http://schemas.microsoft.com/office/drawing/2014/main" id="{D7F0C6D4-05A6-666C-0F69-315C62377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86" y="5944775"/>
              <a:ext cx="624916" cy="165022"/>
            </a:xfrm>
            <a:custGeom>
              <a:avLst/>
              <a:gdLst/>
              <a:ahLst/>
              <a:cxnLst/>
              <a:rect l="0" t="0" r="r" b="b"/>
              <a:pathLst>
                <a:path w="6240537" h="1647943">
                  <a:moveTo>
                    <a:pt x="5552607" y="538379"/>
                  </a:moveTo>
                  <a:lnTo>
                    <a:pt x="5552607" y="1217817"/>
                  </a:lnTo>
                  <a:cubicBezTo>
                    <a:pt x="5552607" y="1390813"/>
                    <a:pt x="5635814" y="1487365"/>
                    <a:pt x="5802228" y="1487365"/>
                  </a:cubicBezTo>
                  <a:cubicBezTo>
                    <a:pt x="5846775" y="1487365"/>
                    <a:pt x="5890674" y="1485385"/>
                    <a:pt x="5933914" y="1481424"/>
                  </a:cubicBezTo>
                  <a:cubicBezTo>
                    <a:pt x="5977166" y="1477464"/>
                    <a:pt x="6013848" y="1471511"/>
                    <a:pt x="6043986" y="1463591"/>
                  </a:cubicBezTo>
                  <a:lnTo>
                    <a:pt x="6043986" y="538379"/>
                  </a:lnTo>
                  <a:lnTo>
                    <a:pt x="6240537" y="538379"/>
                  </a:lnTo>
                  <a:lnTo>
                    <a:pt x="6240537" y="1586407"/>
                  </a:lnTo>
                  <a:cubicBezTo>
                    <a:pt x="6181569" y="1607537"/>
                    <a:pt x="6113444" y="1622726"/>
                    <a:pt x="6036122" y="1631962"/>
                  </a:cubicBezTo>
                  <a:cubicBezTo>
                    <a:pt x="5958597" y="1642540"/>
                    <a:pt x="5880463" y="1647828"/>
                    <a:pt x="5802228" y="1647803"/>
                  </a:cubicBezTo>
                  <a:cubicBezTo>
                    <a:pt x="5655474" y="1647803"/>
                    <a:pt x="5544096" y="1600792"/>
                    <a:pt x="5468093" y="1526839"/>
                  </a:cubicBezTo>
                  <a:cubicBezTo>
                    <a:pt x="5392091" y="1452886"/>
                    <a:pt x="5354089" y="1340634"/>
                    <a:pt x="5354089" y="1190096"/>
                  </a:cubicBezTo>
                  <a:lnTo>
                    <a:pt x="5354089" y="538366"/>
                  </a:lnTo>
                  <a:lnTo>
                    <a:pt x="5552607" y="538366"/>
                  </a:lnTo>
                  <a:moveTo>
                    <a:pt x="2507631" y="538366"/>
                  </a:moveTo>
                  <a:lnTo>
                    <a:pt x="2507631" y="1217805"/>
                  </a:lnTo>
                  <a:cubicBezTo>
                    <a:pt x="2507631" y="1390800"/>
                    <a:pt x="2590838" y="1487352"/>
                    <a:pt x="2757252" y="1487352"/>
                  </a:cubicBezTo>
                  <a:cubicBezTo>
                    <a:pt x="2801798" y="1487352"/>
                    <a:pt x="2845698" y="1485372"/>
                    <a:pt x="2888937" y="1481412"/>
                  </a:cubicBezTo>
                  <a:cubicBezTo>
                    <a:pt x="2932177" y="1477451"/>
                    <a:pt x="2968872" y="1471498"/>
                    <a:pt x="2999009" y="1463578"/>
                  </a:cubicBezTo>
                  <a:lnTo>
                    <a:pt x="2999009" y="538379"/>
                  </a:lnTo>
                  <a:lnTo>
                    <a:pt x="3195561" y="538379"/>
                  </a:lnTo>
                  <a:lnTo>
                    <a:pt x="3195561" y="1586407"/>
                  </a:lnTo>
                  <a:cubicBezTo>
                    <a:pt x="3136580" y="1607537"/>
                    <a:pt x="3068454" y="1622726"/>
                    <a:pt x="2991145" y="1631962"/>
                  </a:cubicBezTo>
                  <a:cubicBezTo>
                    <a:pt x="2913621" y="1642540"/>
                    <a:pt x="2835487" y="1647828"/>
                    <a:pt x="2757252" y="1647803"/>
                  </a:cubicBezTo>
                  <a:cubicBezTo>
                    <a:pt x="2610498" y="1647803"/>
                    <a:pt x="2499107" y="1600792"/>
                    <a:pt x="2423117" y="1526839"/>
                  </a:cubicBezTo>
                  <a:cubicBezTo>
                    <a:pt x="2347114" y="1452886"/>
                    <a:pt x="2309113" y="1340634"/>
                    <a:pt x="2309113" y="1190096"/>
                  </a:cubicBezTo>
                  <a:lnTo>
                    <a:pt x="2309113" y="538366"/>
                  </a:lnTo>
                  <a:lnTo>
                    <a:pt x="2507631" y="538366"/>
                  </a:lnTo>
                  <a:close/>
                  <a:moveTo>
                    <a:pt x="4746588" y="187789"/>
                  </a:moveTo>
                  <a:lnTo>
                    <a:pt x="4569367" y="220160"/>
                  </a:lnTo>
                  <a:lnTo>
                    <a:pt x="4568974" y="1300636"/>
                  </a:lnTo>
                  <a:cubicBezTo>
                    <a:pt x="4568974" y="1507970"/>
                    <a:pt x="4680378" y="1643868"/>
                    <a:pt x="4925395" y="1643868"/>
                  </a:cubicBezTo>
                  <a:cubicBezTo>
                    <a:pt x="4985682" y="1643868"/>
                    <a:pt x="5102565" y="1627389"/>
                    <a:pt x="5172023" y="1615508"/>
                  </a:cubicBezTo>
                  <a:lnTo>
                    <a:pt x="5148621" y="1475650"/>
                  </a:lnTo>
                  <a:cubicBezTo>
                    <a:pt x="5147264" y="1481143"/>
                    <a:pt x="4992252" y="1496984"/>
                    <a:pt x="4909553" y="1492436"/>
                  </a:cubicBezTo>
                  <a:cubicBezTo>
                    <a:pt x="4826840" y="1487876"/>
                    <a:pt x="4752220" y="1419952"/>
                    <a:pt x="4745003" y="1350177"/>
                  </a:cubicBezTo>
                  <a:lnTo>
                    <a:pt x="4745396" y="696863"/>
                  </a:lnTo>
                  <a:lnTo>
                    <a:pt x="5153783" y="696863"/>
                  </a:lnTo>
                  <a:lnTo>
                    <a:pt x="5153783" y="538239"/>
                  </a:lnTo>
                  <a:lnTo>
                    <a:pt x="4745396" y="538239"/>
                  </a:lnTo>
                  <a:lnTo>
                    <a:pt x="4746588" y="187802"/>
                  </a:lnTo>
                  <a:lnTo>
                    <a:pt x="4746588" y="187789"/>
                  </a:lnTo>
                  <a:close/>
                  <a:moveTo>
                    <a:pt x="1344772" y="0"/>
                  </a:moveTo>
                  <a:lnTo>
                    <a:pt x="1146141" y="32371"/>
                  </a:lnTo>
                  <a:lnTo>
                    <a:pt x="1146141" y="1586407"/>
                  </a:lnTo>
                  <a:cubicBezTo>
                    <a:pt x="1262758" y="1627350"/>
                    <a:pt x="1386604" y="1647943"/>
                    <a:pt x="1517643" y="1647943"/>
                  </a:cubicBezTo>
                  <a:cubicBezTo>
                    <a:pt x="1540068" y="1647943"/>
                    <a:pt x="1561783" y="1647164"/>
                    <a:pt x="1582661" y="1645542"/>
                  </a:cubicBezTo>
                  <a:lnTo>
                    <a:pt x="1582661" y="1645158"/>
                  </a:lnTo>
                  <a:cubicBezTo>
                    <a:pt x="1970107" y="1647023"/>
                    <a:pt x="2170629" y="1337632"/>
                    <a:pt x="2118764" y="978572"/>
                  </a:cubicBezTo>
                  <a:cubicBezTo>
                    <a:pt x="2078010" y="725338"/>
                    <a:pt x="1869307" y="511463"/>
                    <a:pt x="1625102" y="511463"/>
                  </a:cubicBezTo>
                  <a:cubicBezTo>
                    <a:pt x="1528120" y="511463"/>
                    <a:pt x="1450798" y="537894"/>
                    <a:pt x="1393149" y="559023"/>
                  </a:cubicBezTo>
                  <a:cubicBezTo>
                    <a:pt x="1376736" y="565243"/>
                    <a:pt x="1360589" y="572174"/>
                    <a:pt x="1344772" y="579795"/>
                  </a:cubicBezTo>
                  <a:lnTo>
                    <a:pt x="1344772" y="0"/>
                  </a:lnTo>
                  <a:close/>
                  <a:moveTo>
                    <a:pt x="1623110" y="672105"/>
                  </a:moveTo>
                  <a:cubicBezTo>
                    <a:pt x="1841085" y="682926"/>
                    <a:pt x="1928415" y="876118"/>
                    <a:pt x="1935201" y="1066079"/>
                  </a:cubicBezTo>
                  <a:cubicBezTo>
                    <a:pt x="1944460" y="1325790"/>
                    <a:pt x="1764474" y="1508954"/>
                    <a:pt x="1521613" y="1487314"/>
                  </a:cubicBezTo>
                  <a:cubicBezTo>
                    <a:pt x="1465537" y="1482319"/>
                    <a:pt x="1406366" y="1480262"/>
                    <a:pt x="1344772" y="1465724"/>
                  </a:cubicBezTo>
                  <a:lnTo>
                    <a:pt x="1344772" y="750823"/>
                  </a:lnTo>
                  <a:cubicBezTo>
                    <a:pt x="1370901" y="728402"/>
                    <a:pt x="1400493" y="710450"/>
                    <a:pt x="1432394" y="697680"/>
                  </a:cubicBezTo>
                  <a:cubicBezTo>
                    <a:pt x="1478259" y="680511"/>
                    <a:pt x="1541996" y="668081"/>
                    <a:pt x="1623110" y="672118"/>
                  </a:cubicBezTo>
                  <a:lnTo>
                    <a:pt x="1623110" y="672105"/>
                  </a:lnTo>
                  <a:close/>
                  <a:moveTo>
                    <a:pt x="3661382" y="1619941"/>
                  </a:moveTo>
                  <a:lnTo>
                    <a:pt x="3462877" y="1619941"/>
                  </a:lnTo>
                  <a:lnTo>
                    <a:pt x="3462877" y="581954"/>
                  </a:lnTo>
                  <a:cubicBezTo>
                    <a:pt x="3523138" y="560825"/>
                    <a:pt x="3589971" y="545648"/>
                    <a:pt x="3663348" y="536399"/>
                  </a:cubicBezTo>
                  <a:cubicBezTo>
                    <a:pt x="3738044" y="525834"/>
                    <a:pt x="3814693" y="520558"/>
                    <a:pt x="3893309" y="520558"/>
                  </a:cubicBezTo>
                  <a:cubicBezTo>
                    <a:pt x="4186830" y="520558"/>
                    <a:pt x="4333584" y="667800"/>
                    <a:pt x="4333584" y="962284"/>
                  </a:cubicBezTo>
                  <a:lnTo>
                    <a:pt x="4333584" y="1619941"/>
                  </a:lnTo>
                  <a:lnTo>
                    <a:pt x="4137032" y="1619941"/>
                  </a:lnTo>
                  <a:lnTo>
                    <a:pt x="4137032" y="934550"/>
                  </a:lnTo>
                  <a:cubicBezTo>
                    <a:pt x="4137032" y="765514"/>
                    <a:pt x="4055791" y="680997"/>
                    <a:pt x="3893309" y="680997"/>
                  </a:cubicBezTo>
                  <a:cubicBezTo>
                    <a:pt x="3850069" y="680997"/>
                    <a:pt x="3808136" y="682977"/>
                    <a:pt x="3767521" y="686950"/>
                  </a:cubicBezTo>
                  <a:cubicBezTo>
                    <a:pt x="3726894" y="690910"/>
                    <a:pt x="3691519" y="696186"/>
                    <a:pt x="3661382" y="702790"/>
                  </a:cubicBezTo>
                  <a:lnTo>
                    <a:pt x="3661382" y="1619941"/>
                  </a:lnTo>
                  <a:close/>
                  <a:moveTo>
                    <a:pt x="198518" y="538379"/>
                  </a:moveTo>
                  <a:lnTo>
                    <a:pt x="198518" y="1217817"/>
                  </a:lnTo>
                  <a:cubicBezTo>
                    <a:pt x="198518" y="1390813"/>
                    <a:pt x="281725" y="1487365"/>
                    <a:pt x="448139" y="1487365"/>
                  </a:cubicBezTo>
                  <a:cubicBezTo>
                    <a:pt x="492685" y="1487365"/>
                    <a:pt x="536585" y="1485385"/>
                    <a:pt x="579825" y="1481424"/>
                  </a:cubicBezTo>
                  <a:cubicBezTo>
                    <a:pt x="623077" y="1477464"/>
                    <a:pt x="659759" y="1471511"/>
                    <a:pt x="689896" y="1463591"/>
                  </a:cubicBezTo>
                  <a:lnTo>
                    <a:pt x="689896" y="538379"/>
                  </a:lnTo>
                  <a:lnTo>
                    <a:pt x="886448" y="538379"/>
                  </a:lnTo>
                  <a:lnTo>
                    <a:pt x="886448" y="1586407"/>
                  </a:lnTo>
                  <a:cubicBezTo>
                    <a:pt x="827480" y="1607537"/>
                    <a:pt x="759341" y="1622726"/>
                    <a:pt x="682032" y="1631962"/>
                  </a:cubicBezTo>
                  <a:cubicBezTo>
                    <a:pt x="604511" y="1642540"/>
                    <a:pt x="526369" y="1647828"/>
                    <a:pt x="448139" y="1647803"/>
                  </a:cubicBezTo>
                  <a:cubicBezTo>
                    <a:pt x="301385" y="1647803"/>
                    <a:pt x="189994" y="1600792"/>
                    <a:pt x="114004" y="1526839"/>
                  </a:cubicBezTo>
                  <a:cubicBezTo>
                    <a:pt x="38001" y="1452886"/>
                    <a:pt x="0" y="1340634"/>
                    <a:pt x="0" y="1190096"/>
                  </a:cubicBezTo>
                  <a:lnTo>
                    <a:pt x="0" y="538366"/>
                  </a:lnTo>
                  <a:lnTo>
                    <a:pt x="198518" y="538366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38" name="グループ化 600738492">
              <a:extLst>
                <a:ext uri="{FF2B5EF4-FFF2-40B4-BE49-F238E27FC236}">
                  <a16:creationId xmlns:a16="http://schemas.microsoft.com/office/drawing/2014/main" id="{4C645F9B-E876-27F2-647B-0157B96A2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0615" y="5559029"/>
              <a:ext cx="379518" cy="379512"/>
              <a:chOff x="2870615" y="5559029"/>
              <a:chExt cx="379518" cy="379512"/>
            </a:xfrm>
          </p:grpSpPr>
          <p:sp>
            <p:nvSpPr>
              <p:cNvPr id="43" name="フリーフォーム: 図形 993097357">
                <a:extLst>
                  <a:ext uri="{FF2B5EF4-FFF2-40B4-BE49-F238E27FC236}">
                    <a16:creationId xmlns:a16="http://schemas.microsoft.com/office/drawing/2014/main" id="{B438FF3E-7D6F-D73C-EFC2-D886EACAF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615" y="5559029"/>
                <a:ext cx="379518" cy="379512"/>
              </a:xfrm>
              <a:custGeom>
                <a:avLst/>
                <a:gdLst>
                  <a:gd name="T0" fmla="*/ 379518 w 379518"/>
                  <a:gd name="T1" fmla="*/ 189758 h 379512"/>
                  <a:gd name="T2" fmla="*/ 189760 w 379518"/>
                  <a:gd name="T3" fmla="*/ 379512 h 379512"/>
                  <a:gd name="T4" fmla="*/ 0 w 379518"/>
                  <a:gd name="T5" fmla="*/ 189758 h 379512"/>
                  <a:gd name="T6" fmla="*/ 189760 w 379518"/>
                  <a:gd name="T7" fmla="*/ 0 h 379512"/>
                  <a:gd name="T8" fmla="*/ 379518 w 379518"/>
                  <a:gd name="T9" fmla="*/ 189758 h 3795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9518" h="379512">
                    <a:moveTo>
                      <a:pt x="379518" y="189758"/>
                    </a:moveTo>
                    <a:cubicBezTo>
                      <a:pt x="379518" y="294554"/>
                      <a:pt x="294561" y="379512"/>
                      <a:pt x="189760" y="379512"/>
                    </a:cubicBezTo>
                    <a:cubicBezTo>
                      <a:pt x="84955" y="379512"/>
                      <a:pt x="0" y="294554"/>
                      <a:pt x="0" y="189758"/>
                    </a:cubicBezTo>
                    <a:cubicBezTo>
                      <a:pt x="0" y="84957"/>
                      <a:pt x="84958" y="0"/>
                      <a:pt x="189760" y="0"/>
                    </a:cubicBezTo>
                    <a:cubicBezTo>
                      <a:pt x="294563" y="0"/>
                      <a:pt x="379518" y="84957"/>
                      <a:pt x="379518" y="189758"/>
                    </a:cubicBezTo>
                    <a:close/>
                  </a:path>
                </a:pathLst>
              </a:custGeom>
              <a:solidFill>
                <a:srgbClr val="DD4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" name="フリーフォーム: 図形 592122789">
                <a:extLst>
                  <a:ext uri="{FF2B5EF4-FFF2-40B4-BE49-F238E27FC236}">
                    <a16:creationId xmlns:a16="http://schemas.microsoft.com/office/drawing/2014/main" id="{60173152-2546-346D-9F7F-B05F61A15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005" y="5611701"/>
                <a:ext cx="264178" cy="274161"/>
              </a:xfrm>
              <a:custGeom>
                <a:avLst/>
                <a:gdLst>
                  <a:gd name="T0" fmla="*/ 25339 w 264178"/>
                  <a:gd name="T1" fmla="*/ 111747 h 274161"/>
                  <a:gd name="T2" fmla="*/ 0 w 264178"/>
                  <a:gd name="T3" fmla="*/ 137086 h 274161"/>
                  <a:gd name="T4" fmla="*/ 25339 w 264178"/>
                  <a:gd name="T5" fmla="*/ 162419 h 274161"/>
                  <a:gd name="T6" fmla="*/ 50672 w 264178"/>
                  <a:gd name="T7" fmla="*/ 137086 h 274161"/>
                  <a:gd name="T8" fmla="*/ 25339 w 264178"/>
                  <a:gd name="T9" fmla="*/ 111747 h 274161"/>
                  <a:gd name="T10" fmla="*/ 206228 w 264178"/>
                  <a:gd name="T11" fmla="*/ 226892 h 274161"/>
                  <a:gd name="T12" fmla="*/ 196954 w 264178"/>
                  <a:gd name="T13" fmla="*/ 261489 h 274161"/>
                  <a:gd name="T14" fmla="*/ 231551 w 264178"/>
                  <a:gd name="T15" fmla="*/ 270762 h 274161"/>
                  <a:gd name="T16" fmla="*/ 240825 w 264178"/>
                  <a:gd name="T17" fmla="*/ 236164 h 274161"/>
                  <a:gd name="T18" fmla="*/ 206228 w 264178"/>
                  <a:gd name="T19" fmla="*/ 226892 h 274161"/>
                  <a:gd name="T20" fmla="*/ 80370 w 264178"/>
                  <a:gd name="T21" fmla="*/ 137086 h 274161"/>
                  <a:gd name="T22" fmla="*/ 111834 w 264178"/>
                  <a:gd name="T23" fmla="*/ 76536 h 274161"/>
                  <a:gd name="T24" fmla="*/ 93312 w 264178"/>
                  <a:gd name="T25" fmla="*/ 45514 h 274161"/>
                  <a:gd name="T26" fmla="*/ 47800 w 264178"/>
                  <a:gd name="T27" fmla="*/ 109489 h 274161"/>
                  <a:gd name="T28" fmla="*/ 60917 w 264178"/>
                  <a:gd name="T29" fmla="*/ 137084 h 274161"/>
                  <a:gd name="T30" fmla="*/ 47800 w 264178"/>
                  <a:gd name="T31" fmla="*/ 164675 h 274161"/>
                  <a:gd name="T32" fmla="*/ 93312 w 264178"/>
                  <a:gd name="T33" fmla="*/ 228659 h 274161"/>
                  <a:gd name="T34" fmla="*/ 111834 w 264178"/>
                  <a:gd name="T35" fmla="*/ 197628 h 274161"/>
                  <a:gd name="T36" fmla="*/ 80370 w 264178"/>
                  <a:gd name="T37" fmla="*/ 137086 h 274161"/>
                  <a:gd name="T38" fmla="*/ 154370 w 264178"/>
                  <a:gd name="T39" fmla="*/ 63079 h 274161"/>
                  <a:gd name="T40" fmla="*/ 228076 w 264178"/>
                  <a:gd name="T41" fmla="*/ 130522 h 274161"/>
                  <a:gd name="T42" fmla="*/ 264175 w 264178"/>
                  <a:gd name="T43" fmla="*/ 129989 h 274161"/>
                  <a:gd name="T44" fmla="*/ 231477 w 264178"/>
                  <a:gd name="T45" fmla="*/ 58606 h 274161"/>
                  <a:gd name="T46" fmla="*/ 201099 w 264178"/>
                  <a:gd name="T47" fmla="*/ 56145 h 274161"/>
                  <a:gd name="T48" fmla="*/ 183772 w 264178"/>
                  <a:gd name="T49" fmla="*/ 31026 h 274161"/>
                  <a:gd name="T50" fmla="*/ 154368 w 264178"/>
                  <a:gd name="T51" fmla="*/ 27028 h 274161"/>
                  <a:gd name="T52" fmla="*/ 105594 w 264178"/>
                  <a:gd name="T53" fmla="*/ 38416 h 274161"/>
                  <a:gd name="T54" fmla="*/ 123197 w 264178"/>
                  <a:gd name="T55" fmla="*/ 69963 h 274161"/>
                  <a:gd name="T56" fmla="*/ 154370 w 264178"/>
                  <a:gd name="T57" fmla="*/ 63079 h 274161"/>
                  <a:gd name="T58" fmla="*/ 154370 w 264178"/>
                  <a:gd name="T59" fmla="*/ 211087 h 274161"/>
                  <a:gd name="T60" fmla="*/ 123199 w 264178"/>
                  <a:gd name="T61" fmla="*/ 204203 h 274161"/>
                  <a:gd name="T62" fmla="*/ 105595 w 264178"/>
                  <a:gd name="T63" fmla="*/ 235747 h 274161"/>
                  <a:gd name="T64" fmla="*/ 154371 w 264178"/>
                  <a:gd name="T65" fmla="*/ 247147 h 274161"/>
                  <a:gd name="T66" fmla="*/ 183774 w 264178"/>
                  <a:gd name="T67" fmla="*/ 243139 h 274161"/>
                  <a:gd name="T68" fmla="*/ 201099 w 264178"/>
                  <a:gd name="T69" fmla="*/ 218020 h 274161"/>
                  <a:gd name="T70" fmla="*/ 231477 w 264178"/>
                  <a:gd name="T71" fmla="*/ 215559 h 274161"/>
                  <a:gd name="T72" fmla="*/ 264178 w 264178"/>
                  <a:gd name="T73" fmla="*/ 144175 h 274161"/>
                  <a:gd name="T74" fmla="*/ 228069 w 264178"/>
                  <a:gd name="T75" fmla="*/ 143643 h 274161"/>
                  <a:gd name="T76" fmla="*/ 154370 w 264178"/>
                  <a:gd name="T77" fmla="*/ 211085 h 274161"/>
                  <a:gd name="T78" fmla="*/ 206219 w 264178"/>
                  <a:gd name="T79" fmla="*/ 47265 h 274161"/>
                  <a:gd name="T80" fmla="*/ 240816 w 264178"/>
                  <a:gd name="T81" fmla="*/ 38000 h 274161"/>
                  <a:gd name="T82" fmla="*/ 231551 w 264178"/>
                  <a:gd name="T83" fmla="*/ 3395 h 274161"/>
                  <a:gd name="T84" fmla="*/ 196946 w 264178"/>
                  <a:gd name="T85" fmla="*/ 12674 h 274161"/>
                  <a:gd name="T86" fmla="*/ 206219 w 264178"/>
                  <a:gd name="T87" fmla="*/ 47265 h 2741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64178" h="274161">
                    <a:moveTo>
                      <a:pt x="25339" y="111747"/>
                    </a:moveTo>
                    <a:cubicBezTo>
                      <a:pt x="11341" y="111747"/>
                      <a:pt x="0" y="123088"/>
                      <a:pt x="0" y="137086"/>
                    </a:cubicBezTo>
                    <a:cubicBezTo>
                      <a:pt x="0" y="151077"/>
                      <a:pt x="11341" y="162419"/>
                      <a:pt x="25339" y="162419"/>
                    </a:cubicBezTo>
                    <a:cubicBezTo>
                      <a:pt x="39331" y="162419"/>
                      <a:pt x="50672" y="151077"/>
                      <a:pt x="50672" y="137086"/>
                    </a:cubicBezTo>
                    <a:cubicBezTo>
                      <a:pt x="50672" y="123088"/>
                      <a:pt x="39331" y="111747"/>
                      <a:pt x="25339" y="111747"/>
                    </a:cubicBezTo>
                    <a:close/>
                    <a:moveTo>
                      <a:pt x="206228" y="226892"/>
                    </a:moveTo>
                    <a:cubicBezTo>
                      <a:pt x="194111" y="233892"/>
                      <a:pt x="189955" y="249378"/>
                      <a:pt x="196954" y="261489"/>
                    </a:cubicBezTo>
                    <a:cubicBezTo>
                      <a:pt x="203947" y="273607"/>
                      <a:pt x="219433" y="277761"/>
                      <a:pt x="231551" y="270762"/>
                    </a:cubicBezTo>
                    <a:cubicBezTo>
                      <a:pt x="243668" y="263770"/>
                      <a:pt x="247823" y="248284"/>
                      <a:pt x="240825" y="236164"/>
                    </a:cubicBezTo>
                    <a:cubicBezTo>
                      <a:pt x="233832" y="224055"/>
                      <a:pt x="218337" y="219901"/>
                      <a:pt x="206228" y="226892"/>
                    </a:cubicBezTo>
                    <a:close/>
                    <a:moveTo>
                      <a:pt x="80370" y="137086"/>
                    </a:moveTo>
                    <a:cubicBezTo>
                      <a:pt x="80370" y="112050"/>
                      <a:pt x="92807" y="89930"/>
                      <a:pt x="111834" y="76536"/>
                    </a:cubicBezTo>
                    <a:lnTo>
                      <a:pt x="93312" y="45514"/>
                    </a:lnTo>
                    <a:cubicBezTo>
                      <a:pt x="71147" y="60331"/>
                      <a:pt x="54654" y="82972"/>
                      <a:pt x="47800" y="109489"/>
                    </a:cubicBezTo>
                    <a:cubicBezTo>
                      <a:pt x="55798" y="116014"/>
                      <a:pt x="60917" y="125949"/>
                      <a:pt x="60917" y="137084"/>
                    </a:cubicBezTo>
                    <a:cubicBezTo>
                      <a:pt x="60917" y="148214"/>
                      <a:pt x="55798" y="158149"/>
                      <a:pt x="47800" y="164675"/>
                    </a:cubicBezTo>
                    <a:cubicBezTo>
                      <a:pt x="54645" y="191199"/>
                      <a:pt x="71138" y="213842"/>
                      <a:pt x="93312" y="228659"/>
                    </a:cubicBezTo>
                    <a:lnTo>
                      <a:pt x="111834" y="197628"/>
                    </a:lnTo>
                    <a:cubicBezTo>
                      <a:pt x="92807" y="184242"/>
                      <a:pt x="80370" y="162123"/>
                      <a:pt x="80370" y="137086"/>
                    </a:cubicBezTo>
                    <a:close/>
                    <a:moveTo>
                      <a:pt x="154370" y="63079"/>
                    </a:moveTo>
                    <a:cubicBezTo>
                      <a:pt x="193029" y="63079"/>
                      <a:pt x="224747" y="92719"/>
                      <a:pt x="228076" y="130522"/>
                    </a:cubicBezTo>
                    <a:lnTo>
                      <a:pt x="264175" y="129989"/>
                    </a:lnTo>
                    <a:cubicBezTo>
                      <a:pt x="262401" y="102082"/>
                      <a:pt x="250208" y="77028"/>
                      <a:pt x="231477" y="58606"/>
                    </a:cubicBezTo>
                    <a:cubicBezTo>
                      <a:pt x="221843" y="62245"/>
                      <a:pt x="210715" y="61688"/>
                      <a:pt x="201099" y="56145"/>
                    </a:cubicBezTo>
                    <a:cubicBezTo>
                      <a:pt x="191465" y="50585"/>
                      <a:pt x="185423" y="41206"/>
                      <a:pt x="183772" y="31026"/>
                    </a:cubicBezTo>
                    <a:cubicBezTo>
                      <a:pt x="174195" y="28375"/>
                      <a:pt x="164305" y="27031"/>
                      <a:pt x="154368" y="27028"/>
                    </a:cubicBezTo>
                    <a:cubicBezTo>
                      <a:pt x="137450" y="27011"/>
                      <a:pt x="120756" y="30908"/>
                      <a:pt x="105594" y="38416"/>
                    </a:cubicBezTo>
                    <a:lnTo>
                      <a:pt x="123197" y="69963"/>
                    </a:lnTo>
                    <a:cubicBezTo>
                      <a:pt x="132960" y="65419"/>
                      <a:pt x="143601" y="63069"/>
                      <a:pt x="154370" y="63079"/>
                    </a:cubicBezTo>
                    <a:close/>
                    <a:moveTo>
                      <a:pt x="154370" y="211087"/>
                    </a:moveTo>
                    <a:cubicBezTo>
                      <a:pt x="143601" y="211096"/>
                      <a:pt x="132962" y="208746"/>
                      <a:pt x="123199" y="204203"/>
                    </a:cubicBezTo>
                    <a:lnTo>
                      <a:pt x="105595" y="235747"/>
                    </a:lnTo>
                    <a:cubicBezTo>
                      <a:pt x="120756" y="243262"/>
                      <a:pt x="137450" y="247165"/>
                      <a:pt x="154371" y="247147"/>
                    </a:cubicBezTo>
                    <a:cubicBezTo>
                      <a:pt x="164308" y="247144"/>
                      <a:pt x="174198" y="245796"/>
                      <a:pt x="183774" y="243139"/>
                    </a:cubicBezTo>
                    <a:cubicBezTo>
                      <a:pt x="185425" y="232959"/>
                      <a:pt x="191467" y="223588"/>
                      <a:pt x="201099" y="218020"/>
                    </a:cubicBezTo>
                    <a:cubicBezTo>
                      <a:pt x="210724" y="212466"/>
                      <a:pt x="221845" y="211919"/>
                      <a:pt x="231477" y="215559"/>
                    </a:cubicBezTo>
                    <a:cubicBezTo>
                      <a:pt x="250210" y="197136"/>
                      <a:pt x="262401" y="172082"/>
                      <a:pt x="264178" y="144175"/>
                    </a:cubicBezTo>
                    <a:lnTo>
                      <a:pt x="228069" y="143643"/>
                    </a:lnTo>
                    <a:cubicBezTo>
                      <a:pt x="224747" y="181455"/>
                      <a:pt x="193031" y="211085"/>
                      <a:pt x="154370" y="211085"/>
                    </a:cubicBezTo>
                    <a:lnTo>
                      <a:pt x="154370" y="211087"/>
                    </a:lnTo>
                    <a:close/>
                    <a:moveTo>
                      <a:pt x="206219" y="47265"/>
                    </a:moveTo>
                    <a:cubicBezTo>
                      <a:pt x="218337" y="54262"/>
                      <a:pt x="233825" y="50118"/>
                      <a:pt x="240816" y="38000"/>
                    </a:cubicBezTo>
                    <a:cubicBezTo>
                      <a:pt x="247816" y="25882"/>
                      <a:pt x="243669" y="10395"/>
                      <a:pt x="231551" y="3395"/>
                    </a:cubicBezTo>
                    <a:cubicBezTo>
                      <a:pt x="219433" y="-3596"/>
                      <a:pt x="203947" y="556"/>
                      <a:pt x="196946" y="12674"/>
                    </a:cubicBezTo>
                    <a:cubicBezTo>
                      <a:pt x="189956" y="24787"/>
                      <a:pt x="194110" y="40272"/>
                      <a:pt x="206219" y="472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pic>
        <p:nvPicPr>
          <p:cNvPr id="46" name="図 45">
            <a:extLst>
              <a:ext uri="{FF2B5EF4-FFF2-40B4-BE49-F238E27FC236}">
                <a16:creationId xmlns:a16="http://schemas.microsoft.com/office/drawing/2014/main" id="{3C00A0AD-CAC3-32C8-74E1-CCEC730091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36" y="7042965"/>
            <a:ext cx="1831133" cy="2407763"/>
          </a:xfrm>
          <a:prstGeom prst="rect">
            <a:avLst/>
          </a:prstGeom>
        </p:spPr>
      </p:pic>
      <p:pic>
        <p:nvPicPr>
          <p:cNvPr id="1031" name="図 1060">
            <a:extLst>
              <a:ext uri="{FF2B5EF4-FFF2-40B4-BE49-F238E27FC236}">
                <a16:creationId xmlns:a16="http://schemas.microsoft.com/office/drawing/2014/main" id="{4A7BAE92-F193-935D-8C7A-D6EABD8AC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8" y="7381702"/>
            <a:ext cx="634389" cy="63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グループ化 1454">
            <a:extLst>
              <a:ext uri="{FF2B5EF4-FFF2-40B4-BE49-F238E27FC236}">
                <a16:creationId xmlns:a16="http://schemas.microsoft.com/office/drawing/2014/main" id="{941499C5-A83B-929A-3D26-32F8449120A7}"/>
              </a:ext>
            </a:extLst>
          </p:cNvPr>
          <p:cNvGrpSpPr>
            <a:grpSpLocks/>
          </p:cNvGrpSpPr>
          <p:nvPr/>
        </p:nvGrpSpPr>
        <p:grpSpPr bwMode="auto">
          <a:xfrm>
            <a:off x="597127" y="8151367"/>
            <a:ext cx="625475" cy="550863"/>
            <a:chOff x="2747986" y="5559029"/>
            <a:chExt cx="624916" cy="550768"/>
          </a:xfrm>
        </p:grpSpPr>
        <p:sp>
          <p:nvSpPr>
            <p:cNvPr id="48" name="フリーフォーム: 図形 142879460">
              <a:extLst>
                <a:ext uri="{FF2B5EF4-FFF2-40B4-BE49-F238E27FC236}">
                  <a16:creationId xmlns:a16="http://schemas.microsoft.com/office/drawing/2014/main" id="{F984033E-1EC8-35FC-56AB-7CF5C7B0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86" y="5944775"/>
              <a:ext cx="624916" cy="165022"/>
            </a:xfrm>
            <a:custGeom>
              <a:avLst/>
              <a:gdLst/>
              <a:ahLst/>
              <a:cxnLst/>
              <a:rect l="0" t="0" r="r" b="b"/>
              <a:pathLst>
                <a:path w="6240537" h="1647943">
                  <a:moveTo>
                    <a:pt x="5552607" y="538379"/>
                  </a:moveTo>
                  <a:lnTo>
                    <a:pt x="5552607" y="1217817"/>
                  </a:lnTo>
                  <a:cubicBezTo>
                    <a:pt x="5552607" y="1390813"/>
                    <a:pt x="5635814" y="1487365"/>
                    <a:pt x="5802228" y="1487365"/>
                  </a:cubicBezTo>
                  <a:cubicBezTo>
                    <a:pt x="5846775" y="1487365"/>
                    <a:pt x="5890674" y="1485385"/>
                    <a:pt x="5933914" y="1481424"/>
                  </a:cubicBezTo>
                  <a:cubicBezTo>
                    <a:pt x="5977166" y="1477464"/>
                    <a:pt x="6013848" y="1471511"/>
                    <a:pt x="6043986" y="1463591"/>
                  </a:cubicBezTo>
                  <a:lnTo>
                    <a:pt x="6043986" y="538379"/>
                  </a:lnTo>
                  <a:lnTo>
                    <a:pt x="6240537" y="538379"/>
                  </a:lnTo>
                  <a:lnTo>
                    <a:pt x="6240537" y="1586407"/>
                  </a:lnTo>
                  <a:cubicBezTo>
                    <a:pt x="6181569" y="1607537"/>
                    <a:pt x="6113444" y="1622726"/>
                    <a:pt x="6036122" y="1631962"/>
                  </a:cubicBezTo>
                  <a:cubicBezTo>
                    <a:pt x="5958597" y="1642540"/>
                    <a:pt x="5880463" y="1647828"/>
                    <a:pt x="5802228" y="1647803"/>
                  </a:cubicBezTo>
                  <a:cubicBezTo>
                    <a:pt x="5655474" y="1647803"/>
                    <a:pt x="5544096" y="1600792"/>
                    <a:pt x="5468093" y="1526839"/>
                  </a:cubicBezTo>
                  <a:cubicBezTo>
                    <a:pt x="5392091" y="1452886"/>
                    <a:pt x="5354089" y="1340634"/>
                    <a:pt x="5354089" y="1190096"/>
                  </a:cubicBezTo>
                  <a:lnTo>
                    <a:pt x="5354089" y="538366"/>
                  </a:lnTo>
                  <a:lnTo>
                    <a:pt x="5552607" y="538366"/>
                  </a:lnTo>
                  <a:moveTo>
                    <a:pt x="2507631" y="538366"/>
                  </a:moveTo>
                  <a:lnTo>
                    <a:pt x="2507631" y="1217805"/>
                  </a:lnTo>
                  <a:cubicBezTo>
                    <a:pt x="2507631" y="1390800"/>
                    <a:pt x="2590838" y="1487352"/>
                    <a:pt x="2757252" y="1487352"/>
                  </a:cubicBezTo>
                  <a:cubicBezTo>
                    <a:pt x="2801798" y="1487352"/>
                    <a:pt x="2845698" y="1485372"/>
                    <a:pt x="2888937" y="1481412"/>
                  </a:cubicBezTo>
                  <a:cubicBezTo>
                    <a:pt x="2932177" y="1477451"/>
                    <a:pt x="2968872" y="1471498"/>
                    <a:pt x="2999009" y="1463578"/>
                  </a:cubicBezTo>
                  <a:lnTo>
                    <a:pt x="2999009" y="538379"/>
                  </a:lnTo>
                  <a:lnTo>
                    <a:pt x="3195561" y="538379"/>
                  </a:lnTo>
                  <a:lnTo>
                    <a:pt x="3195561" y="1586407"/>
                  </a:lnTo>
                  <a:cubicBezTo>
                    <a:pt x="3136580" y="1607537"/>
                    <a:pt x="3068454" y="1622726"/>
                    <a:pt x="2991145" y="1631962"/>
                  </a:cubicBezTo>
                  <a:cubicBezTo>
                    <a:pt x="2913621" y="1642540"/>
                    <a:pt x="2835487" y="1647828"/>
                    <a:pt x="2757252" y="1647803"/>
                  </a:cubicBezTo>
                  <a:cubicBezTo>
                    <a:pt x="2610498" y="1647803"/>
                    <a:pt x="2499107" y="1600792"/>
                    <a:pt x="2423117" y="1526839"/>
                  </a:cubicBezTo>
                  <a:cubicBezTo>
                    <a:pt x="2347114" y="1452886"/>
                    <a:pt x="2309113" y="1340634"/>
                    <a:pt x="2309113" y="1190096"/>
                  </a:cubicBezTo>
                  <a:lnTo>
                    <a:pt x="2309113" y="538366"/>
                  </a:lnTo>
                  <a:lnTo>
                    <a:pt x="2507631" y="538366"/>
                  </a:lnTo>
                  <a:close/>
                  <a:moveTo>
                    <a:pt x="4746588" y="187789"/>
                  </a:moveTo>
                  <a:lnTo>
                    <a:pt x="4569367" y="220160"/>
                  </a:lnTo>
                  <a:lnTo>
                    <a:pt x="4568974" y="1300636"/>
                  </a:lnTo>
                  <a:cubicBezTo>
                    <a:pt x="4568974" y="1507970"/>
                    <a:pt x="4680378" y="1643868"/>
                    <a:pt x="4925395" y="1643868"/>
                  </a:cubicBezTo>
                  <a:cubicBezTo>
                    <a:pt x="4985682" y="1643868"/>
                    <a:pt x="5102565" y="1627389"/>
                    <a:pt x="5172023" y="1615508"/>
                  </a:cubicBezTo>
                  <a:lnTo>
                    <a:pt x="5148621" y="1475650"/>
                  </a:lnTo>
                  <a:cubicBezTo>
                    <a:pt x="5147264" y="1481143"/>
                    <a:pt x="4992252" y="1496984"/>
                    <a:pt x="4909553" y="1492436"/>
                  </a:cubicBezTo>
                  <a:cubicBezTo>
                    <a:pt x="4826840" y="1487876"/>
                    <a:pt x="4752220" y="1419952"/>
                    <a:pt x="4745003" y="1350177"/>
                  </a:cubicBezTo>
                  <a:lnTo>
                    <a:pt x="4745396" y="696863"/>
                  </a:lnTo>
                  <a:lnTo>
                    <a:pt x="5153783" y="696863"/>
                  </a:lnTo>
                  <a:lnTo>
                    <a:pt x="5153783" y="538239"/>
                  </a:lnTo>
                  <a:lnTo>
                    <a:pt x="4745396" y="538239"/>
                  </a:lnTo>
                  <a:lnTo>
                    <a:pt x="4746588" y="187802"/>
                  </a:lnTo>
                  <a:lnTo>
                    <a:pt x="4746588" y="187789"/>
                  </a:lnTo>
                  <a:close/>
                  <a:moveTo>
                    <a:pt x="1344772" y="0"/>
                  </a:moveTo>
                  <a:lnTo>
                    <a:pt x="1146141" y="32371"/>
                  </a:lnTo>
                  <a:lnTo>
                    <a:pt x="1146141" y="1586407"/>
                  </a:lnTo>
                  <a:cubicBezTo>
                    <a:pt x="1262758" y="1627350"/>
                    <a:pt x="1386604" y="1647943"/>
                    <a:pt x="1517643" y="1647943"/>
                  </a:cubicBezTo>
                  <a:cubicBezTo>
                    <a:pt x="1540068" y="1647943"/>
                    <a:pt x="1561783" y="1647164"/>
                    <a:pt x="1582661" y="1645542"/>
                  </a:cubicBezTo>
                  <a:lnTo>
                    <a:pt x="1582661" y="1645158"/>
                  </a:lnTo>
                  <a:cubicBezTo>
                    <a:pt x="1970107" y="1647023"/>
                    <a:pt x="2170629" y="1337632"/>
                    <a:pt x="2118764" y="978572"/>
                  </a:cubicBezTo>
                  <a:cubicBezTo>
                    <a:pt x="2078010" y="725338"/>
                    <a:pt x="1869307" y="511463"/>
                    <a:pt x="1625102" y="511463"/>
                  </a:cubicBezTo>
                  <a:cubicBezTo>
                    <a:pt x="1528120" y="511463"/>
                    <a:pt x="1450798" y="537894"/>
                    <a:pt x="1393149" y="559023"/>
                  </a:cubicBezTo>
                  <a:cubicBezTo>
                    <a:pt x="1376736" y="565243"/>
                    <a:pt x="1360589" y="572174"/>
                    <a:pt x="1344772" y="579795"/>
                  </a:cubicBezTo>
                  <a:lnTo>
                    <a:pt x="1344772" y="0"/>
                  </a:lnTo>
                  <a:close/>
                  <a:moveTo>
                    <a:pt x="1623110" y="672105"/>
                  </a:moveTo>
                  <a:cubicBezTo>
                    <a:pt x="1841085" y="682926"/>
                    <a:pt x="1928415" y="876118"/>
                    <a:pt x="1935201" y="1066079"/>
                  </a:cubicBezTo>
                  <a:cubicBezTo>
                    <a:pt x="1944460" y="1325790"/>
                    <a:pt x="1764474" y="1508954"/>
                    <a:pt x="1521613" y="1487314"/>
                  </a:cubicBezTo>
                  <a:cubicBezTo>
                    <a:pt x="1465537" y="1482319"/>
                    <a:pt x="1406366" y="1480262"/>
                    <a:pt x="1344772" y="1465724"/>
                  </a:cubicBezTo>
                  <a:lnTo>
                    <a:pt x="1344772" y="750823"/>
                  </a:lnTo>
                  <a:cubicBezTo>
                    <a:pt x="1370901" y="728402"/>
                    <a:pt x="1400493" y="710450"/>
                    <a:pt x="1432394" y="697680"/>
                  </a:cubicBezTo>
                  <a:cubicBezTo>
                    <a:pt x="1478259" y="680511"/>
                    <a:pt x="1541996" y="668081"/>
                    <a:pt x="1623110" y="672118"/>
                  </a:cubicBezTo>
                  <a:lnTo>
                    <a:pt x="1623110" y="672105"/>
                  </a:lnTo>
                  <a:close/>
                  <a:moveTo>
                    <a:pt x="3661382" y="1619941"/>
                  </a:moveTo>
                  <a:lnTo>
                    <a:pt x="3462877" y="1619941"/>
                  </a:lnTo>
                  <a:lnTo>
                    <a:pt x="3462877" y="581954"/>
                  </a:lnTo>
                  <a:cubicBezTo>
                    <a:pt x="3523138" y="560825"/>
                    <a:pt x="3589971" y="545648"/>
                    <a:pt x="3663348" y="536399"/>
                  </a:cubicBezTo>
                  <a:cubicBezTo>
                    <a:pt x="3738044" y="525834"/>
                    <a:pt x="3814693" y="520558"/>
                    <a:pt x="3893309" y="520558"/>
                  </a:cubicBezTo>
                  <a:cubicBezTo>
                    <a:pt x="4186830" y="520558"/>
                    <a:pt x="4333584" y="667800"/>
                    <a:pt x="4333584" y="962284"/>
                  </a:cubicBezTo>
                  <a:lnTo>
                    <a:pt x="4333584" y="1619941"/>
                  </a:lnTo>
                  <a:lnTo>
                    <a:pt x="4137032" y="1619941"/>
                  </a:lnTo>
                  <a:lnTo>
                    <a:pt x="4137032" y="934550"/>
                  </a:lnTo>
                  <a:cubicBezTo>
                    <a:pt x="4137032" y="765514"/>
                    <a:pt x="4055791" y="680997"/>
                    <a:pt x="3893309" y="680997"/>
                  </a:cubicBezTo>
                  <a:cubicBezTo>
                    <a:pt x="3850069" y="680997"/>
                    <a:pt x="3808136" y="682977"/>
                    <a:pt x="3767521" y="686950"/>
                  </a:cubicBezTo>
                  <a:cubicBezTo>
                    <a:pt x="3726894" y="690910"/>
                    <a:pt x="3691519" y="696186"/>
                    <a:pt x="3661382" y="702790"/>
                  </a:cubicBezTo>
                  <a:lnTo>
                    <a:pt x="3661382" y="1619941"/>
                  </a:lnTo>
                  <a:close/>
                  <a:moveTo>
                    <a:pt x="198518" y="538379"/>
                  </a:moveTo>
                  <a:lnTo>
                    <a:pt x="198518" y="1217817"/>
                  </a:lnTo>
                  <a:cubicBezTo>
                    <a:pt x="198518" y="1390813"/>
                    <a:pt x="281725" y="1487365"/>
                    <a:pt x="448139" y="1487365"/>
                  </a:cubicBezTo>
                  <a:cubicBezTo>
                    <a:pt x="492685" y="1487365"/>
                    <a:pt x="536585" y="1485385"/>
                    <a:pt x="579825" y="1481424"/>
                  </a:cubicBezTo>
                  <a:cubicBezTo>
                    <a:pt x="623077" y="1477464"/>
                    <a:pt x="659759" y="1471511"/>
                    <a:pt x="689896" y="1463591"/>
                  </a:cubicBezTo>
                  <a:lnTo>
                    <a:pt x="689896" y="538379"/>
                  </a:lnTo>
                  <a:lnTo>
                    <a:pt x="886448" y="538379"/>
                  </a:lnTo>
                  <a:lnTo>
                    <a:pt x="886448" y="1586407"/>
                  </a:lnTo>
                  <a:cubicBezTo>
                    <a:pt x="827480" y="1607537"/>
                    <a:pt x="759341" y="1622726"/>
                    <a:pt x="682032" y="1631962"/>
                  </a:cubicBezTo>
                  <a:cubicBezTo>
                    <a:pt x="604511" y="1642540"/>
                    <a:pt x="526369" y="1647828"/>
                    <a:pt x="448139" y="1647803"/>
                  </a:cubicBezTo>
                  <a:cubicBezTo>
                    <a:pt x="301385" y="1647803"/>
                    <a:pt x="189994" y="1600792"/>
                    <a:pt x="114004" y="1526839"/>
                  </a:cubicBezTo>
                  <a:cubicBezTo>
                    <a:pt x="38001" y="1452886"/>
                    <a:pt x="0" y="1340634"/>
                    <a:pt x="0" y="1190096"/>
                  </a:cubicBezTo>
                  <a:lnTo>
                    <a:pt x="0" y="538366"/>
                  </a:lnTo>
                  <a:lnTo>
                    <a:pt x="198518" y="538366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49" name="グループ化 600738492">
              <a:extLst>
                <a:ext uri="{FF2B5EF4-FFF2-40B4-BE49-F238E27FC236}">
                  <a16:creationId xmlns:a16="http://schemas.microsoft.com/office/drawing/2014/main" id="{9197D064-A8B8-D9CE-6E72-7B0AB0442D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0615" y="5559029"/>
              <a:ext cx="379518" cy="379512"/>
              <a:chOff x="2870615" y="5559029"/>
              <a:chExt cx="379518" cy="379512"/>
            </a:xfrm>
          </p:grpSpPr>
          <p:sp>
            <p:nvSpPr>
              <p:cNvPr id="50" name="フリーフォーム: 図形 993097357">
                <a:extLst>
                  <a:ext uri="{FF2B5EF4-FFF2-40B4-BE49-F238E27FC236}">
                    <a16:creationId xmlns:a16="http://schemas.microsoft.com/office/drawing/2014/main" id="{0752D0B8-DB68-3D8A-861F-39C833F3E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615" y="5559029"/>
                <a:ext cx="379518" cy="379512"/>
              </a:xfrm>
              <a:custGeom>
                <a:avLst/>
                <a:gdLst>
                  <a:gd name="T0" fmla="*/ 379518 w 379518"/>
                  <a:gd name="T1" fmla="*/ 189758 h 379512"/>
                  <a:gd name="T2" fmla="*/ 189760 w 379518"/>
                  <a:gd name="T3" fmla="*/ 379512 h 379512"/>
                  <a:gd name="T4" fmla="*/ 0 w 379518"/>
                  <a:gd name="T5" fmla="*/ 189758 h 379512"/>
                  <a:gd name="T6" fmla="*/ 189760 w 379518"/>
                  <a:gd name="T7" fmla="*/ 0 h 379512"/>
                  <a:gd name="T8" fmla="*/ 379518 w 379518"/>
                  <a:gd name="T9" fmla="*/ 189758 h 3795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9518" h="379512">
                    <a:moveTo>
                      <a:pt x="379518" y="189758"/>
                    </a:moveTo>
                    <a:cubicBezTo>
                      <a:pt x="379518" y="294554"/>
                      <a:pt x="294561" y="379512"/>
                      <a:pt x="189760" y="379512"/>
                    </a:cubicBezTo>
                    <a:cubicBezTo>
                      <a:pt x="84955" y="379512"/>
                      <a:pt x="0" y="294554"/>
                      <a:pt x="0" y="189758"/>
                    </a:cubicBezTo>
                    <a:cubicBezTo>
                      <a:pt x="0" y="84957"/>
                      <a:pt x="84958" y="0"/>
                      <a:pt x="189760" y="0"/>
                    </a:cubicBezTo>
                    <a:cubicBezTo>
                      <a:pt x="294563" y="0"/>
                      <a:pt x="379518" y="84957"/>
                      <a:pt x="379518" y="189758"/>
                    </a:cubicBezTo>
                    <a:close/>
                  </a:path>
                </a:pathLst>
              </a:custGeom>
              <a:solidFill>
                <a:srgbClr val="DD4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" name="フリーフォーム: 図形 592122789">
                <a:extLst>
                  <a:ext uri="{FF2B5EF4-FFF2-40B4-BE49-F238E27FC236}">
                    <a16:creationId xmlns:a16="http://schemas.microsoft.com/office/drawing/2014/main" id="{27AB0B52-A5C5-7F1A-653C-92283D26A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005" y="5611701"/>
                <a:ext cx="264178" cy="274161"/>
              </a:xfrm>
              <a:custGeom>
                <a:avLst/>
                <a:gdLst>
                  <a:gd name="T0" fmla="*/ 25339 w 264178"/>
                  <a:gd name="T1" fmla="*/ 111747 h 274161"/>
                  <a:gd name="T2" fmla="*/ 0 w 264178"/>
                  <a:gd name="T3" fmla="*/ 137086 h 274161"/>
                  <a:gd name="T4" fmla="*/ 25339 w 264178"/>
                  <a:gd name="T5" fmla="*/ 162419 h 274161"/>
                  <a:gd name="T6" fmla="*/ 50672 w 264178"/>
                  <a:gd name="T7" fmla="*/ 137086 h 274161"/>
                  <a:gd name="T8" fmla="*/ 25339 w 264178"/>
                  <a:gd name="T9" fmla="*/ 111747 h 274161"/>
                  <a:gd name="T10" fmla="*/ 206228 w 264178"/>
                  <a:gd name="T11" fmla="*/ 226892 h 274161"/>
                  <a:gd name="T12" fmla="*/ 196954 w 264178"/>
                  <a:gd name="T13" fmla="*/ 261489 h 274161"/>
                  <a:gd name="T14" fmla="*/ 231551 w 264178"/>
                  <a:gd name="T15" fmla="*/ 270762 h 274161"/>
                  <a:gd name="T16" fmla="*/ 240825 w 264178"/>
                  <a:gd name="T17" fmla="*/ 236164 h 274161"/>
                  <a:gd name="T18" fmla="*/ 206228 w 264178"/>
                  <a:gd name="T19" fmla="*/ 226892 h 274161"/>
                  <a:gd name="T20" fmla="*/ 80370 w 264178"/>
                  <a:gd name="T21" fmla="*/ 137086 h 274161"/>
                  <a:gd name="T22" fmla="*/ 111834 w 264178"/>
                  <a:gd name="T23" fmla="*/ 76536 h 274161"/>
                  <a:gd name="T24" fmla="*/ 93312 w 264178"/>
                  <a:gd name="T25" fmla="*/ 45514 h 274161"/>
                  <a:gd name="T26" fmla="*/ 47800 w 264178"/>
                  <a:gd name="T27" fmla="*/ 109489 h 274161"/>
                  <a:gd name="T28" fmla="*/ 60917 w 264178"/>
                  <a:gd name="T29" fmla="*/ 137084 h 274161"/>
                  <a:gd name="T30" fmla="*/ 47800 w 264178"/>
                  <a:gd name="T31" fmla="*/ 164675 h 274161"/>
                  <a:gd name="T32" fmla="*/ 93312 w 264178"/>
                  <a:gd name="T33" fmla="*/ 228659 h 274161"/>
                  <a:gd name="T34" fmla="*/ 111834 w 264178"/>
                  <a:gd name="T35" fmla="*/ 197628 h 274161"/>
                  <a:gd name="T36" fmla="*/ 80370 w 264178"/>
                  <a:gd name="T37" fmla="*/ 137086 h 274161"/>
                  <a:gd name="T38" fmla="*/ 154370 w 264178"/>
                  <a:gd name="T39" fmla="*/ 63079 h 274161"/>
                  <a:gd name="T40" fmla="*/ 228076 w 264178"/>
                  <a:gd name="T41" fmla="*/ 130522 h 274161"/>
                  <a:gd name="T42" fmla="*/ 264175 w 264178"/>
                  <a:gd name="T43" fmla="*/ 129989 h 274161"/>
                  <a:gd name="T44" fmla="*/ 231477 w 264178"/>
                  <a:gd name="T45" fmla="*/ 58606 h 274161"/>
                  <a:gd name="T46" fmla="*/ 201099 w 264178"/>
                  <a:gd name="T47" fmla="*/ 56145 h 274161"/>
                  <a:gd name="T48" fmla="*/ 183772 w 264178"/>
                  <a:gd name="T49" fmla="*/ 31026 h 274161"/>
                  <a:gd name="T50" fmla="*/ 154368 w 264178"/>
                  <a:gd name="T51" fmla="*/ 27028 h 274161"/>
                  <a:gd name="T52" fmla="*/ 105594 w 264178"/>
                  <a:gd name="T53" fmla="*/ 38416 h 274161"/>
                  <a:gd name="T54" fmla="*/ 123197 w 264178"/>
                  <a:gd name="T55" fmla="*/ 69963 h 274161"/>
                  <a:gd name="T56" fmla="*/ 154370 w 264178"/>
                  <a:gd name="T57" fmla="*/ 63079 h 274161"/>
                  <a:gd name="T58" fmla="*/ 154370 w 264178"/>
                  <a:gd name="T59" fmla="*/ 211087 h 274161"/>
                  <a:gd name="T60" fmla="*/ 123199 w 264178"/>
                  <a:gd name="T61" fmla="*/ 204203 h 274161"/>
                  <a:gd name="T62" fmla="*/ 105595 w 264178"/>
                  <a:gd name="T63" fmla="*/ 235747 h 274161"/>
                  <a:gd name="T64" fmla="*/ 154371 w 264178"/>
                  <a:gd name="T65" fmla="*/ 247147 h 274161"/>
                  <a:gd name="T66" fmla="*/ 183774 w 264178"/>
                  <a:gd name="T67" fmla="*/ 243139 h 274161"/>
                  <a:gd name="T68" fmla="*/ 201099 w 264178"/>
                  <a:gd name="T69" fmla="*/ 218020 h 274161"/>
                  <a:gd name="T70" fmla="*/ 231477 w 264178"/>
                  <a:gd name="T71" fmla="*/ 215559 h 274161"/>
                  <a:gd name="T72" fmla="*/ 264178 w 264178"/>
                  <a:gd name="T73" fmla="*/ 144175 h 274161"/>
                  <a:gd name="T74" fmla="*/ 228069 w 264178"/>
                  <a:gd name="T75" fmla="*/ 143643 h 274161"/>
                  <a:gd name="T76" fmla="*/ 154370 w 264178"/>
                  <a:gd name="T77" fmla="*/ 211085 h 274161"/>
                  <a:gd name="T78" fmla="*/ 206219 w 264178"/>
                  <a:gd name="T79" fmla="*/ 47265 h 274161"/>
                  <a:gd name="T80" fmla="*/ 240816 w 264178"/>
                  <a:gd name="T81" fmla="*/ 38000 h 274161"/>
                  <a:gd name="T82" fmla="*/ 231551 w 264178"/>
                  <a:gd name="T83" fmla="*/ 3395 h 274161"/>
                  <a:gd name="T84" fmla="*/ 196946 w 264178"/>
                  <a:gd name="T85" fmla="*/ 12674 h 274161"/>
                  <a:gd name="T86" fmla="*/ 206219 w 264178"/>
                  <a:gd name="T87" fmla="*/ 47265 h 2741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64178" h="274161">
                    <a:moveTo>
                      <a:pt x="25339" y="111747"/>
                    </a:moveTo>
                    <a:cubicBezTo>
                      <a:pt x="11341" y="111747"/>
                      <a:pt x="0" y="123088"/>
                      <a:pt x="0" y="137086"/>
                    </a:cubicBezTo>
                    <a:cubicBezTo>
                      <a:pt x="0" y="151077"/>
                      <a:pt x="11341" y="162419"/>
                      <a:pt x="25339" y="162419"/>
                    </a:cubicBezTo>
                    <a:cubicBezTo>
                      <a:pt x="39331" y="162419"/>
                      <a:pt x="50672" y="151077"/>
                      <a:pt x="50672" y="137086"/>
                    </a:cubicBezTo>
                    <a:cubicBezTo>
                      <a:pt x="50672" y="123088"/>
                      <a:pt x="39331" y="111747"/>
                      <a:pt x="25339" y="111747"/>
                    </a:cubicBezTo>
                    <a:close/>
                    <a:moveTo>
                      <a:pt x="206228" y="226892"/>
                    </a:moveTo>
                    <a:cubicBezTo>
                      <a:pt x="194111" y="233892"/>
                      <a:pt x="189955" y="249378"/>
                      <a:pt x="196954" y="261489"/>
                    </a:cubicBezTo>
                    <a:cubicBezTo>
                      <a:pt x="203947" y="273607"/>
                      <a:pt x="219433" y="277761"/>
                      <a:pt x="231551" y="270762"/>
                    </a:cubicBezTo>
                    <a:cubicBezTo>
                      <a:pt x="243668" y="263770"/>
                      <a:pt x="247823" y="248284"/>
                      <a:pt x="240825" y="236164"/>
                    </a:cubicBezTo>
                    <a:cubicBezTo>
                      <a:pt x="233832" y="224055"/>
                      <a:pt x="218337" y="219901"/>
                      <a:pt x="206228" y="226892"/>
                    </a:cubicBezTo>
                    <a:close/>
                    <a:moveTo>
                      <a:pt x="80370" y="137086"/>
                    </a:moveTo>
                    <a:cubicBezTo>
                      <a:pt x="80370" y="112050"/>
                      <a:pt x="92807" y="89930"/>
                      <a:pt x="111834" y="76536"/>
                    </a:cubicBezTo>
                    <a:lnTo>
                      <a:pt x="93312" y="45514"/>
                    </a:lnTo>
                    <a:cubicBezTo>
                      <a:pt x="71147" y="60331"/>
                      <a:pt x="54654" y="82972"/>
                      <a:pt x="47800" y="109489"/>
                    </a:cubicBezTo>
                    <a:cubicBezTo>
                      <a:pt x="55798" y="116014"/>
                      <a:pt x="60917" y="125949"/>
                      <a:pt x="60917" y="137084"/>
                    </a:cubicBezTo>
                    <a:cubicBezTo>
                      <a:pt x="60917" y="148214"/>
                      <a:pt x="55798" y="158149"/>
                      <a:pt x="47800" y="164675"/>
                    </a:cubicBezTo>
                    <a:cubicBezTo>
                      <a:pt x="54645" y="191199"/>
                      <a:pt x="71138" y="213842"/>
                      <a:pt x="93312" y="228659"/>
                    </a:cubicBezTo>
                    <a:lnTo>
                      <a:pt x="111834" y="197628"/>
                    </a:lnTo>
                    <a:cubicBezTo>
                      <a:pt x="92807" y="184242"/>
                      <a:pt x="80370" y="162123"/>
                      <a:pt x="80370" y="137086"/>
                    </a:cubicBezTo>
                    <a:close/>
                    <a:moveTo>
                      <a:pt x="154370" y="63079"/>
                    </a:moveTo>
                    <a:cubicBezTo>
                      <a:pt x="193029" y="63079"/>
                      <a:pt x="224747" y="92719"/>
                      <a:pt x="228076" y="130522"/>
                    </a:cubicBezTo>
                    <a:lnTo>
                      <a:pt x="264175" y="129989"/>
                    </a:lnTo>
                    <a:cubicBezTo>
                      <a:pt x="262401" y="102082"/>
                      <a:pt x="250208" y="77028"/>
                      <a:pt x="231477" y="58606"/>
                    </a:cubicBezTo>
                    <a:cubicBezTo>
                      <a:pt x="221843" y="62245"/>
                      <a:pt x="210715" y="61688"/>
                      <a:pt x="201099" y="56145"/>
                    </a:cubicBezTo>
                    <a:cubicBezTo>
                      <a:pt x="191465" y="50585"/>
                      <a:pt x="185423" y="41206"/>
                      <a:pt x="183772" y="31026"/>
                    </a:cubicBezTo>
                    <a:cubicBezTo>
                      <a:pt x="174195" y="28375"/>
                      <a:pt x="164305" y="27031"/>
                      <a:pt x="154368" y="27028"/>
                    </a:cubicBezTo>
                    <a:cubicBezTo>
                      <a:pt x="137450" y="27011"/>
                      <a:pt x="120756" y="30908"/>
                      <a:pt x="105594" y="38416"/>
                    </a:cubicBezTo>
                    <a:lnTo>
                      <a:pt x="123197" y="69963"/>
                    </a:lnTo>
                    <a:cubicBezTo>
                      <a:pt x="132960" y="65419"/>
                      <a:pt x="143601" y="63069"/>
                      <a:pt x="154370" y="63079"/>
                    </a:cubicBezTo>
                    <a:close/>
                    <a:moveTo>
                      <a:pt x="154370" y="211087"/>
                    </a:moveTo>
                    <a:cubicBezTo>
                      <a:pt x="143601" y="211096"/>
                      <a:pt x="132962" y="208746"/>
                      <a:pt x="123199" y="204203"/>
                    </a:cubicBezTo>
                    <a:lnTo>
                      <a:pt x="105595" y="235747"/>
                    </a:lnTo>
                    <a:cubicBezTo>
                      <a:pt x="120756" y="243262"/>
                      <a:pt x="137450" y="247165"/>
                      <a:pt x="154371" y="247147"/>
                    </a:cubicBezTo>
                    <a:cubicBezTo>
                      <a:pt x="164308" y="247144"/>
                      <a:pt x="174198" y="245796"/>
                      <a:pt x="183774" y="243139"/>
                    </a:cubicBezTo>
                    <a:cubicBezTo>
                      <a:pt x="185425" y="232959"/>
                      <a:pt x="191467" y="223588"/>
                      <a:pt x="201099" y="218020"/>
                    </a:cubicBezTo>
                    <a:cubicBezTo>
                      <a:pt x="210724" y="212466"/>
                      <a:pt x="221845" y="211919"/>
                      <a:pt x="231477" y="215559"/>
                    </a:cubicBezTo>
                    <a:cubicBezTo>
                      <a:pt x="250210" y="197136"/>
                      <a:pt x="262401" y="172082"/>
                      <a:pt x="264178" y="144175"/>
                    </a:cubicBezTo>
                    <a:lnTo>
                      <a:pt x="228069" y="143643"/>
                    </a:lnTo>
                    <a:cubicBezTo>
                      <a:pt x="224747" y="181455"/>
                      <a:pt x="193031" y="211085"/>
                      <a:pt x="154370" y="211085"/>
                    </a:cubicBezTo>
                    <a:lnTo>
                      <a:pt x="154370" y="211087"/>
                    </a:lnTo>
                    <a:close/>
                    <a:moveTo>
                      <a:pt x="206219" y="47265"/>
                    </a:moveTo>
                    <a:cubicBezTo>
                      <a:pt x="218337" y="54262"/>
                      <a:pt x="233825" y="50118"/>
                      <a:pt x="240816" y="38000"/>
                    </a:cubicBezTo>
                    <a:cubicBezTo>
                      <a:pt x="247816" y="25882"/>
                      <a:pt x="243669" y="10395"/>
                      <a:pt x="231551" y="3395"/>
                    </a:cubicBezTo>
                    <a:cubicBezTo>
                      <a:pt x="219433" y="-3596"/>
                      <a:pt x="203947" y="556"/>
                      <a:pt x="196946" y="12674"/>
                    </a:cubicBezTo>
                    <a:cubicBezTo>
                      <a:pt x="189956" y="24787"/>
                      <a:pt x="194110" y="40272"/>
                      <a:pt x="206219" y="472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421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6084</TotalTime>
  <Words>655</Words>
  <Application>Microsoft Office PowerPoint</Application>
  <PresentationFormat>ユーザー設定</PresentationFormat>
  <Paragraphs>40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A-OTF 新ゴ Pro B</vt:lpstr>
      <vt:lpstr>A-OTF 新ゴ Pro DB</vt:lpstr>
      <vt:lpstr>A-OTF 新ゴ Pro H</vt:lpstr>
      <vt:lpstr>A-OTF 新ゴ Pro M</vt:lpstr>
      <vt:lpstr>A-OTF 新ゴ Pro R</vt:lpstr>
      <vt:lpstr>Yu Gothic UI</vt:lpstr>
      <vt:lpstr>メイリオ</vt:lpstr>
      <vt:lpstr>游ゴシック</vt:lpstr>
      <vt:lpstr>Arial</vt:lpstr>
      <vt:lpstr>Bahnschrift SemiBold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Mitsuyama</dc:creator>
  <cp:lastModifiedBy>亮平 千々岩</cp:lastModifiedBy>
  <cp:revision>9</cp:revision>
  <dcterms:created xsi:type="dcterms:W3CDTF">2025-02-18T01:46:40Z</dcterms:created>
  <dcterms:modified xsi:type="dcterms:W3CDTF">2025-12-06T03:57:17Z</dcterms:modified>
</cp:coreProperties>
</file>