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7" autoAdjust="0"/>
    <p:restoredTop sz="94681" autoAdjust="0"/>
  </p:normalViewPr>
  <p:slideViewPr>
    <p:cSldViewPr snapToGrid="0">
      <p:cViewPr varScale="1">
        <p:scale>
          <a:sx n="59" d="100"/>
          <a:sy n="59" d="100"/>
        </p:scale>
        <p:origin x="27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7171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93274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42314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40877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03874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42199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1798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425278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11117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15512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89028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1143E9B-7526-4C09-9BF3-C432B02C60B4}" type="datetimeFigureOut">
              <a:rPr kumimoji="1" lang="ja-JP" altLang="en-US" smtClean="0"/>
              <a:t>2025/9/26</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594756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B094-1191-C400-E061-FE71C7AD850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28D76737-5CE2-FEDB-8D9F-5876202E9619}"/>
              </a:ext>
            </a:extLst>
          </p:cNvPr>
          <p:cNvSpPr/>
          <p:nvPr/>
        </p:nvSpPr>
        <p:spPr>
          <a:xfrm>
            <a:off x="3978248" y="1261140"/>
            <a:ext cx="3363614" cy="3301094"/>
          </a:xfrm>
          <a:prstGeom prst="rect">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楕円 324">
            <a:extLst>
              <a:ext uri="{FF2B5EF4-FFF2-40B4-BE49-F238E27FC236}">
                <a16:creationId xmlns:a16="http://schemas.microsoft.com/office/drawing/2014/main" id="{ED5971F4-D435-7B59-0A7C-D374140490C6}"/>
              </a:ext>
            </a:extLst>
          </p:cNvPr>
          <p:cNvSpPr/>
          <p:nvPr/>
        </p:nvSpPr>
        <p:spPr>
          <a:xfrm>
            <a:off x="4294891" y="1681787"/>
            <a:ext cx="980017" cy="980017"/>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テキスト ボックス 325">
            <a:extLst>
              <a:ext uri="{FF2B5EF4-FFF2-40B4-BE49-F238E27FC236}">
                <a16:creationId xmlns:a16="http://schemas.microsoft.com/office/drawing/2014/main" id="{68BA6581-F050-DAC4-C432-AF725B7CFD5A}"/>
              </a:ext>
            </a:extLst>
          </p:cNvPr>
          <p:cNvSpPr txBox="1"/>
          <p:nvPr/>
        </p:nvSpPr>
        <p:spPr>
          <a:xfrm rot="20818125">
            <a:off x="4197571" y="1871342"/>
            <a:ext cx="1166312" cy="646331"/>
          </a:xfrm>
          <a:prstGeom prst="rect">
            <a:avLst/>
          </a:prstGeom>
          <a:noFill/>
          <a:ln>
            <a:noFill/>
          </a:ln>
        </p:spPr>
        <p:txBody>
          <a:bodyPr wrap="square" rtlCol="0">
            <a:spAutoFit/>
          </a:bodyPr>
          <a:lstStyle/>
          <a:p>
            <a:pPr algn="ctr"/>
            <a:r>
              <a:rPr kumimoji="1" lang="ja-JP" altLang="en-US" b="1" dirty="0">
                <a:latin typeface="A-OTF 新ゴ Pro R" panose="020B0400000000000000" pitchFamily="50" charset="-128"/>
                <a:ea typeface="A-OTF 新ゴ Pro R" panose="020B0400000000000000" pitchFamily="50" charset="-128"/>
                <a:cs typeface="LINE Seed Sans ExtraBold" panose="020B0803020203020204" pitchFamily="34" charset="0"/>
              </a:rPr>
              <a:t>冗長</a:t>
            </a:r>
            <a:r>
              <a:rPr kumimoji="1" lang="ja-JP" altLang="en-US"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性</a:t>
            </a:r>
            <a:endParaRPr kumimoji="1" lang="en-US" altLang="ja-JP"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a:p>
            <a:pPr algn="ctr"/>
            <a:r>
              <a:rPr kumimoji="1" lang="en-US" altLang="ja-JP" b="1" dirty="0">
                <a:latin typeface="A-OTF 新ゴ Pro R" panose="020B0400000000000000" pitchFamily="50" charset="-128"/>
                <a:ea typeface="A-OTF 新ゴ Pro R" panose="020B0400000000000000" pitchFamily="50" charset="-128"/>
                <a:cs typeface="Times New Roman" panose="02020603050405020304" pitchFamily="18" charset="0"/>
              </a:rPr>
              <a:t>UP!</a:t>
            </a:r>
            <a:endParaRPr lang="ja-JP"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27B75B9E-BFB9-230D-88D8-B24BEE84D6D2}"/>
              </a:ext>
            </a:extLst>
          </p:cNvPr>
          <p:cNvSpPr/>
          <p:nvPr/>
        </p:nvSpPr>
        <p:spPr>
          <a:xfrm>
            <a:off x="263892" y="1261140"/>
            <a:ext cx="3363614" cy="3301094"/>
          </a:xfrm>
          <a:prstGeom prst="rect">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楕円 322">
            <a:extLst>
              <a:ext uri="{FF2B5EF4-FFF2-40B4-BE49-F238E27FC236}">
                <a16:creationId xmlns:a16="http://schemas.microsoft.com/office/drawing/2014/main" id="{D4C5EC97-C3E1-919B-2109-A08CDEA26D2F}"/>
              </a:ext>
            </a:extLst>
          </p:cNvPr>
          <p:cNvSpPr/>
          <p:nvPr/>
        </p:nvSpPr>
        <p:spPr>
          <a:xfrm>
            <a:off x="618495" y="1681787"/>
            <a:ext cx="980017" cy="980017"/>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正方形/長方形 304">
            <a:extLst>
              <a:ext uri="{FF2B5EF4-FFF2-40B4-BE49-F238E27FC236}">
                <a16:creationId xmlns:a16="http://schemas.microsoft.com/office/drawing/2014/main" id="{B4C670E0-E2D5-FDF0-CA51-07D6D2661EF0}"/>
              </a:ext>
            </a:extLst>
          </p:cNvPr>
          <p:cNvSpPr/>
          <p:nvPr/>
        </p:nvSpPr>
        <p:spPr>
          <a:xfrm>
            <a:off x="146550" y="5440359"/>
            <a:ext cx="7299279" cy="4345143"/>
          </a:xfrm>
          <a:prstGeom prst="rect">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四角形: 角を丸くする 302">
            <a:extLst>
              <a:ext uri="{FF2B5EF4-FFF2-40B4-BE49-F238E27FC236}">
                <a16:creationId xmlns:a16="http://schemas.microsoft.com/office/drawing/2014/main" id="{CDF3C044-E09C-CF9F-2380-B1926D6101A4}"/>
              </a:ext>
            </a:extLst>
          </p:cNvPr>
          <p:cNvSpPr/>
          <p:nvPr/>
        </p:nvSpPr>
        <p:spPr>
          <a:xfrm>
            <a:off x="661002" y="7179548"/>
            <a:ext cx="6291813" cy="547266"/>
          </a:xfrm>
          <a:prstGeom prst="roundRect">
            <a:avLst>
              <a:gd name="adj" fmla="val 17174"/>
            </a:avLst>
          </a:prstGeom>
          <a:noFill/>
          <a:ln>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3" name="図 272">
            <a:extLst>
              <a:ext uri="{FF2B5EF4-FFF2-40B4-BE49-F238E27FC236}">
                <a16:creationId xmlns:a16="http://schemas.microsoft.com/office/drawing/2014/main" id="{E1E80A54-0B79-B472-2273-ADDE8F3AC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239" y="8889995"/>
            <a:ext cx="713716" cy="599673"/>
          </a:xfrm>
          <a:prstGeom prst="rect">
            <a:avLst/>
          </a:prstGeom>
        </p:spPr>
      </p:pic>
      <p:pic>
        <p:nvPicPr>
          <p:cNvPr id="274" name="図 273">
            <a:extLst>
              <a:ext uri="{FF2B5EF4-FFF2-40B4-BE49-F238E27FC236}">
                <a16:creationId xmlns:a16="http://schemas.microsoft.com/office/drawing/2014/main" id="{60D461ED-BE26-9C57-D5C8-376369E79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28" y="8889995"/>
            <a:ext cx="713716" cy="599673"/>
          </a:xfrm>
          <a:prstGeom prst="rect">
            <a:avLst/>
          </a:prstGeom>
        </p:spPr>
      </p:pic>
      <p:sp>
        <p:nvSpPr>
          <p:cNvPr id="275" name="テキスト ボックス 274">
            <a:extLst>
              <a:ext uri="{FF2B5EF4-FFF2-40B4-BE49-F238E27FC236}">
                <a16:creationId xmlns:a16="http://schemas.microsoft.com/office/drawing/2014/main" id="{FACF19DA-D413-2BAE-90F7-2E5967236544}"/>
              </a:ext>
            </a:extLst>
          </p:cNvPr>
          <p:cNvSpPr txBox="1"/>
          <p:nvPr/>
        </p:nvSpPr>
        <p:spPr>
          <a:xfrm>
            <a:off x="606079" y="9270451"/>
            <a:ext cx="618813" cy="115809"/>
          </a:xfrm>
          <a:custGeom>
            <a:avLst/>
            <a:gdLst/>
            <a:ahLst/>
            <a:cxnLst/>
            <a:rect l="l" t="t" r="r" b="b"/>
            <a:pathLst>
              <a:path w="618813" h="115809">
                <a:moveTo>
                  <a:pt x="241162" y="40574"/>
                </a:moveTo>
                <a:lnTo>
                  <a:pt x="341665" y="40574"/>
                </a:lnTo>
                <a:cubicBezTo>
                  <a:pt x="340591" y="50813"/>
                  <a:pt x="338697" y="60003"/>
                  <a:pt x="335983" y="68145"/>
                </a:cubicBezTo>
                <a:cubicBezTo>
                  <a:pt x="333269" y="76287"/>
                  <a:pt x="328957" y="83500"/>
                  <a:pt x="323045" y="89783"/>
                </a:cubicBezTo>
                <a:cubicBezTo>
                  <a:pt x="317134" y="96066"/>
                  <a:pt x="309225" y="101304"/>
                  <a:pt x="299318" y="105497"/>
                </a:cubicBezTo>
                <a:cubicBezTo>
                  <a:pt x="289412" y="109690"/>
                  <a:pt x="276495" y="112561"/>
                  <a:pt x="260568" y="114109"/>
                </a:cubicBezTo>
                <a:lnTo>
                  <a:pt x="255617" y="101844"/>
                </a:lnTo>
                <a:cubicBezTo>
                  <a:pt x="265165" y="100943"/>
                  <a:pt x="273849" y="99610"/>
                  <a:pt x="281667" y="97846"/>
                </a:cubicBezTo>
                <a:cubicBezTo>
                  <a:pt x="289486" y="96082"/>
                  <a:pt x="296448" y="93357"/>
                  <a:pt x="302553" y="89670"/>
                </a:cubicBezTo>
                <a:cubicBezTo>
                  <a:pt x="308659" y="85983"/>
                  <a:pt x="313765" y="81118"/>
                  <a:pt x="317871" y="75076"/>
                </a:cubicBezTo>
                <a:cubicBezTo>
                  <a:pt x="321977" y="69033"/>
                  <a:pt x="324791" y="61718"/>
                  <a:pt x="326313" y="53131"/>
                </a:cubicBezTo>
                <a:lnTo>
                  <a:pt x="241162" y="53131"/>
                </a:lnTo>
                <a:close/>
                <a:moveTo>
                  <a:pt x="510290" y="21381"/>
                </a:moveTo>
                <a:lnTo>
                  <a:pt x="605937" y="21381"/>
                </a:lnTo>
                <a:cubicBezTo>
                  <a:pt x="605673" y="26019"/>
                  <a:pt x="605175" y="31018"/>
                  <a:pt x="604445" y="36378"/>
                </a:cubicBezTo>
                <a:cubicBezTo>
                  <a:pt x="603714" y="41738"/>
                  <a:pt x="602407" y="47488"/>
                  <a:pt x="600524" y="53626"/>
                </a:cubicBezTo>
                <a:cubicBezTo>
                  <a:pt x="598641" y="59764"/>
                  <a:pt x="595977" y="65970"/>
                  <a:pt x="592533" y="72244"/>
                </a:cubicBezTo>
                <a:cubicBezTo>
                  <a:pt x="589089" y="78518"/>
                  <a:pt x="584525" y="84457"/>
                  <a:pt x="578839" y="90060"/>
                </a:cubicBezTo>
                <a:cubicBezTo>
                  <a:pt x="573154" y="95664"/>
                  <a:pt x="566159" y="100604"/>
                  <a:pt x="557856" y="104879"/>
                </a:cubicBezTo>
                <a:cubicBezTo>
                  <a:pt x="549552" y="109154"/>
                  <a:pt x="539308" y="112312"/>
                  <a:pt x="527123" y="114352"/>
                </a:cubicBezTo>
                <a:lnTo>
                  <a:pt x="521224" y="101840"/>
                </a:lnTo>
                <a:cubicBezTo>
                  <a:pt x="531052" y="100138"/>
                  <a:pt x="539854" y="97771"/>
                  <a:pt x="547629" y="94740"/>
                </a:cubicBezTo>
                <a:cubicBezTo>
                  <a:pt x="555404" y="91709"/>
                  <a:pt x="562249" y="87514"/>
                  <a:pt x="568163" y="82156"/>
                </a:cubicBezTo>
                <a:cubicBezTo>
                  <a:pt x="574077" y="76798"/>
                  <a:pt x="578992" y="70103"/>
                  <a:pt x="582908" y="62070"/>
                </a:cubicBezTo>
                <a:cubicBezTo>
                  <a:pt x="586824" y="54038"/>
                  <a:pt x="589545" y="44701"/>
                  <a:pt x="591071" y="34060"/>
                </a:cubicBezTo>
                <a:lnTo>
                  <a:pt x="510290" y="34060"/>
                </a:lnTo>
                <a:close/>
                <a:moveTo>
                  <a:pt x="249907" y="11543"/>
                </a:moveTo>
                <a:lnTo>
                  <a:pt x="334865" y="11543"/>
                </a:lnTo>
                <a:lnTo>
                  <a:pt x="334865" y="24097"/>
                </a:lnTo>
                <a:lnTo>
                  <a:pt x="249907" y="24097"/>
                </a:lnTo>
                <a:close/>
                <a:moveTo>
                  <a:pt x="187567" y="10326"/>
                </a:moveTo>
                <a:cubicBezTo>
                  <a:pt x="188279" y="11162"/>
                  <a:pt x="189019" y="12177"/>
                  <a:pt x="189788" y="13373"/>
                </a:cubicBezTo>
                <a:cubicBezTo>
                  <a:pt x="190557" y="14569"/>
                  <a:pt x="191452" y="16019"/>
                  <a:pt x="192475" y="17722"/>
                </a:cubicBezTo>
                <a:cubicBezTo>
                  <a:pt x="193497" y="19426"/>
                  <a:pt x="194541" y="21283"/>
                  <a:pt x="195607" y="23294"/>
                </a:cubicBezTo>
                <a:cubicBezTo>
                  <a:pt x="196673" y="25304"/>
                  <a:pt x="197711" y="27700"/>
                  <a:pt x="198721" y="30482"/>
                </a:cubicBezTo>
                <a:lnTo>
                  <a:pt x="188809" y="35275"/>
                </a:lnTo>
                <a:cubicBezTo>
                  <a:pt x="187851" y="33203"/>
                  <a:pt x="186601" y="30626"/>
                  <a:pt x="185060" y="27544"/>
                </a:cubicBezTo>
                <a:cubicBezTo>
                  <a:pt x="183518" y="24462"/>
                  <a:pt x="181213" y="20298"/>
                  <a:pt x="178145" y="15051"/>
                </a:cubicBezTo>
                <a:close/>
                <a:moveTo>
                  <a:pt x="39987" y="9113"/>
                </a:moveTo>
                <a:cubicBezTo>
                  <a:pt x="45576" y="9113"/>
                  <a:pt x="50431" y="9592"/>
                  <a:pt x="54552" y="10549"/>
                </a:cubicBezTo>
                <a:cubicBezTo>
                  <a:pt x="58673" y="11507"/>
                  <a:pt x="62161" y="12838"/>
                  <a:pt x="65016" y="14542"/>
                </a:cubicBezTo>
                <a:cubicBezTo>
                  <a:pt x="67871" y="16246"/>
                  <a:pt x="70183" y="18213"/>
                  <a:pt x="71950" y="20443"/>
                </a:cubicBezTo>
                <a:cubicBezTo>
                  <a:pt x="73717" y="22673"/>
                  <a:pt x="75087" y="25058"/>
                  <a:pt x="76060" y="27597"/>
                </a:cubicBezTo>
                <a:cubicBezTo>
                  <a:pt x="77033" y="30137"/>
                  <a:pt x="77682" y="32686"/>
                  <a:pt x="78006" y="35243"/>
                </a:cubicBezTo>
                <a:cubicBezTo>
                  <a:pt x="78331" y="37800"/>
                  <a:pt x="78542" y="40766"/>
                  <a:pt x="78640" y="44142"/>
                </a:cubicBezTo>
                <a:lnTo>
                  <a:pt x="64526" y="44142"/>
                </a:lnTo>
                <a:cubicBezTo>
                  <a:pt x="64432" y="39592"/>
                  <a:pt x="63945" y="35998"/>
                  <a:pt x="63065" y="33359"/>
                </a:cubicBezTo>
                <a:cubicBezTo>
                  <a:pt x="62186" y="30720"/>
                  <a:pt x="60792" y="28559"/>
                  <a:pt x="58884" y="26876"/>
                </a:cubicBezTo>
                <a:cubicBezTo>
                  <a:pt x="56976" y="25193"/>
                  <a:pt x="54494" y="23944"/>
                  <a:pt x="51437" y="23131"/>
                </a:cubicBezTo>
                <a:cubicBezTo>
                  <a:pt x="48380" y="22318"/>
                  <a:pt x="44645" y="21911"/>
                  <a:pt x="40231" y="21911"/>
                </a:cubicBezTo>
                <a:cubicBezTo>
                  <a:pt x="34410" y="21911"/>
                  <a:pt x="29798" y="22638"/>
                  <a:pt x="26396" y="24091"/>
                </a:cubicBezTo>
                <a:cubicBezTo>
                  <a:pt x="22993" y="25544"/>
                  <a:pt x="20394" y="27779"/>
                  <a:pt x="18599" y="30796"/>
                </a:cubicBezTo>
                <a:cubicBezTo>
                  <a:pt x="16805" y="33813"/>
                  <a:pt x="15612" y="37779"/>
                  <a:pt x="15022" y="42695"/>
                </a:cubicBezTo>
                <a:cubicBezTo>
                  <a:pt x="14432" y="47612"/>
                  <a:pt x="14137" y="53592"/>
                  <a:pt x="14137" y="60637"/>
                </a:cubicBezTo>
                <a:cubicBezTo>
                  <a:pt x="14137" y="66150"/>
                  <a:pt x="14333" y="71103"/>
                  <a:pt x="14725" y="75495"/>
                </a:cubicBezTo>
                <a:cubicBezTo>
                  <a:pt x="15117" y="79888"/>
                  <a:pt x="16177" y="83619"/>
                  <a:pt x="17905" y="86689"/>
                </a:cubicBezTo>
                <a:cubicBezTo>
                  <a:pt x="19633" y="89759"/>
                  <a:pt x="22251" y="92133"/>
                  <a:pt x="25760" y="93812"/>
                </a:cubicBezTo>
                <a:cubicBezTo>
                  <a:pt x="29269" y="95491"/>
                  <a:pt x="34255" y="96330"/>
                  <a:pt x="40717" y="96330"/>
                </a:cubicBezTo>
                <a:cubicBezTo>
                  <a:pt x="45708" y="96330"/>
                  <a:pt x="49750" y="95891"/>
                  <a:pt x="52843" y="95012"/>
                </a:cubicBezTo>
                <a:cubicBezTo>
                  <a:pt x="55935" y="94134"/>
                  <a:pt x="58361" y="92777"/>
                  <a:pt x="60121" y="90942"/>
                </a:cubicBezTo>
                <a:cubicBezTo>
                  <a:pt x="61881" y="89106"/>
                  <a:pt x="63112" y="86708"/>
                  <a:pt x="63814" y="83746"/>
                </a:cubicBezTo>
                <a:cubicBezTo>
                  <a:pt x="64516" y="80785"/>
                  <a:pt x="64866" y="76840"/>
                  <a:pt x="64866" y="71913"/>
                </a:cubicBezTo>
                <a:lnTo>
                  <a:pt x="79248" y="71913"/>
                </a:lnTo>
                <a:cubicBezTo>
                  <a:pt x="79248" y="78423"/>
                  <a:pt x="78596" y="83926"/>
                  <a:pt x="77293" y="88423"/>
                </a:cubicBezTo>
                <a:cubicBezTo>
                  <a:pt x="75991" y="92919"/>
                  <a:pt x="73830" y="96720"/>
                  <a:pt x="70810" y="99824"/>
                </a:cubicBezTo>
                <a:cubicBezTo>
                  <a:pt x="67791" y="102929"/>
                  <a:pt x="63894" y="105256"/>
                  <a:pt x="59121" y="106805"/>
                </a:cubicBezTo>
                <a:cubicBezTo>
                  <a:pt x="54348" y="108354"/>
                  <a:pt x="48537" y="109128"/>
                  <a:pt x="41688" y="109128"/>
                </a:cubicBezTo>
                <a:cubicBezTo>
                  <a:pt x="32943" y="109128"/>
                  <a:pt x="25825" y="108081"/>
                  <a:pt x="20336" y="105985"/>
                </a:cubicBezTo>
                <a:cubicBezTo>
                  <a:pt x="14846" y="103890"/>
                  <a:pt x="10578" y="100725"/>
                  <a:pt x="7530" y="96492"/>
                </a:cubicBezTo>
                <a:cubicBezTo>
                  <a:pt x="4482" y="92258"/>
                  <a:pt x="2465" y="87102"/>
                  <a:pt x="1479" y="81024"/>
                </a:cubicBezTo>
                <a:cubicBezTo>
                  <a:pt x="493" y="74946"/>
                  <a:pt x="0" y="67908"/>
                  <a:pt x="0" y="59910"/>
                </a:cubicBezTo>
                <a:cubicBezTo>
                  <a:pt x="0" y="53107"/>
                  <a:pt x="347" y="46678"/>
                  <a:pt x="1043" y="40623"/>
                </a:cubicBezTo>
                <a:cubicBezTo>
                  <a:pt x="1739" y="34568"/>
                  <a:pt x="3429" y="29193"/>
                  <a:pt x="6112" y="24499"/>
                </a:cubicBezTo>
                <a:cubicBezTo>
                  <a:pt x="8796" y="19805"/>
                  <a:pt x="12813" y="16067"/>
                  <a:pt x="18164" y="13285"/>
                </a:cubicBezTo>
                <a:cubicBezTo>
                  <a:pt x="23515" y="10503"/>
                  <a:pt x="30789" y="9113"/>
                  <a:pt x="39987" y="9113"/>
                </a:cubicBezTo>
                <a:close/>
                <a:moveTo>
                  <a:pt x="460992" y="6925"/>
                </a:moveTo>
                <a:lnTo>
                  <a:pt x="473195" y="15213"/>
                </a:lnTo>
                <a:lnTo>
                  <a:pt x="467942" y="20971"/>
                </a:lnTo>
                <a:cubicBezTo>
                  <a:pt x="465516" y="23487"/>
                  <a:pt x="462834" y="26095"/>
                  <a:pt x="459896" y="28794"/>
                </a:cubicBezTo>
                <a:cubicBezTo>
                  <a:pt x="456959" y="31493"/>
                  <a:pt x="453682" y="34383"/>
                  <a:pt x="450067" y="37465"/>
                </a:cubicBezTo>
                <a:cubicBezTo>
                  <a:pt x="446451" y="40546"/>
                  <a:pt x="442864" y="43450"/>
                  <a:pt x="439304" y="46177"/>
                </a:cubicBezTo>
                <a:lnTo>
                  <a:pt x="439304" y="114960"/>
                </a:lnTo>
                <a:lnTo>
                  <a:pt x="425166" y="114960"/>
                </a:lnTo>
                <a:lnTo>
                  <a:pt x="425166" y="54953"/>
                </a:lnTo>
                <a:cubicBezTo>
                  <a:pt x="425520" y="55438"/>
                  <a:pt x="424243" y="56574"/>
                  <a:pt x="421335" y="58360"/>
                </a:cubicBezTo>
                <a:cubicBezTo>
                  <a:pt x="418427" y="60147"/>
                  <a:pt x="414856" y="62178"/>
                  <a:pt x="410622" y="64454"/>
                </a:cubicBezTo>
                <a:cubicBezTo>
                  <a:pt x="406388" y="66730"/>
                  <a:pt x="401504" y="69179"/>
                  <a:pt x="395970" y="71803"/>
                </a:cubicBezTo>
                <a:cubicBezTo>
                  <a:pt x="390436" y="74427"/>
                  <a:pt x="384183" y="76948"/>
                  <a:pt x="377213" y="79368"/>
                </a:cubicBezTo>
                <a:lnTo>
                  <a:pt x="369774" y="68270"/>
                </a:lnTo>
                <a:cubicBezTo>
                  <a:pt x="373266" y="66846"/>
                  <a:pt x="377097" y="65292"/>
                  <a:pt x="381269" y="63606"/>
                </a:cubicBezTo>
                <a:cubicBezTo>
                  <a:pt x="385441" y="61921"/>
                  <a:pt x="390033" y="59876"/>
                  <a:pt x="395046" y="57470"/>
                </a:cubicBezTo>
                <a:cubicBezTo>
                  <a:pt x="400058" y="55065"/>
                  <a:pt x="405365" y="52250"/>
                  <a:pt x="410965" y="49027"/>
                </a:cubicBezTo>
                <a:cubicBezTo>
                  <a:pt x="416566" y="45804"/>
                  <a:pt x="422187" y="42151"/>
                  <a:pt x="427829" y="38068"/>
                </a:cubicBezTo>
                <a:cubicBezTo>
                  <a:pt x="433472" y="33986"/>
                  <a:pt x="439067" y="29394"/>
                  <a:pt x="444615" y="24291"/>
                </a:cubicBezTo>
                <a:cubicBezTo>
                  <a:pt x="450164" y="19188"/>
                  <a:pt x="455623" y="13400"/>
                  <a:pt x="460992" y="6925"/>
                </a:cubicBezTo>
                <a:close/>
                <a:moveTo>
                  <a:pt x="136236" y="6319"/>
                </a:moveTo>
                <a:lnTo>
                  <a:pt x="150373" y="6319"/>
                </a:lnTo>
                <a:lnTo>
                  <a:pt x="150373" y="38823"/>
                </a:lnTo>
                <a:cubicBezTo>
                  <a:pt x="155251" y="40257"/>
                  <a:pt x="160509" y="42052"/>
                  <a:pt x="166145" y="44207"/>
                </a:cubicBezTo>
                <a:cubicBezTo>
                  <a:pt x="171782" y="46363"/>
                  <a:pt x="177208" y="48604"/>
                  <a:pt x="182424" y="50932"/>
                </a:cubicBezTo>
                <a:cubicBezTo>
                  <a:pt x="187641" y="53259"/>
                  <a:pt x="192671" y="55634"/>
                  <a:pt x="197516" y="58056"/>
                </a:cubicBezTo>
                <a:cubicBezTo>
                  <a:pt x="202360" y="60479"/>
                  <a:pt x="207135" y="63060"/>
                  <a:pt x="211839" y="65799"/>
                </a:cubicBezTo>
                <a:lnTo>
                  <a:pt x="205918" y="79004"/>
                </a:lnTo>
                <a:cubicBezTo>
                  <a:pt x="196465" y="73549"/>
                  <a:pt x="186890" y="68488"/>
                  <a:pt x="177192" y="63820"/>
                </a:cubicBezTo>
                <a:cubicBezTo>
                  <a:pt x="167494" y="59152"/>
                  <a:pt x="158555" y="55265"/>
                  <a:pt x="150373" y="52159"/>
                </a:cubicBezTo>
                <a:lnTo>
                  <a:pt x="150373" y="115809"/>
                </a:lnTo>
                <a:lnTo>
                  <a:pt x="136236" y="115809"/>
                </a:lnTo>
                <a:close/>
                <a:moveTo>
                  <a:pt x="203208" y="4736"/>
                </a:moveTo>
                <a:cubicBezTo>
                  <a:pt x="206147" y="8557"/>
                  <a:pt x="208472" y="11968"/>
                  <a:pt x="210181" y="14971"/>
                </a:cubicBezTo>
                <a:cubicBezTo>
                  <a:pt x="211890" y="17974"/>
                  <a:pt x="213333" y="20896"/>
                  <a:pt x="214511" y="23738"/>
                </a:cubicBezTo>
                <a:lnTo>
                  <a:pt x="204794" y="28958"/>
                </a:lnTo>
                <a:cubicBezTo>
                  <a:pt x="203217" y="25828"/>
                  <a:pt x="201676" y="22862"/>
                  <a:pt x="200173" y="20060"/>
                </a:cubicBezTo>
                <a:cubicBezTo>
                  <a:pt x="198670" y="17257"/>
                  <a:pt x="196671" y="13685"/>
                  <a:pt x="194178" y="9343"/>
                </a:cubicBezTo>
                <a:close/>
                <a:moveTo>
                  <a:pt x="594393" y="486"/>
                </a:moveTo>
                <a:cubicBezTo>
                  <a:pt x="595561" y="2454"/>
                  <a:pt x="596813" y="4815"/>
                  <a:pt x="598149" y="7570"/>
                </a:cubicBezTo>
                <a:cubicBezTo>
                  <a:pt x="599485" y="10324"/>
                  <a:pt x="600623" y="13825"/>
                  <a:pt x="601565" y="18073"/>
                </a:cubicBezTo>
                <a:lnTo>
                  <a:pt x="590573" y="20576"/>
                </a:lnTo>
                <a:cubicBezTo>
                  <a:pt x="589723" y="17571"/>
                  <a:pt x="588747" y="14611"/>
                  <a:pt x="587644" y="11696"/>
                </a:cubicBezTo>
                <a:cubicBezTo>
                  <a:pt x="586541" y="8781"/>
                  <a:pt x="585375" y="5913"/>
                  <a:pt x="584146" y="3092"/>
                </a:cubicBezTo>
                <a:close/>
                <a:moveTo>
                  <a:pt x="611531" y="0"/>
                </a:moveTo>
                <a:cubicBezTo>
                  <a:pt x="613258" y="3010"/>
                  <a:pt x="614708" y="5911"/>
                  <a:pt x="615880" y="8701"/>
                </a:cubicBezTo>
                <a:cubicBezTo>
                  <a:pt x="617053" y="11491"/>
                  <a:pt x="618030" y="14594"/>
                  <a:pt x="618813" y="18011"/>
                </a:cubicBezTo>
                <a:lnTo>
                  <a:pt x="608253" y="20818"/>
                </a:lnTo>
                <a:cubicBezTo>
                  <a:pt x="607829" y="19065"/>
                  <a:pt x="607384" y="17561"/>
                  <a:pt x="606917" y="16305"/>
                </a:cubicBezTo>
                <a:cubicBezTo>
                  <a:pt x="606451" y="15050"/>
                  <a:pt x="605892" y="13596"/>
                  <a:pt x="605241" y="11945"/>
                </a:cubicBezTo>
                <a:cubicBezTo>
                  <a:pt x="604589" y="10294"/>
                  <a:pt x="603946" y="8815"/>
                  <a:pt x="603312" y="7509"/>
                </a:cubicBezTo>
                <a:cubicBezTo>
                  <a:pt x="602677" y="6202"/>
                  <a:pt x="601998" y="4518"/>
                  <a:pt x="601275"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00" b="1" kern="100" dirty="0">
              <a:solidFill>
                <a:schemeClr val="bg1"/>
              </a:solidFill>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pic>
        <p:nvPicPr>
          <p:cNvPr id="277" name="図 276">
            <a:extLst>
              <a:ext uri="{FF2B5EF4-FFF2-40B4-BE49-F238E27FC236}">
                <a16:creationId xmlns:a16="http://schemas.microsoft.com/office/drawing/2014/main" id="{F6BA6DD0-3097-D729-E4D6-203790E12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4" y="8889995"/>
            <a:ext cx="713716" cy="599673"/>
          </a:xfrm>
          <a:prstGeom prst="rect">
            <a:avLst/>
          </a:prstGeom>
        </p:spPr>
      </p:pic>
      <p:pic>
        <p:nvPicPr>
          <p:cNvPr id="279" name="図 278">
            <a:extLst>
              <a:ext uri="{FF2B5EF4-FFF2-40B4-BE49-F238E27FC236}">
                <a16:creationId xmlns:a16="http://schemas.microsoft.com/office/drawing/2014/main" id="{1E9BC9D7-3C7E-BDE5-A965-1F0A4E0D8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315" y="8889995"/>
            <a:ext cx="713716" cy="599673"/>
          </a:xfrm>
          <a:prstGeom prst="rect">
            <a:avLst/>
          </a:prstGeom>
        </p:spPr>
      </p:pic>
      <p:sp>
        <p:nvSpPr>
          <p:cNvPr id="280" name="テキスト ボックス 279">
            <a:extLst>
              <a:ext uri="{FF2B5EF4-FFF2-40B4-BE49-F238E27FC236}">
                <a16:creationId xmlns:a16="http://schemas.microsoft.com/office/drawing/2014/main" id="{6DD03425-53CF-E2A7-976C-0F81C8FD258D}"/>
              </a:ext>
            </a:extLst>
          </p:cNvPr>
          <p:cNvSpPr txBox="1"/>
          <p:nvPr/>
        </p:nvSpPr>
        <p:spPr>
          <a:xfrm>
            <a:off x="1474646" y="9270452"/>
            <a:ext cx="626394" cy="115809"/>
          </a:xfrm>
          <a:custGeom>
            <a:avLst/>
            <a:gdLst/>
            <a:ahLst/>
            <a:cxnLst/>
            <a:rect l="l" t="t" r="r" b="b"/>
            <a:pathLst>
              <a:path w="626394" h="115809">
                <a:moveTo>
                  <a:pt x="248743" y="40574"/>
                </a:moveTo>
                <a:lnTo>
                  <a:pt x="349246" y="40574"/>
                </a:lnTo>
                <a:cubicBezTo>
                  <a:pt x="348172" y="50813"/>
                  <a:pt x="346278" y="60003"/>
                  <a:pt x="343564" y="68145"/>
                </a:cubicBezTo>
                <a:cubicBezTo>
                  <a:pt x="340850" y="76287"/>
                  <a:pt x="336538" y="83500"/>
                  <a:pt x="330626" y="89783"/>
                </a:cubicBezTo>
                <a:cubicBezTo>
                  <a:pt x="324715" y="96066"/>
                  <a:pt x="316806" y="101304"/>
                  <a:pt x="306899" y="105497"/>
                </a:cubicBezTo>
                <a:cubicBezTo>
                  <a:pt x="296993" y="109690"/>
                  <a:pt x="284076" y="112561"/>
                  <a:pt x="268149" y="114109"/>
                </a:cubicBezTo>
                <a:lnTo>
                  <a:pt x="263198" y="101844"/>
                </a:lnTo>
                <a:cubicBezTo>
                  <a:pt x="272746" y="100943"/>
                  <a:pt x="281430" y="99610"/>
                  <a:pt x="289248" y="97846"/>
                </a:cubicBezTo>
                <a:cubicBezTo>
                  <a:pt x="297067" y="96082"/>
                  <a:pt x="304029" y="93357"/>
                  <a:pt x="310134" y="89670"/>
                </a:cubicBezTo>
                <a:cubicBezTo>
                  <a:pt x="316240" y="85983"/>
                  <a:pt x="321346" y="81118"/>
                  <a:pt x="325452" y="75076"/>
                </a:cubicBezTo>
                <a:cubicBezTo>
                  <a:pt x="329558" y="69033"/>
                  <a:pt x="332372" y="61718"/>
                  <a:pt x="333894" y="53131"/>
                </a:cubicBezTo>
                <a:lnTo>
                  <a:pt x="248743" y="53131"/>
                </a:lnTo>
                <a:close/>
                <a:moveTo>
                  <a:pt x="14259" y="23004"/>
                </a:moveTo>
                <a:lnTo>
                  <a:pt x="14259" y="95237"/>
                </a:lnTo>
                <a:lnTo>
                  <a:pt x="44482" y="95237"/>
                </a:lnTo>
                <a:cubicBezTo>
                  <a:pt x="49614" y="95237"/>
                  <a:pt x="53773" y="94706"/>
                  <a:pt x="56959" y="93645"/>
                </a:cubicBezTo>
                <a:cubicBezTo>
                  <a:pt x="60144" y="92583"/>
                  <a:pt x="62669" y="90739"/>
                  <a:pt x="64533" y="88113"/>
                </a:cubicBezTo>
                <a:cubicBezTo>
                  <a:pt x="66398" y="85487"/>
                  <a:pt x="67709" y="81782"/>
                  <a:pt x="68467" y="76998"/>
                </a:cubicBezTo>
                <a:cubicBezTo>
                  <a:pt x="69224" y="72214"/>
                  <a:pt x="69603" y="66193"/>
                  <a:pt x="69603" y="58937"/>
                </a:cubicBezTo>
                <a:cubicBezTo>
                  <a:pt x="69603" y="50816"/>
                  <a:pt x="69031" y="44368"/>
                  <a:pt x="67886" y="39594"/>
                </a:cubicBezTo>
                <a:cubicBezTo>
                  <a:pt x="66741" y="34820"/>
                  <a:pt x="65097" y="31228"/>
                  <a:pt x="62952" y="28820"/>
                </a:cubicBezTo>
                <a:cubicBezTo>
                  <a:pt x="60808" y="26412"/>
                  <a:pt x="58053" y="24841"/>
                  <a:pt x="54688" y="24106"/>
                </a:cubicBezTo>
                <a:cubicBezTo>
                  <a:pt x="51323" y="23372"/>
                  <a:pt x="47313" y="23004"/>
                  <a:pt x="42660" y="23004"/>
                </a:cubicBezTo>
                <a:close/>
                <a:moveTo>
                  <a:pt x="517871" y="21381"/>
                </a:moveTo>
                <a:lnTo>
                  <a:pt x="613518" y="21381"/>
                </a:lnTo>
                <a:cubicBezTo>
                  <a:pt x="613254" y="26019"/>
                  <a:pt x="612756" y="31018"/>
                  <a:pt x="612026" y="36378"/>
                </a:cubicBezTo>
                <a:cubicBezTo>
                  <a:pt x="611295" y="41738"/>
                  <a:pt x="609988" y="47488"/>
                  <a:pt x="608105" y="53626"/>
                </a:cubicBezTo>
                <a:cubicBezTo>
                  <a:pt x="606222" y="59764"/>
                  <a:pt x="603558" y="65970"/>
                  <a:pt x="600114" y="72244"/>
                </a:cubicBezTo>
                <a:cubicBezTo>
                  <a:pt x="596671" y="78518"/>
                  <a:pt x="592106" y="84457"/>
                  <a:pt x="586420" y="90060"/>
                </a:cubicBezTo>
                <a:cubicBezTo>
                  <a:pt x="580734" y="95664"/>
                  <a:pt x="573740" y="100604"/>
                  <a:pt x="565437" y="104879"/>
                </a:cubicBezTo>
                <a:cubicBezTo>
                  <a:pt x="557133" y="109154"/>
                  <a:pt x="546889" y="112312"/>
                  <a:pt x="534704" y="114352"/>
                </a:cubicBezTo>
                <a:lnTo>
                  <a:pt x="528805" y="101840"/>
                </a:lnTo>
                <a:cubicBezTo>
                  <a:pt x="538633" y="100138"/>
                  <a:pt x="547435" y="97771"/>
                  <a:pt x="555210" y="94740"/>
                </a:cubicBezTo>
                <a:cubicBezTo>
                  <a:pt x="562986" y="91709"/>
                  <a:pt x="569830" y="87514"/>
                  <a:pt x="575744" y="82156"/>
                </a:cubicBezTo>
                <a:cubicBezTo>
                  <a:pt x="581658" y="76798"/>
                  <a:pt x="586573" y="70103"/>
                  <a:pt x="590489" y="62070"/>
                </a:cubicBezTo>
                <a:cubicBezTo>
                  <a:pt x="594405" y="54038"/>
                  <a:pt x="597126" y="44701"/>
                  <a:pt x="598652" y="34060"/>
                </a:cubicBezTo>
                <a:lnTo>
                  <a:pt x="517871" y="34060"/>
                </a:lnTo>
                <a:close/>
                <a:moveTo>
                  <a:pt x="257488" y="11543"/>
                </a:moveTo>
                <a:lnTo>
                  <a:pt x="342446" y="11543"/>
                </a:lnTo>
                <a:lnTo>
                  <a:pt x="342446" y="24097"/>
                </a:lnTo>
                <a:lnTo>
                  <a:pt x="257488" y="24097"/>
                </a:lnTo>
                <a:close/>
                <a:moveTo>
                  <a:pt x="195148" y="10326"/>
                </a:moveTo>
                <a:cubicBezTo>
                  <a:pt x="195860" y="11162"/>
                  <a:pt x="196600" y="12177"/>
                  <a:pt x="197369" y="13373"/>
                </a:cubicBezTo>
                <a:cubicBezTo>
                  <a:pt x="198138" y="14569"/>
                  <a:pt x="199033" y="16019"/>
                  <a:pt x="200056" y="17722"/>
                </a:cubicBezTo>
                <a:cubicBezTo>
                  <a:pt x="201078" y="19426"/>
                  <a:pt x="202122" y="21283"/>
                  <a:pt x="203188" y="23294"/>
                </a:cubicBezTo>
                <a:cubicBezTo>
                  <a:pt x="204254" y="25304"/>
                  <a:pt x="205292" y="27700"/>
                  <a:pt x="206302" y="30482"/>
                </a:cubicBezTo>
                <a:lnTo>
                  <a:pt x="196390" y="35275"/>
                </a:lnTo>
                <a:cubicBezTo>
                  <a:pt x="195432" y="33203"/>
                  <a:pt x="194182" y="30626"/>
                  <a:pt x="192641" y="27544"/>
                </a:cubicBezTo>
                <a:cubicBezTo>
                  <a:pt x="191099" y="24462"/>
                  <a:pt x="188794" y="20298"/>
                  <a:pt x="185726" y="15051"/>
                </a:cubicBezTo>
                <a:close/>
                <a:moveTo>
                  <a:pt x="0" y="10084"/>
                </a:moveTo>
                <a:lnTo>
                  <a:pt x="42538" y="10084"/>
                </a:lnTo>
                <a:cubicBezTo>
                  <a:pt x="48201" y="10084"/>
                  <a:pt x="53539" y="10523"/>
                  <a:pt x="58549" y="11400"/>
                </a:cubicBezTo>
                <a:cubicBezTo>
                  <a:pt x="63559" y="12277"/>
                  <a:pt x="67952" y="14390"/>
                  <a:pt x="71726" y="17741"/>
                </a:cubicBezTo>
                <a:cubicBezTo>
                  <a:pt x="75500" y="21091"/>
                  <a:pt x="78446" y="26026"/>
                  <a:pt x="80564" y="32545"/>
                </a:cubicBezTo>
                <a:cubicBezTo>
                  <a:pt x="82682" y="39064"/>
                  <a:pt x="83741" y="47821"/>
                  <a:pt x="83741" y="58817"/>
                </a:cubicBezTo>
                <a:cubicBezTo>
                  <a:pt x="83741" y="67597"/>
                  <a:pt x="83138" y="75101"/>
                  <a:pt x="81934" y="81329"/>
                </a:cubicBezTo>
                <a:cubicBezTo>
                  <a:pt x="80730" y="87557"/>
                  <a:pt x="78645" y="92684"/>
                  <a:pt x="75679" y="96710"/>
                </a:cubicBezTo>
                <a:cubicBezTo>
                  <a:pt x="72713" y="100736"/>
                  <a:pt x="68757" y="103651"/>
                  <a:pt x="63811" y="105453"/>
                </a:cubicBezTo>
                <a:cubicBezTo>
                  <a:pt x="58866" y="107256"/>
                  <a:pt x="52706" y="108157"/>
                  <a:pt x="45332" y="108157"/>
                </a:cubicBezTo>
                <a:lnTo>
                  <a:pt x="0" y="108157"/>
                </a:lnTo>
                <a:close/>
                <a:moveTo>
                  <a:pt x="468573" y="6925"/>
                </a:moveTo>
                <a:lnTo>
                  <a:pt x="480776" y="15213"/>
                </a:lnTo>
                <a:lnTo>
                  <a:pt x="475523" y="20971"/>
                </a:lnTo>
                <a:cubicBezTo>
                  <a:pt x="473097" y="23487"/>
                  <a:pt x="470415" y="26095"/>
                  <a:pt x="467477" y="28794"/>
                </a:cubicBezTo>
                <a:cubicBezTo>
                  <a:pt x="464540" y="31493"/>
                  <a:pt x="461263" y="34383"/>
                  <a:pt x="457648" y="37465"/>
                </a:cubicBezTo>
                <a:cubicBezTo>
                  <a:pt x="454032" y="40546"/>
                  <a:pt x="450445" y="43450"/>
                  <a:pt x="446885" y="46177"/>
                </a:cubicBezTo>
                <a:lnTo>
                  <a:pt x="446885" y="114960"/>
                </a:lnTo>
                <a:lnTo>
                  <a:pt x="432747" y="114960"/>
                </a:lnTo>
                <a:lnTo>
                  <a:pt x="432747" y="54953"/>
                </a:lnTo>
                <a:cubicBezTo>
                  <a:pt x="433101" y="55438"/>
                  <a:pt x="431823" y="56574"/>
                  <a:pt x="428915" y="58360"/>
                </a:cubicBezTo>
                <a:cubicBezTo>
                  <a:pt x="426007" y="60147"/>
                  <a:pt x="422437" y="62178"/>
                  <a:pt x="418203" y="64454"/>
                </a:cubicBezTo>
                <a:cubicBezTo>
                  <a:pt x="413969" y="66730"/>
                  <a:pt x="409085" y="69179"/>
                  <a:pt x="403551" y="71803"/>
                </a:cubicBezTo>
                <a:cubicBezTo>
                  <a:pt x="398017" y="74427"/>
                  <a:pt x="391764" y="76948"/>
                  <a:pt x="384794" y="79368"/>
                </a:cubicBezTo>
                <a:lnTo>
                  <a:pt x="377355" y="68270"/>
                </a:lnTo>
                <a:cubicBezTo>
                  <a:pt x="380847" y="66846"/>
                  <a:pt x="384678" y="65292"/>
                  <a:pt x="388850" y="63606"/>
                </a:cubicBezTo>
                <a:cubicBezTo>
                  <a:pt x="393022" y="61921"/>
                  <a:pt x="397615" y="59876"/>
                  <a:pt x="402627" y="57470"/>
                </a:cubicBezTo>
                <a:cubicBezTo>
                  <a:pt x="407639" y="55065"/>
                  <a:pt x="412946" y="52250"/>
                  <a:pt x="418546" y="49027"/>
                </a:cubicBezTo>
                <a:cubicBezTo>
                  <a:pt x="424147" y="45804"/>
                  <a:pt x="429768" y="42151"/>
                  <a:pt x="435411" y="38068"/>
                </a:cubicBezTo>
                <a:cubicBezTo>
                  <a:pt x="441053" y="33986"/>
                  <a:pt x="446648" y="29394"/>
                  <a:pt x="452197" y="24291"/>
                </a:cubicBezTo>
                <a:cubicBezTo>
                  <a:pt x="457745" y="19188"/>
                  <a:pt x="463204" y="13400"/>
                  <a:pt x="468573" y="6925"/>
                </a:cubicBezTo>
                <a:close/>
                <a:moveTo>
                  <a:pt x="143817" y="6319"/>
                </a:moveTo>
                <a:lnTo>
                  <a:pt x="157954" y="6319"/>
                </a:lnTo>
                <a:lnTo>
                  <a:pt x="157954" y="38823"/>
                </a:lnTo>
                <a:cubicBezTo>
                  <a:pt x="162832" y="40257"/>
                  <a:pt x="168090" y="42052"/>
                  <a:pt x="173726" y="44207"/>
                </a:cubicBezTo>
                <a:cubicBezTo>
                  <a:pt x="179363" y="46363"/>
                  <a:pt x="184789" y="48604"/>
                  <a:pt x="190005" y="50932"/>
                </a:cubicBezTo>
                <a:cubicBezTo>
                  <a:pt x="195222" y="53259"/>
                  <a:pt x="200252" y="55634"/>
                  <a:pt x="205097" y="58056"/>
                </a:cubicBezTo>
                <a:cubicBezTo>
                  <a:pt x="209941" y="60479"/>
                  <a:pt x="214716" y="63060"/>
                  <a:pt x="219420" y="65799"/>
                </a:cubicBezTo>
                <a:lnTo>
                  <a:pt x="213499" y="79004"/>
                </a:lnTo>
                <a:cubicBezTo>
                  <a:pt x="204046" y="73549"/>
                  <a:pt x="194471" y="68488"/>
                  <a:pt x="184773" y="63820"/>
                </a:cubicBezTo>
                <a:cubicBezTo>
                  <a:pt x="175075" y="59152"/>
                  <a:pt x="166136" y="55265"/>
                  <a:pt x="157954" y="52159"/>
                </a:cubicBezTo>
                <a:lnTo>
                  <a:pt x="157954" y="115809"/>
                </a:lnTo>
                <a:lnTo>
                  <a:pt x="143817" y="115809"/>
                </a:lnTo>
                <a:close/>
                <a:moveTo>
                  <a:pt x="210789" y="4736"/>
                </a:moveTo>
                <a:cubicBezTo>
                  <a:pt x="213728" y="8557"/>
                  <a:pt x="216053" y="11968"/>
                  <a:pt x="217762" y="14971"/>
                </a:cubicBezTo>
                <a:cubicBezTo>
                  <a:pt x="219471" y="17974"/>
                  <a:pt x="220914" y="20896"/>
                  <a:pt x="222092" y="23738"/>
                </a:cubicBezTo>
                <a:lnTo>
                  <a:pt x="212375" y="28958"/>
                </a:lnTo>
                <a:cubicBezTo>
                  <a:pt x="210798" y="25828"/>
                  <a:pt x="209257" y="22862"/>
                  <a:pt x="207754" y="20060"/>
                </a:cubicBezTo>
                <a:cubicBezTo>
                  <a:pt x="206251" y="17257"/>
                  <a:pt x="204252" y="13685"/>
                  <a:pt x="201759" y="9343"/>
                </a:cubicBezTo>
                <a:close/>
                <a:moveTo>
                  <a:pt x="601974" y="486"/>
                </a:moveTo>
                <a:cubicBezTo>
                  <a:pt x="603142" y="2454"/>
                  <a:pt x="604394" y="4815"/>
                  <a:pt x="605730" y="7570"/>
                </a:cubicBezTo>
                <a:cubicBezTo>
                  <a:pt x="607066" y="10324"/>
                  <a:pt x="608204" y="13825"/>
                  <a:pt x="609146" y="18073"/>
                </a:cubicBezTo>
                <a:lnTo>
                  <a:pt x="598154" y="20576"/>
                </a:lnTo>
                <a:cubicBezTo>
                  <a:pt x="597305" y="17571"/>
                  <a:pt x="596328" y="14611"/>
                  <a:pt x="595225" y="11696"/>
                </a:cubicBezTo>
                <a:cubicBezTo>
                  <a:pt x="594122" y="8781"/>
                  <a:pt x="592956" y="5913"/>
                  <a:pt x="591727" y="3092"/>
                </a:cubicBezTo>
                <a:close/>
                <a:moveTo>
                  <a:pt x="619112" y="0"/>
                </a:moveTo>
                <a:cubicBezTo>
                  <a:pt x="620839" y="3010"/>
                  <a:pt x="622289" y="5911"/>
                  <a:pt x="623461" y="8701"/>
                </a:cubicBezTo>
                <a:cubicBezTo>
                  <a:pt x="624634" y="11491"/>
                  <a:pt x="625611" y="14594"/>
                  <a:pt x="626394" y="18011"/>
                </a:cubicBezTo>
                <a:lnTo>
                  <a:pt x="615834" y="20818"/>
                </a:lnTo>
                <a:cubicBezTo>
                  <a:pt x="615410" y="19065"/>
                  <a:pt x="614965" y="17561"/>
                  <a:pt x="614498" y="16305"/>
                </a:cubicBezTo>
                <a:cubicBezTo>
                  <a:pt x="614032" y="15050"/>
                  <a:pt x="613473" y="13596"/>
                  <a:pt x="612822" y="11945"/>
                </a:cubicBezTo>
                <a:cubicBezTo>
                  <a:pt x="612170" y="10294"/>
                  <a:pt x="611527" y="8815"/>
                  <a:pt x="610893" y="7509"/>
                </a:cubicBezTo>
                <a:cubicBezTo>
                  <a:pt x="610258" y="6202"/>
                  <a:pt x="609579" y="4518"/>
                  <a:pt x="608856"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00" b="1" kern="100" dirty="0">
              <a:solidFill>
                <a:schemeClr val="bg1"/>
              </a:solidFill>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pic>
        <p:nvPicPr>
          <p:cNvPr id="281" name="図 280">
            <a:extLst>
              <a:ext uri="{FF2B5EF4-FFF2-40B4-BE49-F238E27FC236}">
                <a16:creationId xmlns:a16="http://schemas.microsoft.com/office/drawing/2014/main" id="{0D5E5B20-A630-D5C4-F8CA-FBBF9716D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392" y="8889995"/>
            <a:ext cx="713716" cy="599673"/>
          </a:xfrm>
          <a:prstGeom prst="rect">
            <a:avLst/>
          </a:prstGeom>
        </p:spPr>
      </p:pic>
      <p:pic>
        <p:nvPicPr>
          <p:cNvPr id="282" name="図 281">
            <a:extLst>
              <a:ext uri="{FF2B5EF4-FFF2-40B4-BE49-F238E27FC236}">
                <a16:creationId xmlns:a16="http://schemas.microsoft.com/office/drawing/2014/main" id="{168968BB-013A-05BE-F582-2DD1AEF24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468" y="8889995"/>
            <a:ext cx="713716" cy="599673"/>
          </a:xfrm>
          <a:prstGeom prst="rect">
            <a:avLst/>
          </a:prstGeom>
        </p:spPr>
      </p:pic>
      <p:sp>
        <p:nvSpPr>
          <p:cNvPr id="285" name="テキスト ボックス 284">
            <a:extLst>
              <a:ext uri="{FF2B5EF4-FFF2-40B4-BE49-F238E27FC236}">
                <a16:creationId xmlns:a16="http://schemas.microsoft.com/office/drawing/2014/main" id="{D7F68C0B-67B5-3E9A-610D-961E6FE37859}"/>
              </a:ext>
            </a:extLst>
          </p:cNvPr>
          <p:cNvSpPr txBox="1"/>
          <p:nvPr/>
        </p:nvSpPr>
        <p:spPr>
          <a:xfrm>
            <a:off x="2337164" y="9270453"/>
            <a:ext cx="607588" cy="115809"/>
          </a:xfrm>
          <a:custGeom>
            <a:avLst/>
            <a:gdLst/>
            <a:ahLst/>
            <a:cxnLst/>
            <a:rect l="l" t="t" r="r" b="b"/>
            <a:pathLst>
              <a:path w="607588" h="115809">
                <a:moveTo>
                  <a:pt x="229937" y="40574"/>
                </a:moveTo>
                <a:lnTo>
                  <a:pt x="330440" y="40574"/>
                </a:lnTo>
                <a:cubicBezTo>
                  <a:pt x="329366" y="50813"/>
                  <a:pt x="327472" y="60003"/>
                  <a:pt x="324758" y="68145"/>
                </a:cubicBezTo>
                <a:cubicBezTo>
                  <a:pt x="322044" y="76287"/>
                  <a:pt x="317732" y="83500"/>
                  <a:pt x="311820" y="89783"/>
                </a:cubicBezTo>
                <a:cubicBezTo>
                  <a:pt x="305909" y="96065"/>
                  <a:pt x="298000" y="101303"/>
                  <a:pt x="288093" y="105497"/>
                </a:cubicBezTo>
                <a:cubicBezTo>
                  <a:pt x="278187" y="109690"/>
                  <a:pt x="265270" y="112561"/>
                  <a:pt x="249343" y="114108"/>
                </a:cubicBezTo>
                <a:lnTo>
                  <a:pt x="244392" y="101844"/>
                </a:lnTo>
                <a:cubicBezTo>
                  <a:pt x="253941" y="100942"/>
                  <a:pt x="262624" y="99610"/>
                  <a:pt x="270442" y="97846"/>
                </a:cubicBezTo>
                <a:cubicBezTo>
                  <a:pt x="278261" y="96082"/>
                  <a:pt x="285223" y="93356"/>
                  <a:pt x="291328" y="89669"/>
                </a:cubicBezTo>
                <a:cubicBezTo>
                  <a:pt x="297434" y="85982"/>
                  <a:pt x="302540" y="81118"/>
                  <a:pt x="306646" y="75075"/>
                </a:cubicBezTo>
                <a:cubicBezTo>
                  <a:pt x="310752" y="69033"/>
                  <a:pt x="313566" y="61718"/>
                  <a:pt x="315088" y="53130"/>
                </a:cubicBezTo>
                <a:lnTo>
                  <a:pt x="229937" y="53130"/>
                </a:lnTo>
                <a:close/>
                <a:moveTo>
                  <a:pt x="499065" y="21381"/>
                </a:moveTo>
                <a:lnTo>
                  <a:pt x="594712" y="21381"/>
                </a:lnTo>
                <a:cubicBezTo>
                  <a:pt x="594448" y="26019"/>
                  <a:pt x="593951" y="31018"/>
                  <a:pt x="593220" y="36378"/>
                </a:cubicBezTo>
                <a:cubicBezTo>
                  <a:pt x="592489" y="41738"/>
                  <a:pt x="591182" y="47487"/>
                  <a:pt x="589299" y="53626"/>
                </a:cubicBezTo>
                <a:cubicBezTo>
                  <a:pt x="587416" y="59764"/>
                  <a:pt x="584752" y="65970"/>
                  <a:pt x="581308" y="72244"/>
                </a:cubicBezTo>
                <a:cubicBezTo>
                  <a:pt x="577864" y="78518"/>
                  <a:pt x="573300" y="84456"/>
                  <a:pt x="567614" y="90060"/>
                </a:cubicBezTo>
                <a:cubicBezTo>
                  <a:pt x="561928" y="95664"/>
                  <a:pt x="554934" y="100603"/>
                  <a:pt x="546631" y="104879"/>
                </a:cubicBezTo>
                <a:cubicBezTo>
                  <a:pt x="538327" y="109154"/>
                  <a:pt x="528083" y="112312"/>
                  <a:pt x="515898" y="114352"/>
                </a:cubicBezTo>
                <a:lnTo>
                  <a:pt x="509999" y="101840"/>
                </a:lnTo>
                <a:cubicBezTo>
                  <a:pt x="519827" y="100137"/>
                  <a:pt x="528629" y="97771"/>
                  <a:pt x="536404" y="94739"/>
                </a:cubicBezTo>
                <a:cubicBezTo>
                  <a:pt x="544180" y="91708"/>
                  <a:pt x="551024" y="87514"/>
                  <a:pt x="556938" y="82156"/>
                </a:cubicBezTo>
                <a:cubicBezTo>
                  <a:pt x="562852" y="76798"/>
                  <a:pt x="567767" y="70103"/>
                  <a:pt x="571683" y="62070"/>
                </a:cubicBezTo>
                <a:cubicBezTo>
                  <a:pt x="575599" y="54038"/>
                  <a:pt x="578320" y="44701"/>
                  <a:pt x="579846" y="34059"/>
                </a:cubicBezTo>
                <a:lnTo>
                  <a:pt x="499065" y="34059"/>
                </a:lnTo>
                <a:close/>
                <a:moveTo>
                  <a:pt x="238682" y="11543"/>
                </a:moveTo>
                <a:lnTo>
                  <a:pt x="323640" y="11543"/>
                </a:lnTo>
                <a:lnTo>
                  <a:pt x="323640" y="24097"/>
                </a:lnTo>
                <a:lnTo>
                  <a:pt x="238682" y="24097"/>
                </a:lnTo>
                <a:close/>
                <a:moveTo>
                  <a:pt x="176342" y="10326"/>
                </a:moveTo>
                <a:cubicBezTo>
                  <a:pt x="177054" y="11161"/>
                  <a:pt x="177794" y="12177"/>
                  <a:pt x="178563" y="13373"/>
                </a:cubicBezTo>
                <a:cubicBezTo>
                  <a:pt x="179332" y="14569"/>
                  <a:pt x="180227" y="16018"/>
                  <a:pt x="181250" y="17722"/>
                </a:cubicBezTo>
                <a:cubicBezTo>
                  <a:pt x="182272" y="19426"/>
                  <a:pt x="183316" y="21283"/>
                  <a:pt x="184382" y="23293"/>
                </a:cubicBezTo>
                <a:cubicBezTo>
                  <a:pt x="185448" y="25304"/>
                  <a:pt x="186486" y="27700"/>
                  <a:pt x="187496" y="30482"/>
                </a:cubicBezTo>
                <a:lnTo>
                  <a:pt x="177584" y="35274"/>
                </a:lnTo>
                <a:cubicBezTo>
                  <a:pt x="176626" y="33203"/>
                  <a:pt x="175376" y="30626"/>
                  <a:pt x="173835" y="27544"/>
                </a:cubicBezTo>
                <a:cubicBezTo>
                  <a:pt x="172293" y="24462"/>
                  <a:pt x="169988" y="20297"/>
                  <a:pt x="166920" y="15050"/>
                </a:cubicBezTo>
                <a:close/>
                <a:moveTo>
                  <a:pt x="0" y="10084"/>
                </a:moveTo>
                <a:lnTo>
                  <a:pt x="70745" y="10084"/>
                </a:lnTo>
                <a:lnTo>
                  <a:pt x="70745" y="23004"/>
                </a:lnTo>
                <a:lnTo>
                  <a:pt x="14138" y="23004"/>
                </a:lnTo>
                <a:lnTo>
                  <a:pt x="14138" y="51627"/>
                </a:lnTo>
                <a:lnTo>
                  <a:pt x="67707" y="51627"/>
                </a:lnTo>
                <a:lnTo>
                  <a:pt x="67707" y="64306"/>
                </a:lnTo>
                <a:lnTo>
                  <a:pt x="14138" y="64306"/>
                </a:lnTo>
                <a:lnTo>
                  <a:pt x="14138" y="95237"/>
                </a:lnTo>
                <a:lnTo>
                  <a:pt x="71472" y="95237"/>
                </a:lnTo>
                <a:lnTo>
                  <a:pt x="71472" y="108157"/>
                </a:lnTo>
                <a:lnTo>
                  <a:pt x="0" y="108157"/>
                </a:lnTo>
                <a:close/>
                <a:moveTo>
                  <a:pt x="449767" y="6924"/>
                </a:moveTo>
                <a:lnTo>
                  <a:pt x="461970" y="15213"/>
                </a:lnTo>
                <a:lnTo>
                  <a:pt x="456717" y="20971"/>
                </a:lnTo>
                <a:cubicBezTo>
                  <a:pt x="454291" y="23487"/>
                  <a:pt x="451609" y="26095"/>
                  <a:pt x="448671" y="28794"/>
                </a:cubicBezTo>
                <a:cubicBezTo>
                  <a:pt x="445734" y="31493"/>
                  <a:pt x="442457" y="34383"/>
                  <a:pt x="438842" y="37465"/>
                </a:cubicBezTo>
                <a:cubicBezTo>
                  <a:pt x="435226" y="40546"/>
                  <a:pt x="431639" y="43450"/>
                  <a:pt x="428079" y="46177"/>
                </a:cubicBezTo>
                <a:lnTo>
                  <a:pt x="428079" y="114960"/>
                </a:lnTo>
                <a:lnTo>
                  <a:pt x="413941" y="114960"/>
                </a:lnTo>
                <a:lnTo>
                  <a:pt x="413941" y="54953"/>
                </a:lnTo>
                <a:cubicBezTo>
                  <a:pt x="414295" y="55438"/>
                  <a:pt x="413017" y="56574"/>
                  <a:pt x="410109" y="58360"/>
                </a:cubicBezTo>
                <a:cubicBezTo>
                  <a:pt x="407201" y="60147"/>
                  <a:pt x="403631" y="62178"/>
                  <a:pt x="399397" y="64454"/>
                </a:cubicBezTo>
                <a:cubicBezTo>
                  <a:pt x="395163" y="66730"/>
                  <a:pt x="390279" y="69179"/>
                  <a:pt x="384745" y="71803"/>
                </a:cubicBezTo>
                <a:cubicBezTo>
                  <a:pt x="379211" y="74426"/>
                  <a:pt x="372958" y="76948"/>
                  <a:pt x="365988" y="79368"/>
                </a:cubicBezTo>
                <a:lnTo>
                  <a:pt x="358549" y="68270"/>
                </a:lnTo>
                <a:cubicBezTo>
                  <a:pt x="362041" y="66846"/>
                  <a:pt x="365872" y="65291"/>
                  <a:pt x="370044" y="63606"/>
                </a:cubicBezTo>
                <a:cubicBezTo>
                  <a:pt x="374216" y="61921"/>
                  <a:pt x="378808" y="59876"/>
                  <a:pt x="383821" y="57470"/>
                </a:cubicBezTo>
                <a:cubicBezTo>
                  <a:pt x="388833" y="55064"/>
                  <a:pt x="394140" y="52250"/>
                  <a:pt x="399740" y="49027"/>
                </a:cubicBezTo>
                <a:cubicBezTo>
                  <a:pt x="405341" y="45803"/>
                  <a:pt x="410962" y="42151"/>
                  <a:pt x="416604" y="38068"/>
                </a:cubicBezTo>
                <a:cubicBezTo>
                  <a:pt x="422247" y="33986"/>
                  <a:pt x="427842" y="29393"/>
                  <a:pt x="433390" y="24291"/>
                </a:cubicBezTo>
                <a:cubicBezTo>
                  <a:pt x="438939" y="19188"/>
                  <a:pt x="444398" y="13399"/>
                  <a:pt x="449767" y="6924"/>
                </a:cubicBezTo>
                <a:close/>
                <a:moveTo>
                  <a:pt x="125011" y="6319"/>
                </a:moveTo>
                <a:lnTo>
                  <a:pt x="139148" y="6319"/>
                </a:lnTo>
                <a:lnTo>
                  <a:pt x="139148" y="38823"/>
                </a:lnTo>
                <a:cubicBezTo>
                  <a:pt x="144026" y="40257"/>
                  <a:pt x="149284" y="42052"/>
                  <a:pt x="154920" y="44207"/>
                </a:cubicBezTo>
                <a:cubicBezTo>
                  <a:pt x="160557" y="46363"/>
                  <a:pt x="165983" y="48604"/>
                  <a:pt x="171199" y="50932"/>
                </a:cubicBezTo>
                <a:cubicBezTo>
                  <a:pt x="176416" y="53259"/>
                  <a:pt x="181446" y="55634"/>
                  <a:pt x="186291" y="58056"/>
                </a:cubicBezTo>
                <a:cubicBezTo>
                  <a:pt x="191135" y="60479"/>
                  <a:pt x="195910" y="63060"/>
                  <a:pt x="200614" y="65799"/>
                </a:cubicBezTo>
                <a:lnTo>
                  <a:pt x="194693" y="79004"/>
                </a:lnTo>
                <a:cubicBezTo>
                  <a:pt x="185240" y="73549"/>
                  <a:pt x="175665" y="68488"/>
                  <a:pt x="165967" y="63820"/>
                </a:cubicBezTo>
                <a:cubicBezTo>
                  <a:pt x="156269" y="59152"/>
                  <a:pt x="147330" y="55265"/>
                  <a:pt x="139148" y="52159"/>
                </a:cubicBezTo>
                <a:lnTo>
                  <a:pt x="139148" y="115809"/>
                </a:lnTo>
                <a:lnTo>
                  <a:pt x="125011" y="115809"/>
                </a:lnTo>
                <a:close/>
                <a:moveTo>
                  <a:pt x="191983" y="4736"/>
                </a:moveTo>
                <a:cubicBezTo>
                  <a:pt x="194922" y="8557"/>
                  <a:pt x="197247" y="11968"/>
                  <a:pt x="198956" y="14971"/>
                </a:cubicBezTo>
                <a:cubicBezTo>
                  <a:pt x="200665" y="17974"/>
                  <a:pt x="202108" y="20896"/>
                  <a:pt x="203286" y="23737"/>
                </a:cubicBezTo>
                <a:lnTo>
                  <a:pt x="193569" y="28957"/>
                </a:lnTo>
                <a:cubicBezTo>
                  <a:pt x="191992" y="25828"/>
                  <a:pt x="190451" y="22862"/>
                  <a:pt x="188948" y="20059"/>
                </a:cubicBezTo>
                <a:cubicBezTo>
                  <a:pt x="187445" y="17257"/>
                  <a:pt x="185446" y="13684"/>
                  <a:pt x="182953" y="9343"/>
                </a:cubicBezTo>
                <a:close/>
                <a:moveTo>
                  <a:pt x="583168" y="485"/>
                </a:moveTo>
                <a:cubicBezTo>
                  <a:pt x="584336" y="2454"/>
                  <a:pt x="585588" y="4815"/>
                  <a:pt x="586924" y="7570"/>
                </a:cubicBezTo>
                <a:cubicBezTo>
                  <a:pt x="588260" y="10324"/>
                  <a:pt x="589398" y="13825"/>
                  <a:pt x="590340" y="18072"/>
                </a:cubicBezTo>
                <a:lnTo>
                  <a:pt x="579348" y="20576"/>
                </a:lnTo>
                <a:cubicBezTo>
                  <a:pt x="578498" y="17571"/>
                  <a:pt x="577522" y="14610"/>
                  <a:pt x="576419" y="11695"/>
                </a:cubicBezTo>
                <a:cubicBezTo>
                  <a:pt x="575316" y="8780"/>
                  <a:pt x="574150" y="5912"/>
                  <a:pt x="572921" y="3092"/>
                </a:cubicBezTo>
                <a:close/>
                <a:moveTo>
                  <a:pt x="600306" y="0"/>
                </a:moveTo>
                <a:cubicBezTo>
                  <a:pt x="602033" y="3010"/>
                  <a:pt x="603483" y="5911"/>
                  <a:pt x="604655" y="8700"/>
                </a:cubicBezTo>
                <a:cubicBezTo>
                  <a:pt x="605828" y="11490"/>
                  <a:pt x="606805" y="14594"/>
                  <a:pt x="607588" y="18011"/>
                </a:cubicBezTo>
                <a:lnTo>
                  <a:pt x="597028" y="20818"/>
                </a:lnTo>
                <a:cubicBezTo>
                  <a:pt x="596604" y="19065"/>
                  <a:pt x="596159" y="17561"/>
                  <a:pt x="595692" y="16305"/>
                </a:cubicBezTo>
                <a:cubicBezTo>
                  <a:pt x="595226" y="15049"/>
                  <a:pt x="594667" y="13596"/>
                  <a:pt x="594016" y="11945"/>
                </a:cubicBezTo>
                <a:cubicBezTo>
                  <a:pt x="593365" y="10294"/>
                  <a:pt x="592722" y="8815"/>
                  <a:pt x="592087" y="7509"/>
                </a:cubicBezTo>
                <a:cubicBezTo>
                  <a:pt x="591452" y="6202"/>
                  <a:pt x="590773" y="4518"/>
                  <a:pt x="590050"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en-US" altLang="ja-JP" sz="1000" b="1" kern="1200" dirty="0">
              <a:solidFill>
                <a:schemeClr val="bg1"/>
              </a:solidFill>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pic>
        <p:nvPicPr>
          <p:cNvPr id="286" name="図 285">
            <a:extLst>
              <a:ext uri="{FF2B5EF4-FFF2-40B4-BE49-F238E27FC236}">
                <a16:creationId xmlns:a16="http://schemas.microsoft.com/office/drawing/2014/main" id="{F948F9D9-B259-9025-1EC8-54C789609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505" y="8889995"/>
            <a:ext cx="713716" cy="599673"/>
          </a:xfrm>
          <a:prstGeom prst="rect">
            <a:avLst/>
          </a:prstGeom>
        </p:spPr>
      </p:pic>
      <p:pic>
        <p:nvPicPr>
          <p:cNvPr id="287" name="図 286">
            <a:extLst>
              <a:ext uri="{FF2B5EF4-FFF2-40B4-BE49-F238E27FC236}">
                <a16:creationId xmlns:a16="http://schemas.microsoft.com/office/drawing/2014/main" id="{015C560F-6F36-34F3-E3D8-8DFC0C3F9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581" y="8889995"/>
            <a:ext cx="713716" cy="599673"/>
          </a:xfrm>
          <a:prstGeom prst="rect">
            <a:avLst/>
          </a:prstGeom>
        </p:spPr>
      </p:pic>
      <p:sp>
        <p:nvSpPr>
          <p:cNvPr id="290" name="テキスト ボックス 289">
            <a:extLst>
              <a:ext uri="{FF2B5EF4-FFF2-40B4-BE49-F238E27FC236}">
                <a16:creationId xmlns:a16="http://schemas.microsoft.com/office/drawing/2014/main" id="{BE53ABE6-F04C-6304-3F60-711C5F291F7B}"/>
              </a:ext>
            </a:extLst>
          </p:cNvPr>
          <p:cNvSpPr txBox="1"/>
          <p:nvPr/>
        </p:nvSpPr>
        <p:spPr>
          <a:xfrm>
            <a:off x="3209331" y="9278846"/>
            <a:ext cx="597578" cy="115809"/>
          </a:xfrm>
          <a:custGeom>
            <a:avLst/>
            <a:gdLst/>
            <a:ahLst/>
            <a:cxnLst/>
            <a:rect l="l" t="t" r="r" b="b"/>
            <a:pathLst>
              <a:path w="597578" h="115809">
                <a:moveTo>
                  <a:pt x="219927" y="40574"/>
                </a:moveTo>
                <a:lnTo>
                  <a:pt x="320430" y="40574"/>
                </a:lnTo>
                <a:cubicBezTo>
                  <a:pt x="319356" y="50813"/>
                  <a:pt x="317461" y="60003"/>
                  <a:pt x="314748" y="68145"/>
                </a:cubicBezTo>
                <a:cubicBezTo>
                  <a:pt x="312034" y="76287"/>
                  <a:pt x="307721" y="83500"/>
                  <a:pt x="301810" y="89783"/>
                </a:cubicBezTo>
                <a:cubicBezTo>
                  <a:pt x="295898" y="96065"/>
                  <a:pt x="287989" y="101304"/>
                  <a:pt x="278083" y="105497"/>
                </a:cubicBezTo>
                <a:cubicBezTo>
                  <a:pt x="268176" y="109690"/>
                  <a:pt x="255259" y="112561"/>
                  <a:pt x="239332" y="114108"/>
                </a:cubicBezTo>
                <a:lnTo>
                  <a:pt x="234381" y="101844"/>
                </a:lnTo>
                <a:cubicBezTo>
                  <a:pt x="243930" y="100942"/>
                  <a:pt x="252614" y="99610"/>
                  <a:pt x="260432" y="97846"/>
                </a:cubicBezTo>
                <a:cubicBezTo>
                  <a:pt x="268250" y="96082"/>
                  <a:pt x="275212" y="93357"/>
                  <a:pt x="281318" y="89669"/>
                </a:cubicBezTo>
                <a:cubicBezTo>
                  <a:pt x="287423" y="85982"/>
                  <a:pt x="292529" y="81118"/>
                  <a:pt x="296635" y="75076"/>
                </a:cubicBezTo>
                <a:cubicBezTo>
                  <a:pt x="300741" y="69033"/>
                  <a:pt x="303556" y="61718"/>
                  <a:pt x="305078" y="53130"/>
                </a:cubicBezTo>
                <a:lnTo>
                  <a:pt x="219927" y="53130"/>
                </a:lnTo>
                <a:close/>
                <a:moveTo>
                  <a:pt x="489055" y="21381"/>
                </a:moveTo>
                <a:lnTo>
                  <a:pt x="584702" y="21381"/>
                </a:lnTo>
                <a:cubicBezTo>
                  <a:pt x="584437" y="26019"/>
                  <a:pt x="583940" y="31018"/>
                  <a:pt x="583209" y="36378"/>
                </a:cubicBezTo>
                <a:cubicBezTo>
                  <a:pt x="582479" y="41738"/>
                  <a:pt x="581172" y="47487"/>
                  <a:pt x="579288" y="53626"/>
                </a:cubicBezTo>
                <a:cubicBezTo>
                  <a:pt x="577405" y="59764"/>
                  <a:pt x="574742" y="65970"/>
                  <a:pt x="571298" y="72244"/>
                </a:cubicBezTo>
                <a:cubicBezTo>
                  <a:pt x="567854" y="78518"/>
                  <a:pt x="563289" y="84457"/>
                  <a:pt x="557604" y="90060"/>
                </a:cubicBezTo>
                <a:cubicBezTo>
                  <a:pt x="551918" y="95664"/>
                  <a:pt x="544924" y="100603"/>
                  <a:pt x="536620" y="104879"/>
                </a:cubicBezTo>
                <a:cubicBezTo>
                  <a:pt x="528317" y="109154"/>
                  <a:pt x="518073" y="112312"/>
                  <a:pt x="505887" y="114352"/>
                </a:cubicBezTo>
                <a:lnTo>
                  <a:pt x="499988" y="101840"/>
                </a:lnTo>
                <a:cubicBezTo>
                  <a:pt x="509817" y="100138"/>
                  <a:pt x="518619" y="97771"/>
                  <a:pt x="526394" y="94740"/>
                </a:cubicBezTo>
                <a:cubicBezTo>
                  <a:pt x="534169" y="91708"/>
                  <a:pt x="541014" y="87514"/>
                  <a:pt x="546928" y="82156"/>
                </a:cubicBezTo>
                <a:cubicBezTo>
                  <a:pt x="552842" y="76798"/>
                  <a:pt x="557756" y="70103"/>
                  <a:pt x="561672" y="62070"/>
                </a:cubicBezTo>
                <a:cubicBezTo>
                  <a:pt x="565588" y="54038"/>
                  <a:pt x="568309" y="44701"/>
                  <a:pt x="569835" y="34059"/>
                </a:cubicBezTo>
                <a:lnTo>
                  <a:pt x="489055" y="34059"/>
                </a:lnTo>
                <a:close/>
                <a:moveTo>
                  <a:pt x="228672" y="11543"/>
                </a:moveTo>
                <a:lnTo>
                  <a:pt x="313629" y="11543"/>
                </a:lnTo>
                <a:lnTo>
                  <a:pt x="313629" y="24097"/>
                </a:lnTo>
                <a:lnTo>
                  <a:pt x="228672" y="24097"/>
                </a:lnTo>
                <a:close/>
                <a:moveTo>
                  <a:pt x="166332" y="10326"/>
                </a:moveTo>
                <a:cubicBezTo>
                  <a:pt x="167044" y="11162"/>
                  <a:pt x="167784" y="12177"/>
                  <a:pt x="168553" y="13373"/>
                </a:cubicBezTo>
                <a:cubicBezTo>
                  <a:pt x="169321" y="14569"/>
                  <a:pt x="170217" y="16018"/>
                  <a:pt x="171239" y="17722"/>
                </a:cubicBezTo>
                <a:cubicBezTo>
                  <a:pt x="172261" y="19426"/>
                  <a:pt x="173305" y="21283"/>
                  <a:pt x="174371" y="23293"/>
                </a:cubicBezTo>
                <a:cubicBezTo>
                  <a:pt x="175438" y="25304"/>
                  <a:pt x="176476" y="27700"/>
                  <a:pt x="177485" y="30482"/>
                </a:cubicBezTo>
                <a:lnTo>
                  <a:pt x="167574" y="35275"/>
                </a:lnTo>
                <a:cubicBezTo>
                  <a:pt x="166615" y="33203"/>
                  <a:pt x="165365" y="30626"/>
                  <a:pt x="163824" y="27544"/>
                </a:cubicBezTo>
                <a:cubicBezTo>
                  <a:pt x="162283" y="24462"/>
                  <a:pt x="159978" y="20297"/>
                  <a:pt x="156909" y="15050"/>
                </a:cubicBezTo>
                <a:close/>
                <a:moveTo>
                  <a:pt x="0" y="10084"/>
                </a:moveTo>
                <a:lnTo>
                  <a:pt x="66129" y="10084"/>
                </a:lnTo>
                <a:lnTo>
                  <a:pt x="66129" y="23004"/>
                </a:lnTo>
                <a:lnTo>
                  <a:pt x="14018" y="23004"/>
                </a:lnTo>
                <a:lnTo>
                  <a:pt x="14018" y="52720"/>
                </a:lnTo>
                <a:lnTo>
                  <a:pt x="63457" y="52720"/>
                </a:lnTo>
                <a:lnTo>
                  <a:pt x="63457" y="65521"/>
                </a:lnTo>
                <a:lnTo>
                  <a:pt x="14018" y="65521"/>
                </a:lnTo>
                <a:lnTo>
                  <a:pt x="14018" y="108157"/>
                </a:lnTo>
                <a:lnTo>
                  <a:pt x="0" y="108157"/>
                </a:lnTo>
                <a:close/>
                <a:moveTo>
                  <a:pt x="439757" y="6924"/>
                </a:moveTo>
                <a:lnTo>
                  <a:pt x="451959" y="15213"/>
                </a:lnTo>
                <a:lnTo>
                  <a:pt x="446707" y="20971"/>
                </a:lnTo>
                <a:cubicBezTo>
                  <a:pt x="444280" y="23487"/>
                  <a:pt x="441599" y="26095"/>
                  <a:pt x="438661" y="28794"/>
                </a:cubicBezTo>
                <a:cubicBezTo>
                  <a:pt x="435723" y="31493"/>
                  <a:pt x="432447" y="34383"/>
                  <a:pt x="428831" y="37465"/>
                </a:cubicBezTo>
                <a:cubicBezTo>
                  <a:pt x="425216" y="40546"/>
                  <a:pt x="421628" y="43450"/>
                  <a:pt x="418068" y="46177"/>
                </a:cubicBezTo>
                <a:lnTo>
                  <a:pt x="418068" y="114960"/>
                </a:lnTo>
                <a:lnTo>
                  <a:pt x="403931" y="114960"/>
                </a:lnTo>
                <a:lnTo>
                  <a:pt x="403931" y="54953"/>
                </a:lnTo>
                <a:cubicBezTo>
                  <a:pt x="404284" y="55438"/>
                  <a:pt x="403007" y="56574"/>
                  <a:pt x="400099" y="58360"/>
                </a:cubicBezTo>
                <a:cubicBezTo>
                  <a:pt x="397191" y="60147"/>
                  <a:pt x="393620" y="62178"/>
                  <a:pt x="389386" y="64454"/>
                </a:cubicBezTo>
                <a:cubicBezTo>
                  <a:pt x="385152" y="66730"/>
                  <a:pt x="380268" y="69179"/>
                  <a:pt x="374734" y="71803"/>
                </a:cubicBezTo>
                <a:cubicBezTo>
                  <a:pt x="369200" y="74426"/>
                  <a:pt x="362948" y="76948"/>
                  <a:pt x="355978" y="79368"/>
                </a:cubicBezTo>
                <a:lnTo>
                  <a:pt x="348538" y="68270"/>
                </a:lnTo>
                <a:cubicBezTo>
                  <a:pt x="352030" y="66846"/>
                  <a:pt x="355862" y="65291"/>
                  <a:pt x="360034" y="63606"/>
                </a:cubicBezTo>
                <a:cubicBezTo>
                  <a:pt x="364206" y="61921"/>
                  <a:pt x="368798" y="59876"/>
                  <a:pt x="373810" y="57470"/>
                </a:cubicBezTo>
                <a:cubicBezTo>
                  <a:pt x="378823" y="55065"/>
                  <a:pt x="384129" y="52250"/>
                  <a:pt x="389730" y="49027"/>
                </a:cubicBezTo>
                <a:cubicBezTo>
                  <a:pt x="395330" y="45804"/>
                  <a:pt x="400951" y="42151"/>
                  <a:pt x="406594" y="38068"/>
                </a:cubicBezTo>
                <a:cubicBezTo>
                  <a:pt x="412236" y="33986"/>
                  <a:pt x="417832" y="29393"/>
                  <a:pt x="423380" y="24291"/>
                </a:cubicBezTo>
                <a:cubicBezTo>
                  <a:pt x="428928" y="19188"/>
                  <a:pt x="434387" y="13399"/>
                  <a:pt x="439757" y="6924"/>
                </a:cubicBezTo>
                <a:close/>
                <a:moveTo>
                  <a:pt x="115000" y="6319"/>
                </a:moveTo>
                <a:lnTo>
                  <a:pt x="129138" y="6319"/>
                </a:lnTo>
                <a:lnTo>
                  <a:pt x="129138" y="38823"/>
                </a:lnTo>
                <a:cubicBezTo>
                  <a:pt x="134016" y="40257"/>
                  <a:pt x="139273" y="42052"/>
                  <a:pt x="144910" y="44207"/>
                </a:cubicBezTo>
                <a:cubicBezTo>
                  <a:pt x="150546" y="46363"/>
                  <a:pt x="155973" y="48604"/>
                  <a:pt x="161189" y="50932"/>
                </a:cubicBezTo>
                <a:cubicBezTo>
                  <a:pt x="166405" y="53259"/>
                  <a:pt x="171435" y="55634"/>
                  <a:pt x="176280" y="58056"/>
                </a:cubicBezTo>
                <a:cubicBezTo>
                  <a:pt x="181125" y="60479"/>
                  <a:pt x="185899" y="63060"/>
                  <a:pt x="190603" y="65799"/>
                </a:cubicBezTo>
                <a:lnTo>
                  <a:pt x="184683" y="79004"/>
                </a:lnTo>
                <a:cubicBezTo>
                  <a:pt x="175230" y="73549"/>
                  <a:pt x="165654" y="68488"/>
                  <a:pt x="155956" y="63820"/>
                </a:cubicBezTo>
                <a:cubicBezTo>
                  <a:pt x="146259" y="59152"/>
                  <a:pt x="137319" y="55265"/>
                  <a:pt x="129138" y="52159"/>
                </a:cubicBezTo>
                <a:lnTo>
                  <a:pt x="129138" y="115809"/>
                </a:lnTo>
                <a:lnTo>
                  <a:pt x="115000" y="115809"/>
                </a:lnTo>
                <a:close/>
                <a:moveTo>
                  <a:pt x="181972" y="4736"/>
                </a:moveTo>
                <a:cubicBezTo>
                  <a:pt x="184912" y="8557"/>
                  <a:pt x="187236" y="11968"/>
                  <a:pt x="188945" y="14971"/>
                </a:cubicBezTo>
                <a:cubicBezTo>
                  <a:pt x="190654" y="17974"/>
                  <a:pt x="192097" y="20896"/>
                  <a:pt x="193275" y="23738"/>
                </a:cubicBezTo>
                <a:lnTo>
                  <a:pt x="183559" y="28957"/>
                </a:lnTo>
                <a:cubicBezTo>
                  <a:pt x="181981" y="25828"/>
                  <a:pt x="180441" y="22862"/>
                  <a:pt x="178938" y="20060"/>
                </a:cubicBezTo>
                <a:cubicBezTo>
                  <a:pt x="177434" y="17257"/>
                  <a:pt x="175436" y="13684"/>
                  <a:pt x="172943" y="9343"/>
                </a:cubicBezTo>
                <a:close/>
                <a:moveTo>
                  <a:pt x="573157" y="485"/>
                </a:moveTo>
                <a:cubicBezTo>
                  <a:pt x="574326" y="2454"/>
                  <a:pt x="575578" y="4815"/>
                  <a:pt x="576913" y="7570"/>
                </a:cubicBezTo>
                <a:cubicBezTo>
                  <a:pt x="578249" y="10324"/>
                  <a:pt x="579388" y="13825"/>
                  <a:pt x="580329" y="18073"/>
                </a:cubicBezTo>
                <a:lnTo>
                  <a:pt x="569338" y="20576"/>
                </a:lnTo>
                <a:cubicBezTo>
                  <a:pt x="568488" y="17571"/>
                  <a:pt x="567511" y="14611"/>
                  <a:pt x="566409" y="11696"/>
                </a:cubicBezTo>
                <a:cubicBezTo>
                  <a:pt x="565306" y="8780"/>
                  <a:pt x="564140" y="5913"/>
                  <a:pt x="562911" y="3092"/>
                </a:cubicBezTo>
                <a:close/>
                <a:moveTo>
                  <a:pt x="590295" y="0"/>
                </a:moveTo>
                <a:cubicBezTo>
                  <a:pt x="592022" y="3010"/>
                  <a:pt x="593472" y="5911"/>
                  <a:pt x="594645" y="8701"/>
                </a:cubicBezTo>
                <a:cubicBezTo>
                  <a:pt x="595817" y="11490"/>
                  <a:pt x="596795" y="14594"/>
                  <a:pt x="597578" y="18011"/>
                </a:cubicBezTo>
                <a:lnTo>
                  <a:pt x="587018" y="20818"/>
                </a:lnTo>
                <a:cubicBezTo>
                  <a:pt x="586593" y="19065"/>
                  <a:pt x="586148" y="17561"/>
                  <a:pt x="585682" y="16305"/>
                </a:cubicBezTo>
                <a:cubicBezTo>
                  <a:pt x="585216" y="15049"/>
                  <a:pt x="584657" y="13596"/>
                  <a:pt x="584005" y="11945"/>
                </a:cubicBezTo>
                <a:cubicBezTo>
                  <a:pt x="583354" y="10294"/>
                  <a:pt x="582711" y="8815"/>
                  <a:pt x="582076" y="7509"/>
                </a:cubicBezTo>
                <a:cubicBezTo>
                  <a:pt x="581442" y="6202"/>
                  <a:pt x="580763" y="4518"/>
                  <a:pt x="580039"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en-US" altLang="ja-JP" sz="1000" b="1" dirty="0">
              <a:solidFill>
                <a:schemeClr val="bg1"/>
              </a:solidFill>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299" name="テキスト ボックス 298">
            <a:extLst>
              <a:ext uri="{FF2B5EF4-FFF2-40B4-BE49-F238E27FC236}">
                <a16:creationId xmlns:a16="http://schemas.microsoft.com/office/drawing/2014/main" id="{B549FEFB-F971-D323-5ADF-21159421E8B7}"/>
              </a:ext>
            </a:extLst>
          </p:cNvPr>
          <p:cNvSpPr txBox="1"/>
          <p:nvPr/>
        </p:nvSpPr>
        <p:spPr>
          <a:xfrm>
            <a:off x="4034685" y="9278846"/>
            <a:ext cx="628216" cy="115809"/>
          </a:xfrm>
          <a:custGeom>
            <a:avLst/>
            <a:gdLst/>
            <a:ahLst/>
            <a:cxnLst/>
            <a:rect l="l" t="t" r="r" b="b"/>
            <a:pathLst>
              <a:path w="628216" h="115809">
                <a:moveTo>
                  <a:pt x="250565" y="40574"/>
                </a:moveTo>
                <a:lnTo>
                  <a:pt x="351069" y="40574"/>
                </a:lnTo>
                <a:cubicBezTo>
                  <a:pt x="349994" y="50813"/>
                  <a:pt x="348100" y="60003"/>
                  <a:pt x="345386" y="68145"/>
                </a:cubicBezTo>
                <a:cubicBezTo>
                  <a:pt x="342672" y="76287"/>
                  <a:pt x="338360" y="83500"/>
                  <a:pt x="332448" y="89783"/>
                </a:cubicBezTo>
                <a:cubicBezTo>
                  <a:pt x="326537" y="96066"/>
                  <a:pt x="318628" y="101304"/>
                  <a:pt x="308721" y="105497"/>
                </a:cubicBezTo>
                <a:cubicBezTo>
                  <a:pt x="298815" y="109690"/>
                  <a:pt x="285898" y="112561"/>
                  <a:pt x="269971" y="114109"/>
                </a:cubicBezTo>
                <a:lnTo>
                  <a:pt x="265020" y="101844"/>
                </a:lnTo>
                <a:cubicBezTo>
                  <a:pt x="274569" y="100943"/>
                  <a:pt x="283252" y="99610"/>
                  <a:pt x="291071" y="97846"/>
                </a:cubicBezTo>
                <a:cubicBezTo>
                  <a:pt x="298889" y="96082"/>
                  <a:pt x="305851" y="93357"/>
                  <a:pt x="311956" y="89670"/>
                </a:cubicBezTo>
                <a:cubicBezTo>
                  <a:pt x="318062" y="85983"/>
                  <a:pt x="323168" y="81118"/>
                  <a:pt x="327274" y="75076"/>
                </a:cubicBezTo>
                <a:cubicBezTo>
                  <a:pt x="331380" y="69033"/>
                  <a:pt x="334194" y="61718"/>
                  <a:pt x="335716" y="53131"/>
                </a:cubicBezTo>
                <a:lnTo>
                  <a:pt x="250565" y="53131"/>
                </a:lnTo>
                <a:close/>
                <a:moveTo>
                  <a:pt x="519693" y="21381"/>
                </a:moveTo>
                <a:lnTo>
                  <a:pt x="615340" y="21381"/>
                </a:lnTo>
                <a:cubicBezTo>
                  <a:pt x="615076" y="26019"/>
                  <a:pt x="614579" y="31018"/>
                  <a:pt x="613848" y="36378"/>
                </a:cubicBezTo>
                <a:cubicBezTo>
                  <a:pt x="613117" y="41738"/>
                  <a:pt x="611810" y="47488"/>
                  <a:pt x="609927" y="53626"/>
                </a:cubicBezTo>
                <a:cubicBezTo>
                  <a:pt x="608044" y="59764"/>
                  <a:pt x="605380" y="65970"/>
                  <a:pt x="601936" y="72244"/>
                </a:cubicBezTo>
                <a:cubicBezTo>
                  <a:pt x="598493" y="78518"/>
                  <a:pt x="593928" y="84457"/>
                  <a:pt x="588242" y="90060"/>
                </a:cubicBezTo>
                <a:cubicBezTo>
                  <a:pt x="582556" y="95664"/>
                  <a:pt x="575562" y="100604"/>
                  <a:pt x="567259" y="104879"/>
                </a:cubicBezTo>
                <a:cubicBezTo>
                  <a:pt x="558955" y="109154"/>
                  <a:pt x="548711" y="112312"/>
                  <a:pt x="536526" y="114352"/>
                </a:cubicBezTo>
                <a:lnTo>
                  <a:pt x="530627" y="101840"/>
                </a:lnTo>
                <a:cubicBezTo>
                  <a:pt x="540455" y="100138"/>
                  <a:pt x="549257" y="97771"/>
                  <a:pt x="557032" y="94740"/>
                </a:cubicBezTo>
                <a:cubicBezTo>
                  <a:pt x="564808" y="91709"/>
                  <a:pt x="571652" y="87514"/>
                  <a:pt x="577566" y="82156"/>
                </a:cubicBezTo>
                <a:cubicBezTo>
                  <a:pt x="583480" y="76798"/>
                  <a:pt x="588395" y="70103"/>
                  <a:pt x="592311" y="62070"/>
                </a:cubicBezTo>
                <a:cubicBezTo>
                  <a:pt x="596227" y="54038"/>
                  <a:pt x="598948" y="44701"/>
                  <a:pt x="600474" y="34060"/>
                </a:cubicBezTo>
                <a:lnTo>
                  <a:pt x="519693" y="34060"/>
                </a:lnTo>
                <a:close/>
                <a:moveTo>
                  <a:pt x="259310" y="11543"/>
                </a:moveTo>
                <a:lnTo>
                  <a:pt x="344268" y="11543"/>
                </a:lnTo>
                <a:lnTo>
                  <a:pt x="344268" y="24097"/>
                </a:lnTo>
                <a:lnTo>
                  <a:pt x="259310" y="24097"/>
                </a:lnTo>
                <a:close/>
                <a:moveTo>
                  <a:pt x="196970" y="10326"/>
                </a:moveTo>
                <a:cubicBezTo>
                  <a:pt x="197682" y="11162"/>
                  <a:pt x="198423" y="12177"/>
                  <a:pt x="199191" y="13373"/>
                </a:cubicBezTo>
                <a:cubicBezTo>
                  <a:pt x="199960" y="14569"/>
                  <a:pt x="200856" y="16019"/>
                  <a:pt x="201878" y="17722"/>
                </a:cubicBezTo>
                <a:cubicBezTo>
                  <a:pt x="202900" y="19426"/>
                  <a:pt x="203944" y="21283"/>
                  <a:pt x="205010" y="23294"/>
                </a:cubicBezTo>
                <a:cubicBezTo>
                  <a:pt x="206076" y="25304"/>
                  <a:pt x="207114" y="27700"/>
                  <a:pt x="208124" y="30482"/>
                </a:cubicBezTo>
                <a:lnTo>
                  <a:pt x="198212" y="35275"/>
                </a:lnTo>
                <a:cubicBezTo>
                  <a:pt x="197254" y="33203"/>
                  <a:pt x="196004" y="30626"/>
                  <a:pt x="194463" y="27544"/>
                </a:cubicBezTo>
                <a:cubicBezTo>
                  <a:pt x="192921" y="24462"/>
                  <a:pt x="190616" y="20298"/>
                  <a:pt x="187548" y="15051"/>
                </a:cubicBezTo>
                <a:close/>
                <a:moveTo>
                  <a:pt x="43145" y="9113"/>
                </a:moveTo>
                <a:cubicBezTo>
                  <a:pt x="44784" y="9113"/>
                  <a:pt x="47125" y="9157"/>
                  <a:pt x="50166" y="9245"/>
                </a:cubicBezTo>
                <a:cubicBezTo>
                  <a:pt x="53208" y="9334"/>
                  <a:pt x="56286" y="9689"/>
                  <a:pt x="59401" y="10311"/>
                </a:cubicBezTo>
                <a:cubicBezTo>
                  <a:pt x="62516" y="10934"/>
                  <a:pt x="65612" y="11898"/>
                  <a:pt x="68688" y="13206"/>
                </a:cubicBezTo>
                <a:cubicBezTo>
                  <a:pt x="71766" y="14513"/>
                  <a:pt x="74529" y="16391"/>
                  <a:pt x="76979" y="18841"/>
                </a:cubicBezTo>
                <a:cubicBezTo>
                  <a:pt x="79429" y="21290"/>
                  <a:pt x="81412" y="24388"/>
                  <a:pt x="82927" y="28133"/>
                </a:cubicBezTo>
                <a:cubicBezTo>
                  <a:pt x="84442" y="31879"/>
                  <a:pt x="85199" y="36851"/>
                  <a:pt x="85199" y="43049"/>
                </a:cubicBezTo>
                <a:lnTo>
                  <a:pt x="70940" y="43049"/>
                </a:lnTo>
                <a:lnTo>
                  <a:pt x="70940" y="41203"/>
                </a:lnTo>
                <a:cubicBezTo>
                  <a:pt x="70940" y="36674"/>
                  <a:pt x="70112" y="33112"/>
                  <a:pt x="68456" y="30516"/>
                </a:cubicBezTo>
                <a:cubicBezTo>
                  <a:pt x="66801" y="27920"/>
                  <a:pt x="64642" y="25976"/>
                  <a:pt x="61980" y="24683"/>
                </a:cubicBezTo>
                <a:cubicBezTo>
                  <a:pt x="59318" y="23390"/>
                  <a:pt x="56324" y="22604"/>
                  <a:pt x="52998" y="22327"/>
                </a:cubicBezTo>
                <a:cubicBezTo>
                  <a:pt x="49673" y="22050"/>
                  <a:pt x="46511" y="21911"/>
                  <a:pt x="43511" y="21911"/>
                </a:cubicBezTo>
                <a:cubicBezTo>
                  <a:pt x="37563" y="21911"/>
                  <a:pt x="32713" y="22434"/>
                  <a:pt x="28961" y="23478"/>
                </a:cubicBezTo>
                <a:cubicBezTo>
                  <a:pt x="25209" y="24523"/>
                  <a:pt x="22250" y="26414"/>
                  <a:pt x="20083" y="29150"/>
                </a:cubicBezTo>
                <a:cubicBezTo>
                  <a:pt x="17917" y="31887"/>
                  <a:pt x="16385" y="35757"/>
                  <a:pt x="15485" y="40762"/>
                </a:cubicBezTo>
                <a:cubicBezTo>
                  <a:pt x="14586" y="45766"/>
                  <a:pt x="14137" y="52352"/>
                  <a:pt x="14137" y="60518"/>
                </a:cubicBezTo>
                <a:cubicBezTo>
                  <a:pt x="14137" y="67020"/>
                  <a:pt x="14412" y="72531"/>
                  <a:pt x="14962" y="77053"/>
                </a:cubicBezTo>
                <a:cubicBezTo>
                  <a:pt x="15512" y="81575"/>
                  <a:pt x="16740" y="85246"/>
                  <a:pt x="18646" y="88067"/>
                </a:cubicBezTo>
                <a:cubicBezTo>
                  <a:pt x="20552" y="90888"/>
                  <a:pt x="23329" y="92970"/>
                  <a:pt x="26977" y="94314"/>
                </a:cubicBezTo>
                <a:cubicBezTo>
                  <a:pt x="30625" y="95658"/>
                  <a:pt x="35691" y="96330"/>
                  <a:pt x="42174" y="96330"/>
                </a:cubicBezTo>
                <a:cubicBezTo>
                  <a:pt x="48825" y="96330"/>
                  <a:pt x="54080" y="95925"/>
                  <a:pt x="57939" y="95114"/>
                </a:cubicBezTo>
                <a:cubicBezTo>
                  <a:pt x="61798" y="94303"/>
                  <a:pt x="64714" y="92855"/>
                  <a:pt x="66688" y="90769"/>
                </a:cubicBezTo>
                <a:cubicBezTo>
                  <a:pt x="68662" y="88682"/>
                  <a:pt x="69965" y="85860"/>
                  <a:pt x="70598" y="82301"/>
                </a:cubicBezTo>
                <a:cubicBezTo>
                  <a:pt x="71231" y="78742"/>
                  <a:pt x="71547" y="74437"/>
                  <a:pt x="71547" y="69385"/>
                </a:cubicBezTo>
                <a:lnTo>
                  <a:pt x="71547" y="68800"/>
                </a:lnTo>
                <a:lnTo>
                  <a:pt x="40450" y="68800"/>
                </a:lnTo>
                <a:lnTo>
                  <a:pt x="40450" y="56487"/>
                </a:lnTo>
                <a:lnTo>
                  <a:pt x="85685" y="56487"/>
                </a:lnTo>
                <a:cubicBezTo>
                  <a:pt x="85685" y="61587"/>
                  <a:pt x="85661" y="66068"/>
                  <a:pt x="85613" y="69930"/>
                </a:cubicBezTo>
                <a:cubicBezTo>
                  <a:pt x="85565" y="73792"/>
                  <a:pt x="85438" y="76961"/>
                  <a:pt x="85232" y="79439"/>
                </a:cubicBezTo>
                <a:cubicBezTo>
                  <a:pt x="85025" y="81916"/>
                  <a:pt x="84695" y="84083"/>
                  <a:pt x="84241" y="85941"/>
                </a:cubicBezTo>
                <a:cubicBezTo>
                  <a:pt x="83787" y="87799"/>
                  <a:pt x="83081" y="89878"/>
                  <a:pt x="82123" y="92178"/>
                </a:cubicBezTo>
                <a:cubicBezTo>
                  <a:pt x="80713" y="95703"/>
                  <a:pt x="78641" y="98619"/>
                  <a:pt x="75907" y="100926"/>
                </a:cubicBezTo>
                <a:cubicBezTo>
                  <a:pt x="73173" y="103233"/>
                  <a:pt x="70094" y="104992"/>
                  <a:pt x="66670" y="106203"/>
                </a:cubicBezTo>
                <a:cubicBezTo>
                  <a:pt x="63245" y="107414"/>
                  <a:pt x="59582" y="108205"/>
                  <a:pt x="55680" y="108574"/>
                </a:cubicBezTo>
                <a:cubicBezTo>
                  <a:pt x="51778" y="108944"/>
                  <a:pt x="47763" y="109128"/>
                  <a:pt x="43632" y="109128"/>
                </a:cubicBezTo>
                <a:cubicBezTo>
                  <a:pt x="35701" y="109128"/>
                  <a:pt x="28949" y="108422"/>
                  <a:pt x="23376" y="107008"/>
                </a:cubicBezTo>
                <a:cubicBezTo>
                  <a:pt x="17804" y="105594"/>
                  <a:pt x="13279" y="103001"/>
                  <a:pt x="9802" y="99227"/>
                </a:cubicBezTo>
                <a:cubicBezTo>
                  <a:pt x="6325" y="95454"/>
                  <a:pt x="3822" y="90405"/>
                  <a:pt x="2293" y="84082"/>
                </a:cubicBezTo>
                <a:cubicBezTo>
                  <a:pt x="764" y="77759"/>
                  <a:pt x="0" y="69701"/>
                  <a:pt x="0" y="59910"/>
                </a:cubicBezTo>
                <a:cubicBezTo>
                  <a:pt x="0" y="51534"/>
                  <a:pt x="511" y="44216"/>
                  <a:pt x="1534" y="37957"/>
                </a:cubicBezTo>
                <a:cubicBezTo>
                  <a:pt x="2557" y="31698"/>
                  <a:pt x="4628" y="26398"/>
                  <a:pt x="7747" y="22056"/>
                </a:cubicBezTo>
                <a:cubicBezTo>
                  <a:pt x="10867" y="17715"/>
                  <a:pt x="15263" y="14472"/>
                  <a:pt x="20937" y="12328"/>
                </a:cubicBezTo>
                <a:cubicBezTo>
                  <a:pt x="26610" y="10185"/>
                  <a:pt x="34013" y="9113"/>
                  <a:pt x="43145" y="9113"/>
                </a:cubicBezTo>
                <a:close/>
                <a:moveTo>
                  <a:pt x="470395" y="6925"/>
                </a:moveTo>
                <a:lnTo>
                  <a:pt x="482598" y="15213"/>
                </a:lnTo>
                <a:lnTo>
                  <a:pt x="477345" y="20971"/>
                </a:lnTo>
                <a:cubicBezTo>
                  <a:pt x="474919" y="23487"/>
                  <a:pt x="472237" y="26095"/>
                  <a:pt x="469299" y="28794"/>
                </a:cubicBezTo>
                <a:cubicBezTo>
                  <a:pt x="466362" y="31493"/>
                  <a:pt x="463085" y="34383"/>
                  <a:pt x="459470" y="37465"/>
                </a:cubicBezTo>
                <a:cubicBezTo>
                  <a:pt x="455854" y="40546"/>
                  <a:pt x="452267" y="43450"/>
                  <a:pt x="448707" y="46177"/>
                </a:cubicBezTo>
                <a:lnTo>
                  <a:pt x="448707" y="114960"/>
                </a:lnTo>
                <a:lnTo>
                  <a:pt x="434569" y="114960"/>
                </a:lnTo>
                <a:lnTo>
                  <a:pt x="434569" y="54953"/>
                </a:lnTo>
                <a:cubicBezTo>
                  <a:pt x="434923" y="55438"/>
                  <a:pt x="433646" y="56574"/>
                  <a:pt x="430738" y="58360"/>
                </a:cubicBezTo>
                <a:cubicBezTo>
                  <a:pt x="427830" y="60147"/>
                  <a:pt x="424259" y="62178"/>
                  <a:pt x="420025" y="64454"/>
                </a:cubicBezTo>
                <a:cubicBezTo>
                  <a:pt x="415791" y="66730"/>
                  <a:pt x="410907" y="69179"/>
                  <a:pt x="405373" y="71803"/>
                </a:cubicBezTo>
                <a:cubicBezTo>
                  <a:pt x="399839" y="74427"/>
                  <a:pt x="393587" y="76948"/>
                  <a:pt x="386616" y="79368"/>
                </a:cubicBezTo>
                <a:lnTo>
                  <a:pt x="379177" y="68270"/>
                </a:lnTo>
                <a:cubicBezTo>
                  <a:pt x="382669" y="66846"/>
                  <a:pt x="386500" y="65292"/>
                  <a:pt x="390672" y="63606"/>
                </a:cubicBezTo>
                <a:cubicBezTo>
                  <a:pt x="394845" y="61921"/>
                  <a:pt x="399436" y="59876"/>
                  <a:pt x="404449" y="57470"/>
                </a:cubicBezTo>
                <a:cubicBezTo>
                  <a:pt x="409461" y="55065"/>
                  <a:pt x="414768" y="52250"/>
                  <a:pt x="420368" y="49027"/>
                </a:cubicBezTo>
                <a:cubicBezTo>
                  <a:pt x="425969" y="45804"/>
                  <a:pt x="431590" y="42151"/>
                  <a:pt x="437232" y="38068"/>
                </a:cubicBezTo>
                <a:cubicBezTo>
                  <a:pt x="442875" y="33986"/>
                  <a:pt x="448470" y="29394"/>
                  <a:pt x="454019" y="24291"/>
                </a:cubicBezTo>
                <a:cubicBezTo>
                  <a:pt x="459567" y="19188"/>
                  <a:pt x="465026" y="13400"/>
                  <a:pt x="470395" y="6925"/>
                </a:cubicBezTo>
                <a:close/>
                <a:moveTo>
                  <a:pt x="145639" y="6319"/>
                </a:moveTo>
                <a:lnTo>
                  <a:pt x="159776" y="6319"/>
                </a:lnTo>
                <a:lnTo>
                  <a:pt x="159776" y="38823"/>
                </a:lnTo>
                <a:cubicBezTo>
                  <a:pt x="164654" y="40257"/>
                  <a:pt x="169912" y="42052"/>
                  <a:pt x="175549" y="44207"/>
                </a:cubicBezTo>
                <a:cubicBezTo>
                  <a:pt x="181185" y="46363"/>
                  <a:pt x="186611" y="48604"/>
                  <a:pt x="191828" y="50932"/>
                </a:cubicBezTo>
                <a:cubicBezTo>
                  <a:pt x="197044" y="53259"/>
                  <a:pt x="202074" y="55634"/>
                  <a:pt x="206919" y="58056"/>
                </a:cubicBezTo>
                <a:cubicBezTo>
                  <a:pt x="211763" y="60479"/>
                  <a:pt x="216538" y="63060"/>
                  <a:pt x="221242" y="65799"/>
                </a:cubicBezTo>
                <a:lnTo>
                  <a:pt x="215322" y="79004"/>
                </a:lnTo>
                <a:cubicBezTo>
                  <a:pt x="205868" y="73549"/>
                  <a:pt x="196293" y="68488"/>
                  <a:pt x="186595" y="63820"/>
                </a:cubicBezTo>
                <a:cubicBezTo>
                  <a:pt x="176897" y="59152"/>
                  <a:pt x="167958" y="55265"/>
                  <a:pt x="159776" y="52159"/>
                </a:cubicBezTo>
                <a:lnTo>
                  <a:pt x="159776" y="115809"/>
                </a:lnTo>
                <a:lnTo>
                  <a:pt x="145639" y="115809"/>
                </a:lnTo>
                <a:close/>
                <a:moveTo>
                  <a:pt x="212611" y="4736"/>
                </a:moveTo>
                <a:cubicBezTo>
                  <a:pt x="215550" y="8557"/>
                  <a:pt x="217875" y="11968"/>
                  <a:pt x="219584" y="14971"/>
                </a:cubicBezTo>
                <a:cubicBezTo>
                  <a:pt x="221293" y="17974"/>
                  <a:pt x="222736" y="20896"/>
                  <a:pt x="223914" y="23738"/>
                </a:cubicBezTo>
                <a:lnTo>
                  <a:pt x="214197" y="28958"/>
                </a:lnTo>
                <a:cubicBezTo>
                  <a:pt x="212620" y="25828"/>
                  <a:pt x="211079" y="22862"/>
                  <a:pt x="209576" y="20060"/>
                </a:cubicBezTo>
                <a:cubicBezTo>
                  <a:pt x="208073" y="17257"/>
                  <a:pt x="206075" y="13685"/>
                  <a:pt x="203581" y="9343"/>
                </a:cubicBezTo>
                <a:close/>
                <a:moveTo>
                  <a:pt x="603796" y="486"/>
                </a:moveTo>
                <a:cubicBezTo>
                  <a:pt x="604964" y="2454"/>
                  <a:pt x="606216" y="4815"/>
                  <a:pt x="607552" y="7570"/>
                </a:cubicBezTo>
                <a:cubicBezTo>
                  <a:pt x="608888" y="10324"/>
                  <a:pt x="610026" y="13825"/>
                  <a:pt x="610968" y="18073"/>
                </a:cubicBezTo>
                <a:lnTo>
                  <a:pt x="599976" y="20576"/>
                </a:lnTo>
                <a:cubicBezTo>
                  <a:pt x="599127" y="17571"/>
                  <a:pt x="598150" y="14611"/>
                  <a:pt x="597047" y="11696"/>
                </a:cubicBezTo>
                <a:cubicBezTo>
                  <a:pt x="595944" y="8781"/>
                  <a:pt x="594778" y="5913"/>
                  <a:pt x="593549" y="3092"/>
                </a:cubicBezTo>
                <a:close/>
                <a:moveTo>
                  <a:pt x="620934" y="0"/>
                </a:moveTo>
                <a:cubicBezTo>
                  <a:pt x="622661" y="3010"/>
                  <a:pt x="624111" y="5911"/>
                  <a:pt x="625283" y="8701"/>
                </a:cubicBezTo>
                <a:cubicBezTo>
                  <a:pt x="626456" y="11491"/>
                  <a:pt x="627433" y="14594"/>
                  <a:pt x="628216" y="18011"/>
                </a:cubicBezTo>
                <a:lnTo>
                  <a:pt x="617656" y="20818"/>
                </a:lnTo>
                <a:cubicBezTo>
                  <a:pt x="617232" y="19065"/>
                  <a:pt x="616787" y="17561"/>
                  <a:pt x="616320" y="16305"/>
                </a:cubicBezTo>
                <a:cubicBezTo>
                  <a:pt x="615854" y="15050"/>
                  <a:pt x="615295" y="13596"/>
                  <a:pt x="614644" y="11945"/>
                </a:cubicBezTo>
                <a:cubicBezTo>
                  <a:pt x="613993" y="10294"/>
                  <a:pt x="613349" y="8815"/>
                  <a:pt x="612715" y="7509"/>
                </a:cubicBezTo>
                <a:cubicBezTo>
                  <a:pt x="612080" y="6202"/>
                  <a:pt x="611401" y="4518"/>
                  <a:pt x="610678" y="2455"/>
                </a:cubicBezTo>
                <a:close/>
              </a:path>
            </a:pathLst>
          </a:custGeom>
          <a:solidFill>
            <a:schemeClr val="bg1"/>
          </a:solidFill>
          <a:ln>
            <a:noFill/>
          </a:ln>
          <a:effectLst>
            <a:glow rad="635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en-US" altLang="ja-JP" sz="1000" b="1" kern="1200" dirty="0">
              <a:solidFill>
                <a:schemeClr val="bg1"/>
              </a:solidFill>
              <a:effectLst>
                <a:glow rad="63500">
                  <a:schemeClr val="tx1">
                    <a:alpha val="60000"/>
                  </a:schemeClr>
                </a:glow>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300" name="テキスト ボックス 299">
            <a:extLst>
              <a:ext uri="{FF2B5EF4-FFF2-40B4-BE49-F238E27FC236}">
                <a16:creationId xmlns:a16="http://schemas.microsoft.com/office/drawing/2014/main" id="{718D4FDA-B5D7-9C8A-8E4E-B9112D8704BA}"/>
              </a:ext>
            </a:extLst>
          </p:cNvPr>
          <p:cNvSpPr txBox="1"/>
          <p:nvPr/>
        </p:nvSpPr>
        <p:spPr>
          <a:xfrm>
            <a:off x="4841200" y="9278846"/>
            <a:ext cx="626394" cy="115809"/>
          </a:xfrm>
          <a:custGeom>
            <a:avLst/>
            <a:gdLst/>
            <a:ahLst/>
            <a:cxnLst/>
            <a:rect l="l" t="t" r="r" b="b"/>
            <a:pathLst>
              <a:path w="626394" h="115809">
                <a:moveTo>
                  <a:pt x="248743" y="40574"/>
                </a:moveTo>
                <a:lnTo>
                  <a:pt x="349247" y="40574"/>
                </a:lnTo>
                <a:cubicBezTo>
                  <a:pt x="348172" y="50813"/>
                  <a:pt x="346278" y="60003"/>
                  <a:pt x="343564" y="68145"/>
                </a:cubicBezTo>
                <a:cubicBezTo>
                  <a:pt x="340850" y="76287"/>
                  <a:pt x="336538" y="83500"/>
                  <a:pt x="330626" y="89783"/>
                </a:cubicBezTo>
                <a:cubicBezTo>
                  <a:pt x="324715" y="96066"/>
                  <a:pt x="316806" y="101304"/>
                  <a:pt x="306899" y="105497"/>
                </a:cubicBezTo>
                <a:cubicBezTo>
                  <a:pt x="296993" y="109690"/>
                  <a:pt x="284076" y="112561"/>
                  <a:pt x="268149" y="114109"/>
                </a:cubicBezTo>
                <a:lnTo>
                  <a:pt x="263198" y="101844"/>
                </a:lnTo>
                <a:cubicBezTo>
                  <a:pt x="272747" y="100943"/>
                  <a:pt x="281430" y="99610"/>
                  <a:pt x="289249" y="97846"/>
                </a:cubicBezTo>
                <a:cubicBezTo>
                  <a:pt x="297067" y="96082"/>
                  <a:pt x="304029" y="93357"/>
                  <a:pt x="310134" y="89670"/>
                </a:cubicBezTo>
                <a:cubicBezTo>
                  <a:pt x="316240" y="85983"/>
                  <a:pt x="321346" y="81118"/>
                  <a:pt x="325452" y="75076"/>
                </a:cubicBezTo>
                <a:cubicBezTo>
                  <a:pt x="329558" y="69033"/>
                  <a:pt x="332372" y="61718"/>
                  <a:pt x="333894" y="53131"/>
                </a:cubicBezTo>
                <a:lnTo>
                  <a:pt x="248743" y="53131"/>
                </a:lnTo>
                <a:close/>
                <a:moveTo>
                  <a:pt x="517871" y="21381"/>
                </a:moveTo>
                <a:lnTo>
                  <a:pt x="613518" y="21381"/>
                </a:lnTo>
                <a:cubicBezTo>
                  <a:pt x="613254" y="26019"/>
                  <a:pt x="612757" y="31018"/>
                  <a:pt x="612026" y="36378"/>
                </a:cubicBezTo>
                <a:cubicBezTo>
                  <a:pt x="611295" y="41738"/>
                  <a:pt x="609988" y="47488"/>
                  <a:pt x="608105" y="53626"/>
                </a:cubicBezTo>
                <a:cubicBezTo>
                  <a:pt x="606222" y="59764"/>
                  <a:pt x="603558" y="65970"/>
                  <a:pt x="600114" y="72244"/>
                </a:cubicBezTo>
                <a:cubicBezTo>
                  <a:pt x="596671" y="78518"/>
                  <a:pt x="592106" y="84457"/>
                  <a:pt x="586420" y="90060"/>
                </a:cubicBezTo>
                <a:cubicBezTo>
                  <a:pt x="580734" y="95664"/>
                  <a:pt x="573740" y="100604"/>
                  <a:pt x="565437" y="104879"/>
                </a:cubicBezTo>
                <a:cubicBezTo>
                  <a:pt x="557133" y="109154"/>
                  <a:pt x="546889" y="112312"/>
                  <a:pt x="534704" y="114352"/>
                </a:cubicBezTo>
                <a:lnTo>
                  <a:pt x="528805" y="101840"/>
                </a:lnTo>
                <a:cubicBezTo>
                  <a:pt x="538633" y="100138"/>
                  <a:pt x="547435" y="97771"/>
                  <a:pt x="555210" y="94740"/>
                </a:cubicBezTo>
                <a:cubicBezTo>
                  <a:pt x="562986" y="91709"/>
                  <a:pt x="569830" y="87514"/>
                  <a:pt x="575744" y="82156"/>
                </a:cubicBezTo>
                <a:cubicBezTo>
                  <a:pt x="581658" y="76798"/>
                  <a:pt x="586573" y="70103"/>
                  <a:pt x="590489" y="62070"/>
                </a:cubicBezTo>
                <a:cubicBezTo>
                  <a:pt x="594405" y="54038"/>
                  <a:pt x="597126" y="44701"/>
                  <a:pt x="598652" y="34060"/>
                </a:cubicBezTo>
                <a:lnTo>
                  <a:pt x="517871" y="34060"/>
                </a:lnTo>
                <a:close/>
                <a:moveTo>
                  <a:pt x="257488" y="11543"/>
                </a:moveTo>
                <a:lnTo>
                  <a:pt x="342446" y="11543"/>
                </a:lnTo>
                <a:lnTo>
                  <a:pt x="342446" y="24097"/>
                </a:lnTo>
                <a:lnTo>
                  <a:pt x="257488" y="24097"/>
                </a:lnTo>
                <a:close/>
                <a:moveTo>
                  <a:pt x="195148" y="10326"/>
                </a:moveTo>
                <a:cubicBezTo>
                  <a:pt x="195860" y="11162"/>
                  <a:pt x="196601" y="12177"/>
                  <a:pt x="197369" y="13373"/>
                </a:cubicBezTo>
                <a:cubicBezTo>
                  <a:pt x="198138" y="14569"/>
                  <a:pt x="199034" y="16019"/>
                  <a:pt x="200056" y="17722"/>
                </a:cubicBezTo>
                <a:cubicBezTo>
                  <a:pt x="201078" y="19426"/>
                  <a:pt x="202122" y="21283"/>
                  <a:pt x="203188" y="23294"/>
                </a:cubicBezTo>
                <a:cubicBezTo>
                  <a:pt x="204254" y="25304"/>
                  <a:pt x="205292" y="27700"/>
                  <a:pt x="206302" y="30482"/>
                </a:cubicBezTo>
                <a:lnTo>
                  <a:pt x="196390" y="35275"/>
                </a:lnTo>
                <a:cubicBezTo>
                  <a:pt x="195432" y="33203"/>
                  <a:pt x="194182" y="30626"/>
                  <a:pt x="192641" y="27544"/>
                </a:cubicBezTo>
                <a:cubicBezTo>
                  <a:pt x="191099" y="24462"/>
                  <a:pt x="188794" y="20298"/>
                  <a:pt x="185726" y="15051"/>
                </a:cubicBezTo>
                <a:close/>
                <a:moveTo>
                  <a:pt x="0" y="10084"/>
                </a:moveTo>
                <a:lnTo>
                  <a:pt x="14137" y="10084"/>
                </a:lnTo>
                <a:lnTo>
                  <a:pt x="14137" y="51264"/>
                </a:lnTo>
                <a:lnTo>
                  <a:pt x="67781" y="51264"/>
                </a:lnTo>
                <a:lnTo>
                  <a:pt x="67781" y="10084"/>
                </a:lnTo>
                <a:lnTo>
                  <a:pt x="81918" y="10084"/>
                </a:lnTo>
                <a:lnTo>
                  <a:pt x="81918" y="108157"/>
                </a:lnTo>
                <a:lnTo>
                  <a:pt x="67781" y="108157"/>
                </a:lnTo>
                <a:lnTo>
                  <a:pt x="67781" y="64062"/>
                </a:lnTo>
                <a:lnTo>
                  <a:pt x="14137" y="64062"/>
                </a:lnTo>
                <a:lnTo>
                  <a:pt x="14137" y="108157"/>
                </a:lnTo>
                <a:lnTo>
                  <a:pt x="0" y="108157"/>
                </a:lnTo>
                <a:close/>
                <a:moveTo>
                  <a:pt x="468573" y="6925"/>
                </a:moveTo>
                <a:lnTo>
                  <a:pt x="480776" y="15213"/>
                </a:lnTo>
                <a:lnTo>
                  <a:pt x="475523" y="20971"/>
                </a:lnTo>
                <a:cubicBezTo>
                  <a:pt x="473097" y="23487"/>
                  <a:pt x="470415" y="26095"/>
                  <a:pt x="467477" y="28794"/>
                </a:cubicBezTo>
                <a:cubicBezTo>
                  <a:pt x="464540" y="31493"/>
                  <a:pt x="461263" y="34383"/>
                  <a:pt x="457648" y="37465"/>
                </a:cubicBezTo>
                <a:cubicBezTo>
                  <a:pt x="454032" y="40546"/>
                  <a:pt x="450445" y="43450"/>
                  <a:pt x="446885" y="46177"/>
                </a:cubicBezTo>
                <a:lnTo>
                  <a:pt x="446885" y="114960"/>
                </a:lnTo>
                <a:lnTo>
                  <a:pt x="432747" y="114960"/>
                </a:lnTo>
                <a:lnTo>
                  <a:pt x="432747" y="54953"/>
                </a:lnTo>
                <a:cubicBezTo>
                  <a:pt x="433101" y="55438"/>
                  <a:pt x="431824" y="56574"/>
                  <a:pt x="428916" y="58360"/>
                </a:cubicBezTo>
                <a:cubicBezTo>
                  <a:pt x="426008" y="60147"/>
                  <a:pt x="422437" y="62178"/>
                  <a:pt x="418203" y="64454"/>
                </a:cubicBezTo>
                <a:cubicBezTo>
                  <a:pt x="413969" y="66730"/>
                  <a:pt x="409085" y="69179"/>
                  <a:pt x="403551" y="71803"/>
                </a:cubicBezTo>
                <a:cubicBezTo>
                  <a:pt x="398017" y="74427"/>
                  <a:pt x="391765" y="76948"/>
                  <a:pt x="384794" y="79368"/>
                </a:cubicBezTo>
                <a:lnTo>
                  <a:pt x="377355" y="68270"/>
                </a:lnTo>
                <a:cubicBezTo>
                  <a:pt x="380847" y="66846"/>
                  <a:pt x="384678" y="65292"/>
                  <a:pt x="388850" y="63606"/>
                </a:cubicBezTo>
                <a:cubicBezTo>
                  <a:pt x="393023" y="61921"/>
                  <a:pt x="397614" y="59876"/>
                  <a:pt x="402627" y="57470"/>
                </a:cubicBezTo>
                <a:cubicBezTo>
                  <a:pt x="407639" y="55065"/>
                  <a:pt x="412946" y="52250"/>
                  <a:pt x="418546" y="49027"/>
                </a:cubicBezTo>
                <a:cubicBezTo>
                  <a:pt x="424147" y="45804"/>
                  <a:pt x="429768" y="42151"/>
                  <a:pt x="435410" y="38068"/>
                </a:cubicBezTo>
                <a:cubicBezTo>
                  <a:pt x="441053" y="33986"/>
                  <a:pt x="446648" y="29394"/>
                  <a:pt x="452197" y="24291"/>
                </a:cubicBezTo>
                <a:cubicBezTo>
                  <a:pt x="457745" y="19188"/>
                  <a:pt x="463204" y="13400"/>
                  <a:pt x="468573" y="6925"/>
                </a:cubicBezTo>
                <a:close/>
                <a:moveTo>
                  <a:pt x="143817" y="6319"/>
                </a:moveTo>
                <a:lnTo>
                  <a:pt x="157954" y="6319"/>
                </a:lnTo>
                <a:lnTo>
                  <a:pt x="157954" y="38823"/>
                </a:lnTo>
                <a:cubicBezTo>
                  <a:pt x="162832" y="40257"/>
                  <a:pt x="168090" y="42052"/>
                  <a:pt x="173727" y="44207"/>
                </a:cubicBezTo>
                <a:cubicBezTo>
                  <a:pt x="179363" y="46363"/>
                  <a:pt x="184789" y="48604"/>
                  <a:pt x="190006" y="50932"/>
                </a:cubicBezTo>
                <a:cubicBezTo>
                  <a:pt x="195222" y="53259"/>
                  <a:pt x="200252" y="55634"/>
                  <a:pt x="205097" y="58056"/>
                </a:cubicBezTo>
                <a:cubicBezTo>
                  <a:pt x="209941" y="60479"/>
                  <a:pt x="214716" y="63060"/>
                  <a:pt x="219420" y="65799"/>
                </a:cubicBezTo>
                <a:lnTo>
                  <a:pt x="213500" y="79004"/>
                </a:lnTo>
                <a:cubicBezTo>
                  <a:pt x="204046" y="73549"/>
                  <a:pt x="194471" y="68488"/>
                  <a:pt x="184773" y="63820"/>
                </a:cubicBezTo>
                <a:cubicBezTo>
                  <a:pt x="175075" y="59152"/>
                  <a:pt x="166136" y="55265"/>
                  <a:pt x="157954" y="52159"/>
                </a:cubicBezTo>
                <a:lnTo>
                  <a:pt x="157954" y="115809"/>
                </a:lnTo>
                <a:lnTo>
                  <a:pt x="143817" y="115809"/>
                </a:lnTo>
                <a:close/>
                <a:moveTo>
                  <a:pt x="210789" y="4736"/>
                </a:moveTo>
                <a:cubicBezTo>
                  <a:pt x="213728" y="8557"/>
                  <a:pt x="216053" y="11968"/>
                  <a:pt x="217762" y="14971"/>
                </a:cubicBezTo>
                <a:cubicBezTo>
                  <a:pt x="219471" y="17974"/>
                  <a:pt x="220914" y="20896"/>
                  <a:pt x="222092" y="23738"/>
                </a:cubicBezTo>
                <a:lnTo>
                  <a:pt x="212375" y="28958"/>
                </a:lnTo>
                <a:cubicBezTo>
                  <a:pt x="210798" y="25828"/>
                  <a:pt x="209257" y="22862"/>
                  <a:pt x="207754" y="20060"/>
                </a:cubicBezTo>
                <a:cubicBezTo>
                  <a:pt x="206251" y="17257"/>
                  <a:pt x="204253" y="13685"/>
                  <a:pt x="201759" y="9343"/>
                </a:cubicBezTo>
                <a:close/>
                <a:moveTo>
                  <a:pt x="601974" y="486"/>
                </a:moveTo>
                <a:cubicBezTo>
                  <a:pt x="603142" y="2454"/>
                  <a:pt x="604394" y="4815"/>
                  <a:pt x="605730" y="7570"/>
                </a:cubicBezTo>
                <a:cubicBezTo>
                  <a:pt x="607066" y="10324"/>
                  <a:pt x="608204" y="13825"/>
                  <a:pt x="609146" y="18073"/>
                </a:cubicBezTo>
                <a:lnTo>
                  <a:pt x="598154" y="20576"/>
                </a:lnTo>
                <a:cubicBezTo>
                  <a:pt x="597305" y="17571"/>
                  <a:pt x="596328" y="14611"/>
                  <a:pt x="595225" y="11696"/>
                </a:cubicBezTo>
                <a:cubicBezTo>
                  <a:pt x="594122" y="8781"/>
                  <a:pt x="592956" y="5913"/>
                  <a:pt x="591727" y="3092"/>
                </a:cubicBezTo>
                <a:close/>
                <a:moveTo>
                  <a:pt x="619112" y="0"/>
                </a:moveTo>
                <a:cubicBezTo>
                  <a:pt x="620839" y="3010"/>
                  <a:pt x="622289" y="5911"/>
                  <a:pt x="623461" y="8701"/>
                </a:cubicBezTo>
                <a:cubicBezTo>
                  <a:pt x="624634" y="11491"/>
                  <a:pt x="625611" y="14594"/>
                  <a:pt x="626394" y="18011"/>
                </a:cubicBezTo>
                <a:lnTo>
                  <a:pt x="615834" y="20818"/>
                </a:lnTo>
                <a:cubicBezTo>
                  <a:pt x="615410" y="19065"/>
                  <a:pt x="614965" y="17561"/>
                  <a:pt x="614498" y="16305"/>
                </a:cubicBezTo>
                <a:cubicBezTo>
                  <a:pt x="614032" y="15050"/>
                  <a:pt x="613473" y="13596"/>
                  <a:pt x="612822" y="11945"/>
                </a:cubicBezTo>
                <a:cubicBezTo>
                  <a:pt x="612171" y="10294"/>
                  <a:pt x="611527" y="8815"/>
                  <a:pt x="610893" y="7509"/>
                </a:cubicBezTo>
                <a:cubicBezTo>
                  <a:pt x="610258" y="6202"/>
                  <a:pt x="609579" y="4518"/>
                  <a:pt x="608856" y="2455"/>
                </a:cubicBezTo>
                <a:close/>
              </a:path>
            </a:pathLst>
          </a:custGeom>
          <a:solidFill>
            <a:schemeClr val="bg1"/>
          </a:solidFill>
          <a:ln>
            <a:noFill/>
          </a:ln>
          <a:effectLst>
            <a:glow rad="635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en-US" altLang="ja-JP" sz="1000" b="1" kern="1200" dirty="0">
              <a:solidFill>
                <a:schemeClr val="bg1"/>
              </a:solidFill>
              <a:effectLst>
                <a:glow rad="63500">
                  <a:schemeClr val="tx1">
                    <a:alpha val="60000"/>
                  </a:schemeClr>
                </a:glow>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301" name="テキスト ボックス 300">
            <a:extLst>
              <a:ext uri="{FF2B5EF4-FFF2-40B4-BE49-F238E27FC236}">
                <a16:creationId xmlns:a16="http://schemas.microsoft.com/office/drawing/2014/main" id="{7E4F1533-2763-9479-4166-B5C5D1AAEBBF}"/>
              </a:ext>
            </a:extLst>
          </p:cNvPr>
          <p:cNvSpPr txBox="1"/>
          <p:nvPr/>
        </p:nvSpPr>
        <p:spPr>
          <a:xfrm>
            <a:off x="5712406" y="9278846"/>
            <a:ext cx="550072" cy="115809"/>
          </a:xfrm>
          <a:custGeom>
            <a:avLst/>
            <a:gdLst/>
            <a:ahLst/>
            <a:cxnLst/>
            <a:rect l="l" t="t" r="r" b="b"/>
            <a:pathLst>
              <a:path w="550072" h="115809">
                <a:moveTo>
                  <a:pt x="172421" y="40574"/>
                </a:moveTo>
                <a:lnTo>
                  <a:pt x="272925" y="40574"/>
                </a:lnTo>
                <a:cubicBezTo>
                  <a:pt x="271850" y="50813"/>
                  <a:pt x="269956" y="60003"/>
                  <a:pt x="267242" y="68145"/>
                </a:cubicBezTo>
                <a:cubicBezTo>
                  <a:pt x="264528" y="76287"/>
                  <a:pt x="260216" y="83500"/>
                  <a:pt x="254304" y="89783"/>
                </a:cubicBezTo>
                <a:cubicBezTo>
                  <a:pt x="248393" y="96066"/>
                  <a:pt x="240484" y="101304"/>
                  <a:pt x="230577" y="105497"/>
                </a:cubicBezTo>
                <a:cubicBezTo>
                  <a:pt x="220671" y="109690"/>
                  <a:pt x="207754" y="112561"/>
                  <a:pt x="191827" y="114109"/>
                </a:cubicBezTo>
                <a:lnTo>
                  <a:pt x="186876" y="101844"/>
                </a:lnTo>
                <a:cubicBezTo>
                  <a:pt x="196425" y="100943"/>
                  <a:pt x="205108" y="99610"/>
                  <a:pt x="212926" y="97846"/>
                </a:cubicBezTo>
                <a:cubicBezTo>
                  <a:pt x="220745" y="96082"/>
                  <a:pt x="227707" y="93357"/>
                  <a:pt x="233812" y="89670"/>
                </a:cubicBezTo>
                <a:cubicBezTo>
                  <a:pt x="239918" y="85983"/>
                  <a:pt x="245024" y="81118"/>
                  <a:pt x="249130" y="75076"/>
                </a:cubicBezTo>
                <a:cubicBezTo>
                  <a:pt x="253236" y="69033"/>
                  <a:pt x="256050" y="61718"/>
                  <a:pt x="257572" y="53131"/>
                </a:cubicBezTo>
                <a:lnTo>
                  <a:pt x="172421" y="53131"/>
                </a:lnTo>
                <a:close/>
                <a:moveTo>
                  <a:pt x="441549" y="21381"/>
                </a:moveTo>
                <a:lnTo>
                  <a:pt x="537196" y="21381"/>
                </a:lnTo>
                <a:cubicBezTo>
                  <a:pt x="536932" y="26019"/>
                  <a:pt x="536435" y="31018"/>
                  <a:pt x="535704" y="36378"/>
                </a:cubicBezTo>
                <a:cubicBezTo>
                  <a:pt x="534973" y="41738"/>
                  <a:pt x="533666" y="47488"/>
                  <a:pt x="531783" y="53626"/>
                </a:cubicBezTo>
                <a:cubicBezTo>
                  <a:pt x="529900" y="59764"/>
                  <a:pt x="527236" y="65970"/>
                  <a:pt x="523792" y="72244"/>
                </a:cubicBezTo>
                <a:cubicBezTo>
                  <a:pt x="520348" y="78518"/>
                  <a:pt x="515784" y="84457"/>
                  <a:pt x="510098" y="90060"/>
                </a:cubicBezTo>
                <a:cubicBezTo>
                  <a:pt x="504412" y="95664"/>
                  <a:pt x="497418" y="100604"/>
                  <a:pt x="489115" y="104879"/>
                </a:cubicBezTo>
                <a:cubicBezTo>
                  <a:pt x="480811" y="109154"/>
                  <a:pt x="470567" y="112312"/>
                  <a:pt x="458382" y="114352"/>
                </a:cubicBezTo>
                <a:lnTo>
                  <a:pt x="452483" y="101840"/>
                </a:lnTo>
                <a:cubicBezTo>
                  <a:pt x="462311" y="100138"/>
                  <a:pt x="471113" y="97771"/>
                  <a:pt x="478888" y="94740"/>
                </a:cubicBezTo>
                <a:cubicBezTo>
                  <a:pt x="486664" y="91709"/>
                  <a:pt x="493508" y="87514"/>
                  <a:pt x="499422" y="82156"/>
                </a:cubicBezTo>
                <a:cubicBezTo>
                  <a:pt x="505336" y="76798"/>
                  <a:pt x="510251" y="70103"/>
                  <a:pt x="514167" y="62070"/>
                </a:cubicBezTo>
                <a:cubicBezTo>
                  <a:pt x="518083" y="54038"/>
                  <a:pt x="520804" y="44701"/>
                  <a:pt x="522330" y="34060"/>
                </a:cubicBezTo>
                <a:lnTo>
                  <a:pt x="441549" y="34060"/>
                </a:lnTo>
                <a:close/>
                <a:moveTo>
                  <a:pt x="181166" y="11543"/>
                </a:moveTo>
                <a:lnTo>
                  <a:pt x="266124" y="11543"/>
                </a:lnTo>
                <a:lnTo>
                  <a:pt x="266124" y="24097"/>
                </a:lnTo>
                <a:lnTo>
                  <a:pt x="181166" y="24097"/>
                </a:lnTo>
                <a:close/>
                <a:moveTo>
                  <a:pt x="118826" y="10326"/>
                </a:moveTo>
                <a:cubicBezTo>
                  <a:pt x="119538" y="11162"/>
                  <a:pt x="120279" y="12177"/>
                  <a:pt x="121047" y="13373"/>
                </a:cubicBezTo>
                <a:cubicBezTo>
                  <a:pt x="121816" y="14569"/>
                  <a:pt x="122712" y="16019"/>
                  <a:pt x="123734" y="17722"/>
                </a:cubicBezTo>
                <a:cubicBezTo>
                  <a:pt x="124756" y="19426"/>
                  <a:pt x="125800" y="21283"/>
                  <a:pt x="126866" y="23294"/>
                </a:cubicBezTo>
                <a:cubicBezTo>
                  <a:pt x="127932" y="25304"/>
                  <a:pt x="128970" y="27700"/>
                  <a:pt x="129980" y="30482"/>
                </a:cubicBezTo>
                <a:lnTo>
                  <a:pt x="120068" y="35275"/>
                </a:lnTo>
                <a:cubicBezTo>
                  <a:pt x="119110" y="33203"/>
                  <a:pt x="117860" y="30626"/>
                  <a:pt x="116319" y="27544"/>
                </a:cubicBezTo>
                <a:cubicBezTo>
                  <a:pt x="114777" y="24462"/>
                  <a:pt x="112472" y="20298"/>
                  <a:pt x="109404" y="15051"/>
                </a:cubicBezTo>
                <a:close/>
                <a:moveTo>
                  <a:pt x="0" y="10084"/>
                </a:moveTo>
                <a:lnTo>
                  <a:pt x="14259" y="10084"/>
                </a:lnTo>
                <a:lnTo>
                  <a:pt x="14259" y="108157"/>
                </a:lnTo>
                <a:lnTo>
                  <a:pt x="0" y="108157"/>
                </a:lnTo>
                <a:close/>
                <a:moveTo>
                  <a:pt x="392251" y="6925"/>
                </a:moveTo>
                <a:lnTo>
                  <a:pt x="404454" y="15213"/>
                </a:lnTo>
                <a:lnTo>
                  <a:pt x="399201" y="20971"/>
                </a:lnTo>
                <a:cubicBezTo>
                  <a:pt x="396775" y="23487"/>
                  <a:pt x="394093" y="26095"/>
                  <a:pt x="391155" y="28794"/>
                </a:cubicBezTo>
                <a:cubicBezTo>
                  <a:pt x="388218" y="31493"/>
                  <a:pt x="384941" y="34383"/>
                  <a:pt x="381326" y="37465"/>
                </a:cubicBezTo>
                <a:cubicBezTo>
                  <a:pt x="377710" y="40546"/>
                  <a:pt x="374123" y="43450"/>
                  <a:pt x="370563" y="46177"/>
                </a:cubicBezTo>
                <a:lnTo>
                  <a:pt x="370563" y="114960"/>
                </a:lnTo>
                <a:lnTo>
                  <a:pt x="356425" y="114960"/>
                </a:lnTo>
                <a:lnTo>
                  <a:pt x="356425" y="54953"/>
                </a:lnTo>
                <a:cubicBezTo>
                  <a:pt x="356779" y="55438"/>
                  <a:pt x="355502" y="56574"/>
                  <a:pt x="352593" y="58360"/>
                </a:cubicBezTo>
                <a:cubicBezTo>
                  <a:pt x="349686" y="60147"/>
                  <a:pt x="346115" y="62178"/>
                  <a:pt x="341881" y="64454"/>
                </a:cubicBezTo>
                <a:cubicBezTo>
                  <a:pt x="337647" y="66730"/>
                  <a:pt x="332763" y="69179"/>
                  <a:pt x="327229" y="71803"/>
                </a:cubicBezTo>
                <a:cubicBezTo>
                  <a:pt x="321695" y="74427"/>
                  <a:pt x="315443" y="76948"/>
                  <a:pt x="308472" y="79368"/>
                </a:cubicBezTo>
                <a:lnTo>
                  <a:pt x="301033" y="68270"/>
                </a:lnTo>
                <a:cubicBezTo>
                  <a:pt x="304525" y="66846"/>
                  <a:pt x="308357" y="65292"/>
                  <a:pt x="312529" y="63606"/>
                </a:cubicBezTo>
                <a:cubicBezTo>
                  <a:pt x="316700" y="61921"/>
                  <a:pt x="321293" y="59876"/>
                  <a:pt x="326305" y="57470"/>
                </a:cubicBezTo>
                <a:cubicBezTo>
                  <a:pt x="331317" y="55065"/>
                  <a:pt x="336624" y="52250"/>
                  <a:pt x="342224" y="49027"/>
                </a:cubicBezTo>
                <a:cubicBezTo>
                  <a:pt x="347825" y="45804"/>
                  <a:pt x="353446" y="42151"/>
                  <a:pt x="359089" y="38068"/>
                </a:cubicBezTo>
                <a:cubicBezTo>
                  <a:pt x="364731" y="33986"/>
                  <a:pt x="370326" y="29394"/>
                  <a:pt x="375875" y="24291"/>
                </a:cubicBezTo>
                <a:cubicBezTo>
                  <a:pt x="381423" y="19188"/>
                  <a:pt x="386882" y="13400"/>
                  <a:pt x="392251" y="6925"/>
                </a:cubicBezTo>
                <a:close/>
                <a:moveTo>
                  <a:pt x="67495" y="6319"/>
                </a:moveTo>
                <a:lnTo>
                  <a:pt x="81632" y="6319"/>
                </a:lnTo>
                <a:lnTo>
                  <a:pt x="81632" y="38823"/>
                </a:lnTo>
                <a:cubicBezTo>
                  <a:pt x="86510" y="40257"/>
                  <a:pt x="91768" y="42052"/>
                  <a:pt x="97404" y="44207"/>
                </a:cubicBezTo>
                <a:cubicBezTo>
                  <a:pt x="103041" y="46363"/>
                  <a:pt x="108467" y="48604"/>
                  <a:pt x="113684" y="50932"/>
                </a:cubicBezTo>
                <a:cubicBezTo>
                  <a:pt x="118900" y="53259"/>
                  <a:pt x="123930" y="55634"/>
                  <a:pt x="128775" y="58056"/>
                </a:cubicBezTo>
                <a:cubicBezTo>
                  <a:pt x="133619" y="60479"/>
                  <a:pt x="138394" y="63060"/>
                  <a:pt x="143098" y="65799"/>
                </a:cubicBezTo>
                <a:lnTo>
                  <a:pt x="137177" y="79004"/>
                </a:lnTo>
                <a:cubicBezTo>
                  <a:pt x="127724" y="73549"/>
                  <a:pt x="118149" y="68488"/>
                  <a:pt x="108451" y="63820"/>
                </a:cubicBezTo>
                <a:cubicBezTo>
                  <a:pt x="98753" y="59152"/>
                  <a:pt x="89814" y="55265"/>
                  <a:pt x="81632" y="52159"/>
                </a:cubicBezTo>
                <a:lnTo>
                  <a:pt x="81632" y="115809"/>
                </a:lnTo>
                <a:lnTo>
                  <a:pt x="67495" y="115809"/>
                </a:lnTo>
                <a:close/>
                <a:moveTo>
                  <a:pt x="134467" y="4736"/>
                </a:moveTo>
                <a:cubicBezTo>
                  <a:pt x="137406" y="8557"/>
                  <a:pt x="139731" y="11968"/>
                  <a:pt x="141440" y="14971"/>
                </a:cubicBezTo>
                <a:cubicBezTo>
                  <a:pt x="143149" y="17974"/>
                  <a:pt x="144592" y="20896"/>
                  <a:pt x="145770" y="23738"/>
                </a:cubicBezTo>
                <a:lnTo>
                  <a:pt x="136053" y="28958"/>
                </a:lnTo>
                <a:cubicBezTo>
                  <a:pt x="134476" y="25828"/>
                  <a:pt x="132935" y="22862"/>
                  <a:pt x="131432" y="20060"/>
                </a:cubicBezTo>
                <a:cubicBezTo>
                  <a:pt x="129929" y="17257"/>
                  <a:pt x="127931" y="13685"/>
                  <a:pt x="125437" y="9343"/>
                </a:cubicBezTo>
                <a:close/>
                <a:moveTo>
                  <a:pt x="525652" y="486"/>
                </a:moveTo>
                <a:cubicBezTo>
                  <a:pt x="526820" y="2454"/>
                  <a:pt x="528072" y="4815"/>
                  <a:pt x="529408" y="7570"/>
                </a:cubicBezTo>
                <a:cubicBezTo>
                  <a:pt x="530744" y="10324"/>
                  <a:pt x="531882" y="13825"/>
                  <a:pt x="532824" y="18073"/>
                </a:cubicBezTo>
                <a:lnTo>
                  <a:pt x="521832" y="20576"/>
                </a:lnTo>
                <a:cubicBezTo>
                  <a:pt x="520983" y="17571"/>
                  <a:pt x="520006" y="14611"/>
                  <a:pt x="518903" y="11696"/>
                </a:cubicBezTo>
                <a:cubicBezTo>
                  <a:pt x="517800" y="8781"/>
                  <a:pt x="516634" y="5913"/>
                  <a:pt x="515405" y="3092"/>
                </a:cubicBezTo>
                <a:close/>
                <a:moveTo>
                  <a:pt x="542790" y="0"/>
                </a:moveTo>
                <a:cubicBezTo>
                  <a:pt x="544517" y="3010"/>
                  <a:pt x="545967" y="5911"/>
                  <a:pt x="547139" y="8701"/>
                </a:cubicBezTo>
                <a:cubicBezTo>
                  <a:pt x="548312" y="11491"/>
                  <a:pt x="549289" y="14594"/>
                  <a:pt x="550072" y="18011"/>
                </a:cubicBezTo>
                <a:lnTo>
                  <a:pt x="539512" y="20818"/>
                </a:lnTo>
                <a:cubicBezTo>
                  <a:pt x="539088" y="19065"/>
                  <a:pt x="538643" y="17561"/>
                  <a:pt x="538176" y="16305"/>
                </a:cubicBezTo>
                <a:cubicBezTo>
                  <a:pt x="537710" y="15050"/>
                  <a:pt x="537151" y="13596"/>
                  <a:pt x="536500" y="11945"/>
                </a:cubicBezTo>
                <a:cubicBezTo>
                  <a:pt x="535849" y="10294"/>
                  <a:pt x="535206" y="8815"/>
                  <a:pt x="534571" y="7509"/>
                </a:cubicBezTo>
                <a:cubicBezTo>
                  <a:pt x="533936" y="6202"/>
                  <a:pt x="533257" y="4518"/>
                  <a:pt x="532534" y="2455"/>
                </a:cubicBezTo>
                <a:close/>
              </a:path>
            </a:pathLst>
          </a:custGeom>
          <a:solidFill>
            <a:schemeClr val="bg1"/>
          </a:solidFill>
          <a:ln>
            <a:noFill/>
          </a:ln>
          <a:effectLst>
            <a:glow rad="635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en-US" altLang="ja-JP" sz="1000" b="1" kern="1200" dirty="0">
              <a:solidFill>
                <a:schemeClr val="bg1"/>
              </a:solidFill>
              <a:effectLst>
                <a:glow rad="63500">
                  <a:schemeClr val="tx1">
                    <a:alpha val="60000"/>
                  </a:schemeClr>
                </a:glow>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302" name="テキスト ボックス 301">
            <a:extLst>
              <a:ext uri="{FF2B5EF4-FFF2-40B4-BE49-F238E27FC236}">
                <a16:creationId xmlns:a16="http://schemas.microsoft.com/office/drawing/2014/main" id="{D31CF19C-E921-0976-D381-2002BB20F364}"/>
              </a:ext>
            </a:extLst>
          </p:cNvPr>
          <p:cNvSpPr txBox="1"/>
          <p:nvPr/>
        </p:nvSpPr>
        <p:spPr>
          <a:xfrm>
            <a:off x="6566809" y="9278846"/>
            <a:ext cx="604136" cy="115809"/>
          </a:xfrm>
          <a:custGeom>
            <a:avLst/>
            <a:gdLst/>
            <a:ahLst/>
            <a:cxnLst/>
            <a:rect l="l" t="t" r="r" b="b"/>
            <a:pathLst>
              <a:path w="604136" h="115809">
                <a:moveTo>
                  <a:pt x="226485" y="40574"/>
                </a:moveTo>
                <a:lnTo>
                  <a:pt x="326988" y="40574"/>
                </a:lnTo>
                <a:cubicBezTo>
                  <a:pt x="325914" y="50813"/>
                  <a:pt x="324020" y="60003"/>
                  <a:pt x="321306" y="68145"/>
                </a:cubicBezTo>
                <a:cubicBezTo>
                  <a:pt x="318592" y="76287"/>
                  <a:pt x="314279" y="83500"/>
                  <a:pt x="308368" y="89783"/>
                </a:cubicBezTo>
                <a:cubicBezTo>
                  <a:pt x="302457" y="96066"/>
                  <a:pt x="294547" y="101304"/>
                  <a:pt x="284641" y="105497"/>
                </a:cubicBezTo>
                <a:cubicBezTo>
                  <a:pt x="274734" y="109690"/>
                  <a:pt x="261817" y="112561"/>
                  <a:pt x="245891" y="114109"/>
                </a:cubicBezTo>
                <a:lnTo>
                  <a:pt x="240939" y="101844"/>
                </a:lnTo>
                <a:cubicBezTo>
                  <a:pt x="250488" y="100943"/>
                  <a:pt x="259172" y="99610"/>
                  <a:pt x="266990" y="97846"/>
                </a:cubicBezTo>
                <a:cubicBezTo>
                  <a:pt x="274808" y="96082"/>
                  <a:pt x="281770" y="93357"/>
                  <a:pt x="287876" y="89670"/>
                </a:cubicBezTo>
                <a:cubicBezTo>
                  <a:pt x="293981" y="85983"/>
                  <a:pt x="299087" y="81118"/>
                  <a:pt x="303193" y="75076"/>
                </a:cubicBezTo>
                <a:cubicBezTo>
                  <a:pt x="307300" y="69033"/>
                  <a:pt x="310114" y="61718"/>
                  <a:pt x="311636" y="53131"/>
                </a:cubicBezTo>
                <a:lnTo>
                  <a:pt x="226485" y="53131"/>
                </a:lnTo>
                <a:close/>
                <a:moveTo>
                  <a:pt x="495613" y="21381"/>
                </a:moveTo>
                <a:lnTo>
                  <a:pt x="591260" y="21381"/>
                </a:lnTo>
                <a:cubicBezTo>
                  <a:pt x="590996" y="26019"/>
                  <a:pt x="590498" y="31018"/>
                  <a:pt x="589767" y="36378"/>
                </a:cubicBezTo>
                <a:cubicBezTo>
                  <a:pt x="589037" y="41738"/>
                  <a:pt x="587730" y="47488"/>
                  <a:pt x="585847" y="53626"/>
                </a:cubicBezTo>
                <a:cubicBezTo>
                  <a:pt x="583963" y="59764"/>
                  <a:pt x="581300" y="65970"/>
                  <a:pt x="577856" y="72244"/>
                </a:cubicBezTo>
                <a:cubicBezTo>
                  <a:pt x="574412" y="78518"/>
                  <a:pt x="569847" y="84457"/>
                  <a:pt x="564162" y="90060"/>
                </a:cubicBezTo>
                <a:cubicBezTo>
                  <a:pt x="558476" y="95664"/>
                  <a:pt x="551481" y="100604"/>
                  <a:pt x="543178" y="104879"/>
                </a:cubicBezTo>
                <a:cubicBezTo>
                  <a:pt x="534875" y="109154"/>
                  <a:pt x="524630" y="112312"/>
                  <a:pt x="512445" y="114352"/>
                </a:cubicBezTo>
                <a:lnTo>
                  <a:pt x="506546" y="101840"/>
                </a:lnTo>
                <a:cubicBezTo>
                  <a:pt x="516375" y="100138"/>
                  <a:pt x="525177" y="97771"/>
                  <a:pt x="532952" y="94740"/>
                </a:cubicBezTo>
                <a:cubicBezTo>
                  <a:pt x="540727" y="91709"/>
                  <a:pt x="547572" y="87514"/>
                  <a:pt x="553486" y="82156"/>
                </a:cubicBezTo>
                <a:cubicBezTo>
                  <a:pt x="559400" y="76798"/>
                  <a:pt x="564314" y="70103"/>
                  <a:pt x="568230" y="62070"/>
                </a:cubicBezTo>
                <a:cubicBezTo>
                  <a:pt x="572146" y="54038"/>
                  <a:pt x="574867" y="44701"/>
                  <a:pt x="576393" y="34060"/>
                </a:cubicBezTo>
                <a:lnTo>
                  <a:pt x="495613" y="34060"/>
                </a:lnTo>
                <a:close/>
                <a:moveTo>
                  <a:pt x="235230" y="11543"/>
                </a:moveTo>
                <a:lnTo>
                  <a:pt x="320187" y="11543"/>
                </a:lnTo>
                <a:lnTo>
                  <a:pt x="320187" y="24097"/>
                </a:lnTo>
                <a:lnTo>
                  <a:pt x="235230" y="24097"/>
                </a:lnTo>
                <a:close/>
                <a:moveTo>
                  <a:pt x="172890" y="10326"/>
                </a:moveTo>
                <a:cubicBezTo>
                  <a:pt x="173602" y="11162"/>
                  <a:pt x="174342" y="12177"/>
                  <a:pt x="175111" y="13373"/>
                </a:cubicBezTo>
                <a:cubicBezTo>
                  <a:pt x="175880" y="14569"/>
                  <a:pt x="176775" y="16019"/>
                  <a:pt x="177797" y="17722"/>
                </a:cubicBezTo>
                <a:cubicBezTo>
                  <a:pt x="178819" y="19426"/>
                  <a:pt x="179864" y="21283"/>
                  <a:pt x="180930" y="23294"/>
                </a:cubicBezTo>
                <a:cubicBezTo>
                  <a:pt x="181996" y="25304"/>
                  <a:pt x="183034" y="27700"/>
                  <a:pt x="184044" y="30482"/>
                </a:cubicBezTo>
                <a:lnTo>
                  <a:pt x="174132" y="35275"/>
                </a:lnTo>
                <a:cubicBezTo>
                  <a:pt x="173173" y="33203"/>
                  <a:pt x="171924" y="30626"/>
                  <a:pt x="170382" y="27544"/>
                </a:cubicBezTo>
                <a:cubicBezTo>
                  <a:pt x="168841" y="24462"/>
                  <a:pt x="166536" y="20298"/>
                  <a:pt x="163467" y="15051"/>
                </a:cubicBezTo>
                <a:close/>
                <a:moveTo>
                  <a:pt x="51503" y="10084"/>
                </a:moveTo>
                <a:lnTo>
                  <a:pt x="65642" y="10084"/>
                </a:lnTo>
                <a:lnTo>
                  <a:pt x="65642" y="78130"/>
                </a:lnTo>
                <a:cubicBezTo>
                  <a:pt x="65642" y="82140"/>
                  <a:pt x="65261" y="86009"/>
                  <a:pt x="64499" y="89738"/>
                </a:cubicBezTo>
                <a:cubicBezTo>
                  <a:pt x="63737" y="93467"/>
                  <a:pt x="62176" y="96789"/>
                  <a:pt x="59818" y="99703"/>
                </a:cubicBezTo>
                <a:cubicBezTo>
                  <a:pt x="57459" y="102618"/>
                  <a:pt x="54132" y="104917"/>
                  <a:pt x="49835" y="106602"/>
                </a:cubicBezTo>
                <a:cubicBezTo>
                  <a:pt x="45539" y="108286"/>
                  <a:pt x="39908" y="109128"/>
                  <a:pt x="32943" y="109128"/>
                </a:cubicBezTo>
                <a:cubicBezTo>
                  <a:pt x="31501" y="109128"/>
                  <a:pt x="29620" y="109046"/>
                  <a:pt x="27300" y="108880"/>
                </a:cubicBezTo>
                <a:cubicBezTo>
                  <a:pt x="24980" y="108714"/>
                  <a:pt x="22544" y="108343"/>
                  <a:pt x="19990" y="107766"/>
                </a:cubicBezTo>
                <a:cubicBezTo>
                  <a:pt x="17437" y="107190"/>
                  <a:pt x="14878" y="106282"/>
                  <a:pt x="12313" y="105042"/>
                </a:cubicBezTo>
                <a:cubicBezTo>
                  <a:pt x="9749" y="103803"/>
                  <a:pt x="7562" y="102108"/>
                  <a:pt x="5756" y="99958"/>
                </a:cubicBezTo>
                <a:cubicBezTo>
                  <a:pt x="4292" y="98233"/>
                  <a:pt x="3171" y="96356"/>
                  <a:pt x="2394" y="94328"/>
                </a:cubicBezTo>
                <a:cubicBezTo>
                  <a:pt x="1617" y="92299"/>
                  <a:pt x="1044" y="90119"/>
                  <a:pt x="676" y="87788"/>
                </a:cubicBezTo>
                <a:cubicBezTo>
                  <a:pt x="308" y="85457"/>
                  <a:pt x="103" y="82880"/>
                  <a:pt x="61" y="80057"/>
                </a:cubicBezTo>
                <a:cubicBezTo>
                  <a:pt x="20" y="77233"/>
                  <a:pt x="0" y="73749"/>
                  <a:pt x="0" y="69605"/>
                </a:cubicBezTo>
                <a:lnTo>
                  <a:pt x="14259" y="69605"/>
                </a:lnTo>
                <a:lnTo>
                  <a:pt x="14259" y="78495"/>
                </a:lnTo>
                <a:cubicBezTo>
                  <a:pt x="14259" y="80585"/>
                  <a:pt x="14294" y="82159"/>
                  <a:pt x="14364" y="83216"/>
                </a:cubicBezTo>
                <a:cubicBezTo>
                  <a:pt x="14435" y="84274"/>
                  <a:pt x="14535" y="85196"/>
                  <a:pt x="14666" y="85983"/>
                </a:cubicBezTo>
                <a:cubicBezTo>
                  <a:pt x="14797" y="86770"/>
                  <a:pt x="14966" y="87539"/>
                  <a:pt x="15172" y="88291"/>
                </a:cubicBezTo>
                <a:cubicBezTo>
                  <a:pt x="15678" y="90088"/>
                  <a:pt x="16646" y="91519"/>
                  <a:pt x="18078" y="92584"/>
                </a:cubicBezTo>
                <a:cubicBezTo>
                  <a:pt x="19510" y="93650"/>
                  <a:pt x="21091" y="94465"/>
                  <a:pt x="22821" y="95029"/>
                </a:cubicBezTo>
                <a:cubicBezTo>
                  <a:pt x="24552" y="95593"/>
                  <a:pt x="26308" y="95951"/>
                  <a:pt x="28090" y="96103"/>
                </a:cubicBezTo>
                <a:cubicBezTo>
                  <a:pt x="29871" y="96254"/>
                  <a:pt x="31449" y="96330"/>
                  <a:pt x="32821" y="96330"/>
                </a:cubicBezTo>
                <a:cubicBezTo>
                  <a:pt x="36985" y="96330"/>
                  <a:pt x="40268" y="95973"/>
                  <a:pt x="42670" y="95260"/>
                </a:cubicBezTo>
                <a:cubicBezTo>
                  <a:pt x="45072" y="94547"/>
                  <a:pt x="46914" y="93458"/>
                  <a:pt x="48196" y="91993"/>
                </a:cubicBezTo>
                <a:cubicBezTo>
                  <a:pt x="49477" y="90529"/>
                  <a:pt x="50349" y="88526"/>
                  <a:pt x="50810" y="85986"/>
                </a:cubicBezTo>
                <a:cubicBezTo>
                  <a:pt x="51272" y="83445"/>
                  <a:pt x="51503" y="80341"/>
                  <a:pt x="51503" y="76673"/>
                </a:cubicBezTo>
                <a:close/>
                <a:moveTo>
                  <a:pt x="446315" y="6925"/>
                </a:moveTo>
                <a:lnTo>
                  <a:pt x="458518" y="15213"/>
                </a:lnTo>
                <a:lnTo>
                  <a:pt x="453265" y="20971"/>
                </a:lnTo>
                <a:cubicBezTo>
                  <a:pt x="450838" y="23487"/>
                  <a:pt x="448157" y="26095"/>
                  <a:pt x="445219" y="28794"/>
                </a:cubicBezTo>
                <a:cubicBezTo>
                  <a:pt x="442281" y="31493"/>
                  <a:pt x="439005" y="34383"/>
                  <a:pt x="435389" y="37465"/>
                </a:cubicBezTo>
                <a:cubicBezTo>
                  <a:pt x="431774" y="40546"/>
                  <a:pt x="428186" y="43450"/>
                  <a:pt x="424626" y="46177"/>
                </a:cubicBezTo>
                <a:lnTo>
                  <a:pt x="424626" y="114960"/>
                </a:lnTo>
                <a:lnTo>
                  <a:pt x="410489" y="114960"/>
                </a:lnTo>
                <a:lnTo>
                  <a:pt x="410489" y="54953"/>
                </a:lnTo>
                <a:cubicBezTo>
                  <a:pt x="410842" y="55438"/>
                  <a:pt x="409565" y="56574"/>
                  <a:pt x="406657" y="58360"/>
                </a:cubicBezTo>
                <a:cubicBezTo>
                  <a:pt x="403749" y="60147"/>
                  <a:pt x="400178" y="62178"/>
                  <a:pt x="395944" y="64454"/>
                </a:cubicBezTo>
                <a:cubicBezTo>
                  <a:pt x="391710" y="66730"/>
                  <a:pt x="386826" y="69179"/>
                  <a:pt x="381292" y="71803"/>
                </a:cubicBezTo>
                <a:cubicBezTo>
                  <a:pt x="375758" y="74427"/>
                  <a:pt x="369506" y="76948"/>
                  <a:pt x="362536" y="79368"/>
                </a:cubicBezTo>
                <a:lnTo>
                  <a:pt x="355096" y="68270"/>
                </a:lnTo>
                <a:cubicBezTo>
                  <a:pt x="358588" y="66846"/>
                  <a:pt x="362420" y="65292"/>
                  <a:pt x="366592" y="63606"/>
                </a:cubicBezTo>
                <a:cubicBezTo>
                  <a:pt x="370764" y="61921"/>
                  <a:pt x="375356" y="59876"/>
                  <a:pt x="380368" y="57470"/>
                </a:cubicBezTo>
                <a:cubicBezTo>
                  <a:pt x="385381" y="55065"/>
                  <a:pt x="390687" y="52250"/>
                  <a:pt x="396288" y="49027"/>
                </a:cubicBezTo>
                <a:cubicBezTo>
                  <a:pt x="401888" y="45804"/>
                  <a:pt x="407510" y="42151"/>
                  <a:pt x="413152" y="38068"/>
                </a:cubicBezTo>
                <a:cubicBezTo>
                  <a:pt x="418795" y="33986"/>
                  <a:pt x="424390" y="29394"/>
                  <a:pt x="429938" y="24291"/>
                </a:cubicBezTo>
                <a:cubicBezTo>
                  <a:pt x="435486" y="19188"/>
                  <a:pt x="440945" y="13400"/>
                  <a:pt x="446315" y="6925"/>
                </a:cubicBezTo>
                <a:close/>
                <a:moveTo>
                  <a:pt x="121558" y="6319"/>
                </a:moveTo>
                <a:lnTo>
                  <a:pt x="135696" y="6319"/>
                </a:lnTo>
                <a:lnTo>
                  <a:pt x="135696" y="38823"/>
                </a:lnTo>
                <a:cubicBezTo>
                  <a:pt x="140574" y="40257"/>
                  <a:pt x="145831" y="42052"/>
                  <a:pt x="151468" y="44207"/>
                </a:cubicBezTo>
                <a:cubicBezTo>
                  <a:pt x="157105" y="46363"/>
                  <a:pt x="162531" y="48604"/>
                  <a:pt x="167747" y="50932"/>
                </a:cubicBezTo>
                <a:cubicBezTo>
                  <a:pt x="172963" y="53259"/>
                  <a:pt x="177994" y="55634"/>
                  <a:pt x="182838" y="58056"/>
                </a:cubicBezTo>
                <a:cubicBezTo>
                  <a:pt x="187683" y="60479"/>
                  <a:pt x="192457" y="63060"/>
                  <a:pt x="197161" y="65799"/>
                </a:cubicBezTo>
                <a:lnTo>
                  <a:pt x="191241" y="79004"/>
                </a:lnTo>
                <a:cubicBezTo>
                  <a:pt x="181788" y="73549"/>
                  <a:pt x="172212" y="68488"/>
                  <a:pt x="162514" y="63820"/>
                </a:cubicBezTo>
                <a:cubicBezTo>
                  <a:pt x="152817" y="59152"/>
                  <a:pt x="143877" y="55265"/>
                  <a:pt x="135696" y="52159"/>
                </a:cubicBezTo>
                <a:lnTo>
                  <a:pt x="135696" y="115809"/>
                </a:lnTo>
                <a:lnTo>
                  <a:pt x="121558" y="115809"/>
                </a:lnTo>
                <a:close/>
                <a:moveTo>
                  <a:pt x="188530" y="4736"/>
                </a:moveTo>
                <a:cubicBezTo>
                  <a:pt x="191470" y="8557"/>
                  <a:pt x="193794" y="11968"/>
                  <a:pt x="195503" y="14971"/>
                </a:cubicBezTo>
                <a:cubicBezTo>
                  <a:pt x="197212" y="17974"/>
                  <a:pt x="198656" y="20896"/>
                  <a:pt x="199833" y="23738"/>
                </a:cubicBezTo>
                <a:lnTo>
                  <a:pt x="190117" y="28958"/>
                </a:lnTo>
                <a:cubicBezTo>
                  <a:pt x="188539" y="25828"/>
                  <a:pt x="186999" y="22862"/>
                  <a:pt x="185496" y="20060"/>
                </a:cubicBezTo>
                <a:cubicBezTo>
                  <a:pt x="183992" y="17257"/>
                  <a:pt x="181994" y="13685"/>
                  <a:pt x="179501" y="9343"/>
                </a:cubicBezTo>
                <a:close/>
                <a:moveTo>
                  <a:pt x="579715" y="486"/>
                </a:moveTo>
                <a:cubicBezTo>
                  <a:pt x="580884" y="2454"/>
                  <a:pt x="582136" y="4815"/>
                  <a:pt x="583472" y="7570"/>
                </a:cubicBezTo>
                <a:cubicBezTo>
                  <a:pt x="584807" y="10324"/>
                  <a:pt x="585946" y="13825"/>
                  <a:pt x="586887" y="18073"/>
                </a:cubicBezTo>
                <a:lnTo>
                  <a:pt x="575896" y="20576"/>
                </a:lnTo>
                <a:cubicBezTo>
                  <a:pt x="575046" y="17571"/>
                  <a:pt x="574069" y="14611"/>
                  <a:pt x="572967" y="11696"/>
                </a:cubicBezTo>
                <a:cubicBezTo>
                  <a:pt x="571864" y="8781"/>
                  <a:pt x="570698" y="5913"/>
                  <a:pt x="569469" y="3092"/>
                </a:cubicBezTo>
                <a:close/>
                <a:moveTo>
                  <a:pt x="596853" y="0"/>
                </a:moveTo>
                <a:cubicBezTo>
                  <a:pt x="598580" y="3010"/>
                  <a:pt x="600030" y="5911"/>
                  <a:pt x="601203" y="8701"/>
                </a:cubicBezTo>
                <a:cubicBezTo>
                  <a:pt x="602375" y="11491"/>
                  <a:pt x="603353" y="14594"/>
                  <a:pt x="604136" y="18011"/>
                </a:cubicBezTo>
                <a:lnTo>
                  <a:pt x="593576" y="20818"/>
                </a:lnTo>
                <a:cubicBezTo>
                  <a:pt x="593152" y="19065"/>
                  <a:pt x="592706" y="17561"/>
                  <a:pt x="592240" y="16305"/>
                </a:cubicBezTo>
                <a:cubicBezTo>
                  <a:pt x="591774" y="15050"/>
                  <a:pt x="591215" y="13596"/>
                  <a:pt x="590563" y="11945"/>
                </a:cubicBezTo>
                <a:cubicBezTo>
                  <a:pt x="589912" y="10294"/>
                  <a:pt x="589269" y="8815"/>
                  <a:pt x="588634" y="7509"/>
                </a:cubicBezTo>
                <a:cubicBezTo>
                  <a:pt x="588000" y="6202"/>
                  <a:pt x="587321" y="4518"/>
                  <a:pt x="586597" y="2455"/>
                </a:cubicBezTo>
                <a:close/>
              </a:path>
            </a:pathLst>
          </a:custGeom>
          <a:solidFill>
            <a:schemeClr val="bg1"/>
          </a:solidFill>
          <a:ln>
            <a:noFill/>
          </a:ln>
          <a:effectLst>
            <a:glow rad="635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en-US" altLang="ja-JP" sz="1000" b="1" kern="1200" dirty="0">
              <a:solidFill>
                <a:schemeClr val="bg1"/>
              </a:solidFill>
              <a:effectLst>
                <a:glow rad="63500">
                  <a:schemeClr val="tx1">
                    <a:alpha val="60000"/>
                  </a:schemeClr>
                </a:glow>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249" name="円柱 248">
            <a:extLst>
              <a:ext uri="{FF2B5EF4-FFF2-40B4-BE49-F238E27FC236}">
                <a16:creationId xmlns:a16="http://schemas.microsoft.com/office/drawing/2014/main" id="{184BFF6A-A929-C4C4-26BD-311874E13BA6}"/>
              </a:ext>
            </a:extLst>
          </p:cNvPr>
          <p:cNvSpPr/>
          <p:nvPr/>
        </p:nvSpPr>
        <p:spPr>
          <a:xfrm>
            <a:off x="1299412"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円柱 249">
            <a:extLst>
              <a:ext uri="{FF2B5EF4-FFF2-40B4-BE49-F238E27FC236}">
                <a16:creationId xmlns:a16="http://schemas.microsoft.com/office/drawing/2014/main" id="{DEEBB832-983C-640D-0ECD-49EBA0E31183}"/>
              </a:ext>
            </a:extLst>
          </p:cNvPr>
          <p:cNvSpPr/>
          <p:nvPr/>
        </p:nvSpPr>
        <p:spPr>
          <a:xfrm>
            <a:off x="1299412"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柱 254">
            <a:extLst>
              <a:ext uri="{FF2B5EF4-FFF2-40B4-BE49-F238E27FC236}">
                <a16:creationId xmlns:a16="http://schemas.microsoft.com/office/drawing/2014/main" id="{5BA9230D-09A8-5642-0DA0-0C99C54D2083}"/>
              </a:ext>
            </a:extLst>
          </p:cNvPr>
          <p:cNvSpPr/>
          <p:nvPr/>
        </p:nvSpPr>
        <p:spPr>
          <a:xfrm>
            <a:off x="2180348"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柱 255">
            <a:extLst>
              <a:ext uri="{FF2B5EF4-FFF2-40B4-BE49-F238E27FC236}">
                <a16:creationId xmlns:a16="http://schemas.microsoft.com/office/drawing/2014/main" id="{E3872F01-4BC2-304F-76BB-C9308FE89486}"/>
              </a:ext>
            </a:extLst>
          </p:cNvPr>
          <p:cNvSpPr/>
          <p:nvPr/>
        </p:nvSpPr>
        <p:spPr>
          <a:xfrm>
            <a:off x="2180348"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円柱 257">
            <a:extLst>
              <a:ext uri="{FF2B5EF4-FFF2-40B4-BE49-F238E27FC236}">
                <a16:creationId xmlns:a16="http://schemas.microsoft.com/office/drawing/2014/main" id="{323B069A-3C21-8285-6740-C6272CDD4196}"/>
              </a:ext>
            </a:extLst>
          </p:cNvPr>
          <p:cNvSpPr/>
          <p:nvPr/>
        </p:nvSpPr>
        <p:spPr>
          <a:xfrm>
            <a:off x="3003304"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柱 258">
            <a:extLst>
              <a:ext uri="{FF2B5EF4-FFF2-40B4-BE49-F238E27FC236}">
                <a16:creationId xmlns:a16="http://schemas.microsoft.com/office/drawing/2014/main" id="{DCCCA647-E00E-A12E-FB38-05FA5CB0AFF7}"/>
              </a:ext>
            </a:extLst>
          </p:cNvPr>
          <p:cNvSpPr/>
          <p:nvPr/>
        </p:nvSpPr>
        <p:spPr>
          <a:xfrm>
            <a:off x="3003304"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円柱 260">
            <a:extLst>
              <a:ext uri="{FF2B5EF4-FFF2-40B4-BE49-F238E27FC236}">
                <a16:creationId xmlns:a16="http://schemas.microsoft.com/office/drawing/2014/main" id="{18BECA6A-2788-E95B-F691-A03A14258801}"/>
              </a:ext>
            </a:extLst>
          </p:cNvPr>
          <p:cNvSpPr/>
          <p:nvPr/>
        </p:nvSpPr>
        <p:spPr>
          <a:xfrm>
            <a:off x="3875819"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円柱 261">
            <a:extLst>
              <a:ext uri="{FF2B5EF4-FFF2-40B4-BE49-F238E27FC236}">
                <a16:creationId xmlns:a16="http://schemas.microsoft.com/office/drawing/2014/main" id="{3A85902B-A4D1-25FD-51F6-7A55F7C62259}"/>
              </a:ext>
            </a:extLst>
          </p:cNvPr>
          <p:cNvSpPr/>
          <p:nvPr/>
        </p:nvSpPr>
        <p:spPr>
          <a:xfrm>
            <a:off x="3875819"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円柱 263">
            <a:extLst>
              <a:ext uri="{FF2B5EF4-FFF2-40B4-BE49-F238E27FC236}">
                <a16:creationId xmlns:a16="http://schemas.microsoft.com/office/drawing/2014/main" id="{A3F8A895-55EA-9AA9-AFCD-A05D89D69705}"/>
              </a:ext>
            </a:extLst>
          </p:cNvPr>
          <p:cNvSpPr/>
          <p:nvPr/>
        </p:nvSpPr>
        <p:spPr>
          <a:xfrm>
            <a:off x="4698775"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円柱 264">
            <a:extLst>
              <a:ext uri="{FF2B5EF4-FFF2-40B4-BE49-F238E27FC236}">
                <a16:creationId xmlns:a16="http://schemas.microsoft.com/office/drawing/2014/main" id="{3214F5B8-AF22-E1D8-FE64-AC0A52CB8012}"/>
              </a:ext>
            </a:extLst>
          </p:cNvPr>
          <p:cNvSpPr/>
          <p:nvPr/>
        </p:nvSpPr>
        <p:spPr>
          <a:xfrm>
            <a:off x="4698775"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柱 266">
            <a:extLst>
              <a:ext uri="{FF2B5EF4-FFF2-40B4-BE49-F238E27FC236}">
                <a16:creationId xmlns:a16="http://schemas.microsoft.com/office/drawing/2014/main" id="{CEA8C8FD-B43A-A0F0-66F2-24088CA91F09}"/>
              </a:ext>
            </a:extLst>
          </p:cNvPr>
          <p:cNvSpPr/>
          <p:nvPr/>
        </p:nvSpPr>
        <p:spPr>
          <a:xfrm>
            <a:off x="5579170"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円柱 267">
            <a:extLst>
              <a:ext uri="{FF2B5EF4-FFF2-40B4-BE49-F238E27FC236}">
                <a16:creationId xmlns:a16="http://schemas.microsoft.com/office/drawing/2014/main" id="{05F77BCE-BC39-BEB3-A411-7B79564C9C2E}"/>
              </a:ext>
            </a:extLst>
          </p:cNvPr>
          <p:cNvSpPr/>
          <p:nvPr/>
        </p:nvSpPr>
        <p:spPr>
          <a:xfrm>
            <a:off x="5579170"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円柱 269">
            <a:extLst>
              <a:ext uri="{FF2B5EF4-FFF2-40B4-BE49-F238E27FC236}">
                <a16:creationId xmlns:a16="http://schemas.microsoft.com/office/drawing/2014/main" id="{BD2B3F72-7CD5-0355-CE07-C387EDE5E137}"/>
              </a:ext>
            </a:extLst>
          </p:cNvPr>
          <p:cNvSpPr/>
          <p:nvPr/>
        </p:nvSpPr>
        <p:spPr>
          <a:xfrm>
            <a:off x="6402126"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円柱 270">
            <a:extLst>
              <a:ext uri="{FF2B5EF4-FFF2-40B4-BE49-F238E27FC236}">
                <a16:creationId xmlns:a16="http://schemas.microsoft.com/office/drawing/2014/main" id="{71F77425-B464-C28A-591F-310B398E6964}"/>
              </a:ext>
            </a:extLst>
          </p:cNvPr>
          <p:cNvSpPr/>
          <p:nvPr/>
        </p:nvSpPr>
        <p:spPr>
          <a:xfrm>
            <a:off x="6402126"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円柱 250">
            <a:extLst>
              <a:ext uri="{FF2B5EF4-FFF2-40B4-BE49-F238E27FC236}">
                <a16:creationId xmlns:a16="http://schemas.microsoft.com/office/drawing/2014/main" id="{ED9ADB37-6537-A2D9-EA7C-D593AD9ED648}"/>
              </a:ext>
            </a:extLst>
          </p:cNvPr>
          <p:cNvSpPr/>
          <p:nvPr/>
        </p:nvSpPr>
        <p:spPr>
          <a:xfrm>
            <a:off x="1299412"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柱 256">
            <a:extLst>
              <a:ext uri="{FF2B5EF4-FFF2-40B4-BE49-F238E27FC236}">
                <a16:creationId xmlns:a16="http://schemas.microsoft.com/office/drawing/2014/main" id="{50A0143A-2F4E-BB18-2CB2-3E4EFBCD2DB3}"/>
              </a:ext>
            </a:extLst>
          </p:cNvPr>
          <p:cNvSpPr/>
          <p:nvPr/>
        </p:nvSpPr>
        <p:spPr>
          <a:xfrm>
            <a:off x="2180348"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柱 259">
            <a:extLst>
              <a:ext uri="{FF2B5EF4-FFF2-40B4-BE49-F238E27FC236}">
                <a16:creationId xmlns:a16="http://schemas.microsoft.com/office/drawing/2014/main" id="{81062824-41EA-101B-285A-F0E2D8081815}"/>
              </a:ext>
            </a:extLst>
          </p:cNvPr>
          <p:cNvSpPr/>
          <p:nvPr/>
        </p:nvSpPr>
        <p:spPr>
          <a:xfrm>
            <a:off x="3003304"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円柱 262">
            <a:extLst>
              <a:ext uri="{FF2B5EF4-FFF2-40B4-BE49-F238E27FC236}">
                <a16:creationId xmlns:a16="http://schemas.microsoft.com/office/drawing/2014/main" id="{A0C308BE-2E16-7BCC-3CCD-603CF7F695A4}"/>
              </a:ext>
            </a:extLst>
          </p:cNvPr>
          <p:cNvSpPr/>
          <p:nvPr/>
        </p:nvSpPr>
        <p:spPr>
          <a:xfrm>
            <a:off x="3875819"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円柱 265">
            <a:extLst>
              <a:ext uri="{FF2B5EF4-FFF2-40B4-BE49-F238E27FC236}">
                <a16:creationId xmlns:a16="http://schemas.microsoft.com/office/drawing/2014/main" id="{AD0D50A3-94A9-4C60-42CB-E081CE65989B}"/>
              </a:ext>
            </a:extLst>
          </p:cNvPr>
          <p:cNvSpPr/>
          <p:nvPr/>
        </p:nvSpPr>
        <p:spPr>
          <a:xfrm>
            <a:off x="4698775"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円柱 268">
            <a:extLst>
              <a:ext uri="{FF2B5EF4-FFF2-40B4-BE49-F238E27FC236}">
                <a16:creationId xmlns:a16="http://schemas.microsoft.com/office/drawing/2014/main" id="{AFC205B2-024B-CEFC-995C-83ABF2495D8C}"/>
              </a:ext>
            </a:extLst>
          </p:cNvPr>
          <p:cNvSpPr/>
          <p:nvPr/>
        </p:nvSpPr>
        <p:spPr>
          <a:xfrm>
            <a:off x="5579170"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円柱 271">
            <a:extLst>
              <a:ext uri="{FF2B5EF4-FFF2-40B4-BE49-F238E27FC236}">
                <a16:creationId xmlns:a16="http://schemas.microsoft.com/office/drawing/2014/main" id="{E5B8C806-E6F6-927F-8127-E2AF21CD4723}"/>
              </a:ext>
            </a:extLst>
          </p:cNvPr>
          <p:cNvSpPr/>
          <p:nvPr/>
        </p:nvSpPr>
        <p:spPr>
          <a:xfrm>
            <a:off x="6402126"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柱 245">
            <a:extLst>
              <a:ext uri="{FF2B5EF4-FFF2-40B4-BE49-F238E27FC236}">
                <a16:creationId xmlns:a16="http://schemas.microsoft.com/office/drawing/2014/main" id="{F0E1C742-4196-DC5F-F4EF-D923AED3DD18}"/>
              </a:ext>
            </a:extLst>
          </p:cNvPr>
          <p:cNvSpPr/>
          <p:nvPr/>
        </p:nvSpPr>
        <p:spPr>
          <a:xfrm>
            <a:off x="476834" y="8642434"/>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円柱 246">
            <a:extLst>
              <a:ext uri="{FF2B5EF4-FFF2-40B4-BE49-F238E27FC236}">
                <a16:creationId xmlns:a16="http://schemas.microsoft.com/office/drawing/2014/main" id="{8E57B432-01E9-EED2-36F5-CB4DE306DCBA}"/>
              </a:ext>
            </a:extLst>
          </p:cNvPr>
          <p:cNvSpPr/>
          <p:nvPr/>
        </p:nvSpPr>
        <p:spPr>
          <a:xfrm>
            <a:off x="476834" y="84551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円柱 247">
            <a:extLst>
              <a:ext uri="{FF2B5EF4-FFF2-40B4-BE49-F238E27FC236}">
                <a16:creationId xmlns:a16="http://schemas.microsoft.com/office/drawing/2014/main" id="{BFD26F20-0B20-BF69-3EF0-B9582DD3E82C}"/>
              </a:ext>
            </a:extLst>
          </p:cNvPr>
          <p:cNvSpPr/>
          <p:nvPr/>
        </p:nvSpPr>
        <p:spPr>
          <a:xfrm>
            <a:off x="476834" y="826460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C18BFC7A-6233-C8FD-C6DB-A725EEF34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223" y="3862667"/>
            <a:ext cx="713716" cy="599673"/>
          </a:xfrm>
          <a:prstGeom prst="rect">
            <a:avLst/>
          </a:prstGeom>
        </p:spPr>
      </p:pic>
      <p:pic>
        <p:nvPicPr>
          <p:cNvPr id="23" name="図 22">
            <a:extLst>
              <a:ext uri="{FF2B5EF4-FFF2-40B4-BE49-F238E27FC236}">
                <a16:creationId xmlns:a16="http://schemas.microsoft.com/office/drawing/2014/main" id="{BE3CDB21-7F9D-1E55-5F4D-79750290D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92" y="3862667"/>
            <a:ext cx="713716" cy="599673"/>
          </a:xfrm>
          <a:prstGeom prst="rect">
            <a:avLst/>
          </a:prstGeom>
        </p:spPr>
      </p:pic>
      <p:sp>
        <p:nvSpPr>
          <p:cNvPr id="6" name="円柱 5">
            <a:extLst>
              <a:ext uri="{FF2B5EF4-FFF2-40B4-BE49-F238E27FC236}">
                <a16:creationId xmlns:a16="http://schemas.microsoft.com/office/drawing/2014/main" id="{A31E15BC-A3B5-24F7-68B9-223F41B8811B}"/>
              </a:ext>
            </a:extLst>
          </p:cNvPr>
          <p:cNvSpPr/>
          <p:nvPr/>
        </p:nvSpPr>
        <p:spPr>
          <a:xfrm>
            <a:off x="1545922" y="2241609"/>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柱 8">
            <a:extLst>
              <a:ext uri="{FF2B5EF4-FFF2-40B4-BE49-F238E27FC236}">
                <a16:creationId xmlns:a16="http://schemas.microsoft.com/office/drawing/2014/main" id="{3D66BFE7-94D3-25F3-76FA-2989978956DC}"/>
              </a:ext>
            </a:extLst>
          </p:cNvPr>
          <p:cNvSpPr/>
          <p:nvPr/>
        </p:nvSpPr>
        <p:spPr>
          <a:xfrm>
            <a:off x="620989" y="3615043"/>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柱 9">
            <a:extLst>
              <a:ext uri="{FF2B5EF4-FFF2-40B4-BE49-F238E27FC236}">
                <a16:creationId xmlns:a16="http://schemas.microsoft.com/office/drawing/2014/main" id="{68E61508-ACCE-956E-92F2-E8B59D491FCE}"/>
              </a:ext>
            </a:extLst>
          </p:cNvPr>
          <p:cNvSpPr/>
          <p:nvPr/>
        </p:nvSpPr>
        <p:spPr>
          <a:xfrm>
            <a:off x="620989" y="342983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柱 11">
            <a:extLst>
              <a:ext uri="{FF2B5EF4-FFF2-40B4-BE49-F238E27FC236}">
                <a16:creationId xmlns:a16="http://schemas.microsoft.com/office/drawing/2014/main" id="{B8226440-E5E8-C574-947F-6B88F6D40E50}"/>
              </a:ext>
            </a:extLst>
          </p:cNvPr>
          <p:cNvSpPr/>
          <p:nvPr/>
        </p:nvSpPr>
        <p:spPr>
          <a:xfrm>
            <a:off x="620989" y="3243395"/>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柱 12">
            <a:extLst>
              <a:ext uri="{FF2B5EF4-FFF2-40B4-BE49-F238E27FC236}">
                <a16:creationId xmlns:a16="http://schemas.microsoft.com/office/drawing/2014/main" id="{5B155943-9A50-CED7-6632-693486AD79FD}"/>
              </a:ext>
            </a:extLst>
          </p:cNvPr>
          <p:cNvSpPr/>
          <p:nvPr/>
        </p:nvSpPr>
        <p:spPr>
          <a:xfrm>
            <a:off x="620989" y="3058190"/>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柱 23">
            <a:extLst>
              <a:ext uri="{FF2B5EF4-FFF2-40B4-BE49-F238E27FC236}">
                <a16:creationId xmlns:a16="http://schemas.microsoft.com/office/drawing/2014/main" id="{196BCC25-CF8B-A6A3-20AC-344A4AF3257B}"/>
              </a:ext>
            </a:extLst>
          </p:cNvPr>
          <p:cNvSpPr/>
          <p:nvPr/>
        </p:nvSpPr>
        <p:spPr>
          <a:xfrm>
            <a:off x="2556120" y="3615043"/>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柱 24">
            <a:extLst>
              <a:ext uri="{FF2B5EF4-FFF2-40B4-BE49-F238E27FC236}">
                <a16:creationId xmlns:a16="http://schemas.microsoft.com/office/drawing/2014/main" id="{14B5B00E-A75E-D37C-5B32-D1609D2AF468}"/>
              </a:ext>
            </a:extLst>
          </p:cNvPr>
          <p:cNvSpPr/>
          <p:nvPr/>
        </p:nvSpPr>
        <p:spPr>
          <a:xfrm>
            <a:off x="2556120" y="3429839"/>
            <a:ext cx="768819" cy="356387"/>
          </a:xfrm>
          <a:prstGeom prst="can">
            <a:avLst>
              <a:gd name="adj" fmla="val 50000"/>
            </a:avLst>
          </a:prstGeom>
          <a:solidFill>
            <a:schemeClr val="accent5">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柱 25">
            <a:extLst>
              <a:ext uri="{FF2B5EF4-FFF2-40B4-BE49-F238E27FC236}">
                <a16:creationId xmlns:a16="http://schemas.microsoft.com/office/drawing/2014/main" id="{50BF92F8-E449-F4D9-BDF2-2C03CF4FF4F1}"/>
              </a:ext>
            </a:extLst>
          </p:cNvPr>
          <p:cNvSpPr/>
          <p:nvPr/>
        </p:nvSpPr>
        <p:spPr>
          <a:xfrm>
            <a:off x="2556120" y="3243395"/>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柱 26">
            <a:extLst>
              <a:ext uri="{FF2B5EF4-FFF2-40B4-BE49-F238E27FC236}">
                <a16:creationId xmlns:a16="http://schemas.microsoft.com/office/drawing/2014/main" id="{FC247D05-3999-918D-7AD9-A7B96D41F306}"/>
              </a:ext>
            </a:extLst>
          </p:cNvPr>
          <p:cNvSpPr/>
          <p:nvPr/>
        </p:nvSpPr>
        <p:spPr>
          <a:xfrm>
            <a:off x="2556120" y="3058190"/>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柱 29">
            <a:extLst>
              <a:ext uri="{FF2B5EF4-FFF2-40B4-BE49-F238E27FC236}">
                <a16:creationId xmlns:a16="http://schemas.microsoft.com/office/drawing/2014/main" id="{7B69F059-9173-028D-0792-E9B5D52AF0FE}"/>
              </a:ext>
            </a:extLst>
          </p:cNvPr>
          <p:cNvSpPr/>
          <p:nvPr/>
        </p:nvSpPr>
        <p:spPr>
          <a:xfrm>
            <a:off x="1545922" y="2049126"/>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柱 30">
            <a:extLst>
              <a:ext uri="{FF2B5EF4-FFF2-40B4-BE49-F238E27FC236}">
                <a16:creationId xmlns:a16="http://schemas.microsoft.com/office/drawing/2014/main" id="{A67FFE79-67F6-163F-272B-A2503E9A51F7}"/>
              </a:ext>
            </a:extLst>
          </p:cNvPr>
          <p:cNvSpPr/>
          <p:nvPr/>
        </p:nvSpPr>
        <p:spPr>
          <a:xfrm>
            <a:off x="1545922" y="1851880"/>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円柱 31">
            <a:extLst>
              <a:ext uri="{FF2B5EF4-FFF2-40B4-BE49-F238E27FC236}">
                <a16:creationId xmlns:a16="http://schemas.microsoft.com/office/drawing/2014/main" id="{5528333C-EDBB-C4CB-3C1B-237706CC95C4}"/>
              </a:ext>
            </a:extLst>
          </p:cNvPr>
          <p:cNvSpPr/>
          <p:nvPr/>
        </p:nvSpPr>
        <p:spPr>
          <a:xfrm>
            <a:off x="1545922" y="1659397"/>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4" name="グループ化 93">
            <a:extLst>
              <a:ext uri="{FF2B5EF4-FFF2-40B4-BE49-F238E27FC236}">
                <a16:creationId xmlns:a16="http://schemas.microsoft.com/office/drawing/2014/main" id="{F3F5B94D-E35F-5460-B44B-211D6FDDCD11}"/>
              </a:ext>
            </a:extLst>
          </p:cNvPr>
          <p:cNvGrpSpPr/>
          <p:nvPr/>
        </p:nvGrpSpPr>
        <p:grpSpPr>
          <a:xfrm>
            <a:off x="774321" y="2644646"/>
            <a:ext cx="978694" cy="338139"/>
            <a:chOff x="892969" y="1935956"/>
            <a:chExt cx="978694" cy="338139"/>
          </a:xfrm>
        </p:grpSpPr>
        <p:cxnSp>
          <p:nvCxnSpPr>
            <p:cNvPr id="35" name="直線コネクタ 34">
              <a:extLst>
                <a:ext uri="{FF2B5EF4-FFF2-40B4-BE49-F238E27FC236}">
                  <a16:creationId xmlns:a16="http://schemas.microsoft.com/office/drawing/2014/main" id="{1F1BE98B-4A0F-DA00-CFA5-5A04E1815536}"/>
                </a:ext>
              </a:extLst>
            </p:cNvPr>
            <p:cNvCxnSpPr>
              <a:cxnSpLocks/>
            </p:cNvCxnSpPr>
            <p:nvPr/>
          </p:nvCxnSpPr>
          <p:spPr>
            <a:xfrm>
              <a:off x="892969" y="2038351"/>
              <a:ext cx="9786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06462B30-A035-CD4B-3AA8-C4A9FAEB10D9}"/>
                </a:ext>
              </a:extLst>
            </p:cNvPr>
            <p:cNvCxnSpPr/>
            <p:nvPr/>
          </p:nvCxnSpPr>
          <p:spPr>
            <a:xfrm>
              <a:off x="897729" y="2028826"/>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15732BC-CFCD-C3FE-28A1-8D08763D3556}"/>
                </a:ext>
              </a:extLst>
            </p:cNvPr>
            <p:cNvCxnSpPr>
              <a:cxnSpLocks/>
            </p:cNvCxnSpPr>
            <p:nvPr/>
          </p:nvCxnSpPr>
          <p:spPr>
            <a:xfrm flipV="1">
              <a:off x="1871663" y="1935956"/>
              <a:ext cx="0" cy="11191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2" name="テキスト ボックス 41">
            <a:extLst>
              <a:ext uri="{FF2B5EF4-FFF2-40B4-BE49-F238E27FC236}">
                <a16:creationId xmlns:a16="http://schemas.microsoft.com/office/drawing/2014/main" id="{F1FFEAD5-D6F9-152E-911F-6C7F125D1790}"/>
              </a:ext>
            </a:extLst>
          </p:cNvPr>
          <p:cNvSpPr txBox="1"/>
          <p:nvPr/>
        </p:nvSpPr>
        <p:spPr>
          <a:xfrm>
            <a:off x="1389808" y="3204621"/>
            <a:ext cx="1166312" cy="861774"/>
          </a:xfrm>
          <a:prstGeom prst="rect">
            <a:avLst/>
          </a:prstGeom>
          <a:noFill/>
          <a:ln>
            <a:noFill/>
          </a:ln>
        </p:spPr>
        <p:txBody>
          <a:bodyPr wrap="square" rtlCol="0">
            <a:spAutoFit/>
          </a:bodyPr>
          <a:lstStyle/>
          <a:p>
            <a:pPr algn="ct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分散して</a:t>
            </a:r>
            <a:r>
              <a:rPr kumimoji="1" lang="ja-JP" altLang="en-US" sz="1000" b="1" dirty="0">
                <a:latin typeface="A-OTF 新ゴ Pro R" panose="020B0400000000000000" pitchFamily="50" charset="-128"/>
                <a:ea typeface="A-OTF 新ゴ Pro R" panose="020B0400000000000000" pitchFamily="50" charset="-128"/>
                <a:cs typeface="Times New Roman" panose="02020603050405020304" pitchFamily="18" charset="0"/>
              </a:rPr>
              <a:t>書き込みを行うことで負担も分散</a:t>
            </a:r>
            <a:r>
              <a:rPr kumimoji="1" lang="en-US" altLang="ja-JP" sz="1000" b="1" dirty="0">
                <a:latin typeface="A-OTF 新ゴ Pro R" panose="020B0400000000000000" pitchFamily="50" charset="-128"/>
                <a:ea typeface="A-OTF 新ゴ Pro R" panose="020B0400000000000000" pitchFamily="50" charset="-128"/>
                <a:cs typeface="Times New Roman" panose="02020603050405020304" pitchFamily="18" charset="0"/>
              </a:rPr>
              <a:t>! HDD</a:t>
            </a:r>
            <a:r>
              <a:rPr kumimoji="1" lang="ja-JP" altLang="en-US" sz="1000" b="1" dirty="0">
                <a:latin typeface="A-OTF 新ゴ Pro R" panose="020B0400000000000000" pitchFamily="50" charset="-128"/>
                <a:ea typeface="A-OTF 新ゴ Pro R" panose="020B0400000000000000" pitchFamily="50" charset="-128"/>
                <a:cs typeface="Times New Roman" panose="02020603050405020304" pitchFamily="18" charset="0"/>
              </a:rPr>
              <a:t>が多いほど</a:t>
            </a:r>
            <a:endParaRPr kumimoji="1" lang="en-US" altLang="ja-JP" sz="1000" b="1" dirty="0">
              <a:latin typeface="A-OTF 新ゴ Pro R" panose="020B0400000000000000" pitchFamily="50" charset="-128"/>
              <a:ea typeface="A-OTF 新ゴ Pro R" panose="020B0400000000000000" pitchFamily="50" charset="-128"/>
              <a:cs typeface="Times New Roman" panose="02020603050405020304" pitchFamily="18" charset="0"/>
            </a:endParaRPr>
          </a:p>
          <a:p>
            <a:pPr algn="ctr"/>
            <a:r>
              <a:rPr kumimoji="1" lang="ja-JP" altLang="en-US"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rPr>
              <a:t>高速に</a:t>
            </a:r>
            <a:r>
              <a:rPr kumimoji="1" lang="en-US" alt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rPr>
              <a:t>!</a:t>
            </a:r>
            <a:endParaRPr 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CE07A799-D79B-B8FD-9AE0-A5834905A3F9}"/>
              </a:ext>
            </a:extLst>
          </p:cNvPr>
          <p:cNvSpPr txBox="1"/>
          <p:nvPr/>
        </p:nvSpPr>
        <p:spPr>
          <a:xfrm>
            <a:off x="1878925" y="1878387"/>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C2F8AF00-126F-A1DF-C17D-9D6C13324B3C}"/>
              </a:ext>
            </a:extLst>
          </p:cNvPr>
          <p:cNvSpPr txBox="1"/>
          <p:nvPr/>
        </p:nvSpPr>
        <p:spPr>
          <a:xfrm>
            <a:off x="1887592" y="2074036"/>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E9E7A2F5-CD79-BA1A-09B6-8980B6282CC0}"/>
              </a:ext>
            </a:extLst>
          </p:cNvPr>
          <p:cNvSpPr txBox="1"/>
          <p:nvPr/>
        </p:nvSpPr>
        <p:spPr>
          <a:xfrm>
            <a:off x="1886570" y="2264385"/>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E3A2FE8C-73DA-32BD-E244-2E89092E7DE7}"/>
              </a:ext>
            </a:extLst>
          </p:cNvPr>
          <p:cNvSpPr txBox="1"/>
          <p:nvPr/>
        </p:nvSpPr>
        <p:spPr>
          <a:xfrm>
            <a:off x="1884125" y="2456803"/>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50" name="テキスト ボックス 49">
            <a:extLst>
              <a:ext uri="{FF2B5EF4-FFF2-40B4-BE49-F238E27FC236}">
                <a16:creationId xmlns:a16="http://schemas.microsoft.com/office/drawing/2014/main" id="{354FB179-D5E0-C972-2C04-BE5DDB1D2BD6}"/>
              </a:ext>
            </a:extLst>
          </p:cNvPr>
          <p:cNvSpPr txBox="1"/>
          <p:nvPr/>
        </p:nvSpPr>
        <p:spPr>
          <a:xfrm>
            <a:off x="953992" y="3277405"/>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636972DC-6C67-A475-9128-5B8E12BA1F22}"/>
              </a:ext>
            </a:extLst>
          </p:cNvPr>
          <p:cNvSpPr txBox="1"/>
          <p:nvPr/>
        </p:nvSpPr>
        <p:spPr>
          <a:xfrm>
            <a:off x="962659" y="3463647"/>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7FCBBF26-A07D-612C-65C9-7DE99F6BE4DF}"/>
              </a:ext>
            </a:extLst>
          </p:cNvPr>
          <p:cNvSpPr txBox="1"/>
          <p:nvPr/>
        </p:nvSpPr>
        <p:spPr>
          <a:xfrm>
            <a:off x="1017752" y="1377063"/>
            <a:ext cx="1825161" cy="246221"/>
          </a:xfrm>
          <a:prstGeom prst="rect">
            <a:avLst/>
          </a:prstGeom>
          <a:noFill/>
          <a:ln>
            <a:noFill/>
          </a:ln>
        </p:spPr>
        <p:txBody>
          <a:bodyPr wrap="square" rtlCol="0">
            <a:spAutoFit/>
          </a:bodyPr>
          <a:lstStyle/>
          <a:p>
            <a:pPr algn="ct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ABCD</a:t>
            </a:r>
            <a:r>
              <a:rPr kumimoji="1" lang="ja-JP" altLang="en-US" sz="1000" b="1" kern="100" dirty="0">
                <a:latin typeface="A-OTF 新ゴ Pro R" panose="020B0400000000000000" pitchFamily="50" charset="-128"/>
                <a:ea typeface="A-OTF 新ゴ Pro R" panose="020B0400000000000000" pitchFamily="50" charset="-128"/>
                <a:cs typeface="Times New Roman" panose="02020603050405020304" pitchFamily="18" charset="0"/>
              </a:rPr>
              <a:t>の書き込み指示</a:t>
            </a:r>
            <a:endPar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pic>
        <p:nvPicPr>
          <p:cNvPr id="59" name="図 58">
            <a:extLst>
              <a:ext uri="{FF2B5EF4-FFF2-40B4-BE49-F238E27FC236}">
                <a16:creationId xmlns:a16="http://schemas.microsoft.com/office/drawing/2014/main" id="{83681C07-D6C2-6831-EB80-26C2029F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779" y="3862667"/>
            <a:ext cx="713716" cy="599673"/>
          </a:xfrm>
          <a:prstGeom prst="rect">
            <a:avLst/>
          </a:prstGeom>
        </p:spPr>
      </p:pic>
      <p:pic>
        <p:nvPicPr>
          <p:cNvPr id="60" name="図 59">
            <a:extLst>
              <a:ext uri="{FF2B5EF4-FFF2-40B4-BE49-F238E27FC236}">
                <a16:creationId xmlns:a16="http://schemas.microsoft.com/office/drawing/2014/main" id="{E8B090CA-A6DB-916F-281F-944FDF711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648" y="3862667"/>
            <a:ext cx="713716" cy="599673"/>
          </a:xfrm>
          <a:prstGeom prst="rect">
            <a:avLst/>
          </a:prstGeom>
        </p:spPr>
      </p:pic>
      <p:sp>
        <p:nvSpPr>
          <p:cNvPr id="61" name="円柱 60">
            <a:extLst>
              <a:ext uri="{FF2B5EF4-FFF2-40B4-BE49-F238E27FC236}">
                <a16:creationId xmlns:a16="http://schemas.microsoft.com/office/drawing/2014/main" id="{63D6DD04-D72A-B1E6-9DF1-17B0A709BA59}"/>
              </a:ext>
            </a:extLst>
          </p:cNvPr>
          <p:cNvSpPr/>
          <p:nvPr/>
        </p:nvSpPr>
        <p:spPr>
          <a:xfrm>
            <a:off x="5215478" y="2241609"/>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円柱 61">
            <a:extLst>
              <a:ext uri="{FF2B5EF4-FFF2-40B4-BE49-F238E27FC236}">
                <a16:creationId xmlns:a16="http://schemas.microsoft.com/office/drawing/2014/main" id="{CA3618F3-24BA-7E8E-B123-C90F330C6809}"/>
              </a:ext>
            </a:extLst>
          </p:cNvPr>
          <p:cNvSpPr/>
          <p:nvPr/>
        </p:nvSpPr>
        <p:spPr>
          <a:xfrm>
            <a:off x="4290545" y="3615043"/>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柱 62">
            <a:extLst>
              <a:ext uri="{FF2B5EF4-FFF2-40B4-BE49-F238E27FC236}">
                <a16:creationId xmlns:a16="http://schemas.microsoft.com/office/drawing/2014/main" id="{5EA59450-56AC-CE20-E487-4BBBC5B4FCAA}"/>
              </a:ext>
            </a:extLst>
          </p:cNvPr>
          <p:cNvSpPr/>
          <p:nvPr/>
        </p:nvSpPr>
        <p:spPr>
          <a:xfrm>
            <a:off x="4290545" y="3429839"/>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柱 63">
            <a:extLst>
              <a:ext uri="{FF2B5EF4-FFF2-40B4-BE49-F238E27FC236}">
                <a16:creationId xmlns:a16="http://schemas.microsoft.com/office/drawing/2014/main" id="{B3D77650-8B74-3242-AF23-C36D5257B259}"/>
              </a:ext>
            </a:extLst>
          </p:cNvPr>
          <p:cNvSpPr/>
          <p:nvPr/>
        </p:nvSpPr>
        <p:spPr>
          <a:xfrm>
            <a:off x="4290545" y="3243395"/>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柱 64">
            <a:extLst>
              <a:ext uri="{FF2B5EF4-FFF2-40B4-BE49-F238E27FC236}">
                <a16:creationId xmlns:a16="http://schemas.microsoft.com/office/drawing/2014/main" id="{FAC5EEB9-23C5-CA27-E2E1-0B98EEEA6FEC}"/>
              </a:ext>
            </a:extLst>
          </p:cNvPr>
          <p:cNvSpPr/>
          <p:nvPr/>
        </p:nvSpPr>
        <p:spPr>
          <a:xfrm>
            <a:off x="4290545" y="3058190"/>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円柱 65">
            <a:extLst>
              <a:ext uri="{FF2B5EF4-FFF2-40B4-BE49-F238E27FC236}">
                <a16:creationId xmlns:a16="http://schemas.microsoft.com/office/drawing/2014/main" id="{A9D6E3C3-BA05-EE2C-A6CB-3265D67321E3}"/>
              </a:ext>
            </a:extLst>
          </p:cNvPr>
          <p:cNvSpPr/>
          <p:nvPr/>
        </p:nvSpPr>
        <p:spPr>
          <a:xfrm>
            <a:off x="6225676" y="3615043"/>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柱 66">
            <a:extLst>
              <a:ext uri="{FF2B5EF4-FFF2-40B4-BE49-F238E27FC236}">
                <a16:creationId xmlns:a16="http://schemas.microsoft.com/office/drawing/2014/main" id="{B174C018-F4F6-0775-1A65-247C5920061C}"/>
              </a:ext>
            </a:extLst>
          </p:cNvPr>
          <p:cNvSpPr/>
          <p:nvPr/>
        </p:nvSpPr>
        <p:spPr>
          <a:xfrm>
            <a:off x="6225676" y="3429839"/>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柱 67">
            <a:extLst>
              <a:ext uri="{FF2B5EF4-FFF2-40B4-BE49-F238E27FC236}">
                <a16:creationId xmlns:a16="http://schemas.microsoft.com/office/drawing/2014/main" id="{85E40C1E-8DC3-0019-C652-15C56AACFA3B}"/>
              </a:ext>
            </a:extLst>
          </p:cNvPr>
          <p:cNvSpPr/>
          <p:nvPr/>
        </p:nvSpPr>
        <p:spPr>
          <a:xfrm>
            <a:off x="6225676" y="3243395"/>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柱 68">
            <a:extLst>
              <a:ext uri="{FF2B5EF4-FFF2-40B4-BE49-F238E27FC236}">
                <a16:creationId xmlns:a16="http://schemas.microsoft.com/office/drawing/2014/main" id="{E92E1680-4651-F4D7-7A61-93D2A5AC3EE2}"/>
              </a:ext>
            </a:extLst>
          </p:cNvPr>
          <p:cNvSpPr/>
          <p:nvPr/>
        </p:nvSpPr>
        <p:spPr>
          <a:xfrm>
            <a:off x="6225676" y="3058190"/>
            <a:ext cx="768819" cy="356387"/>
          </a:xfrm>
          <a:prstGeom prst="can">
            <a:avLst>
              <a:gd name="adj" fmla="val 50000"/>
            </a:avLst>
          </a:prstGeom>
          <a:solidFill>
            <a:schemeClr val="accent5">
              <a:lumMod val="7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柱 69">
            <a:extLst>
              <a:ext uri="{FF2B5EF4-FFF2-40B4-BE49-F238E27FC236}">
                <a16:creationId xmlns:a16="http://schemas.microsoft.com/office/drawing/2014/main" id="{726ECBD1-A540-44AD-5B6A-0507A10CB262}"/>
              </a:ext>
            </a:extLst>
          </p:cNvPr>
          <p:cNvSpPr/>
          <p:nvPr/>
        </p:nvSpPr>
        <p:spPr>
          <a:xfrm>
            <a:off x="5215478" y="2049126"/>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円柱 70">
            <a:extLst>
              <a:ext uri="{FF2B5EF4-FFF2-40B4-BE49-F238E27FC236}">
                <a16:creationId xmlns:a16="http://schemas.microsoft.com/office/drawing/2014/main" id="{F0A00EC9-F557-DC51-48B2-F018D079CC9C}"/>
              </a:ext>
            </a:extLst>
          </p:cNvPr>
          <p:cNvSpPr/>
          <p:nvPr/>
        </p:nvSpPr>
        <p:spPr>
          <a:xfrm>
            <a:off x="5215478" y="1851880"/>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円柱 71">
            <a:extLst>
              <a:ext uri="{FF2B5EF4-FFF2-40B4-BE49-F238E27FC236}">
                <a16:creationId xmlns:a16="http://schemas.microsoft.com/office/drawing/2014/main" id="{8772EB8D-AF6C-874B-CC7C-5340C74DD772}"/>
              </a:ext>
            </a:extLst>
          </p:cNvPr>
          <p:cNvSpPr/>
          <p:nvPr/>
        </p:nvSpPr>
        <p:spPr>
          <a:xfrm>
            <a:off x="5215478" y="1659397"/>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3" name="直線コネクタ 72">
            <a:extLst>
              <a:ext uri="{FF2B5EF4-FFF2-40B4-BE49-F238E27FC236}">
                <a16:creationId xmlns:a16="http://schemas.microsoft.com/office/drawing/2014/main" id="{1F62773F-DE38-F565-0E34-2090C658DD35}"/>
              </a:ext>
            </a:extLst>
          </p:cNvPr>
          <p:cNvCxnSpPr/>
          <p:nvPr/>
        </p:nvCxnSpPr>
        <p:spPr>
          <a:xfrm>
            <a:off x="4617575" y="2761328"/>
            <a:ext cx="19954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6A3FD202-D463-C55B-791B-6C008B2BF39B}"/>
              </a:ext>
            </a:extLst>
          </p:cNvPr>
          <p:cNvCxnSpPr/>
          <p:nvPr/>
        </p:nvCxnSpPr>
        <p:spPr>
          <a:xfrm>
            <a:off x="4622335" y="2751803"/>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20D374F5-1E13-2B11-842B-F8FB31E8CEC8}"/>
              </a:ext>
            </a:extLst>
          </p:cNvPr>
          <p:cNvCxnSpPr/>
          <p:nvPr/>
        </p:nvCxnSpPr>
        <p:spPr>
          <a:xfrm>
            <a:off x="6608298" y="2751803"/>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9AE47AD-446C-1741-FAED-B7BF2DA9124D}"/>
              </a:ext>
            </a:extLst>
          </p:cNvPr>
          <p:cNvCxnSpPr/>
          <p:nvPr/>
        </p:nvCxnSpPr>
        <p:spPr>
          <a:xfrm flipV="1">
            <a:off x="5596269" y="2649409"/>
            <a:ext cx="0" cy="10239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EAD940B4-13D7-F099-A5DB-49A998BD3D50}"/>
              </a:ext>
            </a:extLst>
          </p:cNvPr>
          <p:cNvSpPr txBox="1"/>
          <p:nvPr/>
        </p:nvSpPr>
        <p:spPr>
          <a:xfrm>
            <a:off x="5059364" y="3116189"/>
            <a:ext cx="1166312" cy="1015663"/>
          </a:xfrm>
          <a:prstGeom prst="rect">
            <a:avLst/>
          </a:prstGeom>
          <a:noFill/>
          <a:ln>
            <a:noFill/>
          </a:ln>
        </p:spPr>
        <p:txBody>
          <a:bodyPr wrap="square" rtlCol="0">
            <a:spAutoFit/>
          </a:bodyPr>
          <a:lstStyle/>
          <a:p>
            <a:pPr algn="ct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同時に</a:t>
            </a: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2</a:t>
            </a: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台の</a:t>
            </a:r>
            <a:r>
              <a:rPr lang="ja-JP" altLang="en-US"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rPr>
              <a:t>ストレージに書き込みを行うことで壊れた時の予備を常に用意できる</a:t>
            </a:r>
            <a:r>
              <a:rPr lang="en-US" alt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rPr>
              <a:t>!</a:t>
            </a:r>
          </a:p>
        </p:txBody>
      </p:sp>
      <p:sp>
        <p:nvSpPr>
          <p:cNvPr id="79" name="テキスト ボックス 78">
            <a:extLst>
              <a:ext uri="{FF2B5EF4-FFF2-40B4-BE49-F238E27FC236}">
                <a16:creationId xmlns:a16="http://schemas.microsoft.com/office/drawing/2014/main" id="{553ACC81-392F-E3DD-8B1B-98D1B2C037E0}"/>
              </a:ext>
            </a:extLst>
          </p:cNvPr>
          <p:cNvSpPr txBox="1"/>
          <p:nvPr/>
        </p:nvSpPr>
        <p:spPr>
          <a:xfrm>
            <a:off x="5548481" y="1878387"/>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0" name="テキスト ボックス 79">
            <a:extLst>
              <a:ext uri="{FF2B5EF4-FFF2-40B4-BE49-F238E27FC236}">
                <a16:creationId xmlns:a16="http://schemas.microsoft.com/office/drawing/2014/main" id="{AF7E20FA-55A9-F0AA-59B9-F74D514A3984}"/>
              </a:ext>
            </a:extLst>
          </p:cNvPr>
          <p:cNvSpPr txBox="1"/>
          <p:nvPr/>
        </p:nvSpPr>
        <p:spPr>
          <a:xfrm>
            <a:off x="5557148" y="2074036"/>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1" name="テキスト ボックス 80">
            <a:extLst>
              <a:ext uri="{FF2B5EF4-FFF2-40B4-BE49-F238E27FC236}">
                <a16:creationId xmlns:a16="http://schemas.microsoft.com/office/drawing/2014/main" id="{D5D994DA-4774-1672-3ACE-674B68273F5C}"/>
              </a:ext>
            </a:extLst>
          </p:cNvPr>
          <p:cNvSpPr txBox="1"/>
          <p:nvPr/>
        </p:nvSpPr>
        <p:spPr>
          <a:xfrm>
            <a:off x="5556126" y="2264385"/>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2" name="テキスト ボックス 81">
            <a:extLst>
              <a:ext uri="{FF2B5EF4-FFF2-40B4-BE49-F238E27FC236}">
                <a16:creationId xmlns:a16="http://schemas.microsoft.com/office/drawing/2014/main" id="{3305B91E-1C57-6E6A-1C6C-C3EC89741D09}"/>
              </a:ext>
            </a:extLst>
          </p:cNvPr>
          <p:cNvSpPr txBox="1"/>
          <p:nvPr/>
        </p:nvSpPr>
        <p:spPr>
          <a:xfrm>
            <a:off x="5553681" y="2456803"/>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3" name="テキスト ボックス 82">
            <a:extLst>
              <a:ext uri="{FF2B5EF4-FFF2-40B4-BE49-F238E27FC236}">
                <a16:creationId xmlns:a16="http://schemas.microsoft.com/office/drawing/2014/main" id="{C47B8720-E638-791D-4452-A9C251CABBC2}"/>
              </a:ext>
            </a:extLst>
          </p:cNvPr>
          <p:cNvSpPr txBox="1"/>
          <p:nvPr/>
        </p:nvSpPr>
        <p:spPr>
          <a:xfrm>
            <a:off x="4623548" y="3277405"/>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4" name="テキスト ボックス 83">
            <a:extLst>
              <a:ext uri="{FF2B5EF4-FFF2-40B4-BE49-F238E27FC236}">
                <a16:creationId xmlns:a16="http://schemas.microsoft.com/office/drawing/2014/main" id="{F1E6B79D-9962-A2F6-CB25-B449C12C2067}"/>
              </a:ext>
            </a:extLst>
          </p:cNvPr>
          <p:cNvSpPr txBox="1"/>
          <p:nvPr/>
        </p:nvSpPr>
        <p:spPr>
          <a:xfrm>
            <a:off x="4632215" y="3463647"/>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5" name="テキスト ボックス 84">
            <a:extLst>
              <a:ext uri="{FF2B5EF4-FFF2-40B4-BE49-F238E27FC236}">
                <a16:creationId xmlns:a16="http://schemas.microsoft.com/office/drawing/2014/main" id="{D47F2BAF-4F4E-667D-5565-E9430C847281}"/>
              </a:ext>
            </a:extLst>
          </p:cNvPr>
          <p:cNvSpPr txBox="1"/>
          <p:nvPr/>
        </p:nvSpPr>
        <p:spPr>
          <a:xfrm>
            <a:off x="4627682" y="3646991"/>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6" name="テキスト ボックス 85">
            <a:extLst>
              <a:ext uri="{FF2B5EF4-FFF2-40B4-BE49-F238E27FC236}">
                <a16:creationId xmlns:a16="http://schemas.microsoft.com/office/drawing/2014/main" id="{EFEFE2AC-DDAD-9FF6-4700-B5AB8903306B}"/>
              </a:ext>
            </a:extLst>
          </p:cNvPr>
          <p:cNvSpPr txBox="1"/>
          <p:nvPr/>
        </p:nvSpPr>
        <p:spPr>
          <a:xfrm>
            <a:off x="4628748" y="3837675"/>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7" name="テキスト ボックス 86">
            <a:extLst>
              <a:ext uri="{FF2B5EF4-FFF2-40B4-BE49-F238E27FC236}">
                <a16:creationId xmlns:a16="http://schemas.microsoft.com/office/drawing/2014/main" id="{211CA3D4-3A10-38CE-E58A-6B951EAC388F}"/>
              </a:ext>
            </a:extLst>
          </p:cNvPr>
          <p:cNvSpPr txBox="1"/>
          <p:nvPr/>
        </p:nvSpPr>
        <p:spPr>
          <a:xfrm>
            <a:off x="6558679" y="3277405"/>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8" name="テキスト ボックス 87">
            <a:extLst>
              <a:ext uri="{FF2B5EF4-FFF2-40B4-BE49-F238E27FC236}">
                <a16:creationId xmlns:a16="http://schemas.microsoft.com/office/drawing/2014/main" id="{59F8D192-4915-3659-8D41-6B23ECFD8334}"/>
              </a:ext>
            </a:extLst>
          </p:cNvPr>
          <p:cNvSpPr txBox="1"/>
          <p:nvPr/>
        </p:nvSpPr>
        <p:spPr>
          <a:xfrm>
            <a:off x="6567346" y="3463647"/>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89" name="テキスト ボックス 88">
            <a:extLst>
              <a:ext uri="{FF2B5EF4-FFF2-40B4-BE49-F238E27FC236}">
                <a16:creationId xmlns:a16="http://schemas.microsoft.com/office/drawing/2014/main" id="{FA2651AF-440C-CF6A-BB4D-AA0D443A53ED}"/>
              </a:ext>
            </a:extLst>
          </p:cNvPr>
          <p:cNvSpPr txBox="1"/>
          <p:nvPr/>
        </p:nvSpPr>
        <p:spPr>
          <a:xfrm>
            <a:off x="6562813" y="3646991"/>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90" name="テキスト ボックス 89">
            <a:extLst>
              <a:ext uri="{FF2B5EF4-FFF2-40B4-BE49-F238E27FC236}">
                <a16:creationId xmlns:a16="http://schemas.microsoft.com/office/drawing/2014/main" id="{786E2D9E-2279-E9A3-5738-F99B0F5B01BA}"/>
              </a:ext>
            </a:extLst>
          </p:cNvPr>
          <p:cNvSpPr txBox="1"/>
          <p:nvPr/>
        </p:nvSpPr>
        <p:spPr>
          <a:xfrm>
            <a:off x="6563879" y="3837675"/>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91" name="テキスト ボックス 90">
            <a:extLst>
              <a:ext uri="{FF2B5EF4-FFF2-40B4-BE49-F238E27FC236}">
                <a16:creationId xmlns:a16="http://schemas.microsoft.com/office/drawing/2014/main" id="{75D2B27D-7E2F-7ACC-69A0-87F861AF9800}"/>
              </a:ext>
            </a:extLst>
          </p:cNvPr>
          <p:cNvSpPr txBox="1"/>
          <p:nvPr/>
        </p:nvSpPr>
        <p:spPr>
          <a:xfrm>
            <a:off x="4687308" y="1377063"/>
            <a:ext cx="1825161" cy="246221"/>
          </a:xfrm>
          <a:prstGeom prst="rect">
            <a:avLst/>
          </a:prstGeom>
          <a:noFill/>
          <a:ln>
            <a:noFill/>
          </a:ln>
        </p:spPr>
        <p:txBody>
          <a:bodyPr wrap="square" rtlCol="0">
            <a:spAutoFit/>
          </a:bodyPr>
          <a:lstStyle/>
          <a:p>
            <a:pPr algn="ct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ABCD</a:t>
            </a:r>
            <a:r>
              <a:rPr kumimoji="1" lang="ja-JP" altLang="en-US" sz="1000" b="1" kern="100" dirty="0">
                <a:latin typeface="A-OTF 新ゴ Pro R" panose="020B0400000000000000" pitchFamily="50" charset="-128"/>
                <a:ea typeface="A-OTF 新ゴ Pro R" panose="020B0400000000000000" pitchFamily="50" charset="-128"/>
                <a:cs typeface="Times New Roman" panose="02020603050405020304" pitchFamily="18" charset="0"/>
              </a:rPr>
              <a:t>の書き込み指示</a:t>
            </a:r>
            <a:endPar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grpSp>
        <p:nvGrpSpPr>
          <p:cNvPr id="95" name="グループ化 94">
            <a:extLst>
              <a:ext uri="{FF2B5EF4-FFF2-40B4-BE49-F238E27FC236}">
                <a16:creationId xmlns:a16="http://schemas.microsoft.com/office/drawing/2014/main" id="{F52F5A9A-B35F-88AB-17F2-7456C3CC56CC}"/>
              </a:ext>
            </a:extLst>
          </p:cNvPr>
          <p:cNvGrpSpPr/>
          <p:nvPr/>
        </p:nvGrpSpPr>
        <p:grpSpPr>
          <a:xfrm flipH="1">
            <a:off x="2112634" y="2644646"/>
            <a:ext cx="978694" cy="338139"/>
            <a:chOff x="892969" y="1935956"/>
            <a:chExt cx="978694" cy="338139"/>
          </a:xfrm>
        </p:grpSpPr>
        <p:cxnSp>
          <p:nvCxnSpPr>
            <p:cNvPr id="96" name="直線コネクタ 95">
              <a:extLst>
                <a:ext uri="{FF2B5EF4-FFF2-40B4-BE49-F238E27FC236}">
                  <a16:creationId xmlns:a16="http://schemas.microsoft.com/office/drawing/2014/main" id="{4B726F31-4188-7E96-67C9-6B2742575BD1}"/>
                </a:ext>
              </a:extLst>
            </p:cNvPr>
            <p:cNvCxnSpPr>
              <a:cxnSpLocks/>
            </p:cNvCxnSpPr>
            <p:nvPr/>
          </p:nvCxnSpPr>
          <p:spPr>
            <a:xfrm>
              <a:off x="892969" y="2038351"/>
              <a:ext cx="9786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33EFF79C-4EA6-4C1C-C1BF-46C03EF17FDF}"/>
                </a:ext>
              </a:extLst>
            </p:cNvPr>
            <p:cNvCxnSpPr/>
            <p:nvPr/>
          </p:nvCxnSpPr>
          <p:spPr>
            <a:xfrm>
              <a:off x="897729" y="2028826"/>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4C2707D0-0B21-F7DF-7E6D-8486A7485B92}"/>
                </a:ext>
              </a:extLst>
            </p:cNvPr>
            <p:cNvCxnSpPr>
              <a:cxnSpLocks/>
            </p:cNvCxnSpPr>
            <p:nvPr/>
          </p:nvCxnSpPr>
          <p:spPr>
            <a:xfrm flipV="1">
              <a:off x="1871663" y="1935956"/>
              <a:ext cx="0" cy="111919"/>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100" name="直線コネクタ 99">
            <a:extLst>
              <a:ext uri="{FF2B5EF4-FFF2-40B4-BE49-F238E27FC236}">
                <a16:creationId xmlns:a16="http://schemas.microsoft.com/office/drawing/2014/main" id="{FDEF7010-FEF9-E241-0947-306FEE42C7DA}"/>
              </a:ext>
            </a:extLst>
          </p:cNvPr>
          <p:cNvCxnSpPr>
            <a:cxnSpLocks/>
          </p:cNvCxnSpPr>
          <p:nvPr/>
        </p:nvCxnSpPr>
        <p:spPr>
          <a:xfrm>
            <a:off x="900231" y="2846967"/>
            <a:ext cx="9786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直線矢印コネクタ 100">
            <a:extLst>
              <a:ext uri="{FF2B5EF4-FFF2-40B4-BE49-F238E27FC236}">
                <a16:creationId xmlns:a16="http://schemas.microsoft.com/office/drawing/2014/main" id="{F668027D-4C63-6F43-7D23-F02D0E015472}"/>
              </a:ext>
            </a:extLst>
          </p:cNvPr>
          <p:cNvCxnSpPr>
            <a:cxnSpLocks/>
          </p:cNvCxnSpPr>
          <p:nvPr/>
        </p:nvCxnSpPr>
        <p:spPr>
          <a:xfrm>
            <a:off x="904991" y="2837443"/>
            <a:ext cx="0" cy="1515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B69E6A5B-45BA-661E-5CD1-EF8975621241}"/>
              </a:ext>
            </a:extLst>
          </p:cNvPr>
          <p:cNvCxnSpPr>
            <a:cxnSpLocks/>
          </p:cNvCxnSpPr>
          <p:nvPr/>
        </p:nvCxnSpPr>
        <p:spPr>
          <a:xfrm flipV="1">
            <a:off x="1878925" y="2644646"/>
            <a:ext cx="0" cy="2118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C0B4E59F-6E7C-0BBA-038E-4F400C325DA6}"/>
              </a:ext>
            </a:extLst>
          </p:cNvPr>
          <p:cNvCxnSpPr>
            <a:cxnSpLocks/>
          </p:cNvCxnSpPr>
          <p:nvPr/>
        </p:nvCxnSpPr>
        <p:spPr>
          <a:xfrm flipH="1">
            <a:off x="1977189" y="2846967"/>
            <a:ext cx="9786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C099856B-3900-A3DF-9464-43D5811D7AB8}"/>
              </a:ext>
            </a:extLst>
          </p:cNvPr>
          <p:cNvCxnSpPr>
            <a:cxnSpLocks/>
          </p:cNvCxnSpPr>
          <p:nvPr/>
        </p:nvCxnSpPr>
        <p:spPr>
          <a:xfrm flipH="1">
            <a:off x="2951123" y="2837443"/>
            <a:ext cx="0" cy="1515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9C865EE6-4051-141D-FAB0-2B63F5F6D06A}"/>
              </a:ext>
            </a:extLst>
          </p:cNvPr>
          <p:cNvCxnSpPr>
            <a:cxnSpLocks/>
          </p:cNvCxnSpPr>
          <p:nvPr/>
        </p:nvCxnSpPr>
        <p:spPr>
          <a:xfrm flipH="1" flipV="1">
            <a:off x="1977189" y="2644646"/>
            <a:ext cx="0" cy="21184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 name="テキスト ボックス 111">
            <a:extLst>
              <a:ext uri="{FF2B5EF4-FFF2-40B4-BE49-F238E27FC236}">
                <a16:creationId xmlns:a16="http://schemas.microsoft.com/office/drawing/2014/main" id="{D8F596F2-71F3-3C11-0D49-80FC7E78211C}"/>
              </a:ext>
            </a:extLst>
          </p:cNvPr>
          <p:cNvSpPr txBox="1"/>
          <p:nvPr/>
        </p:nvSpPr>
        <p:spPr>
          <a:xfrm>
            <a:off x="2881886" y="3275271"/>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113" name="テキスト ボックス 112">
            <a:extLst>
              <a:ext uri="{FF2B5EF4-FFF2-40B4-BE49-F238E27FC236}">
                <a16:creationId xmlns:a16="http://schemas.microsoft.com/office/drawing/2014/main" id="{9F551277-4041-2B0B-EBBD-8F61DFC6B3F8}"/>
              </a:ext>
            </a:extLst>
          </p:cNvPr>
          <p:cNvSpPr txBox="1"/>
          <p:nvPr/>
        </p:nvSpPr>
        <p:spPr>
          <a:xfrm>
            <a:off x="2882952" y="3465955"/>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120" name="テキスト ボックス 119">
            <a:extLst>
              <a:ext uri="{FF2B5EF4-FFF2-40B4-BE49-F238E27FC236}">
                <a16:creationId xmlns:a16="http://schemas.microsoft.com/office/drawing/2014/main" id="{5D5D34B3-8CA8-B6D2-25C6-66E09AF0955F}"/>
              </a:ext>
            </a:extLst>
          </p:cNvPr>
          <p:cNvSpPr txBox="1"/>
          <p:nvPr/>
        </p:nvSpPr>
        <p:spPr>
          <a:xfrm>
            <a:off x="723543" y="4243123"/>
            <a:ext cx="618813" cy="115809"/>
          </a:xfrm>
          <a:custGeom>
            <a:avLst/>
            <a:gdLst/>
            <a:ahLst/>
            <a:cxnLst/>
            <a:rect l="l" t="t" r="r" b="b"/>
            <a:pathLst>
              <a:path w="618813" h="115809">
                <a:moveTo>
                  <a:pt x="241162" y="40574"/>
                </a:moveTo>
                <a:lnTo>
                  <a:pt x="341665" y="40574"/>
                </a:lnTo>
                <a:cubicBezTo>
                  <a:pt x="340591" y="50813"/>
                  <a:pt x="338697" y="60003"/>
                  <a:pt x="335983" y="68145"/>
                </a:cubicBezTo>
                <a:cubicBezTo>
                  <a:pt x="333269" y="76287"/>
                  <a:pt x="328957" y="83500"/>
                  <a:pt x="323045" y="89783"/>
                </a:cubicBezTo>
                <a:cubicBezTo>
                  <a:pt x="317134" y="96066"/>
                  <a:pt x="309225" y="101304"/>
                  <a:pt x="299318" y="105497"/>
                </a:cubicBezTo>
                <a:cubicBezTo>
                  <a:pt x="289412" y="109690"/>
                  <a:pt x="276495" y="112561"/>
                  <a:pt x="260568" y="114109"/>
                </a:cubicBezTo>
                <a:lnTo>
                  <a:pt x="255617" y="101844"/>
                </a:lnTo>
                <a:cubicBezTo>
                  <a:pt x="265165" y="100943"/>
                  <a:pt x="273849" y="99610"/>
                  <a:pt x="281667" y="97846"/>
                </a:cubicBezTo>
                <a:cubicBezTo>
                  <a:pt x="289486" y="96082"/>
                  <a:pt x="296448" y="93357"/>
                  <a:pt x="302553" y="89670"/>
                </a:cubicBezTo>
                <a:cubicBezTo>
                  <a:pt x="308659" y="85983"/>
                  <a:pt x="313765" y="81118"/>
                  <a:pt x="317871" y="75076"/>
                </a:cubicBezTo>
                <a:cubicBezTo>
                  <a:pt x="321977" y="69033"/>
                  <a:pt x="324791" y="61718"/>
                  <a:pt x="326313" y="53131"/>
                </a:cubicBezTo>
                <a:lnTo>
                  <a:pt x="241162" y="53131"/>
                </a:lnTo>
                <a:close/>
                <a:moveTo>
                  <a:pt x="510290" y="21381"/>
                </a:moveTo>
                <a:lnTo>
                  <a:pt x="605937" y="21381"/>
                </a:lnTo>
                <a:cubicBezTo>
                  <a:pt x="605673" y="26019"/>
                  <a:pt x="605175" y="31018"/>
                  <a:pt x="604445" y="36378"/>
                </a:cubicBezTo>
                <a:cubicBezTo>
                  <a:pt x="603714" y="41738"/>
                  <a:pt x="602407" y="47488"/>
                  <a:pt x="600524" y="53626"/>
                </a:cubicBezTo>
                <a:cubicBezTo>
                  <a:pt x="598641" y="59764"/>
                  <a:pt x="595977" y="65970"/>
                  <a:pt x="592533" y="72244"/>
                </a:cubicBezTo>
                <a:cubicBezTo>
                  <a:pt x="589089" y="78518"/>
                  <a:pt x="584525" y="84457"/>
                  <a:pt x="578839" y="90060"/>
                </a:cubicBezTo>
                <a:cubicBezTo>
                  <a:pt x="573154" y="95664"/>
                  <a:pt x="566159" y="100604"/>
                  <a:pt x="557856" y="104879"/>
                </a:cubicBezTo>
                <a:cubicBezTo>
                  <a:pt x="549552" y="109154"/>
                  <a:pt x="539308" y="112312"/>
                  <a:pt x="527123" y="114352"/>
                </a:cubicBezTo>
                <a:lnTo>
                  <a:pt x="521224" y="101840"/>
                </a:lnTo>
                <a:cubicBezTo>
                  <a:pt x="531052" y="100138"/>
                  <a:pt x="539854" y="97771"/>
                  <a:pt x="547629" y="94740"/>
                </a:cubicBezTo>
                <a:cubicBezTo>
                  <a:pt x="555404" y="91709"/>
                  <a:pt x="562249" y="87514"/>
                  <a:pt x="568163" y="82156"/>
                </a:cubicBezTo>
                <a:cubicBezTo>
                  <a:pt x="574077" y="76798"/>
                  <a:pt x="578992" y="70103"/>
                  <a:pt x="582908" y="62070"/>
                </a:cubicBezTo>
                <a:cubicBezTo>
                  <a:pt x="586824" y="54038"/>
                  <a:pt x="589545" y="44701"/>
                  <a:pt x="591071" y="34060"/>
                </a:cubicBezTo>
                <a:lnTo>
                  <a:pt x="510290" y="34060"/>
                </a:lnTo>
                <a:close/>
                <a:moveTo>
                  <a:pt x="249907" y="11543"/>
                </a:moveTo>
                <a:lnTo>
                  <a:pt x="334865" y="11543"/>
                </a:lnTo>
                <a:lnTo>
                  <a:pt x="334865" y="24097"/>
                </a:lnTo>
                <a:lnTo>
                  <a:pt x="249907" y="24097"/>
                </a:lnTo>
                <a:close/>
                <a:moveTo>
                  <a:pt x="187567" y="10326"/>
                </a:moveTo>
                <a:cubicBezTo>
                  <a:pt x="188279" y="11162"/>
                  <a:pt x="189019" y="12177"/>
                  <a:pt x="189788" y="13373"/>
                </a:cubicBezTo>
                <a:cubicBezTo>
                  <a:pt x="190557" y="14569"/>
                  <a:pt x="191452" y="16019"/>
                  <a:pt x="192475" y="17722"/>
                </a:cubicBezTo>
                <a:cubicBezTo>
                  <a:pt x="193497" y="19426"/>
                  <a:pt x="194541" y="21283"/>
                  <a:pt x="195607" y="23294"/>
                </a:cubicBezTo>
                <a:cubicBezTo>
                  <a:pt x="196673" y="25304"/>
                  <a:pt x="197711" y="27700"/>
                  <a:pt x="198721" y="30482"/>
                </a:cubicBezTo>
                <a:lnTo>
                  <a:pt x="188809" y="35275"/>
                </a:lnTo>
                <a:cubicBezTo>
                  <a:pt x="187851" y="33203"/>
                  <a:pt x="186601" y="30626"/>
                  <a:pt x="185060" y="27544"/>
                </a:cubicBezTo>
                <a:cubicBezTo>
                  <a:pt x="183518" y="24462"/>
                  <a:pt x="181213" y="20298"/>
                  <a:pt x="178145" y="15051"/>
                </a:cubicBezTo>
                <a:close/>
                <a:moveTo>
                  <a:pt x="39987" y="9113"/>
                </a:moveTo>
                <a:cubicBezTo>
                  <a:pt x="45576" y="9113"/>
                  <a:pt x="50431" y="9592"/>
                  <a:pt x="54552" y="10549"/>
                </a:cubicBezTo>
                <a:cubicBezTo>
                  <a:pt x="58673" y="11507"/>
                  <a:pt x="62161" y="12838"/>
                  <a:pt x="65016" y="14542"/>
                </a:cubicBezTo>
                <a:cubicBezTo>
                  <a:pt x="67871" y="16246"/>
                  <a:pt x="70183" y="18213"/>
                  <a:pt x="71950" y="20443"/>
                </a:cubicBezTo>
                <a:cubicBezTo>
                  <a:pt x="73717" y="22673"/>
                  <a:pt x="75087" y="25058"/>
                  <a:pt x="76060" y="27597"/>
                </a:cubicBezTo>
                <a:cubicBezTo>
                  <a:pt x="77033" y="30137"/>
                  <a:pt x="77682" y="32686"/>
                  <a:pt x="78006" y="35243"/>
                </a:cubicBezTo>
                <a:cubicBezTo>
                  <a:pt x="78331" y="37800"/>
                  <a:pt x="78542" y="40766"/>
                  <a:pt x="78640" y="44142"/>
                </a:cubicBezTo>
                <a:lnTo>
                  <a:pt x="64526" y="44142"/>
                </a:lnTo>
                <a:cubicBezTo>
                  <a:pt x="64432" y="39592"/>
                  <a:pt x="63945" y="35998"/>
                  <a:pt x="63065" y="33359"/>
                </a:cubicBezTo>
                <a:cubicBezTo>
                  <a:pt x="62186" y="30720"/>
                  <a:pt x="60792" y="28559"/>
                  <a:pt x="58884" y="26876"/>
                </a:cubicBezTo>
                <a:cubicBezTo>
                  <a:pt x="56976" y="25193"/>
                  <a:pt x="54494" y="23944"/>
                  <a:pt x="51437" y="23131"/>
                </a:cubicBezTo>
                <a:cubicBezTo>
                  <a:pt x="48380" y="22318"/>
                  <a:pt x="44645" y="21911"/>
                  <a:pt x="40231" y="21911"/>
                </a:cubicBezTo>
                <a:cubicBezTo>
                  <a:pt x="34410" y="21911"/>
                  <a:pt x="29798" y="22638"/>
                  <a:pt x="26396" y="24091"/>
                </a:cubicBezTo>
                <a:cubicBezTo>
                  <a:pt x="22993" y="25544"/>
                  <a:pt x="20394" y="27779"/>
                  <a:pt x="18599" y="30796"/>
                </a:cubicBezTo>
                <a:cubicBezTo>
                  <a:pt x="16805" y="33813"/>
                  <a:pt x="15612" y="37779"/>
                  <a:pt x="15022" y="42695"/>
                </a:cubicBezTo>
                <a:cubicBezTo>
                  <a:pt x="14432" y="47612"/>
                  <a:pt x="14137" y="53592"/>
                  <a:pt x="14137" y="60637"/>
                </a:cubicBezTo>
                <a:cubicBezTo>
                  <a:pt x="14137" y="66150"/>
                  <a:pt x="14333" y="71103"/>
                  <a:pt x="14725" y="75495"/>
                </a:cubicBezTo>
                <a:cubicBezTo>
                  <a:pt x="15117" y="79888"/>
                  <a:pt x="16177" y="83619"/>
                  <a:pt x="17905" y="86689"/>
                </a:cubicBezTo>
                <a:cubicBezTo>
                  <a:pt x="19633" y="89759"/>
                  <a:pt x="22251" y="92133"/>
                  <a:pt x="25760" y="93812"/>
                </a:cubicBezTo>
                <a:cubicBezTo>
                  <a:pt x="29269" y="95491"/>
                  <a:pt x="34255" y="96330"/>
                  <a:pt x="40717" y="96330"/>
                </a:cubicBezTo>
                <a:cubicBezTo>
                  <a:pt x="45708" y="96330"/>
                  <a:pt x="49750" y="95891"/>
                  <a:pt x="52843" y="95012"/>
                </a:cubicBezTo>
                <a:cubicBezTo>
                  <a:pt x="55935" y="94134"/>
                  <a:pt x="58361" y="92777"/>
                  <a:pt x="60121" y="90942"/>
                </a:cubicBezTo>
                <a:cubicBezTo>
                  <a:pt x="61881" y="89106"/>
                  <a:pt x="63112" y="86708"/>
                  <a:pt x="63814" y="83746"/>
                </a:cubicBezTo>
                <a:cubicBezTo>
                  <a:pt x="64516" y="80785"/>
                  <a:pt x="64866" y="76840"/>
                  <a:pt x="64866" y="71913"/>
                </a:cubicBezTo>
                <a:lnTo>
                  <a:pt x="79248" y="71913"/>
                </a:lnTo>
                <a:cubicBezTo>
                  <a:pt x="79248" y="78423"/>
                  <a:pt x="78596" y="83926"/>
                  <a:pt x="77293" y="88423"/>
                </a:cubicBezTo>
                <a:cubicBezTo>
                  <a:pt x="75991" y="92919"/>
                  <a:pt x="73830" y="96720"/>
                  <a:pt x="70810" y="99824"/>
                </a:cubicBezTo>
                <a:cubicBezTo>
                  <a:pt x="67791" y="102929"/>
                  <a:pt x="63894" y="105256"/>
                  <a:pt x="59121" y="106805"/>
                </a:cubicBezTo>
                <a:cubicBezTo>
                  <a:pt x="54348" y="108354"/>
                  <a:pt x="48537" y="109128"/>
                  <a:pt x="41688" y="109128"/>
                </a:cubicBezTo>
                <a:cubicBezTo>
                  <a:pt x="32943" y="109128"/>
                  <a:pt x="25825" y="108081"/>
                  <a:pt x="20336" y="105985"/>
                </a:cubicBezTo>
                <a:cubicBezTo>
                  <a:pt x="14846" y="103890"/>
                  <a:pt x="10578" y="100725"/>
                  <a:pt x="7530" y="96492"/>
                </a:cubicBezTo>
                <a:cubicBezTo>
                  <a:pt x="4482" y="92258"/>
                  <a:pt x="2465" y="87102"/>
                  <a:pt x="1479" y="81024"/>
                </a:cubicBezTo>
                <a:cubicBezTo>
                  <a:pt x="493" y="74946"/>
                  <a:pt x="0" y="67908"/>
                  <a:pt x="0" y="59910"/>
                </a:cubicBezTo>
                <a:cubicBezTo>
                  <a:pt x="0" y="53107"/>
                  <a:pt x="347" y="46678"/>
                  <a:pt x="1043" y="40623"/>
                </a:cubicBezTo>
                <a:cubicBezTo>
                  <a:pt x="1739" y="34568"/>
                  <a:pt x="3429" y="29193"/>
                  <a:pt x="6112" y="24499"/>
                </a:cubicBezTo>
                <a:cubicBezTo>
                  <a:pt x="8796" y="19805"/>
                  <a:pt x="12813" y="16067"/>
                  <a:pt x="18164" y="13285"/>
                </a:cubicBezTo>
                <a:cubicBezTo>
                  <a:pt x="23515" y="10503"/>
                  <a:pt x="30789" y="9113"/>
                  <a:pt x="39987" y="9113"/>
                </a:cubicBezTo>
                <a:close/>
                <a:moveTo>
                  <a:pt x="460992" y="6925"/>
                </a:moveTo>
                <a:lnTo>
                  <a:pt x="473195" y="15213"/>
                </a:lnTo>
                <a:lnTo>
                  <a:pt x="467942" y="20971"/>
                </a:lnTo>
                <a:cubicBezTo>
                  <a:pt x="465516" y="23487"/>
                  <a:pt x="462834" y="26095"/>
                  <a:pt x="459896" y="28794"/>
                </a:cubicBezTo>
                <a:cubicBezTo>
                  <a:pt x="456959" y="31493"/>
                  <a:pt x="453682" y="34383"/>
                  <a:pt x="450067" y="37465"/>
                </a:cubicBezTo>
                <a:cubicBezTo>
                  <a:pt x="446451" y="40546"/>
                  <a:pt x="442864" y="43450"/>
                  <a:pt x="439304" y="46177"/>
                </a:cubicBezTo>
                <a:lnTo>
                  <a:pt x="439304" y="114960"/>
                </a:lnTo>
                <a:lnTo>
                  <a:pt x="425166" y="114960"/>
                </a:lnTo>
                <a:lnTo>
                  <a:pt x="425166" y="54953"/>
                </a:lnTo>
                <a:cubicBezTo>
                  <a:pt x="425520" y="55438"/>
                  <a:pt x="424243" y="56574"/>
                  <a:pt x="421335" y="58360"/>
                </a:cubicBezTo>
                <a:cubicBezTo>
                  <a:pt x="418427" y="60147"/>
                  <a:pt x="414856" y="62178"/>
                  <a:pt x="410622" y="64454"/>
                </a:cubicBezTo>
                <a:cubicBezTo>
                  <a:pt x="406388" y="66730"/>
                  <a:pt x="401504" y="69179"/>
                  <a:pt x="395970" y="71803"/>
                </a:cubicBezTo>
                <a:cubicBezTo>
                  <a:pt x="390436" y="74427"/>
                  <a:pt x="384183" y="76948"/>
                  <a:pt x="377213" y="79368"/>
                </a:cubicBezTo>
                <a:lnTo>
                  <a:pt x="369774" y="68270"/>
                </a:lnTo>
                <a:cubicBezTo>
                  <a:pt x="373266" y="66846"/>
                  <a:pt x="377097" y="65292"/>
                  <a:pt x="381269" y="63606"/>
                </a:cubicBezTo>
                <a:cubicBezTo>
                  <a:pt x="385441" y="61921"/>
                  <a:pt x="390033" y="59876"/>
                  <a:pt x="395046" y="57470"/>
                </a:cubicBezTo>
                <a:cubicBezTo>
                  <a:pt x="400058" y="55065"/>
                  <a:pt x="405365" y="52250"/>
                  <a:pt x="410965" y="49027"/>
                </a:cubicBezTo>
                <a:cubicBezTo>
                  <a:pt x="416566" y="45804"/>
                  <a:pt x="422187" y="42151"/>
                  <a:pt x="427829" y="38068"/>
                </a:cubicBezTo>
                <a:cubicBezTo>
                  <a:pt x="433472" y="33986"/>
                  <a:pt x="439067" y="29394"/>
                  <a:pt x="444615" y="24291"/>
                </a:cubicBezTo>
                <a:cubicBezTo>
                  <a:pt x="450164" y="19188"/>
                  <a:pt x="455623" y="13400"/>
                  <a:pt x="460992" y="6925"/>
                </a:cubicBezTo>
                <a:close/>
                <a:moveTo>
                  <a:pt x="136236" y="6319"/>
                </a:moveTo>
                <a:lnTo>
                  <a:pt x="150373" y="6319"/>
                </a:lnTo>
                <a:lnTo>
                  <a:pt x="150373" y="38823"/>
                </a:lnTo>
                <a:cubicBezTo>
                  <a:pt x="155251" y="40257"/>
                  <a:pt x="160509" y="42052"/>
                  <a:pt x="166145" y="44207"/>
                </a:cubicBezTo>
                <a:cubicBezTo>
                  <a:pt x="171782" y="46363"/>
                  <a:pt x="177208" y="48604"/>
                  <a:pt x="182424" y="50932"/>
                </a:cubicBezTo>
                <a:cubicBezTo>
                  <a:pt x="187641" y="53259"/>
                  <a:pt x="192671" y="55634"/>
                  <a:pt x="197516" y="58056"/>
                </a:cubicBezTo>
                <a:cubicBezTo>
                  <a:pt x="202360" y="60479"/>
                  <a:pt x="207135" y="63060"/>
                  <a:pt x="211839" y="65799"/>
                </a:cubicBezTo>
                <a:lnTo>
                  <a:pt x="205918" y="79004"/>
                </a:lnTo>
                <a:cubicBezTo>
                  <a:pt x="196465" y="73549"/>
                  <a:pt x="186890" y="68488"/>
                  <a:pt x="177192" y="63820"/>
                </a:cubicBezTo>
                <a:cubicBezTo>
                  <a:pt x="167494" y="59152"/>
                  <a:pt x="158555" y="55265"/>
                  <a:pt x="150373" y="52159"/>
                </a:cubicBezTo>
                <a:lnTo>
                  <a:pt x="150373" y="115809"/>
                </a:lnTo>
                <a:lnTo>
                  <a:pt x="136236" y="115809"/>
                </a:lnTo>
                <a:close/>
                <a:moveTo>
                  <a:pt x="203208" y="4736"/>
                </a:moveTo>
                <a:cubicBezTo>
                  <a:pt x="206147" y="8557"/>
                  <a:pt x="208472" y="11968"/>
                  <a:pt x="210181" y="14971"/>
                </a:cubicBezTo>
                <a:cubicBezTo>
                  <a:pt x="211890" y="17974"/>
                  <a:pt x="213333" y="20896"/>
                  <a:pt x="214511" y="23738"/>
                </a:cubicBezTo>
                <a:lnTo>
                  <a:pt x="204794" y="28958"/>
                </a:lnTo>
                <a:cubicBezTo>
                  <a:pt x="203217" y="25828"/>
                  <a:pt x="201676" y="22862"/>
                  <a:pt x="200173" y="20060"/>
                </a:cubicBezTo>
                <a:cubicBezTo>
                  <a:pt x="198670" y="17257"/>
                  <a:pt x="196671" y="13685"/>
                  <a:pt x="194178" y="9343"/>
                </a:cubicBezTo>
                <a:close/>
                <a:moveTo>
                  <a:pt x="594393" y="486"/>
                </a:moveTo>
                <a:cubicBezTo>
                  <a:pt x="595561" y="2454"/>
                  <a:pt x="596813" y="4815"/>
                  <a:pt x="598149" y="7570"/>
                </a:cubicBezTo>
                <a:cubicBezTo>
                  <a:pt x="599485" y="10324"/>
                  <a:pt x="600623" y="13825"/>
                  <a:pt x="601565" y="18073"/>
                </a:cubicBezTo>
                <a:lnTo>
                  <a:pt x="590573" y="20576"/>
                </a:lnTo>
                <a:cubicBezTo>
                  <a:pt x="589723" y="17571"/>
                  <a:pt x="588747" y="14611"/>
                  <a:pt x="587644" y="11696"/>
                </a:cubicBezTo>
                <a:cubicBezTo>
                  <a:pt x="586541" y="8781"/>
                  <a:pt x="585375" y="5913"/>
                  <a:pt x="584146" y="3092"/>
                </a:cubicBezTo>
                <a:close/>
                <a:moveTo>
                  <a:pt x="611531" y="0"/>
                </a:moveTo>
                <a:cubicBezTo>
                  <a:pt x="613258" y="3010"/>
                  <a:pt x="614708" y="5911"/>
                  <a:pt x="615880" y="8701"/>
                </a:cubicBezTo>
                <a:cubicBezTo>
                  <a:pt x="617053" y="11491"/>
                  <a:pt x="618030" y="14594"/>
                  <a:pt x="618813" y="18011"/>
                </a:cubicBezTo>
                <a:lnTo>
                  <a:pt x="608253" y="20818"/>
                </a:lnTo>
                <a:cubicBezTo>
                  <a:pt x="607829" y="19065"/>
                  <a:pt x="607384" y="17561"/>
                  <a:pt x="606917" y="16305"/>
                </a:cubicBezTo>
                <a:cubicBezTo>
                  <a:pt x="606451" y="15050"/>
                  <a:pt x="605892" y="13596"/>
                  <a:pt x="605241" y="11945"/>
                </a:cubicBezTo>
                <a:cubicBezTo>
                  <a:pt x="604589" y="10294"/>
                  <a:pt x="603946" y="8815"/>
                  <a:pt x="603312" y="7509"/>
                </a:cubicBezTo>
                <a:cubicBezTo>
                  <a:pt x="602677" y="6202"/>
                  <a:pt x="601998" y="4518"/>
                  <a:pt x="601275"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00" b="1" kern="100" dirty="0">
              <a:solidFill>
                <a:schemeClr val="bg1"/>
              </a:solidFill>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119" name="テキスト ボックス 118">
            <a:extLst>
              <a:ext uri="{FF2B5EF4-FFF2-40B4-BE49-F238E27FC236}">
                <a16:creationId xmlns:a16="http://schemas.microsoft.com/office/drawing/2014/main" id="{C07DDB41-5740-DC6B-1B73-4FEDF7FBBA15}"/>
              </a:ext>
            </a:extLst>
          </p:cNvPr>
          <p:cNvSpPr txBox="1"/>
          <p:nvPr/>
        </p:nvSpPr>
        <p:spPr>
          <a:xfrm>
            <a:off x="2662167" y="4243124"/>
            <a:ext cx="626394" cy="115809"/>
          </a:xfrm>
          <a:custGeom>
            <a:avLst/>
            <a:gdLst/>
            <a:ahLst/>
            <a:cxnLst/>
            <a:rect l="l" t="t" r="r" b="b"/>
            <a:pathLst>
              <a:path w="626394" h="115809">
                <a:moveTo>
                  <a:pt x="248743" y="40574"/>
                </a:moveTo>
                <a:lnTo>
                  <a:pt x="349246" y="40574"/>
                </a:lnTo>
                <a:cubicBezTo>
                  <a:pt x="348172" y="50813"/>
                  <a:pt x="346278" y="60003"/>
                  <a:pt x="343564" y="68145"/>
                </a:cubicBezTo>
                <a:cubicBezTo>
                  <a:pt x="340850" y="76287"/>
                  <a:pt x="336538" y="83500"/>
                  <a:pt x="330626" y="89783"/>
                </a:cubicBezTo>
                <a:cubicBezTo>
                  <a:pt x="324715" y="96066"/>
                  <a:pt x="316806" y="101304"/>
                  <a:pt x="306899" y="105497"/>
                </a:cubicBezTo>
                <a:cubicBezTo>
                  <a:pt x="296993" y="109690"/>
                  <a:pt x="284076" y="112561"/>
                  <a:pt x="268149" y="114109"/>
                </a:cubicBezTo>
                <a:lnTo>
                  <a:pt x="263198" y="101844"/>
                </a:lnTo>
                <a:cubicBezTo>
                  <a:pt x="272746" y="100943"/>
                  <a:pt x="281430" y="99610"/>
                  <a:pt x="289248" y="97846"/>
                </a:cubicBezTo>
                <a:cubicBezTo>
                  <a:pt x="297067" y="96082"/>
                  <a:pt x="304029" y="93357"/>
                  <a:pt x="310134" y="89670"/>
                </a:cubicBezTo>
                <a:cubicBezTo>
                  <a:pt x="316240" y="85983"/>
                  <a:pt x="321346" y="81118"/>
                  <a:pt x="325452" y="75076"/>
                </a:cubicBezTo>
                <a:cubicBezTo>
                  <a:pt x="329558" y="69033"/>
                  <a:pt x="332372" y="61718"/>
                  <a:pt x="333894" y="53131"/>
                </a:cubicBezTo>
                <a:lnTo>
                  <a:pt x="248743" y="53131"/>
                </a:lnTo>
                <a:close/>
                <a:moveTo>
                  <a:pt x="14259" y="23004"/>
                </a:moveTo>
                <a:lnTo>
                  <a:pt x="14259" y="95237"/>
                </a:lnTo>
                <a:lnTo>
                  <a:pt x="44482" y="95237"/>
                </a:lnTo>
                <a:cubicBezTo>
                  <a:pt x="49614" y="95237"/>
                  <a:pt x="53773" y="94706"/>
                  <a:pt x="56959" y="93645"/>
                </a:cubicBezTo>
                <a:cubicBezTo>
                  <a:pt x="60144" y="92583"/>
                  <a:pt x="62669" y="90739"/>
                  <a:pt x="64533" y="88113"/>
                </a:cubicBezTo>
                <a:cubicBezTo>
                  <a:pt x="66398" y="85487"/>
                  <a:pt x="67709" y="81782"/>
                  <a:pt x="68467" y="76998"/>
                </a:cubicBezTo>
                <a:cubicBezTo>
                  <a:pt x="69224" y="72214"/>
                  <a:pt x="69603" y="66193"/>
                  <a:pt x="69603" y="58937"/>
                </a:cubicBezTo>
                <a:cubicBezTo>
                  <a:pt x="69603" y="50816"/>
                  <a:pt x="69031" y="44368"/>
                  <a:pt x="67886" y="39594"/>
                </a:cubicBezTo>
                <a:cubicBezTo>
                  <a:pt x="66741" y="34820"/>
                  <a:pt x="65097" y="31228"/>
                  <a:pt x="62952" y="28820"/>
                </a:cubicBezTo>
                <a:cubicBezTo>
                  <a:pt x="60808" y="26412"/>
                  <a:pt x="58053" y="24841"/>
                  <a:pt x="54688" y="24106"/>
                </a:cubicBezTo>
                <a:cubicBezTo>
                  <a:pt x="51323" y="23372"/>
                  <a:pt x="47313" y="23004"/>
                  <a:pt x="42660" y="23004"/>
                </a:cubicBezTo>
                <a:close/>
                <a:moveTo>
                  <a:pt x="517871" y="21381"/>
                </a:moveTo>
                <a:lnTo>
                  <a:pt x="613518" y="21381"/>
                </a:lnTo>
                <a:cubicBezTo>
                  <a:pt x="613254" y="26019"/>
                  <a:pt x="612756" y="31018"/>
                  <a:pt x="612026" y="36378"/>
                </a:cubicBezTo>
                <a:cubicBezTo>
                  <a:pt x="611295" y="41738"/>
                  <a:pt x="609988" y="47488"/>
                  <a:pt x="608105" y="53626"/>
                </a:cubicBezTo>
                <a:cubicBezTo>
                  <a:pt x="606222" y="59764"/>
                  <a:pt x="603558" y="65970"/>
                  <a:pt x="600114" y="72244"/>
                </a:cubicBezTo>
                <a:cubicBezTo>
                  <a:pt x="596671" y="78518"/>
                  <a:pt x="592106" y="84457"/>
                  <a:pt x="586420" y="90060"/>
                </a:cubicBezTo>
                <a:cubicBezTo>
                  <a:pt x="580734" y="95664"/>
                  <a:pt x="573740" y="100604"/>
                  <a:pt x="565437" y="104879"/>
                </a:cubicBezTo>
                <a:cubicBezTo>
                  <a:pt x="557133" y="109154"/>
                  <a:pt x="546889" y="112312"/>
                  <a:pt x="534704" y="114352"/>
                </a:cubicBezTo>
                <a:lnTo>
                  <a:pt x="528805" y="101840"/>
                </a:lnTo>
                <a:cubicBezTo>
                  <a:pt x="538633" y="100138"/>
                  <a:pt x="547435" y="97771"/>
                  <a:pt x="555210" y="94740"/>
                </a:cubicBezTo>
                <a:cubicBezTo>
                  <a:pt x="562986" y="91709"/>
                  <a:pt x="569830" y="87514"/>
                  <a:pt x="575744" y="82156"/>
                </a:cubicBezTo>
                <a:cubicBezTo>
                  <a:pt x="581658" y="76798"/>
                  <a:pt x="586573" y="70103"/>
                  <a:pt x="590489" y="62070"/>
                </a:cubicBezTo>
                <a:cubicBezTo>
                  <a:pt x="594405" y="54038"/>
                  <a:pt x="597126" y="44701"/>
                  <a:pt x="598652" y="34060"/>
                </a:cubicBezTo>
                <a:lnTo>
                  <a:pt x="517871" y="34060"/>
                </a:lnTo>
                <a:close/>
                <a:moveTo>
                  <a:pt x="257488" y="11543"/>
                </a:moveTo>
                <a:lnTo>
                  <a:pt x="342446" y="11543"/>
                </a:lnTo>
                <a:lnTo>
                  <a:pt x="342446" y="24097"/>
                </a:lnTo>
                <a:lnTo>
                  <a:pt x="257488" y="24097"/>
                </a:lnTo>
                <a:close/>
                <a:moveTo>
                  <a:pt x="195148" y="10326"/>
                </a:moveTo>
                <a:cubicBezTo>
                  <a:pt x="195860" y="11162"/>
                  <a:pt x="196600" y="12177"/>
                  <a:pt x="197369" y="13373"/>
                </a:cubicBezTo>
                <a:cubicBezTo>
                  <a:pt x="198138" y="14569"/>
                  <a:pt x="199033" y="16019"/>
                  <a:pt x="200056" y="17722"/>
                </a:cubicBezTo>
                <a:cubicBezTo>
                  <a:pt x="201078" y="19426"/>
                  <a:pt x="202122" y="21283"/>
                  <a:pt x="203188" y="23294"/>
                </a:cubicBezTo>
                <a:cubicBezTo>
                  <a:pt x="204254" y="25304"/>
                  <a:pt x="205292" y="27700"/>
                  <a:pt x="206302" y="30482"/>
                </a:cubicBezTo>
                <a:lnTo>
                  <a:pt x="196390" y="35275"/>
                </a:lnTo>
                <a:cubicBezTo>
                  <a:pt x="195432" y="33203"/>
                  <a:pt x="194182" y="30626"/>
                  <a:pt x="192641" y="27544"/>
                </a:cubicBezTo>
                <a:cubicBezTo>
                  <a:pt x="191099" y="24462"/>
                  <a:pt x="188794" y="20298"/>
                  <a:pt x="185726" y="15051"/>
                </a:cubicBezTo>
                <a:close/>
                <a:moveTo>
                  <a:pt x="0" y="10084"/>
                </a:moveTo>
                <a:lnTo>
                  <a:pt x="42538" y="10084"/>
                </a:lnTo>
                <a:cubicBezTo>
                  <a:pt x="48201" y="10084"/>
                  <a:pt x="53539" y="10523"/>
                  <a:pt x="58549" y="11400"/>
                </a:cubicBezTo>
                <a:cubicBezTo>
                  <a:pt x="63559" y="12277"/>
                  <a:pt x="67952" y="14390"/>
                  <a:pt x="71726" y="17741"/>
                </a:cubicBezTo>
                <a:cubicBezTo>
                  <a:pt x="75500" y="21091"/>
                  <a:pt x="78446" y="26026"/>
                  <a:pt x="80564" y="32545"/>
                </a:cubicBezTo>
                <a:cubicBezTo>
                  <a:pt x="82682" y="39064"/>
                  <a:pt x="83741" y="47821"/>
                  <a:pt x="83741" y="58817"/>
                </a:cubicBezTo>
                <a:cubicBezTo>
                  <a:pt x="83741" y="67597"/>
                  <a:pt x="83138" y="75101"/>
                  <a:pt x="81934" y="81329"/>
                </a:cubicBezTo>
                <a:cubicBezTo>
                  <a:pt x="80730" y="87557"/>
                  <a:pt x="78645" y="92684"/>
                  <a:pt x="75679" y="96710"/>
                </a:cubicBezTo>
                <a:cubicBezTo>
                  <a:pt x="72713" y="100736"/>
                  <a:pt x="68757" y="103651"/>
                  <a:pt x="63811" y="105453"/>
                </a:cubicBezTo>
                <a:cubicBezTo>
                  <a:pt x="58866" y="107256"/>
                  <a:pt x="52706" y="108157"/>
                  <a:pt x="45332" y="108157"/>
                </a:cubicBezTo>
                <a:lnTo>
                  <a:pt x="0" y="108157"/>
                </a:lnTo>
                <a:close/>
                <a:moveTo>
                  <a:pt x="468573" y="6925"/>
                </a:moveTo>
                <a:lnTo>
                  <a:pt x="480776" y="15213"/>
                </a:lnTo>
                <a:lnTo>
                  <a:pt x="475523" y="20971"/>
                </a:lnTo>
                <a:cubicBezTo>
                  <a:pt x="473097" y="23487"/>
                  <a:pt x="470415" y="26095"/>
                  <a:pt x="467477" y="28794"/>
                </a:cubicBezTo>
                <a:cubicBezTo>
                  <a:pt x="464540" y="31493"/>
                  <a:pt x="461263" y="34383"/>
                  <a:pt x="457648" y="37465"/>
                </a:cubicBezTo>
                <a:cubicBezTo>
                  <a:pt x="454032" y="40546"/>
                  <a:pt x="450445" y="43450"/>
                  <a:pt x="446885" y="46177"/>
                </a:cubicBezTo>
                <a:lnTo>
                  <a:pt x="446885" y="114960"/>
                </a:lnTo>
                <a:lnTo>
                  <a:pt x="432747" y="114960"/>
                </a:lnTo>
                <a:lnTo>
                  <a:pt x="432747" y="54953"/>
                </a:lnTo>
                <a:cubicBezTo>
                  <a:pt x="433101" y="55438"/>
                  <a:pt x="431823" y="56574"/>
                  <a:pt x="428915" y="58360"/>
                </a:cubicBezTo>
                <a:cubicBezTo>
                  <a:pt x="426007" y="60147"/>
                  <a:pt x="422437" y="62178"/>
                  <a:pt x="418203" y="64454"/>
                </a:cubicBezTo>
                <a:cubicBezTo>
                  <a:pt x="413969" y="66730"/>
                  <a:pt x="409085" y="69179"/>
                  <a:pt x="403551" y="71803"/>
                </a:cubicBezTo>
                <a:cubicBezTo>
                  <a:pt x="398017" y="74427"/>
                  <a:pt x="391764" y="76948"/>
                  <a:pt x="384794" y="79368"/>
                </a:cubicBezTo>
                <a:lnTo>
                  <a:pt x="377355" y="68270"/>
                </a:lnTo>
                <a:cubicBezTo>
                  <a:pt x="380847" y="66846"/>
                  <a:pt x="384678" y="65292"/>
                  <a:pt x="388850" y="63606"/>
                </a:cubicBezTo>
                <a:cubicBezTo>
                  <a:pt x="393022" y="61921"/>
                  <a:pt x="397615" y="59876"/>
                  <a:pt x="402627" y="57470"/>
                </a:cubicBezTo>
                <a:cubicBezTo>
                  <a:pt x="407639" y="55065"/>
                  <a:pt x="412946" y="52250"/>
                  <a:pt x="418546" y="49027"/>
                </a:cubicBezTo>
                <a:cubicBezTo>
                  <a:pt x="424147" y="45804"/>
                  <a:pt x="429768" y="42151"/>
                  <a:pt x="435411" y="38068"/>
                </a:cubicBezTo>
                <a:cubicBezTo>
                  <a:pt x="441053" y="33986"/>
                  <a:pt x="446648" y="29394"/>
                  <a:pt x="452197" y="24291"/>
                </a:cubicBezTo>
                <a:cubicBezTo>
                  <a:pt x="457745" y="19188"/>
                  <a:pt x="463204" y="13400"/>
                  <a:pt x="468573" y="6925"/>
                </a:cubicBezTo>
                <a:close/>
                <a:moveTo>
                  <a:pt x="143817" y="6319"/>
                </a:moveTo>
                <a:lnTo>
                  <a:pt x="157954" y="6319"/>
                </a:lnTo>
                <a:lnTo>
                  <a:pt x="157954" y="38823"/>
                </a:lnTo>
                <a:cubicBezTo>
                  <a:pt x="162832" y="40257"/>
                  <a:pt x="168090" y="42052"/>
                  <a:pt x="173726" y="44207"/>
                </a:cubicBezTo>
                <a:cubicBezTo>
                  <a:pt x="179363" y="46363"/>
                  <a:pt x="184789" y="48604"/>
                  <a:pt x="190005" y="50932"/>
                </a:cubicBezTo>
                <a:cubicBezTo>
                  <a:pt x="195222" y="53259"/>
                  <a:pt x="200252" y="55634"/>
                  <a:pt x="205097" y="58056"/>
                </a:cubicBezTo>
                <a:cubicBezTo>
                  <a:pt x="209941" y="60479"/>
                  <a:pt x="214716" y="63060"/>
                  <a:pt x="219420" y="65799"/>
                </a:cubicBezTo>
                <a:lnTo>
                  <a:pt x="213499" y="79004"/>
                </a:lnTo>
                <a:cubicBezTo>
                  <a:pt x="204046" y="73549"/>
                  <a:pt x="194471" y="68488"/>
                  <a:pt x="184773" y="63820"/>
                </a:cubicBezTo>
                <a:cubicBezTo>
                  <a:pt x="175075" y="59152"/>
                  <a:pt x="166136" y="55265"/>
                  <a:pt x="157954" y="52159"/>
                </a:cubicBezTo>
                <a:lnTo>
                  <a:pt x="157954" y="115809"/>
                </a:lnTo>
                <a:lnTo>
                  <a:pt x="143817" y="115809"/>
                </a:lnTo>
                <a:close/>
                <a:moveTo>
                  <a:pt x="210789" y="4736"/>
                </a:moveTo>
                <a:cubicBezTo>
                  <a:pt x="213728" y="8557"/>
                  <a:pt x="216053" y="11968"/>
                  <a:pt x="217762" y="14971"/>
                </a:cubicBezTo>
                <a:cubicBezTo>
                  <a:pt x="219471" y="17974"/>
                  <a:pt x="220914" y="20896"/>
                  <a:pt x="222092" y="23738"/>
                </a:cubicBezTo>
                <a:lnTo>
                  <a:pt x="212375" y="28958"/>
                </a:lnTo>
                <a:cubicBezTo>
                  <a:pt x="210798" y="25828"/>
                  <a:pt x="209257" y="22862"/>
                  <a:pt x="207754" y="20060"/>
                </a:cubicBezTo>
                <a:cubicBezTo>
                  <a:pt x="206251" y="17257"/>
                  <a:pt x="204252" y="13685"/>
                  <a:pt x="201759" y="9343"/>
                </a:cubicBezTo>
                <a:close/>
                <a:moveTo>
                  <a:pt x="601974" y="486"/>
                </a:moveTo>
                <a:cubicBezTo>
                  <a:pt x="603142" y="2454"/>
                  <a:pt x="604394" y="4815"/>
                  <a:pt x="605730" y="7570"/>
                </a:cubicBezTo>
                <a:cubicBezTo>
                  <a:pt x="607066" y="10324"/>
                  <a:pt x="608204" y="13825"/>
                  <a:pt x="609146" y="18073"/>
                </a:cubicBezTo>
                <a:lnTo>
                  <a:pt x="598154" y="20576"/>
                </a:lnTo>
                <a:cubicBezTo>
                  <a:pt x="597305" y="17571"/>
                  <a:pt x="596328" y="14611"/>
                  <a:pt x="595225" y="11696"/>
                </a:cubicBezTo>
                <a:cubicBezTo>
                  <a:pt x="594122" y="8781"/>
                  <a:pt x="592956" y="5913"/>
                  <a:pt x="591727" y="3092"/>
                </a:cubicBezTo>
                <a:close/>
                <a:moveTo>
                  <a:pt x="619112" y="0"/>
                </a:moveTo>
                <a:cubicBezTo>
                  <a:pt x="620839" y="3010"/>
                  <a:pt x="622289" y="5911"/>
                  <a:pt x="623461" y="8701"/>
                </a:cubicBezTo>
                <a:cubicBezTo>
                  <a:pt x="624634" y="11491"/>
                  <a:pt x="625611" y="14594"/>
                  <a:pt x="626394" y="18011"/>
                </a:cubicBezTo>
                <a:lnTo>
                  <a:pt x="615834" y="20818"/>
                </a:lnTo>
                <a:cubicBezTo>
                  <a:pt x="615410" y="19065"/>
                  <a:pt x="614965" y="17561"/>
                  <a:pt x="614498" y="16305"/>
                </a:cubicBezTo>
                <a:cubicBezTo>
                  <a:pt x="614032" y="15050"/>
                  <a:pt x="613473" y="13596"/>
                  <a:pt x="612822" y="11945"/>
                </a:cubicBezTo>
                <a:cubicBezTo>
                  <a:pt x="612170" y="10294"/>
                  <a:pt x="611527" y="8815"/>
                  <a:pt x="610893" y="7509"/>
                </a:cubicBezTo>
                <a:cubicBezTo>
                  <a:pt x="610258" y="6202"/>
                  <a:pt x="609579" y="4518"/>
                  <a:pt x="608856"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00" b="1" kern="100" dirty="0">
              <a:solidFill>
                <a:schemeClr val="bg1"/>
              </a:solidFill>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121" name="テキスト ボックス 120">
            <a:extLst>
              <a:ext uri="{FF2B5EF4-FFF2-40B4-BE49-F238E27FC236}">
                <a16:creationId xmlns:a16="http://schemas.microsoft.com/office/drawing/2014/main" id="{097DAC5B-4E00-9FA3-1EC8-A903C237A468}"/>
              </a:ext>
            </a:extLst>
          </p:cNvPr>
          <p:cNvSpPr txBox="1"/>
          <p:nvPr/>
        </p:nvSpPr>
        <p:spPr>
          <a:xfrm>
            <a:off x="4444521" y="4243123"/>
            <a:ext cx="618813" cy="115809"/>
          </a:xfrm>
          <a:custGeom>
            <a:avLst/>
            <a:gdLst/>
            <a:ahLst/>
            <a:cxnLst/>
            <a:rect l="l" t="t" r="r" b="b"/>
            <a:pathLst>
              <a:path w="618813" h="115809">
                <a:moveTo>
                  <a:pt x="241162" y="40574"/>
                </a:moveTo>
                <a:lnTo>
                  <a:pt x="341665" y="40574"/>
                </a:lnTo>
                <a:cubicBezTo>
                  <a:pt x="340591" y="50813"/>
                  <a:pt x="338697" y="60003"/>
                  <a:pt x="335983" y="68145"/>
                </a:cubicBezTo>
                <a:cubicBezTo>
                  <a:pt x="333269" y="76287"/>
                  <a:pt x="328957" y="83500"/>
                  <a:pt x="323045" y="89783"/>
                </a:cubicBezTo>
                <a:cubicBezTo>
                  <a:pt x="317134" y="96066"/>
                  <a:pt x="309225" y="101304"/>
                  <a:pt x="299318" y="105497"/>
                </a:cubicBezTo>
                <a:cubicBezTo>
                  <a:pt x="289412" y="109690"/>
                  <a:pt x="276495" y="112561"/>
                  <a:pt x="260568" y="114109"/>
                </a:cubicBezTo>
                <a:lnTo>
                  <a:pt x="255617" y="101844"/>
                </a:lnTo>
                <a:cubicBezTo>
                  <a:pt x="265165" y="100943"/>
                  <a:pt x="273849" y="99610"/>
                  <a:pt x="281667" y="97846"/>
                </a:cubicBezTo>
                <a:cubicBezTo>
                  <a:pt x="289486" y="96082"/>
                  <a:pt x="296448" y="93357"/>
                  <a:pt x="302553" y="89670"/>
                </a:cubicBezTo>
                <a:cubicBezTo>
                  <a:pt x="308659" y="85983"/>
                  <a:pt x="313765" y="81118"/>
                  <a:pt x="317871" y="75076"/>
                </a:cubicBezTo>
                <a:cubicBezTo>
                  <a:pt x="321977" y="69033"/>
                  <a:pt x="324791" y="61718"/>
                  <a:pt x="326313" y="53131"/>
                </a:cubicBezTo>
                <a:lnTo>
                  <a:pt x="241162" y="53131"/>
                </a:lnTo>
                <a:close/>
                <a:moveTo>
                  <a:pt x="510290" y="21381"/>
                </a:moveTo>
                <a:lnTo>
                  <a:pt x="605937" y="21381"/>
                </a:lnTo>
                <a:cubicBezTo>
                  <a:pt x="605673" y="26019"/>
                  <a:pt x="605175" y="31018"/>
                  <a:pt x="604445" y="36378"/>
                </a:cubicBezTo>
                <a:cubicBezTo>
                  <a:pt x="603714" y="41738"/>
                  <a:pt x="602407" y="47488"/>
                  <a:pt x="600524" y="53626"/>
                </a:cubicBezTo>
                <a:cubicBezTo>
                  <a:pt x="598641" y="59764"/>
                  <a:pt x="595977" y="65970"/>
                  <a:pt x="592533" y="72244"/>
                </a:cubicBezTo>
                <a:cubicBezTo>
                  <a:pt x="589089" y="78518"/>
                  <a:pt x="584525" y="84457"/>
                  <a:pt x="578839" y="90060"/>
                </a:cubicBezTo>
                <a:cubicBezTo>
                  <a:pt x="573154" y="95664"/>
                  <a:pt x="566159" y="100604"/>
                  <a:pt x="557856" y="104879"/>
                </a:cubicBezTo>
                <a:cubicBezTo>
                  <a:pt x="549552" y="109154"/>
                  <a:pt x="539308" y="112312"/>
                  <a:pt x="527123" y="114352"/>
                </a:cubicBezTo>
                <a:lnTo>
                  <a:pt x="521224" y="101840"/>
                </a:lnTo>
                <a:cubicBezTo>
                  <a:pt x="531052" y="100138"/>
                  <a:pt x="539854" y="97771"/>
                  <a:pt x="547629" y="94740"/>
                </a:cubicBezTo>
                <a:cubicBezTo>
                  <a:pt x="555404" y="91709"/>
                  <a:pt x="562249" y="87514"/>
                  <a:pt x="568163" y="82156"/>
                </a:cubicBezTo>
                <a:cubicBezTo>
                  <a:pt x="574077" y="76798"/>
                  <a:pt x="578992" y="70103"/>
                  <a:pt x="582908" y="62070"/>
                </a:cubicBezTo>
                <a:cubicBezTo>
                  <a:pt x="586824" y="54038"/>
                  <a:pt x="589545" y="44701"/>
                  <a:pt x="591071" y="34060"/>
                </a:cubicBezTo>
                <a:lnTo>
                  <a:pt x="510290" y="34060"/>
                </a:lnTo>
                <a:close/>
                <a:moveTo>
                  <a:pt x="249907" y="11543"/>
                </a:moveTo>
                <a:lnTo>
                  <a:pt x="334865" y="11543"/>
                </a:lnTo>
                <a:lnTo>
                  <a:pt x="334865" y="24097"/>
                </a:lnTo>
                <a:lnTo>
                  <a:pt x="249907" y="24097"/>
                </a:lnTo>
                <a:close/>
                <a:moveTo>
                  <a:pt x="187567" y="10326"/>
                </a:moveTo>
                <a:cubicBezTo>
                  <a:pt x="188279" y="11162"/>
                  <a:pt x="189019" y="12177"/>
                  <a:pt x="189788" y="13373"/>
                </a:cubicBezTo>
                <a:cubicBezTo>
                  <a:pt x="190557" y="14569"/>
                  <a:pt x="191452" y="16019"/>
                  <a:pt x="192475" y="17722"/>
                </a:cubicBezTo>
                <a:cubicBezTo>
                  <a:pt x="193497" y="19426"/>
                  <a:pt x="194541" y="21283"/>
                  <a:pt x="195607" y="23294"/>
                </a:cubicBezTo>
                <a:cubicBezTo>
                  <a:pt x="196673" y="25304"/>
                  <a:pt x="197711" y="27700"/>
                  <a:pt x="198721" y="30482"/>
                </a:cubicBezTo>
                <a:lnTo>
                  <a:pt x="188809" y="35275"/>
                </a:lnTo>
                <a:cubicBezTo>
                  <a:pt x="187851" y="33203"/>
                  <a:pt x="186601" y="30626"/>
                  <a:pt x="185060" y="27544"/>
                </a:cubicBezTo>
                <a:cubicBezTo>
                  <a:pt x="183518" y="24462"/>
                  <a:pt x="181213" y="20298"/>
                  <a:pt x="178145" y="15051"/>
                </a:cubicBezTo>
                <a:close/>
                <a:moveTo>
                  <a:pt x="39987" y="9113"/>
                </a:moveTo>
                <a:cubicBezTo>
                  <a:pt x="45576" y="9113"/>
                  <a:pt x="50431" y="9592"/>
                  <a:pt x="54552" y="10549"/>
                </a:cubicBezTo>
                <a:cubicBezTo>
                  <a:pt x="58673" y="11507"/>
                  <a:pt x="62161" y="12838"/>
                  <a:pt x="65016" y="14542"/>
                </a:cubicBezTo>
                <a:cubicBezTo>
                  <a:pt x="67871" y="16246"/>
                  <a:pt x="70183" y="18213"/>
                  <a:pt x="71950" y="20443"/>
                </a:cubicBezTo>
                <a:cubicBezTo>
                  <a:pt x="73717" y="22673"/>
                  <a:pt x="75087" y="25058"/>
                  <a:pt x="76060" y="27597"/>
                </a:cubicBezTo>
                <a:cubicBezTo>
                  <a:pt x="77033" y="30137"/>
                  <a:pt x="77682" y="32686"/>
                  <a:pt x="78006" y="35243"/>
                </a:cubicBezTo>
                <a:cubicBezTo>
                  <a:pt x="78331" y="37800"/>
                  <a:pt x="78542" y="40766"/>
                  <a:pt x="78640" y="44142"/>
                </a:cubicBezTo>
                <a:lnTo>
                  <a:pt x="64526" y="44142"/>
                </a:lnTo>
                <a:cubicBezTo>
                  <a:pt x="64432" y="39592"/>
                  <a:pt x="63945" y="35998"/>
                  <a:pt x="63065" y="33359"/>
                </a:cubicBezTo>
                <a:cubicBezTo>
                  <a:pt x="62186" y="30720"/>
                  <a:pt x="60792" y="28559"/>
                  <a:pt x="58884" y="26876"/>
                </a:cubicBezTo>
                <a:cubicBezTo>
                  <a:pt x="56976" y="25193"/>
                  <a:pt x="54494" y="23944"/>
                  <a:pt x="51437" y="23131"/>
                </a:cubicBezTo>
                <a:cubicBezTo>
                  <a:pt x="48380" y="22318"/>
                  <a:pt x="44645" y="21911"/>
                  <a:pt x="40231" y="21911"/>
                </a:cubicBezTo>
                <a:cubicBezTo>
                  <a:pt x="34410" y="21911"/>
                  <a:pt x="29798" y="22638"/>
                  <a:pt x="26396" y="24091"/>
                </a:cubicBezTo>
                <a:cubicBezTo>
                  <a:pt x="22993" y="25544"/>
                  <a:pt x="20394" y="27779"/>
                  <a:pt x="18599" y="30796"/>
                </a:cubicBezTo>
                <a:cubicBezTo>
                  <a:pt x="16805" y="33813"/>
                  <a:pt x="15612" y="37779"/>
                  <a:pt x="15022" y="42695"/>
                </a:cubicBezTo>
                <a:cubicBezTo>
                  <a:pt x="14432" y="47612"/>
                  <a:pt x="14137" y="53592"/>
                  <a:pt x="14137" y="60637"/>
                </a:cubicBezTo>
                <a:cubicBezTo>
                  <a:pt x="14137" y="66150"/>
                  <a:pt x="14333" y="71103"/>
                  <a:pt x="14725" y="75495"/>
                </a:cubicBezTo>
                <a:cubicBezTo>
                  <a:pt x="15117" y="79888"/>
                  <a:pt x="16177" y="83619"/>
                  <a:pt x="17905" y="86689"/>
                </a:cubicBezTo>
                <a:cubicBezTo>
                  <a:pt x="19633" y="89759"/>
                  <a:pt x="22251" y="92133"/>
                  <a:pt x="25760" y="93812"/>
                </a:cubicBezTo>
                <a:cubicBezTo>
                  <a:pt x="29269" y="95491"/>
                  <a:pt x="34255" y="96330"/>
                  <a:pt x="40717" y="96330"/>
                </a:cubicBezTo>
                <a:cubicBezTo>
                  <a:pt x="45708" y="96330"/>
                  <a:pt x="49750" y="95891"/>
                  <a:pt x="52843" y="95012"/>
                </a:cubicBezTo>
                <a:cubicBezTo>
                  <a:pt x="55935" y="94134"/>
                  <a:pt x="58361" y="92777"/>
                  <a:pt x="60121" y="90942"/>
                </a:cubicBezTo>
                <a:cubicBezTo>
                  <a:pt x="61881" y="89106"/>
                  <a:pt x="63112" y="86708"/>
                  <a:pt x="63814" y="83746"/>
                </a:cubicBezTo>
                <a:cubicBezTo>
                  <a:pt x="64516" y="80785"/>
                  <a:pt x="64866" y="76840"/>
                  <a:pt x="64866" y="71913"/>
                </a:cubicBezTo>
                <a:lnTo>
                  <a:pt x="79248" y="71913"/>
                </a:lnTo>
                <a:cubicBezTo>
                  <a:pt x="79248" y="78423"/>
                  <a:pt x="78596" y="83926"/>
                  <a:pt x="77293" y="88423"/>
                </a:cubicBezTo>
                <a:cubicBezTo>
                  <a:pt x="75991" y="92919"/>
                  <a:pt x="73830" y="96720"/>
                  <a:pt x="70810" y="99824"/>
                </a:cubicBezTo>
                <a:cubicBezTo>
                  <a:pt x="67791" y="102929"/>
                  <a:pt x="63894" y="105256"/>
                  <a:pt x="59121" y="106805"/>
                </a:cubicBezTo>
                <a:cubicBezTo>
                  <a:pt x="54348" y="108354"/>
                  <a:pt x="48537" y="109128"/>
                  <a:pt x="41688" y="109128"/>
                </a:cubicBezTo>
                <a:cubicBezTo>
                  <a:pt x="32943" y="109128"/>
                  <a:pt x="25825" y="108081"/>
                  <a:pt x="20336" y="105985"/>
                </a:cubicBezTo>
                <a:cubicBezTo>
                  <a:pt x="14846" y="103890"/>
                  <a:pt x="10578" y="100725"/>
                  <a:pt x="7530" y="96492"/>
                </a:cubicBezTo>
                <a:cubicBezTo>
                  <a:pt x="4482" y="92258"/>
                  <a:pt x="2465" y="87102"/>
                  <a:pt x="1479" y="81024"/>
                </a:cubicBezTo>
                <a:cubicBezTo>
                  <a:pt x="493" y="74946"/>
                  <a:pt x="0" y="67908"/>
                  <a:pt x="0" y="59910"/>
                </a:cubicBezTo>
                <a:cubicBezTo>
                  <a:pt x="0" y="53107"/>
                  <a:pt x="347" y="46678"/>
                  <a:pt x="1043" y="40623"/>
                </a:cubicBezTo>
                <a:cubicBezTo>
                  <a:pt x="1739" y="34568"/>
                  <a:pt x="3429" y="29193"/>
                  <a:pt x="6112" y="24499"/>
                </a:cubicBezTo>
                <a:cubicBezTo>
                  <a:pt x="8796" y="19805"/>
                  <a:pt x="12813" y="16067"/>
                  <a:pt x="18164" y="13285"/>
                </a:cubicBezTo>
                <a:cubicBezTo>
                  <a:pt x="23515" y="10503"/>
                  <a:pt x="30789" y="9113"/>
                  <a:pt x="39987" y="9113"/>
                </a:cubicBezTo>
                <a:close/>
                <a:moveTo>
                  <a:pt x="460992" y="6925"/>
                </a:moveTo>
                <a:lnTo>
                  <a:pt x="473195" y="15213"/>
                </a:lnTo>
                <a:lnTo>
                  <a:pt x="467942" y="20971"/>
                </a:lnTo>
                <a:cubicBezTo>
                  <a:pt x="465516" y="23487"/>
                  <a:pt x="462834" y="26095"/>
                  <a:pt x="459896" y="28794"/>
                </a:cubicBezTo>
                <a:cubicBezTo>
                  <a:pt x="456959" y="31493"/>
                  <a:pt x="453682" y="34383"/>
                  <a:pt x="450067" y="37465"/>
                </a:cubicBezTo>
                <a:cubicBezTo>
                  <a:pt x="446451" y="40546"/>
                  <a:pt x="442864" y="43450"/>
                  <a:pt x="439304" y="46177"/>
                </a:cubicBezTo>
                <a:lnTo>
                  <a:pt x="439304" y="114960"/>
                </a:lnTo>
                <a:lnTo>
                  <a:pt x="425166" y="114960"/>
                </a:lnTo>
                <a:lnTo>
                  <a:pt x="425166" y="54953"/>
                </a:lnTo>
                <a:cubicBezTo>
                  <a:pt x="425520" y="55438"/>
                  <a:pt x="424243" y="56574"/>
                  <a:pt x="421335" y="58360"/>
                </a:cubicBezTo>
                <a:cubicBezTo>
                  <a:pt x="418427" y="60147"/>
                  <a:pt x="414856" y="62178"/>
                  <a:pt x="410622" y="64454"/>
                </a:cubicBezTo>
                <a:cubicBezTo>
                  <a:pt x="406388" y="66730"/>
                  <a:pt x="401504" y="69179"/>
                  <a:pt x="395970" y="71803"/>
                </a:cubicBezTo>
                <a:cubicBezTo>
                  <a:pt x="390436" y="74427"/>
                  <a:pt x="384183" y="76948"/>
                  <a:pt x="377213" y="79368"/>
                </a:cubicBezTo>
                <a:lnTo>
                  <a:pt x="369774" y="68270"/>
                </a:lnTo>
                <a:cubicBezTo>
                  <a:pt x="373266" y="66846"/>
                  <a:pt x="377097" y="65292"/>
                  <a:pt x="381269" y="63606"/>
                </a:cubicBezTo>
                <a:cubicBezTo>
                  <a:pt x="385441" y="61921"/>
                  <a:pt x="390033" y="59876"/>
                  <a:pt x="395046" y="57470"/>
                </a:cubicBezTo>
                <a:cubicBezTo>
                  <a:pt x="400058" y="55065"/>
                  <a:pt x="405365" y="52250"/>
                  <a:pt x="410965" y="49027"/>
                </a:cubicBezTo>
                <a:cubicBezTo>
                  <a:pt x="416566" y="45804"/>
                  <a:pt x="422187" y="42151"/>
                  <a:pt x="427829" y="38068"/>
                </a:cubicBezTo>
                <a:cubicBezTo>
                  <a:pt x="433472" y="33986"/>
                  <a:pt x="439067" y="29394"/>
                  <a:pt x="444615" y="24291"/>
                </a:cubicBezTo>
                <a:cubicBezTo>
                  <a:pt x="450164" y="19188"/>
                  <a:pt x="455623" y="13400"/>
                  <a:pt x="460992" y="6925"/>
                </a:cubicBezTo>
                <a:close/>
                <a:moveTo>
                  <a:pt x="136236" y="6319"/>
                </a:moveTo>
                <a:lnTo>
                  <a:pt x="150373" y="6319"/>
                </a:lnTo>
                <a:lnTo>
                  <a:pt x="150373" y="38823"/>
                </a:lnTo>
                <a:cubicBezTo>
                  <a:pt x="155251" y="40257"/>
                  <a:pt x="160509" y="42052"/>
                  <a:pt x="166145" y="44207"/>
                </a:cubicBezTo>
                <a:cubicBezTo>
                  <a:pt x="171782" y="46363"/>
                  <a:pt x="177208" y="48604"/>
                  <a:pt x="182424" y="50932"/>
                </a:cubicBezTo>
                <a:cubicBezTo>
                  <a:pt x="187641" y="53259"/>
                  <a:pt x="192671" y="55634"/>
                  <a:pt x="197516" y="58056"/>
                </a:cubicBezTo>
                <a:cubicBezTo>
                  <a:pt x="202360" y="60479"/>
                  <a:pt x="207135" y="63060"/>
                  <a:pt x="211839" y="65799"/>
                </a:cubicBezTo>
                <a:lnTo>
                  <a:pt x="205918" y="79004"/>
                </a:lnTo>
                <a:cubicBezTo>
                  <a:pt x="196465" y="73549"/>
                  <a:pt x="186890" y="68488"/>
                  <a:pt x="177192" y="63820"/>
                </a:cubicBezTo>
                <a:cubicBezTo>
                  <a:pt x="167494" y="59152"/>
                  <a:pt x="158555" y="55265"/>
                  <a:pt x="150373" y="52159"/>
                </a:cubicBezTo>
                <a:lnTo>
                  <a:pt x="150373" y="115809"/>
                </a:lnTo>
                <a:lnTo>
                  <a:pt x="136236" y="115809"/>
                </a:lnTo>
                <a:close/>
                <a:moveTo>
                  <a:pt x="203208" y="4736"/>
                </a:moveTo>
                <a:cubicBezTo>
                  <a:pt x="206147" y="8557"/>
                  <a:pt x="208472" y="11968"/>
                  <a:pt x="210181" y="14971"/>
                </a:cubicBezTo>
                <a:cubicBezTo>
                  <a:pt x="211890" y="17974"/>
                  <a:pt x="213333" y="20896"/>
                  <a:pt x="214511" y="23738"/>
                </a:cubicBezTo>
                <a:lnTo>
                  <a:pt x="204794" y="28958"/>
                </a:lnTo>
                <a:cubicBezTo>
                  <a:pt x="203217" y="25828"/>
                  <a:pt x="201676" y="22862"/>
                  <a:pt x="200173" y="20060"/>
                </a:cubicBezTo>
                <a:cubicBezTo>
                  <a:pt x="198670" y="17257"/>
                  <a:pt x="196671" y="13685"/>
                  <a:pt x="194178" y="9343"/>
                </a:cubicBezTo>
                <a:close/>
                <a:moveTo>
                  <a:pt x="594393" y="486"/>
                </a:moveTo>
                <a:cubicBezTo>
                  <a:pt x="595561" y="2454"/>
                  <a:pt x="596813" y="4815"/>
                  <a:pt x="598149" y="7570"/>
                </a:cubicBezTo>
                <a:cubicBezTo>
                  <a:pt x="599485" y="10324"/>
                  <a:pt x="600623" y="13825"/>
                  <a:pt x="601565" y="18073"/>
                </a:cubicBezTo>
                <a:lnTo>
                  <a:pt x="590573" y="20576"/>
                </a:lnTo>
                <a:cubicBezTo>
                  <a:pt x="589723" y="17571"/>
                  <a:pt x="588747" y="14611"/>
                  <a:pt x="587644" y="11696"/>
                </a:cubicBezTo>
                <a:cubicBezTo>
                  <a:pt x="586541" y="8781"/>
                  <a:pt x="585375" y="5913"/>
                  <a:pt x="584146" y="3092"/>
                </a:cubicBezTo>
                <a:close/>
                <a:moveTo>
                  <a:pt x="611531" y="0"/>
                </a:moveTo>
                <a:cubicBezTo>
                  <a:pt x="613258" y="3010"/>
                  <a:pt x="614708" y="5911"/>
                  <a:pt x="615880" y="8701"/>
                </a:cubicBezTo>
                <a:cubicBezTo>
                  <a:pt x="617053" y="11491"/>
                  <a:pt x="618030" y="14594"/>
                  <a:pt x="618813" y="18011"/>
                </a:cubicBezTo>
                <a:lnTo>
                  <a:pt x="608253" y="20818"/>
                </a:lnTo>
                <a:cubicBezTo>
                  <a:pt x="607829" y="19065"/>
                  <a:pt x="607384" y="17561"/>
                  <a:pt x="606917" y="16305"/>
                </a:cubicBezTo>
                <a:cubicBezTo>
                  <a:pt x="606451" y="15050"/>
                  <a:pt x="605892" y="13596"/>
                  <a:pt x="605241" y="11945"/>
                </a:cubicBezTo>
                <a:cubicBezTo>
                  <a:pt x="604589" y="10294"/>
                  <a:pt x="603946" y="8815"/>
                  <a:pt x="603312" y="7509"/>
                </a:cubicBezTo>
                <a:cubicBezTo>
                  <a:pt x="602677" y="6202"/>
                  <a:pt x="601998" y="4518"/>
                  <a:pt x="601275"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00" b="1" kern="100" dirty="0">
              <a:solidFill>
                <a:schemeClr val="bg1"/>
              </a:solidFill>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122" name="テキスト ボックス 121">
            <a:extLst>
              <a:ext uri="{FF2B5EF4-FFF2-40B4-BE49-F238E27FC236}">
                <a16:creationId xmlns:a16="http://schemas.microsoft.com/office/drawing/2014/main" id="{DD8CEC20-1601-94D5-4738-3C3ED55DECF2}"/>
              </a:ext>
            </a:extLst>
          </p:cNvPr>
          <p:cNvSpPr txBox="1"/>
          <p:nvPr/>
        </p:nvSpPr>
        <p:spPr>
          <a:xfrm>
            <a:off x="6383145" y="4243124"/>
            <a:ext cx="626394" cy="115809"/>
          </a:xfrm>
          <a:custGeom>
            <a:avLst/>
            <a:gdLst/>
            <a:ahLst/>
            <a:cxnLst/>
            <a:rect l="l" t="t" r="r" b="b"/>
            <a:pathLst>
              <a:path w="626394" h="115809">
                <a:moveTo>
                  <a:pt x="248743" y="40574"/>
                </a:moveTo>
                <a:lnTo>
                  <a:pt x="349246" y="40574"/>
                </a:lnTo>
                <a:cubicBezTo>
                  <a:pt x="348172" y="50813"/>
                  <a:pt x="346278" y="60003"/>
                  <a:pt x="343564" y="68145"/>
                </a:cubicBezTo>
                <a:cubicBezTo>
                  <a:pt x="340850" y="76287"/>
                  <a:pt x="336538" y="83500"/>
                  <a:pt x="330626" y="89783"/>
                </a:cubicBezTo>
                <a:cubicBezTo>
                  <a:pt x="324715" y="96066"/>
                  <a:pt x="316806" y="101304"/>
                  <a:pt x="306899" y="105497"/>
                </a:cubicBezTo>
                <a:cubicBezTo>
                  <a:pt x="296993" y="109690"/>
                  <a:pt x="284076" y="112561"/>
                  <a:pt x="268149" y="114109"/>
                </a:cubicBezTo>
                <a:lnTo>
                  <a:pt x="263198" y="101844"/>
                </a:lnTo>
                <a:cubicBezTo>
                  <a:pt x="272746" y="100943"/>
                  <a:pt x="281430" y="99610"/>
                  <a:pt x="289248" y="97846"/>
                </a:cubicBezTo>
                <a:cubicBezTo>
                  <a:pt x="297067" y="96082"/>
                  <a:pt x="304029" y="93357"/>
                  <a:pt x="310134" y="89670"/>
                </a:cubicBezTo>
                <a:cubicBezTo>
                  <a:pt x="316240" y="85983"/>
                  <a:pt x="321346" y="81118"/>
                  <a:pt x="325452" y="75076"/>
                </a:cubicBezTo>
                <a:cubicBezTo>
                  <a:pt x="329558" y="69033"/>
                  <a:pt x="332372" y="61718"/>
                  <a:pt x="333894" y="53131"/>
                </a:cubicBezTo>
                <a:lnTo>
                  <a:pt x="248743" y="53131"/>
                </a:lnTo>
                <a:close/>
                <a:moveTo>
                  <a:pt x="14259" y="23004"/>
                </a:moveTo>
                <a:lnTo>
                  <a:pt x="14259" y="95237"/>
                </a:lnTo>
                <a:lnTo>
                  <a:pt x="44482" y="95237"/>
                </a:lnTo>
                <a:cubicBezTo>
                  <a:pt x="49614" y="95237"/>
                  <a:pt x="53773" y="94706"/>
                  <a:pt x="56959" y="93645"/>
                </a:cubicBezTo>
                <a:cubicBezTo>
                  <a:pt x="60144" y="92583"/>
                  <a:pt x="62669" y="90739"/>
                  <a:pt x="64533" y="88113"/>
                </a:cubicBezTo>
                <a:cubicBezTo>
                  <a:pt x="66398" y="85487"/>
                  <a:pt x="67709" y="81782"/>
                  <a:pt x="68467" y="76998"/>
                </a:cubicBezTo>
                <a:cubicBezTo>
                  <a:pt x="69224" y="72214"/>
                  <a:pt x="69603" y="66193"/>
                  <a:pt x="69603" y="58937"/>
                </a:cubicBezTo>
                <a:cubicBezTo>
                  <a:pt x="69603" y="50816"/>
                  <a:pt x="69031" y="44368"/>
                  <a:pt x="67886" y="39594"/>
                </a:cubicBezTo>
                <a:cubicBezTo>
                  <a:pt x="66741" y="34820"/>
                  <a:pt x="65097" y="31228"/>
                  <a:pt x="62952" y="28820"/>
                </a:cubicBezTo>
                <a:cubicBezTo>
                  <a:pt x="60808" y="26412"/>
                  <a:pt x="58053" y="24841"/>
                  <a:pt x="54688" y="24106"/>
                </a:cubicBezTo>
                <a:cubicBezTo>
                  <a:pt x="51323" y="23372"/>
                  <a:pt x="47313" y="23004"/>
                  <a:pt x="42660" y="23004"/>
                </a:cubicBezTo>
                <a:close/>
                <a:moveTo>
                  <a:pt x="517871" y="21381"/>
                </a:moveTo>
                <a:lnTo>
                  <a:pt x="613518" y="21381"/>
                </a:lnTo>
                <a:cubicBezTo>
                  <a:pt x="613254" y="26019"/>
                  <a:pt x="612756" y="31018"/>
                  <a:pt x="612026" y="36378"/>
                </a:cubicBezTo>
                <a:cubicBezTo>
                  <a:pt x="611295" y="41738"/>
                  <a:pt x="609988" y="47488"/>
                  <a:pt x="608105" y="53626"/>
                </a:cubicBezTo>
                <a:cubicBezTo>
                  <a:pt x="606222" y="59764"/>
                  <a:pt x="603558" y="65970"/>
                  <a:pt x="600114" y="72244"/>
                </a:cubicBezTo>
                <a:cubicBezTo>
                  <a:pt x="596671" y="78518"/>
                  <a:pt x="592106" y="84457"/>
                  <a:pt x="586420" y="90060"/>
                </a:cubicBezTo>
                <a:cubicBezTo>
                  <a:pt x="580734" y="95664"/>
                  <a:pt x="573740" y="100604"/>
                  <a:pt x="565437" y="104879"/>
                </a:cubicBezTo>
                <a:cubicBezTo>
                  <a:pt x="557133" y="109154"/>
                  <a:pt x="546889" y="112312"/>
                  <a:pt x="534704" y="114352"/>
                </a:cubicBezTo>
                <a:lnTo>
                  <a:pt x="528805" y="101840"/>
                </a:lnTo>
                <a:cubicBezTo>
                  <a:pt x="538633" y="100138"/>
                  <a:pt x="547435" y="97771"/>
                  <a:pt x="555210" y="94740"/>
                </a:cubicBezTo>
                <a:cubicBezTo>
                  <a:pt x="562986" y="91709"/>
                  <a:pt x="569830" y="87514"/>
                  <a:pt x="575744" y="82156"/>
                </a:cubicBezTo>
                <a:cubicBezTo>
                  <a:pt x="581658" y="76798"/>
                  <a:pt x="586573" y="70103"/>
                  <a:pt x="590489" y="62070"/>
                </a:cubicBezTo>
                <a:cubicBezTo>
                  <a:pt x="594405" y="54038"/>
                  <a:pt x="597126" y="44701"/>
                  <a:pt x="598652" y="34060"/>
                </a:cubicBezTo>
                <a:lnTo>
                  <a:pt x="517871" y="34060"/>
                </a:lnTo>
                <a:close/>
                <a:moveTo>
                  <a:pt x="257488" y="11543"/>
                </a:moveTo>
                <a:lnTo>
                  <a:pt x="342446" y="11543"/>
                </a:lnTo>
                <a:lnTo>
                  <a:pt x="342446" y="24097"/>
                </a:lnTo>
                <a:lnTo>
                  <a:pt x="257488" y="24097"/>
                </a:lnTo>
                <a:close/>
                <a:moveTo>
                  <a:pt x="195148" y="10326"/>
                </a:moveTo>
                <a:cubicBezTo>
                  <a:pt x="195860" y="11162"/>
                  <a:pt x="196600" y="12177"/>
                  <a:pt x="197369" y="13373"/>
                </a:cubicBezTo>
                <a:cubicBezTo>
                  <a:pt x="198138" y="14569"/>
                  <a:pt x="199033" y="16019"/>
                  <a:pt x="200056" y="17722"/>
                </a:cubicBezTo>
                <a:cubicBezTo>
                  <a:pt x="201078" y="19426"/>
                  <a:pt x="202122" y="21283"/>
                  <a:pt x="203188" y="23294"/>
                </a:cubicBezTo>
                <a:cubicBezTo>
                  <a:pt x="204254" y="25304"/>
                  <a:pt x="205292" y="27700"/>
                  <a:pt x="206302" y="30482"/>
                </a:cubicBezTo>
                <a:lnTo>
                  <a:pt x="196390" y="35275"/>
                </a:lnTo>
                <a:cubicBezTo>
                  <a:pt x="195432" y="33203"/>
                  <a:pt x="194182" y="30626"/>
                  <a:pt x="192641" y="27544"/>
                </a:cubicBezTo>
                <a:cubicBezTo>
                  <a:pt x="191099" y="24462"/>
                  <a:pt x="188794" y="20298"/>
                  <a:pt x="185726" y="15051"/>
                </a:cubicBezTo>
                <a:close/>
                <a:moveTo>
                  <a:pt x="0" y="10084"/>
                </a:moveTo>
                <a:lnTo>
                  <a:pt x="42538" y="10084"/>
                </a:lnTo>
                <a:cubicBezTo>
                  <a:pt x="48201" y="10084"/>
                  <a:pt x="53539" y="10523"/>
                  <a:pt x="58549" y="11400"/>
                </a:cubicBezTo>
                <a:cubicBezTo>
                  <a:pt x="63559" y="12277"/>
                  <a:pt x="67952" y="14390"/>
                  <a:pt x="71726" y="17741"/>
                </a:cubicBezTo>
                <a:cubicBezTo>
                  <a:pt x="75500" y="21091"/>
                  <a:pt x="78446" y="26026"/>
                  <a:pt x="80564" y="32545"/>
                </a:cubicBezTo>
                <a:cubicBezTo>
                  <a:pt x="82682" y="39064"/>
                  <a:pt x="83741" y="47821"/>
                  <a:pt x="83741" y="58817"/>
                </a:cubicBezTo>
                <a:cubicBezTo>
                  <a:pt x="83741" y="67597"/>
                  <a:pt x="83138" y="75101"/>
                  <a:pt x="81934" y="81329"/>
                </a:cubicBezTo>
                <a:cubicBezTo>
                  <a:pt x="80730" y="87557"/>
                  <a:pt x="78645" y="92684"/>
                  <a:pt x="75679" y="96710"/>
                </a:cubicBezTo>
                <a:cubicBezTo>
                  <a:pt x="72713" y="100736"/>
                  <a:pt x="68757" y="103651"/>
                  <a:pt x="63811" y="105453"/>
                </a:cubicBezTo>
                <a:cubicBezTo>
                  <a:pt x="58866" y="107256"/>
                  <a:pt x="52706" y="108157"/>
                  <a:pt x="45332" y="108157"/>
                </a:cubicBezTo>
                <a:lnTo>
                  <a:pt x="0" y="108157"/>
                </a:lnTo>
                <a:close/>
                <a:moveTo>
                  <a:pt x="468573" y="6925"/>
                </a:moveTo>
                <a:lnTo>
                  <a:pt x="480776" y="15213"/>
                </a:lnTo>
                <a:lnTo>
                  <a:pt x="475523" y="20971"/>
                </a:lnTo>
                <a:cubicBezTo>
                  <a:pt x="473097" y="23487"/>
                  <a:pt x="470415" y="26095"/>
                  <a:pt x="467477" y="28794"/>
                </a:cubicBezTo>
                <a:cubicBezTo>
                  <a:pt x="464540" y="31493"/>
                  <a:pt x="461263" y="34383"/>
                  <a:pt x="457648" y="37465"/>
                </a:cubicBezTo>
                <a:cubicBezTo>
                  <a:pt x="454032" y="40546"/>
                  <a:pt x="450445" y="43450"/>
                  <a:pt x="446885" y="46177"/>
                </a:cubicBezTo>
                <a:lnTo>
                  <a:pt x="446885" y="114960"/>
                </a:lnTo>
                <a:lnTo>
                  <a:pt x="432747" y="114960"/>
                </a:lnTo>
                <a:lnTo>
                  <a:pt x="432747" y="54953"/>
                </a:lnTo>
                <a:cubicBezTo>
                  <a:pt x="433101" y="55438"/>
                  <a:pt x="431823" y="56574"/>
                  <a:pt x="428915" y="58360"/>
                </a:cubicBezTo>
                <a:cubicBezTo>
                  <a:pt x="426007" y="60147"/>
                  <a:pt x="422437" y="62178"/>
                  <a:pt x="418203" y="64454"/>
                </a:cubicBezTo>
                <a:cubicBezTo>
                  <a:pt x="413969" y="66730"/>
                  <a:pt x="409085" y="69179"/>
                  <a:pt x="403551" y="71803"/>
                </a:cubicBezTo>
                <a:cubicBezTo>
                  <a:pt x="398017" y="74427"/>
                  <a:pt x="391764" y="76948"/>
                  <a:pt x="384794" y="79368"/>
                </a:cubicBezTo>
                <a:lnTo>
                  <a:pt x="377355" y="68270"/>
                </a:lnTo>
                <a:cubicBezTo>
                  <a:pt x="380847" y="66846"/>
                  <a:pt x="384678" y="65292"/>
                  <a:pt x="388850" y="63606"/>
                </a:cubicBezTo>
                <a:cubicBezTo>
                  <a:pt x="393022" y="61921"/>
                  <a:pt x="397615" y="59876"/>
                  <a:pt x="402627" y="57470"/>
                </a:cubicBezTo>
                <a:cubicBezTo>
                  <a:pt x="407639" y="55065"/>
                  <a:pt x="412946" y="52250"/>
                  <a:pt x="418546" y="49027"/>
                </a:cubicBezTo>
                <a:cubicBezTo>
                  <a:pt x="424147" y="45804"/>
                  <a:pt x="429768" y="42151"/>
                  <a:pt x="435411" y="38068"/>
                </a:cubicBezTo>
                <a:cubicBezTo>
                  <a:pt x="441053" y="33986"/>
                  <a:pt x="446648" y="29394"/>
                  <a:pt x="452197" y="24291"/>
                </a:cubicBezTo>
                <a:cubicBezTo>
                  <a:pt x="457745" y="19188"/>
                  <a:pt x="463204" y="13400"/>
                  <a:pt x="468573" y="6925"/>
                </a:cubicBezTo>
                <a:close/>
                <a:moveTo>
                  <a:pt x="143817" y="6319"/>
                </a:moveTo>
                <a:lnTo>
                  <a:pt x="157954" y="6319"/>
                </a:lnTo>
                <a:lnTo>
                  <a:pt x="157954" y="38823"/>
                </a:lnTo>
                <a:cubicBezTo>
                  <a:pt x="162832" y="40257"/>
                  <a:pt x="168090" y="42052"/>
                  <a:pt x="173726" y="44207"/>
                </a:cubicBezTo>
                <a:cubicBezTo>
                  <a:pt x="179363" y="46363"/>
                  <a:pt x="184789" y="48604"/>
                  <a:pt x="190005" y="50932"/>
                </a:cubicBezTo>
                <a:cubicBezTo>
                  <a:pt x="195222" y="53259"/>
                  <a:pt x="200252" y="55634"/>
                  <a:pt x="205097" y="58056"/>
                </a:cubicBezTo>
                <a:cubicBezTo>
                  <a:pt x="209941" y="60479"/>
                  <a:pt x="214716" y="63060"/>
                  <a:pt x="219420" y="65799"/>
                </a:cubicBezTo>
                <a:lnTo>
                  <a:pt x="213499" y="79004"/>
                </a:lnTo>
                <a:cubicBezTo>
                  <a:pt x="204046" y="73549"/>
                  <a:pt x="194471" y="68488"/>
                  <a:pt x="184773" y="63820"/>
                </a:cubicBezTo>
                <a:cubicBezTo>
                  <a:pt x="175075" y="59152"/>
                  <a:pt x="166136" y="55265"/>
                  <a:pt x="157954" y="52159"/>
                </a:cubicBezTo>
                <a:lnTo>
                  <a:pt x="157954" y="115809"/>
                </a:lnTo>
                <a:lnTo>
                  <a:pt x="143817" y="115809"/>
                </a:lnTo>
                <a:close/>
                <a:moveTo>
                  <a:pt x="210789" y="4736"/>
                </a:moveTo>
                <a:cubicBezTo>
                  <a:pt x="213728" y="8557"/>
                  <a:pt x="216053" y="11968"/>
                  <a:pt x="217762" y="14971"/>
                </a:cubicBezTo>
                <a:cubicBezTo>
                  <a:pt x="219471" y="17974"/>
                  <a:pt x="220914" y="20896"/>
                  <a:pt x="222092" y="23738"/>
                </a:cubicBezTo>
                <a:lnTo>
                  <a:pt x="212375" y="28958"/>
                </a:lnTo>
                <a:cubicBezTo>
                  <a:pt x="210798" y="25828"/>
                  <a:pt x="209257" y="22862"/>
                  <a:pt x="207754" y="20060"/>
                </a:cubicBezTo>
                <a:cubicBezTo>
                  <a:pt x="206251" y="17257"/>
                  <a:pt x="204252" y="13685"/>
                  <a:pt x="201759" y="9343"/>
                </a:cubicBezTo>
                <a:close/>
                <a:moveTo>
                  <a:pt x="601974" y="486"/>
                </a:moveTo>
                <a:cubicBezTo>
                  <a:pt x="603142" y="2454"/>
                  <a:pt x="604394" y="4815"/>
                  <a:pt x="605730" y="7570"/>
                </a:cubicBezTo>
                <a:cubicBezTo>
                  <a:pt x="607066" y="10324"/>
                  <a:pt x="608204" y="13825"/>
                  <a:pt x="609146" y="18073"/>
                </a:cubicBezTo>
                <a:lnTo>
                  <a:pt x="598154" y="20576"/>
                </a:lnTo>
                <a:cubicBezTo>
                  <a:pt x="597305" y="17571"/>
                  <a:pt x="596328" y="14611"/>
                  <a:pt x="595225" y="11696"/>
                </a:cubicBezTo>
                <a:cubicBezTo>
                  <a:pt x="594122" y="8781"/>
                  <a:pt x="592956" y="5913"/>
                  <a:pt x="591727" y="3092"/>
                </a:cubicBezTo>
                <a:close/>
                <a:moveTo>
                  <a:pt x="619112" y="0"/>
                </a:moveTo>
                <a:cubicBezTo>
                  <a:pt x="620839" y="3010"/>
                  <a:pt x="622289" y="5911"/>
                  <a:pt x="623461" y="8701"/>
                </a:cubicBezTo>
                <a:cubicBezTo>
                  <a:pt x="624634" y="11491"/>
                  <a:pt x="625611" y="14594"/>
                  <a:pt x="626394" y="18011"/>
                </a:cubicBezTo>
                <a:lnTo>
                  <a:pt x="615834" y="20818"/>
                </a:lnTo>
                <a:cubicBezTo>
                  <a:pt x="615410" y="19065"/>
                  <a:pt x="614965" y="17561"/>
                  <a:pt x="614498" y="16305"/>
                </a:cubicBezTo>
                <a:cubicBezTo>
                  <a:pt x="614032" y="15050"/>
                  <a:pt x="613473" y="13596"/>
                  <a:pt x="612822" y="11945"/>
                </a:cubicBezTo>
                <a:cubicBezTo>
                  <a:pt x="612170" y="10294"/>
                  <a:pt x="611527" y="8815"/>
                  <a:pt x="610893" y="7509"/>
                </a:cubicBezTo>
                <a:cubicBezTo>
                  <a:pt x="610258" y="6202"/>
                  <a:pt x="609579" y="4518"/>
                  <a:pt x="608856" y="2455"/>
                </a:cubicBezTo>
                <a:close/>
              </a:path>
            </a:pathLst>
          </a:custGeom>
          <a:solidFill>
            <a:schemeClr val="bg1"/>
          </a:solidFill>
          <a:ln>
            <a:noFill/>
          </a:ln>
          <a:effectLst>
            <a:glow rad="508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00" b="1" kern="100" dirty="0">
              <a:solidFill>
                <a:schemeClr val="bg1"/>
              </a:solidFill>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133" name="円柱 132">
            <a:extLst>
              <a:ext uri="{FF2B5EF4-FFF2-40B4-BE49-F238E27FC236}">
                <a16:creationId xmlns:a16="http://schemas.microsoft.com/office/drawing/2014/main" id="{43F279B8-FC60-31AF-20FA-5D55EC1AFFE1}"/>
              </a:ext>
            </a:extLst>
          </p:cNvPr>
          <p:cNvSpPr/>
          <p:nvPr/>
        </p:nvSpPr>
        <p:spPr>
          <a:xfrm>
            <a:off x="3333836" y="6479326"/>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4" name="円柱 133">
            <a:extLst>
              <a:ext uri="{FF2B5EF4-FFF2-40B4-BE49-F238E27FC236}">
                <a16:creationId xmlns:a16="http://schemas.microsoft.com/office/drawing/2014/main" id="{DFA25A1C-C50B-8E11-0913-CE054205B979}"/>
              </a:ext>
            </a:extLst>
          </p:cNvPr>
          <p:cNvSpPr/>
          <p:nvPr/>
        </p:nvSpPr>
        <p:spPr>
          <a:xfrm>
            <a:off x="3333836" y="6286843"/>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5" name="円柱 134">
            <a:extLst>
              <a:ext uri="{FF2B5EF4-FFF2-40B4-BE49-F238E27FC236}">
                <a16:creationId xmlns:a16="http://schemas.microsoft.com/office/drawing/2014/main" id="{6A7AD40D-4996-C43F-0A77-22922D7B8057}"/>
              </a:ext>
            </a:extLst>
          </p:cNvPr>
          <p:cNvSpPr/>
          <p:nvPr/>
        </p:nvSpPr>
        <p:spPr>
          <a:xfrm>
            <a:off x="3333836" y="6089597"/>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6" name="円柱 135">
            <a:extLst>
              <a:ext uri="{FF2B5EF4-FFF2-40B4-BE49-F238E27FC236}">
                <a16:creationId xmlns:a16="http://schemas.microsoft.com/office/drawing/2014/main" id="{7A24CB68-F43F-0A05-5F24-31D019D05652}"/>
              </a:ext>
            </a:extLst>
          </p:cNvPr>
          <p:cNvSpPr/>
          <p:nvPr/>
        </p:nvSpPr>
        <p:spPr>
          <a:xfrm>
            <a:off x="3333836" y="5897114"/>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7" name="テキスト ボックス 136">
            <a:extLst>
              <a:ext uri="{FF2B5EF4-FFF2-40B4-BE49-F238E27FC236}">
                <a16:creationId xmlns:a16="http://schemas.microsoft.com/office/drawing/2014/main" id="{9790D97B-36DF-08C3-D47C-D07C72053628}"/>
              </a:ext>
            </a:extLst>
          </p:cNvPr>
          <p:cNvSpPr txBox="1"/>
          <p:nvPr/>
        </p:nvSpPr>
        <p:spPr>
          <a:xfrm>
            <a:off x="3666839" y="6116104"/>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138" name="テキスト ボックス 137">
            <a:extLst>
              <a:ext uri="{FF2B5EF4-FFF2-40B4-BE49-F238E27FC236}">
                <a16:creationId xmlns:a16="http://schemas.microsoft.com/office/drawing/2014/main" id="{865C882E-6ABC-576B-2F22-D7A18AACB29F}"/>
              </a:ext>
            </a:extLst>
          </p:cNvPr>
          <p:cNvSpPr txBox="1"/>
          <p:nvPr/>
        </p:nvSpPr>
        <p:spPr>
          <a:xfrm>
            <a:off x="3675506" y="6311753"/>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139" name="テキスト ボックス 138">
            <a:extLst>
              <a:ext uri="{FF2B5EF4-FFF2-40B4-BE49-F238E27FC236}">
                <a16:creationId xmlns:a16="http://schemas.microsoft.com/office/drawing/2014/main" id="{B278BCA2-F066-73FF-53C6-95F072B482FE}"/>
              </a:ext>
            </a:extLst>
          </p:cNvPr>
          <p:cNvSpPr txBox="1"/>
          <p:nvPr/>
        </p:nvSpPr>
        <p:spPr>
          <a:xfrm>
            <a:off x="3674484" y="6502102"/>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140" name="テキスト ボックス 139">
            <a:extLst>
              <a:ext uri="{FF2B5EF4-FFF2-40B4-BE49-F238E27FC236}">
                <a16:creationId xmlns:a16="http://schemas.microsoft.com/office/drawing/2014/main" id="{A3DE5B31-683F-715C-43CE-31EE0EC8D5E4}"/>
              </a:ext>
            </a:extLst>
          </p:cNvPr>
          <p:cNvSpPr txBox="1"/>
          <p:nvPr/>
        </p:nvSpPr>
        <p:spPr>
          <a:xfrm>
            <a:off x="3672039" y="6694520"/>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sp>
        <p:nvSpPr>
          <p:cNvPr id="141" name="テキスト ボックス 140">
            <a:extLst>
              <a:ext uri="{FF2B5EF4-FFF2-40B4-BE49-F238E27FC236}">
                <a16:creationId xmlns:a16="http://schemas.microsoft.com/office/drawing/2014/main" id="{D3FCE970-A8B7-31D9-2E32-BB066AD0CCA5}"/>
              </a:ext>
            </a:extLst>
          </p:cNvPr>
          <p:cNvSpPr txBox="1"/>
          <p:nvPr/>
        </p:nvSpPr>
        <p:spPr>
          <a:xfrm>
            <a:off x="2805666" y="5614780"/>
            <a:ext cx="1825161" cy="246221"/>
          </a:xfrm>
          <a:prstGeom prst="rect">
            <a:avLst/>
          </a:prstGeom>
          <a:noFill/>
          <a:ln>
            <a:noFill/>
          </a:ln>
        </p:spPr>
        <p:txBody>
          <a:bodyPr wrap="square" rtlCol="0">
            <a:spAutoFit/>
          </a:bodyPr>
          <a:lstStyle/>
          <a:p>
            <a:pPr algn="ct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ABCD</a:t>
            </a:r>
            <a:r>
              <a:rPr kumimoji="1" lang="ja-JP" altLang="en-US" sz="1000" b="1" kern="100" dirty="0">
                <a:latin typeface="A-OTF 新ゴ Pro R" panose="020B0400000000000000" pitchFamily="50" charset="-128"/>
                <a:ea typeface="A-OTF 新ゴ Pro R" panose="020B0400000000000000" pitchFamily="50" charset="-128"/>
                <a:cs typeface="Times New Roman" panose="02020603050405020304" pitchFamily="18" charset="0"/>
              </a:rPr>
              <a:t>の書き込み指示</a:t>
            </a:r>
            <a:endPar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cxnSp>
        <p:nvCxnSpPr>
          <p:cNvPr id="142" name="直線コネクタ 141">
            <a:extLst>
              <a:ext uri="{FF2B5EF4-FFF2-40B4-BE49-F238E27FC236}">
                <a16:creationId xmlns:a16="http://schemas.microsoft.com/office/drawing/2014/main" id="{8B2B7861-04A1-77DE-9270-D59C0185E895}"/>
              </a:ext>
            </a:extLst>
          </p:cNvPr>
          <p:cNvCxnSpPr>
            <a:cxnSpLocks/>
          </p:cNvCxnSpPr>
          <p:nvPr/>
        </p:nvCxnSpPr>
        <p:spPr>
          <a:xfrm>
            <a:off x="1250378" y="7043588"/>
            <a:ext cx="513591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0BD61123-83BD-32D8-22BB-8BCB2649CE67}"/>
              </a:ext>
            </a:extLst>
          </p:cNvPr>
          <p:cNvCxnSpPr/>
          <p:nvPr/>
        </p:nvCxnSpPr>
        <p:spPr>
          <a:xfrm>
            <a:off x="2966724" y="7034063"/>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4" name="直線矢印コネクタ 143">
            <a:extLst>
              <a:ext uri="{FF2B5EF4-FFF2-40B4-BE49-F238E27FC236}">
                <a16:creationId xmlns:a16="http://schemas.microsoft.com/office/drawing/2014/main" id="{D04E8324-FD7A-6AD6-2DD5-DB3781998602}"/>
              </a:ext>
            </a:extLst>
          </p:cNvPr>
          <p:cNvCxnSpPr/>
          <p:nvPr/>
        </p:nvCxnSpPr>
        <p:spPr>
          <a:xfrm>
            <a:off x="4620720" y="7034063"/>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72143656-462F-EAAD-8CCF-72BE6EB384CD}"/>
              </a:ext>
            </a:extLst>
          </p:cNvPr>
          <p:cNvCxnSpPr/>
          <p:nvPr/>
        </p:nvCxnSpPr>
        <p:spPr>
          <a:xfrm flipV="1">
            <a:off x="3725699" y="6931669"/>
            <a:ext cx="0" cy="10239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54" name="グループ化 153">
            <a:extLst>
              <a:ext uri="{FF2B5EF4-FFF2-40B4-BE49-F238E27FC236}">
                <a16:creationId xmlns:a16="http://schemas.microsoft.com/office/drawing/2014/main" id="{5C79F147-EBFF-CB3C-E9FC-702370C77B24}"/>
              </a:ext>
            </a:extLst>
          </p:cNvPr>
          <p:cNvGrpSpPr/>
          <p:nvPr/>
        </p:nvGrpSpPr>
        <p:grpSpPr>
          <a:xfrm>
            <a:off x="861941" y="7303699"/>
            <a:ext cx="768819" cy="356387"/>
            <a:chOff x="2357072" y="6141104"/>
            <a:chExt cx="768819" cy="356387"/>
          </a:xfrm>
        </p:grpSpPr>
        <p:sp>
          <p:nvSpPr>
            <p:cNvPr id="149" name="円柱 148">
              <a:extLst>
                <a:ext uri="{FF2B5EF4-FFF2-40B4-BE49-F238E27FC236}">
                  <a16:creationId xmlns:a16="http://schemas.microsoft.com/office/drawing/2014/main" id="{C0CEB2B7-8A70-9397-C2E2-B5E5F9447856}"/>
                </a:ext>
              </a:extLst>
            </p:cNvPr>
            <p:cNvSpPr/>
            <p:nvPr/>
          </p:nvSpPr>
          <p:spPr>
            <a:xfrm>
              <a:off x="2357072" y="6141104"/>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0" name="テキスト ボックス 149">
              <a:extLst>
                <a:ext uri="{FF2B5EF4-FFF2-40B4-BE49-F238E27FC236}">
                  <a16:creationId xmlns:a16="http://schemas.microsoft.com/office/drawing/2014/main" id="{B5C3680B-DF9C-16BF-744A-6D5C4B3E9FF7}"/>
                </a:ext>
              </a:extLst>
            </p:cNvPr>
            <p:cNvSpPr txBox="1"/>
            <p:nvPr/>
          </p:nvSpPr>
          <p:spPr>
            <a:xfrm>
              <a:off x="2690075" y="6360094"/>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155" name="グループ化 154">
            <a:extLst>
              <a:ext uri="{FF2B5EF4-FFF2-40B4-BE49-F238E27FC236}">
                <a16:creationId xmlns:a16="http://schemas.microsoft.com/office/drawing/2014/main" id="{F391A232-4512-DFE9-D530-6F4C4B2C7AEC}"/>
              </a:ext>
            </a:extLst>
          </p:cNvPr>
          <p:cNvGrpSpPr/>
          <p:nvPr/>
        </p:nvGrpSpPr>
        <p:grpSpPr>
          <a:xfrm>
            <a:off x="2604580" y="7303699"/>
            <a:ext cx="768819" cy="356387"/>
            <a:chOff x="2357072" y="6333587"/>
            <a:chExt cx="768819" cy="356387"/>
          </a:xfrm>
        </p:grpSpPr>
        <p:sp>
          <p:nvSpPr>
            <p:cNvPr id="148" name="円柱 147">
              <a:extLst>
                <a:ext uri="{FF2B5EF4-FFF2-40B4-BE49-F238E27FC236}">
                  <a16:creationId xmlns:a16="http://schemas.microsoft.com/office/drawing/2014/main" id="{EBD4391C-D185-0652-E56B-00429D1EE283}"/>
                </a:ext>
              </a:extLst>
            </p:cNvPr>
            <p:cNvSpPr/>
            <p:nvPr/>
          </p:nvSpPr>
          <p:spPr>
            <a:xfrm>
              <a:off x="2357072" y="6333587"/>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1" name="テキスト ボックス 150">
              <a:extLst>
                <a:ext uri="{FF2B5EF4-FFF2-40B4-BE49-F238E27FC236}">
                  <a16:creationId xmlns:a16="http://schemas.microsoft.com/office/drawing/2014/main" id="{E0B53DED-167E-9A41-C69D-AEAB0EBCF0A3}"/>
                </a:ext>
              </a:extLst>
            </p:cNvPr>
            <p:cNvSpPr txBox="1"/>
            <p:nvPr/>
          </p:nvSpPr>
          <p:spPr>
            <a:xfrm>
              <a:off x="2698742" y="6555743"/>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156" name="グループ化 155">
            <a:extLst>
              <a:ext uri="{FF2B5EF4-FFF2-40B4-BE49-F238E27FC236}">
                <a16:creationId xmlns:a16="http://schemas.microsoft.com/office/drawing/2014/main" id="{63F2B8E0-AF7B-2A7D-EDBD-5543D74C65C6}"/>
              </a:ext>
            </a:extLst>
          </p:cNvPr>
          <p:cNvGrpSpPr/>
          <p:nvPr/>
        </p:nvGrpSpPr>
        <p:grpSpPr>
          <a:xfrm>
            <a:off x="4246417" y="7303699"/>
            <a:ext cx="768819" cy="356387"/>
            <a:chOff x="2357072" y="6530833"/>
            <a:chExt cx="768819" cy="356387"/>
          </a:xfrm>
        </p:grpSpPr>
        <p:sp>
          <p:nvSpPr>
            <p:cNvPr id="147" name="円柱 146">
              <a:extLst>
                <a:ext uri="{FF2B5EF4-FFF2-40B4-BE49-F238E27FC236}">
                  <a16:creationId xmlns:a16="http://schemas.microsoft.com/office/drawing/2014/main" id="{77D31844-4A6C-00DA-62E6-3B82D436A625}"/>
                </a:ext>
              </a:extLst>
            </p:cNvPr>
            <p:cNvSpPr/>
            <p:nvPr/>
          </p:nvSpPr>
          <p:spPr>
            <a:xfrm>
              <a:off x="2357072" y="6530833"/>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2" name="テキスト ボックス 151">
              <a:extLst>
                <a:ext uri="{FF2B5EF4-FFF2-40B4-BE49-F238E27FC236}">
                  <a16:creationId xmlns:a16="http://schemas.microsoft.com/office/drawing/2014/main" id="{CDEBEE03-470B-D5EE-9493-6350984EDB75}"/>
                </a:ext>
              </a:extLst>
            </p:cNvPr>
            <p:cNvSpPr txBox="1"/>
            <p:nvPr/>
          </p:nvSpPr>
          <p:spPr>
            <a:xfrm>
              <a:off x="2697720" y="6746092"/>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157" name="グループ化 156">
            <a:extLst>
              <a:ext uri="{FF2B5EF4-FFF2-40B4-BE49-F238E27FC236}">
                <a16:creationId xmlns:a16="http://schemas.microsoft.com/office/drawing/2014/main" id="{CE0ADFCD-E329-3BC7-1E35-220B112A9EEA}"/>
              </a:ext>
            </a:extLst>
          </p:cNvPr>
          <p:cNvGrpSpPr/>
          <p:nvPr/>
        </p:nvGrpSpPr>
        <p:grpSpPr>
          <a:xfrm>
            <a:off x="6001880" y="7303699"/>
            <a:ext cx="768819" cy="356387"/>
            <a:chOff x="2357072" y="6723316"/>
            <a:chExt cx="768819" cy="356387"/>
          </a:xfrm>
        </p:grpSpPr>
        <p:sp>
          <p:nvSpPr>
            <p:cNvPr id="146" name="円柱 145">
              <a:extLst>
                <a:ext uri="{FF2B5EF4-FFF2-40B4-BE49-F238E27FC236}">
                  <a16:creationId xmlns:a16="http://schemas.microsoft.com/office/drawing/2014/main" id="{129901C9-7CD5-744C-4DE4-C2E9C6487982}"/>
                </a:ext>
              </a:extLst>
            </p:cNvPr>
            <p:cNvSpPr/>
            <p:nvPr/>
          </p:nvSpPr>
          <p:spPr>
            <a:xfrm>
              <a:off x="2357072" y="6723316"/>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3" name="テキスト ボックス 152">
              <a:extLst>
                <a:ext uri="{FF2B5EF4-FFF2-40B4-BE49-F238E27FC236}">
                  <a16:creationId xmlns:a16="http://schemas.microsoft.com/office/drawing/2014/main" id="{C8EE0AC0-D3AF-4206-8890-139A1535CBD9}"/>
                </a:ext>
              </a:extLst>
            </p:cNvPr>
            <p:cNvSpPr txBox="1"/>
            <p:nvPr/>
          </p:nvSpPr>
          <p:spPr>
            <a:xfrm>
              <a:off x="2695275" y="6938510"/>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158" name="グループ化 157">
            <a:extLst>
              <a:ext uri="{FF2B5EF4-FFF2-40B4-BE49-F238E27FC236}">
                <a16:creationId xmlns:a16="http://schemas.microsoft.com/office/drawing/2014/main" id="{C734F7FB-7C7C-0031-2669-C9FAE23BF68D}"/>
              </a:ext>
            </a:extLst>
          </p:cNvPr>
          <p:cNvGrpSpPr/>
          <p:nvPr/>
        </p:nvGrpSpPr>
        <p:grpSpPr>
          <a:xfrm>
            <a:off x="476997" y="8067848"/>
            <a:ext cx="768819" cy="356387"/>
            <a:chOff x="2357072" y="6141104"/>
            <a:chExt cx="768819" cy="356387"/>
          </a:xfrm>
        </p:grpSpPr>
        <p:sp>
          <p:nvSpPr>
            <p:cNvPr id="159" name="円柱 158">
              <a:extLst>
                <a:ext uri="{FF2B5EF4-FFF2-40B4-BE49-F238E27FC236}">
                  <a16:creationId xmlns:a16="http://schemas.microsoft.com/office/drawing/2014/main" id="{4BA85981-2EF3-B10A-1C47-6A82EC53EB9F}"/>
                </a:ext>
              </a:extLst>
            </p:cNvPr>
            <p:cNvSpPr/>
            <p:nvPr/>
          </p:nvSpPr>
          <p:spPr>
            <a:xfrm>
              <a:off x="2357072" y="6141104"/>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0" name="テキスト ボックス 159">
              <a:extLst>
                <a:ext uri="{FF2B5EF4-FFF2-40B4-BE49-F238E27FC236}">
                  <a16:creationId xmlns:a16="http://schemas.microsoft.com/office/drawing/2014/main" id="{2994E9B3-5733-2971-8F3E-175E3CDA636A}"/>
                </a:ext>
              </a:extLst>
            </p:cNvPr>
            <p:cNvSpPr txBox="1"/>
            <p:nvPr/>
          </p:nvSpPr>
          <p:spPr>
            <a:xfrm>
              <a:off x="2690075" y="6360094"/>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161" name="グループ化 160">
            <a:extLst>
              <a:ext uri="{FF2B5EF4-FFF2-40B4-BE49-F238E27FC236}">
                <a16:creationId xmlns:a16="http://schemas.microsoft.com/office/drawing/2014/main" id="{7A09F167-2BEA-F53F-ECA3-F75B8C0BF8B9}"/>
              </a:ext>
            </a:extLst>
          </p:cNvPr>
          <p:cNvGrpSpPr/>
          <p:nvPr/>
        </p:nvGrpSpPr>
        <p:grpSpPr>
          <a:xfrm>
            <a:off x="1299953" y="8067848"/>
            <a:ext cx="768819" cy="356387"/>
            <a:chOff x="2357072" y="6141104"/>
            <a:chExt cx="768819" cy="356387"/>
          </a:xfrm>
        </p:grpSpPr>
        <p:sp>
          <p:nvSpPr>
            <p:cNvPr id="162" name="円柱 161">
              <a:extLst>
                <a:ext uri="{FF2B5EF4-FFF2-40B4-BE49-F238E27FC236}">
                  <a16:creationId xmlns:a16="http://schemas.microsoft.com/office/drawing/2014/main" id="{CE1E568C-EFD1-0AE3-1FF5-3FA15BD97638}"/>
                </a:ext>
              </a:extLst>
            </p:cNvPr>
            <p:cNvSpPr/>
            <p:nvPr/>
          </p:nvSpPr>
          <p:spPr>
            <a:xfrm>
              <a:off x="2357072" y="6141104"/>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3" name="テキスト ボックス 162">
              <a:extLst>
                <a:ext uri="{FF2B5EF4-FFF2-40B4-BE49-F238E27FC236}">
                  <a16:creationId xmlns:a16="http://schemas.microsoft.com/office/drawing/2014/main" id="{3F710715-6C0A-3C08-149A-6DFFC3109376}"/>
                </a:ext>
              </a:extLst>
            </p:cNvPr>
            <p:cNvSpPr txBox="1"/>
            <p:nvPr/>
          </p:nvSpPr>
          <p:spPr>
            <a:xfrm>
              <a:off x="2690075" y="6360094"/>
              <a:ext cx="102813" cy="105080"/>
            </a:xfrm>
            <a:custGeom>
              <a:avLst/>
              <a:gdLst/>
              <a:ahLst/>
              <a:cxnLst/>
              <a:rect l="l" t="t" r="r" b="b"/>
              <a:pathLst>
                <a:path w="102813" h="105080">
                  <a:moveTo>
                    <a:pt x="51340" y="17736"/>
                  </a:moveTo>
                  <a:lnTo>
                    <a:pt x="35071" y="64542"/>
                  </a:lnTo>
                  <a:lnTo>
                    <a:pt x="67608" y="64542"/>
                  </a:lnTo>
                  <a:close/>
                  <a:moveTo>
                    <a:pt x="39205" y="0"/>
                  </a:moveTo>
                  <a:lnTo>
                    <a:pt x="63608" y="0"/>
                  </a:lnTo>
                  <a:lnTo>
                    <a:pt x="102813" y="105080"/>
                  </a:lnTo>
                  <a:lnTo>
                    <a:pt x="81744" y="105080"/>
                  </a:lnTo>
                  <a:lnTo>
                    <a:pt x="73209" y="80677"/>
                  </a:lnTo>
                  <a:lnTo>
                    <a:pt x="29470" y="80677"/>
                  </a:lnTo>
                  <a:lnTo>
                    <a:pt x="21069" y="105080"/>
                  </a:ln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203" name="グループ化 202">
            <a:extLst>
              <a:ext uri="{FF2B5EF4-FFF2-40B4-BE49-F238E27FC236}">
                <a16:creationId xmlns:a16="http://schemas.microsoft.com/office/drawing/2014/main" id="{835D2EFD-9F3E-7A2B-2E69-165CEF91AA6C}"/>
              </a:ext>
            </a:extLst>
          </p:cNvPr>
          <p:cNvGrpSpPr/>
          <p:nvPr/>
        </p:nvGrpSpPr>
        <p:grpSpPr>
          <a:xfrm>
            <a:off x="2180348" y="8067848"/>
            <a:ext cx="768819" cy="356387"/>
            <a:chOff x="2357072" y="6333587"/>
            <a:chExt cx="768819" cy="356387"/>
          </a:xfrm>
        </p:grpSpPr>
        <p:sp>
          <p:nvSpPr>
            <p:cNvPr id="204" name="円柱 203">
              <a:extLst>
                <a:ext uri="{FF2B5EF4-FFF2-40B4-BE49-F238E27FC236}">
                  <a16:creationId xmlns:a16="http://schemas.microsoft.com/office/drawing/2014/main" id="{B7190818-B4E1-4692-7EBC-4B178A7BC645}"/>
                </a:ext>
              </a:extLst>
            </p:cNvPr>
            <p:cNvSpPr/>
            <p:nvPr/>
          </p:nvSpPr>
          <p:spPr>
            <a:xfrm>
              <a:off x="2357072" y="6333587"/>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5" name="テキスト ボックス 204">
              <a:extLst>
                <a:ext uri="{FF2B5EF4-FFF2-40B4-BE49-F238E27FC236}">
                  <a16:creationId xmlns:a16="http://schemas.microsoft.com/office/drawing/2014/main" id="{65FFE510-3B37-E946-7929-AB5E50D6EED9}"/>
                </a:ext>
              </a:extLst>
            </p:cNvPr>
            <p:cNvSpPr txBox="1"/>
            <p:nvPr/>
          </p:nvSpPr>
          <p:spPr>
            <a:xfrm>
              <a:off x="2698742" y="6555743"/>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206" name="グループ化 205">
            <a:extLst>
              <a:ext uri="{FF2B5EF4-FFF2-40B4-BE49-F238E27FC236}">
                <a16:creationId xmlns:a16="http://schemas.microsoft.com/office/drawing/2014/main" id="{C3CD0772-7055-2F17-2E51-2ABAAF888EDB}"/>
              </a:ext>
            </a:extLst>
          </p:cNvPr>
          <p:cNvGrpSpPr/>
          <p:nvPr/>
        </p:nvGrpSpPr>
        <p:grpSpPr>
          <a:xfrm>
            <a:off x="3003304" y="8067848"/>
            <a:ext cx="768819" cy="356387"/>
            <a:chOff x="2357072" y="6333587"/>
            <a:chExt cx="768819" cy="356387"/>
          </a:xfrm>
        </p:grpSpPr>
        <p:sp>
          <p:nvSpPr>
            <p:cNvPr id="207" name="円柱 206">
              <a:extLst>
                <a:ext uri="{FF2B5EF4-FFF2-40B4-BE49-F238E27FC236}">
                  <a16:creationId xmlns:a16="http://schemas.microsoft.com/office/drawing/2014/main" id="{858D8312-56CA-6222-43A2-98A8E04102A6}"/>
                </a:ext>
              </a:extLst>
            </p:cNvPr>
            <p:cNvSpPr/>
            <p:nvPr/>
          </p:nvSpPr>
          <p:spPr>
            <a:xfrm>
              <a:off x="2357072" y="6333587"/>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8" name="テキスト ボックス 207">
              <a:extLst>
                <a:ext uri="{FF2B5EF4-FFF2-40B4-BE49-F238E27FC236}">
                  <a16:creationId xmlns:a16="http://schemas.microsoft.com/office/drawing/2014/main" id="{2B91C5FE-7184-1E63-FAB5-65D50A27CBD4}"/>
                </a:ext>
              </a:extLst>
            </p:cNvPr>
            <p:cNvSpPr txBox="1"/>
            <p:nvPr/>
          </p:nvSpPr>
          <p:spPr>
            <a:xfrm>
              <a:off x="2698742" y="6555743"/>
              <a:ext cx="85478" cy="105080"/>
            </a:xfrm>
            <a:custGeom>
              <a:avLst/>
              <a:gdLst/>
              <a:ahLst/>
              <a:cxnLst/>
              <a:rect l="l" t="t" r="r" b="b"/>
              <a:pathLst>
                <a:path w="85478" h="105080">
                  <a:moveTo>
                    <a:pt x="18003" y="59341"/>
                  </a:moveTo>
                  <a:lnTo>
                    <a:pt x="18003" y="88811"/>
                  </a:lnTo>
                  <a:lnTo>
                    <a:pt x="52807" y="88811"/>
                  </a:lnTo>
                  <a:cubicBezTo>
                    <a:pt x="55030" y="88811"/>
                    <a:pt x="57030" y="88634"/>
                    <a:pt x="58808" y="88278"/>
                  </a:cubicBezTo>
                  <a:cubicBezTo>
                    <a:pt x="60586" y="87922"/>
                    <a:pt x="62075" y="87211"/>
                    <a:pt x="63275" y="86144"/>
                  </a:cubicBezTo>
                  <a:cubicBezTo>
                    <a:pt x="64475" y="85078"/>
                    <a:pt x="65409" y="83589"/>
                    <a:pt x="66075" y="81677"/>
                  </a:cubicBezTo>
                  <a:cubicBezTo>
                    <a:pt x="66742" y="79766"/>
                    <a:pt x="67076" y="77254"/>
                    <a:pt x="67076" y="74143"/>
                  </a:cubicBezTo>
                  <a:cubicBezTo>
                    <a:pt x="67076" y="70409"/>
                    <a:pt x="66542" y="67542"/>
                    <a:pt x="65475" y="65542"/>
                  </a:cubicBezTo>
                  <a:cubicBezTo>
                    <a:pt x="64409" y="63542"/>
                    <a:pt x="63097" y="62075"/>
                    <a:pt x="61542" y="61141"/>
                  </a:cubicBezTo>
                  <a:cubicBezTo>
                    <a:pt x="59986" y="60208"/>
                    <a:pt x="58297" y="59674"/>
                    <a:pt x="56474" y="59541"/>
                  </a:cubicBezTo>
                  <a:cubicBezTo>
                    <a:pt x="54652" y="59408"/>
                    <a:pt x="52985" y="59341"/>
                    <a:pt x="51473" y="59341"/>
                  </a:cubicBezTo>
                  <a:close/>
                  <a:moveTo>
                    <a:pt x="18003" y="16269"/>
                  </a:moveTo>
                  <a:lnTo>
                    <a:pt x="18003" y="43606"/>
                  </a:lnTo>
                  <a:lnTo>
                    <a:pt x="49207" y="43606"/>
                  </a:lnTo>
                  <a:cubicBezTo>
                    <a:pt x="52407" y="43606"/>
                    <a:pt x="54963" y="43228"/>
                    <a:pt x="56874" y="42472"/>
                  </a:cubicBezTo>
                  <a:cubicBezTo>
                    <a:pt x="58786" y="41717"/>
                    <a:pt x="60252" y="40694"/>
                    <a:pt x="61275" y="39405"/>
                  </a:cubicBezTo>
                  <a:cubicBezTo>
                    <a:pt x="62297" y="38116"/>
                    <a:pt x="62942" y="36560"/>
                    <a:pt x="63208" y="34738"/>
                  </a:cubicBezTo>
                  <a:cubicBezTo>
                    <a:pt x="63475" y="32916"/>
                    <a:pt x="63608" y="30937"/>
                    <a:pt x="63608" y="28804"/>
                  </a:cubicBezTo>
                  <a:cubicBezTo>
                    <a:pt x="63608" y="26226"/>
                    <a:pt x="63320" y="24137"/>
                    <a:pt x="62742" y="22536"/>
                  </a:cubicBezTo>
                  <a:cubicBezTo>
                    <a:pt x="62164" y="20936"/>
                    <a:pt x="61297" y="19669"/>
                    <a:pt x="60141" y="18736"/>
                  </a:cubicBezTo>
                  <a:cubicBezTo>
                    <a:pt x="58986" y="17803"/>
                    <a:pt x="57519" y="17158"/>
                    <a:pt x="55741" y="16802"/>
                  </a:cubicBezTo>
                  <a:cubicBezTo>
                    <a:pt x="53963" y="16447"/>
                    <a:pt x="51918" y="16269"/>
                    <a:pt x="49607" y="16269"/>
                  </a:cubicBezTo>
                  <a:close/>
                  <a:moveTo>
                    <a:pt x="0" y="0"/>
                  </a:moveTo>
                  <a:lnTo>
                    <a:pt x="54007" y="0"/>
                  </a:lnTo>
                  <a:cubicBezTo>
                    <a:pt x="55341" y="0"/>
                    <a:pt x="56941" y="45"/>
                    <a:pt x="58808" y="134"/>
                  </a:cubicBezTo>
                  <a:cubicBezTo>
                    <a:pt x="60675" y="223"/>
                    <a:pt x="62653" y="511"/>
                    <a:pt x="64742" y="1000"/>
                  </a:cubicBezTo>
                  <a:cubicBezTo>
                    <a:pt x="66831" y="1489"/>
                    <a:pt x="68898" y="2290"/>
                    <a:pt x="70943" y="3401"/>
                  </a:cubicBezTo>
                  <a:cubicBezTo>
                    <a:pt x="72987" y="4512"/>
                    <a:pt x="74810" y="6090"/>
                    <a:pt x="76410" y="8135"/>
                  </a:cubicBezTo>
                  <a:cubicBezTo>
                    <a:pt x="78010" y="10179"/>
                    <a:pt x="79322" y="12758"/>
                    <a:pt x="80344" y="15869"/>
                  </a:cubicBezTo>
                  <a:cubicBezTo>
                    <a:pt x="81366" y="18980"/>
                    <a:pt x="81877" y="22848"/>
                    <a:pt x="81877" y="27470"/>
                  </a:cubicBezTo>
                  <a:cubicBezTo>
                    <a:pt x="81877" y="30049"/>
                    <a:pt x="81655" y="32516"/>
                    <a:pt x="81211" y="34871"/>
                  </a:cubicBezTo>
                  <a:cubicBezTo>
                    <a:pt x="80766" y="37227"/>
                    <a:pt x="80010" y="39405"/>
                    <a:pt x="78944" y="41405"/>
                  </a:cubicBezTo>
                  <a:cubicBezTo>
                    <a:pt x="77877" y="43406"/>
                    <a:pt x="76454" y="45161"/>
                    <a:pt x="74676" y="46673"/>
                  </a:cubicBezTo>
                  <a:cubicBezTo>
                    <a:pt x="72899" y="48184"/>
                    <a:pt x="70676" y="49429"/>
                    <a:pt x="68009" y="50407"/>
                  </a:cubicBezTo>
                  <a:cubicBezTo>
                    <a:pt x="69431" y="50762"/>
                    <a:pt x="71143" y="51296"/>
                    <a:pt x="73143" y="52007"/>
                  </a:cubicBezTo>
                  <a:cubicBezTo>
                    <a:pt x="75143" y="52718"/>
                    <a:pt x="77055" y="53963"/>
                    <a:pt x="78877" y="55741"/>
                  </a:cubicBezTo>
                  <a:cubicBezTo>
                    <a:pt x="80699" y="57519"/>
                    <a:pt x="82255" y="59963"/>
                    <a:pt x="83544" y="63075"/>
                  </a:cubicBezTo>
                  <a:cubicBezTo>
                    <a:pt x="84833" y="66186"/>
                    <a:pt x="85478" y="70276"/>
                    <a:pt x="85478" y="75343"/>
                  </a:cubicBezTo>
                  <a:cubicBezTo>
                    <a:pt x="85478" y="80410"/>
                    <a:pt x="84944" y="84811"/>
                    <a:pt x="83878" y="88545"/>
                  </a:cubicBezTo>
                  <a:cubicBezTo>
                    <a:pt x="82811" y="92278"/>
                    <a:pt x="81033" y="95368"/>
                    <a:pt x="78544" y="97813"/>
                  </a:cubicBezTo>
                  <a:cubicBezTo>
                    <a:pt x="76054" y="100257"/>
                    <a:pt x="72810" y="102080"/>
                    <a:pt x="68809" y="103280"/>
                  </a:cubicBezTo>
                  <a:cubicBezTo>
                    <a:pt x="64808" y="104480"/>
                    <a:pt x="59919" y="105080"/>
                    <a:pt x="541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209" name="グループ化 208">
            <a:extLst>
              <a:ext uri="{FF2B5EF4-FFF2-40B4-BE49-F238E27FC236}">
                <a16:creationId xmlns:a16="http://schemas.microsoft.com/office/drawing/2014/main" id="{95D67212-0B74-1751-27B0-723FF18F70F7}"/>
              </a:ext>
            </a:extLst>
          </p:cNvPr>
          <p:cNvGrpSpPr/>
          <p:nvPr/>
        </p:nvGrpSpPr>
        <p:grpSpPr>
          <a:xfrm>
            <a:off x="3875819" y="8067848"/>
            <a:ext cx="768819" cy="356387"/>
            <a:chOff x="2357072" y="6530833"/>
            <a:chExt cx="768819" cy="356387"/>
          </a:xfrm>
        </p:grpSpPr>
        <p:sp>
          <p:nvSpPr>
            <p:cNvPr id="210" name="円柱 209">
              <a:extLst>
                <a:ext uri="{FF2B5EF4-FFF2-40B4-BE49-F238E27FC236}">
                  <a16:creationId xmlns:a16="http://schemas.microsoft.com/office/drawing/2014/main" id="{F3F47E25-82A4-84AC-C215-599C45FF99FB}"/>
                </a:ext>
              </a:extLst>
            </p:cNvPr>
            <p:cNvSpPr/>
            <p:nvPr/>
          </p:nvSpPr>
          <p:spPr>
            <a:xfrm>
              <a:off x="2357072" y="6530833"/>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1" name="テキスト ボックス 210">
              <a:extLst>
                <a:ext uri="{FF2B5EF4-FFF2-40B4-BE49-F238E27FC236}">
                  <a16:creationId xmlns:a16="http://schemas.microsoft.com/office/drawing/2014/main" id="{99E655CA-C896-185A-D173-2044C58A821E}"/>
                </a:ext>
              </a:extLst>
            </p:cNvPr>
            <p:cNvSpPr txBox="1"/>
            <p:nvPr/>
          </p:nvSpPr>
          <p:spPr>
            <a:xfrm>
              <a:off x="2697720" y="6746092"/>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212" name="グループ化 211">
            <a:extLst>
              <a:ext uri="{FF2B5EF4-FFF2-40B4-BE49-F238E27FC236}">
                <a16:creationId xmlns:a16="http://schemas.microsoft.com/office/drawing/2014/main" id="{71D541A2-10F6-CCF5-1F94-BAC0C12339F1}"/>
              </a:ext>
            </a:extLst>
          </p:cNvPr>
          <p:cNvGrpSpPr/>
          <p:nvPr/>
        </p:nvGrpSpPr>
        <p:grpSpPr>
          <a:xfrm>
            <a:off x="4698775" y="8067848"/>
            <a:ext cx="768819" cy="356387"/>
            <a:chOff x="2357072" y="6530833"/>
            <a:chExt cx="768819" cy="356387"/>
          </a:xfrm>
        </p:grpSpPr>
        <p:sp>
          <p:nvSpPr>
            <p:cNvPr id="213" name="円柱 212">
              <a:extLst>
                <a:ext uri="{FF2B5EF4-FFF2-40B4-BE49-F238E27FC236}">
                  <a16:creationId xmlns:a16="http://schemas.microsoft.com/office/drawing/2014/main" id="{F8FC8897-ACF9-CBCD-232D-7BAEE4B72722}"/>
                </a:ext>
              </a:extLst>
            </p:cNvPr>
            <p:cNvSpPr/>
            <p:nvPr/>
          </p:nvSpPr>
          <p:spPr>
            <a:xfrm>
              <a:off x="2357072" y="6530833"/>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4" name="テキスト ボックス 213">
              <a:extLst>
                <a:ext uri="{FF2B5EF4-FFF2-40B4-BE49-F238E27FC236}">
                  <a16:creationId xmlns:a16="http://schemas.microsoft.com/office/drawing/2014/main" id="{AE528DE6-B6D9-4B5B-C836-0B7EF0F95237}"/>
                </a:ext>
              </a:extLst>
            </p:cNvPr>
            <p:cNvSpPr txBox="1"/>
            <p:nvPr/>
          </p:nvSpPr>
          <p:spPr>
            <a:xfrm>
              <a:off x="2697720" y="6746092"/>
              <a:ext cx="94545" cy="107214"/>
            </a:xfrm>
            <a:custGeom>
              <a:avLst/>
              <a:gdLst/>
              <a:ahLst/>
              <a:cxnLst/>
              <a:rect l="l" t="t" r="r" b="b"/>
              <a:pathLst>
                <a:path w="94545" h="107214">
                  <a:moveTo>
                    <a:pt x="47072" y="0"/>
                  </a:moveTo>
                  <a:cubicBezTo>
                    <a:pt x="54362" y="0"/>
                    <a:pt x="60874" y="445"/>
                    <a:pt x="66608" y="1334"/>
                  </a:cubicBezTo>
                  <a:cubicBezTo>
                    <a:pt x="72342" y="2223"/>
                    <a:pt x="77209" y="4001"/>
                    <a:pt x="81210" y="6668"/>
                  </a:cubicBezTo>
                  <a:cubicBezTo>
                    <a:pt x="85210" y="9335"/>
                    <a:pt x="88277" y="13158"/>
                    <a:pt x="90411" y="18136"/>
                  </a:cubicBezTo>
                  <a:cubicBezTo>
                    <a:pt x="92545" y="23115"/>
                    <a:pt x="93656" y="29738"/>
                    <a:pt x="93745" y="38005"/>
                  </a:cubicBezTo>
                  <a:lnTo>
                    <a:pt x="75209" y="38005"/>
                  </a:lnTo>
                  <a:cubicBezTo>
                    <a:pt x="75209" y="33205"/>
                    <a:pt x="74587" y="29382"/>
                    <a:pt x="73342" y="26537"/>
                  </a:cubicBezTo>
                  <a:cubicBezTo>
                    <a:pt x="72098" y="23692"/>
                    <a:pt x="70320" y="21559"/>
                    <a:pt x="68008" y="20136"/>
                  </a:cubicBezTo>
                  <a:cubicBezTo>
                    <a:pt x="65697" y="18714"/>
                    <a:pt x="62852" y="17803"/>
                    <a:pt x="59474" y="17403"/>
                  </a:cubicBezTo>
                  <a:cubicBezTo>
                    <a:pt x="56096" y="17003"/>
                    <a:pt x="52273" y="16803"/>
                    <a:pt x="48006" y="16803"/>
                  </a:cubicBezTo>
                  <a:cubicBezTo>
                    <a:pt x="42050" y="16803"/>
                    <a:pt x="37160" y="17158"/>
                    <a:pt x="33337" y="17869"/>
                  </a:cubicBezTo>
                  <a:cubicBezTo>
                    <a:pt x="29515" y="18581"/>
                    <a:pt x="26514" y="20225"/>
                    <a:pt x="24336" y="22803"/>
                  </a:cubicBezTo>
                  <a:cubicBezTo>
                    <a:pt x="22158" y="25382"/>
                    <a:pt x="20647" y="29137"/>
                    <a:pt x="19802" y="34071"/>
                  </a:cubicBezTo>
                  <a:cubicBezTo>
                    <a:pt x="18958" y="39005"/>
                    <a:pt x="18536" y="45695"/>
                    <a:pt x="18536" y="54141"/>
                  </a:cubicBezTo>
                  <a:cubicBezTo>
                    <a:pt x="18536" y="61253"/>
                    <a:pt x="18824" y="67142"/>
                    <a:pt x="19402" y="71810"/>
                  </a:cubicBezTo>
                  <a:cubicBezTo>
                    <a:pt x="19980" y="76477"/>
                    <a:pt x="21225" y="80188"/>
                    <a:pt x="23136" y="82944"/>
                  </a:cubicBezTo>
                  <a:cubicBezTo>
                    <a:pt x="25047" y="85700"/>
                    <a:pt x="27870" y="87634"/>
                    <a:pt x="31604" y="88745"/>
                  </a:cubicBezTo>
                  <a:cubicBezTo>
                    <a:pt x="35338" y="89856"/>
                    <a:pt x="40360" y="90412"/>
                    <a:pt x="46672" y="90412"/>
                  </a:cubicBezTo>
                  <a:cubicBezTo>
                    <a:pt x="52629" y="90412"/>
                    <a:pt x="57474" y="90212"/>
                    <a:pt x="61208" y="89812"/>
                  </a:cubicBezTo>
                  <a:cubicBezTo>
                    <a:pt x="64941" y="89412"/>
                    <a:pt x="67897" y="88412"/>
                    <a:pt x="70075" y="86811"/>
                  </a:cubicBezTo>
                  <a:cubicBezTo>
                    <a:pt x="72253" y="85211"/>
                    <a:pt x="73742" y="82855"/>
                    <a:pt x="74542" y="79744"/>
                  </a:cubicBezTo>
                  <a:cubicBezTo>
                    <a:pt x="75343" y="76632"/>
                    <a:pt x="75787" y="72365"/>
                    <a:pt x="75876" y="66942"/>
                  </a:cubicBezTo>
                  <a:lnTo>
                    <a:pt x="94545" y="66942"/>
                  </a:lnTo>
                  <a:cubicBezTo>
                    <a:pt x="94545" y="75299"/>
                    <a:pt x="93589" y="82100"/>
                    <a:pt x="91678" y="87345"/>
                  </a:cubicBezTo>
                  <a:cubicBezTo>
                    <a:pt x="89766" y="92590"/>
                    <a:pt x="86899" y="96679"/>
                    <a:pt x="83077" y="99613"/>
                  </a:cubicBezTo>
                  <a:cubicBezTo>
                    <a:pt x="79254" y="102547"/>
                    <a:pt x="74565" y="104547"/>
                    <a:pt x="69008" y="105614"/>
                  </a:cubicBezTo>
                  <a:cubicBezTo>
                    <a:pt x="63452" y="106680"/>
                    <a:pt x="57029" y="107214"/>
                    <a:pt x="49739" y="107214"/>
                  </a:cubicBezTo>
                  <a:cubicBezTo>
                    <a:pt x="40316" y="107214"/>
                    <a:pt x="32426" y="106525"/>
                    <a:pt x="26070" y="105147"/>
                  </a:cubicBezTo>
                  <a:cubicBezTo>
                    <a:pt x="19713" y="103769"/>
                    <a:pt x="14602" y="101191"/>
                    <a:pt x="10734" y="97413"/>
                  </a:cubicBezTo>
                  <a:cubicBezTo>
                    <a:pt x="6867" y="93634"/>
                    <a:pt x="4111" y="88389"/>
                    <a:pt x="2467" y="81677"/>
                  </a:cubicBezTo>
                  <a:cubicBezTo>
                    <a:pt x="822" y="74965"/>
                    <a:pt x="0" y="66231"/>
                    <a:pt x="0" y="55474"/>
                  </a:cubicBezTo>
                  <a:cubicBezTo>
                    <a:pt x="0" y="45695"/>
                    <a:pt x="511" y="37294"/>
                    <a:pt x="1533" y="30271"/>
                  </a:cubicBezTo>
                  <a:cubicBezTo>
                    <a:pt x="2556" y="23248"/>
                    <a:pt x="4734" y="17492"/>
                    <a:pt x="8067" y="13002"/>
                  </a:cubicBezTo>
                  <a:cubicBezTo>
                    <a:pt x="11401" y="8513"/>
                    <a:pt x="16157" y="5223"/>
                    <a:pt x="22336" y="3134"/>
                  </a:cubicBezTo>
                  <a:cubicBezTo>
                    <a:pt x="28514" y="1045"/>
                    <a:pt x="36760" y="0"/>
                    <a:pt x="470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215" name="グループ化 214">
            <a:extLst>
              <a:ext uri="{FF2B5EF4-FFF2-40B4-BE49-F238E27FC236}">
                <a16:creationId xmlns:a16="http://schemas.microsoft.com/office/drawing/2014/main" id="{D77DE29C-4448-966B-2149-AB9783703A6E}"/>
              </a:ext>
            </a:extLst>
          </p:cNvPr>
          <p:cNvGrpSpPr/>
          <p:nvPr/>
        </p:nvGrpSpPr>
        <p:grpSpPr>
          <a:xfrm>
            <a:off x="5579170" y="8067848"/>
            <a:ext cx="768819" cy="356387"/>
            <a:chOff x="2357072" y="6723316"/>
            <a:chExt cx="768819" cy="356387"/>
          </a:xfrm>
        </p:grpSpPr>
        <p:sp>
          <p:nvSpPr>
            <p:cNvPr id="216" name="円柱 215">
              <a:extLst>
                <a:ext uri="{FF2B5EF4-FFF2-40B4-BE49-F238E27FC236}">
                  <a16:creationId xmlns:a16="http://schemas.microsoft.com/office/drawing/2014/main" id="{2B480434-582E-4672-E41B-4270D4F977C2}"/>
                </a:ext>
              </a:extLst>
            </p:cNvPr>
            <p:cNvSpPr/>
            <p:nvPr/>
          </p:nvSpPr>
          <p:spPr>
            <a:xfrm>
              <a:off x="2357072" y="6723316"/>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7" name="テキスト ボックス 216">
              <a:extLst>
                <a:ext uri="{FF2B5EF4-FFF2-40B4-BE49-F238E27FC236}">
                  <a16:creationId xmlns:a16="http://schemas.microsoft.com/office/drawing/2014/main" id="{689A0A02-923D-9C81-5A73-69D3454752EB}"/>
                </a:ext>
              </a:extLst>
            </p:cNvPr>
            <p:cNvSpPr txBox="1"/>
            <p:nvPr/>
          </p:nvSpPr>
          <p:spPr>
            <a:xfrm>
              <a:off x="2695275" y="6938510"/>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grpSp>
        <p:nvGrpSpPr>
          <p:cNvPr id="218" name="グループ化 217">
            <a:extLst>
              <a:ext uri="{FF2B5EF4-FFF2-40B4-BE49-F238E27FC236}">
                <a16:creationId xmlns:a16="http://schemas.microsoft.com/office/drawing/2014/main" id="{3612BC48-31D9-586F-6361-46C9A0A23744}"/>
              </a:ext>
            </a:extLst>
          </p:cNvPr>
          <p:cNvGrpSpPr/>
          <p:nvPr/>
        </p:nvGrpSpPr>
        <p:grpSpPr>
          <a:xfrm>
            <a:off x="6402126" y="8067848"/>
            <a:ext cx="768819" cy="356387"/>
            <a:chOff x="2357072" y="6723316"/>
            <a:chExt cx="768819" cy="356387"/>
          </a:xfrm>
        </p:grpSpPr>
        <p:sp>
          <p:nvSpPr>
            <p:cNvPr id="219" name="円柱 218">
              <a:extLst>
                <a:ext uri="{FF2B5EF4-FFF2-40B4-BE49-F238E27FC236}">
                  <a16:creationId xmlns:a16="http://schemas.microsoft.com/office/drawing/2014/main" id="{00F53EE9-9F1D-DB13-619D-8F7AEEF0E744}"/>
                </a:ext>
              </a:extLst>
            </p:cNvPr>
            <p:cNvSpPr/>
            <p:nvPr/>
          </p:nvSpPr>
          <p:spPr>
            <a:xfrm>
              <a:off x="2357072" y="6723316"/>
              <a:ext cx="768819" cy="356387"/>
            </a:xfrm>
            <a:prstGeom prst="can">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0" name="テキスト ボックス 219">
              <a:extLst>
                <a:ext uri="{FF2B5EF4-FFF2-40B4-BE49-F238E27FC236}">
                  <a16:creationId xmlns:a16="http://schemas.microsoft.com/office/drawing/2014/main" id="{DE969816-AABA-C6BB-B419-23C750B8C969}"/>
                </a:ext>
              </a:extLst>
            </p:cNvPr>
            <p:cNvSpPr txBox="1"/>
            <p:nvPr/>
          </p:nvSpPr>
          <p:spPr>
            <a:xfrm>
              <a:off x="2695275" y="6938510"/>
              <a:ext cx="92412" cy="105080"/>
            </a:xfrm>
            <a:custGeom>
              <a:avLst/>
              <a:gdLst/>
              <a:ahLst/>
              <a:cxnLst/>
              <a:rect l="l" t="t" r="r" b="b"/>
              <a:pathLst>
                <a:path w="92412" h="105080">
                  <a:moveTo>
                    <a:pt x="18536" y="16936"/>
                  </a:moveTo>
                  <a:lnTo>
                    <a:pt x="18536" y="88145"/>
                  </a:lnTo>
                  <a:lnTo>
                    <a:pt x="50540" y="88145"/>
                  </a:lnTo>
                  <a:cubicBezTo>
                    <a:pt x="55607" y="88145"/>
                    <a:pt x="59652" y="87611"/>
                    <a:pt x="62674" y="86545"/>
                  </a:cubicBezTo>
                  <a:cubicBezTo>
                    <a:pt x="65697" y="85478"/>
                    <a:pt x="68031" y="83589"/>
                    <a:pt x="69675" y="80877"/>
                  </a:cubicBezTo>
                  <a:cubicBezTo>
                    <a:pt x="71320" y="78166"/>
                    <a:pt x="72409" y="74432"/>
                    <a:pt x="72943" y="69676"/>
                  </a:cubicBezTo>
                  <a:cubicBezTo>
                    <a:pt x="73476" y="64920"/>
                    <a:pt x="73743" y="58852"/>
                    <a:pt x="73743" y="51473"/>
                  </a:cubicBezTo>
                  <a:cubicBezTo>
                    <a:pt x="73743" y="44095"/>
                    <a:pt x="73343" y="38138"/>
                    <a:pt x="72542" y="33605"/>
                  </a:cubicBezTo>
                  <a:cubicBezTo>
                    <a:pt x="71742" y="29071"/>
                    <a:pt x="70409" y="25559"/>
                    <a:pt x="68542" y="23070"/>
                  </a:cubicBezTo>
                  <a:cubicBezTo>
                    <a:pt x="66675" y="20581"/>
                    <a:pt x="64208" y="18936"/>
                    <a:pt x="61141" y="18136"/>
                  </a:cubicBezTo>
                  <a:cubicBezTo>
                    <a:pt x="58074" y="17336"/>
                    <a:pt x="54318" y="16936"/>
                    <a:pt x="49873" y="16936"/>
                  </a:cubicBezTo>
                  <a:close/>
                  <a:moveTo>
                    <a:pt x="0" y="0"/>
                  </a:moveTo>
                  <a:lnTo>
                    <a:pt x="50806" y="0"/>
                  </a:lnTo>
                  <a:cubicBezTo>
                    <a:pt x="55251" y="0"/>
                    <a:pt x="59363" y="223"/>
                    <a:pt x="63141" y="667"/>
                  </a:cubicBezTo>
                  <a:cubicBezTo>
                    <a:pt x="66919" y="1112"/>
                    <a:pt x="70342" y="1978"/>
                    <a:pt x="73409" y="3267"/>
                  </a:cubicBezTo>
                  <a:cubicBezTo>
                    <a:pt x="76476" y="4556"/>
                    <a:pt x="79210" y="6401"/>
                    <a:pt x="81610" y="8801"/>
                  </a:cubicBezTo>
                  <a:cubicBezTo>
                    <a:pt x="84011" y="11202"/>
                    <a:pt x="86011" y="14358"/>
                    <a:pt x="87611" y="18269"/>
                  </a:cubicBezTo>
                  <a:cubicBezTo>
                    <a:pt x="89211" y="22181"/>
                    <a:pt x="90411" y="26982"/>
                    <a:pt x="91212" y="32671"/>
                  </a:cubicBezTo>
                  <a:cubicBezTo>
                    <a:pt x="92011" y="38361"/>
                    <a:pt x="92412" y="45117"/>
                    <a:pt x="92412" y="52940"/>
                  </a:cubicBezTo>
                  <a:cubicBezTo>
                    <a:pt x="92412" y="63075"/>
                    <a:pt x="91678" y="71498"/>
                    <a:pt x="90211" y="78210"/>
                  </a:cubicBezTo>
                  <a:cubicBezTo>
                    <a:pt x="88744" y="84922"/>
                    <a:pt x="86433" y="90256"/>
                    <a:pt x="83277" y="94212"/>
                  </a:cubicBezTo>
                  <a:cubicBezTo>
                    <a:pt x="80121" y="98168"/>
                    <a:pt x="76054" y="100969"/>
                    <a:pt x="71076" y="102613"/>
                  </a:cubicBezTo>
                  <a:cubicBezTo>
                    <a:pt x="66097" y="104258"/>
                    <a:pt x="60052" y="105080"/>
                    <a:pt x="52940" y="105080"/>
                  </a:cubicBezTo>
                  <a:lnTo>
                    <a:pt x="0" y="10508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b="1" kern="100" dirty="0">
                <a:solidFill>
                  <a:schemeClr val="bg1"/>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p:txBody>
        </p:sp>
      </p:grpSp>
      <p:cxnSp>
        <p:nvCxnSpPr>
          <p:cNvPr id="221" name="直線矢印コネクタ 220">
            <a:extLst>
              <a:ext uri="{FF2B5EF4-FFF2-40B4-BE49-F238E27FC236}">
                <a16:creationId xmlns:a16="http://schemas.microsoft.com/office/drawing/2014/main" id="{B74F4E3D-CD17-4B5D-9CBC-6FD7FB795EA9}"/>
              </a:ext>
            </a:extLst>
          </p:cNvPr>
          <p:cNvCxnSpPr/>
          <p:nvPr/>
        </p:nvCxnSpPr>
        <p:spPr>
          <a:xfrm>
            <a:off x="6382978" y="7034063"/>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2" name="直線矢印コネクタ 221">
            <a:extLst>
              <a:ext uri="{FF2B5EF4-FFF2-40B4-BE49-F238E27FC236}">
                <a16:creationId xmlns:a16="http://schemas.microsoft.com/office/drawing/2014/main" id="{80878E68-F8A7-CAF8-3113-A122A835D6C7}"/>
              </a:ext>
            </a:extLst>
          </p:cNvPr>
          <p:cNvCxnSpPr/>
          <p:nvPr/>
        </p:nvCxnSpPr>
        <p:spPr>
          <a:xfrm>
            <a:off x="1252224" y="7034063"/>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30" name="グループ化 229">
            <a:extLst>
              <a:ext uri="{FF2B5EF4-FFF2-40B4-BE49-F238E27FC236}">
                <a16:creationId xmlns:a16="http://schemas.microsoft.com/office/drawing/2014/main" id="{290F6B8F-A191-E5B8-E927-9C558EC46C16}"/>
              </a:ext>
            </a:extLst>
          </p:cNvPr>
          <p:cNvGrpSpPr/>
          <p:nvPr/>
        </p:nvGrpSpPr>
        <p:grpSpPr>
          <a:xfrm>
            <a:off x="845897" y="7696110"/>
            <a:ext cx="858723" cy="333376"/>
            <a:chOff x="803390" y="6533515"/>
            <a:chExt cx="858723" cy="333376"/>
          </a:xfrm>
        </p:grpSpPr>
        <p:cxnSp>
          <p:nvCxnSpPr>
            <p:cNvPr id="224" name="直線コネクタ 223">
              <a:extLst>
                <a:ext uri="{FF2B5EF4-FFF2-40B4-BE49-F238E27FC236}">
                  <a16:creationId xmlns:a16="http://schemas.microsoft.com/office/drawing/2014/main" id="{7457584B-FAF4-1753-4153-A522B0162B15}"/>
                </a:ext>
              </a:extLst>
            </p:cNvPr>
            <p:cNvCxnSpPr>
              <a:cxnSpLocks/>
            </p:cNvCxnSpPr>
            <p:nvPr/>
          </p:nvCxnSpPr>
          <p:spPr>
            <a:xfrm>
              <a:off x="803390" y="6628766"/>
              <a:ext cx="85872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CBA15D10-40A3-B73E-716D-520F13FB98B6}"/>
                </a:ext>
              </a:extLst>
            </p:cNvPr>
            <p:cNvCxnSpPr/>
            <p:nvPr/>
          </p:nvCxnSpPr>
          <p:spPr>
            <a:xfrm>
              <a:off x="812912"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6" name="直線矢印コネクタ 225">
              <a:extLst>
                <a:ext uri="{FF2B5EF4-FFF2-40B4-BE49-F238E27FC236}">
                  <a16:creationId xmlns:a16="http://schemas.microsoft.com/office/drawing/2014/main" id="{5A9C0E66-B752-0717-B3FF-90DB0B47B3C3}"/>
                </a:ext>
              </a:extLst>
            </p:cNvPr>
            <p:cNvCxnSpPr/>
            <p:nvPr/>
          </p:nvCxnSpPr>
          <p:spPr>
            <a:xfrm>
              <a:off x="1658256"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7207CF7D-5784-A91B-CD28-10B68B414B1B}"/>
                </a:ext>
              </a:extLst>
            </p:cNvPr>
            <p:cNvCxnSpPr/>
            <p:nvPr/>
          </p:nvCxnSpPr>
          <p:spPr>
            <a:xfrm flipV="1">
              <a:off x="1203440" y="6533515"/>
              <a:ext cx="0" cy="10239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1" name="グループ化 230">
            <a:extLst>
              <a:ext uri="{FF2B5EF4-FFF2-40B4-BE49-F238E27FC236}">
                <a16:creationId xmlns:a16="http://schemas.microsoft.com/office/drawing/2014/main" id="{6EB8CBE8-B229-E5A9-6C79-B11080A260C2}"/>
              </a:ext>
            </a:extLst>
          </p:cNvPr>
          <p:cNvGrpSpPr/>
          <p:nvPr/>
        </p:nvGrpSpPr>
        <p:grpSpPr>
          <a:xfrm>
            <a:off x="2596005" y="7696110"/>
            <a:ext cx="858723" cy="333376"/>
            <a:chOff x="803390" y="6533515"/>
            <a:chExt cx="858723" cy="333376"/>
          </a:xfrm>
        </p:grpSpPr>
        <p:cxnSp>
          <p:nvCxnSpPr>
            <p:cNvPr id="232" name="直線コネクタ 231">
              <a:extLst>
                <a:ext uri="{FF2B5EF4-FFF2-40B4-BE49-F238E27FC236}">
                  <a16:creationId xmlns:a16="http://schemas.microsoft.com/office/drawing/2014/main" id="{DC3C3300-9AD5-42B0-3D6E-8289BAF6DF48}"/>
                </a:ext>
              </a:extLst>
            </p:cNvPr>
            <p:cNvCxnSpPr>
              <a:cxnSpLocks/>
            </p:cNvCxnSpPr>
            <p:nvPr/>
          </p:nvCxnSpPr>
          <p:spPr>
            <a:xfrm>
              <a:off x="803390" y="6628766"/>
              <a:ext cx="85872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3" name="直線矢印コネクタ 232">
              <a:extLst>
                <a:ext uri="{FF2B5EF4-FFF2-40B4-BE49-F238E27FC236}">
                  <a16:creationId xmlns:a16="http://schemas.microsoft.com/office/drawing/2014/main" id="{A1D49569-1DBB-E4DE-6D7F-D3AD390A561C}"/>
                </a:ext>
              </a:extLst>
            </p:cNvPr>
            <p:cNvCxnSpPr/>
            <p:nvPr/>
          </p:nvCxnSpPr>
          <p:spPr>
            <a:xfrm>
              <a:off x="812912"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4" name="直線矢印コネクタ 233">
              <a:extLst>
                <a:ext uri="{FF2B5EF4-FFF2-40B4-BE49-F238E27FC236}">
                  <a16:creationId xmlns:a16="http://schemas.microsoft.com/office/drawing/2014/main" id="{DB90285A-7B37-7B9B-DF5C-9F6951E35DD5}"/>
                </a:ext>
              </a:extLst>
            </p:cNvPr>
            <p:cNvCxnSpPr/>
            <p:nvPr/>
          </p:nvCxnSpPr>
          <p:spPr>
            <a:xfrm>
              <a:off x="1658256"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5" name="直線コネクタ 234">
              <a:extLst>
                <a:ext uri="{FF2B5EF4-FFF2-40B4-BE49-F238E27FC236}">
                  <a16:creationId xmlns:a16="http://schemas.microsoft.com/office/drawing/2014/main" id="{C7F0708F-27FC-44DA-B954-F52A872B5955}"/>
                </a:ext>
              </a:extLst>
            </p:cNvPr>
            <p:cNvCxnSpPr/>
            <p:nvPr/>
          </p:nvCxnSpPr>
          <p:spPr>
            <a:xfrm flipV="1">
              <a:off x="1203440" y="6533515"/>
              <a:ext cx="0" cy="10239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6" name="グループ化 235">
            <a:extLst>
              <a:ext uri="{FF2B5EF4-FFF2-40B4-BE49-F238E27FC236}">
                <a16:creationId xmlns:a16="http://schemas.microsoft.com/office/drawing/2014/main" id="{249DA5AE-08FE-A605-6B34-6EB41F29C407}"/>
              </a:ext>
            </a:extLst>
          </p:cNvPr>
          <p:cNvGrpSpPr/>
          <p:nvPr/>
        </p:nvGrpSpPr>
        <p:grpSpPr>
          <a:xfrm>
            <a:off x="4261091" y="7696110"/>
            <a:ext cx="858723" cy="333376"/>
            <a:chOff x="803390" y="6533515"/>
            <a:chExt cx="858723" cy="333376"/>
          </a:xfrm>
        </p:grpSpPr>
        <p:cxnSp>
          <p:nvCxnSpPr>
            <p:cNvPr id="237" name="直線コネクタ 236">
              <a:extLst>
                <a:ext uri="{FF2B5EF4-FFF2-40B4-BE49-F238E27FC236}">
                  <a16:creationId xmlns:a16="http://schemas.microsoft.com/office/drawing/2014/main" id="{B9C7D3C7-D5B5-D8BF-5B99-E60BCA88680B}"/>
                </a:ext>
              </a:extLst>
            </p:cNvPr>
            <p:cNvCxnSpPr>
              <a:cxnSpLocks/>
            </p:cNvCxnSpPr>
            <p:nvPr/>
          </p:nvCxnSpPr>
          <p:spPr>
            <a:xfrm>
              <a:off x="803390" y="6628766"/>
              <a:ext cx="85872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8" name="直線矢印コネクタ 237">
              <a:extLst>
                <a:ext uri="{FF2B5EF4-FFF2-40B4-BE49-F238E27FC236}">
                  <a16:creationId xmlns:a16="http://schemas.microsoft.com/office/drawing/2014/main" id="{D4A918E4-8975-FF18-9172-6846D83A28D2}"/>
                </a:ext>
              </a:extLst>
            </p:cNvPr>
            <p:cNvCxnSpPr/>
            <p:nvPr/>
          </p:nvCxnSpPr>
          <p:spPr>
            <a:xfrm>
              <a:off x="812912"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9" name="直線矢印コネクタ 238">
              <a:extLst>
                <a:ext uri="{FF2B5EF4-FFF2-40B4-BE49-F238E27FC236}">
                  <a16:creationId xmlns:a16="http://schemas.microsoft.com/office/drawing/2014/main" id="{47D02482-3E81-AEBD-B4AA-8C1213C323B4}"/>
                </a:ext>
              </a:extLst>
            </p:cNvPr>
            <p:cNvCxnSpPr/>
            <p:nvPr/>
          </p:nvCxnSpPr>
          <p:spPr>
            <a:xfrm>
              <a:off x="1658256"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0" name="直線コネクタ 239">
              <a:extLst>
                <a:ext uri="{FF2B5EF4-FFF2-40B4-BE49-F238E27FC236}">
                  <a16:creationId xmlns:a16="http://schemas.microsoft.com/office/drawing/2014/main" id="{FD51FB77-91E8-86A7-A57D-68D2AA6AACD9}"/>
                </a:ext>
              </a:extLst>
            </p:cNvPr>
            <p:cNvCxnSpPr/>
            <p:nvPr/>
          </p:nvCxnSpPr>
          <p:spPr>
            <a:xfrm flipV="1">
              <a:off x="1203440" y="6533515"/>
              <a:ext cx="0" cy="10239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1" name="グループ化 240">
            <a:extLst>
              <a:ext uri="{FF2B5EF4-FFF2-40B4-BE49-F238E27FC236}">
                <a16:creationId xmlns:a16="http://schemas.microsoft.com/office/drawing/2014/main" id="{1BB524D7-2F99-05CD-70D1-B8E6F140BC20}"/>
              </a:ext>
            </a:extLst>
          </p:cNvPr>
          <p:cNvGrpSpPr/>
          <p:nvPr/>
        </p:nvGrpSpPr>
        <p:grpSpPr>
          <a:xfrm>
            <a:off x="6011199" y="7696110"/>
            <a:ext cx="858723" cy="333376"/>
            <a:chOff x="803390" y="6533515"/>
            <a:chExt cx="858723" cy="333376"/>
          </a:xfrm>
        </p:grpSpPr>
        <p:cxnSp>
          <p:nvCxnSpPr>
            <p:cNvPr id="242" name="直線コネクタ 241">
              <a:extLst>
                <a:ext uri="{FF2B5EF4-FFF2-40B4-BE49-F238E27FC236}">
                  <a16:creationId xmlns:a16="http://schemas.microsoft.com/office/drawing/2014/main" id="{31402829-785C-716D-BFCE-76CB1119B349}"/>
                </a:ext>
              </a:extLst>
            </p:cNvPr>
            <p:cNvCxnSpPr>
              <a:cxnSpLocks/>
            </p:cNvCxnSpPr>
            <p:nvPr/>
          </p:nvCxnSpPr>
          <p:spPr>
            <a:xfrm>
              <a:off x="803390" y="6628766"/>
              <a:ext cx="85872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3" name="直線矢印コネクタ 242">
              <a:extLst>
                <a:ext uri="{FF2B5EF4-FFF2-40B4-BE49-F238E27FC236}">
                  <a16:creationId xmlns:a16="http://schemas.microsoft.com/office/drawing/2014/main" id="{D942F9DD-17A6-1DE8-AAB7-DA839B28F899}"/>
                </a:ext>
              </a:extLst>
            </p:cNvPr>
            <p:cNvCxnSpPr/>
            <p:nvPr/>
          </p:nvCxnSpPr>
          <p:spPr>
            <a:xfrm>
              <a:off x="812912"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4" name="直線矢印コネクタ 243">
              <a:extLst>
                <a:ext uri="{FF2B5EF4-FFF2-40B4-BE49-F238E27FC236}">
                  <a16:creationId xmlns:a16="http://schemas.microsoft.com/office/drawing/2014/main" id="{66B1F164-BD61-2DC8-4A66-E99A0D48A0E3}"/>
                </a:ext>
              </a:extLst>
            </p:cNvPr>
            <p:cNvCxnSpPr/>
            <p:nvPr/>
          </p:nvCxnSpPr>
          <p:spPr>
            <a:xfrm>
              <a:off x="1658256" y="6621622"/>
              <a:ext cx="0" cy="2452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666F0B24-5F27-EE38-691E-9090BA1EC2CF}"/>
                </a:ext>
              </a:extLst>
            </p:cNvPr>
            <p:cNvCxnSpPr/>
            <p:nvPr/>
          </p:nvCxnSpPr>
          <p:spPr>
            <a:xfrm flipV="1">
              <a:off x="1203440" y="6533515"/>
              <a:ext cx="0" cy="10239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04" name="四角形: 角を丸くする 303">
            <a:extLst>
              <a:ext uri="{FF2B5EF4-FFF2-40B4-BE49-F238E27FC236}">
                <a16:creationId xmlns:a16="http://schemas.microsoft.com/office/drawing/2014/main" id="{3230385B-19F5-C130-9896-7258AFD1A290}"/>
              </a:ext>
            </a:extLst>
          </p:cNvPr>
          <p:cNvSpPr/>
          <p:nvPr/>
        </p:nvSpPr>
        <p:spPr>
          <a:xfrm>
            <a:off x="321417" y="7950064"/>
            <a:ext cx="7029940" cy="1656349"/>
          </a:xfrm>
          <a:prstGeom prst="roundRect">
            <a:avLst>
              <a:gd name="adj" fmla="val 10779"/>
            </a:avLst>
          </a:prstGeom>
          <a:noFill/>
          <a:ln>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正方形/長方形 305">
            <a:extLst>
              <a:ext uri="{FF2B5EF4-FFF2-40B4-BE49-F238E27FC236}">
                <a16:creationId xmlns:a16="http://schemas.microsoft.com/office/drawing/2014/main" id="{B2CCFEA5-20D8-89D8-CFCA-E311FB220BC2}"/>
              </a:ext>
            </a:extLst>
          </p:cNvPr>
          <p:cNvSpPr/>
          <p:nvPr/>
        </p:nvSpPr>
        <p:spPr>
          <a:xfrm>
            <a:off x="263892" y="931103"/>
            <a:ext cx="3363614" cy="321030"/>
          </a:xfrm>
          <a:prstGeom prst="rect">
            <a:avLst/>
          </a:prstGeom>
          <a:solidFill>
            <a:srgbClr val="0070C0"/>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テキスト ボックス 306">
            <a:extLst>
              <a:ext uri="{FF2B5EF4-FFF2-40B4-BE49-F238E27FC236}">
                <a16:creationId xmlns:a16="http://schemas.microsoft.com/office/drawing/2014/main" id="{72145157-1E9D-5AF8-C6E0-EA185D9DAF06}"/>
              </a:ext>
            </a:extLst>
          </p:cNvPr>
          <p:cNvSpPr txBox="1"/>
          <p:nvPr/>
        </p:nvSpPr>
        <p:spPr>
          <a:xfrm>
            <a:off x="473790" y="962767"/>
            <a:ext cx="2851149" cy="261610"/>
          </a:xfrm>
          <a:prstGeom prst="rect">
            <a:avLst/>
          </a:prstGeom>
          <a:noFill/>
          <a:ln>
            <a:noFill/>
          </a:ln>
        </p:spPr>
        <p:txBody>
          <a:bodyPr wrap="square" rtlCol="0">
            <a:spAutoFit/>
          </a:bodyPr>
          <a:lstStyle/>
          <a:p>
            <a:pPr algn="ctr"/>
            <a:r>
              <a:rPr kumimoji="1" lang="en-US" altLang="ja-JP" sz="11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RAID0</a:t>
            </a:r>
            <a:r>
              <a:rPr kumimoji="1" lang="ja-JP" altLang="en-US" sz="11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（ストライピング）</a:t>
            </a:r>
            <a:endParaRPr kumimoji="1" lang="en-US" altLang="ja-JP" sz="11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endParaRPr>
          </a:p>
        </p:txBody>
      </p:sp>
      <p:sp>
        <p:nvSpPr>
          <p:cNvPr id="309" name="正方形/長方形 308">
            <a:extLst>
              <a:ext uri="{FF2B5EF4-FFF2-40B4-BE49-F238E27FC236}">
                <a16:creationId xmlns:a16="http://schemas.microsoft.com/office/drawing/2014/main" id="{2A91ED03-FB24-2554-B842-B3A7FAFDF350}"/>
              </a:ext>
            </a:extLst>
          </p:cNvPr>
          <p:cNvSpPr/>
          <p:nvPr/>
        </p:nvSpPr>
        <p:spPr>
          <a:xfrm>
            <a:off x="3978248" y="931103"/>
            <a:ext cx="3363614" cy="321030"/>
          </a:xfrm>
          <a:prstGeom prst="rect">
            <a:avLst/>
          </a:prstGeom>
          <a:solidFill>
            <a:srgbClr val="0070C0"/>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テキスト ボックス 309">
            <a:extLst>
              <a:ext uri="{FF2B5EF4-FFF2-40B4-BE49-F238E27FC236}">
                <a16:creationId xmlns:a16="http://schemas.microsoft.com/office/drawing/2014/main" id="{26EF2182-F9C0-406C-A75C-D92EE9969EF6}"/>
              </a:ext>
            </a:extLst>
          </p:cNvPr>
          <p:cNvSpPr txBox="1"/>
          <p:nvPr/>
        </p:nvSpPr>
        <p:spPr>
          <a:xfrm>
            <a:off x="4188146" y="962767"/>
            <a:ext cx="2851149" cy="261610"/>
          </a:xfrm>
          <a:prstGeom prst="rect">
            <a:avLst/>
          </a:prstGeom>
          <a:noFill/>
          <a:ln>
            <a:noFill/>
          </a:ln>
        </p:spPr>
        <p:txBody>
          <a:bodyPr wrap="square" rtlCol="0">
            <a:spAutoFit/>
          </a:bodyPr>
          <a:lstStyle/>
          <a:p>
            <a:pPr algn="ctr"/>
            <a:r>
              <a:rPr kumimoji="1" lang="en-US" altLang="ja-JP" sz="11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RAID1</a:t>
            </a:r>
            <a:r>
              <a:rPr kumimoji="1" lang="ja-JP" altLang="en-US" sz="11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（ミラーリング）</a:t>
            </a:r>
            <a:endParaRPr kumimoji="1" lang="en-US" altLang="ja-JP" sz="11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endParaRPr>
          </a:p>
        </p:txBody>
      </p:sp>
      <p:sp>
        <p:nvSpPr>
          <p:cNvPr id="312" name="正方形/長方形 311">
            <a:extLst>
              <a:ext uri="{FF2B5EF4-FFF2-40B4-BE49-F238E27FC236}">
                <a16:creationId xmlns:a16="http://schemas.microsoft.com/office/drawing/2014/main" id="{F2BC477E-04C0-9B1E-263C-DD9342398497}"/>
              </a:ext>
            </a:extLst>
          </p:cNvPr>
          <p:cNvSpPr/>
          <p:nvPr/>
        </p:nvSpPr>
        <p:spPr>
          <a:xfrm>
            <a:off x="146549" y="5118525"/>
            <a:ext cx="7299279" cy="321030"/>
          </a:xfrm>
          <a:prstGeom prst="rect">
            <a:avLst/>
          </a:prstGeom>
          <a:solidFill>
            <a:srgbClr val="0070C0"/>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テキスト ボックス 312">
            <a:extLst>
              <a:ext uri="{FF2B5EF4-FFF2-40B4-BE49-F238E27FC236}">
                <a16:creationId xmlns:a16="http://schemas.microsoft.com/office/drawing/2014/main" id="{6AE0A717-70FB-DFD6-0906-74072B866E02}"/>
              </a:ext>
            </a:extLst>
          </p:cNvPr>
          <p:cNvSpPr txBox="1"/>
          <p:nvPr/>
        </p:nvSpPr>
        <p:spPr>
          <a:xfrm>
            <a:off x="356448" y="5150189"/>
            <a:ext cx="6882552" cy="261610"/>
          </a:xfrm>
          <a:prstGeom prst="rect">
            <a:avLst/>
          </a:prstGeom>
          <a:noFill/>
          <a:ln>
            <a:noFill/>
          </a:ln>
        </p:spPr>
        <p:txBody>
          <a:bodyPr wrap="square" rtlCol="0">
            <a:spAutoFit/>
          </a:bodyPr>
          <a:lstStyle/>
          <a:p>
            <a:pPr algn="ctr"/>
            <a:r>
              <a:rPr kumimoji="1" lang="en-US" altLang="ja-JP"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RAID10</a:t>
            </a:r>
            <a:r>
              <a:rPr kumimoji="1" lang="ja-JP" altLang="en-US"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a:t>
            </a:r>
            <a:r>
              <a:rPr kumimoji="1" lang="en-US" altLang="ja-JP"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RAID1+0</a:t>
            </a:r>
            <a:r>
              <a:rPr kumimoji="1" lang="ja-JP" altLang="en-US"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）（ストライピング </a:t>
            </a:r>
            <a:r>
              <a:rPr kumimoji="1" lang="en-US" altLang="ja-JP"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 </a:t>
            </a:r>
            <a:r>
              <a:rPr kumimoji="1" lang="ja-JP" altLang="en-US"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ミラーリング）</a:t>
            </a:r>
            <a:endParaRPr kumimoji="1" lang="en-US" altLang="ja-JP" sz="11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endParaRPr>
          </a:p>
        </p:txBody>
      </p:sp>
      <p:sp>
        <p:nvSpPr>
          <p:cNvPr id="314" name="テキスト ボックス 313">
            <a:extLst>
              <a:ext uri="{FF2B5EF4-FFF2-40B4-BE49-F238E27FC236}">
                <a16:creationId xmlns:a16="http://schemas.microsoft.com/office/drawing/2014/main" id="{E67EAB4B-B2EB-1AAC-E41D-555839F0E89E}"/>
              </a:ext>
            </a:extLst>
          </p:cNvPr>
          <p:cNvSpPr txBox="1"/>
          <p:nvPr/>
        </p:nvSpPr>
        <p:spPr>
          <a:xfrm>
            <a:off x="263892" y="4549660"/>
            <a:ext cx="3363614" cy="461665"/>
          </a:xfrm>
          <a:prstGeom prst="rect">
            <a:avLst/>
          </a:prstGeom>
          <a:noFill/>
          <a:ln>
            <a:noFill/>
          </a:ln>
        </p:spPr>
        <p:txBody>
          <a:bodyPr wrap="square" rtlCol="0">
            <a:spAutoFit/>
          </a:bodyPr>
          <a:lstStyle/>
          <a:p>
            <a:pPr algn="ct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データをブロック単位に分割し、書き込み処理を複数のハードディスクに対して同時並行で実行させることで、構成するハードディスクの台数に比例して処理速度が高速になります。</a:t>
            </a:r>
            <a:endParaRPr lang="ja-JP" sz="800" b="1" kern="100" dirty="0">
              <a:effectLst/>
              <a:latin typeface="A-OTF 新ゴ Pro M" panose="020B0500000000000000" pitchFamily="50" charset="-128"/>
              <a:ea typeface="A-OTF 新ゴ Pro M" panose="020B0500000000000000" pitchFamily="50" charset="-128"/>
              <a:cs typeface="Times New Roman" panose="02020603050405020304" pitchFamily="18" charset="0"/>
            </a:endParaRPr>
          </a:p>
        </p:txBody>
      </p:sp>
      <p:sp>
        <p:nvSpPr>
          <p:cNvPr id="315" name="テキスト ボックス 314">
            <a:extLst>
              <a:ext uri="{FF2B5EF4-FFF2-40B4-BE49-F238E27FC236}">
                <a16:creationId xmlns:a16="http://schemas.microsoft.com/office/drawing/2014/main" id="{131C20E3-4475-DDB6-6B35-58D4A7750EC7}"/>
              </a:ext>
            </a:extLst>
          </p:cNvPr>
          <p:cNvSpPr txBox="1"/>
          <p:nvPr/>
        </p:nvSpPr>
        <p:spPr>
          <a:xfrm>
            <a:off x="3986254" y="4549660"/>
            <a:ext cx="3363614" cy="461665"/>
          </a:xfrm>
          <a:prstGeom prst="rect">
            <a:avLst/>
          </a:prstGeom>
          <a:noFill/>
          <a:ln>
            <a:noFill/>
          </a:ln>
        </p:spPr>
        <p:txBody>
          <a:bodyPr wrap="square" rtlCol="0">
            <a:spAutoFit/>
          </a:bodyPr>
          <a:lstStyle/>
          <a:p>
            <a:pPr algn="ct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2</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台以上のハードディスクを組み合わせて、同一データを複数のハードディスクに書き込むことで、</a:t>
            </a: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1</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台のハードディスクが故障しても残ったハードディスクで読み書き処理を継続できます。</a:t>
            </a:r>
            <a:endParaRPr lang="ja-JP" sz="800" b="1" kern="100" dirty="0">
              <a:effectLst/>
              <a:latin typeface="A-OTF 新ゴ Pro M" panose="020B0500000000000000" pitchFamily="50" charset="-128"/>
              <a:ea typeface="A-OTF 新ゴ Pro M" panose="020B0500000000000000" pitchFamily="50" charset="-128"/>
              <a:cs typeface="Times New Roman" panose="02020603050405020304" pitchFamily="18" charset="0"/>
            </a:endParaRPr>
          </a:p>
        </p:txBody>
      </p:sp>
      <p:sp>
        <p:nvSpPr>
          <p:cNvPr id="316" name="テキスト ボックス 315">
            <a:extLst>
              <a:ext uri="{FF2B5EF4-FFF2-40B4-BE49-F238E27FC236}">
                <a16:creationId xmlns:a16="http://schemas.microsoft.com/office/drawing/2014/main" id="{D1E59409-20B5-AFDB-D4A7-444D2FFADDBF}"/>
              </a:ext>
            </a:extLst>
          </p:cNvPr>
          <p:cNvSpPr txBox="1"/>
          <p:nvPr/>
        </p:nvSpPr>
        <p:spPr>
          <a:xfrm>
            <a:off x="146549" y="9864001"/>
            <a:ext cx="7299279" cy="584775"/>
          </a:xfrm>
          <a:prstGeom prst="rect">
            <a:avLst/>
          </a:prstGeom>
          <a:noFill/>
          <a:ln>
            <a:noFill/>
          </a:ln>
        </p:spPr>
        <p:txBody>
          <a:bodyPr wrap="square" rtlCol="0">
            <a:spAutoFit/>
          </a:bodyPr>
          <a:lstStyle/>
          <a:p>
            <a:pPr algn="ct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高速化、大容量化に対応する</a:t>
            </a: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RAID0</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（ストライピング）と、耐障害性に優れた</a:t>
            </a: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RAID1</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ミラーリング）とを組み合わせた方式です。ストライピングによりディスクアクセスを複数のディスクペアに分散処理させるためパフォーマンスが向上します。ストライピングで束ねられた各々のミラーリンググループを「スパン」と呼び、</a:t>
            </a: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RAID10</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では、同一スパンのハードディスク</a:t>
            </a: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2</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台が同時に障害とならない限り、データは保全されます。障害時の回復作業も安全に短時間で済ませられるため、</a:t>
            </a:r>
            <a:r>
              <a:rPr kumimoji="1" lang="en-US" altLang="ja-JP"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HPC</a:t>
            </a:r>
            <a:r>
              <a:rPr kumimoji="1" lang="ja-JP" altLang="en-US" sz="800" b="1" kern="1200" dirty="0">
                <a:effectLst/>
                <a:latin typeface="A-OTF 新ゴ Pro M" panose="020B0500000000000000" pitchFamily="50" charset="-128"/>
                <a:ea typeface="A-OTF 新ゴ Pro M" panose="020B0500000000000000" pitchFamily="50" charset="-128"/>
                <a:cs typeface="LINE Seed Sans ExtraBold" panose="020B0803020203020204" pitchFamily="34" charset="0"/>
              </a:rPr>
              <a:t>用途のファイルサーバーなどで多く用いられています。</a:t>
            </a:r>
            <a:endParaRPr lang="ja-JP" sz="800" b="1" kern="100" dirty="0">
              <a:effectLst/>
              <a:latin typeface="A-OTF 新ゴ Pro M" panose="020B0500000000000000" pitchFamily="50" charset="-128"/>
              <a:ea typeface="A-OTF 新ゴ Pro M" panose="020B0500000000000000" pitchFamily="50" charset="-128"/>
              <a:cs typeface="Times New Roman" panose="02020603050405020304" pitchFamily="18" charset="0"/>
            </a:endParaRPr>
          </a:p>
        </p:txBody>
      </p:sp>
      <p:sp>
        <p:nvSpPr>
          <p:cNvPr id="317" name="正方形/長方形 316">
            <a:extLst>
              <a:ext uri="{FF2B5EF4-FFF2-40B4-BE49-F238E27FC236}">
                <a16:creationId xmlns:a16="http://schemas.microsoft.com/office/drawing/2014/main" id="{29EDBBF0-491C-4683-87F7-680FFED1FEDD}"/>
              </a:ext>
            </a:extLst>
          </p:cNvPr>
          <p:cNvSpPr/>
          <p:nvPr/>
        </p:nvSpPr>
        <p:spPr>
          <a:xfrm>
            <a:off x="-18409" y="-3008"/>
            <a:ext cx="7578083" cy="726353"/>
          </a:xfrm>
          <a:prstGeom prst="rect">
            <a:avLst/>
          </a:prstGeom>
          <a:solidFill>
            <a:srgbClr val="0070C0"/>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テキスト ボックス 317">
            <a:extLst>
              <a:ext uri="{FF2B5EF4-FFF2-40B4-BE49-F238E27FC236}">
                <a16:creationId xmlns:a16="http://schemas.microsoft.com/office/drawing/2014/main" id="{5219F3A1-E172-91EB-8050-FF821295A6B0}"/>
              </a:ext>
            </a:extLst>
          </p:cNvPr>
          <p:cNvSpPr txBox="1"/>
          <p:nvPr/>
        </p:nvSpPr>
        <p:spPr>
          <a:xfrm>
            <a:off x="356448" y="181150"/>
            <a:ext cx="6882552" cy="461665"/>
          </a:xfrm>
          <a:prstGeom prst="rect">
            <a:avLst/>
          </a:prstGeom>
          <a:noFill/>
          <a:ln>
            <a:noFill/>
          </a:ln>
        </p:spPr>
        <p:txBody>
          <a:bodyPr wrap="square" rtlCol="0">
            <a:spAutoFit/>
          </a:bodyPr>
          <a:lstStyle/>
          <a:p>
            <a:pPr algn="ctr"/>
            <a:r>
              <a:rPr kumimoji="1" lang="ja-JP" altLang="en-US" sz="2400" b="1" kern="1200" dirty="0">
                <a:solidFill>
                  <a:schemeClr val="bg1"/>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速度と耐久性を極めたストレージ構築 </a:t>
            </a:r>
            <a:r>
              <a:rPr kumimoji="1" lang="en-US" altLang="ja-JP" sz="2400" b="1" kern="1200" dirty="0">
                <a:solidFill>
                  <a:srgbClr val="FFFF00"/>
                </a:solidFill>
                <a:effectLst/>
                <a:latin typeface="A-OTF 新ゴ Pro B" panose="020B0700000000000000" pitchFamily="50" charset="-128"/>
                <a:ea typeface="A-OTF 新ゴ Pro B" panose="020B0700000000000000" pitchFamily="50" charset="-128"/>
                <a:cs typeface="LINE Seed Sans ExtraBold" panose="020B0803020203020204" pitchFamily="34" charset="0"/>
              </a:rPr>
              <a:t>RAID10</a:t>
            </a:r>
          </a:p>
        </p:txBody>
      </p:sp>
      <p:sp>
        <p:nvSpPr>
          <p:cNvPr id="319" name="テキスト ボックス 318">
            <a:extLst>
              <a:ext uri="{FF2B5EF4-FFF2-40B4-BE49-F238E27FC236}">
                <a16:creationId xmlns:a16="http://schemas.microsoft.com/office/drawing/2014/main" id="{F5644D9F-01D3-1C9E-8ABB-960565613A58}"/>
              </a:ext>
            </a:extLst>
          </p:cNvPr>
          <p:cNvSpPr txBox="1"/>
          <p:nvPr/>
        </p:nvSpPr>
        <p:spPr>
          <a:xfrm>
            <a:off x="31372" y="6899523"/>
            <a:ext cx="1240972" cy="215444"/>
          </a:xfrm>
          <a:prstGeom prst="rect">
            <a:avLst/>
          </a:prstGeom>
          <a:noFill/>
          <a:ln>
            <a:noFill/>
          </a:ln>
        </p:spPr>
        <p:txBody>
          <a:bodyPr wrap="square" rtlCol="0">
            <a:spAutoFit/>
          </a:bodyPr>
          <a:lstStyle/>
          <a:p>
            <a:pPr algn="ctr"/>
            <a:r>
              <a:rPr kumimoji="1" lang="ja-JP" altLang="en-US" sz="800" b="1" kern="1200" dirty="0">
                <a:solidFill>
                  <a:srgbClr val="0070C0"/>
                </a:solidFill>
                <a:effectLst/>
                <a:latin typeface="A-OTF 新ゴ Pro R" panose="020B0400000000000000" pitchFamily="50" charset="-128"/>
                <a:ea typeface="A-OTF 新ゴ Pro R" panose="020B0400000000000000" pitchFamily="50" charset="-128"/>
                <a:cs typeface="LINE Seed Sans ExtraBold" panose="020B0803020203020204" pitchFamily="34" charset="0"/>
              </a:rPr>
              <a:t>ストライピング</a:t>
            </a:r>
            <a:endParaRPr kumimoji="1" lang="en-US" altLang="ja-JP" sz="800" b="1" kern="1200" dirty="0">
              <a:solidFill>
                <a:srgbClr val="0070C0"/>
              </a:solidFill>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320" name="テキスト ボックス 319">
            <a:extLst>
              <a:ext uri="{FF2B5EF4-FFF2-40B4-BE49-F238E27FC236}">
                <a16:creationId xmlns:a16="http://schemas.microsoft.com/office/drawing/2014/main" id="{B493EE67-C935-F5F2-94AD-4DC50EC67FB0}"/>
              </a:ext>
            </a:extLst>
          </p:cNvPr>
          <p:cNvSpPr txBox="1"/>
          <p:nvPr/>
        </p:nvSpPr>
        <p:spPr>
          <a:xfrm>
            <a:off x="31372" y="9580777"/>
            <a:ext cx="1240972" cy="215444"/>
          </a:xfrm>
          <a:prstGeom prst="rect">
            <a:avLst/>
          </a:prstGeom>
          <a:noFill/>
          <a:ln>
            <a:noFill/>
          </a:ln>
        </p:spPr>
        <p:txBody>
          <a:bodyPr wrap="square" rtlCol="0">
            <a:spAutoFit/>
          </a:bodyPr>
          <a:lstStyle/>
          <a:p>
            <a:pPr algn="ctr"/>
            <a:r>
              <a:rPr kumimoji="1" lang="ja-JP" altLang="en-US" sz="800" b="1" kern="1200" dirty="0">
                <a:solidFill>
                  <a:schemeClr val="accent6">
                    <a:lumMod val="75000"/>
                  </a:schemeClr>
                </a:solidFill>
                <a:effectLst/>
                <a:latin typeface="A-OTF 新ゴ Pro R" panose="020B0400000000000000" pitchFamily="50" charset="-128"/>
                <a:ea typeface="A-OTF 新ゴ Pro R" panose="020B0400000000000000" pitchFamily="50" charset="-128"/>
                <a:cs typeface="LINE Seed Sans ExtraBold" panose="020B0803020203020204" pitchFamily="34" charset="0"/>
              </a:rPr>
              <a:t>ミラーリング</a:t>
            </a:r>
            <a:endParaRPr kumimoji="1" lang="en-US" altLang="ja-JP" sz="800" b="1" kern="1200" dirty="0">
              <a:solidFill>
                <a:schemeClr val="accent6">
                  <a:lumMod val="75000"/>
                </a:schemeClr>
              </a:solidFill>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p:txBody>
      </p:sp>
      <p:sp>
        <p:nvSpPr>
          <p:cNvPr id="321" name="フリーフォーム: 図形 320">
            <a:extLst>
              <a:ext uri="{FF2B5EF4-FFF2-40B4-BE49-F238E27FC236}">
                <a16:creationId xmlns:a16="http://schemas.microsoft.com/office/drawing/2014/main" id="{956ADD57-557F-E0E2-1800-12D01B452D37}"/>
              </a:ext>
            </a:extLst>
          </p:cNvPr>
          <p:cNvSpPr/>
          <p:nvPr/>
        </p:nvSpPr>
        <p:spPr>
          <a:xfrm>
            <a:off x="996499" y="9634076"/>
            <a:ext cx="245269" cy="76200"/>
          </a:xfrm>
          <a:custGeom>
            <a:avLst/>
            <a:gdLst>
              <a:gd name="connsiteX0" fmla="*/ 0 w 245269"/>
              <a:gd name="connsiteY0" fmla="*/ 76200 h 76200"/>
              <a:gd name="connsiteX1" fmla="*/ 245269 w 245269"/>
              <a:gd name="connsiteY1" fmla="*/ 76200 h 76200"/>
              <a:gd name="connsiteX2" fmla="*/ 245269 w 245269"/>
              <a:gd name="connsiteY2" fmla="*/ 0 h 76200"/>
            </a:gdLst>
            <a:ahLst/>
            <a:cxnLst>
              <a:cxn ang="0">
                <a:pos x="connsiteX0" y="connsiteY0"/>
              </a:cxn>
              <a:cxn ang="0">
                <a:pos x="connsiteX1" y="connsiteY1"/>
              </a:cxn>
              <a:cxn ang="0">
                <a:pos x="connsiteX2" y="connsiteY2"/>
              </a:cxn>
            </a:cxnLst>
            <a:rect l="l" t="t" r="r" b="b"/>
            <a:pathLst>
              <a:path w="245269" h="76200">
                <a:moveTo>
                  <a:pt x="0" y="76200"/>
                </a:moveTo>
                <a:lnTo>
                  <a:pt x="245269" y="76200"/>
                </a:lnTo>
                <a:lnTo>
                  <a:pt x="245269" y="0"/>
                </a:lnTo>
              </a:path>
            </a:pathLst>
          </a:custGeom>
          <a:no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 name="フリーフォーム: 図形 321">
            <a:extLst>
              <a:ext uri="{FF2B5EF4-FFF2-40B4-BE49-F238E27FC236}">
                <a16:creationId xmlns:a16="http://schemas.microsoft.com/office/drawing/2014/main" id="{066B85B5-0CA3-645D-E457-EE1D42BCBEC6}"/>
              </a:ext>
            </a:extLst>
          </p:cNvPr>
          <p:cNvSpPr/>
          <p:nvPr/>
        </p:nvSpPr>
        <p:spPr>
          <a:xfrm>
            <a:off x="1035488" y="7019307"/>
            <a:ext cx="102394" cy="130969"/>
          </a:xfrm>
          <a:custGeom>
            <a:avLst/>
            <a:gdLst>
              <a:gd name="connsiteX0" fmla="*/ 0 w 102394"/>
              <a:gd name="connsiteY0" fmla="*/ 0 h 130969"/>
              <a:gd name="connsiteX1" fmla="*/ 102394 w 102394"/>
              <a:gd name="connsiteY1" fmla="*/ 0 h 130969"/>
              <a:gd name="connsiteX2" fmla="*/ 102394 w 102394"/>
              <a:gd name="connsiteY2" fmla="*/ 130969 h 130969"/>
            </a:gdLst>
            <a:ahLst/>
            <a:cxnLst>
              <a:cxn ang="0">
                <a:pos x="connsiteX0" y="connsiteY0"/>
              </a:cxn>
              <a:cxn ang="0">
                <a:pos x="connsiteX1" y="connsiteY1"/>
              </a:cxn>
              <a:cxn ang="0">
                <a:pos x="connsiteX2" y="connsiteY2"/>
              </a:cxn>
            </a:cxnLst>
            <a:rect l="l" t="t" r="r" b="b"/>
            <a:pathLst>
              <a:path w="102394" h="130969">
                <a:moveTo>
                  <a:pt x="0" y="0"/>
                </a:moveTo>
                <a:lnTo>
                  <a:pt x="102394" y="0"/>
                </a:lnTo>
                <a:lnTo>
                  <a:pt x="102394" y="130969"/>
                </a:lnTo>
              </a:path>
            </a:pathLst>
          </a:cu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テキスト ボックス 323">
            <a:extLst>
              <a:ext uri="{FF2B5EF4-FFF2-40B4-BE49-F238E27FC236}">
                <a16:creationId xmlns:a16="http://schemas.microsoft.com/office/drawing/2014/main" id="{D71C629B-FD40-3638-988E-DC44A8B76A3C}"/>
              </a:ext>
            </a:extLst>
          </p:cNvPr>
          <p:cNvSpPr txBox="1"/>
          <p:nvPr/>
        </p:nvSpPr>
        <p:spPr>
          <a:xfrm rot="20818125">
            <a:off x="521175" y="1871342"/>
            <a:ext cx="1166312" cy="646331"/>
          </a:xfrm>
          <a:prstGeom prst="rect">
            <a:avLst/>
          </a:prstGeom>
          <a:noFill/>
          <a:ln>
            <a:noFill/>
          </a:ln>
        </p:spPr>
        <p:txBody>
          <a:bodyPr wrap="square" rtlCol="0">
            <a:spAutoFit/>
          </a:bodyPr>
          <a:lstStyle/>
          <a:p>
            <a:pPr algn="ctr"/>
            <a:r>
              <a:rPr kumimoji="1" lang="ja-JP" altLang="en-US"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速度</a:t>
            </a:r>
            <a:endParaRPr kumimoji="1" lang="en-US" altLang="ja-JP"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endParaRPr>
          </a:p>
          <a:p>
            <a:pPr algn="ctr"/>
            <a:r>
              <a:rPr kumimoji="1" lang="en-US" altLang="ja-JP" b="1" dirty="0">
                <a:latin typeface="A-OTF 新ゴ Pro R" panose="020B0400000000000000" pitchFamily="50" charset="-128"/>
                <a:ea typeface="A-OTF 新ゴ Pro R" panose="020B0400000000000000" pitchFamily="50" charset="-128"/>
                <a:cs typeface="Times New Roman" panose="02020603050405020304" pitchFamily="18" charset="0"/>
              </a:rPr>
              <a:t>UP!</a:t>
            </a:r>
            <a:endParaRPr lang="ja-JP"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327" name="テキスト ボックス 326">
            <a:extLst>
              <a:ext uri="{FF2B5EF4-FFF2-40B4-BE49-F238E27FC236}">
                <a16:creationId xmlns:a16="http://schemas.microsoft.com/office/drawing/2014/main" id="{E87DC5F6-A8BB-E790-4D62-D672919092B5}"/>
              </a:ext>
            </a:extLst>
          </p:cNvPr>
          <p:cNvSpPr txBox="1"/>
          <p:nvPr/>
        </p:nvSpPr>
        <p:spPr>
          <a:xfrm>
            <a:off x="2349977" y="1794976"/>
            <a:ext cx="1246793" cy="707886"/>
          </a:xfrm>
          <a:prstGeom prst="rect">
            <a:avLst/>
          </a:prstGeom>
          <a:noFill/>
          <a:ln>
            <a:noFill/>
          </a:ln>
        </p:spPr>
        <p:txBody>
          <a:bodyPr wrap="square" rtlCol="0">
            <a:spAutoFit/>
          </a:bodyPr>
          <a:lstStyle/>
          <a:p>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データをクラウドではなくローカルに保存している方にお勧め</a:t>
            </a: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a:t>
            </a:r>
            <a:endParaRPr 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328" name="テキスト ボックス 327">
            <a:extLst>
              <a:ext uri="{FF2B5EF4-FFF2-40B4-BE49-F238E27FC236}">
                <a16:creationId xmlns:a16="http://schemas.microsoft.com/office/drawing/2014/main" id="{2C1F019D-A18A-425B-5E55-C16A66AB737C}"/>
              </a:ext>
            </a:extLst>
          </p:cNvPr>
          <p:cNvSpPr txBox="1"/>
          <p:nvPr/>
        </p:nvSpPr>
        <p:spPr>
          <a:xfrm>
            <a:off x="6013753" y="1708381"/>
            <a:ext cx="1268854" cy="861774"/>
          </a:xfrm>
          <a:prstGeom prst="rect">
            <a:avLst/>
          </a:prstGeom>
          <a:noFill/>
          <a:ln>
            <a:noFill/>
          </a:ln>
        </p:spPr>
        <p:txBody>
          <a:bodyPr wrap="square" rtlCol="0">
            <a:spAutoFit/>
          </a:bodyPr>
          <a:lstStyle/>
          <a:p>
            <a:r>
              <a:rPr lang="ja-JP" altLang="en-US"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rPr>
              <a:t>もしも壊れてしまったら業務が停止してしまうような重要なマシンにお勧め</a:t>
            </a:r>
            <a:r>
              <a:rPr lang="en-US" alt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rPr>
              <a:t>!</a:t>
            </a:r>
            <a:endParaRPr 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330" name="四角形: 角を丸くする 329">
            <a:extLst>
              <a:ext uri="{FF2B5EF4-FFF2-40B4-BE49-F238E27FC236}">
                <a16:creationId xmlns:a16="http://schemas.microsoft.com/office/drawing/2014/main" id="{D65F402F-DF45-A4BF-FBB3-3AED34143EFB}"/>
              </a:ext>
            </a:extLst>
          </p:cNvPr>
          <p:cNvSpPr/>
          <p:nvPr/>
        </p:nvSpPr>
        <p:spPr>
          <a:xfrm>
            <a:off x="432748" y="5996885"/>
            <a:ext cx="2740555" cy="724470"/>
          </a:xfrm>
          <a:prstGeom prst="roundRect">
            <a:avLst>
              <a:gd name="adj" fmla="val 3595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テキスト ボックス 330">
            <a:extLst>
              <a:ext uri="{FF2B5EF4-FFF2-40B4-BE49-F238E27FC236}">
                <a16:creationId xmlns:a16="http://schemas.microsoft.com/office/drawing/2014/main" id="{0898DB1D-E7D5-1048-C942-24D34B4F343D}"/>
              </a:ext>
            </a:extLst>
          </p:cNvPr>
          <p:cNvSpPr txBox="1"/>
          <p:nvPr/>
        </p:nvSpPr>
        <p:spPr>
          <a:xfrm>
            <a:off x="606079" y="6078659"/>
            <a:ext cx="2500236" cy="646331"/>
          </a:xfrm>
          <a:prstGeom prst="rect">
            <a:avLst/>
          </a:prstGeom>
          <a:noFill/>
          <a:ln>
            <a:noFill/>
          </a:ln>
        </p:spPr>
        <p:txBody>
          <a:bodyPr wrap="square" rtlCol="0">
            <a:spAutoFit/>
          </a:bodyPr>
          <a:lstStyle/>
          <a:p>
            <a:pPr algn="ctr"/>
            <a:r>
              <a:rPr kumimoji="1" lang="ja-JP" altLang="en-US" sz="12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速度と冗長性（システムが停止することなく継続的に稼働し続けられる状態）の両立</a:t>
            </a:r>
            <a:r>
              <a:rPr kumimoji="1" lang="en-US" altLang="ja-JP" sz="12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a:t>
            </a:r>
            <a:endParaRPr lang="ja-JP" sz="1200"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332" name="テキスト ボックス 331">
            <a:extLst>
              <a:ext uri="{FF2B5EF4-FFF2-40B4-BE49-F238E27FC236}">
                <a16:creationId xmlns:a16="http://schemas.microsoft.com/office/drawing/2014/main" id="{F2367FD8-A185-B7F2-5891-3C1E0C79CF56}"/>
              </a:ext>
            </a:extLst>
          </p:cNvPr>
          <p:cNvSpPr txBox="1"/>
          <p:nvPr/>
        </p:nvSpPr>
        <p:spPr>
          <a:xfrm>
            <a:off x="4220802" y="5993939"/>
            <a:ext cx="2950144" cy="861774"/>
          </a:xfrm>
          <a:prstGeom prst="rect">
            <a:avLst/>
          </a:prstGeom>
          <a:noFill/>
          <a:ln>
            <a:noFill/>
          </a:ln>
        </p:spPr>
        <p:txBody>
          <a:bodyPr wrap="square" rtlCol="0">
            <a:spAutoFit/>
          </a:bodyPr>
          <a:lstStyle/>
          <a:p>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CPU</a:t>
            </a: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や</a:t>
            </a: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GPU</a:t>
            </a: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にハイエンドクラスのパーツを採用したワークステーションにお勧め</a:t>
            </a: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a:t>
            </a: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 </a:t>
            </a:r>
            <a:r>
              <a:rPr kumimoji="1" lang="en-US" altLang="ja-JP"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RAID10</a:t>
            </a:r>
            <a:r>
              <a:rPr kumimoji="1" lang="ja-JP" altLang="en-US" sz="1000" b="1"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によって、圧倒的な速度と、もしもの時に備えた耐久性を兼ね備えた究極のビジネス向けワークステーションが誕生します。</a:t>
            </a:r>
            <a:endParaRPr lang="ja-JP" sz="1000" b="1"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sp>
        <p:nvSpPr>
          <p:cNvPr id="333" name="楕円 332">
            <a:extLst>
              <a:ext uri="{FF2B5EF4-FFF2-40B4-BE49-F238E27FC236}">
                <a16:creationId xmlns:a16="http://schemas.microsoft.com/office/drawing/2014/main" id="{13213C7C-BF9D-18A6-815E-C29477D64012}"/>
              </a:ext>
            </a:extLst>
          </p:cNvPr>
          <p:cNvSpPr/>
          <p:nvPr/>
        </p:nvSpPr>
        <p:spPr>
          <a:xfrm>
            <a:off x="3569751" y="2443544"/>
            <a:ext cx="464934" cy="464934"/>
          </a:xfrm>
          <a:prstGeom prst="ellipse">
            <a:avLst/>
          </a:prstGeom>
          <a:solidFill>
            <a:srgbClr val="0070C0"/>
          </a:solid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OTF 新ゴ Pro B" panose="020B0700000000000000" pitchFamily="50" charset="-128"/>
                <a:ea typeface="A-OTF 新ゴ Pro B" panose="020B0700000000000000" pitchFamily="50" charset="-128"/>
              </a:rPr>
              <a:t>+</a:t>
            </a:r>
            <a:endParaRPr kumimoji="1" lang="ja-JP" altLang="en-US" dirty="0">
              <a:latin typeface="A-OTF 新ゴ Pro B" panose="020B0700000000000000" pitchFamily="50" charset="-128"/>
              <a:ea typeface="A-OTF 新ゴ Pro B" panose="020B0700000000000000" pitchFamily="50" charset="-128"/>
            </a:endParaRPr>
          </a:p>
        </p:txBody>
      </p:sp>
      <p:sp>
        <p:nvSpPr>
          <p:cNvPr id="334" name="矢印: 下 333">
            <a:extLst>
              <a:ext uri="{FF2B5EF4-FFF2-40B4-BE49-F238E27FC236}">
                <a16:creationId xmlns:a16="http://schemas.microsoft.com/office/drawing/2014/main" id="{DB0C5F05-AF10-B9C6-F7E0-20A5790E54FD}"/>
              </a:ext>
            </a:extLst>
          </p:cNvPr>
          <p:cNvSpPr/>
          <p:nvPr/>
        </p:nvSpPr>
        <p:spPr>
          <a:xfrm>
            <a:off x="3726885" y="3000375"/>
            <a:ext cx="160047" cy="2038350"/>
          </a:xfrm>
          <a:prstGeom prst="downArrow">
            <a:avLst>
              <a:gd name="adj1" fmla="val 50000"/>
              <a:gd name="adj2" fmla="val 75789"/>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421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3C1E889D-1349-56A9-8899-261EC0593B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126" b="64556"/>
          <a:stretch>
            <a:fillRect/>
          </a:stretch>
        </p:blipFill>
        <p:spPr>
          <a:xfrm>
            <a:off x="0" y="9225625"/>
            <a:ext cx="7559675" cy="1498554"/>
          </a:xfrm>
          <a:prstGeom prst="rect">
            <a:avLst/>
          </a:prstGeom>
        </p:spPr>
      </p:pic>
      <p:sp>
        <p:nvSpPr>
          <p:cNvPr id="9" name="テキスト ボックス 8">
            <a:extLst>
              <a:ext uri="{FF2B5EF4-FFF2-40B4-BE49-F238E27FC236}">
                <a16:creationId xmlns:a16="http://schemas.microsoft.com/office/drawing/2014/main" id="{96426B73-302E-3D9A-228E-FE8EEC97E1F7}"/>
              </a:ext>
            </a:extLst>
          </p:cNvPr>
          <p:cNvSpPr txBox="1"/>
          <p:nvPr/>
        </p:nvSpPr>
        <p:spPr>
          <a:xfrm>
            <a:off x="342890" y="9874049"/>
            <a:ext cx="3450925" cy="307777"/>
          </a:xfrm>
          <a:prstGeom prst="rect">
            <a:avLst/>
          </a:prstGeom>
          <a:noFill/>
          <a:ln>
            <a:noFill/>
          </a:ln>
        </p:spPr>
        <p:txBody>
          <a:bodyPr wrap="square" rtlCol="0">
            <a:spAutoFit/>
          </a:bodyPr>
          <a:lstStyle/>
          <a:p>
            <a:pPr algn="l" rtl="0">
              <a:buNone/>
            </a:pP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■関東営業所  東京都千代田区神田須田町</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1-2-7-8F </a:t>
            </a:r>
            <a:r>
              <a:rPr lang="ja-JP" altLang="en-US" sz="700" b="1" kern="10" spc="0" dirty="0">
                <a:ln>
                  <a:noFill/>
                </a:ln>
                <a:solidFill>
                  <a:schemeClr val="bg1"/>
                </a:solidFill>
                <a:effectLst/>
                <a:latin typeface="游ゴシック" panose="020B0400000000000000" pitchFamily="50" charset="-128"/>
                <a:ea typeface="游ゴシック" panose="020B0400000000000000" pitchFamily="50" charset="-128"/>
              </a:rPr>
              <a:t>      ☎ </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TEL</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03-5280-9255</a:t>
            </a:r>
          </a:p>
          <a:p>
            <a:pPr algn="l" rtl="0">
              <a:buNone/>
            </a:pP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東海営業部  名古屋市西区上名古屋三丁目</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25-28-5F</a:t>
            </a:r>
            <a:r>
              <a:rPr lang="ja-JP" altLang="en-US" sz="700" b="1" kern="10" spc="0" dirty="0">
                <a:ln>
                  <a:noFill/>
                </a:ln>
                <a:solidFill>
                  <a:schemeClr val="bg1"/>
                </a:solidFill>
                <a:effectLst/>
                <a:latin typeface="游ゴシック" panose="020B0400000000000000" pitchFamily="50" charset="-128"/>
                <a:ea typeface="游ゴシック" panose="020B0400000000000000" pitchFamily="50" charset="-128"/>
              </a:rPr>
              <a:t>  </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 </a:t>
            </a:r>
            <a:r>
              <a:rPr lang="ja-JP" altLang="en-US" sz="700" b="1" kern="10" spc="0" dirty="0">
                <a:ln>
                  <a:noFill/>
                </a:ln>
                <a:solidFill>
                  <a:schemeClr val="bg1"/>
                </a:solidFill>
                <a:effectLst/>
                <a:latin typeface="游ゴシック" panose="020B0400000000000000" pitchFamily="50" charset="-128"/>
                <a:ea typeface="游ゴシック" panose="020B0400000000000000" pitchFamily="50" charset="-128"/>
              </a:rPr>
              <a:t>☎ </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TEL</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052-325-2782</a:t>
            </a:r>
          </a:p>
        </p:txBody>
      </p:sp>
      <p:sp>
        <p:nvSpPr>
          <p:cNvPr id="10" name="テキスト ボックス 9">
            <a:extLst>
              <a:ext uri="{FF2B5EF4-FFF2-40B4-BE49-F238E27FC236}">
                <a16:creationId xmlns:a16="http://schemas.microsoft.com/office/drawing/2014/main" id="{114A46D0-C419-62FE-6CDD-827A1261A5A2}"/>
              </a:ext>
            </a:extLst>
          </p:cNvPr>
          <p:cNvSpPr txBox="1"/>
          <p:nvPr/>
        </p:nvSpPr>
        <p:spPr>
          <a:xfrm>
            <a:off x="3756352" y="9874049"/>
            <a:ext cx="3388587" cy="415498"/>
          </a:xfrm>
          <a:prstGeom prst="rect">
            <a:avLst/>
          </a:prstGeom>
          <a:noFill/>
          <a:ln>
            <a:noFill/>
          </a:ln>
        </p:spPr>
        <p:txBody>
          <a:bodyPr wrap="square" rtlCol="0">
            <a:spAutoFit/>
          </a:bodyPr>
          <a:lstStyle/>
          <a:p>
            <a:pPr algn="l" rtl="0">
              <a:buNone/>
            </a:pP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■関西営業部   大阪市淀川区西中島</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2</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丁目</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14-6-5</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　</a:t>
            </a:r>
            <a:r>
              <a:rPr lang="ja-JP" altLang="en-US" sz="700" b="1" kern="10" spc="0" dirty="0">
                <a:ln>
                  <a:noFill/>
                </a:ln>
                <a:solidFill>
                  <a:schemeClr val="bg1"/>
                </a:solidFill>
                <a:effectLst/>
                <a:latin typeface="游ゴシック" panose="020B0400000000000000" pitchFamily="50" charset="-128"/>
                <a:ea typeface="游ゴシック" panose="020B0400000000000000" pitchFamily="50" charset="-128"/>
              </a:rPr>
              <a:t>   ☎ </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TEL:06-6838-4123</a:t>
            </a:r>
          </a:p>
          <a:p>
            <a:pPr algn="l" rtl="0">
              <a:buNone/>
            </a:pP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九州営業部   福岡市博多区上牟田</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1</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丁目</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6-23 </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　　</a:t>
            </a:r>
            <a:r>
              <a:rPr lang="ja-JP" altLang="en-US" sz="700" b="1" kern="10" spc="0" dirty="0">
                <a:ln>
                  <a:noFill/>
                </a:ln>
                <a:solidFill>
                  <a:schemeClr val="bg1"/>
                </a:solidFill>
                <a:effectLst/>
                <a:latin typeface="游ゴシック" panose="020B0400000000000000" pitchFamily="50" charset="-128"/>
                <a:ea typeface="游ゴシック" panose="020B0400000000000000" pitchFamily="50" charset="-128"/>
              </a:rPr>
              <a:t>  ☎ </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TEL</a:t>
            </a:r>
            <a:r>
              <a:rPr lang="zh-TW" altLang="en-US" sz="700" b="1" kern="10" spc="0" dirty="0">
                <a:ln>
                  <a:noFill/>
                </a:ln>
                <a:solidFill>
                  <a:schemeClr val="bg1"/>
                </a:solidFill>
                <a:effectLst/>
                <a:latin typeface="游ゴシック" panose="020B0400000000000000" pitchFamily="50" charset="-128"/>
                <a:ea typeface="游ゴシック" panose="020B0400000000000000" pitchFamily="50" charset="-128"/>
              </a:rPr>
              <a:t>：</a:t>
            </a:r>
            <a:r>
              <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rPr>
              <a:t>092-481-7812</a:t>
            </a:r>
          </a:p>
          <a:p>
            <a:pPr algn="l" rtl="0">
              <a:buNone/>
            </a:pPr>
            <a:endParaRPr lang="en-US" altLang="zh-TW" sz="700" b="1" kern="10" spc="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67D8530F-9CF2-DE23-57E5-DF1E370C33E2}"/>
              </a:ext>
            </a:extLst>
          </p:cNvPr>
          <p:cNvSpPr txBox="1"/>
          <p:nvPr/>
        </p:nvSpPr>
        <p:spPr>
          <a:xfrm>
            <a:off x="1496952" y="9573971"/>
            <a:ext cx="2500421" cy="133965"/>
          </a:xfrm>
          <a:custGeom>
            <a:avLst/>
            <a:gdLst/>
            <a:ahLst/>
            <a:cxnLst/>
            <a:rect l="l" t="t" r="r" b="b"/>
            <a:pathLst>
              <a:path w="10226925" h="547926">
                <a:moveTo>
                  <a:pt x="8697230" y="415299"/>
                </a:moveTo>
                <a:lnTo>
                  <a:pt x="8697230" y="450142"/>
                </a:lnTo>
                <a:lnTo>
                  <a:pt x="8964730" y="450142"/>
                </a:lnTo>
                <a:lnTo>
                  <a:pt x="8964730" y="415299"/>
                </a:lnTo>
                <a:close/>
                <a:moveTo>
                  <a:pt x="9790833" y="379895"/>
                </a:moveTo>
                <a:lnTo>
                  <a:pt x="9790833" y="435531"/>
                </a:lnTo>
                <a:lnTo>
                  <a:pt x="9880749" y="435531"/>
                </a:lnTo>
                <a:lnTo>
                  <a:pt x="9880749" y="379895"/>
                </a:lnTo>
                <a:close/>
                <a:moveTo>
                  <a:pt x="4148500" y="351234"/>
                </a:moveTo>
                <a:cubicBezTo>
                  <a:pt x="4147376" y="354606"/>
                  <a:pt x="4145596" y="359289"/>
                  <a:pt x="4143161" y="365284"/>
                </a:cubicBezTo>
                <a:cubicBezTo>
                  <a:pt x="4140726" y="371278"/>
                  <a:pt x="4137822" y="378022"/>
                  <a:pt x="4134450" y="385515"/>
                </a:cubicBezTo>
                <a:cubicBezTo>
                  <a:pt x="4131079" y="393008"/>
                  <a:pt x="4127426" y="401156"/>
                  <a:pt x="4123492" y="409961"/>
                </a:cubicBezTo>
                <a:cubicBezTo>
                  <a:pt x="4119558" y="418765"/>
                  <a:pt x="4115343" y="427476"/>
                  <a:pt x="4110847" y="436093"/>
                </a:cubicBezTo>
                <a:cubicBezTo>
                  <a:pt x="4113096" y="436093"/>
                  <a:pt x="4118247" y="435999"/>
                  <a:pt x="4126302" y="435812"/>
                </a:cubicBezTo>
                <a:cubicBezTo>
                  <a:pt x="4134357" y="435624"/>
                  <a:pt x="4143911" y="435343"/>
                  <a:pt x="4154962" y="434969"/>
                </a:cubicBezTo>
                <a:cubicBezTo>
                  <a:pt x="4166015" y="434594"/>
                  <a:pt x="4177910" y="434219"/>
                  <a:pt x="4190648" y="433845"/>
                </a:cubicBezTo>
                <a:cubicBezTo>
                  <a:pt x="4203386" y="433470"/>
                  <a:pt x="4215562" y="433189"/>
                  <a:pt x="4227176" y="433002"/>
                </a:cubicBezTo>
                <a:cubicBezTo>
                  <a:pt x="4238790" y="432814"/>
                  <a:pt x="4249093" y="432533"/>
                  <a:pt x="4258085" y="432159"/>
                </a:cubicBezTo>
                <a:cubicBezTo>
                  <a:pt x="4267077" y="431784"/>
                  <a:pt x="4273446" y="431597"/>
                  <a:pt x="4277192" y="431597"/>
                </a:cubicBezTo>
                <a:cubicBezTo>
                  <a:pt x="4271947" y="424478"/>
                  <a:pt x="4267358" y="418390"/>
                  <a:pt x="4263424" y="413333"/>
                </a:cubicBezTo>
                <a:cubicBezTo>
                  <a:pt x="4259490" y="408275"/>
                  <a:pt x="4256025" y="403779"/>
                  <a:pt x="4253027" y="399845"/>
                </a:cubicBezTo>
                <a:cubicBezTo>
                  <a:pt x="4250030" y="395911"/>
                  <a:pt x="4247220" y="392352"/>
                  <a:pt x="4244598" y="389168"/>
                </a:cubicBezTo>
                <a:cubicBezTo>
                  <a:pt x="4241976" y="385983"/>
                  <a:pt x="4239352" y="382892"/>
                  <a:pt x="4236730" y="379895"/>
                </a:cubicBezTo>
                <a:lnTo>
                  <a:pt x="4300233" y="351234"/>
                </a:lnTo>
                <a:close/>
                <a:moveTo>
                  <a:pt x="9704851" y="302343"/>
                </a:moveTo>
                <a:lnTo>
                  <a:pt x="9966169" y="302343"/>
                </a:lnTo>
                <a:lnTo>
                  <a:pt x="9966169" y="515893"/>
                </a:lnTo>
                <a:lnTo>
                  <a:pt x="9790833" y="515893"/>
                </a:lnTo>
                <a:lnTo>
                  <a:pt x="9790833" y="537810"/>
                </a:lnTo>
                <a:lnTo>
                  <a:pt x="9704851" y="537810"/>
                </a:lnTo>
                <a:close/>
                <a:moveTo>
                  <a:pt x="3928206" y="261318"/>
                </a:moveTo>
                <a:lnTo>
                  <a:pt x="4435669" y="261318"/>
                </a:lnTo>
                <a:lnTo>
                  <a:pt x="4435669" y="351234"/>
                </a:lnTo>
                <a:lnTo>
                  <a:pt x="4330580" y="351234"/>
                </a:lnTo>
                <a:cubicBezTo>
                  <a:pt x="4356431" y="380457"/>
                  <a:pt x="4378722" y="408649"/>
                  <a:pt x="4397455" y="435812"/>
                </a:cubicBezTo>
                <a:cubicBezTo>
                  <a:pt x="4416187" y="462974"/>
                  <a:pt x="4430986" y="484984"/>
                  <a:pt x="4441851" y="501844"/>
                </a:cubicBezTo>
                <a:lnTo>
                  <a:pt x="4351373" y="547926"/>
                </a:lnTo>
                <a:cubicBezTo>
                  <a:pt x="4347626" y="540807"/>
                  <a:pt x="4344067" y="534251"/>
                  <a:pt x="4340696" y="528256"/>
                </a:cubicBezTo>
                <a:cubicBezTo>
                  <a:pt x="4337323" y="522262"/>
                  <a:pt x="4333577" y="515706"/>
                  <a:pt x="4329456" y="508587"/>
                </a:cubicBezTo>
                <a:cubicBezTo>
                  <a:pt x="4293864" y="511210"/>
                  <a:pt x="4263049" y="513551"/>
                  <a:pt x="4237011" y="515612"/>
                </a:cubicBezTo>
                <a:cubicBezTo>
                  <a:pt x="4210973" y="517673"/>
                  <a:pt x="4187838" y="519452"/>
                  <a:pt x="4167607" y="520951"/>
                </a:cubicBezTo>
                <a:cubicBezTo>
                  <a:pt x="4147376" y="522449"/>
                  <a:pt x="4128924" y="523761"/>
                  <a:pt x="4112253" y="524885"/>
                </a:cubicBezTo>
                <a:cubicBezTo>
                  <a:pt x="4095581" y="526008"/>
                  <a:pt x="4079002" y="527039"/>
                  <a:pt x="4062518" y="527975"/>
                </a:cubicBezTo>
                <a:cubicBezTo>
                  <a:pt x="4046033" y="528912"/>
                  <a:pt x="4028518" y="529755"/>
                  <a:pt x="4009974" y="530504"/>
                </a:cubicBezTo>
                <a:cubicBezTo>
                  <a:pt x="3991428" y="531254"/>
                  <a:pt x="3969979" y="532190"/>
                  <a:pt x="3945627" y="533314"/>
                </a:cubicBezTo>
                <a:lnTo>
                  <a:pt x="3930453" y="436654"/>
                </a:lnTo>
                <a:lnTo>
                  <a:pt x="4013064" y="436654"/>
                </a:lnTo>
                <a:cubicBezTo>
                  <a:pt x="4022805" y="415299"/>
                  <a:pt x="4030017" y="397972"/>
                  <a:pt x="4034700" y="384672"/>
                </a:cubicBezTo>
                <a:cubicBezTo>
                  <a:pt x="4039383" y="371372"/>
                  <a:pt x="4043223" y="360226"/>
                  <a:pt x="4046220" y="351234"/>
                </a:cubicBezTo>
                <a:lnTo>
                  <a:pt x="3928206" y="351234"/>
                </a:lnTo>
                <a:close/>
                <a:moveTo>
                  <a:pt x="5991882" y="255699"/>
                </a:moveTo>
                <a:lnTo>
                  <a:pt x="5991882" y="293351"/>
                </a:lnTo>
                <a:lnTo>
                  <a:pt x="6023353" y="293351"/>
                </a:lnTo>
                <a:lnTo>
                  <a:pt x="6023353" y="255699"/>
                </a:lnTo>
                <a:close/>
                <a:moveTo>
                  <a:pt x="8742750" y="237715"/>
                </a:moveTo>
                <a:lnTo>
                  <a:pt x="8742750" y="264690"/>
                </a:lnTo>
                <a:lnTo>
                  <a:pt x="8919772" y="264690"/>
                </a:lnTo>
                <a:lnTo>
                  <a:pt x="8919772" y="237715"/>
                </a:lnTo>
                <a:close/>
                <a:moveTo>
                  <a:pt x="3365669" y="212988"/>
                </a:moveTo>
                <a:lnTo>
                  <a:pt x="3625863" y="212988"/>
                </a:lnTo>
                <a:lnTo>
                  <a:pt x="3625863" y="303466"/>
                </a:lnTo>
                <a:lnTo>
                  <a:pt x="3543253" y="303466"/>
                </a:lnTo>
                <a:lnTo>
                  <a:pt x="3543253" y="422043"/>
                </a:lnTo>
                <a:cubicBezTo>
                  <a:pt x="3561236" y="420170"/>
                  <a:pt x="3578938" y="418297"/>
                  <a:pt x="3596359" y="416423"/>
                </a:cubicBezTo>
                <a:cubicBezTo>
                  <a:pt x="3613781" y="414550"/>
                  <a:pt x="3630360" y="412302"/>
                  <a:pt x="3646094" y="409680"/>
                </a:cubicBezTo>
                <a:lnTo>
                  <a:pt x="3647218" y="497910"/>
                </a:lnTo>
                <a:cubicBezTo>
                  <a:pt x="3635604" y="500158"/>
                  <a:pt x="3624927" y="502125"/>
                  <a:pt x="3615185" y="503810"/>
                </a:cubicBezTo>
                <a:cubicBezTo>
                  <a:pt x="3605444" y="505496"/>
                  <a:pt x="3595423" y="506995"/>
                  <a:pt x="3585120" y="508306"/>
                </a:cubicBezTo>
                <a:cubicBezTo>
                  <a:pt x="3574817" y="509618"/>
                  <a:pt x="3563296" y="511023"/>
                  <a:pt x="3550558" y="512521"/>
                </a:cubicBezTo>
                <a:cubicBezTo>
                  <a:pt x="3537820" y="514020"/>
                  <a:pt x="3522740" y="515706"/>
                  <a:pt x="3505319" y="517579"/>
                </a:cubicBezTo>
                <a:cubicBezTo>
                  <a:pt x="3487898" y="519452"/>
                  <a:pt x="3467199" y="521606"/>
                  <a:pt x="3443221" y="524042"/>
                </a:cubicBezTo>
                <a:cubicBezTo>
                  <a:pt x="3419244" y="526477"/>
                  <a:pt x="3390770" y="529193"/>
                  <a:pt x="3357801" y="532190"/>
                </a:cubicBezTo>
                <a:lnTo>
                  <a:pt x="3348247" y="433845"/>
                </a:lnTo>
                <a:cubicBezTo>
                  <a:pt x="3357239" y="433845"/>
                  <a:pt x="3369510" y="433657"/>
                  <a:pt x="3385057" y="433283"/>
                </a:cubicBezTo>
                <a:cubicBezTo>
                  <a:pt x="3400605" y="432908"/>
                  <a:pt x="3421679" y="431597"/>
                  <a:pt x="3448279" y="429349"/>
                </a:cubicBezTo>
                <a:lnTo>
                  <a:pt x="3448279" y="303466"/>
                </a:lnTo>
                <a:lnTo>
                  <a:pt x="3365669" y="303466"/>
                </a:lnTo>
                <a:close/>
                <a:moveTo>
                  <a:pt x="5927255" y="186576"/>
                </a:moveTo>
                <a:lnTo>
                  <a:pt x="6087418" y="186576"/>
                </a:lnTo>
                <a:lnTo>
                  <a:pt x="6087418" y="361350"/>
                </a:lnTo>
                <a:lnTo>
                  <a:pt x="5927255" y="361350"/>
                </a:lnTo>
                <a:close/>
                <a:moveTo>
                  <a:pt x="7466505" y="182642"/>
                </a:moveTo>
                <a:lnTo>
                  <a:pt x="7944183" y="182642"/>
                </a:lnTo>
                <a:lnTo>
                  <a:pt x="7944183" y="273682"/>
                </a:lnTo>
                <a:lnTo>
                  <a:pt x="7770534" y="273682"/>
                </a:lnTo>
                <a:lnTo>
                  <a:pt x="7769409" y="283235"/>
                </a:lnTo>
                <a:cubicBezTo>
                  <a:pt x="7764539" y="323323"/>
                  <a:pt x="7755547" y="357322"/>
                  <a:pt x="7742434" y="385234"/>
                </a:cubicBezTo>
                <a:cubicBezTo>
                  <a:pt x="7729322" y="413145"/>
                  <a:pt x="7712369" y="436374"/>
                  <a:pt x="7691576" y="454919"/>
                </a:cubicBezTo>
                <a:cubicBezTo>
                  <a:pt x="7670782" y="473464"/>
                  <a:pt x="7646244" y="488263"/>
                  <a:pt x="7617956" y="499315"/>
                </a:cubicBezTo>
                <a:cubicBezTo>
                  <a:pt x="7589671" y="510367"/>
                  <a:pt x="7558107" y="519265"/>
                  <a:pt x="7523264" y="526009"/>
                </a:cubicBezTo>
                <a:lnTo>
                  <a:pt x="7483364" y="437778"/>
                </a:lnTo>
                <a:cubicBezTo>
                  <a:pt x="7490857" y="436654"/>
                  <a:pt x="7500972" y="434969"/>
                  <a:pt x="7513710" y="432721"/>
                </a:cubicBezTo>
                <a:cubicBezTo>
                  <a:pt x="7526449" y="430473"/>
                  <a:pt x="7540124" y="427101"/>
                  <a:pt x="7554735" y="422605"/>
                </a:cubicBezTo>
                <a:cubicBezTo>
                  <a:pt x="7569346" y="418109"/>
                  <a:pt x="7583770" y="412302"/>
                  <a:pt x="7598008" y="405184"/>
                </a:cubicBezTo>
                <a:cubicBezTo>
                  <a:pt x="7612244" y="398066"/>
                  <a:pt x="7624232" y="389261"/>
                  <a:pt x="7633973" y="378771"/>
                </a:cubicBezTo>
                <a:cubicBezTo>
                  <a:pt x="7641466" y="370903"/>
                  <a:pt x="7647367" y="361818"/>
                  <a:pt x="7651676" y="351515"/>
                </a:cubicBezTo>
                <a:cubicBezTo>
                  <a:pt x="7655984" y="341212"/>
                  <a:pt x="7659262" y="331284"/>
                  <a:pt x="7661510" y="321731"/>
                </a:cubicBezTo>
                <a:cubicBezTo>
                  <a:pt x="7663758" y="312177"/>
                  <a:pt x="7665256" y="303841"/>
                  <a:pt x="7666006" y="296723"/>
                </a:cubicBezTo>
                <a:cubicBezTo>
                  <a:pt x="7666756" y="289604"/>
                  <a:pt x="7667130" y="285296"/>
                  <a:pt x="7667130" y="283797"/>
                </a:cubicBezTo>
                <a:lnTo>
                  <a:pt x="7668254" y="273682"/>
                </a:lnTo>
                <a:lnTo>
                  <a:pt x="7466505" y="273682"/>
                </a:lnTo>
                <a:close/>
                <a:moveTo>
                  <a:pt x="1135190" y="180394"/>
                </a:moveTo>
                <a:lnTo>
                  <a:pt x="1603315" y="180394"/>
                </a:lnTo>
                <a:cubicBezTo>
                  <a:pt x="1598819" y="235842"/>
                  <a:pt x="1588235" y="283985"/>
                  <a:pt x="1571564" y="324821"/>
                </a:cubicBezTo>
                <a:cubicBezTo>
                  <a:pt x="1554891" y="365658"/>
                  <a:pt x="1531195" y="400032"/>
                  <a:pt x="1500474" y="427944"/>
                </a:cubicBezTo>
                <a:cubicBezTo>
                  <a:pt x="1469753" y="455855"/>
                  <a:pt x="1431351" y="477398"/>
                  <a:pt x="1385269" y="492571"/>
                </a:cubicBezTo>
                <a:cubicBezTo>
                  <a:pt x="1339187" y="507744"/>
                  <a:pt x="1284488" y="517579"/>
                  <a:pt x="1221172" y="522075"/>
                </a:cubicBezTo>
                <a:lnTo>
                  <a:pt x="1191388" y="429911"/>
                </a:lnTo>
                <a:cubicBezTo>
                  <a:pt x="1228103" y="428412"/>
                  <a:pt x="1262571" y="425134"/>
                  <a:pt x="1294791" y="420076"/>
                </a:cubicBezTo>
                <a:cubicBezTo>
                  <a:pt x="1327011" y="415018"/>
                  <a:pt x="1355859" y="406682"/>
                  <a:pt x="1381335" y="395068"/>
                </a:cubicBezTo>
                <a:cubicBezTo>
                  <a:pt x="1406811" y="383454"/>
                  <a:pt x="1428541" y="367719"/>
                  <a:pt x="1446524" y="347862"/>
                </a:cubicBezTo>
                <a:cubicBezTo>
                  <a:pt x="1464507" y="328006"/>
                  <a:pt x="1477433" y="302530"/>
                  <a:pt x="1485301" y="271434"/>
                </a:cubicBezTo>
                <a:lnTo>
                  <a:pt x="1135190" y="271434"/>
                </a:lnTo>
                <a:close/>
                <a:moveTo>
                  <a:pt x="2988584" y="174774"/>
                </a:moveTo>
                <a:lnTo>
                  <a:pt x="2988584" y="183204"/>
                </a:lnTo>
                <a:lnTo>
                  <a:pt x="2940816" y="183204"/>
                </a:lnTo>
                <a:lnTo>
                  <a:pt x="2940816" y="196129"/>
                </a:lnTo>
                <a:cubicBezTo>
                  <a:pt x="2943064" y="202498"/>
                  <a:pt x="2947653" y="213269"/>
                  <a:pt x="2954584" y="228443"/>
                </a:cubicBezTo>
                <a:cubicBezTo>
                  <a:pt x="2961515" y="243616"/>
                  <a:pt x="2972849" y="262630"/>
                  <a:pt x="2988584" y="285483"/>
                </a:cubicBezTo>
                <a:lnTo>
                  <a:pt x="2988584" y="207369"/>
                </a:lnTo>
                <a:lnTo>
                  <a:pt x="3027922" y="207369"/>
                </a:lnTo>
                <a:close/>
                <a:moveTo>
                  <a:pt x="6372340" y="171402"/>
                </a:moveTo>
                <a:cubicBezTo>
                  <a:pt x="6384703" y="174025"/>
                  <a:pt x="6398097" y="177303"/>
                  <a:pt x="6412521" y="181237"/>
                </a:cubicBezTo>
                <a:cubicBezTo>
                  <a:pt x="6426945" y="185171"/>
                  <a:pt x="6441744" y="189760"/>
                  <a:pt x="6456917" y="195005"/>
                </a:cubicBezTo>
                <a:cubicBezTo>
                  <a:pt x="6472090" y="200250"/>
                  <a:pt x="6487170" y="205964"/>
                  <a:pt x="6502156" y="212146"/>
                </a:cubicBezTo>
                <a:cubicBezTo>
                  <a:pt x="6517142" y="218327"/>
                  <a:pt x="6531191" y="224790"/>
                  <a:pt x="6544304" y="231534"/>
                </a:cubicBezTo>
                <a:lnTo>
                  <a:pt x="6508338" y="319202"/>
                </a:lnTo>
                <a:cubicBezTo>
                  <a:pt x="6497847" y="313207"/>
                  <a:pt x="6485952" y="307119"/>
                  <a:pt x="6472652" y="300938"/>
                </a:cubicBezTo>
                <a:cubicBezTo>
                  <a:pt x="6459352" y="294756"/>
                  <a:pt x="6445303" y="288668"/>
                  <a:pt x="6430504" y="282673"/>
                </a:cubicBezTo>
                <a:cubicBezTo>
                  <a:pt x="6415705" y="276679"/>
                  <a:pt x="6400532" y="271059"/>
                  <a:pt x="6384984" y="265814"/>
                </a:cubicBezTo>
                <a:cubicBezTo>
                  <a:pt x="6369436" y="260569"/>
                  <a:pt x="6354357" y="256073"/>
                  <a:pt x="6339745" y="252327"/>
                </a:cubicBezTo>
                <a:close/>
                <a:moveTo>
                  <a:pt x="5914892" y="165783"/>
                </a:moveTo>
                <a:lnTo>
                  <a:pt x="5914892" y="230972"/>
                </a:lnTo>
                <a:lnTo>
                  <a:pt x="5884545" y="230972"/>
                </a:lnTo>
                <a:lnTo>
                  <a:pt x="5884545" y="355168"/>
                </a:lnTo>
                <a:cubicBezTo>
                  <a:pt x="5887168" y="354419"/>
                  <a:pt x="5889884" y="353482"/>
                  <a:pt x="5892694" y="352358"/>
                </a:cubicBezTo>
                <a:cubicBezTo>
                  <a:pt x="5895504" y="351234"/>
                  <a:pt x="5901217" y="348799"/>
                  <a:pt x="5909834" y="345053"/>
                </a:cubicBezTo>
                <a:lnTo>
                  <a:pt x="5913206" y="402936"/>
                </a:lnTo>
                <a:cubicBezTo>
                  <a:pt x="5932688" y="401063"/>
                  <a:pt x="5950203" y="399096"/>
                  <a:pt x="5965751" y="397035"/>
                </a:cubicBezTo>
                <a:cubicBezTo>
                  <a:pt x="5981299" y="394975"/>
                  <a:pt x="5995816" y="392820"/>
                  <a:pt x="6009304" y="390573"/>
                </a:cubicBezTo>
                <a:cubicBezTo>
                  <a:pt x="6022791" y="388325"/>
                  <a:pt x="6035810" y="385983"/>
                  <a:pt x="6048361" y="383548"/>
                </a:cubicBezTo>
                <a:cubicBezTo>
                  <a:pt x="6060912" y="381113"/>
                  <a:pt x="6073744" y="378396"/>
                  <a:pt x="6086856" y="375399"/>
                </a:cubicBezTo>
                <a:lnTo>
                  <a:pt x="6088542" y="416423"/>
                </a:lnTo>
                <a:cubicBezTo>
                  <a:pt x="6094911" y="411178"/>
                  <a:pt x="6100157" y="406495"/>
                  <a:pt x="6104278" y="402374"/>
                </a:cubicBezTo>
                <a:cubicBezTo>
                  <a:pt x="6108399" y="398253"/>
                  <a:pt x="6112145" y="394132"/>
                  <a:pt x="6115517" y="390011"/>
                </a:cubicBezTo>
                <a:cubicBezTo>
                  <a:pt x="6112520" y="368281"/>
                  <a:pt x="6109991" y="346177"/>
                  <a:pt x="6107930" y="323698"/>
                </a:cubicBezTo>
                <a:cubicBezTo>
                  <a:pt x="6105870" y="301219"/>
                  <a:pt x="6104184" y="279770"/>
                  <a:pt x="6102873" y="259351"/>
                </a:cubicBezTo>
                <a:cubicBezTo>
                  <a:pt x="6101561" y="238933"/>
                  <a:pt x="6100531" y="220575"/>
                  <a:pt x="6099782" y="204278"/>
                </a:cubicBezTo>
                <a:cubicBezTo>
                  <a:pt x="6099033" y="187981"/>
                  <a:pt x="6098658" y="175149"/>
                  <a:pt x="6098658" y="165783"/>
                </a:cubicBezTo>
                <a:close/>
                <a:moveTo>
                  <a:pt x="3063888" y="162411"/>
                </a:moveTo>
                <a:cubicBezTo>
                  <a:pt x="3058643" y="174025"/>
                  <a:pt x="3054241" y="183204"/>
                  <a:pt x="3050682" y="189948"/>
                </a:cubicBezTo>
                <a:cubicBezTo>
                  <a:pt x="3047123" y="196691"/>
                  <a:pt x="3043845" y="202498"/>
                  <a:pt x="3040847" y="207369"/>
                </a:cubicBezTo>
                <a:lnTo>
                  <a:pt x="3115590" y="207369"/>
                </a:lnTo>
                <a:lnTo>
                  <a:pt x="3115590" y="162411"/>
                </a:lnTo>
                <a:close/>
                <a:moveTo>
                  <a:pt x="8668569" y="151733"/>
                </a:moveTo>
                <a:lnTo>
                  <a:pt x="8668569" y="174212"/>
                </a:lnTo>
                <a:lnTo>
                  <a:pt x="8992829" y="174212"/>
                </a:lnTo>
                <a:lnTo>
                  <a:pt x="8992829" y="151733"/>
                </a:lnTo>
                <a:close/>
                <a:moveTo>
                  <a:pt x="9342939" y="143304"/>
                </a:moveTo>
                <a:lnTo>
                  <a:pt x="9344625" y="148361"/>
                </a:lnTo>
                <a:lnTo>
                  <a:pt x="9347435" y="155667"/>
                </a:lnTo>
                <a:cubicBezTo>
                  <a:pt x="9348559" y="158290"/>
                  <a:pt x="9349683" y="160725"/>
                  <a:pt x="9350807" y="162973"/>
                </a:cubicBezTo>
                <a:lnTo>
                  <a:pt x="9352493" y="167468"/>
                </a:lnTo>
                <a:lnTo>
                  <a:pt x="9439599" y="167468"/>
                </a:lnTo>
                <a:cubicBezTo>
                  <a:pt x="9441472" y="162973"/>
                  <a:pt x="9442877" y="159226"/>
                  <a:pt x="9443814" y="156229"/>
                </a:cubicBezTo>
                <a:cubicBezTo>
                  <a:pt x="9444750" y="153232"/>
                  <a:pt x="9445968" y="148923"/>
                  <a:pt x="9447467" y="143304"/>
                </a:cubicBezTo>
                <a:close/>
                <a:moveTo>
                  <a:pt x="9804321" y="129816"/>
                </a:moveTo>
                <a:cubicBezTo>
                  <a:pt x="9805444" y="137684"/>
                  <a:pt x="9806474" y="144428"/>
                  <a:pt x="9807411" y="150047"/>
                </a:cubicBezTo>
                <a:cubicBezTo>
                  <a:pt x="9808349" y="155667"/>
                  <a:pt x="9809191" y="160912"/>
                  <a:pt x="9809940" y="165783"/>
                </a:cubicBezTo>
                <a:cubicBezTo>
                  <a:pt x="9810689" y="170653"/>
                  <a:pt x="9811345" y="175523"/>
                  <a:pt x="9811908" y="180394"/>
                </a:cubicBezTo>
                <a:cubicBezTo>
                  <a:pt x="9812469" y="185264"/>
                  <a:pt x="9812938" y="190697"/>
                  <a:pt x="9813312" y="196691"/>
                </a:cubicBezTo>
                <a:lnTo>
                  <a:pt x="9854336" y="196691"/>
                </a:lnTo>
                <a:cubicBezTo>
                  <a:pt x="9855835" y="191821"/>
                  <a:pt x="9857334" y="185826"/>
                  <a:pt x="9858833" y="178708"/>
                </a:cubicBezTo>
                <a:cubicBezTo>
                  <a:pt x="9860331" y="171590"/>
                  <a:pt x="9861642" y="164659"/>
                  <a:pt x="9862766" y="157915"/>
                </a:cubicBezTo>
                <a:cubicBezTo>
                  <a:pt x="9863890" y="151171"/>
                  <a:pt x="9864826" y="145177"/>
                  <a:pt x="9865576" y="139932"/>
                </a:cubicBezTo>
                <a:cubicBezTo>
                  <a:pt x="9866325" y="134687"/>
                  <a:pt x="9866700" y="131315"/>
                  <a:pt x="9866700" y="129816"/>
                </a:cubicBezTo>
                <a:close/>
                <a:moveTo>
                  <a:pt x="6745491" y="110147"/>
                </a:moveTo>
                <a:lnTo>
                  <a:pt x="6837655" y="155667"/>
                </a:lnTo>
                <a:cubicBezTo>
                  <a:pt x="6821920" y="202873"/>
                  <a:pt x="6804686" y="244084"/>
                  <a:pt x="6785954" y="279302"/>
                </a:cubicBezTo>
                <a:cubicBezTo>
                  <a:pt x="6767221" y="314519"/>
                  <a:pt x="6747083" y="344959"/>
                  <a:pt x="6725541" y="370622"/>
                </a:cubicBezTo>
                <a:cubicBezTo>
                  <a:pt x="6703999" y="396286"/>
                  <a:pt x="6680958" y="417735"/>
                  <a:pt x="6656418" y="434969"/>
                </a:cubicBezTo>
                <a:cubicBezTo>
                  <a:pt x="6631879" y="452202"/>
                  <a:pt x="6605934" y="466533"/>
                  <a:pt x="6578585" y="477960"/>
                </a:cubicBezTo>
                <a:cubicBezTo>
                  <a:pt x="6551235" y="489386"/>
                  <a:pt x="6522481" y="498378"/>
                  <a:pt x="6492322" y="504934"/>
                </a:cubicBezTo>
                <a:cubicBezTo>
                  <a:pt x="6462162" y="511491"/>
                  <a:pt x="6430598" y="517017"/>
                  <a:pt x="6397628" y="521513"/>
                </a:cubicBezTo>
                <a:lnTo>
                  <a:pt x="6368968" y="415299"/>
                </a:lnTo>
                <a:cubicBezTo>
                  <a:pt x="6398191" y="412302"/>
                  <a:pt x="6426102" y="408743"/>
                  <a:pt x="6452702" y="404622"/>
                </a:cubicBezTo>
                <a:cubicBezTo>
                  <a:pt x="6479302" y="400501"/>
                  <a:pt x="6504404" y="394319"/>
                  <a:pt x="6528007" y="386077"/>
                </a:cubicBezTo>
                <a:cubicBezTo>
                  <a:pt x="6551610" y="377834"/>
                  <a:pt x="6573808" y="366970"/>
                  <a:pt x="6594601" y="353482"/>
                </a:cubicBezTo>
                <a:cubicBezTo>
                  <a:pt x="6615394" y="339995"/>
                  <a:pt x="6634876" y="322386"/>
                  <a:pt x="6653046" y="300657"/>
                </a:cubicBezTo>
                <a:cubicBezTo>
                  <a:pt x="6671216" y="278927"/>
                  <a:pt x="6687982" y="252514"/>
                  <a:pt x="6703343" y="221418"/>
                </a:cubicBezTo>
                <a:cubicBezTo>
                  <a:pt x="6718704" y="190322"/>
                  <a:pt x="6732753" y="153232"/>
                  <a:pt x="6745491" y="110147"/>
                </a:cubicBezTo>
                <a:close/>
                <a:moveTo>
                  <a:pt x="4182780" y="78676"/>
                </a:moveTo>
                <a:cubicBezTo>
                  <a:pt x="4180533" y="81299"/>
                  <a:pt x="4177816" y="84483"/>
                  <a:pt x="4174632" y="88230"/>
                </a:cubicBezTo>
                <a:cubicBezTo>
                  <a:pt x="4171447" y="91977"/>
                  <a:pt x="4166952" y="96566"/>
                  <a:pt x="4161145" y="101998"/>
                </a:cubicBezTo>
                <a:cubicBezTo>
                  <a:pt x="4155337" y="107431"/>
                  <a:pt x="4147938" y="113987"/>
                  <a:pt x="4138946" y="121668"/>
                </a:cubicBezTo>
                <a:cubicBezTo>
                  <a:pt x="4129955" y="129348"/>
                  <a:pt x="4118902" y="138246"/>
                  <a:pt x="4105790" y="148361"/>
                </a:cubicBezTo>
                <a:lnTo>
                  <a:pt x="4260333" y="148361"/>
                </a:lnTo>
                <a:cubicBezTo>
                  <a:pt x="4239727" y="132626"/>
                  <a:pt x="4223431" y="118951"/>
                  <a:pt x="4211441" y="107337"/>
                </a:cubicBezTo>
                <a:cubicBezTo>
                  <a:pt x="4199452" y="95723"/>
                  <a:pt x="4189899" y="86169"/>
                  <a:pt x="4182780" y="78676"/>
                </a:cubicBezTo>
                <a:close/>
                <a:moveTo>
                  <a:pt x="577149" y="59007"/>
                </a:moveTo>
                <a:lnTo>
                  <a:pt x="931193" y="59007"/>
                </a:lnTo>
                <a:cubicBezTo>
                  <a:pt x="931942" y="88605"/>
                  <a:pt x="939997" y="110896"/>
                  <a:pt x="955358" y="125882"/>
                </a:cubicBezTo>
                <a:cubicBezTo>
                  <a:pt x="970719" y="140868"/>
                  <a:pt x="992636" y="148361"/>
                  <a:pt x="1021109" y="148361"/>
                </a:cubicBezTo>
                <a:lnTo>
                  <a:pt x="1025043" y="148361"/>
                </a:lnTo>
                <a:cubicBezTo>
                  <a:pt x="1019423" y="202686"/>
                  <a:pt x="1007060" y="250828"/>
                  <a:pt x="987952" y="292789"/>
                </a:cubicBezTo>
                <a:cubicBezTo>
                  <a:pt x="968845" y="334750"/>
                  <a:pt x="943650" y="370997"/>
                  <a:pt x="912367" y="401531"/>
                </a:cubicBezTo>
                <a:cubicBezTo>
                  <a:pt x="881084" y="432065"/>
                  <a:pt x="843993" y="457354"/>
                  <a:pt x="801096" y="477398"/>
                </a:cubicBezTo>
                <a:cubicBezTo>
                  <a:pt x="758199" y="497441"/>
                  <a:pt x="710150" y="512708"/>
                  <a:pt x="656949" y="523199"/>
                </a:cubicBezTo>
                <a:lnTo>
                  <a:pt x="610305" y="429911"/>
                </a:lnTo>
                <a:cubicBezTo>
                  <a:pt x="654514" y="423916"/>
                  <a:pt x="692541" y="415018"/>
                  <a:pt x="724386" y="403217"/>
                </a:cubicBezTo>
                <a:cubicBezTo>
                  <a:pt x="756232" y="391416"/>
                  <a:pt x="783206" y="377741"/>
                  <a:pt x="805311" y="362193"/>
                </a:cubicBezTo>
                <a:cubicBezTo>
                  <a:pt x="827415" y="346645"/>
                  <a:pt x="845305" y="329879"/>
                  <a:pt x="858979" y="311896"/>
                </a:cubicBezTo>
                <a:cubicBezTo>
                  <a:pt x="872654" y="293913"/>
                  <a:pt x="883519" y="275836"/>
                  <a:pt x="891574" y="257666"/>
                </a:cubicBezTo>
                <a:cubicBezTo>
                  <a:pt x="899629" y="239495"/>
                  <a:pt x="905529" y="221793"/>
                  <a:pt x="909276" y="204559"/>
                </a:cubicBezTo>
                <a:cubicBezTo>
                  <a:pt x="913022" y="187325"/>
                  <a:pt x="915832" y="171590"/>
                  <a:pt x="917706" y="157353"/>
                </a:cubicBezTo>
                <a:lnTo>
                  <a:pt x="577149" y="157353"/>
                </a:lnTo>
                <a:close/>
                <a:moveTo>
                  <a:pt x="6921390" y="50016"/>
                </a:moveTo>
                <a:lnTo>
                  <a:pt x="7318705" y="50016"/>
                </a:lnTo>
                <a:cubicBezTo>
                  <a:pt x="7314585" y="73993"/>
                  <a:pt x="7309714" y="96379"/>
                  <a:pt x="7304094" y="117172"/>
                </a:cubicBezTo>
                <a:cubicBezTo>
                  <a:pt x="7298475" y="137965"/>
                  <a:pt x="7291731" y="158102"/>
                  <a:pt x="7283863" y="177584"/>
                </a:cubicBezTo>
                <a:cubicBezTo>
                  <a:pt x="7275995" y="197066"/>
                  <a:pt x="7266817" y="216267"/>
                  <a:pt x="7256327" y="235186"/>
                </a:cubicBezTo>
                <a:cubicBezTo>
                  <a:pt x="7245836" y="254106"/>
                  <a:pt x="7233847" y="273494"/>
                  <a:pt x="7220360" y="293351"/>
                </a:cubicBezTo>
                <a:cubicBezTo>
                  <a:pt x="7245087" y="311334"/>
                  <a:pt x="7267004" y="327912"/>
                  <a:pt x="7286111" y="343086"/>
                </a:cubicBezTo>
                <a:cubicBezTo>
                  <a:pt x="7305218" y="358259"/>
                  <a:pt x="7321984" y="372215"/>
                  <a:pt x="7336408" y="384953"/>
                </a:cubicBezTo>
                <a:cubicBezTo>
                  <a:pt x="7350832" y="397691"/>
                  <a:pt x="7363289" y="409211"/>
                  <a:pt x="7373779" y="419514"/>
                </a:cubicBezTo>
                <a:cubicBezTo>
                  <a:pt x="7384269" y="429817"/>
                  <a:pt x="7393448" y="438902"/>
                  <a:pt x="7401316" y="446770"/>
                </a:cubicBezTo>
                <a:lnTo>
                  <a:pt x="7317582" y="528256"/>
                </a:lnTo>
                <a:cubicBezTo>
                  <a:pt x="7304094" y="512521"/>
                  <a:pt x="7289764" y="496505"/>
                  <a:pt x="7274591" y="480208"/>
                </a:cubicBezTo>
                <a:cubicBezTo>
                  <a:pt x="7259417" y="463910"/>
                  <a:pt x="7244619" y="448550"/>
                  <a:pt x="7230195" y="434126"/>
                </a:cubicBezTo>
                <a:cubicBezTo>
                  <a:pt x="7215770" y="419702"/>
                  <a:pt x="7202377" y="406589"/>
                  <a:pt x="7190013" y="394787"/>
                </a:cubicBezTo>
                <a:cubicBezTo>
                  <a:pt x="7177650" y="382986"/>
                  <a:pt x="7167534" y="373713"/>
                  <a:pt x="7159667" y="366970"/>
                </a:cubicBezTo>
                <a:cubicBezTo>
                  <a:pt x="7132692" y="394694"/>
                  <a:pt x="7108059" y="417641"/>
                  <a:pt x="7085767" y="435812"/>
                </a:cubicBezTo>
                <a:cubicBezTo>
                  <a:pt x="7063475" y="453982"/>
                  <a:pt x="7043338" y="468968"/>
                  <a:pt x="7025355" y="480770"/>
                </a:cubicBezTo>
                <a:cubicBezTo>
                  <a:pt x="7007371" y="492571"/>
                  <a:pt x="6991449" y="501656"/>
                  <a:pt x="6977587" y="508025"/>
                </a:cubicBezTo>
                <a:cubicBezTo>
                  <a:pt x="6963725" y="514394"/>
                  <a:pt x="6951923" y="519639"/>
                  <a:pt x="6942182" y="523761"/>
                </a:cubicBezTo>
                <a:lnTo>
                  <a:pt x="6887109" y="441150"/>
                </a:lnTo>
                <a:cubicBezTo>
                  <a:pt x="6957169" y="412302"/>
                  <a:pt x="7017955" y="372777"/>
                  <a:pt x="7069470" y="322574"/>
                </a:cubicBezTo>
                <a:cubicBezTo>
                  <a:pt x="7120984" y="272370"/>
                  <a:pt x="7160416" y="212614"/>
                  <a:pt x="7187765" y="143304"/>
                </a:cubicBezTo>
                <a:lnTo>
                  <a:pt x="6921390" y="143304"/>
                </a:lnTo>
                <a:close/>
                <a:moveTo>
                  <a:pt x="2623300" y="47206"/>
                </a:moveTo>
                <a:cubicBezTo>
                  <a:pt x="2625548" y="50203"/>
                  <a:pt x="2628545" y="54512"/>
                  <a:pt x="2632292" y="60131"/>
                </a:cubicBezTo>
                <a:cubicBezTo>
                  <a:pt x="2636038" y="65751"/>
                  <a:pt x="2640159" y="72214"/>
                  <a:pt x="2644655" y="79519"/>
                </a:cubicBezTo>
                <a:cubicBezTo>
                  <a:pt x="2649151" y="86825"/>
                  <a:pt x="2653834" y="94693"/>
                  <a:pt x="2658704" y="103122"/>
                </a:cubicBezTo>
                <a:cubicBezTo>
                  <a:pt x="2663575" y="111552"/>
                  <a:pt x="2667884" y="120075"/>
                  <a:pt x="2671630" y="128692"/>
                </a:cubicBezTo>
                <a:lnTo>
                  <a:pt x="2623300" y="154543"/>
                </a:lnTo>
                <a:cubicBezTo>
                  <a:pt x="2616931" y="139182"/>
                  <a:pt x="2609812" y="124571"/>
                  <a:pt x="2601945" y="110709"/>
                </a:cubicBezTo>
                <a:cubicBezTo>
                  <a:pt x="2594077" y="96847"/>
                  <a:pt x="2585460" y="82798"/>
                  <a:pt x="2576094" y="68561"/>
                </a:cubicBezTo>
                <a:close/>
                <a:moveTo>
                  <a:pt x="1177900" y="41024"/>
                </a:moveTo>
                <a:lnTo>
                  <a:pt x="1566787" y="41024"/>
                </a:lnTo>
                <a:lnTo>
                  <a:pt x="1566787" y="131502"/>
                </a:lnTo>
                <a:lnTo>
                  <a:pt x="1177900" y="131502"/>
                </a:lnTo>
                <a:close/>
                <a:moveTo>
                  <a:pt x="7512024" y="40462"/>
                </a:moveTo>
                <a:lnTo>
                  <a:pt x="7899787" y="40462"/>
                </a:lnTo>
                <a:lnTo>
                  <a:pt x="7899787" y="130940"/>
                </a:lnTo>
                <a:lnTo>
                  <a:pt x="7512024" y="130940"/>
                </a:lnTo>
                <a:close/>
                <a:moveTo>
                  <a:pt x="1125" y="39900"/>
                </a:moveTo>
                <a:lnTo>
                  <a:pt x="498472" y="39900"/>
                </a:lnTo>
                <a:cubicBezTo>
                  <a:pt x="493977" y="75867"/>
                  <a:pt x="487233" y="107618"/>
                  <a:pt x="478241" y="135155"/>
                </a:cubicBezTo>
                <a:cubicBezTo>
                  <a:pt x="469250" y="162692"/>
                  <a:pt x="457823" y="187231"/>
                  <a:pt x="443961" y="208774"/>
                </a:cubicBezTo>
                <a:cubicBezTo>
                  <a:pt x="430099" y="230316"/>
                  <a:pt x="413708" y="249517"/>
                  <a:pt x="394788" y="266376"/>
                </a:cubicBezTo>
                <a:cubicBezTo>
                  <a:pt x="375868" y="283235"/>
                  <a:pt x="354607" y="298783"/>
                  <a:pt x="331004" y="313020"/>
                </a:cubicBezTo>
                <a:lnTo>
                  <a:pt x="271996" y="254013"/>
                </a:lnTo>
                <a:cubicBezTo>
                  <a:pt x="266751" y="298596"/>
                  <a:pt x="256167" y="336529"/>
                  <a:pt x="240245" y="367813"/>
                </a:cubicBezTo>
                <a:cubicBezTo>
                  <a:pt x="224322" y="399096"/>
                  <a:pt x="206245" y="425321"/>
                  <a:pt x="186014" y="446489"/>
                </a:cubicBezTo>
                <a:cubicBezTo>
                  <a:pt x="165783" y="467657"/>
                  <a:pt x="144803" y="484703"/>
                  <a:pt x="123073" y="497629"/>
                </a:cubicBezTo>
                <a:cubicBezTo>
                  <a:pt x="101343" y="510554"/>
                  <a:pt x="81861" y="520763"/>
                  <a:pt x="64628" y="528256"/>
                </a:cubicBezTo>
                <a:lnTo>
                  <a:pt x="0" y="450142"/>
                </a:lnTo>
                <a:cubicBezTo>
                  <a:pt x="36716" y="435905"/>
                  <a:pt x="66688" y="419983"/>
                  <a:pt x="89916" y="402374"/>
                </a:cubicBezTo>
                <a:cubicBezTo>
                  <a:pt x="113145" y="384765"/>
                  <a:pt x="131315" y="364628"/>
                  <a:pt x="144428" y="341962"/>
                </a:cubicBezTo>
                <a:cubicBezTo>
                  <a:pt x="157541" y="319295"/>
                  <a:pt x="166158" y="294943"/>
                  <a:pt x="170279" y="268905"/>
                </a:cubicBezTo>
                <a:cubicBezTo>
                  <a:pt x="174400" y="242867"/>
                  <a:pt x="176461" y="215986"/>
                  <a:pt x="176461" y="188262"/>
                </a:cubicBezTo>
                <a:cubicBezTo>
                  <a:pt x="176461" y="181143"/>
                  <a:pt x="176273" y="174025"/>
                  <a:pt x="175899" y="166907"/>
                </a:cubicBezTo>
                <a:lnTo>
                  <a:pt x="278178" y="166907"/>
                </a:lnTo>
                <a:cubicBezTo>
                  <a:pt x="277803" y="177771"/>
                  <a:pt x="277429" y="188543"/>
                  <a:pt x="277054" y="199220"/>
                </a:cubicBezTo>
                <a:cubicBezTo>
                  <a:pt x="276680" y="209898"/>
                  <a:pt x="275743" y="221980"/>
                  <a:pt x="274244" y="235467"/>
                </a:cubicBezTo>
                <a:cubicBezTo>
                  <a:pt x="291853" y="226850"/>
                  <a:pt x="306558" y="217672"/>
                  <a:pt x="318359" y="207931"/>
                </a:cubicBezTo>
                <a:cubicBezTo>
                  <a:pt x="330161" y="198190"/>
                  <a:pt x="339902" y="188636"/>
                  <a:pt x="347582" y="179270"/>
                </a:cubicBezTo>
                <a:cubicBezTo>
                  <a:pt x="355262" y="169904"/>
                  <a:pt x="361163" y="161287"/>
                  <a:pt x="365284" y="153419"/>
                </a:cubicBezTo>
                <a:cubicBezTo>
                  <a:pt x="369405" y="145551"/>
                  <a:pt x="372403" y="139370"/>
                  <a:pt x="374276" y="134874"/>
                </a:cubicBezTo>
                <a:lnTo>
                  <a:pt x="1125" y="134874"/>
                </a:lnTo>
                <a:close/>
                <a:moveTo>
                  <a:pt x="1014365" y="39338"/>
                </a:moveTo>
                <a:cubicBezTo>
                  <a:pt x="1007247" y="39338"/>
                  <a:pt x="1001159" y="41867"/>
                  <a:pt x="996101" y="46925"/>
                </a:cubicBezTo>
                <a:cubicBezTo>
                  <a:pt x="991043" y="51983"/>
                  <a:pt x="988515" y="58071"/>
                  <a:pt x="988515" y="65189"/>
                </a:cubicBezTo>
                <a:cubicBezTo>
                  <a:pt x="988515" y="72682"/>
                  <a:pt x="991043" y="78864"/>
                  <a:pt x="996101" y="83734"/>
                </a:cubicBezTo>
                <a:cubicBezTo>
                  <a:pt x="1001159" y="88605"/>
                  <a:pt x="1007247" y="91040"/>
                  <a:pt x="1014365" y="91040"/>
                </a:cubicBezTo>
                <a:cubicBezTo>
                  <a:pt x="1021858" y="91040"/>
                  <a:pt x="1028040" y="88605"/>
                  <a:pt x="1032910" y="83734"/>
                </a:cubicBezTo>
                <a:cubicBezTo>
                  <a:pt x="1037781" y="78864"/>
                  <a:pt x="1040216" y="72682"/>
                  <a:pt x="1040216" y="65189"/>
                </a:cubicBezTo>
                <a:cubicBezTo>
                  <a:pt x="1040216" y="58071"/>
                  <a:pt x="1037781" y="51983"/>
                  <a:pt x="1032910" y="46925"/>
                </a:cubicBezTo>
                <a:cubicBezTo>
                  <a:pt x="1028040" y="41867"/>
                  <a:pt x="1021858" y="39338"/>
                  <a:pt x="1014365" y="39338"/>
                </a:cubicBezTo>
                <a:close/>
                <a:moveTo>
                  <a:pt x="6416736" y="35966"/>
                </a:moveTo>
                <a:cubicBezTo>
                  <a:pt x="6450079" y="41586"/>
                  <a:pt x="6482019" y="49266"/>
                  <a:pt x="6512552" y="59007"/>
                </a:cubicBezTo>
                <a:cubicBezTo>
                  <a:pt x="6543086" y="68748"/>
                  <a:pt x="6570904" y="79238"/>
                  <a:pt x="6596006" y="90478"/>
                </a:cubicBezTo>
                <a:lnTo>
                  <a:pt x="6558354" y="177022"/>
                </a:lnTo>
                <a:cubicBezTo>
                  <a:pt x="6545990" y="170653"/>
                  <a:pt x="6533627" y="164846"/>
                  <a:pt x="6521263" y="159601"/>
                </a:cubicBezTo>
                <a:cubicBezTo>
                  <a:pt x="6508900" y="154356"/>
                  <a:pt x="6495787" y="149298"/>
                  <a:pt x="6481925" y="144428"/>
                </a:cubicBezTo>
                <a:cubicBezTo>
                  <a:pt x="6468063" y="139557"/>
                  <a:pt x="6453077" y="134780"/>
                  <a:pt x="6436967" y="130097"/>
                </a:cubicBezTo>
                <a:cubicBezTo>
                  <a:pt x="6420857" y="125414"/>
                  <a:pt x="6402873" y="120637"/>
                  <a:pt x="6383017" y="115767"/>
                </a:cubicBezTo>
                <a:close/>
                <a:moveTo>
                  <a:pt x="2378841" y="26413"/>
                </a:moveTo>
                <a:lnTo>
                  <a:pt x="2485616" y="26413"/>
                </a:lnTo>
                <a:lnTo>
                  <a:pt x="2485616" y="157353"/>
                </a:lnTo>
                <a:cubicBezTo>
                  <a:pt x="2505098" y="163722"/>
                  <a:pt x="2526078" y="171121"/>
                  <a:pt x="2548557" y="179551"/>
                </a:cubicBezTo>
                <a:cubicBezTo>
                  <a:pt x="2571036" y="187981"/>
                  <a:pt x="2593984" y="197159"/>
                  <a:pt x="2617399" y="207088"/>
                </a:cubicBezTo>
                <a:cubicBezTo>
                  <a:pt x="2640815" y="217016"/>
                  <a:pt x="2664043" y="227600"/>
                  <a:pt x="2687084" y="238839"/>
                </a:cubicBezTo>
                <a:cubicBezTo>
                  <a:pt x="2710125" y="250079"/>
                  <a:pt x="2731948" y="261693"/>
                  <a:pt x="2752554" y="273682"/>
                </a:cubicBezTo>
                <a:lnTo>
                  <a:pt x="2699728" y="377647"/>
                </a:lnTo>
                <a:cubicBezTo>
                  <a:pt x="2685867" y="368281"/>
                  <a:pt x="2670319" y="358446"/>
                  <a:pt x="2653084" y="348143"/>
                </a:cubicBezTo>
                <a:cubicBezTo>
                  <a:pt x="2635851" y="337841"/>
                  <a:pt x="2617961" y="327725"/>
                  <a:pt x="2599416" y="317797"/>
                </a:cubicBezTo>
                <a:cubicBezTo>
                  <a:pt x="2580871" y="307869"/>
                  <a:pt x="2561857" y="298409"/>
                  <a:pt x="2542376" y="289417"/>
                </a:cubicBezTo>
                <a:cubicBezTo>
                  <a:pt x="2522894" y="280425"/>
                  <a:pt x="2503974" y="272558"/>
                  <a:pt x="2485616" y="265814"/>
                </a:cubicBezTo>
                <a:lnTo>
                  <a:pt x="2485616" y="520951"/>
                </a:lnTo>
                <a:lnTo>
                  <a:pt x="2378841" y="520951"/>
                </a:lnTo>
                <a:close/>
                <a:moveTo>
                  <a:pt x="8177403" y="21917"/>
                </a:moveTo>
                <a:lnTo>
                  <a:pt x="8284178" y="38776"/>
                </a:lnTo>
                <a:cubicBezTo>
                  <a:pt x="8281930" y="46644"/>
                  <a:pt x="8278465" y="58352"/>
                  <a:pt x="8273782" y="73900"/>
                </a:cubicBezTo>
                <a:cubicBezTo>
                  <a:pt x="8269098" y="89448"/>
                  <a:pt x="8263854" y="106963"/>
                  <a:pt x="8258047" y="126444"/>
                </a:cubicBezTo>
                <a:cubicBezTo>
                  <a:pt x="8252239" y="145926"/>
                  <a:pt x="8246245" y="166345"/>
                  <a:pt x="8240063" y="187700"/>
                </a:cubicBezTo>
                <a:cubicBezTo>
                  <a:pt x="8233881" y="209055"/>
                  <a:pt x="8227981" y="229286"/>
                  <a:pt x="8222361" y="248393"/>
                </a:cubicBezTo>
                <a:cubicBezTo>
                  <a:pt x="8216741" y="267500"/>
                  <a:pt x="8211590" y="284547"/>
                  <a:pt x="8206907" y="299533"/>
                </a:cubicBezTo>
                <a:cubicBezTo>
                  <a:pt x="8202223" y="314519"/>
                  <a:pt x="8198758" y="325383"/>
                  <a:pt x="8196510" y="332127"/>
                </a:cubicBezTo>
                <a:cubicBezTo>
                  <a:pt x="8190890" y="348986"/>
                  <a:pt x="8186301" y="362848"/>
                  <a:pt x="8182742" y="373713"/>
                </a:cubicBezTo>
                <a:cubicBezTo>
                  <a:pt x="8179182" y="384578"/>
                  <a:pt x="8175905" y="393944"/>
                  <a:pt x="8172907" y="401812"/>
                </a:cubicBezTo>
                <a:cubicBezTo>
                  <a:pt x="8180400" y="401812"/>
                  <a:pt x="8187331" y="401718"/>
                  <a:pt x="8193701" y="401531"/>
                </a:cubicBezTo>
                <a:cubicBezTo>
                  <a:pt x="8200069" y="401344"/>
                  <a:pt x="8206813" y="401156"/>
                  <a:pt x="8213931" y="400969"/>
                </a:cubicBezTo>
                <a:cubicBezTo>
                  <a:pt x="8221049" y="400782"/>
                  <a:pt x="8228917" y="400594"/>
                  <a:pt x="8237535" y="400407"/>
                </a:cubicBezTo>
                <a:cubicBezTo>
                  <a:pt x="8246151" y="400220"/>
                  <a:pt x="8256548" y="399845"/>
                  <a:pt x="8268724" y="399283"/>
                </a:cubicBezTo>
                <a:cubicBezTo>
                  <a:pt x="8280900" y="398721"/>
                  <a:pt x="8295418" y="398159"/>
                  <a:pt x="8312277" y="397597"/>
                </a:cubicBezTo>
                <a:cubicBezTo>
                  <a:pt x="8329136" y="397035"/>
                  <a:pt x="8348993" y="396380"/>
                  <a:pt x="8371846" y="395630"/>
                </a:cubicBezTo>
                <a:cubicBezTo>
                  <a:pt x="8357610" y="364534"/>
                  <a:pt x="8344122" y="338590"/>
                  <a:pt x="8331384" y="317797"/>
                </a:cubicBezTo>
                <a:cubicBezTo>
                  <a:pt x="8318646" y="297004"/>
                  <a:pt x="8308156" y="280238"/>
                  <a:pt x="8299913" y="267500"/>
                </a:cubicBezTo>
                <a:lnTo>
                  <a:pt x="8385334" y="228162"/>
                </a:lnTo>
                <a:cubicBezTo>
                  <a:pt x="8415681" y="266751"/>
                  <a:pt x="8442093" y="307588"/>
                  <a:pt x="8464572" y="350672"/>
                </a:cubicBezTo>
                <a:cubicBezTo>
                  <a:pt x="8487051" y="393757"/>
                  <a:pt x="8506908" y="438340"/>
                  <a:pt x="8524141" y="484422"/>
                </a:cubicBezTo>
                <a:lnTo>
                  <a:pt x="8425796" y="527694"/>
                </a:lnTo>
                <a:cubicBezTo>
                  <a:pt x="8421300" y="515706"/>
                  <a:pt x="8417835" y="506527"/>
                  <a:pt x="8415399" y="500158"/>
                </a:cubicBezTo>
                <a:cubicBezTo>
                  <a:pt x="8412964" y="493789"/>
                  <a:pt x="8410435" y="487232"/>
                  <a:pt x="8407812" y="480489"/>
                </a:cubicBezTo>
                <a:cubicBezTo>
                  <a:pt x="8371846" y="483111"/>
                  <a:pt x="8340844" y="485359"/>
                  <a:pt x="8314806" y="487232"/>
                </a:cubicBezTo>
                <a:cubicBezTo>
                  <a:pt x="8288767" y="489106"/>
                  <a:pt x="8265633" y="490698"/>
                  <a:pt x="8245402" y="492009"/>
                </a:cubicBezTo>
                <a:cubicBezTo>
                  <a:pt x="8225171" y="493320"/>
                  <a:pt x="8207000" y="494444"/>
                  <a:pt x="8190890" y="495381"/>
                </a:cubicBezTo>
                <a:cubicBezTo>
                  <a:pt x="8174781" y="496317"/>
                  <a:pt x="8158858" y="497254"/>
                  <a:pt x="8143122" y="498191"/>
                </a:cubicBezTo>
                <a:cubicBezTo>
                  <a:pt x="8127387" y="499127"/>
                  <a:pt x="8110809" y="500064"/>
                  <a:pt x="8093387" y="501001"/>
                </a:cubicBezTo>
                <a:cubicBezTo>
                  <a:pt x="8075966" y="501937"/>
                  <a:pt x="8056016" y="502968"/>
                  <a:pt x="8033538" y="504092"/>
                </a:cubicBezTo>
                <a:lnTo>
                  <a:pt x="8021736" y="402374"/>
                </a:lnTo>
                <a:lnTo>
                  <a:pt x="8077933" y="402374"/>
                </a:lnTo>
                <a:cubicBezTo>
                  <a:pt x="8090297" y="359289"/>
                  <a:pt x="8100693" y="322667"/>
                  <a:pt x="8109123" y="292508"/>
                </a:cubicBezTo>
                <a:cubicBezTo>
                  <a:pt x="8117553" y="262349"/>
                  <a:pt x="8124858" y="236310"/>
                  <a:pt x="8131040" y="214393"/>
                </a:cubicBezTo>
                <a:cubicBezTo>
                  <a:pt x="8137222" y="192476"/>
                  <a:pt x="8142279" y="173744"/>
                  <a:pt x="8146213" y="158196"/>
                </a:cubicBezTo>
                <a:cubicBezTo>
                  <a:pt x="8150147" y="142648"/>
                  <a:pt x="8153800" y="127943"/>
                  <a:pt x="8157172" y="114081"/>
                </a:cubicBezTo>
                <a:cubicBezTo>
                  <a:pt x="8160544" y="100219"/>
                  <a:pt x="8163728" y="86169"/>
                  <a:pt x="8166725" y="71933"/>
                </a:cubicBezTo>
                <a:cubicBezTo>
                  <a:pt x="8169723" y="57696"/>
                  <a:pt x="8173282" y="41024"/>
                  <a:pt x="8177403" y="21917"/>
                </a:cubicBezTo>
                <a:close/>
                <a:moveTo>
                  <a:pt x="2698604" y="17421"/>
                </a:moveTo>
                <a:cubicBezTo>
                  <a:pt x="2704974" y="25289"/>
                  <a:pt x="2712748" y="35779"/>
                  <a:pt x="2721927" y="48892"/>
                </a:cubicBezTo>
                <a:cubicBezTo>
                  <a:pt x="2731106" y="62004"/>
                  <a:pt x="2739629" y="76429"/>
                  <a:pt x="2747496" y="92164"/>
                </a:cubicBezTo>
                <a:lnTo>
                  <a:pt x="2698604" y="118015"/>
                </a:lnTo>
                <a:cubicBezTo>
                  <a:pt x="2691111" y="103029"/>
                  <a:pt x="2682776" y="88417"/>
                  <a:pt x="2673597" y="74181"/>
                </a:cubicBezTo>
                <a:cubicBezTo>
                  <a:pt x="2664418" y="59944"/>
                  <a:pt x="2656644" y="48330"/>
                  <a:pt x="2650274" y="39338"/>
                </a:cubicBezTo>
                <a:close/>
                <a:moveTo>
                  <a:pt x="2089986" y="16859"/>
                </a:moveTo>
                <a:lnTo>
                  <a:pt x="2177092" y="78676"/>
                </a:lnTo>
                <a:cubicBezTo>
                  <a:pt x="2171472" y="85045"/>
                  <a:pt x="2164073" y="93007"/>
                  <a:pt x="2154893" y="102560"/>
                </a:cubicBezTo>
                <a:cubicBezTo>
                  <a:pt x="2145715" y="112114"/>
                  <a:pt x="2134382" y="123166"/>
                  <a:pt x="2120894" y="135717"/>
                </a:cubicBezTo>
                <a:cubicBezTo>
                  <a:pt x="2107407" y="148268"/>
                  <a:pt x="2091578" y="162036"/>
                  <a:pt x="2073407" y="177022"/>
                </a:cubicBezTo>
                <a:cubicBezTo>
                  <a:pt x="2055237" y="192008"/>
                  <a:pt x="2034350" y="208118"/>
                  <a:pt x="2010747" y="225352"/>
                </a:cubicBezTo>
                <a:lnTo>
                  <a:pt x="2010747" y="519827"/>
                </a:lnTo>
                <a:lnTo>
                  <a:pt x="1905658" y="519827"/>
                </a:lnTo>
                <a:lnTo>
                  <a:pt x="1905658" y="293913"/>
                </a:lnTo>
                <a:cubicBezTo>
                  <a:pt x="1898914" y="298034"/>
                  <a:pt x="1889923" y="303185"/>
                  <a:pt x="1878683" y="309367"/>
                </a:cubicBezTo>
                <a:cubicBezTo>
                  <a:pt x="1867444" y="315549"/>
                  <a:pt x="1854237" y="322105"/>
                  <a:pt x="1839064" y="329036"/>
                </a:cubicBezTo>
                <a:cubicBezTo>
                  <a:pt x="1823891" y="335967"/>
                  <a:pt x="1806938" y="343179"/>
                  <a:pt x="1788205" y="350672"/>
                </a:cubicBezTo>
                <a:cubicBezTo>
                  <a:pt x="1769473" y="358165"/>
                  <a:pt x="1749054" y="365284"/>
                  <a:pt x="1726950" y="372027"/>
                </a:cubicBezTo>
                <a:lnTo>
                  <a:pt x="1677496" y="285483"/>
                </a:lnTo>
                <a:cubicBezTo>
                  <a:pt x="1721705" y="273494"/>
                  <a:pt x="1763853" y="257291"/>
                  <a:pt x="1803940" y="236872"/>
                </a:cubicBezTo>
                <a:cubicBezTo>
                  <a:pt x="1844028" y="216454"/>
                  <a:pt x="1882992" y="193881"/>
                  <a:pt x="1920831" y="169154"/>
                </a:cubicBezTo>
                <a:cubicBezTo>
                  <a:pt x="1937316" y="158290"/>
                  <a:pt x="1952489" y="147331"/>
                  <a:pt x="1966351" y="136279"/>
                </a:cubicBezTo>
                <a:cubicBezTo>
                  <a:pt x="1980213" y="125227"/>
                  <a:pt x="1993701" y="113519"/>
                  <a:pt x="2006813" y="101155"/>
                </a:cubicBezTo>
                <a:cubicBezTo>
                  <a:pt x="2019926" y="88792"/>
                  <a:pt x="2033226" y="75679"/>
                  <a:pt x="2046713" y="61817"/>
                </a:cubicBezTo>
                <a:cubicBezTo>
                  <a:pt x="2060201" y="47955"/>
                  <a:pt x="2074625" y="32969"/>
                  <a:pt x="2089986" y="16859"/>
                </a:cubicBezTo>
                <a:close/>
                <a:moveTo>
                  <a:pt x="2855396" y="7868"/>
                </a:moveTo>
                <a:lnTo>
                  <a:pt x="2940816" y="7868"/>
                </a:lnTo>
                <a:lnTo>
                  <a:pt x="2940816" y="98346"/>
                </a:lnTo>
                <a:lnTo>
                  <a:pt x="2988584" y="98346"/>
                </a:lnTo>
                <a:lnTo>
                  <a:pt x="2988584" y="125320"/>
                </a:lnTo>
                <a:cubicBezTo>
                  <a:pt x="2993829" y="114456"/>
                  <a:pt x="2998231" y="103778"/>
                  <a:pt x="3001790" y="93288"/>
                </a:cubicBezTo>
                <a:cubicBezTo>
                  <a:pt x="3005350" y="82798"/>
                  <a:pt x="3008346" y="72776"/>
                  <a:pt x="3010782" y="63222"/>
                </a:cubicBezTo>
                <a:cubicBezTo>
                  <a:pt x="3013217" y="53669"/>
                  <a:pt x="3015090" y="44864"/>
                  <a:pt x="3016402" y="36809"/>
                </a:cubicBezTo>
                <a:cubicBezTo>
                  <a:pt x="3017713" y="28754"/>
                  <a:pt x="3018743" y="21917"/>
                  <a:pt x="3019492" y="16297"/>
                </a:cubicBezTo>
                <a:lnTo>
                  <a:pt x="3099855" y="22479"/>
                </a:lnTo>
                <a:cubicBezTo>
                  <a:pt x="3097232" y="38589"/>
                  <a:pt x="3095359" y="50016"/>
                  <a:pt x="3094235" y="56759"/>
                </a:cubicBezTo>
                <a:cubicBezTo>
                  <a:pt x="3093111" y="63503"/>
                  <a:pt x="3091987" y="69310"/>
                  <a:pt x="3090863" y="74181"/>
                </a:cubicBezTo>
                <a:lnTo>
                  <a:pt x="3115590" y="74181"/>
                </a:lnTo>
                <a:lnTo>
                  <a:pt x="3115590" y="7868"/>
                </a:lnTo>
                <a:lnTo>
                  <a:pt x="3203820" y="7868"/>
                </a:lnTo>
                <a:lnTo>
                  <a:pt x="3203820" y="74181"/>
                </a:lnTo>
                <a:lnTo>
                  <a:pt x="3316215" y="74181"/>
                </a:lnTo>
                <a:lnTo>
                  <a:pt x="3316215" y="162411"/>
                </a:lnTo>
                <a:lnTo>
                  <a:pt x="3203820" y="162411"/>
                </a:lnTo>
                <a:lnTo>
                  <a:pt x="3203820" y="207369"/>
                </a:lnTo>
                <a:lnTo>
                  <a:pt x="3324083" y="207369"/>
                </a:lnTo>
                <a:lnTo>
                  <a:pt x="3324083" y="295599"/>
                </a:lnTo>
                <a:lnTo>
                  <a:pt x="3227985" y="295599"/>
                </a:lnTo>
                <a:cubicBezTo>
                  <a:pt x="3242596" y="319576"/>
                  <a:pt x="3258331" y="340276"/>
                  <a:pt x="3275190" y="357697"/>
                </a:cubicBezTo>
                <a:cubicBezTo>
                  <a:pt x="3292050" y="375118"/>
                  <a:pt x="3311906" y="391509"/>
                  <a:pt x="3334760" y="406870"/>
                </a:cubicBezTo>
                <a:lnTo>
                  <a:pt x="3300479" y="513083"/>
                </a:lnTo>
                <a:cubicBezTo>
                  <a:pt x="3285494" y="501469"/>
                  <a:pt x="3272194" y="488824"/>
                  <a:pt x="3260579" y="475150"/>
                </a:cubicBezTo>
                <a:cubicBezTo>
                  <a:pt x="3248965" y="461475"/>
                  <a:pt x="3239131" y="448456"/>
                  <a:pt x="3231075" y="436093"/>
                </a:cubicBezTo>
                <a:cubicBezTo>
                  <a:pt x="3223021" y="423729"/>
                  <a:pt x="3216746" y="413052"/>
                  <a:pt x="3212249" y="404060"/>
                </a:cubicBezTo>
                <a:lnTo>
                  <a:pt x="3203820" y="387201"/>
                </a:lnTo>
                <a:lnTo>
                  <a:pt x="3203820" y="542306"/>
                </a:lnTo>
                <a:lnTo>
                  <a:pt x="3115590" y="542306"/>
                </a:lnTo>
                <a:lnTo>
                  <a:pt x="3115590" y="378771"/>
                </a:lnTo>
                <a:cubicBezTo>
                  <a:pt x="3111843" y="388137"/>
                  <a:pt x="3107535" y="398066"/>
                  <a:pt x="3102664" y="408556"/>
                </a:cubicBezTo>
                <a:cubicBezTo>
                  <a:pt x="3097794" y="419046"/>
                  <a:pt x="3091612" y="430098"/>
                  <a:pt x="3084119" y="441712"/>
                </a:cubicBezTo>
                <a:cubicBezTo>
                  <a:pt x="3076626" y="453326"/>
                  <a:pt x="3067448" y="465315"/>
                  <a:pt x="3056583" y="477679"/>
                </a:cubicBezTo>
                <a:cubicBezTo>
                  <a:pt x="3045718" y="490042"/>
                  <a:pt x="3032418" y="502968"/>
                  <a:pt x="3016683" y="516455"/>
                </a:cubicBezTo>
                <a:lnTo>
                  <a:pt x="2962171" y="427663"/>
                </a:lnTo>
                <a:cubicBezTo>
                  <a:pt x="2981278" y="415674"/>
                  <a:pt x="2997294" y="403966"/>
                  <a:pt x="3010220" y="392539"/>
                </a:cubicBezTo>
                <a:cubicBezTo>
                  <a:pt x="3023145" y="381113"/>
                  <a:pt x="3034197" y="369967"/>
                  <a:pt x="3043376" y="359102"/>
                </a:cubicBezTo>
                <a:cubicBezTo>
                  <a:pt x="3052555" y="348237"/>
                  <a:pt x="3060236" y="337560"/>
                  <a:pt x="3066417" y="327069"/>
                </a:cubicBezTo>
                <a:cubicBezTo>
                  <a:pt x="3072599" y="316579"/>
                  <a:pt x="3078312" y="306089"/>
                  <a:pt x="3083558" y="295599"/>
                </a:cubicBezTo>
                <a:lnTo>
                  <a:pt x="2995889" y="295599"/>
                </a:lnTo>
                <a:cubicBezTo>
                  <a:pt x="3001135" y="303092"/>
                  <a:pt x="3005818" y="308899"/>
                  <a:pt x="3009938" y="313020"/>
                </a:cubicBezTo>
                <a:cubicBezTo>
                  <a:pt x="3014060" y="317141"/>
                  <a:pt x="3017994" y="321262"/>
                  <a:pt x="3021740" y="325383"/>
                </a:cubicBezTo>
                <a:lnTo>
                  <a:pt x="2969477" y="393944"/>
                </a:lnTo>
                <a:cubicBezTo>
                  <a:pt x="2963857" y="381956"/>
                  <a:pt x="2959361" y="372215"/>
                  <a:pt x="2955989" y="364722"/>
                </a:cubicBezTo>
                <a:cubicBezTo>
                  <a:pt x="2952617" y="357229"/>
                  <a:pt x="2949995" y="350766"/>
                  <a:pt x="2948122" y="345334"/>
                </a:cubicBezTo>
                <a:cubicBezTo>
                  <a:pt x="2946248" y="339901"/>
                  <a:pt x="2944937" y="334937"/>
                  <a:pt x="2944188" y="330441"/>
                </a:cubicBezTo>
                <a:lnTo>
                  <a:pt x="2940816" y="315268"/>
                </a:lnTo>
                <a:lnTo>
                  <a:pt x="2940816" y="542306"/>
                </a:lnTo>
                <a:lnTo>
                  <a:pt x="2855396" y="542306"/>
                </a:lnTo>
                <a:lnTo>
                  <a:pt x="2855396" y="352358"/>
                </a:lnTo>
                <a:cubicBezTo>
                  <a:pt x="2849027" y="370716"/>
                  <a:pt x="2842189" y="387856"/>
                  <a:pt x="2834884" y="403779"/>
                </a:cubicBezTo>
                <a:cubicBezTo>
                  <a:pt x="2827578" y="419702"/>
                  <a:pt x="2818118" y="435718"/>
                  <a:pt x="2806504" y="451828"/>
                </a:cubicBezTo>
                <a:lnTo>
                  <a:pt x="2780091" y="328755"/>
                </a:lnTo>
                <a:cubicBezTo>
                  <a:pt x="2788333" y="318265"/>
                  <a:pt x="2795639" y="308056"/>
                  <a:pt x="2802008" y="298128"/>
                </a:cubicBezTo>
                <a:cubicBezTo>
                  <a:pt x="2808377" y="288199"/>
                  <a:pt x="2814278" y="277616"/>
                  <a:pt x="2819710" y="266376"/>
                </a:cubicBezTo>
                <a:cubicBezTo>
                  <a:pt x="2825142" y="255137"/>
                  <a:pt x="2830294" y="242773"/>
                  <a:pt x="2835164" y="229286"/>
                </a:cubicBezTo>
                <a:cubicBezTo>
                  <a:pt x="2840035" y="215798"/>
                  <a:pt x="2844906" y="200438"/>
                  <a:pt x="2849776" y="183204"/>
                </a:cubicBezTo>
                <a:lnTo>
                  <a:pt x="2790768" y="183204"/>
                </a:lnTo>
                <a:lnTo>
                  <a:pt x="2790768" y="98346"/>
                </a:lnTo>
                <a:lnTo>
                  <a:pt x="2855396" y="98346"/>
                </a:lnTo>
                <a:close/>
                <a:moveTo>
                  <a:pt x="9790833" y="7306"/>
                </a:moveTo>
                <a:lnTo>
                  <a:pt x="9880187" y="7306"/>
                </a:lnTo>
                <a:lnTo>
                  <a:pt x="9880187" y="47206"/>
                </a:lnTo>
                <a:lnTo>
                  <a:pt x="9972351" y="47206"/>
                </a:lnTo>
                <a:lnTo>
                  <a:pt x="9972351" y="129816"/>
                </a:lnTo>
                <a:lnTo>
                  <a:pt x="9951558" y="129816"/>
                </a:lnTo>
                <a:cubicBezTo>
                  <a:pt x="9950808" y="136185"/>
                  <a:pt x="9949965" y="141992"/>
                  <a:pt x="9949029" y="147237"/>
                </a:cubicBezTo>
                <a:cubicBezTo>
                  <a:pt x="9948092" y="152482"/>
                  <a:pt x="9947062" y="157540"/>
                  <a:pt x="9945938" y="162411"/>
                </a:cubicBezTo>
                <a:cubicBezTo>
                  <a:pt x="9944815" y="167281"/>
                  <a:pt x="9943596" y="172433"/>
                  <a:pt x="9942286" y="177865"/>
                </a:cubicBezTo>
                <a:cubicBezTo>
                  <a:pt x="9940974" y="183297"/>
                  <a:pt x="9939195" y="189573"/>
                  <a:pt x="9936946" y="196691"/>
                </a:cubicBezTo>
                <a:lnTo>
                  <a:pt x="9989772" y="196691"/>
                </a:lnTo>
                <a:lnTo>
                  <a:pt x="9989772" y="20793"/>
                </a:lnTo>
                <a:lnTo>
                  <a:pt x="10215686" y="20793"/>
                </a:lnTo>
                <a:lnTo>
                  <a:pt x="10215686" y="106775"/>
                </a:lnTo>
                <a:cubicBezTo>
                  <a:pt x="10213063" y="117640"/>
                  <a:pt x="10209786" y="129442"/>
                  <a:pt x="10205852" y="142180"/>
                </a:cubicBezTo>
                <a:cubicBezTo>
                  <a:pt x="10201918" y="154918"/>
                  <a:pt x="10197890" y="167187"/>
                  <a:pt x="10193769" y="178989"/>
                </a:cubicBezTo>
                <a:cubicBezTo>
                  <a:pt x="10189648" y="190790"/>
                  <a:pt x="10185808" y="201374"/>
                  <a:pt x="10182249" y="210741"/>
                </a:cubicBezTo>
                <a:cubicBezTo>
                  <a:pt x="10178690" y="220107"/>
                  <a:pt x="10175973" y="227038"/>
                  <a:pt x="10174099" y="231534"/>
                </a:cubicBezTo>
                <a:cubicBezTo>
                  <a:pt x="10177097" y="235280"/>
                  <a:pt x="10181593" y="241368"/>
                  <a:pt x="10187587" y="249798"/>
                </a:cubicBezTo>
                <a:cubicBezTo>
                  <a:pt x="10193582" y="258227"/>
                  <a:pt x="10199483" y="268905"/>
                  <a:pt x="10205289" y="281830"/>
                </a:cubicBezTo>
                <a:cubicBezTo>
                  <a:pt x="10211096" y="294756"/>
                  <a:pt x="10216154" y="310210"/>
                  <a:pt x="10220463" y="328193"/>
                </a:cubicBezTo>
                <a:cubicBezTo>
                  <a:pt x="10224772" y="346177"/>
                  <a:pt x="10226925" y="366782"/>
                  <a:pt x="10226925" y="390011"/>
                </a:cubicBezTo>
                <a:cubicBezTo>
                  <a:pt x="10226925" y="397878"/>
                  <a:pt x="10226176" y="407432"/>
                  <a:pt x="10224678" y="418671"/>
                </a:cubicBezTo>
                <a:cubicBezTo>
                  <a:pt x="10223179" y="429911"/>
                  <a:pt x="10219433" y="440776"/>
                  <a:pt x="10213438" y="451266"/>
                </a:cubicBezTo>
                <a:cubicBezTo>
                  <a:pt x="10207444" y="461756"/>
                  <a:pt x="10198453" y="470748"/>
                  <a:pt x="10186464" y="478241"/>
                </a:cubicBezTo>
                <a:cubicBezTo>
                  <a:pt x="10174475" y="485734"/>
                  <a:pt x="10157803" y="489480"/>
                  <a:pt x="10136448" y="489480"/>
                </a:cubicBezTo>
                <a:lnTo>
                  <a:pt x="10099919" y="489480"/>
                </a:lnTo>
                <a:lnTo>
                  <a:pt x="10082498" y="400688"/>
                </a:lnTo>
                <a:lnTo>
                  <a:pt x="10107224" y="400688"/>
                </a:lnTo>
                <a:cubicBezTo>
                  <a:pt x="10116217" y="400688"/>
                  <a:pt x="10122492" y="397972"/>
                  <a:pt x="10126051" y="392539"/>
                </a:cubicBezTo>
                <a:cubicBezTo>
                  <a:pt x="10129610" y="387107"/>
                  <a:pt x="10131390" y="377272"/>
                  <a:pt x="10131390" y="363036"/>
                </a:cubicBezTo>
                <a:cubicBezTo>
                  <a:pt x="10131390" y="348050"/>
                  <a:pt x="10129797" y="334375"/>
                  <a:pt x="10126613" y="322012"/>
                </a:cubicBezTo>
                <a:cubicBezTo>
                  <a:pt x="10123428" y="309648"/>
                  <a:pt x="10119589" y="298409"/>
                  <a:pt x="10115093" y="288293"/>
                </a:cubicBezTo>
                <a:cubicBezTo>
                  <a:pt x="10110596" y="278178"/>
                  <a:pt x="10105726" y="269280"/>
                  <a:pt x="10100482" y="261599"/>
                </a:cubicBezTo>
                <a:cubicBezTo>
                  <a:pt x="10095237" y="253919"/>
                  <a:pt x="10090366" y="247269"/>
                  <a:pt x="10085870" y="241649"/>
                </a:cubicBezTo>
                <a:cubicBezTo>
                  <a:pt x="10089242" y="233782"/>
                  <a:pt x="10092895" y="224228"/>
                  <a:pt x="10096829" y="212988"/>
                </a:cubicBezTo>
                <a:cubicBezTo>
                  <a:pt x="10100762" y="201749"/>
                  <a:pt x="10104603" y="189854"/>
                  <a:pt x="10108349" y="177303"/>
                </a:cubicBezTo>
                <a:cubicBezTo>
                  <a:pt x="10112095" y="164752"/>
                  <a:pt x="10115467" y="152295"/>
                  <a:pt x="10118464" y="139932"/>
                </a:cubicBezTo>
                <a:cubicBezTo>
                  <a:pt x="10121462" y="127568"/>
                  <a:pt x="10123709" y="116703"/>
                  <a:pt x="10125208" y="107337"/>
                </a:cubicBezTo>
                <a:lnTo>
                  <a:pt x="10079688" y="107337"/>
                </a:lnTo>
                <a:lnTo>
                  <a:pt x="10079688" y="541744"/>
                </a:lnTo>
                <a:lnTo>
                  <a:pt x="9989772" y="541744"/>
                </a:lnTo>
                <a:lnTo>
                  <a:pt x="9989772" y="279302"/>
                </a:lnTo>
                <a:lnTo>
                  <a:pt x="9685744" y="279302"/>
                </a:lnTo>
                <a:lnTo>
                  <a:pt x="9685744" y="196691"/>
                </a:lnTo>
                <a:lnTo>
                  <a:pt x="9732388" y="196691"/>
                </a:lnTo>
                <a:cubicBezTo>
                  <a:pt x="9732388" y="192195"/>
                  <a:pt x="9732014" y="187044"/>
                  <a:pt x="9731264" y="181237"/>
                </a:cubicBezTo>
                <a:cubicBezTo>
                  <a:pt x="9730515" y="175430"/>
                  <a:pt x="9729765" y="169435"/>
                  <a:pt x="9729016" y="163254"/>
                </a:cubicBezTo>
                <a:cubicBezTo>
                  <a:pt x="9728266" y="157072"/>
                  <a:pt x="9727236" y="151078"/>
                  <a:pt x="9725926" y="145270"/>
                </a:cubicBezTo>
                <a:cubicBezTo>
                  <a:pt x="9724614" y="139463"/>
                  <a:pt x="9723397" y="134312"/>
                  <a:pt x="9722272" y="129816"/>
                </a:cubicBezTo>
                <a:lnTo>
                  <a:pt x="9699231" y="129816"/>
                </a:lnTo>
                <a:lnTo>
                  <a:pt x="9699231" y="47206"/>
                </a:lnTo>
                <a:lnTo>
                  <a:pt x="9790833" y="47206"/>
                </a:lnTo>
                <a:close/>
                <a:moveTo>
                  <a:pt x="4799829" y="7306"/>
                </a:moveTo>
                <a:lnTo>
                  <a:pt x="4895927" y="7306"/>
                </a:lnTo>
                <a:lnTo>
                  <a:pt x="4895927" y="140494"/>
                </a:lnTo>
                <a:lnTo>
                  <a:pt x="5002140" y="140494"/>
                </a:lnTo>
                <a:lnTo>
                  <a:pt x="5002140" y="236029"/>
                </a:lnTo>
                <a:lnTo>
                  <a:pt x="4895927" y="236029"/>
                </a:lnTo>
                <a:lnTo>
                  <a:pt x="4895927" y="433283"/>
                </a:lnTo>
                <a:lnTo>
                  <a:pt x="5008884" y="433283"/>
                </a:lnTo>
                <a:lnTo>
                  <a:pt x="5008884" y="527132"/>
                </a:lnTo>
                <a:lnTo>
                  <a:pt x="4674508" y="527132"/>
                </a:lnTo>
                <a:lnTo>
                  <a:pt x="4674508" y="433283"/>
                </a:lnTo>
                <a:lnTo>
                  <a:pt x="4799829" y="433283"/>
                </a:lnTo>
                <a:lnTo>
                  <a:pt x="4799829" y="236029"/>
                </a:lnTo>
                <a:lnTo>
                  <a:pt x="4703731" y="236029"/>
                </a:lnTo>
                <a:lnTo>
                  <a:pt x="4703731" y="140494"/>
                </a:lnTo>
                <a:lnTo>
                  <a:pt x="4799829" y="140494"/>
                </a:lnTo>
                <a:close/>
                <a:moveTo>
                  <a:pt x="4545254" y="7306"/>
                </a:moveTo>
                <a:lnTo>
                  <a:pt x="4640228" y="7306"/>
                </a:lnTo>
                <a:lnTo>
                  <a:pt x="4640228" y="81486"/>
                </a:lnTo>
                <a:lnTo>
                  <a:pt x="4694739" y="81486"/>
                </a:lnTo>
                <a:lnTo>
                  <a:pt x="4694739" y="168030"/>
                </a:lnTo>
                <a:cubicBezTo>
                  <a:pt x="4692866" y="172901"/>
                  <a:pt x="4690899" y="177771"/>
                  <a:pt x="4688839" y="182642"/>
                </a:cubicBezTo>
                <a:cubicBezTo>
                  <a:pt x="4686778" y="187512"/>
                  <a:pt x="4684343" y="192945"/>
                  <a:pt x="4681533" y="198939"/>
                </a:cubicBezTo>
                <a:cubicBezTo>
                  <a:pt x="4678723" y="204933"/>
                  <a:pt x="4675164" y="211490"/>
                  <a:pt x="4670855" y="218608"/>
                </a:cubicBezTo>
                <a:cubicBezTo>
                  <a:pt x="4666547" y="225727"/>
                  <a:pt x="4661208" y="234156"/>
                  <a:pt x="4654839" y="243897"/>
                </a:cubicBezTo>
                <a:cubicBezTo>
                  <a:pt x="4669451" y="260382"/>
                  <a:pt x="4683219" y="273026"/>
                  <a:pt x="4696145" y="281830"/>
                </a:cubicBezTo>
                <a:cubicBezTo>
                  <a:pt x="4709070" y="290635"/>
                  <a:pt x="4720215" y="297659"/>
                  <a:pt x="4729582" y="302904"/>
                </a:cubicBezTo>
                <a:lnTo>
                  <a:pt x="4683500" y="391696"/>
                </a:lnTo>
                <a:cubicBezTo>
                  <a:pt x="4677506" y="385702"/>
                  <a:pt x="4670762" y="378677"/>
                  <a:pt x="4663269" y="370622"/>
                </a:cubicBezTo>
                <a:cubicBezTo>
                  <a:pt x="4655776" y="362567"/>
                  <a:pt x="4648096" y="352546"/>
                  <a:pt x="4640228" y="340557"/>
                </a:cubicBezTo>
                <a:lnTo>
                  <a:pt x="4640228" y="541744"/>
                </a:lnTo>
                <a:lnTo>
                  <a:pt x="4545254" y="541744"/>
                </a:lnTo>
                <a:lnTo>
                  <a:pt x="4545254" y="363598"/>
                </a:lnTo>
                <a:cubicBezTo>
                  <a:pt x="4532891" y="374088"/>
                  <a:pt x="4522307" y="382518"/>
                  <a:pt x="4513502" y="388887"/>
                </a:cubicBezTo>
                <a:cubicBezTo>
                  <a:pt x="4504698" y="395256"/>
                  <a:pt x="4496550" y="401063"/>
                  <a:pt x="4489057" y="406308"/>
                </a:cubicBezTo>
                <a:lnTo>
                  <a:pt x="4468264" y="292789"/>
                </a:lnTo>
                <a:cubicBezTo>
                  <a:pt x="4482875" y="284172"/>
                  <a:pt x="4496924" y="274525"/>
                  <a:pt x="4510412" y="263847"/>
                </a:cubicBezTo>
                <a:cubicBezTo>
                  <a:pt x="4523899" y="253170"/>
                  <a:pt x="4536169" y="242211"/>
                  <a:pt x="4547221" y="230972"/>
                </a:cubicBezTo>
                <a:cubicBezTo>
                  <a:pt x="4558273" y="219732"/>
                  <a:pt x="4568014" y="208680"/>
                  <a:pt x="4576444" y="197815"/>
                </a:cubicBezTo>
                <a:cubicBezTo>
                  <a:pt x="4584873" y="186950"/>
                  <a:pt x="4591336" y="177022"/>
                  <a:pt x="4595832" y="168030"/>
                </a:cubicBezTo>
                <a:lnTo>
                  <a:pt x="4479503" y="168030"/>
                </a:lnTo>
                <a:lnTo>
                  <a:pt x="4479503" y="81486"/>
                </a:lnTo>
                <a:lnTo>
                  <a:pt x="4545254" y="81486"/>
                </a:lnTo>
                <a:close/>
                <a:moveTo>
                  <a:pt x="9527828" y="6744"/>
                </a:moveTo>
                <a:lnTo>
                  <a:pt x="9616621" y="21917"/>
                </a:lnTo>
                <a:cubicBezTo>
                  <a:pt x="9613623" y="29410"/>
                  <a:pt x="9610440" y="36997"/>
                  <a:pt x="9607068" y="44677"/>
                </a:cubicBezTo>
                <a:cubicBezTo>
                  <a:pt x="9603696" y="52357"/>
                  <a:pt x="9600137" y="59757"/>
                  <a:pt x="9596389" y="66875"/>
                </a:cubicBezTo>
                <a:lnTo>
                  <a:pt x="9657645" y="66875"/>
                </a:lnTo>
                <a:lnTo>
                  <a:pt x="9657645" y="143304"/>
                </a:lnTo>
                <a:lnTo>
                  <a:pt x="9539630" y="143304"/>
                </a:lnTo>
                <a:cubicBezTo>
                  <a:pt x="9537757" y="149673"/>
                  <a:pt x="9536352" y="154356"/>
                  <a:pt x="9535415" y="157353"/>
                </a:cubicBezTo>
                <a:cubicBezTo>
                  <a:pt x="9534479" y="160350"/>
                  <a:pt x="9533075" y="163722"/>
                  <a:pt x="9531200" y="167468"/>
                </a:cubicBezTo>
                <a:lnTo>
                  <a:pt x="9639100" y="167468"/>
                </a:lnTo>
                <a:lnTo>
                  <a:pt x="9639100" y="236029"/>
                </a:lnTo>
                <a:lnTo>
                  <a:pt x="9439599" y="236029"/>
                </a:lnTo>
                <a:lnTo>
                  <a:pt x="9439599" y="255137"/>
                </a:lnTo>
                <a:lnTo>
                  <a:pt x="9622803" y="255137"/>
                </a:lnTo>
                <a:lnTo>
                  <a:pt x="9622803" y="312458"/>
                </a:lnTo>
                <a:lnTo>
                  <a:pt x="9439599" y="312458"/>
                </a:lnTo>
                <a:lnTo>
                  <a:pt x="9439599" y="330441"/>
                </a:lnTo>
                <a:lnTo>
                  <a:pt x="9657645" y="330441"/>
                </a:lnTo>
                <a:lnTo>
                  <a:pt x="9657645" y="402374"/>
                </a:lnTo>
                <a:lnTo>
                  <a:pt x="9509284" y="402374"/>
                </a:lnTo>
                <a:cubicBezTo>
                  <a:pt x="9523521" y="409492"/>
                  <a:pt x="9538413" y="415861"/>
                  <a:pt x="9553961" y="421481"/>
                </a:cubicBezTo>
                <a:cubicBezTo>
                  <a:pt x="9569508" y="427101"/>
                  <a:pt x="9584495" y="431878"/>
                  <a:pt x="9598918" y="435812"/>
                </a:cubicBezTo>
                <a:cubicBezTo>
                  <a:pt x="9613343" y="439745"/>
                  <a:pt x="9626455" y="442930"/>
                  <a:pt x="9638257" y="445365"/>
                </a:cubicBezTo>
                <a:cubicBezTo>
                  <a:pt x="9650058" y="447800"/>
                  <a:pt x="9658956" y="449580"/>
                  <a:pt x="9664950" y="450704"/>
                </a:cubicBezTo>
                <a:lnTo>
                  <a:pt x="9619993" y="536686"/>
                </a:lnTo>
                <a:cubicBezTo>
                  <a:pt x="9586649" y="527694"/>
                  <a:pt x="9554898" y="515050"/>
                  <a:pt x="9524738" y="498753"/>
                </a:cubicBezTo>
                <a:cubicBezTo>
                  <a:pt x="9494579" y="482455"/>
                  <a:pt x="9466200" y="463067"/>
                  <a:pt x="9439599" y="440588"/>
                </a:cubicBezTo>
                <a:lnTo>
                  <a:pt x="9439599" y="540620"/>
                </a:lnTo>
                <a:lnTo>
                  <a:pt x="9347997" y="540620"/>
                </a:lnTo>
                <a:lnTo>
                  <a:pt x="9347997" y="446770"/>
                </a:lnTo>
                <a:cubicBezTo>
                  <a:pt x="9322521" y="469249"/>
                  <a:pt x="9295265" y="487420"/>
                  <a:pt x="9266229" y="501282"/>
                </a:cubicBezTo>
                <a:cubicBezTo>
                  <a:pt x="9237194" y="515144"/>
                  <a:pt x="9203757" y="527132"/>
                  <a:pt x="9165917" y="537248"/>
                </a:cubicBezTo>
                <a:lnTo>
                  <a:pt x="9122645" y="454076"/>
                </a:lnTo>
                <a:cubicBezTo>
                  <a:pt x="9156363" y="447707"/>
                  <a:pt x="9186055" y="440495"/>
                  <a:pt x="9211718" y="432440"/>
                </a:cubicBezTo>
                <a:cubicBezTo>
                  <a:pt x="9237382" y="424385"/>
                  <a:pt x="9261453" y="414363"/>
                  <a:pt x="9283932" y="402374"/>
                </a:cubicBezTo>
                <a:lnTo>
                  <a:pt x="9127703" y="402374"/>
                </a:lnTo>
                <a:lnTo>
                  <a:pt x="9127703" y="330441"/>
                </a:lnTo>
                <a:lnTo>
                  <a:pt x="9347997" y="330441"/>
                </a:lnTo>
                <a:lnTo>
                  <a:pt x="9347997" y="312458"/>
                </a:lnTo>
                <a:lnTo>
                  <a:pt x="9164793" y="312458"/>
                </a:lnTo>
                <a:lnTo>
                  <a:pt x="9164793" y="255137"/>
                </a:lnTo>
                <a:lnTo>
                  <a:pt x="9347997" y="255137"/>
                </a:lnTo>
                <a:lnTo>
                  <a:pt x="9347997" y="236029"/>
                </a:lnTo>
                <a:lnTo>
                  <a:pt x="9147934" y="236029"/>
                </a:lnTo>
                <a:lnTo>
                  <a:pt x="9147934" y="167468"/>
                </a:lnTo>
                <a:lnTo>
                  <a:pt x="9258081" y="167468"/>
                </a:lnTo>
                <a:cubicBezTo>
                  <a:pt x="9256208" y="163347"/>
                  <a:pt x="9254522" y="159133"/>
                  <a:pt x="9253023" y="154824"/>
                </a:cubicBezTo>
                <a:cubicBezTo>
                  <a:pt x="9251524" y="150516"/>
                  <a:pt x="9249839" y="146675"/>
                  <a:pt x="9247965" y="143304"/>
                </a:cubicBezTo>
                <a:lnTo>
                  <a:pt x="9127703" y="143304"/>
                </a:lnTo>
                <a:lnTo>
                  <a:pt x="9127703" y="66875"/>
                </a:lnTo>
                <a:lnTo>
                  <a:pt x="9191768" y="66875"/>
                </a:lnTo>
                <a:cubicBezTo>
                  <a:pt x="9190269" y="63878"/>
                  <a:pt x="9187740" y="58071"/>
                  <a:pt x="9184181" y="49454"/>
                </a:cubicBezTo>
                <a:cubicBezTo>
                  <a:pt x="9180622" y="40837"/>
                  <a:pt x="9175845" y="31658"/>
                  <a:pt x="9169851" y="21917"/>
                </a:cubicBezTo>
                <a:lnTo>
                  <a:pt x="9258643" y="7306"/>
                </a:lnTo>
                <a:cubicBezTo>
                  <a:pt x="9261266" y="12925"/>
                  <a:pt x="9263513" y="17983"/>
                  <a:pt x="9265386" y="22479"/>
                </a:cubicBezTo>
                <a:cubicBezTo>
                  <a:pt x="9267260" y="26975"/>
                  <a:pt x="9268946" y="31471"/>
                  <a:pt x="9270444" y="35966"/>
                </a:cubicBezTo>
                <a:cubicBezTo>
                  <a:pt x="9271943" y="40462"/>
                  <a:pt x="9273442" y="45145"/>
                  <a:pt x="9274940" y="50016"/>
                </a:cubicBezTo>
                <a:cubicBezTo>
                  <a:pt x="9276439" y="54886"/>
                  <a:pt x="9278124" y="60506"/>
                  <a:pt x="9279998" y="66875"/>
                </a:cubicBezTo>
                <a:lnTo>
                  <a:pt x="9300229" y="66875"/>
                </a:lnTo>
                <a:lnTo>
                  <a:pt x="9300229" y="7868"/>
                </a:lnTo>
                <a:lnTo>
                  <a:pt x="9381154" y="7868"/>
                </a:lnTo>
                <a:lnTo>
                  <a:pt x="9381154" y="66875"/>
                </a:lnTo>
                <a:lnTo>
                  <a:pt x="9406442" y="66875"/>
                </a:lnTo>
                <a:lnTo>
                  <a:pt x="9406442" y="7868"/>
                </a:lnTo>
                <a:lnTo>
                  <a:pt x="9487929" y="7868"/>
                </a:lnTo>
                <a:lnTo>
                  <a:pt x="9487929" y="66875"/>
                </a:lnTo>
                <a:lnTo>
                  <a:pt x="9505912" y="66875"/>
                </a:lnTo>
                <a:cubicBezTo>
                  <a:pt x="9510782" y="57134"/>
                  <a:pt x="9515185" y="46550"/>
                  <a:pt x="9519118" y="35123"/>
                </a:cubicBezTo>
                <a:cubicBezTo>
                  <a:pt x="9523052" y="23697"/>
                  <a:pt x="9525955" y="14237"/>
                  <a:pt x="9527828" y="6744"/>
                </a:cubicBezTo>
                <a:close/>
                <a:moveTo>
                  <a:pt x="5420354" y="5620"/>
                </a:moveTo>
                <a:lnTo>
                  <a:pt x="5516452" y="5620"/>
                </a:lnTo>
                <a:lnTo>
                  <a:pt x="5516452" y="50578"/>
                </a:lnTo>
                <a:lnTo>
                  <a:pt x="5723259" y="50578"/>
                </a:lnTo>
                <a:lnTo>
                  <a:pt x="5723259" y="138808"/>
                </a:lnTo>
                <a:lnTo>
                  <a:pt x="5320884" y="138808"/>
                </a:lnTo>
                <a:lnTo>
                  <a:pt x="5320884" y="289417"/>
                </a:lnTo>
                <a:cubicBezTo>
                  <a:pt x="5320884" y="291290"/>
                  <a:pt x="5320791" y="296254"/>
                  <a:pt x="5320604" y="304309"/>
                </a:cubicBezTo>
                <a:cubicBezTo>
                  <a:pt x="5320416" y="312364"/>
                  <a:pt x="5319761" y="322948"/>
                  <a:pt x="5318637" y="336061"/>
                </a:cubicBezTo>
                <a:cubicBezTo>
                  <a:pt x="5317512" y="349174"/>
                  <a:pt x="5315639" y="364534"/>
                  <a:pt x="5313017" y="382143"/>
                </a:cubicBezTo>
                <a:cubicBezTo>
                  <a:pt x="5310394" y="399751"/>
                  <a:pt x="5306835" y="418859"/>
                  <a:pt x="5302340" y="439464"/>
                </a:cubicBezTo>
                <a:cubicBezTo>
                  <a:pt x="5302714" y="439464"/>
                  <a:pt x="5305056" y="439371"/>
                  <a:pt x="5309364" y="439183"/>
                </a:cubicBezTo>
                <a:cubicBezTo>
                  <a:pt x="5313673" y="438996"/>
                  <a:pt x="5318543" y="438809"/>
                  <a:pt x="5323975" y="438621"/>
                </a:cubicBezTo>
                <a:cubicBezTo>
                  <a:pt x="5329408" y="438434"/>
                  <a:pt x="5334465" y="438153"/>
                  <a:pt x="5339149" y="437778"/>
                </a:cubicBezTo>
                <a:cubicBezTo>
                  <a:pt x="5343832" y="437404"/>
                  <a:pt x="5346735" y="437216"/>
                  <a:pt x="5347859" y="437216"/>
                </a:cubicBezTo>
                <a:cubicBezTo>
                  <a:pt x="5355727" y="418859"/>
                  <a:pt x="5363782" y="397410"/>
                  <a:pt x="5372024" y="372870"/>
                </a:cubicBezTo>
                <a:cubicBezTo>
                  <a:pt x="5380267" y="348331"/>
                  <a:pt x="5388228" y="322948"/>
                  <a:pt x="5395908" y="296723"/>
                </a:cubicBezTo>
                <a:cubicBezTo>
                  <a:pt x="5403589" y="270497"/>
                  <a:pt x="5410707" y="244740"/>
                  <a:pt x="5417263" y="219451"/>
                </a:cubicBezTo>
                <a:cubicBezTo>
                  <a:pt x="5423819" y="194162"/>
                  <a:pt x="5429159" y="171777"/>
                  <a:pt x="5433279" y="152295"/>
                </a:cubicBezTo>
                <a:lnTo>
                  <a:pt x="5532749" y="169154"/>
                </a:lnTo>
                <a:cubicBezTo>
                  <a:pt x="5525256" y="195005"/>
                  <a:pt x="5517107" y="221043"/>
                  <a:pt x="5508303" y="247269"/>
                </a:cubicBezTo>
                <a:cubicBezTo>
                  <a:pt x="5499499" y="273494"/>
                  <a:pt x="5490882" y="298315"/>
                  <a:pt x="5482452" y="321731"/>
                </a:cubicBezTo>
                <a:cubicBezTo>
                  <a:pt x="5474023" y="345146"/>
                  <a:pt x="5466155" y="366501"/>
                  <a:pt x="5458849" y="385796"/>
                </a:cubicBezTo>
                <a:cubicBezTo>
                  <a:pt x="5451544" y="405090"/>
                  <a:pt x="5445269" y="420732"/>
                  <a:pt x="5440023" y="432721"/>
                </a:cubicBezTo>
                <a:cubicBezTo>
                  <a:pt x="5467747" y="431597"/>
                  <a:pt x="5494066" y="430285"/>
                  <a:pt x="5518980" y="428787"/>
                </a:cubicBezTo>
                <a:cubicBezTo>
                  <a:pt x="5543895" y="427288"/>
                  <a:pt x="5568154" y="425040"/>
                  <a:pt x="5591756" y="422043"/>
                </a:cubicBezTo>
                <a:cubicBezTo>
                  <a:pt x="5587260" y="410804"/>
                  <a:pt x="5582952" y="400594"/>
                  <a:pt x="5578831" y="391416"/>
                </a:cubicBezTo>
                <a:cubicBezTo>
                  <a:pt x="5574710" y="382237"/>
                  <a:pt x="5570495" y="373058"/>
                  <a:pt x="5566187" y="363879"/>
                </a:cubicBezTo>
                <a:cubicBezTo>
                  <a:pt x="5561878" y="354700"/>
                  <a:pt x="5557195" y="345146"/>
                  <a:pt x="5552137" y="335218"/>
                </a:cubicBezTo>
                <a:cubicBezTo>
                  <a:pt x="5547079" y="325290"/>
                  <a:pt x="5540991" y="314331"/>
                  <a:pt x="5533873" y="302343"/>
                </a:cubicBezTo>
                <a:lnTo>
                  <a:pt x="5610864" y="263004"/>
                </a:lnTo>
                <a:cubicBezTo>
                  <a:pt x="5626599" y="287731"/>
                  <a:pt x="5640929" y="313114"/>
                  <a:pt x="5653855" y="339152"/>
                </a:cubicBezTo>
                <a:cubicBezTo>
                  <a:pt x="5666780" y="365190"/>
                  <a:pt x="5678113" y="389542"/>
                  <a:pt x="5687854" y="412209"/>
                </a:cubicBezTo>
                <a:cubicBezTo>
                  <a:pt x="5697595" y="434875"/>
                  <a:pt x="5705650" y="454825"/>
                  <a:pt x="5712019" y="472059"/>
                </a:cubicBezTo>
                <a:lnTo>
                  <a:pt x="5724945" y="508587"/>
                </a:lnTo>
                <a:lnTo>
                  <a:pt x="5635028" y="547926"/>
                </a:lnTo>
                <a:cubicBezTo>
                  <a:pt x="5632780" y="540807"/>
                  <a:pt x="5631094" y="535375"/>
                  <a:pt x="5629971" y="531628"/>
                </a:cubicBezTo>
                <a:cubicBezTo>
                  <a:pt x="5628847" y="527132"/>
                  <a:pt x="5627723" y="523199"/>
                  <a:pt x="5626599" y="519827"/>
                </a:cubicBezTo>
                <a:cubicBezTo>
                  <a:pt x="5625475" y="516455"/>
                  <a:pt x="5624445" y="513458"/>
                  <a:pt x="5623508" y="510835"/>
                </a:cubicBezTo>
                <a:cubicBezTo>
                  <a:pt x="5622571" y="508213"/>
                  <a:pt x="5621541" y="505403"/>
                  <a:pt x="5620417" y="502406"/>
                </a:cubicBezTo>
                <a:cubicBezTo>
                  <a:pt x="5600186" y="505403"/>
                  <a:pt x="5576958" y="508213"/>
                  <a:pt x="5550732" y="510835"/>
                </a:cubicBezTo>
                <a:cubicBezTo>
                  <a:pt x="5524507" y="513458"/>
                  <a:pt x="5497344" y="516080"/>
                  <a:pt x="5469246" y="518703"/>
                </a:cubicBezTo>
                <a:cubicBezTo>
                  <a:pt x="5441147" y="521325"/>
                  <a:pt x="5413236" y="523667"/>
                  <a:pt x="5385512" y="525728"/>
                </a:cubicBezTo>
                <a:cubicBezTo>
                  <a:pt x="5357787" y="527788"/>
                  <a:pt x="5332312" y="529380"/>
                  <a:pt x="5309083" y="530504"/>
                </a:cubicBezTo>
                <a:lnTo>
                  <a:pt x="5298405" y="454076"/>
                </a:lnTo>
                <a:cubicBezTo>
                  <a:pt x="5293910" y="468687"/>
                  <a:pt x="5289789" y="481051"/>
                  <a:pt x="5286042" y="491166"/>
                </a:cubicBezTo>
                <a:cubicBezTo>
                  <a:pt x="5282295" y="501282"/>
                  <a:pt x="5278736" y="509711"/>
                  <a:pt x="5275364" y="516455"/>
                </a:cubicBezTo>
                <a:cubicBezTo>
                  <a:pt x="5271993" y="523199"/>
                  <a:pt x="5268996" y="528725"/>
                  <a:pt x="5266373" y="533033"/>
                </a:cubicBezTo>
                <a:cubicBezTo>
                  <a:pt x="5263751" y="537342"/>
                  <a:pt x="5261315" y="540994"/>
                  <a:pt x="5259067" y="543992"/>
                </a:cubicBezTo>
                <a:lnTo>
                  <a:pt x="5183762" y="474307"/>
                </a:lnTo>
                <a:cubicBezTo>
                  <a:pt x="5200622" y="448456"/>
                  <a:pt x="5212236" y="420732"/>
                  <a:pt x="5218605" y="391135"/>
                </a:cubicBezTo>
                <a:cubicBezTo>
                  <a:pt x="5224974" y="361537"/>
                  <a:pt x="5228159" y="331378"/>
                  <a:pt x="5228159" y="300657"/>
                </a:cubicBezTo>
                <a:lnTo>
                  <a:pt x="5228159" y="50578"/>
                </a:lnTo>
                <a:lnTo>
                  <a:pt x="5420354" y="50578"/>
                </a:lnTo>
                <a:close/>
                <a:moveTo>
                  <a:pt x="3830984" y="3934"/>
                </a:moveTo>
                <a:cubicBezTo>
                  <a:pt x="3833606" y="7680"/>
                  <a:pt x="3836791" y="12457"/>
                  <a:pt x="3840537" y="18264"/>
                </a:cubicBezTo>
                <a:cubicBezTo>
                  <a:pt x="3844284" y="24071"/>
                  <a:pt x="3848124" y="30066"/>
                  <a:pt x="3852058" y="36247"/>
                </a:cubicBezTo>
                <a:cubicBezTo>
                  <a:pt x="3855992" y="42429"/>
                  <a:pt x="3859645" y="48517"/>
                  <a:pt x="3863016" y="54512"/>
                </a:cubicBezTo>
                <a:cubicBezTo>
                  <a:pt x="3866388" y="60506"/>
                  <a:pt x="3869011" y="65376"/>
                  <a:pt x="3870884" y="69123"/>
                </a:cubicBezTo>
                <a:lnTo>
                  <a:pt x="3835479" y="80924"/>
                </a:lnTo>
                <a:lnTo>
                  <a:pt x="3886058" y="80924"/>
                </a:lnTo>
                <a:lnTo>
                  <a:pt x="3886058" y="171402"/>
                </a:lnTo>
                <a:lnTo>
                  <a:pt x="3734886" y="171402"/>
                </a:lnTo>
                <a:cubicBezTo>
                  <a:pt x="3735636" y="184140"/>
                  <a:pt x="3736666" y="199876"/>
                  <a:pt x="3737977" y="218608"/>
                </a:cubicBezTo>
                <a:cubicBezTo>
                  <a:pt x="3739288" y="237341"/>
                  <a:pt x="3741255" y="256729"/>
                  <a:pt x="3743878" y="276773"/>
                </a:cubicBezTo>
                <a:cubicBezTo>
                  <a:pt x="3746500" y="296816"/>
                  <a:pt x="3749778" y="316486"/>
                  <a:pt x="3753712" y="335780"/>
                </a:cubicBezTo>
                <a:cubicBezTo>
                  <a:pt x="3757646" y="355074"/>
                  <a:pt x="3762610" y="372027"/>
                  <a:pt x="3768605" y="386639"/>
                </a:cubicBezTo>
                <a:cubicBezTo>
                  <a:pt x="3768980" y="387763"/>
                  <a:pt x="3770010" y="390198"/>
                  <a:pt x="3771696" y="393944"/>
                </a:cubicBezTo>
                <a:cubicBezTo>
                  <a:pt x="3773382" y="397691"/>
                  <a:pt x="3775537" y="401625"/>
                  <a:pt x="3778158" y="405746"/>
                </a:cubicBezTo>
                <a:cubicBezTo>
                  <a:pt x="3780781" y="409867"/>
                  <a:pt x="3783778" y="413614"/>
                  <a:pt x="3787150" y="416985"/>
                </a:cubicBezTo>
                <a:cubicBezTo>
                  <a:pt x="3790523" y="420357"/>
                  <a:pt x="3794081" y="422043"/>
                  <a:pt x="3797827" y="422043"/>
                </a:cubicBezTo>
                <a:cubicBezTo>
                  <a:pt x="3802323" y="422043"/>
                  <a:pt x="3807755" y="419889"/>
                  <a:pt x="3814125" y="415580"/>
                </a:cubicBezTo>
                <a:cubicBezTo>
                  <a:pt x="3820494" y="411272"/>
                  <a:pt x="3826863" y="405559"/>
                  <a:pt x="3833232" y="398440"/>
                </a:cubicBezTo>
                <a:cubicBezTo>
                  <a:pt x="3839601" y="391322"/>
                  <a:pt x="3845689" y="383454"/>
                  <a:pt x="3851496" y="374837"/>
                </a:cubicBezTo>
                <a:cubicBezTo>
                  <a:pt x="3857304" y="366220"/>
                  <a:pt x="3862080" y="357603"/>
                  <a:pt x="3865826" y="348986"/>
                </a:cubicBezTo>
                <a:lnTo>
                  <a:pt x="3896173" y="458010"/>
                </a:lnTo>
                <a:cubicBezTo>
                  <a:pt x="3892427" y="465503"/>
                  <a:pt x="3887744" y="474120"/>
                  <a:pt x="3882124" y="483860"/>
                </a:cubicBezTo>
                <a:cubicBezTo>
                  <a:pt x="3876504" y="493601"/>
                  <a:pt x="3869760" y="502874"/>
                  <a:pt x="3861892" y="511678"/>
                </a:cubicBezTo>
                <a:cubicBezTo>
                  <a:pt x="3854025" y="520482"/>
                  <a:pt x="3844752" y="527975"/>
                  <a:pt x="3834075" y="534157"/>
                </a:cubicBezTo>
                <a:cubicBezTo>
                  <a:pt x="3823398" y="540339"/>
                  <a:pt x="3810940" y="543430"/>
                  <a:pt x="3796703" y="543430"/>
                </a:cubicBezTo>
                <a:cubicBezTo>
                  <a:pt x="3783591" y="543430"/>
                  <a:pt x="3771227" y="540714"/>
                  <a:pt x="3759613" y="535281"/>
                </a:cubicBezTo>
                <a:cubicBezTo>
                  <a:pt x="3747999" y="529849"/>
                  <a:pt x="3738633" y="523573"/>
                  <a:pt x="3731514" y="516455"/>
                </a:cubicBezTo>
                <a:cubicBezTo>
                  <a:pt x="3718027" y="502593"/>
                  <a:pt x="3706413" y="486670"/>
                  <a:pt x="3696672" y="468687"/>
                </a:cubicBezTo>
                <a:cubicBezTo>
                  <a:pt x="3686931" y="450704"/>
                  <a:pt x="3678689" y="431597"/>
                  <a:pt x="3671945" y="411366"/>
                </a:cubicBezTo>
                <a:cubicBezTo>
                  <a:pt x="3665201" y="391135"/>
                  <a:pt x="3659862" y="370248"/>
                  <a:pt x="3655929" y="348705"/>
                </a:cubicBezTo>
                <a:cubicBezTo>
                  <a:pt x="3651995" y="327163"/>
                  <a:pt x="3648810" y="305902"/>
                  <a:pt x="3646375" y="284921"/>
                </a:cubicBezTo>
                <a:cubicBezTo>
                  <a:pt x="3643940" y="263941"/>
                  <a:pt x="3642254" y="243710"/>
                  <a:pt x="3641317" y="224228"/>
                </a:cubicBezTo>
                <a:cubicBezTo>
                  <a:pt x="3640381" y="204746"/>
                  <a:pt x="3639538" y="187138"/>
                  <a:pt x="3638789" y="171402"/>
                </a:cubicBezTo>
                <a:lnTo>
                  <a:pt x="3354429" y="171402"/>
                </a:lnTo>
                <a:lnTo>
                  <a:pt x="3354429" y="80924"/>
                </a:lnTo>
                <a:lnTo>
                  <a:pt x="3635416" y="80924"/>
                </a:lnTo>
                <a:cubicBezTo>
                  <a:pt x="3635416" y="78302"/>
                  <a:pt x="3635323" y="73525"/>
                  <a:pt x="3635136" y="66594"/>
                </a:cubicBezTo>
                <a:cubicBezTo>
                  <a:pt x="3634948" y="59663"/>
                  <a:pt x="3634667" y="52264"/>
                  <a:pt x="3634293" y="44396"/>
                </a:cubicBezTo>
                <a:cubicBezTo>
                  <a:pt x="3633918" y="36528"/>
                  <a:pt x="3633637" y="29035"/>
                  <a:pt x="3633450" y="21917"/>
                </a:cubicBezTo>
                <a:cubicBezTo>
                  <a:pt x="3633262" y="14799"/>
                  <a:pt x="3633169" y="9741"/>
                  <a:pt x="3633169" y="6744"/>
                </a:cubicBezTo>
                <a:lnTo>
                  <a:pt x="3732639" y="6744"/>
                </a:lnTo>
                <a:lnTo>
                  <a:pt x="3732639" y="80924"/>
                </a:lnTo>
                <a:lnTo>
                  <a:pt x="3775910" y="80924"/>
                </a:lnTo>
                <a:cubicBezTo>
                  <a:pt x="3772913" y="74555"/>
                  <a:pt x="3770290" y="69217"/>
                  <a:pt x="3768043" y="64908"/>
                </a:cubicBezTo>
                <a:cubicBezTo>
                  <a:pt x="3765795" y="60600"/>
                  <a:pt x="3763547" y="56572"/>
                  <a:pt x="3761299" y="52826"/>
                </a:cubicBezTo>
                <a:cubicBezTo>
                  <a:pt x="3759052" y="49079"/>
                  <a:pt x="3756710" y="45333"/>
                  <a:pt x="3754274" y="41586"/>
                </a:cubicBezTo>
                <a:cubicBezTo>
                  <a:pt x="3751839" y="37840"/>
                  <a:pt x="3748748" y="33531"/>
                  <a:pt x="3745002" y="28661"/>
                </a:cubicBezTo>
                <a:close/>
                <a:moveTo>
                  <a:pt x="4127145" y="3372"/>
                </a:moveTo>
                <a:lnTo>
                  <a:pt x="4238978" y="3372"/>
                </a:lnTo>
                <a:cubicBezTo>
                  <a:pt x="4244598" y="9366"/>
                  <a:pt x="4252559" y="17608"/>
                  <a:pt x="4262862" y="28099"/>
                </a:cubicBezTo>
                <a:cubicBezTo>
                  <a:pt x="4273165" y="38589"/>
                  <a:pt x="4286933" y="50109"/>
                  <a:pt x="4304167" y="62660"/>
                </a:cubicBezTo>
                <a:cubicBezTo>
                  <a:pt x="4321401" y="75211"/>
                  <a:pt x="4342756" y="88230"/>
                  <a:pt x="4368232" y="101717"/>
                </a:cubicBezTo>
                <a:cubicBezTo>
                  <a:pt x="4393708" y="115205"/>
                  <a:pt x="4424242" y="128318"/>
                  <a:pt x="4459834" y="141056"/>
                </a:cubicBezTo>
                <a:lnTo>
                  <a:pt x="4411504" y="235467"/>
                </a:lnTo>
                <a:cubicBezTo>
                  <a:pt x="4402138" y="231346"/>
                  <a:pt x="4391179" y="226382"/>
                  <a:pt x="4378629" y="220575"/>
                </a:cubicBezTo>
                <a:cubicBezTo>
                  <a:pt x="4366078" y="214768"/>
                  <a:pt x="4350436" y="206432"/>
                  <a:pt x="4331704" y="195567"/>
                </a:cubicBezTo>
                <a:lnTo>
                  <a:pt x="4331704" y="230410"/>
                </a:lnTo>
                <a:lnTo>
                  <a:pt x="4032171" y="230410"/>
                </a:lnTo>
                <a:lnTo>
                  <a:pt x="4032171" y="197815"/>
                </a:lnTo>
                <a:cubicBezTo>
                  <a:pt x="4021681" y="204184"/>
                  <a:pt x="4012409" y="209523"/>
                  <a:pt x="4004353" y="213831"/>
                </a:cubicBezTo>
                <a:cubicBezTo>
                  <a:pt x="3996298" y="218140"/>
                  <a:pt x="3989086" y="221793"/>
                  <a:pt x="3982717" y="224790"/>
                </a:cubicBezTo>
                <a:cubicBezTo>
                  <a:pt x="3976348" y="227787"/>
                  <a:pt x="3970635" y="230316"/>
                  <a:pt x="3965577" y="232377"/>
                </a:cubicBezTo>
                <a:cubicBezTo>
                  <a:pt x="3960519" y="234437"/>
                  <a:pt x="3955368" y="236404"/>
                  <a:pt x="3950123" y="238277"/>
                </a:cubicBezTo>
                <a:lnTo>
                  <a:pt x="3903479" y="142742"/>
                </a:lnTo>
                <a:cubicBezTo>
                  <a:pt x="3938696" y="129629"/>
                  <a:pt x="3968855" y="116797"/>
                  <a:pt x="3993957" y="104246"/>
                </a:cubicBezTo>
                <a:cubicBezTo>
                  <a:pt x="4019058" y="91696"/>
                  <a:pt x="4040226" y="79519"/>
                  <a:pt x="4057460" y="67718"/>
                </a:cubicBezTo>
                <a:cubicBezTo>
                  <a:pt x="4074694" y="55916"/>
                  <a:pt x="4088837" y="44583"/>
                  <a:pt x="4099889" y="33718"/>
                </a:cubicBezTo>
                <a:cubicBezTo>
                  <a:pt x="4110941" y="22854"/>
                  <a:pt x="4120026" y="12738"/>
                  <a:pt x="4127145" y="3372"/>
                </a:cubicBezTo>
                <a:close/>
                <a:moveTo>
                  <a:pt x="8857955" y="2248"/>
                </a:moveTo>
                <a:cubicBezTo>
                  <a:pt x="8860952" y="8242"/>
                  <a:pt x="8863762" y="13956"/>
                  <a:pt x="8866384" y="19388"/>
                </a:cubicBezTo>
                <a:cubicBezTo>
                  <a:pt x="8869007" y="24820"/>
                  <a:pt x="8871536" y="30347"/>
                  <a:pt x="8873971" y="35966"/>
                </a:cubicBezTo>
                <a:cubicBezTo>
                  <a:pt x="8876407" y="41586"/>
                  <a:pt x="8878935" y="47674"/>
                  <a:pt x="8881557" y="54231"/>
                </a:cubicBezTo>
                <a:cubicBezTo>
                  <a:pt x="8884180" y="60787"/>
                  <a:pt x="8887177" y="68374"/>
                  <a:pt x="8890549" y="76990"/>
                </a:cubicBezTo>
                <a:lnTo>
                  <a:pt x="8939441" y="76990"/>
                </a:lnTo>
                <a:cubicBezTo>
                  <a:pt x="8945435" y="67624"/>
                  <a:pt x="8951055" y="56385"/>
                  <a:pt x="8956301" y="43272"/>
                </a:cubicBezTo>
                <a:cubicBezTo>
                  <a:pt x="8961546" y="30159"/>
                  <a:pt x="8966041" y="17796"/>
                  <a:pt x="8969787" y="6182"/>
                </a:cubicBezTo>
                <a:lnTo>
                  <a:pt x="9067572" y="25851"/>
                </a:lnTo>
                <a:cubicBezTo>
                  <a:pt x="9066447" y="28848"/>
                  <a:pt x="9064855" y="32501"/>
                  <a:pt x="9062795" y="36809"/>
                </a:cubicBezTo>
                <a:cubicBezTo>
                  <a:pt x="9060734" y="41118"/>
                  <a:pt x="9058486" y="45707"/>
                  <a:pt x="9056051" y="50578"/>
                </a:cubicBezTo>
                <a:cubicBezTo>
                  <a:pt x="9053616" y="55448"/>
                  <a:pt x="9051087" y="60225"/>
                  <a:pt x="9048464" y="64908"/>
                </a:cubicBezTo>
                <a:cubicBezTo>
                  <a:pt x="9045842" y="69591"/>
                  <a:pt x="9043406" y="73619"/>
                  <a:pt x="9041159" y="76990"/>
                </a:cubicBezTo>
                <a:lnTo>
                  <a:pt x="9084993" y="76990"/>
                </a:lnTo>
                <a:lnTo>
                  <a:pt x="9084993" y="219732"/>
                </a:lnTo>
                <a:lnTo>
                  <a:pt x="9007440" y="219732"/>
                </a:lnTo>
                <a:lnTo>
                  <a:pt x="9007440" y="327069"/>
                </a:lnTo>
                <a:lnTo>
                  <a:pt x="8876500" y="327069"/>
                </a:lnTo>
                <a:cubicBezTo>
                  <a:pt x="8875751" y="328568"/>
                  <a:pt x="8874533" y="331846"/>
                  <a:pt x="8872847" y="336904"/>
                </a:cubicBezTo>
                <a:cubicBezTo>
                  <a:pt x="8871161" y="341962"/>
                  <a:pt x="8869944" y="345427"/>
                  <a:pt x="8869194" y="347300"/>
                </a:cubicBezTo>
                <a:lnTo>
                  <a:pt x="9059704" y="347300"/>
                </a:lnTo>
                <a:lnTo>
                  <a:pt x="9059704" y="541744"/>
                </a:lnTo>
                <a:lnTo>
                  <a:pt x="8964730" y="541744"/>
                </a:lnTo>
                <a:lnTo>
                  <a:pt x="8964730" y="523199"/>
                </a:lnTo>
                <a:lnTo>
                  <a:pt x="8697230" y="523199"/>
                </a:lnTo>
                <a:lnTo>
                  <a:pt x="8697230" y="541744"/>
                </a:lnTo>
                <a:lnTo>
                  <a:pt x="8599446" y="541744"/>
                </a:lnTo>
                <a:lnTo>
                  <a:pt x="8599446" y="347300"/>
                </a:lnTo>
                <a:lnTo>
                  <a:pt x="8772534" y="347300"/>
                </a:lnTo>
                <a:cubicBezTo>
                  <a:pt x="8773658" y="345053"/>
                  <a:pt x="8774689" y="342805"/>
                  <a:pt x="8775626" y="340557"/>
                </a:cubicBezTo>
                <a:cubicBezTo>
                  <a:pt x="8776562" y="338309"/>
                  <a:pt x="8777967" y="333813"/>
                  <a:pt x="8779840" y="327069"/>
                </a:cubicBezTo>
                <a:lnTo>
                  <a:pt x="8652834" y="327069"/>
                </a:lnTo>
                <a:lnTo>
                  <a:pt x="8652834" y="219732"/>
                </a:lnTo>
                <a:lnTo>
                  <a:pt x="8576405" y="219732"/>
                </a:lnTo>
                <a:lnTo>
                  <a:pt x="8576405" y="76990"/>
                </a:lnTo>
                <a:lnTo>
                  <a:pt x="8626983" y="76990"/>
                </a:lnTo>
                <a:cubicBezTo>
                  <a:pt x="8623237" y="69872"/>
                  <a:pt x="8619958" y="63878"/>
                  <a:pt x="8617149" y="59007"/>
                </a:cubicBezTo>
                <a:cubicBezTo>
                  <a:pt x="8614339" y="54137"/>
                  <a:pt x="8611810" y="50016"/>
                  <a:pt x="8609562" y="46644"/>
                </a:cubicBezTo>
                <a:cubicBezTo>
                  <a:pt x="8607314" y="43272"/>
                  <a:pt x="8605253" y="40275"/>
                  <a:pt x="8603380" y="37652"/>
                </a:cubicBezTo>
                <a:cubicBezTo>
                  <a:pt x="8601506" y="35030"/>
                  <a:pt x="8599446" y="32407"/>
                  <a:pt x="8597199" y="29785"/>
                </a:cubicBezTo>
                <a:lnTo>
                  <a:pt x="8690486" y="5620"/>
                </a:lnTo>
                <a:cubicBezTo>
                  <a:pt x="8697605" y="16859"/>
                  <a:pt x="8704161" y="27724"/>
                  <a:pt x="8710155" y="38214"/>
                </a:cubicBezTo>
                <a:cubicBezTo>
                  <a:pt x="8716149" y="48704"/>
                  <a:pt x="8722893" y="61630"/>
                  <a:pt x="8730386" y="76990"/>
                </a:cubicBezTo>
                <a:lnTo>
                  <a:pt x="8790518" y="76990"/>
                </a:lnTo>
                <a:cubicBezTo>
                  <a:pt x="8789768" y="75117"/>
                  <a:pt x="8788176" y="71652"/>
                  <a:pt x="8785741" y="66594"/>
                </a:cubicBezTo>
                <a:cubicBezTo>
                  <a:pt x="8783306" y="61536"/>
                  <a:pt x="8780683" y="56104"/>
                  <a:pt x="8777873" y="50297"/>
                </a:cubicBezTo>
                <a:cubicBezTo>
                  <a:pt x="8775063" y="44490"/>
                  <a:pt x="8772441" y="38964"/>
                  <a:pt x="8770005" y="33718"/>
                </a:cubicBezTo>
                <a:cubicBezTo>
                  <a:pt x="8767570" y="28473"/>
                  <a:pt x="8765791" y="24727"/>
                  <a:pt x="8764667" y="22479"/>
                </a:cubicBezTo>
                <a:close/>
                <a:moveTo>
                  <a:pt x="6244772" y="562"/>
                </a:moveTo>
                <a:cubicBezTo>
                  <a:pt x="6251890" y="8430"/>
                  <a:pt x="6257697" y="14986"/>
                  <a:pt x="6262193" y="20231"/>
                </a:cubicBezTo>
                <a:cubicBezTo>
                  <a:pt x="6266688" y="25476"/>
                  <a:pt x="6270529" y="30066"/>
                  <a:pt x="6273713" y="33999"/>
                </a:cubicBezTo>
                <a:cubicBezTo>
                  <a:pt x="6276897" y="37933"/>
                  <a:pt x="6279707" y="41586"/>
                  <a:pt x="6282142" y="44958"/>
                </a:cubicBezTo>
                <a:cubicBezTo>
                  <a:pt x="6284578" y="48330"/>
                  <a:pt x="6287107" y="52264"/>
                  <a:pt x="6289729" y="56759"/>
                </a:cubicBezTo>
                <a:lnTo>
                  <a:pt x="6252639" y="76990"/>
                </a:lnTo>
                <a:lnTo>
                  <a:pt x="6288605" y="76990"/>
                </a:lnTo>
                <a:lnTo>
                  <a:pt x="6288605" y="165783"/>
                </a:lnTo>
                <a:lnTo>
                  <a:pt x="6187450" y="165783"/>
                </a:lnTo>
                <a:cubicBezTo>
                  <a:pt x="6187450" y="178521"/>
                  <a:pt x="6187544" y="189386"/>
                  <a:pt x="6187731" y="198377"/>
                </a:cubicBezTo>
                <a:cubicBezTo>
                  <a:pt x="6187918" y="207369"/>
                  <a:pt x="6188199" y="215611"/>
                  <a:pt x="6188574" y="223104"/>
                </a:cubicBezTo>
                <a:cubicBezTo>
                  <a:pt x="6188948" y="230597"/>
                  <a:pt x="6189323" y="237996"/>
                  <a:pt x="6189698" y="245302"/>
                </a:cubicBezTo>
                <a:cubicBezTo>
                  <a:pt x="6190073" y="252608"/>
                  <a:pt x="6190447" y="260756"/>
                  <a:pt x="6190822" y="269748"/>
                </a:cubicBezTo>
                <a:cubicBezTo>
                  <a:pt x="6198314" y="250266"/>
                  <a:pt x="6203654" y="234344"/>
                  <a:pt x="6206838" y="221980"/>
                </a:cubicBezTo>
                <a:cubicBezTo>
                  <a:pt x="6210022" y="209617"/>
                  <a:pt x="6212739" y="198002"/>
                  <a:pt x="6214987" y="187138"/>
                </a:cubicBezTo>
                <a:lnTo>
                  <a:pt x="6290291" y="230972"/>
                </a:lnTo>
                <a:cubicBezTo>
                  <a:pt x="6280550" y="259445"/>
                  <a:pt x="6269217" y="289230"/>
                  <a:pt x="6256292" y="320326"/>
                </a:cubicBezTo>
                <a:cubicBezTo>
                  <a:pt x="6243366" y="351422"/>
                  <a:pt x="6227350" y="381956"/>
                  <a:pt x="6208243" y="411928"/>
                </a:cubicBezTo>
                <a:cubicBezTo>
                  <a:pt x="6211240" y="420919"/>
                  <a:pt x="6213957" y="427195"/>
                  <a:pt x="6216392" y="430754"/>
                </a:cubicBezTo>
                <a:cubicBezTo>
                  <a:pt x="6218827" y="434313"/>
                  <a:pt x="6221543" y="436093"/>
                  <a:pt x="6224540" y="436093"/>
                </a:cubicBezTo>
                <a:cubicBezTo>
                  <a:pt x="6227912" y="436093"/>
                  <a:pt x="6231658" y="433283"/>
                  <a:pt x="6235780" y="427663"/>
                </a:cubicBezTo>
                <a:cubicBezTo>
                  <a:pt x="6239901" y="422043"/>
                  <a:pt x="6244022" y="415299"/>
                  <a:pt x="6248143" y="407432"/>
                </a:cubicBezTo>
                <a:cubicBezTo>
                  <a:pt x="6252264" y="399564"/>
                  <a:pt x="6256105" y="391322"/>
                  <a:pt x="6259664" y="382705"/>
                </a:cubicBezTo>
                <a:cubicBezTo>
                  <a:pt x="6263223" y="374088"/>
                  <a:pt x="6266127" y="366970"/>
                  <a:pt x="6268374" y="361350"/>
                </a:cubicBezTo>
                <a:lnTo>
                  <a:pt x="6299845" y="456324"/>
                </a:lnTo>
                <a:cubicBezTo>
                  <a:pt x="6297597" y="460819"/>
                  <a:pt x="6293944" y="467938"/>
                  <a:pt x="6288886" y="477679"/>
                </a:cubicBezTo>
                <a:cubicBezTo>
                  <a:pt x="6283828" y="487420"/>
                  <a:pt x="6277460" y="497254"/>
                  <a:pt x="6269779" y="507182"/>
                </a:cubicBezTo>
                <a:cubicBezTo>
                  <a:pt x="6262099" y="517111"/>
                  <a:pt x="6253482" y="525915"/>
                  <a:pt x="6243929" y="533595"/>
                </a:cubicBezTo>
                <a:cubicBezTo>
                  <a:pt x="6234375" y="541276"/>
                  <a:pt x="6224166" y="545116"/>
                  <a:pt x="6213301" y="545116"/>
                </a:cubicBezTo>
                <a:cubicBezTo>
                  <a:pt x="6202436" y="545116"/>
                  <a:pt x="6192976" y="542868"/>
                  <a:pt x="6184921" y="538372"/>
                </a:cubicBezTo>
                <a:cubicBezTo>
                  <a:pt x="6176866" y="533876"/>
                  <a:pt x="6170029" y="528631"/>
                  <a:pt x="6164409" y="522637"/>
                </a:cubicBezTo>
                <a:cubicBezTo>
                  <a:pt x="6158789" y="516642"/>
                  <a:pt x="6154200" y="510554"/>
                  <a:pt x="6150641" y="504372"/>
                </a:cubicBezTo>
                <a:cubicBezTo>
                  <a:pt x="6147082" y="498191"/>
                  <a:pt x="6144553" y="493414"/>
                  <a:pt x="6143054" y="490042"/>
                </a:cubicBezTo>
                <a:cubicBezTo>
                  <a:pt x="6126944" y="504653"/>
                  <a:pt x="6113082" y="515799"/>
                  <a:pt x="6101467" y="523480"/>
                </a:cubicBezTo>
                <a:cubicBezTo>
                  <a:pt x="6089854" y="531160"/>
                  <a:pt x="6078989" y="537997"/>
                  <a:pt x="6068873" y="543992"/>
                </a:cubicBezTo>
                <a:lnTo>
                  <a:pt x="6023915" y="475993"/>
                </a:lnTo>
                <a:cubicBezTo>
                  <a:pt x="6006681" y="479365"/>
                  <a:pt x="5992819" y="482081"/>
                  <a:pt x="5982329" y="484141"/>
                </a:cubicBezTo>
                <a:cubicBezTo>
                  <a:pt x="5971839" y="486202"/>
                  <a:pt x="5962566" y="487982"/>
                  <a:pt x="5954511" y="489480"/>
                </a:cubicBezTo>
                <a:cubicBezTo>
                  <a:pt x="5946456" y="490979"/>
                  <a:pt x="5938495" y="492477"/>
                  <a:pt x="5930627" y="493976"/>
                </a:cubicBezTo>
                <a:cubicBezTo>
                  <a:pt x="5922760" y="495475"/>
                  <a:pt x="5913019" y="497160"/>
                  <a:pt x="5901405" y="499034"/>
                </a:cubicBezTo>
                <a:lnTo>
                  <a:pt x="5894099" y="443960"/>
                </a:lnTo>
                <a:cubicBezTo>
                  <a:pt x="5893349" y="444335"/>
                  <a:pt x="5888760" y="446302"/>
                  <a:pt x="5880330" y="449861"/>
                </a:cubicBezTo>
                <a:cubicBezTo>
                  <a:pt x="5871901" y="453420"/>
                  <a:pt x="5861223" y="457916"/>
                  <a:pt x="5848298" y="463348"/>
                </a:cubicBezTo>
                <a:cubicBezTo>
                  <a:pt x="5835373" y="468781"/>
                  <a:pt x="5820949" y="474494"/>
                  <a:pt x="5805026" y="480489"/>
                </a:cubicBezTo>
                <a:cubicBezTo>
                  <a:pt x="5789103" y="486483"/>
                  <a:pt x="5773274" y="491915"/>
                  <a:pt x="5757539" y="496786"/>
                </a:cubicBezTo>
                <a:lnTo>
                  <a:pt x="5747423" y="395630"/>
                </a:lnTo>
                <a:cubicBezTo>
                  <a:pt x="5750795" y="394881"/>
                  <a:pt x="5753699" y="394319"/>
                  <a:pt x="5756134" y="393944"/>
                </a:cubicBezTo>
                <a:cubicBezTo>
                  <a:pt x="5758569" y="393570"/>
                  <a:pt x="5761473" y="392914"/>
                  <a:pt x="5764844" y="391978"/>
                </a:cubicBezTo>
                <a:cubicBezTo>
                  <a:pt x="5768216" y="391041"/>
                  <a:pt x="5772431" y="389917"/>
                  <a:pt x="5777489" y="388606"/>
                </a:cubicBezTo>
                <a:cubicBezTo>
                  <a:pt x="5782547" y="387294"/>
                  <a:pt x="5789010" y="385515"/>
                  <a:pt x="5796877" y="383267"/>
                </a:cubicBezTo>
                <a:lnTo>
                  <a:pt x="5796877" y="230972"/>
                </a:lnTo>
                <a:lnTo>
                  <a:pt x="5753043" y="230972"/>
                </a:lnTo>
                <a:lnTo>
                  <a:pt x="5753043" y="138808"/>
                </a:lnTo>
                <a:lnTo>
                  <a:pt x="5796877" y="138808"/>
                </a:lnTo>
                <a:lnTo>
                  <a:pt x="5796877" y="6744"/>
                </a:lnTo>
                <a:lnTo>
                  <a:pt x="5884545" y="6744"/>
                </a:lnTo>
                <a:lnTo>
                  <a:pt x="5884545" y="138808"/>
                </a:lnTo>
                <a:lnTo>
                  <a:pt x="5909834" y="138808"/>
                </a:lnTo>
                <a:lnTo>
                  <a:pt x="5909834" y="76990"/>
                </a:lnTo>
                <a:lnTo>
                  <a:pt x="6096972" y="76990"/>
                </a:lnTo>
                <a:lnTo>
                  <a:pt x="6096972" y="48892"/>
                </a:lnTo>
                <a:cubicBezTo>
                  <a:pt x="6096972" y="43647"/>
                  <a:pt x="6097065" y="37559"/>
                  <a:pt x="6097253" y="30628"/>
                </a:cubicBezTo>
                <a:cubicBezTo>
                  <a:pt x="6097440" y="23697"/>
                  <a:pt x="6097534" y="15735"/>
                  <a:pt x="6097534" y="6744"/>
                </a:cubicBezTo>
                <a:lnTo>
                  <a:pt x="6185764" y="6744"/>
                </a:lnTo>
                <a:lnTo>
                  <a:pt x="6185764" y="23041"/>
                </a:lnTo>
                <a:cubicBezTo>
                  <a:pt x="6185764" y="30534"/>
                  <a:pt x="6185858" y="38027"/>
                  <a:pt x="6186045" y="45520"/>
                </a:cubicBezTo>
                <a:cubicBezTo>
                  <a:pt x="6186232" y="53013"/>
                  <a:pt x="6186326" y="59757"/>
                  <a:pt x="6186326" y="65751"/>
                </a:cubicBezTo>
                <a:lnTo>
                  <a:pt x="6186326" y="76990"/>
                </a:lnTo>
                <a:lnTo>
                  <a:pt x="6226226" y="76990"/>
                </a:lnTo>
                <a:cubicBezTo>
                  <a:pt x="6219857" y="66500"/>
                  <a:pt x="6213582" y="57509"/>
                  <a:pt x="6207400" y="50016"/>
                </a:cubicBezTo>
                <a:cubicBezTo>
                  <a:pt x="6201218" y="42523"/>
                  <a:pt x="6195318" y="35592"/>
                  <a:pt x="6189698" y="29223"/>
                </a:cubicBezTo>
                <a:close/>
                <a:moveTo>
                  <a:pt x="1014365" y="0"/>
                </a:moveTo>
                <a:cubicBezTo>
                  <a:pt x="1023357" y="0"/>
                  <a:pt x="1031787" y="1686"/>
                  <a:pt x="1039654" y="5058"/>
                </a:cubicBezTo>
                <a:cubicBezTo>
                  <a:pt x="1047522" y="8430"/>
                  <a:pt x="1054453" y="13019"/>
                  <a:pt x="1060447" y="18826"/>
                </a:cubicBezTo>
                <a:cubicBezTo>
                  <a:pt x="1066442" y="24633"/>
                  <a:pt x="1071125" y="31471"/>
                  <a:pt x="1074497" y="39338"/>
                </a:cubicBezTo>
                <a:cubicBezTo>
                  <a:pt x="1077869" y="47580"/>
                  <a:pt x="1079555" y="56197"/>
                  <a:pt x="1079555" y="65189"/>
                </a:cubicBezTo>
                <a:cubicBezTo>
                  <a:pt x="1079555" y="74181"/>
                  <a:pt x="1077869" y="82610"/>
                  <a:pt x="1074497" y="90478"/>
                </a:cubicBezTo>
                <a:cubicBezTo>
                  <a:pt x="1071125" y="98346"/>
                  <a:pt x="1066442" y="105277"/>
                  <a:pt x="1060447" y="111271"/>
                </a:cubicBezTo>
                <a:cubicBezTo>
                  <a:pt x="1054453" y="117265"/>
                  <a:pt x="1047522" y="121949"/>
                  <a:pt x="1039654" y="125320"/>
                </a:cubicBezTo>
                <a:cubicBezTo>
                  <a:pt x="1031787" y="128692"/>
                  <a:pt x="1023357" y="130378"/>
                  <a:pt x="1014365" y="130378"/>
                </a:cubicBezTo>
                <a:cubicBezTo>
                  <a:pt x="1005374" y="130378"/>
                  <a:pt x="997038" y="128692"/>
                  <a:pt x="989357" y="125320"/>
                </a:cubicBezTo>
                <a:cubicBezTo>
                  <a:pt x="981677" y="121949"/>
                  <a:pt x="974840" y="117265"/>
                  <a:pt x="968845" y="111271"/>
                </a:cubicBezTo>
                <a:cubicBezTo>
                  <a:pt x="962851" y="105277"/>
                  <a:pt x="958168" y="98346"/>
                  <a:pt x="954796" y="90478"/>
                </a:cubicBezTo>
                <a:cubicBezTo>
                  <a:pt x="951424" y="82610"/>
                  <a:pt x="949738" y="74181"/>
                  <a:pt x="949738" y="65189"/>
                </a:cubicBezTo>
                <a:cubicBezTo>
                  <a:pt x="949738" y="56197"/>
                  <a:pt x="951424" y="47768"/>
                  <a:pt x="954796" y="39900"/>
                </a:cubicBezTo>
                <a:cubicBezTo>
                  <a:pt x="958168" y="32033"/>
                  <a:pt x="962851" y="25102"/>
                  <a:pt x="968845" y="19107"/>
                </a:cubicBezTo>
                <a:cubicBezTo>
                  <a:pt x="974840" y="13113"/>
                  <a:pt x="981677" y="8430"/>
                  <a:pt x="989357" y="5058"/>
                </a:cubicBezTo>
                <a:cubicBezTo>
                  <a:pt x="997038" y="1686"/>
                  <a:pt x="1005374" y="0"/>
                  <a:pt x="101436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4400" kern="1200" dirty="0">
              <a:solidFill>
                <a:srgbClr val="FFFF00"/>
              </a:solidFill>
              <a:effectLst/>
              <a:latin typeface="A-OTF 新ゴ Pro H" panose="020B0800000000000000" pitchFamily="50" charset="-128"/>
              <a:ea typeface="A-OTF 新ゴ Pro H" panose="020B0800000000000000" pitchFamily="50" charset="-128"/>
              <a:cs typeface="LINE Seed Sans ExtraBold" panose="020B0803020203020204" pitchFamily="34" charset="0"/>
            </a:endParaRPr>
          </a:p>
        </p:txBody>
      </p:sp>
      <p:cxnSp>
        <p:nvCxnSpPr>
          <p:cNvPr id="13" name="直線コネクタ 12">
            <a:extLst>
              <a:ext uri="{FF2B5EF4-FFF2-40B4-BE49-F238E27FC236}">
                <a16:creationId xmlns:a16="http://schemas.microsoft.com/office/drawing/2014/main" id="{E243C456-0E8B-3A1F-CD19-A5E4E252AC9D}"/>
              </a:ext>
            </a:extLst>
          </p:cNvPr>
          <p:cNvCxnSpPr/>
          <p:nvPr/>
        </p:nvCxnSpPr>
        <p:spPr>
          <a:xfrm>
            <a:off x="442183" y="8925581"/>
            <a:ext cx="652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3556714-8EFA-05A5-0C7D-CDE3A201F8B3}"/>
              </a:ext>
            </a:extLst>
          </p:cNvPr>
          <p:cNvCxnSpPr/>
          <p:nvPr/>
        </p:nvCxnSpPr>
        <p:spPr>
          <a:xfrm>
            <a:off x="442183" y="8203358"/>
            <a:ext cx="652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AB50A0A-6BF2-BF33-C8F3-2C1805402CD8}"/>
              </a:ext>
            </a:extLst>
          </p:cNvPr>
          <p:cNvSpPr txBox="1"/>
          <p:nvPr/>
        </p:nvSpPr>
        <p:spPr>
          <a:xfrm>
            <a:off x="437906" y="6105790"/>
            <a:ext cx="6524625" cy="1384995"/>
          </a:xfrm>
          <a:prstGeom prst="rect">
            <a:avLst/>
          </a:prstGeom>
          <a:solidFill>
            <a:schemeClr val="accent3">
              <a:lumMod val="20000"/>
              <a:lumOff val="80000"/>
            </a:schemeClr>
          </a:solidFill>
        </p:spPr>
        <p:txBody>
          <a:bodyPr wrap="square">
            <a:spAutoFit/>
          </a:bodyPr>
          <a:lstStyle/>
          <a:p>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OS</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Windows 11</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Pro</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64bit</a:t>
            </a:r>
          </a:p>
          <a:p>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intel Core Ultra 9 285K</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24</a:t>
            </a:r>
            <a:r>
              <a:rPr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コア</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(P8+E16)</a:t>
            </a:r>
            <a:r>
              <a:rPr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24</a:t>
            </a:r>
            <a:r>
              <a:rPr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スレッド </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(3.7GHz/tb.5.6GHz)</a:t>
            </a:r>
          </a:p>
          <a:p>
            <a:r>
              <a:rPr kumimoji="1" lang="ja-JP" altLang="en-US" sz="1200" b="1" dirty="0">
                <a:solidFill>
                  <a:srgbClr val="1C1C1C"/>
                </a:solidFill>
                <a:latin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cs typeface="Segoe UI" panose="020B0502040204020203" pitchFamily="34" charset="0"/>
              </a:rPr>
              <a:t>CPU</a:t>
            </a:r>
            <a:r>
              <a:rPr kumimoji="1" lang="ja-JP" altLang="en-US" sz="1200" b="1" dirty="0">
                <a:solidFill>
                  <a:srgbClr val="1C1C1C"/>
                </a:solidFill>
                <a:latin typeface="游ゴシック" panose="020B0400000000000000" pitchFamily="50" charset="-128"/>
                <a:cs typeface="Segoe UI" panose="020B0502040204020203" pitchFamily="34" charset="0"/>
              </a:rPr>
              <a:t>クーラー：水冷一体型 </a:t>
            </a:r>
            <a:r>
              <a:rPr kumimoji="1" lang="en-US" altLang="ja-JP" sz="1200" b="1" dirty="0">
                <a:solidFill>
                  <a:srgbClr val="1C1C1C"/>
                </a:solidFill>
                <a:latin typeface="游ゴシック" panose="020B0400000000000000" pitchFamily="50" charset="-128"/>
                <a:cs typeface="Segoe UI" panose="020B0502040204020203" pitchFamily="34" charset="0"/>
              </a:rPr>
              <a:t>360mm</a:t>
            </a:r>
            <a:r>
              <a:rPr kumimoji="1" lang="ja-JP" altLang="en-US" sz="1200" b="1" dirty="0">
                <a:solidFill>
                  <a:srgbClr val="1C1C1C"/>
                </a:solidFill>
                <a:latin typeface="游ゴシック" panose="020B0400000000000000" pitchFamily="50" charset="-128"/>
                <a:cs typeface="Segoe UI" panose="020B0502040204020203" pitchFamily="34" charset="0"/>
              </a:rPr>
              <a:t>ラジエーター</a:t>
            </a:r>
            <a:r>
              <a:rPr kumimoji="1" lang="en-US" altLang="ja-JP" sz="1200" b="1" dirty="0">
                <a:solidFill>
                  <a:srgbClr val="1C1C1C"/>
                </a:solidFill>
                <a:latin typeface="游ゴシック" panose="020B0400000000000000" pitchFamily="50" charset="-128"/>
                <a:cs typeface="Segoe UI" panose="020B0502040204020203" pitchFamily="34" charset="0"/>
              </a:rPr>
              <a:t>, 120mm FAN x3</a:t>
            </a:r>
            <a:endPar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メモリ：</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64GB</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32GB×2</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DDR5</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-5600</a:t>
            </a:r>
            <a:r>
              <a:rPr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PC5-48000</a:t>
            </a:r>
            <a:r>
              <a:rPr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endPar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SSD</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4TB M.2 NVMe SSD </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R:7000MB/s, W:6700MB/s, 2400TBW</a:t>
            </a:r>
          </a:p>
          <a:p>
            <a:r>
              <a:rPr kumimoji="1" lang="ja-JP" altLang="en-US" sz="1200" b="1" dirty="0">
                <a:solidFill>
                  <a:srgbClr val="1C1C1C"/>
                </a:solidFill>
                <a:latin typeface="游ゴシック" panose="020B0400000000000000" pitchFamily="50" charset="-128"/>
                <a:cs typeface="Segoe UI" panose="020B0502040204020203" pitchFamily="34" charset="0"/>
              </a:rPr>
              <a:t>■ </a:t>
            </a:r>
            <a:r>
              <a:rPr kumimoji="1" lang="en-US" altLang="ja-JP" sz="1200" b="1" dirty="0">
                <a:solidFill>
                  <a:srgbClr val="1C1C1C"/>
                </a:solidFill>
                <a:latin typeface="游ゴシック" panose="020B0400000000000000" pitchFamily="50" charset="-128"/>
                <a:cs typeface="Segoe UI" panose="020B0502040204020203" pitchFamily="34" charset="0"/>
              </a:rPr>
              <a:t>HDD</a:t>
            </a:r>
            <a:r>
              <a:rPr kumimoji="1" lang="ja-JP" altLang="en-US" sz="1200" b="1" dirty="0">
                <a:solidFill>
                  <a:srgbClr val="1C1C1C"/>
                </a:solidFill>
                <a:latin typeface="游ゴシック" panose="020B0400000000000000" pitchFamily="50" charset="-128"/>
                <a:cs typeface="Segoe UI" panose="020B0502040204020203" pitchFamily="34" charset="0"/>
              </a:rPr>
              <a:t>：</a:t>
            </a:r>
            <a:r>
              <a:rPr kumimoji="1" lang="en-US" altLang="ja-JP" sz="1200" b="1" dirty="0">
                <a:solidFill>
                  <a:srgbClr val="1C1C1C"/>
                </a:solidFill>
                <a:latin typeface="游ゴシック" panose="020B0400000000000000" pitchFamily="50" charset="-128"/>
                <a:cs typeface="Segoe UI" panose="020B0502040204020203" pitchFamily="34" charset="0"/>
              </a:rPr>
              <a:t>【RAID10】16TB(x4) </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7200rpm , MTBF=200</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万時間 高耐久</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HDD</a:t>
            </a:r>
          </a:p>
          <a:p>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GPU</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NVIDIA GeForce RTX5090</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32</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GB-GDDR7 (CUDA</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コア </a:t>
            </a:r>
            <a:r>
              <a:rPr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21</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,760</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基</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p>
        </p:txBody>
      </p:sp>
      <p:sp>
        <p:nvSpPr>
          <p:cNvPr id="20" name="テキスト ボックス 19">
            <a:extLst>
              <a:ext uri="{FF2B5EF4-FFF2-40B4-BE49-F238E27FC236}">
                <a16:creationId xmlns:a16="http://schemas.microsoft.com/office/drawing/2014/main" id="{69BD3D00-E9AE-E680-5F55-919B890EDBF1}"/>
              </a:ext>
            </a:extLst>
          </p:cNvPr>
          <p:cNvSpPr txBox="1"/>
          <p:nvPr/>
        </p:nvSpPr>
        <p:spPr>
          <a:xfrm>
            <a:off x="520100" y="8253318"/>
            <a:ext cx="3082533" cy="646331"/>
          </a:xfrm>
          <a:prstGeom prst="rect">
            <a:avLst/>
          </a:prstGeom>
          <a:noFill/>
        </p:spPr>
        <p:txBody>
          <a:bodyPr wrap="square">
            <a:spAutoFit/>
          </a:bodyPr>
          <a:lstStyle/>
          <a:p>
            <a:r>
              <a:rPr kumimoji="1" lang="ja-JP" altLang="en-US"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アプライドオリジナル</a:t>
            </a:r>
            <a:r>
              <a:rPr kumimoji="1" lang="en-US" altLang="ja-JP"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BTO</a:t>
            </a:r>
          </a:p>
          <a:p>
            <a:r>
              <a:rPr kumimoji="1" lang="ja-JP" altLang="en-US"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信頼性の</a:t>
            </a:r>
            <a:r>
              <a:rPr kumimoji="1" lang="en-US" altLang="ja-JP"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RAID10</a:t>
            </a:r>
            <a:r>
              <a:rPr kumimoji="1" lang="ja-JP" altLang="en-US"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＋先端</a:t>
            </a:r>
            <a:r>
              <a:rPr kumimoji="1" lang="en-US" altLang="ja-JP"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GPU</a:t>
            </a:r>
            <a:r>
              <a:rPr kumimoji="1" lang="ja-JP" altLang="en-US"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で</a:t>
            </a:r>
            <a:endParaRPr kumimoji="1" lang="en-US" altLang="ja-JP"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endParaRPr>
          </a:p>
          <a:p>
            <a:r>
              <a:rPr kumimoji="1" lang="ja-JP" altLang="en-US"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止まらない</a:t>
            </a:r>
            <a:r>
              <a:rPr kumimoji="1" lang="en-US" altLang="ja-JP"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AI</a:t>
            </a:r>
            <a:r>
              <a:rPr kumimoji="1" lang="ja-JP" altLang="en-US" sz="12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解析モデル</a:t>
            </a:r>
            <a:endParaRPr lang="ja-JP" altLang="en-US" sz="3200" b="1" dirty="0">
              <a:latin typeface="A-OTF 新ゴ Pro M" panose="020B0500000000000000" pitchFamily="50" charset="-128"/>
              <a:ea typeface="A-OTF 新ゴ Pro M" panose="020B0500000000000000" pitchFamily="50" charset="-128"/>
            </a:endParaRPr>
          </a:p>
        </p:txBody>
      </p:sp>
      <p:sp>
        <p:nvSpPr>
          <p:cNvPr id="21" name="テキスト ボックス 20">
            <a:extLst>
              <a:ext uri="{FF2B5EF4-FFF2-40B4-BE49-F238E27FC236}">
                <a16:creationId xmlns:a16="http://schemas.microsoft.com/office/drawing/2014/main" id="{8AD61246-3F3E-0C4C-5B30-97BE20919084}"/>
              </a:ext>
            </a:extLst>
          </p:cNvPr>
          <p:cNvSpPr txBox="1"/>
          <p:nvPr/>
        </p:nvSpPr>
        <p:spPr>
          <a:xfrm>
            <a:off x="437906" y="7641219"/>
            <a:ext cx="6524625" cy="461665"/>
          </a:xfrm>
          <a:prstGeom prst="rect">
            <a:avLst/>
          </a:prstGeom>
          <a:noFill/>
        </p:spPr>
        <p:txBody>
          <a:bodyPr wrap="square">
            <a:spAutoFit/>
          </a:bodyPr>
          <a:lstStyle/>
          <a:p>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上記仕様からカスタマイズも承ります。メモリ・ストレージの増設やグラフィックボード・</a:t>
            </a:r>
            <a:r>
              <a:rPr kumimoji="1" lang="en-US" altLang="ja-JP"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OS</a:t>
            </a:r>
            <a:r>
              <a:rPr kumimoji="1" lang="ja-JP" altLang="en-US" sz="12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の変更、また冷却性や耐久性が高い部品へのアップグレードも可能です。</a:t>
            </a:r>
            <a:endParaRPr lang="ja-JP" altLang="en-US" sz="32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F19B08B3-6CAD-8DC7-EDF7-05AD19A33B49}"/>
              </a:ext>
            </a:extLst>
          </p:cNvPr>
          <p:cNvCxnSpPr>
            <a:cxnSpLocks/>
          </p:cNvCxnSpPr>
          <p:nvPr/>
        </p:nvCxnSpPr>
        <p:spPr>
          <a:xfrm>
            <a:off x="395288" y="3364969"/>
            <a:ext cx="3947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7C88CE2E-AC1B-8E50-A7F2-8B4FA80B9660}"/>
              </a:ext>
            </a:extLst>
          </p:cNvPr>
          <p:cNvSpPr/>
          <p:nvPr/>
        </p:nvSpPr>
        <p:spPr>
          <a:xfrm>
            <a:off x="4317479" y="3330431"/>
            <a:ext cx="69076" cy="690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9EA7939-4C1B-B341-C6A4-3F0B492AD2B1}"/>
              </a:ext>
            </a:extLst>
          </p:cNvPr>
          <p:cNvSpPr/>
          <p:nvPr/>
        </p:nvSpPr>
        <p:spPr>
          <a:xfrm>
            <a:off x="437905" y="3505579"/>
            <a:ext cx="3840749" cy="1104853"/>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0FB6947F-88D7-5038-AAFE-948388A8AB95}"/>
              </a:ext>
            </a:extLst>
          </p:cNvPr>
          <p:cNvSpPr/>
          <p:nvPr/>
        </p:nvSpPr>
        <p:spPr>
          <a:xfrm>
            <a:off x="437905" y="4737320"/>
            <a:ext cx="3840749" cy="1104853"/>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51A86482-936E-9C6D-75DA-07B6EA1C4BBF}"/>
              </a:ext>
            </a:extLst>
          </p:cNvPr>
          <p:cNvSpPr txBox="1"/>
          <p:nvPr/>
        </p:nvSpPr>
        <p:spPr>
          <a:xfrm>
            <a:off x="431636" y="2661924"/>
            <a:ext cx="3954919" cy="707886"/>
          </a:xfrm>
          <a:prstGeom prst="rect">
            <a:avLst/>
          </a:prstGeom>
          <a:noFill/>
        </p:spPr>
        <p:txBody>
          <a:bodyPr wrap="square">
            <a:spAutoFit/>
          </a:bodyPr>
          <a:lstStyle/>
          <a:p>
            <a:r>
              <a:rPr lang="ja-JP" altLang="en-US" sz="2000" dirty="0">
                <a:latin typeface="A-OTF 新ゴ Pro B" panose="020B0700000000000000" pitchFamily="50" charset="-128"/>
                <a:ea typeface="A-OTF 新ゴ Pro B" panose="020B0700000000000000" pitchFamily="50" charset="-128"/>
              </a:rPr>
              <a:t>毎日の高度な画像解析が快適になる圧倒的な性能と耐久性</a:t>
            </a:r>
            <a:endParaRPr lang="en-US" altLang="ja-JP" sz="2000" dirty="0">
              <a:latin typeface="A-OTF 新ゴ Pro B" panose="020B0700000000000000" pitchFamily="50" charset="-128"/>
              <a:ea typeface="A-OTF 新ゴ Pro B" panose="020B0700000000000000" pitchFamily="50" charset="-128"/>
            </a:endParaRPr>
          </a:p>
        </p:txBody>
      </p:sp>
      <p:sp>
        <p:nvSpPr>
          <p:cNvPr id="30" name="テキスト ボックス 29">
            <a:extLst>
              <a:ext uri="{FF2B5EF4-FFF2-40B4-BE49-F238E27FC236}">
                <a16:creationId xmlns:a16="http://schemas.microsoft.com/office/drawing/2014/main" id="{2DD8BAA5-8C6F-E3E1-1462-9610E1DC87C5}"/>
              </a:ext>
            </a:extLst>
          </p:cNvPr>
          <p:cNvSpPr txBox="1"/>
          <p:nvPr/>
        </p:nvSpPr>
        <p:spPr>
          <a:xfrm>
            <a:off x="1925404" y="3591320"/>
            <a:ext cx="2353250" cy="307777"/>
          </a:xfrm>
          <a:prstGeom prst="rect">
            <a:avLst/>
          </a:prstGeom>
          <a:noFill/>
        </p:spPr>
        <p:txBody>
          <a:bodyPr wrap="square">
            <a:spAutoFit/>
          </a:bodyPr>
          <a:lstStyle/>
          <a:p>
            <a:r>
              <a:rPr kumimoji="1" lang="ja-JP" altLang="en-US" sz="14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最新の</a:t>
            </a:r>
            <a:r>
              <a:rPr kumimoji="1" lang="en-US" altLang="ja-JP" sz="14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CPU&amp;GPU</a:t>
            </a:r>
            <a:r>
              <a:rPr kumimoji="1" lang="ja-JP" altLang="en-US" sz="1400" b="1" dirty="0">
                <a:solidFill>
                  <a:srgbClr val="1C1C1C"/>
                </a:solidFill>
                <a:latin typeface="A-OTF 新ゴ Pro M" panose="020B0500000000000000" pitchFamily="50" charset="-128"/>
                <a:ea typeface="A-OTF 新ゴ Pro M" panose="020B0500000000000000" pitchFamily="50" charset="-128"/>
                <a:cs typeface="Segoe UI" panose="020B0502040204020203" pitchFamily="34" charset="0"/>
              </a:rPr>
              <a:t>搭載</a:t>
            </a:r>
            <a:endParaRPr lang="ja-JP" altLang="en-US" sz="3600" b="1" dirty="0">
              <a:latin typeface="A-OTF 新ゴ Pro M" panose="020B0500000000000000" pitchFamily="50" charset="-128"/>
              <a:ea typeface="A-OTF 新ゴ Pro M" panose="020B0500000000000000" pitchFamily="50" charset="-128"/>
            </a:endParaRPr>
          </a:p>
        </p:txBody>
      </p:sp>
      <p:sp>
        <p:nvSpPr>
          <p:cNvPr id="31" name="テキスト ボックス 30">
            <a:extLst>
              <a:ext uri="{FF2B5EF4-FFF2-40B4-BE49-F238E27FC236}">
                <a16:creationId xmlns:a16="http://schemas.microsoft.com/office/drawing/2014/main" id="{EBF0DE60-E0D2-A8BE-06BD-6E1A1555C09C}"/>
              </a:ext>
            </a:extLst>
          </p:cNvPr>
          <p:cNvSpPr txBox="1"/>
          <p:nvPr/>
        </p:nvSpPr>
        <p:spPr>
          <a:xfrm>
            <a:off x="1925404" y="3908601"/>
            <a:ext cx="2353250" cy="577081"/>
          </a:xfrm>
          <a:prstGeom prst="rect">
            <a:avLst/>
          </a:prstGeom>
          <a:noFill/>
        </p:spPr>
        <p:txBody>
          <a:bodyPr wrap="square">
            <a:spAutoFit/>
          </a:bodyPr>
          <a:lstStyle/>
          <a:p>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AI</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に特化した</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Core Ultra</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の最上級クラスである</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Ultra9</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と、</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GeForce</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最高峰の</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5090</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を搭載</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a:t>
            </a:r>
          </a:p>
        </p:txBody>
      </p:sp>
      <p:pic>
        <p:nvPicPr>
          <p:cNvPr id="35" name="図 34">
            <a:extLst>
              <a:ext uri="{FF2B5EF4-FFF2-40B4-BE49-F238E27FC236}">
                <a16:creationId xmlns:a16="http://schemas.microsoft.com/office/drawing/2014/main" id="{D8B53FAF-276D-64BF-1666-E9209698FD7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4848" b="27831"/>
          <a:stretch>
            <a:fillRect/>
          </a:stretch>
        </p:blipFill>
        <p:spPr>
          <a:xfrm>
            <a:off x="0" y="-25386"/>
            <a:ext cx="7559675" cy="2504129"/>
          </a:xfrm>
          <a:prstGeom prst="rect">
            <a:avLst/>
          </a:prstGeom>
        </p:spPr>
      </p:pic>
      <p:pic>
        <p:nvPicPr>
          <p:cNvPr id="37" name="図 36">
            <a:extLst>
              <a:ext uri="{FF2B5EF4-FFF2-40B4-BE49-F238E27FC236}">
                <a16:creationId xmlns:a16="http://schemas.microsoft.com/office/drawing/2014/main" id="{636BA90E-C626-7B67-C12B-CA19AF860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54" y="327437"/>
            <a:ext cx="2920008" cy="1947645"/>
          </a:xfrm>
          <a:prstGeom prst="rect">
            <a:avLst/>
          </a:prstGeom>
        </p:spPr>
      </p:pic>
      <p:sp>
        <p:nvSpPr>
          <p:cNvPr id="38" name="テキスト ボックス 37">
            <a:extLst>
              <a:ext uri="{FF2B5EF4-FFF2-40B4-BE49-F238E27FC236}">
                <a16:creationId xmlns:a16="http://schemas.microsoft.com/office/drawing/2014/main" id="{51B35A91-8378-79B0-0576-02F6B15FCDFA}"/>
              </a:ext>
            </a:extLst>
          </p:cNvPr>
          <p:cNvSpPr txBox="1"/>
          <p:nvPr/>
        </p:nvSpPr>
        <p:spPr>
          <a:xfrm>
            <a:off x="444444" y="939388"/>
            <a:ext cx="3954919" cy="830997"/>
          </a:xfrm>
          <a:prstGeom prst="rect">
            <a:avLst/>
          </a:prstGeom>
          <a:noFill/>
        </p:spPr>
        <p:txBody>
          <a:bodyPr wrap="square">
            <a:spAutoFit/>
            <a:scene3d>
              <a:camera prst="orthographicFront"/>
              <a:lightRig rig="threePt" dir="t"/>
            </a:scene3d>
            <a:sp3d extrusionH="6350"/>
          </a:bodyPr>
          <a:lstStyle/>
          <a:p>
            <a:r>
              <a:rPr lang="en-US" altLang="ja-JP" sz="2400" dirty="0">
                <a:solidFill>
                  <a:schemeClr val="bg1"/>
                </a:solidFill>
                <a:effectLst>
                  <a:glow rad="228600">
                    <a:schemeClr val="accent5">
                      <a:satMod val="175000"/>
                      <a:alpha val="40000"/>
                    </a:schemeClr>
                  </a:glow>
                </a:effectLst>
                <a:latin typeface="A-OTF 新ゴ Pro B" panose="020B0700000000000000" pitchFamily="50" charset="-128"/>
                <a:ea typeface="A-OTF 新ゴ Pro B" panose="020B0700000000000000" pitchFamily="50" charset="-128"/>
              </a:rPr>
              <a:t>RAID10</a:t>
            </a:r>
            <a:r>
              <a:rPr lang="ja-JP" altLang="en-US" sz="2400" dirty="0">
                <a:solidFill>
                  <a:schemeClr val="bg1"/>
                </a:solidFill>
                <a:effectLst>
                  <a:glow rad="101600">
                    <a:schemeClr val="tx1">
                      <a:alpha val="60000"/>
                    </a:schemeClr>
                  </a:glow>
                </a:effectLst>
                <a:latin typeface="A-OTF 新ゴ Pro B" panose="020B0700000000000000" pitchFamily="50" charset="-128"/>
                <a:ea typeface="A-OTF 新ゴ Pro B" panose="020B0700000000000000" pitchFamily="50" charset="-128"/>
              </a:rPr>
              <a:t> 構築済み</a:t>
            </a:r>
            <a:endParaRPr lang="en-US" altLang="ja-JP" sz="2400" dirty="0">
              <a:solidFill>
                <a:schemeClr val="bg1"/>
              </a:solidFill>
              <a:effectLst>
                <a:glow rad="101600">
                  <a:schemeClr val="tx1">
                    <a:alpha val="60000"/>
                  </a:schemeClr>
                </a:glow>
              </a:effectLst>
              <a:latin typeface="A-OTF 新ゴ Pro B" panose="020B0700000000000000" pitchFamily="50" charset="-128"/>
              <a:ea typeface="A-OTF 新ゴ Pro B" panose="020B0700000000000000" pitchFamily="50" charset="-128"/>
            </a:endParaRPr>
          </a:p>
          <a:p>
            <a:r>
              <a:rPr lang="en-US" altLang="ja-JP" sz="2400" dirty="0">
                <a:solidFill>
                  <a:schemeClr val="bg1"/>
                </a:solidFill>
                <a:effectLst>
                  <a:glow rad="101600">
                    <a:schemeClr val="tx1">
                      <a:alpha val="60000"/>
                    </a:schemeClr>
                  </a:glow>
                </a:effectLst>
                <a:latin typeface="A-OTF 新ゴ Pro B" panose="020B0700000000000000" pitchFamily="50" charset="-128"/>
                <a:ea typeface="A-OTF 新ゴ Pro B" panose="020B0700000000000000" pitchFamily="50" charset="-128"/>
              </a:rPr>
              <a:t>GPU</a:t>
            </a:r>
            <a:r>
              <a:rPr lang="ja-JP" altLang="en-US" sz="2400" dirty="0">
                <a:solidFill>
                  <a:schemeClr val="bg1"/>
                </a:solidFill>
                <a:effectLst>
                  <a:glow rad="101600">
                    <a:schemeClr val="tx1">
                      <a:alpha val="60000"/>
                    </a:schemeClr>
                  </a:glow>
                </a:effectLst>
                <a:latin typeface="A-OTF 新ゴ Pro B" panose="020B0700000000000000" pitchFamily="50" charset="-128"/>
                <a:ea typeface="A-OTF 新ゴ Pro B" panose="020B0700000000000000" pitchFamily="50" charset="-128"/>
              </a:rPr>
              <a:t>ワークステーション</a:t>
            </a:r>
            <a:endParaRPr lang="en-US" altLang="ja-JP" sz="2400" dirty="0">
              <a:solidFill>
                <a:schemeClr val="bg1"/>
              </a:solidFill>
              <a:effectLst>
                <a:glow rad="101600">
                  <a:schemeClr val="tx1">
                    <a:alpha val="60000"/>
                  </a:schemeClr>
                </a:glow>
              </a:effectLst>
              <a:latin typeface="A-OTF 新ゴ Pro B" panose="020B0700000000000000" pitchFamily="50" charset="-128"/>
              <a:ea typeface="A-OTF 新ゴ Pro B" panose="020B0700000000000000" pitchFamily="50" charset="-128"/>
            </a:endParaRPr>
          </a:p>
        </p:txBody>
      </p:sp>
      <p:sp>
        <p:nvSpPr>
          <p:cNvPr id="39" name="テキスト ボックス 38">
            <a:extLst>
              <a:ext uri="{FF2B5EF4-FFF2-40B4-BE49-F238E27FC236}">
                <a16:creationId xmlns:a16="http://schemas.microsoft.com/office/drawing/2014/main" id="{1BE859EC-FE17-9BBF-3CBB-6878F35A78CF}"/>
              </a:ext>
            </a:extLst>
          </p:cNvPr>
          <p:cNvSpPr txBox="1"/>
          <p:nvPr/>
        </p:nvSpPr>
        <p:spPr>
          <a:xfrm>
            <a:off x="444444" y="601835"/>
            <a:ext cx="3954919" cy="369332"/>
          </a:xfrm>
          <a:prstGeom prst="rect">
            <a:avLst/>
          </a:prstGeom>
          <a:noFill/>
        </p:spPr>
        <p:txBody>
          <a:bodyPr wrap="square">
            <a:spAutoFit/>
            <a:scene3d>
              <a:camera prst="orthographicFront"/>
              <a:lightRig rig="threePt" dir="t"/>
            </a:scene3d>
            <a:sp3d extrusionH="6350"/>
          </a:bodyPr>
          <a:lstStyle/>
          <a:p>
            <a:r>
              <a:rPr lang="en-US" altLang="ja-JP" dirty="0">
                <a:solidFill>
                  <a:srgbClr val="FFFF00"/>
                </a:solidFill>
                <a:effectLst>
                  <a:glow rad="101600">
                    <a:schemeClr val="tx1">
                      <a:alpha val="60000"/>
                    </a:schemeClr>
                  </a:glow>
                </a:effectLst>
                <a:latin typeface="A-OTF 新ゴ Pro B" panose="020B0700000000000000" pitchFamily="50" charset="-128"/>
                <a:ea typeface="A-OTF 新ゴ Pro B" panose="020B0700000000000000" pitchFamily="50" charset="-128"/>
              </a:rPr>
              <a:t>AI</a:t>
            </a:r>
            <a:r>
              <a:rPr lang="ja-JP" altLang="en-US" dirty="0">
                <a:solidFill>
                  <a:srgbClr val="FFFF00"/>
                </a:solidFill>
                <a:effectLst>
                  <a:glow rad="101600">
                    <a:schemeClr val="tx1">
                      <a:alpha val="60000"/>
                    </a:schemeClr>
                  </a:glow>
                </a:effectLst>
                <a:latin typeface="A-OTF 新ゴ Pro B" panose="020B0700000000000000" pitchFamily="50" charset="-128"/>
                <a:ea typeface="A-OTF 新ゴ Pro B" panose="020B0700000000000000" pitchFamily="50" charset="-128"/>
              </a:rPr>
              <a:t>画像解析用途にお勧め</a:t>
            </a:r>
            <a:endParaRPr lang="en-US" altLang="ja-JP" dirty="0">
              <a:solidFill>
                <a:srgbClr val="FFFF00"/>
              </a:solidFill>
              <a:effectLst>
                <a:glow rad="101600">
                  <a:schemeClr val="tx1">
                    <a:alpha val="60000"/>
                  </a:schemeClr>
                </a:glow>
              </a:effectLst>
              <a:latin typeface="A-OTF 新ゴ Pro B" panose="020B0700000000000000" pitchFamily="50" charset="-128"/>
              <a:ea typeface="A-OTF 新ゴ Pro B" panose="020B0700000000000000" pitchFamily="50" charset="-128"/>
            </a:endParaRPr>
          </a:p>
        </p:txBody>
      </p:sp>
      <p:sp>
        <p:nvSpPr>
          <p:cNvPr id="40" name="正方形/長方形 39">
            <a:extLst>
              <a:ext uri="{FF2B5EF4-FFF2-40B4-BE49-F238E27FC236}">
                <a16:creationId xmlns:a16="http://schemas.microsoft.com/office/drawing/2014/main" id="{460CC036-F1A8-2594-ABB5-A89812B09E64}"/>
              </a:ext>
            </a:extLst>
          </p:cNvPr>
          <p:cNvSpPr/>
          <p:nvPr/>
        </p:nvSpPr>
        <p:spPr>
          <a:xfrm>
            <a:off x="520100" y="1770385"/>
            <a:ext cx="3651850" cy="36933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DE882EB2-F958-DC2E-D9D9-16D5257747D8}"/>
              </a:ext>
            </a:extLst>
          </p:cNvPr>
          <p:cNvSpPr txBox="1"/>
          <p:nvPr/>
        </p:nvSpPr>
        <p:spPr>
          <a:xfrm>
            <a:off x="538615" y="1822832"/>
            <a:ext cx="3633336" cy="261610"/>
          </a:xfrm>
          <a:prstGeom prst="rect">
            <a:avLst/>
          </a:prstGeom>
          <a:noFill/>
        </p:spPr>
        <p:txBody>
          <a:bodyPr wrap="square">
            <a:spAutoFit/>
          </a:bodyPr>
          <a:lstStyle/>
          <a:p>
            <a:r>
              <a:rPr lang="ja-JP" altLang="en-US" sz="1100" dirty="0">
                <a:solidFill>
                  <a:schemeClr val="bg1"/>
                </a:solidFill>
                <a:latin typeface="A-OTF 新ゴ Pro DB" panose="020B0600000000000000" pitchFamily="50" charset="-128"/>
                <a:ea typeface="A-OTF 新ゴ Pro DB" panose="020B0600000000000000" pitchFamily="50" charset="-128"/>
              </a:rPr>
              <a:t>速度・冗長性・耐久性を兼ね備えたハイエンドモデル</a:t>
            </a:r>
            <a:endParaRPr lang="en-US" altLang="ja-JP" sz="1100" dirty="0">
              <a:solidFill>
                <a:schemeClr val="bg1"/>
              </a:solidFill>
              <a:latin typeface="A-OTF 新ゴ Pro DB" panose="020B0600000000000000" pitchFamily="50" charset="-128"/>
              <a:ea typeface="A-OTF 新ゴ Pro DB" panose="020B0600000000000000" pitchFamily="50" charset="-128"/>
            </a:endParaRPr>
          </a:p>
        </p:txBody>
      </p:sp>
      <p:grpSp>
        <p:nvGrpSpPr>
          <p:cNvPr id="43" name="グループ化 42">
            <a:extLst>
              <a:ext uri="{FF2B5EF4-FFF2-40B4-BE49-F238E27FC236}">
                <a16:creationId xmlns:a16="http://schemas.microsoft.com/office/drawing/2014/main" id="{DCDDB36D-71ED-9D94-8225-9725ED356F3B}"/>
              </a:ext>
            </a:extLst>
          </p:cNvPr>
          <p:cNvGrpSpPr/>
          <p:nvPr/>
        </p:nvGrpSpPr>
        <p:grpSpPr>
          <a:xfrm>
            <a:off x="6048589" y="1770385"/>
            <a:ext cx="1150073" cy="441404"/>
            <a:chOff x="5050683" y="1623045"/>
            <a:chExt cx="1504807" cy="577552"/>
          </a:xfrm>
          <a:effectLst>
            <a:glow rad="63500">
              <a:schemeClr val="accent5">
                <a:lumMod val="20000"/>
                <a:lumOff val="80000"/>
                <a:alpha val="60000"/>
              </a:schemeClr>
            </a:glow>
          </a:effectLst>
        </p:grpSpPr>
        <p:pic>
          <p:nvPicPr>
            <p:cNvPr id="1030" name="図 155">
              <a:extLst>
                <a:ext uri="{FF2B5EF4-FFF2-40B4-BE49-F238E27FC236}">
                  <a16:creationId xmlns:a16="http://schemas.microsoft.com/office/drawing/2014/main" id="{34AC6EA1-2FC8-ACEE-90CE-ACEFBFE84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683" y="1624335"/>
              <a:ext cx="576263" cy="5762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31" name="図 1110">
              <a:extLst>
                <a:ext uri="{FF2B5EF4-FFF2-40B4-BE49-F238E27FC236}">
                  <a16:creationId xmlns:a16="http://schemas.microsoft.com/office/drawing/2014/main" id="{ACD54B8C-A65F-0288-454E-4A941238A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828" y="1623045"/>
              <a:ext cx="855662" cy="574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47" name="図 46">
            <a:extLst>
              <a:ext uri="{FF2B5EF4-FFF2-40B4-BE49-F238E27FC236}">
                <a16:creationId xmlns:a16="http://schemas.microsoft.com/office/drawing/2014/main" id="{A8640105-A125-FBBF-EAF7-5AAAAF76D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3344" y="2845820"/>
            <a:ext cx="2289187" cy="3050313"/>
          </a:xfrm>
          <a:prstGeom prst="rect">
            <a:avLst/>
          </a:prstGeom>
        </p:spPr>
      </p:pic>
      <p:pic>
        <p:nvPicPr>
          <p:cNvPr id="53" name="図 52">
            <a:extLst>
              <a:ext uri="{FF2B5EF4-FFF2-40B4-BE49-F238E27FC236}">
                <a16:creationId xmlns:a16="http://schemas.microsoft.com/office/drawing/2014/main" id="{89FD9A61-6445-60A3-3D9A-4E62CF481A5A}"/>
              </a:ext>
            </a:extLst>
          </p:cNvPr>
          <p:cNvPicPr>
            <a:picLocks noChangeAspect="1"/>
          </p:cNvPicPr>
          <p:nvPr/>
        </p:nvPicPr>
        <p:blipFill>
          <a:blip r:embed="rId8">
            <a:extLst>
              <a:ext uri="{28A0092B-C50C-407E-A947-70E740481C1C}">
                <a14:useLocalDpi xmlns:a14="http://schemas.microsoft.com/office/drawing/2010/main" val="0"/>
              </a:ext>
            </a:extLst>
          </a:blip>
          <a:srcRect t="27783"/>
          <a:stretch>
            <a:fillRect/>
          </a:stretch>
        </p:blipFill>
        <p:spPr>
          <a:xfrm>
            <a:off x="520100" y="3581816"/>
            <a:ext cx="1406754" cy="939243"/>
          </a:xfrm>
          <a:prstGeom prst="rect">
            <a:avLst/>
          </a:prstGeom>
        </p:spPr>
      </p:pic>
      <p:sp>
        <p:nvSpPr>
          <p:cNvPr id="54" name="テキスト ボックス 53">
            <a:extLst>
              <a:ext uri="{FF2B5EF4-FFF2-40B4-BE49-F238E27FC236}">
                <a16:creationId xmlns:a16="http://schemas.microsoft.com/office/drawing/2014/main" id="{7BE7996F-AAE9-42FB-5E17-39A78A81B222}"/>
              </a:ext>
            </a:extLst>
          </p:cNvPr>
          <p:cNvSpPr txBox="1"/>
          <p:nvPr/>
        </p:nvSpPr>
        <p:spPr>
          <a:xfrm>
            <a:off x="1925404" y="4817127"/>
            <a:ext cx="2353250" cy="307777"/>
          </a:xfrm>
          <a:prstGeom prst="rect">
            <a:avLst/>
          </a:prstGeom>
          <a:noFill/>
        </p:spPr>
        <p:txBody>
          <a:bodyPr wrap="square">
            <a:spAutoFit/>
          </a:bodyPr>
          <a:lstStyle/>
          <a:p>
            <a:r>
              <a:rPr lang="ja-JP" altLang="en-US" sz="1400" b="1" dirty="0">
                <a:latin typeface="A-OTF 新ゴ Pro M" panose="020B0500000000000000" pitchFamily="50" charset="-128"/>
                <a:ea typeface="A-OTF 新ゴ Pro M" panose="020B0500000000000000" pitchFamily="50" charset="-128"/>
              </a:rPr>
              <a:t>最上級品質のストレージ</a:t>
            </a:r>
          </a:p>
        </p:txBody>
      </p:sp>
      <p:sp>
        <p:nvSpPr>
          <p:cNvPr id="55" name="テキスト ボックス 54">
            <a:extLst>
              <a:ext uri="{FF2B5EF4-FFF2-40B4-BE49-F238E27FC236}">
                <a16:creationId xmlns:a16="http://schemas.microsoft.com/office/drawing/2014/main" id="{A7BAA0EA-B5E5-0A26-574D-D4D0D69A9BE0}"/>
              </a:ext>
            </a:extLst>
          </p:cNvPr>
          <p:cNvSpPr txBox="1"/>
          <p:nvPr/>
        </p:nvSpPr>
        <p:spPr>
          <a:xfrm>
            <a:off x="1925404" y="5134408"/>
            <a:ext cx="2353250" cy="577081"/>
          </a:xfrm>
          <a:prstGeom prst="rect">
            <a:avLst/>
          </a:prstGeom>
          <a:noFill/>
        </p:spPr>
        <p:txBody>
          <a:bodyPr wrap="square">
            <a:spAutoFit/>
          </a:bodyPr>
          <a:lstStyle/>
          <a:p>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エンタープライズ向けに作られた</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WD</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社製最高峰のグレード</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a:t>
            </a:r>
          </a:p>
          <a:p>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RAID10</a:t>
            </a:r>
            <a:r>
              <a:rPr kumimoji="1" lang="ja-JP" altLang="en-US"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で高速かつ安心仕様</a:t>
            </a:r>
            <a:r>
              <a:rPr kumimoji="1" lang="en-US" altLang="ja-JP" sz="1050" dirty="0">
                <a:solidFill>
                  <a:srgbClr val="1C1C1C"/>
                </a:solidFill>
                <a:latin typeface="A-OTF 新ゴ Pro R" panose="020B0400000000000000" pitchFamily="50" charset="-128"/>
                <a:ea typeface="A-OTF 新ゴ Pro R" panose="020B0400000000000000" pitchFamily="50" charset="-128"/>
                <a:cs typeface="Segoe UI" panose="020B0502040204020203" pitchFamily="34" charset="0"/>
              </a:rPr>
              <a:t>!</a:t>
            </a:r>
          </a:p>
        </p:txBody>
      </p:sp>
      <p:sp>
        <p:nvSpPr>
          <p:cNvPr id="57" name="フリーフォーム: 図形 24">
            <a:extLst>
              <a:ext uri="{FF2B5EF4-FFF2-40B4-BE49-F238E27FC236}">
                <a16:creationId xmlns:a16="http://schemas.microsoft.com/office/drawing/2014/main" id="{8F243DD3-19E7-43A9-717F-69DDB255AAF4}"/>
              </a:ext>
            </a:extLst>
          </p:cNvPr>
          <p:cNvSpPr>
            <a:spLocks/>
          </p:cNvSpPr>
          <p:nvPr/>
        </p:nvSpPr>
        <p:spPr bwMode="auto">
          <a:xfrm>
            <a:off x="442183" y="9557729"/>
            <a:ext cx="893490" cy="264245"/>
          </a:xfrm>
          <a:custGeom>
            <a:avLst/>
            <a:gdLst/>
            <a:ahLst/>
            <a:cxnLst/>
            <a:rect l="0" t="0" r="r" b="b"/>
            <a:pathLst>
              <a:path w="9280517" h="2741081">
                <a:moveTo>
                  <a:pt x="5886449" y="2302932"/>
                </a:moveTo>
                <a:lnTo>
                  <a:pt x="5886449" y="2455332"/>
                </a:lnTo>
                <a:lnTo>
                  <a:pt x="5918263" y="2455332"/>
                </a:lnTo>
                <a:cubicBezTo>
                  <a:pt x="5987404" y="2455332"/>
                  <a:pt x="6021971" y="2431015"/>
                  <a:pt x="6021971" y="2377827"/>
                </a:cubicBezTo>
                <a:cubicBezTo>
                  <a:pt x="6021971" y="2326373"/>
                  <a:pt x="5986318" y="2302932"/>
                  <a:pt x="5915033" y="2302932"/>
                </a:cubicBezTo>
                <a:lnTo>
                  <a:pt x="5886449" y="2302932"/>
                </a:lnTo>
                <a:close/>
                <a:moveTo>
                  <a:pt x="4343399" y="2302932"/>
                </a:moveTo>
                <a:lnTo>
                  <a:pt x="4343399" y="2464857"/>
                </a:lnTo>
                <a:lnTo>
                  <a:pt x="4364602" y="2464857"/>
                </a:lnTo>
                <a:cubicBezTo>
                  <a:pt x="4435896" y="2464857"/>
                  <a:pt x="4471539" y="2435787"/>
                  <a:pt x="4471539" y="2381313"/>
                </a:cubicBezTo>
                <a:cubicBezTo>
                  <a:pt x="4471539" y="2330259"/>
                  <a:pt x="4436858" y="2302932"/>
                  <a:pt x="4367535" y="2302932"/>
                </a:cubicBezTo>
                <a:lnTo>
                  <a:pt x="4343399" y="2302932"/>
                </a:lnTo>
                <a:close/>
                <a:moveTo>
                  <a:pt x="4923614" y="2294397"/>
                </a:moveTo>
                <a:cubicBezTo>
                  <a:pt x="4871731" y="2294397"/>
                  <a:pt x="4827878" y="2312485"/>
                  <a:pt x="4792159" y="2348651"/>
                </a:cubicBezTo>
                <a:cubicBezTo>
                  <a:pt x="4756393" y="2384399"/>
                  <a:pt x="4738534" y="2428547"/>
                  <a:pt x="4738534" y="2481096"/>
                </a:cubicBezTo>
                <a:cubicBezTo>
                  <a:pt x="4738534" y="2536217"/>
                  <a:pt x="4757041" y="2581518"/>
                  <a:pt x="4794083" y="2617047"/>
                </a:cubicBezTo>
                <a:cubicBezTo>
                  <a:pt x="4830926" y="2652584"/>
                  <a:pt x="4873427" y="2670367"/>
                  <a:pt x="4921652" y="2670367"/>
                </a:cubicBezTo>
                <a:cubicBezTo>
                  <a:pt x="4974001" y="2670367"/>
                  <a:pt x="5018121" y="2652280"/>
                  <a:pt x="5054106" y="2616094"/>
                </a:cubicBezTo>
                <a:cubicBezTo>
                  <a:pt x="5090063" y="2579480"/>
                  <a:pt x="5108037" y="2534903"/>
                  <a:pt x="5108047" y="2482363"/>
                </a:cubicBezTo>
                <a:cubicBezTo>
                  <a:pt x="5108047" y="2429204"/>
                  <a:pt x="5090253" y="2384627"/>
                  <a:pt x="5054725" y="2348651"/>
                </a:cubicBezTo>
                <a:cubicBezTo>
                  <a:pt x="5019435" y="2312485"/>
                  <a:pt x="4975697" y="2294397"/>
                  <a:pt x="4923614" y="2294397"/>
                </a:cubicBezTo>
                <a:close/>
                <a:moveTo>
                  <a:pt x="5810249" y="2236257"/>
                </a:moveTo>
                <a:lnTo>
                  <a:pt x="5900174" y="2236257"/>
                </a:lnTo>
                <a:cubicBezTo>
                  <a:pt x="5941980" y="2236257"/>
                  <a:pt x="5973508" y="2237552"/>
                  <a:pt x="5994834" y="2243363"/>
                </a:cubicBezTo>
                <a:cubicBezTo>
                  <a:pt x="6016351" y="2249173"/>
                  <a:pt x="6035286" y="2259631"/>
                  <a:pt x="6051679" y="2275795"/>
                </a:cubicBezTo>
                <a:cubicBezTo>
                  <a:pt x="6080321" y="2303789"/>
                  <a:pt x="6094637" y="2338593"/>
                  <a:pt x="6094637" y="2381199"/>
                </a:cubicBezTo>
                <a:cubicBezTo>
                  <a:pt x="6094637" y="2426852"/>
                  <a:pt x="6079321" y="2463619"/>
                  <a:pt x="6048765" y="2490336"/>
                </a:cubicBezTo>
                <a:cubicBezTo>
                  <a:pt x="6018199" y="2517016"/>
                  <a:pt x="5976927" y="2531532"/>
                  <a:pt x="5925044" y="2531532"/>
                </a:cubicBezTo>
                <a:lnTo>
                  <a:pt x="5886449" y="2531532"/>
                </a:lnTo>
                <a:lnTo>
                  <a:pt x="5886449" y="2731557"/>
                </a:lnTo>
                <a:lnTo>
                  <a:pt x="5810249" y="2731557"/>
                </a:lnTo>
                <a:lnTo>
                  <a:pt x="5810249" y="2236257"/>
                </a:lnTo>
                <a:close/>
                <a:moveTo>
                  <a:pt x="5305414" y="2236257"/>
                </a:moveTo>
                <a:lnTo>
                  <a:pt x="5381614" y="2236257"/>
                </a:lnTo>
                <a:lnTo>
                  <a:pt x="5381614" y="2533408"/>
                </a:lnTo>
                <a:cubicBezTo>
                  <a:pt x="5381614" y="2576242"/>
                  <a:pt x="5387176" y="2607580"/>
                  <a:pt x="5401197" y="2627401"/>
                </a:cubicBezTo>
                <a:cubicBezTo>
                  <a:pt x="5422066" y="2656043"/>
                  <a:pt x="5450032" y="2670368"/>
                  <a:pt x="5487913" y="2670368"/>
                </a:cubicBezTo>
                <a:cubicBezTo>
                  <a:pt x="5526022" y="2670368"/>
                  <a:pt x="5556645" y="2656043"/>
                  <a:pt x="5577496" y="2627401"/>
                </a:cubicBezTo>
                <a:cubicBezTo>
                  <a:pt x="5591506" y="2608227"/>
                  <a:pt x="5600698" y="2576900"/>
                  <a:pt x="5600698" y="2533408"/>
                </a:cubicBezTo>
                <a:lnTo>
                  <a:pt x="5600689" y="2533408"/>
                </a:lnTo>
                <a:lnTo>
                  <a:pt x="5600689" y="2236257"/>
                </a:lnTo>
                <a:lnTo>
                  <a:pt x="5667364" y="2236257"/>
                </a:lnTo>
                <a:lnTo>
                  <a:pt x="5667364" y="2554078"/>
                </a:lnTo>
                <a:cubicBezTo>
                  <a:pt x="5667364" y="2606627"/>
                  <a:pt x="5653486" y="2649890"/>
                  <a:pt x="5620730" y="2683922"/>
                </a:cubicBezTo>
                <a:cubicBezTo>
                  <a:pt x="5583934" y="2721842"/>
                  <a:pt x="5541186" y="2740777"/>
                  <a:pt x="5487570" y="2740777"/>
                </a:cubicBezTo>
                <a:cubicBezTo>
                  <a:pt x="5433944" y="2740777"/>
                  <a:pt x="5389634" y="2721832"/>
                  <a:pt x="5353020" y="2683922"/>
                </a:cubicBezTo>
                <a:cubicBezTo>
                  <a:pt x="5320263" y="2649890"/>
                  <a:pt x="5305414" y="2606627"/>
                  <a:pt x="5305414" y="2554078"/>
                </a:cubicBezTo>
                <a:lnTo>
                  <a:pt x="5305414" y="2236257"/>
                </a:lnTo>
                <a:close/>
                <a:moveTo>
                  <a:pt x="4267199" y="2236257"/>
                </a:moveTo>
                <a:lnTo>
                  <a:pt x="4353629" y="2236257"/>
                </a:lnTo>
                <a:cubicBezTo>
                  <a:pt x="4419523" y="2236257"/>
                  <a:pt x="4467110" y="2247011"/>
                  <a:pt x="4496399" y="2271785"/>
                </a:cubicBezTo>
                <a:cubicBezTo>
                  <a:pt x="4528698" y="2299351"/>
                  <a:pt x="4544824" y="2334117"/>
                  <a:pt x="4544824" y="2379351"/>
                </a:cubicBezTo>
                <a:cubicBezTo>
                  <a:pt x="4544824" y="2414660"/>
                  <a:pt x="4534699" y="2445026"/>
                  <a:pt x="4514459" y="2470429"/>
                </a:cubicBezTo>
                <a:cubicBezTo>
                  <a:pt x="4494256" y="2495832"/>
                  <a:pt x="4467538" y="2511996"/>
                  <a:pt x="4434391" y="2519112"/>
                </a:cubicBezTo>
                <a:lnTo>
                  <a:pt x="4588754" y="2731557"/>
                </a:lnTo>
                <a:lnTo>
                  <a:pt x="4496713" y="2731557"/>
                </a:lnTo>
                <a:lnTo>
                  <a:pt x="4354286" y="2531532"/>
                </a:lnTo>
                <a:lnTo>
                  <a:pt x="4343399" y="2531532"/>
                </a:lnTo>
                <a:lnTo>
                  <a:pt x="4343399" y="2731557"/>
                </a:lnTo>
                <a:lnTo>
                  <a:pt x="4267199" y="2731557"/>
                </a:lnTo>
                <a:lnTo>
                  <a:pt x="4267199" y="2236257"/>
                </a:lnTo>
                <a:close/>
                <a:moveTo>
                  <a:pt x="4924586" y="2223664"/>
                </a:moveTo>
                <a:cubicBezTo>
                  <a:pt x="4995642" y="2223664"/>
                  <a:pt x="5056574" y="2249067"/>
                  <a:pt x="5107389" y="2299893"/>
                </a:cubicBezTo>
                <a:cubicBezTo>
                  <a:pt x="5158424" y="2350728"/>
                  <a:pt x="5183951" y="2411783"/>
                  <a:pt x="5183951" y="2483030"/>
                </a:cubicBezTo>
                <a:cubicBezTo>
                  <a:pt x="5183951" y="2554744"/>
                  <a:pt x="5158320" y="2615570"/>
                  <a:pt x="5107084" y="2665529"/>
                </a:cubicBezTo>
                <a:cubicBezTo>
                  <a:pt x="5055621" y="2715688"/>
                  <a:pt x="4993489" y="2740786"/>
                  <a:pt x="4920699" y="2740786"/>
                </a:cubicBezTo>
                <a:cubicBezTo>
                  <a:pt x="4856329" y="2740786"/>
                  <a:pt x="4798522" y="2718497"/>
                  <a:pt x="4747277" y="2673920"/>
                </a:cubicBezTo>
                <a:cubicBezTo>
                  <a:pt x="4690842" y="2624600"/>
                  <a:pt x="4662629" y="2560011"/>
                  <a:pt x="4662629" y="2480134"/>
                </a:cubicBezTo>
                <a:cubicBezTo>
                  <a:pt x="4662629" y="2409925"/>
                  <a:pt x="4688384" y="2349642"/>
                  <a:pt x="4739848" y="2299255"/>
                </a:cubicBezTo>
                <a:cubicBezTo>
                  <a:pt x="4791083" y="2248867"/>
                  <a:pt x="4852671" y="2223664"/>
                  <a:pt x="4924586" y="2223664"/>
                </a:cubicBezTo>
                <a:close/>
                <a:moveTo>
                  <a:pt x="3920232" y="2223331"/>
                </a:moveTo>
                <a:cubicBezTo>
                  <a:pt x="3959217" y="2223331"/>
                  <a:pt x="3995603" y="2231303"/>
                  <a:pt x="4029398" y="2247239"/>
                </a:cubicBezTo>
                <a:cubicBezTo>
                  <a:pt x="4061726" y="2263174"/>
                  <a:pt x="4093491" y="2289015"/>
                  <a:pt x="4124705" y="2324763"/>
                </a:cubicBezTo>
                <a:lnTo>
                  <a:pt x="4071089" y="2376112"/>
                </a:lnTo>
                <a:cubicBezTo>
                  <a:pt x="4030169" y="2321638"/>
                  <a:pt x="3980315" y="2294369"/>
                  <a:pt x="3921536" y="2294369"/>
                </a:cubicBezTo>
                <a:cubicBezTo>
                  <a:pt x="3868768" y="2294369"/>
                  <a:pt x="3824534" y="2312561"/>
                  <a:pt x="3788777" y="2348937"/>
                </a:cubicBezTo>
                <a:cubicBezTo>
                  <a:pt x="3753058" y="2384694"/>
                  <a:pt x="3735199" y="2429423"/>
                  <a:pt x="3735199" y="2483278"/>
                </a:cubicBezTo>
                <a:cubicBezTo>
                  <a:pt x="3735199" y="2538818"/>
                  <a:pt x="3755097" y="2584443"/>
                  <a:pt x="3794940" y="2620428"/>
                </a:cubicBezTo>
                <a:cubicBezTo>
                  <a:pt x="3832201" y="2653794"/>
                  <a:pt x="3872540" y="2670253"/>
                  <a:pt x="3916041" y="2670253"/>
                </a:cubicBezTo>
                <a:cubicBezTo>
                  <a:pt x="3953074" y="2670253"/>
                  <a:pt x="3986364" y="2657347"/>
                  <a:pt x="4015853" y="2632363"/>
                </a:cubicBezTo>
                <a:cubicBezTo>
                  <a:pt x="4045333" y="2607150"/>
                  <a:pt x="4061811" y="2579156"/>
                  <a:pt x="4065278" y="2541056"/>
                </a:cubicBezTo>
                <a:lnTo>
                  <a:pt x="3943349" y="2541056"/>
                </a:lnTo>
                <a:lnTo>
                  <a:pt x="3943349" y="2474381"/>
                </a:lnTo>
                <a:lnTo>
                  <a:pt x="4143374" y="2474381"/>
                </a:lnTo>
                <a:lnTo>
                  <a:pt x="4143374" y="2488526"/>
                </a:lnTo>
                <a:cubicBezTo>
                  <a:pt x="4143374" y="2525978"/>
                  <a:pt x="4140764" y="2559163"/>
                  <a:pt x="4131944" y="2587996"/>
                </a:cubicBezTo>
                <a:cubicBezTo>
                  <a:pt x="4123314" y="2614713"/>
                  <a:pt x="4110579" y="2639697"/>
                  <a:pt x="4090139" y="2662938"/>
                </a:cubicBezTo>
                <a:cubicBezTo>
                  <a:pt x="4043828" y="2715059"/>
                  <a:pt x="3984935" y="2741081"/>
                  <a:pt x="3913450" y="2741081"/>
                </a:cubicBezTo>
                <a:cubicBezTo>
                  <a:pt x="3843708" y="2741081"/>
                  <a:pt x="3783957" y="2715897"/>
                  <a:pt x="3734189" y="2665510"/>
                </a:cubicBezTo>
                <a:cubicBezTo>
                  <a:pt x="3684450" y="2614894"/>
                  <a:pt x="3659580" y="2554191"/>
                  <a:pt x="3659580" y="2483363"/>
                </a:cubicBezTo>
                <a:cubicBezTo>
                  <a:pt x="3659580" y="2410983"/>
                  <a:pt x="3684878" y="2349633"/>
                  <a:pt x="3735494" y="2299245"/>
                </a:cubicBezTo>
                <a:cubicBezTo>
                  <a:pt x="3786082" y="2248639"/>
                  <a:pt x="3847670" y="2223331"/>
                  <a:pt x="3920232" y="2223331"/>
                </a:cubicBezTo>
                <a:close/>
                <a:moveTo>
                  <a:pt x="1073221" y="931083"/>
                </a:moveTo>
                <a:lnTo>
                  <a:pt x="895475" y="1336134"/>
                </a:lnTo>
                <a:lnTo>
                  <a:pt x="1283256" y="1315817"/>
                </a:lnTo>
                <a:lnTo>
                  <a:pt x="1073221" y="931083"/>
                </a:lnTo>
                <a:close/>
                <a:moveTo>
                  <a:pt x="2551699" y="595851"/>
                </a:moveTo>
                <a:cubicBezTo>
                  <a:pt x="2535868" y="595851"/>
                  <a:pt x="2519171" y="596309"/>
                  <a:pt x="2502074" y="597204"/>
                </a:cubicBezTo>
                <a:lnTo>
                  <a:pt x="2456858" y="599576"/>
                </a:lnTo>
                <a:lnTo>
                  <a:pt x="2478099" y="1004884"/>
                </a:lnTo>
                <a:lnTo>
                  <a:pt x="2534249" y="1001940"/>
                </a:lnTo>
                <a:cubicBezTo>
                  <a:pt x="2642606" y="996263"/>
                  <a:pt x="2722739" y="973718"/>
                  <a:pt x="2772411" y="934941"/>
                </a:cubicBezTo>
                <a:cubicBezTo>
                  <a:pt x="2818512" y="898956"/>
                  <a:pt x="2839172" y="847911"/>
                  <a:pt x="2835562" y="778922"/>
                </a:cubicBezTo>
                <a:cubicBezTo>
                  <a:pt x="2831438" y="700331"/>
                  <a:pt x="2797519" y="595851"/>
                  <a:pt x="2551699" y="595851"/>
                </a:cubicBezTo>
                <a:close/>
                <a:moveTo>
                  <a:pt x="3842278" y="528195"/>
                </a:moveTo>
                <a:cubicBezTo>
                  <a:pt x="3826467" y="528195"/>
                  <a:pt x="3809779" y="528652"/>
                  <a:pt x="3792701" y="529548"/>
                </a:cubicBezTo>
                <a:lnTo>
                  <a:pt x="3747448" y="531929"/>
                </a:lnTo>
                <a:lnTo>
                  <a:pt x="3768688" y="937237"/>
                </a:lnTo>
                <a:lnTo>
                  <a:pt x="3824876" y="934294"/>
                </a:lnTo>
                <a:cubicBezTo>
                  <a:pt x="4104664" y="919625"/>
                  <a:pt x="4130838" y="799982"/>
                  <a:pt x="4126190" y="711266"/>
                </a:cubicBezTo>
                <a:cubicBezTo>
                  <a:pt x="4122066" y="632675"/>
                  <a:pt x="4088147" y="528195"/>
                  <a:pt x="3842278" y="528195"/>
                </a:cubicBezTo>
                <a:close/>
                <a:moveTo>
                  <a:pt x="223218" y="445557"/>
                </a:moveTo>
                <a:lnTo>
                  <a:pt x="225143" y="445557"/>
                </a:lnTo>
                <a:lnTo>
                  <a:pt x="277959" y="597957"/>
                </a:lnTo>
                <a:lnTo>
                  <a:pt x="447676" y="597957"/>
                </a:lnTo>
                <a:lnTo>
                  <a:pt x="447676" y="604520"/>
                </a:lnTo>
                <a:lnTo>
                  <a:pt x="310964" y="702922"/>
                </a:lnTo>
                <a:lnTo>
                  <a:pt x="363370" y="865152"/>
                </a:lnTo>
                <a:lnTo>
                  <a:pt x="361874" y="865629"/>
                </a:lnTo>
                <a:lnTo>
                  <a:pt x="224028" y="765797"/>
                </a:lnTo>
                <a:lnTo>
                  <a:pt x="86144" y="865629"/>
                </a:lnTo>
                <a:lnTo>
                  <a:pt x="84372" y="865152"/>
                </a:lnTo>
                <a:lnTo>
                  <a:pt x="137036" y="702922"/>
                </a:lnTo>
                <a:lnTo>
                  <a:pt x="0" y="604520"/>
                </a:lnTo>
                <a:lnTo>
                  <a:pt x="0" y="597957"/>
                </a:lnTo>
                <a:lnTo>
                  <a:pt x="170450" y="597957"/>
                </a:lnTo>
                <a:lnTo>
                  <a:pt x="223218" y="445557"/>
                </a:lnTo>
                <a:close/>
                <a:moveTo>
                  <a:pt x="2627580" y="304993"/>
                </a:moveTo>
                <a:cubicBezTo>
                  <a:pt x="2682889" y="306772"/>
                  <a:pt x="2729720" y="311330"/>
                  <a:pt x="2767820" y="318664"/>
                </a:cubicBezTo>
                <a:cubicBezTo>
                  <a:pt x="2847659" y="333914"/>
                  <a:pt x="2920020" y="367337"/>
                  <a:pt x="2982828" y="418010"/>
                </a:cubicBezTo>
                <a:cubicBezTo>
                  <a:pt x="3092823" y="505935"/>
                  <a:pt x="3152440" y="622693"/>
                  <a:pt x="3159917" y="764930"/>
                </a:cubicBezTo>
                <a:cubicBezTo>
                  <a:pt x="3167880" y="917330"/>
                  <a:pt x="3117074" y="1043031"/>
                  <a:pt x="3008917" y="1138567"/>
                </a:cubicBezTo>
                <a:cubicBezTo>
                  <a:pt x="2903371" y="1231788"/>
                  <a:pt x="2756571" y="1283947"/>
                  <a:pt x="2572598" y="1293596"/>
                </a:cubicBezTo>
                <a:lnTo>
                  <a:pt x="2493425" y="1297739"/>
                </a:lnTo>
                <a:lnTo>
                  <a:pt x="2526105" y="1921293"/>
                </a:lnTo>
                <a:lnTo>
                  <a:pt x="2193216" y="1938743"/>
                </a:lnTo>
                <a:lnTo>
                  <a:pt x="2108634" y="325160"/>
                </a:lnTo>
                <a:lnTo>
                  <a:pt x="2436475" y="307987"/>
                </a:lnTo>
                <a:cubicBezTo>
                  <a:pt x="2508484" y="304210"/>
                  <a:pt x="2572271" y="303213"/>
                  <a:pt x="2627580" y="304993"/>
                </a:cubicBezTo>
                <a:close/>
                <a:moveTo>
                  <a:pt x="8276995" y="298558"/>
                </a:moveTo>
                <a:lnTo>
                  <a:pt x="8201138" y="302520"/>
                </a:lnTo>
                <a:lnTo>
                  <a:pt x="8254707" y="1324391"/>
                </a:lnTo>
                <a:lnTo>
                  <a:pt x="8330574" y="1320419"/>
                </a:lnTo>
                <a:cubicBezTo>
                  <a:pt x="8441016" y="1314627"/>
                  <a:pt x="8532885" y="1299264"/>
                  <a:pt x="8603636" y="1274746"/>
                </a:cubicBezTo>
                <a:cubicBezTo>
                  <a:pt x="8672588" y="1249629"/>
                  <a:pt x="8735462" y="1211519"/>
                  <a:pt x="8789964" y="1161656"/>
                </a:cubicBezTo>
                <a:cubicBezTo>
                  <a:pt x="8901864" y="1058433"/>
                  <a:pt x="8952328" y="932218"/>
                  <a:pt x="8944155" y="775893"/>
                </a:cubicBezTo>
                <a:cubicBezTo>
                  <a:pt x="8935906" y="618159"/>
                  <a:pt x="8873070" y="496830"/>
                  <a:pt x="8752074" y="404980"/>
                </a:cubicBezTo>
                <a:cubicBezTo>
                  <a:pt x="8643851" y="323599"/>
                  <a:pt x="8483726" y="287718"/>
                  <a:pt x="8276995" y="298558"/>
                </a:cubicBezTo>
                <a:close/>
                <a:moveTo>
                  <a:pt x="3918255" y="237341"/>
                </a:moveTo>
                <a:cubicBezTo>
                  <a:pt x="3973567" y="239125"/>
                  <a:pt x="4020382" y="243688"/>
                  <a:pt x="4058467" y="251027"/>
                </a:cubicBezTo>
                <a:cubicBezTo>
                  <a:pt x="4138277" y="266277"/>
                  <a:pt x="4210620" y="299690"/>
                  <a:pt x="4273447" y="350335"/>
                </a:cubicBezTo>
                <a:cubicBezTo>
                  <a:pt x="4383470" y="438327"/>
                  <a:pt x="4443077" y="555084"/>
                  <a:pt x="4450507" y="697293"/>
                </a:cubicBezTo>
                <a:cubicBezTo>
                  <a:pt x="4458517" y="849655"/>
                  <a:pt x="4407730" y="975365"/>
                  <a:pt x="4299545" y="1070920"/>
                </a:cubicBezTo>
                <a:cubicBezTo>
                  <a:pt x="4193960" y="1164141"/>
                  <a:pt x="4047142" y="1216300"/>
                  <a:pt x="3863186" y="1225949"/>
                </a:cubicBezTo>
                <a:lnTo>
                  <a:pt x="3784052" y="1230102"/>
                </a:lnTo>
                <a:lnTo>
                  <a:pt x="3816742" y="1853656"/>
                </a:lnTo>
                <a:lnTo>
                  <a:pt x="3483814" y="1871106"/>
                </a:lnTo>
                <a:lnTo>
                  <a:pt x="3399242" y="257514"/>
                </a:lnTo>
                <a:lnTo>
                  <a:pt x="3727064" y="240321"/>
                </a:lnTo>
                <a:cubicBezTo>
                  <a:pt x="3799135" y="236549"/>
                  <a:pt x="3862943" y="235556"/>
                  <a:pt x="3918255" y="237341"/>
                </a:cubicBezTo>
                <a:close/>
                <a:moveTo>
                  <a:pt x="1042684" y="236368"/>
                </a:moveTo>
                <a:lnTo>
                  <a:pt x="2003184" y="1948715"/>
                </a:lnTo>
                <a:lnTo>
                  <a:pt x="1636824" y="1967937"/>
                </a:lnTo>
                <a:lnTo>
                  <a:pt x="1440037" y="1604244"/>
                </a:lnTo>
                <a:lnTo>
                  <a:pt x="765554" y="1639591"/>
                </a:lnTo>
                <a:lnTo>
                  <a:pt x="596951" y="2022429"/>
                </a:lnTo>
                <a:lnTo>
                  <a:pt x="234553" y="2041403"/>
                </a:lnTo>
                <a:lnTo>
                  <a:pt x="1042684" y="236368"/>
                </a:lnTo>
                <a:close/>
                <a:moveTo>
                  <a:pt x="5022750" y="172427"/>
                </a:moveTo>
                <a:lnTo>
                  <a:pt x="5091806" y="1490154"/>
                </a:lnTo>
                <a:lnTo>
                  <a:pt x="5588506" y="1464141"/>
                </a:lnTo>
                <a:lnTo>
                  <a:pt x="5603975" y="1759997"/>
                </a:lnTo>
                <a:lnTo>
                  <a:pt x="4774404" y="1803469"/>
                </a:lnTo>
                <a:lnTo>
                  <a:pt x="4689813" y="189877"/>
                </a:lnTo>
                <a:lnTo>
                  <a:pt x="5022750" y="172427"/>
                </a:lnTo>
                <a:close/>
                <a:moveTo>
                  <a:pt x="6097020" y="116406"/>
                </a:moveTo>
                <a:lnTo>
                  <a:pt x="6181527" y="1729955"/>
                </a:lnTo>
                <a:lnTo>
                  <a:pt x="5848609" y="1747391"/>
                </a:lnTo>
                <a:lnTo>
                  <a:pt x="5764102" y="133842"/>
                </a:lnTo>
                <a:lnTo>
                  <a:pt x="6097020" y="116406"/>
                </a:lnTo>
                <a:close/>
                <a:moveTo>
                  <a:pt x="7515318" y="41801"/>
                </a:moveTo>
                <a:lnTo>
                  <a:pt x="7530844" y="337657"/>
                </a:lnTo>
                <a:lnTo>
                  <a:pt x="6853693" y="373147"/>
                </a:lnTo>
                <a:lnTo>
                  <a:pt x="6868923" y="664050"/>
                </a:lnTo>
                <a:lnTo>
                  <a:pt x="7526415" y="629579"/>
                </a:lnTo>
                <a:lnTo>
                  <a:pt x="7541884" y="925435"/>
                </a:lnTo>
                <a:lnTo>
                  <a:pt x="6884411" y="959906"/>
                </a:lnTo>
                <a:lnTo>
                  <a:pt x="6907224" y="1395018"/>
                </a:lnTo>
                <a:lnTo>
                  <a:pt x="7584432" y="1359528"/>
                </a:lnTo>
                <a:lnTo>
                  <a:pt x="7599901" y="1655393"/>
                </a:lnTo>
                <a:lnTo>
                  <a:pt x="6589821" y="1708324"/>
                </a:lnTo>
                <a:lnTo>
                  <a:pt x="6505240" y="94731"/>
                </a:lnTo>
                <a:lnTo>
                  <a:pt x="7515318" y="41801"/>
                </a:lnTo>
                <a:close/>
                <a:moveTo>
                  <a:pt x="8480266" y="3136"/>
                </a:moveTo>
                <a:cubicBezTo>
                  <a:pt x="8549753" y="7426"/>
                  <a:pt x="8610575" y="16112"/>
                  <a:pt x="8662339" y="29171"/>
                </a:cubicBezTo>
                <a:cubicBezTo>
                  <a:pt x="8774372" y="54603"/>
                  <a:pt x="8878652" y="102971"/>
                  <a:pt x="8972282" y="172923"/>
                </a:cubicBezTo>
                <a:cubicBezTo>
                  <a:pt x="9163049" y="314941"/>
                  <a:pt x="9266347" y="511918"/>
                  <a:pt x="9279235" y="758348"/>
                </a:cubicBezTo>
                <a:cubicBezTo>
                  <a:pt x="9292236" y="1005703"/>
                  <a:pt x="9206321" y="1213729"/>
                  <a:pt x="9023889" y="1376654"/>
                </a:cubicBezTo>
                <a:cubicBezTo>
                  <a:pt x="8933078" y="1457483"/>
                  <a:pt x="8834856" y="1516348"/>
                  <a:pt x="8731900" y="1551667"/>
                </a:cubicBezTo>
                <a:cubicBezTo>
                  <a:pt x="8637336" y="1586023"/>
                  <a:pt x="8500690" y="1608178"/>
                  <a:pt x="8326383" y="1617303"/>
                </a:cubicBezTo>
                <a:lnTo>
                  <a:pt x="7937315" y="1637715"/>
                </a:lnTo>
                <a:lnTo>
                  <a:pt x="7852733" y="24123"/>
                </a:lnTo>
                <a:lnTo>
                  <a:pt x="8246201" y="3483"/>
                </a:lnTo>
                <a:cubicBezTo>
                  <a:pt x="8332626" y="-1047"/>
                  <a:pt x="8410778" y="-1154"/>
                  <a:pt x="8480266" y="313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ja-JP" altLang="en-US"/>
          </a:p>
        </p:txBody>
      </p:sp>
      <p:grpSp>
        <p:nvGrpSpPr>
          <p:cNvPr id="5" name="グループ化 4">
            <a:extLst>
              <a:ext uri="{FF2B5EF4-FFF2-40B4-BE49-F238E27FC236}">
                <a16:creationId xmlns:a16="http://schemas.microsoft.com/office/drawing/2014/main" id="{335CC8BB-938C-E7A7-8C18-E95B71EBB817}"/>
              </a:ext>
            </a:extLst>
          </p:cNvPr>
          <p:cNvGrpSpPr/>
          <p:nvPr/>
        </p:nvGrpSpPr>
        <p:grpSpPr>
          <a:xfrm>
            <a:off x="504329" y="4879983"/>
            <a:ext cx="1438296" cy="801652"/>
            <a:chOff x="565764" y="4825310"/>
            <a:chExt cx="1622126" cy="881670"/>
          </a:xfrm>
        </p:grpSpPr>
        <p:pic>
          <p:nvPicPr>
            <p:cNvPr id="49" name="図 48">
              <a:extLst>
                <a:ext uri="{FF2B5EF4-FFF2-40B4-BE49-F238E27FC236}">
                  <a16:creationId xmlns:a16="http://schemas.microsoft.com/office/drawing/2014/main" id="{D774C52A-2400-466E-B372-8D074B0EA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764" y="4830390"/>
              <a:ext cx="579455" cy="876590"/>
            </a:xfrm>
            <a:prstGeom prst="rect">
              <a:avLst/>
            </a:prstGeom>
          </p:spPr>
        </p:pic>
        <p:pic>
          <p:nvPicPr>
            <p:cNvPr id="2" name="図 1">
              <a:extLst>
                <a:ext uri="{FF2B5EF4-FFF2-40B4-BE49-F238E27FC236}">
                  <a16:creationId xmlns:a16="http://schemas.microsoft.com/office/drawing/2014/main" id="{0123FE60-F300-BB3A-6460-1F8FF6D38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927" y="4830390"/>
              <a:ext cx="579455" cy="876590"/>
            </a:xfrm>
            <a:prstGeom prst="rect">
              <a:avLst/>
            </a:prstGeom>
          </p:spPr>
        </p:pic>
        <p:pic>
          <p:nvPicPr>
            <p:cNvPr id="3" name="図 2">
              <a:extLst>
                <a:ext uri="{FF2B5EF4-FFF2-40B4-BE49-F238E27FC236}">
                  <a16:creationId xmlns:a16="http://schemas.microsoft.com/office/drawing/2014/main" id="{46C6BD6E-1A61-3E7B-38D9-B41DC625BD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9966" y="4827597"/>
              <a:ext cx="579455" cy="876590"/>
            </a:xfrm>
            <a:prstGeom prst="rect">
              <a:avLst/>
            </a:prstGeom>
          </p:spPr>
        </p:pic>
        <p:pic>
          <p:nvPicPr>
            <p:cNvPr id="4" name="図 3">
              <a:extLst>
                <a:ext uri="{FF2B5EF4-FFF2-40B4-BE49-F238E27FC236}">
                  <a16:creationId xmlns:a16="http://schemas.microsoft.com/office/drawing/2014/main" id="{4033621C-DB37-0971-BA7B-E9BA8EE33C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8435" y="4825310"/>
              <a:ext cx="579455" cy="876590"/>
            </a:xfrm>
            <a:prstGeom prst="rect">
              <a:avLst/>
            </a:prstGeom>
          </p:spPr>
        </p:pic>
      </p:grpSp>
      <p:sp>
        <p:nvSpPr>
          <p:cNvPr id="50" name="テキスト ボックス 49">
            <a:extLst>
              <a:ext uri="{FF2B5EF4-FFF2-40B4-BE49-F238E27FC236}">
                <a16:creationId xmlns:a16="http://schemas.microsoft.com/office/drawing/2014/main" id="{65A3C0C5-925E-F065-01E7-4A5905ABA8B3}"/>
              </a:ext>
            </a:extLst>
          </p:cNvPr>
          <p:cNvSpPr txBox="1"/>
          <p:nvPr/>
        </p:nvSpPr>
        <p:spPr>
          <a:xfrm>
            <a:off x="1687522" y="5501575"/>
            <a:ext cx="649793" cy="400110"/>
          </a:xfrm>
          <a:prstGeom prst="rect">
            <a:avLst/>
          </a:prstGeom>
          <a:noFill/>
        </p:spPr>
        <p:txBody>
          <a:bodyPr wrap="square">
            <a:spAutoFit/>
          </a:bodyPr>
          <a:lstStyle/>
          <a:p>
            <a:r>
              <a:rPr lang="en-US" altLang="ja-JP" sz="2000" dirty="0">
                <a:solidFill>
                  <a:schemeClr val="bg1"/>
                </a:solidFill>
                <a:effectLst>
                  <a:glow rad="101600">
                    <a:schemeClr val="tx1">
                      <a:alpha val="60000"/>
                    </a:schemeClr>
                  </a:glow>
                </a:effectLst>
                <a:latin typeface="Impact" panose="020B0806030902050204" pitchFamily="34" charset="0"/>
                <a:ea typeface="A-OTF 新ゴ Pro B" panose="020B0700000000000000" pitchFamily="50" charset="-128"/>
              </a:rPr>
              <a:t>x4</a:t>
            </a:r>
          </a:p>
        </p:txBody>
      </p:sp>
      <p:sp>
        <p:nvSpPr>
          <p:cNvPr id="6" name="テキスト ボックス 5">
            <a:extLst>
              <a:ext uri="{FF2B5EF4-FFF2-40B4-BE49-F238E27FC236}">
                <a16:creationId xmlns:a16="http://schemas.microsoft.com/office/drawing/2014/main" id="{25B0F8A8-C3CD-1226-37A2-B223FF8C2B3B}"/>
              </a:ext>
            </a:extLst>
          </p:cNvPr>
          <p:cNvSpPr txBox="1"/>
          <p:nvPr/>
        </p:nvSpPr>
        <p:spPr>
          <a:xfrm>
            <a:off x="6161216" y="8532962"/>
            <a:ext cx="316938" cy="316860"/>
          </a:xfrm>
          <a:custGeom>
            <a:avLst/>
            <a:gdLst/>
            <a:ahLst/>
            <a:cxnLst/>
            <a:rect l="l" t="t" r="r" b="b"/>
            <a:pathLst>
              <a:path w="486670" h="517017">
                <a:moveTo>
                  <a:pt x="284921" y="82610"/>
                </a:moveTo>
                <a:lnTo>
                  <a:pt x="284921" y="231534"/>
                </a:lnTo>
                <a:lnTo>
                  <a:pt x="399564" y="231534"/>
                </a:lnTo>
                <a:lnTo>
                  <a:pt x="399564" y="82610"/>
                </a:lnTo>
                <a:close/>
                <a:moveTo>
                  <a:pt x="86544" y="82610"/>
                </a:moveTo>
                <a:lnTo>
                  <a:pt x="86544" y="231534"/>
                </a:lnTo>
                <a:lnTo>
                  <a:pt x="201187" y="231534"/>
                </a:lnTo>
                <a:lnTo>
                  <a:pt x="201187" y="82610"/>
                </a:lnTo>
                <a:close/>
                <a:moveTo>
                  <a:pt x="0" y="0"/>
                </a:moveTo>
                <a:lnTo>
                  <a:pt x="486670" y="0"/>
                </a:lnTo>
                <a:lnTo>
                  <a:pt x="486670" y="451828"/>
                </a:lnTo>
                <a:cubicBezTo>
                  <a:pt x="486670" y="458571"/>
                  <a:pt x="486108" y="465690"/>
                  <a:pt x="484984" y="473183"/>
                </a:cubicBezTo>
                <a:cubicBezTo>
                  <a:pt x="483860" y="480676"/>
                  <a:pt x="481237" y="487700"/>
                  <a:pt x="477117" y="494257"/>
                </a:cubicBezTo>
                <a:cubicBezTo>
                  <a:pt x="472995" y="500813"/>
                  <a:pt x="466907" y="506246"/>
                  <a:pt x="458852" y="510554"/>
                </a:cubicBezTo>
                <a:cubicBezTo>
                  <a:pt x="450797" y="514863"/>
                  <a:pt x="439651" y="517017"/>
                  <a:pt x="425415" y="517017"/>
                </a:cubicBezTo>
                <a:lnTo>
                  <a:pt x="320326" y="517017"/>
                </a:lnTo>
                <a:lnTo>
                  <a:pt x="305152" y="429911"/>
                </a:lnTo>
                <a:lnTo>
                  <a:pt x="382704" y="429911"/>
                </a:lnTo>
                <a:cubicBezTo>
                  <a:pt x="390947" y="429911"/>
                  <a:pt x="395817" y="428037"/>
                  <a:pt x="397316" y="424291"/>
                </a:cubicBezTo>
                <a:cubicBezTo>
                  <a:pt x="398814" y="420544"/>
                  <a:pt x="399564" y="416611"/>
                  <a:pt x="399564" y="412489"/>
                </a:cubicBezTo>
                <a:lnTo>
                  <a:pt x="399564" y="312458"/>
                </a:lnTo>
                <a:lnTo>
                  <a:pt x="86544" y="312458"/>
                </a:lnTo>
                <a:lnTo>
                  <a:pt x="86544" y="517017"/>
                </a:lnTo>
                <a:lnTo>
                  <a:pt x="0" y="51701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500" kern="100" dirty="0">
              <a:solidFill>
                <a:srgbClr val="FFFF00"/>
              </a:solidFill>
              <a:effectLst/>
              <a:latin typeface="A-OTF 新ゴ Pro B" panose="020B0700000000000000" pitchFamily="50" charset="-128"/>
              <a:ea typeface="A-OTF 新ゴ Pro B" panose="020B07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88EE7B20-0C29-1FA8-48F4-B12849A90E58}"/>
              </a:ext>
            </a:extLst>
          </p:cNvPr>
          <p:cNvSpPr txBox="1"/>
          <p:nvPr/>
        </p:nvSpPr>
        <p:spPr>
          <a:xfrm>
            <a:off x="6079749" y="8326593"/>
            <a:ext cx="510351" cy="261610"/>
          </a:xfrm>
          <a:prstGeom prst="rect">
            <a:avLst/>
          </a:prstGeom>
          <a:noFill/>
          <a:ln>
            <a:noFill/>
          </a:ln>
        </p:spPr>
        <p:txBody>
          <a:bodyPr wrap="square" rtlCol="0">
            <a:spAutoFit/>
          </a:bodyPr>
          <a:lstStyle/>
          <a:p>
            <a:r>
              <a:rPr kumimoji="1" lang="ja-JP" altLang="en-US" sz="1100" b="1" kern="1200" dirty="0">
                <a:effectLst/>
                <a:latin typeface="メイリオ" panose="020B0604030504040204" pitchFamily="50" charset="-128"/>
                <a:ea typeface="メイリオ" panose="020B0604030504040204" pitchFamily="50" charset="-128"/>
                <a:cs typeface="LINE Seed Sans ExtraBold" panose="020B0803020203020204" pitchFamily="34" charset="0"/>
              </a:rPr>
              <a:t>税別</a:t>
            </a:r>
            <a:endParaRPr kumimoji="1" lang="en-US" altLang="zh-TW" sz="1100" b="1" kern="1200" dirty="0">
              <a:effectLst/>
              <a:latin typeface="メイリオ" panose="020B0604030504040204" pitchFamily="50" charset="-128"/>
              <a:ea typeface="メイリオ" panose="020B0604030504040204" pitchFamily="50" charset="-128"/>
              <a:cs typeface="LINE Seed Sans ExtraBold" panose="020B0803020203020204" pitchFamily="34" charset="0"/>
            </a:endParaRPr>
          </a:p>
        </p:txBody>
      </p:sp>
      <p:sp>
        <p:nvSpPr>
          <p:cNvPr id="8" name="テキスト ボックス 7">
            <a:extLst>
              <a:ext uri="{FF2B5EF4-FFF2-40B4-BE49-F238E27FC236}">
                <a16:creationId xmlns:a16="http://schemas.microsoft.com/office/drawing/2014/main" id="{A9BA2056-C232-81BE-CA6F-0EE13DF71ABB}"/>
              </a:ext>
            </a:extLst>
          </p:cNvPr>
          <p:cNvSpPr txBox="1"/>
          <p:nvPr/>
        </p:nvSpPr>
        <p:spPr>
          <a:xfrm>
            <a:off x="3648353" y="8316132"/>
            <a:ext cx="2500421" cy="707886"/>
          </a:xfrm>
          <a:prstGeom prst="rect">
            <a:avLst/>
          </a:prstGeom>
          <a:noFill/>
          <a:ln>
            <a:noFill/>
          </a:ln>
        </p:spPr>
        <p:txBody>
          <a:bodyPr wrap="square" rtlCol="0">
            <a:spAutoFit/>
          </a:bodyPr>
          <a:lstStyle/>
          <a:p>
            <a:pPr algn="r"/>
            <a:r>
              <a:rPr kumimoji="1" lang="en-US" altLang="ja-JP" sz="4000" b="1" dirty="0">
                <a:latin typeface="Arial" panose="020B0604020202020204" pitchFamily="34" charset="0"/>
                <a:ea typeface="Yu Gothic UI" panose="020B0500000000000000" pitchFamily="50" charset="-128"/>
                <a:cs typeface="Arial" panose="020B0604020202020204" pitchFamily="34" charset="0"/>
              </a:rPr>
              <a:t>1,316,000</a:t>
            </a:r>
            <a:endParaRPr kumimoji="1" lang="en-US" altLang="ja-JP" sz="4000" b="1" kern="1200" dirty="0">
              <a:effectLst/>
              <a:latin typeface="Arial" panose="020B0604020202020204" pitchFamily="34" charset="0"/>
              <a:ea typeface="Yu Gothic UI" panose="020B0500000000000000" pitchFamily="50" charset="-128"/>
              <a:cs typeface="Arial" panose="020B0604020202020204" pitchFamily="34" charset="0"/>
            </a:endParaRPr>
          </a:p>
        </p:txBody>
      </p:sp>
    </p:spTree>
    <p:extLst>
      <p:ext uri="{BB962C8B-B14F-4D97-AF65-F5344CB8AC3E}">
        <p14:creationId xmlns:p14="http://schemas.microsoft.com/office/powerpoint/2010/main" val="15503606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2195</TotalTime>
  <Words>639</Words>
  <Application>Microsoft Office PowerPoint</Application>
  <PresentationFormat>ユーザー設定</PresentationFormat>
  <Paragraphs>52</Paragraphs>
  <Slides>2</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vt:i4>
      </vt:variant>
    </vt:vector>
  </HeadingPairs>
  <TitlesOfParts>
    <vt:vector size="14" baseType="lpstr">
      <vt:lpstr>A-OTF 新ゴ Pro B</vt:lpstr>
      <vt:lpstr>A-OTF 新ゴ Pro DB</vt:lpstr>
      <vt:lpstr>A-OTF 新ゴ Pro H</vt:lpstr>
      <vt:lpstr>A-OTF 新ゴ Pro M</vt:lpstr>
      <vt:lpstr>A-OTF 新ゴ Pro R</vt:lpstr>
      <vt:lpstr>メイリオ</vt:lpstr>
      <vt:lpstr>游ゴシック</vt:lpstr>
      <vt:lpstr>Arial</vt:lpstr>
      <vt:lpstr>Calibri</vt:lpstr>
      <vt:lpstr>Calibri Light</vt:lpstr>
      <vt:lpstr>Impact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Mitsuyama</dc:creator>
  <cp:lastModifiedBy>亮平 千々岩</cp:lastModifiedBy>
  <cp:revision>11</cp:revision>
  <dcterms:created xsi:type="dcterms:W3CDTF">2025-02-18T01:46:40Z</dcterms:created>
  <dcterms:modified xsi:type="dcterms:W3CDTF">2025-09-27T07:35:25Z</dcterms:modified>
</cp:coreProperties>
</file>