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3FB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F1D40-4B13-41C3-8D9D-260F08F47149}" v="190" dt="2025-11-14T11:46:29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正浩 秋山" userId="b3b91676e1d06a5f" providerId="LiveId" clId="{114B97DD-E6E3-489B-89B0-0F14553BF5FA}"/>
    <pc:docChg chg="undo custSel delSld modSld">
      <pc:chgData name="正浩 秋山" userId="b3b91676e1d06a5f" providerId="LiveId" clId="{114B97DD-E6E3-489B-89B0-0F14553BF5FA}" dt="2025-11-14T11:46:29.971" v="1220" actId="20577"/>
      <pc:docMkLst>
        <pc:docMk/>
      </pc:docMkLst>
      <pc:sldChg chg="addSp delSp modSp mod">
        <pc:chgData name="正浩 秋山" userId="b3b91676e1d06a5f" providerId="LiveId" clId="{114B97DD-E6E3-489B-89B0-0F14553BF5FA}" dt="2025-11-14T11:46:29.971" v="1220" actId="20577"/>
        <pc:sldMkLst>
          <pc:docMk/>
          <pc:sldMk cId="1550360655" sldId="256"/>
        </pc:sldMkLst>
        <pc:spChg chg="add del mod topLvl">
          <ac:chgData name="正浩 秋山" userId="b3b91676e1d06a5f" providerId="LiveId" clId="{114B97DD-E6E3-489B-89B0-0F14553BF5FA}" dt="2025-11-14T11:46:29.242" v="1219" actId="478"/>
          <ac:spMkLst>
            <pc:docMk/>
            <pc:sldMk cId="1550360655" sldId="256"/>
            <ac:spMk id="3" creationId="{5EC6A79A-EFAF-308B-AE2A-F9D8921BC40D}"/>
          </ac:spMkLst>
        </pc:spChg>
        <pc:spChg chg="del">
          <ac:chgData name="正浩 秋山" userId="b3b91676e1d06a5f" providerId="LiveId" clId="{114B97DD-E6E3-489B-89B0-0F14553BF5FA}" dt="2025-11-14T09:46:46.131" v="5" actId="478"/>
          <ac:spMkLst>
            <pc:docMk/>
            <pc:sldMk cId="1550360655" sldId="256"/>
            <ac:spMk id="7" creationId="{A954093B-9D90-D4B4-B50F-65B758AA9161}"/>
          </ac:spMkLst>
        </pc:spChg>
        <pc:spChg chg="del">
          <ac:chgData name="正浩 秋山" userId="b3b91676e1d06a5f" providerId="LiveId" clId="{114B97DD-E6E3-489B-89B0-0F14553BF5FA}" dt="2025-11-14T09:46:39.752" v="2" actId="478"/>
          <ac:spMkLst>
            <pc:docMk/>
            <pc:sldMk cId="1550360655" sldId="256"/>
            <ac:spMk id="11" creationId="{AB77EAB6-5A52-003C-7B5D-9C96760CC769}"/>
          </ac:spMkLst>
        </pc:spChg>
        <pc:spChg chg="del">
          <ac:chgData name="正浩 秋山" userId="b3b91676e1d06a5f" providerId="LiveId" clId="{114B97DD-E6E3-489B-89B0-0F14553BF5FA}" dt="2025-11-14T09:46:39.752" v="2" actId="478"/>
          <ac:spMkLst>
            <pc:docMk/>
            <pc:sldMk cId="1550360655" sldId="256"/>
            <ac:spMk id="12" creationId="{38BC7B00-4B08-64AF-2F3A-D5F8EC8D1730}"/>
          </ac:spMkLst>
        </pc:spChg>
        <pc:spChg chg="del">
          <ac:chgData name="正浩 秋山" userId="b3b91676e1d06a5f" providerId="LiveId" clId="{114B97DD-E6E3-489B-89B0-0F14553BF5FA}" dt="2025-11-14T09:46:39.752" v="2" actId="478"/>
          <ac:spMkLst>
            <pc:docMk/>
            <pc:sldMk cId="1550360655" sldId="256"/>
            <ac:spMk id="13" creationId="{89B95E4B-2246-7E01-0224-C250EE912A2B}"/>
          </ac:spMkLst>
        </pc:spChg>
        <pc:spChg chg="del">
          <ac:chgData name="正浩 秋山" userId="b3b91676e1d06a5f" providerId="LiveId" clId="{114B97DD-E6E3-489B-89B0-0F14553BF5FA}" dt="2025-11-14T09:46:39.752" v="2" actId="478"/>
          <ac:spMkLst>
            <pc:docMk/>
            <pc:sldMk cId="1550360655" sldId="256"/>
            <ac:spMk id="14" creationId="{FF2F86C0-D9EA-8665-B521-1F87D4FA4FD7}"/>
          </ac:spMkLst>
        </pc:spChg>
        <pc:spChg chg="del">
          <ac:chgData name="正浩 秋山" userId="b3b91676e1d06a5f" providerId="LiveId" clId="{114B97DD-E6E3-489B-89B0-0F14553BF5FA}" dt="2025-11-14T09:46:35.822" v="0" actId="478"/>
          <ac:spMkLst>
            <pc:docMk/>
            <pc:sldMk cId="1550360655" sldId="256"/>
            <ac:spMk id="16" creationId="{4DD542C8-0558-048F-6465-7B0EE4B641B0}"/>
          </ac:spMkLst>
        </pc:spChg>
        <pc:spChg chg="add del mod topLvl">
          <ac:chgData name="正浩 秋山" userId="b3b91676e1d06a5f" providerId="LiveId" clId="{114B97DD-E6E3-489B-89B0-0F14553BF5FA}" dt="2025-11-14T11:46:27.050" v="1213" actId="478"/>
          <ac:spMkLst>
            <pc:docMk/>
            <pc:sldMk cId="1550360655" sldId="256"/>
            <ac:spMk id="19" creationId="{8B614590-5F96-3CAF-6A4C-F5FA9F6E9FEE}"/>
          </ac:spMkLst>
        </pc:spChg>
        <pc:spChg chg="add del mod topLvl">
          <ac:chgData name="正浩 秋山" userId="b3b91676e1d06a5f" providerId="LiveId" clId="{114B97DD-E6E3-489B-89B0-0F14553BF5FA}" dt="2025-11-14T11:46:26.533" v="1212" actId="478"/>
          <ac:spMkLst>
            <pc:docMk/>
            <pc:sldMk cId="1550360655" sldId="256"/>
            <ac:spMk id="21" creationId="{53D7BFAA-F563-BD8E-8B39-17158621310D}"/>
          </ac:spMkLst>
        </pc:spChg>
        <pc:spChg chg="mod topLvl">
          <ac:chgData name="正浩 秋山" userId="b3b91676e1d06a5f" providerId="LiveId" clId="{114B97DD-E6E3-489B-89B0-0F14553BF5FA}" dt="2025-11-14T09:59:10.892" v="61" actId="1036"/>
          <ac:spMkLst>
            <pc:docMk/>
            <pc:sldMk cId="1550360655" sldId="256"/>
            <ac:spMk id="22" creationId="{BBFBCEF3-8168-CCC5-4AC8-1A64C81B1C13}"/>
          </ac:spMkLst>
        </pc:spChg>
        <pc:spChg chg="del mod topLvl">
          <ac:chgData name="正浩 秋山" userId="b3b91676e1d06a5f" providerId="LiveId" clId="{114B97DD-E6E3-489B-89B0-0F14553BF5FA}" dt="2025-11-14T09:53:18.564" v="30" actId="478"/>
          <ac:spMkLst>
            <pc:docMk/>
            <pc:sldMk cId="1550360655" sldId="256"/>
            <ac:spMk id="23" creationId="{E05F4980-86BF-261A-7AC9-4D03892B745E}"/>
          </ac:spMkLst>
        </pc:spChg>
        <pc:spChg chg="add mod">
          <ac:chgData name="正浩 秋山" userId="b3b91676e1d06a5f" providerId="LiveId" clId="{114B97DD-E6E3-489B-89B0-0F14553BF5FA}" dt="2025-11-14T09:50:15.950" v="9" actId="1076"/>
          <ac:spMkLst>
            <pc:docMk/>
            <pc:sldMk cId="1550360655" sldId="256"/>
            <ac:spMk id="26" creationId="{2A876FC5-FECA-BC1F-193B-C01F127563DA}"/>
          </ac:spMkLst>
        </pc:spChg>
        <pc:spChg chg="del">
          <ac:chgData name="正浩 秋山" userId="b3b91676e1d06a5f" providerId="LiveId" clId="{114B97DD-E6E3-489B-89B0-0F14553BF5FA}" dt="2025-11-14T10:05:22.586" v="81" actId="478"/>
          <ac:spMkLst>
            <pc:docMk/>
            <pc:sldMk cId="1550360655" sldId="256"/>
            <ac:spMk id="27" creationId="{4ED44AF3-47BA-C2BB-89B9-2FBD18F7B141}"/>
          </ac:spMkLst>
        </pc:spChg>
        <pc:spChg chg="del">
          <ac:chgData name="正浩 秋山" userId="b3b91676e1d06a5f" providerId="LiveId" clId="{114B97DD-E6E3-489B-89B0-0F14553BF5FA}" dt="2025-11-14T10:36:48.064" v="90" actId="478"/>
          <ac:spMkLst>
            <pc:docMk/>
            <pc:sldMk cId="1550360655" sldId="256"/>
            <ac:spMk id="28" creationId="{BD3A19A7-4F13-8D45-0D17-888FE553E75B}"/>
          </ac:spMkLst>
        </pc:spChg>
        <pc:spChg chg="add del mod">
          <ac:chgData name="正浩 秋山" userId="b3b91676e1d06a5f" providerId="LiveId" clId="{114B97DD-E6E3-489B-89B0-0F14553BF5FA}" dt="2025-11-14T10:06:41.536" v="88" actId="478"/>
          <ac:spMkLst>
            <pc:docMk/>
            <pc:sldMk cId="1550360655" sldId="256"/>
            <ac:spMk id="29" creationId="{837FEC12-1679-BC30-1A4E-F9CF19D5521D}"/>
          </ac:spMkLst>
        </pc:spChg>
        <pc:spChg chg="del">
          <ac:chgData name="正浩 秋山" userId="b3b91676e1d06a5f" providerId="LiveId" clId="{114B97DD-E6E3-489B-89B0-0F14553BF5FA}" dt="2025-11-14T10:37:28.496" v="96" actId="478"/>
          <ac:spMkLst>
            <pc:docMk/>
            <pc:sldMk cId="1550360655" sldId="256"/>
            <ac:spMk id="30" creationId="{FD426EF1-4BF9-136B-E58D-9F9E7ED29A51}"/>
          </ac:spMkLst>
        </pc:spChg>
        <pc:spChg chg="del">
          <ac:chgData name="正浩 秋山" userId="b3b91676e1d06a5f" providerId="LiveId" clId="{114B97DD-E6E3-489B-89B0-0F14553BF5FA}" dt="2025-11-14T10:37:18.473" v="95" actId="478"/>
          <ac:spMkLst>
            <pc:docMk/>
            <pc:sldMk cId="1550360655" sldId="256"/>
            <ac:spMk id="31" creationId="{CAC5D42B-1C86-F3A5-ABBD-2630F1AE920A}"/>
          </ac:spMkLst>
        </pc:spChg>
        <pc:spChg chg="del">
          <ac:chgData name="正浩 秋山" userId="b3b91676e1d06a5f" providerId="LiveId" clId="{114B97DD-E6E3-489B-89B0-0F14553BF5FA}" dt="2025-11-14T10:06:00.630" v="87" actId="478"/>
          <ac:spMkLst>
            <pc:docMk/>
            <pc:sldMk cId="1550360655" sldId="256"/>
            <ac:spMk id="32" creationId="{497A5F77-98B5-D7C3-F6E1-7B97B2B8F10F}"/>
          </ac:spMkLst>
        </pc:spChg>
        <pc:spChg chg="del">
          <ac:chgData name="正浩 秋山" userId="b3b91676e1d06a5f" providerId="LiveId" clId="{114B97DD-E6E3-489B-89B0-0F14553BF5FA}" dt="2025-11-14T10:37:02.510" v="94" actId="478"/>
          <ac:spMkLst>
            <pc:docMk/>
            <pc:sldMk cId="1550360655" sldId="256"/>
            <ac:spMk id="39" creationId="{06802DC8-A86F-7B8E-F28C-AC2B6C5A6884}"/>
          </ac:spMkLst>
        </pc:spChg>
        <pc:spChg chg="del">
          <ac:chgData name="正浩 秋山" userId="b3b91676e1d06a5f" providerId="LiveId" clId="{114B97DD-E6E3-489B-89B0-0F14553BF5FA}" dt="2025-11-14T10:37:00.504" v="93" actId="478"/>
          <ac:spMkLst>
            <pc:docMk/>
            <pc:sldMk cId="1550360655" sldId="256"/>
            <ac:spMk id="40" creationId="{204485F3-A799-910D-3D32-E03802259FE7}"/>
          </ac:spMkLst>
        </pc:spChg>
        <pc:spChg chg="del">
          <ac:chgData name="正浩 秋山" userId="b3b91676e1d06a5f" providerId="LiveId" clId="{114B97DD-E6E3-489B-89B0-0F14553BF5FA}" dt="2025-11-14T10:36:56.802" v="92" actId="478"/>
          <ac:spMkLst>
            <pc:docMk/>
            <pc:sldMk cId="1550360655" sldId="256"/>
            <ac:spMk id="41" creationId="{C05363E0-94E0-C253-3C0F-AC2DBD7E0634}"/>
          </ac:spMkLst>
        </pc:spChg>
        <pc:spChg chg="del">
          <ac:chgData name="正浩 秋山" userId="b3b91676e1d06a5f" providerId="LiveId" clId="{114B97DD-E6E3-489B-89B0-0F14553BF5FA}" dt="2025-11-14T09:46:46.131" v="5" actId="478"/>
          <ac:spMkLst>
            <pc:docMk/>
            <pc:sldMk cId="1550360655" sldId="256"/>
            <ac:spMk id="43" creationId="{8F1BB9CB-2F80-C514-D84D-6BB3C1878BE5}"/>
          </ac:spMkLst>
        </pc:spChg>
        <pc:spChg chg="del">
          <ac:chgData name="正浩 秋山" userId="b3b91676e1d06a5f" providerId="LiveId" clId="{114B97DD-E6E3-489B-89B0-0F14553BF5FA}" dt="2025-11-14T09:46:46.131" v="5" actId="478"/>
          <ac:spMkLst>
            <pc:docMk/>
            <pc:sldMk cId="1550360655" sldId="256"/>
            <ac:spMk id="49" creationId="{A933E81E-A166-5F46-B8AC-854659EFCE78}"/>
          </ac:spMkLst>
        </pc:spChg>
        <pc:spChg chg="del">
          <ac:chgData name="正浩 秋山" userId="b3b91676e1d06a5f" providerId="LiveId" clId="{114B97DD-E6E3-489B-89B0-0F14553BF5FA}" dt="2025-11-14T09:46:46.131" v="5" actId="478"/>
          <ac:spMkLst>
            <pc:docMk/>
            <pc:sldMk cId="1550360655" sldId="256"/>
            <ac:spMk id="50" creationId="{76D4384D-C34F-739B-A00B-46DFA3220062}"/>
          </ac:spMkLst>
        </pc:spChg>
        <pc:spChg chg="del mod">
          <ac:chgData name="正浩 秋山" userId="b3b91676e1d06a5f" providerId="LiveId" clId="{114B97DD-E6E3-489B-89B0-0F14553BF5FA}" dt="2025-11-14T10:37:35.571" v="99" actId="478"/>
          <ac:spMkLst>
            <pc:docMk/>
            <pc:sldMk cId="1550360655" sldId="256"/>
            <ac:spMk id="51" creationId="{A6BBE991-CA45-A2FA-6B9B-6A661EE8BB8D}"/>
          </ac:spMkLst>
        </pc:spChg>
        <pc:spChg chg="mod">
          <ac:chgData name="正浩 秋山" userId="b3b91676e1d06a5f" providerId="LiveId" clId="{114B97DD-E6E3-489B-89B0-0F14553BF5FA}" dt="2025-11-14T10:37:35.571" v="99" actId="478"/>
          <ac:spMkLst>
            <pc:docMk/>
            <pc:sldMk cId="1550360655" sldId="256"/>
            <ac:spMk id="52" creationId="{51E780BD-90BD-A6DF-D8D5-E71612A9B98D}"/>
          </ac:spMkLst>
        </pc:spChg>
        <pc:spChg chg="mod">
          <ac:chgData name="正浩 秋山" userId="b3b91676e1d06a5f" providerId="LiveId" clId="{114B97DD-E6E3-489B-89B0-0F14553BF5FA}" dt="2025-11-14T10:37:35.571" v="99" actId="478"/>
          <ac:spMkLst>
            <pc:docMk/>
            <pc:sldMk cId="1550360655" sldId="256"/>
            <ac:spMk id="53" creationId="{90BCF71A-DBFF-50EC-E51F-CD180B462DE8}"/>
          </ac:spMkLst>
        </pc:spChg>
        <pc:spChg chg="del">
          <ac:chgData name="正浩 秋山" userId="b3b91676e1d06a5f" providerId="LiveId" clId="{114B97DD-E6E3-489B-89B0-0F14553BF5FA}" dt="2025-11-14T09:46:46.131" v="5" actId="478"/>
          <ac:spMkLst>
            <pc:docMk/>
            <pc:sldMk cId="1550360655" sldId="256"/>
            <ac:spMk id="55" creationId="{7C2D1DA7-4A6C-05A5-1777-08A78F0B174D}"/>
          </ac:spMkLst>
        </pc:spChg>
        <pc:spChg chg="mod">
          <ac:chgData name="正浩 秋山" userId="b3b91676e1d06a5f" providerId="LiveId" clId="{114B97DD-E6E3-489B-89B0-0F14553BF5FA}" dt="2025-11-14T10:37:35.571" v="99" actId="478"/>
          <ac:spMkLst>
            <pc:docMk/>
            <pc:sldMk cId="1550360655" sldId="256"/>
            <ac:spMk id="58" creationId="{E1F71C5D-9702-AF4F-F704-7151AA27B43E}"/>
          </ac:spMkLst>
        </pc:spChg>
        <pc:spChg chg="del">
          <ac:chgData name="正浩 秋山" userId="b3b91676e1d06a5f" providerId="LiveId" clId="{114B97DD-E6E3-489B-89B0-0F14553BF5FA}" dt="2025-11-14T10:46:31.372" v="482" actId="478"/>
          <ac:spMkLst>
            <pc:docMk/>
            <pc:sldMk cId="1550360655" sldId="256"/>
            <ac:spMk id="62" creationId="{EE5A36FF-729E-DE4E-6864-972E818697B3}"/>
          </ac:spMkLst>
        </pc:spChg>
        <pc:spChg chg="mod">
          <ac:chgData name="正浩 秋山" userId="b3b91676e1d06a5f" providerId="LiveId" clId="{114B97DD-E6E3-489B-89B0-0F14553BF5FA}" dt="2025-11-14T10:04:26.852" v="76" actId="1076"/>
          <ac:spMkLst>
            <pc:docMk/>
            <pc:sldMk cId="1550360655" sldId="256"/>
            <ac:spMk id="66" creationId="{6427CBFE-3C23-0506-6B6A-67F5C383259B}"/>
          </ac:spMkLst>
        </pc:spChg>
        <pc:spChg chg="mod">
          <ac:chgData name="正浩 秋山" userId="b3b91676e1d06a5f" providerId="LiveId" clId="{114B97DD-E6E3-489B-89B0-0F14553BF5FA}" dt="2025-11-14T10:04:26.852" v="76" actId="1076"/>
          <ac:spMkLst>
            <pc:docMk/>
            <pc:sldMk cId="1550360655" sldId="256"/>
            <ac:spMk id="70" creationId="{083A8428-55A5-B49A-BD96-2AF4A8929B24}"/>
          </ac:spMkLst>
        </pc:spChg>
        <pc:spChg chg="mod">
          <ac:chgData name="正浩 秋山" userId="b3b91676e1d06a5f" providerId="LiveId" clId="{114B97DD-E6E3-489B-89B0-0F14553BF5FA}" dt="2025-11-14T10:04:26.852" v="76" actId="1076"/>
          <ac:spMkLst>
            <pc:docMk/>
            <pc:sldMk cId="1550360655" sldId="256"/>
            <ac:spMk id="73" creationId="{D63C378E-2011-053A-E001-0FFD7F7DC187}"/>
          </ac:spMkLst>
        </pc:spChg>
        <pc:spChg chg="mod">
          <ac:chgData name="正浩 秋山" userId="b3b91676e1d06a5f" providerId="LiveId" clId="{114B97DD-E6E3-489B-89B0-0F14553BF5FA}" dt="2025-11-14T10:04:26.852" v="76" actId="1076"/>
          <ac:spMkLst>
            <pc:docMk/>
            <pc:sldMk cId="1550360655" sldId="256"/>
            <ac:spMk id="74" creationId="{9C4BDBBC-C11A-7BCD-22FB-131E9E848617}"/>
          </ac:spMkLst>
        </pc:spChg>
        <pc:spChg chg="del">
          <ac:chgData name="正浩 秋山" userId="b3b91676e1d06a5f" providerId="LiveId" clId="{114B97DD-E6E3-489B-89B0-0F14553BF5FA}" dt="2025-11-14T10:05:26.064" v="82" actId="478"/>
          <ac:spMkLst>
            <pc:docMk/>
            <pc:sldMk cId="1550360655" sldId="256"/>
            <ac:spMk id="79" creationId="{9B0CFFA7-E653-4F2B-B49F-540DEEB19D28}"/>
          </ac:spMkLst>
        </pc:spChg>
        <pc:spChg chg="del">
          <ac:chgData name="正浩 秋山" userId="b3b91676e1d06a5f" providerId="LiveId" clId="{114B97DD-E6E3-489B-89B0-0F14553BF5FA}" dt="2025-11-14T10:38:53.830" v="113" actId="478"/>
          <ac:spMkLst>
            <pc:docMk/>
            <pc:sldMk cId="1550360655" sldId="256"/>
            <ac:spMk id="80" creationId="{60447D0E-1B83-648E-B593-585094FFD706}"/>
          </ac:spMkLst>
        </pc:spChg>
        <pc:spChg chg="del">
          <ac:chgData name="正浩 秋山" userId="b3b91676e1d06a5f" providerId="LiveId" clId="{114B97DD-E6E3-489B-89B0-0F14553BF5FA}" dt="2025-11-14T10:38:53.830" v="113" actId="478"/>
          <ac:spMkLst>
            <pc:docMk/>
            <pc:sldMk cId="1550360655" sldId="256"/>
            <ac:spMk id="81" creationId="{7A35E7BC-2663-2E7F-C4FF-C6EBD505644C}"/>
          </ac:spMkLst>
        </pc:spChg>
        <pc:spChg chg="add del mod">
          <ac:chgData name="正浩 秋山" userId="b3b91676e1d06a5f" providerId="LiveId" clId="{114B97DD-E6E3-489B-89B0-0F14553BF5FA}" dt="2025-11-14T10:38:53.830" v="113" actId="478"/>
          <ac:spMkLst>
            <pc:docMk/>
            <pc:sldMk cId="1550360655" sldId="256"/>
            <ac:spMk id="82" creationId="{DE9FB4D5-0DE5-ED80-1686-D6A36FB57B72}"/>
          </ac:spMkLst>
        </pc:spChg>
        <pc:spChg chg="del">
          <ac:chgData name="正浩 秋山" userId="b3b91676e1d06a5f" providerId="LiveId" clId="{114B97DD-E6E3-489B-89B0-0F14553BF5FA}" dt="2025-11-14T10:38:53.830" v="113" actId="478"/>
          <ac:spMkLst>
            <pc:docMk/>
            <pc:sldMk cId="1550360655" sldId="256"/>
            <ac:spMk id="83" creationId="{1D96AF35-311C-3528-EF50-893590A8AE76}"/>
          </ac:spMkLst>
        </pc:spChg>
        <pc:spChg chg="del">
          <ac:chgData name="正浩 秋山" userId="b3b91676e1d06a5f" providerId="LiveId" clId="{114B97DD-E6E3-489B-89B0-0F14553BF5FA}" dt="2025-11-14T10:38:53.830" v="113" actId="478"/>
          <ac:spMkLst>
            <pc:docMk/>
            <pc:sldMk cId="1550360655" sldId="256"/>
            <ac:spMk id="84" creationId="{5B19C644-0369-99BF-1139-F07CE0EBECA2}"/>
          </ac:spMkLst>
        </pc:spChg>
        <pc:spChg chg="del">
          <ac:chgData name="正浩 秋山" userId="b3b91676e1d06a5f" providerId="LiveId" clId="{114B97DD-E6E3-489B-89B0-0F14553BF5FA}" dt="2025-11-14T10:38:53.830" v="113" actId="478"/>
          <ac:spMkLst>
            <pc:docMk/>
            <pc:sldMk cId="1550360655" sldId="256"/>
            <ac:spMk id="85" creationId="{BEB335FE-A2AD-A76F-7836-5C757D645192}"/>
          </ac:spMkLst>
        </pc:spChg>
        <pc:spChg chg="add del mod">
          <ac:chgData name="正浩 秋山" userId="b3b91676e1d06a5f" providerId="LiveId" clId="{114B97DD-E6E3-489B-89B0-0F14553BF5FA}" dt="2025-11-14T10:38:53.830" v="113" actId="478"/>
          <ac:spMkLst>
            <pc:docMk/>
            <pc:sldMk cId="1550360655" sldId="256"/>
            <ac:spMk id="86" creationId="{E2D11792-DDC8-4B31-5071-4517FE980422}"/>
          </ac:spMkLst>
        </pc:spChg>
        <pc:spChg chg="add del mod">
          <ac:chgData name="正浩 秋山" userId="b3b91676e1d06a5f" providerId="LiveId" clId="{114B97DD-E6E3-489B-89B0-0F14553BF5FA}" dt="2025-11-14T10:38:53.830" v="113" actId="478"/>
          <ac:spMkLst>
            <pc:docMk/>
            <pc:sldMk cId="1550360655" sldId="256"/>
            <ac:spMk id="87" creationId="{BD5E51EE-BA84-5B7D-121A-B640D0687A67}"/>
          </ac:spMkLst>
        </pc:spChg>
        <pc:spChg chg="mod">
          <ac:chgData name="正浩 秋山" userId="b3b91676e1d06a5f" providerId="LiveId" clId="{114B97DD-E6E3-489B-89B0-0F14553BF5FA}" dt="2025-11-14T10:04:26.852" v="76" actId="1076"/>
          <ac:spMkLst>
            <pc:docMk/>
            <pc:sldMk cId="1550360655" sldId="256"/>
            <ac:spMk id="94" creationId="{7AFFEA0F-A132-CF8E-722B-C09DE1BFCE4F}"/>
          </ac:spMkLst>
        </pc:spChg>
        <pc:spChg chg="del">
          <ac:chgData name="正浩 秋山" userId="b3b91676e1d06a5f" providerId="LiveId" clId="{114B97DD-E6E3-489B-89B0-0F14553BF5FA}" dt="2025-11-14T10:36:38.050" v="89" actId="478"/>
          <ac:spMkLst>
            <pc:docMk/>
            <pc:sldMk cId="1550360655" sldId="256"/>
            <ac:spMk id="109" creationId="{DD3450B4-0328-0C5B-6905-16ABEF890B1E}"/>
          </ac:spMkLst>
        </pc:spChg>
        <pc:spChg chg="del">
          <ac:chgData name="正浩 秋山" userId="b3b91676e1d06a5f" providerId="LiveId" clId="{114B97DD-E6E3-489B-89B0-0F14553BF5FA}" dt="2025-11-14T10:38:53.830" v="113" actId="478"/>
          <ac:spMkLst>
            <pc:docMk/>
            <pc:sldMk cId="1550360655" sldId="256"/>
            <ac:spMk id="110" creationId="{AB114715-F7BE-EE9C-8F59-4C202EEACCE4}"/>
          </ac:spMkLst>
        </pc:spChg>
        <pc:spChg chg="add del mod">
          <ac:chgData name="正浩 秋山" userId="b3b91676e1d06a5f" providerId="LiveId" clId="{114B97DD-E6E3-489B-89B0-0F14553BF5FA}" dt="2025-11-14T10:03:34.240" v="62" actId="478"/>
          <ac:spMkLst>
            <pc:docMk/>
            <pc:sldMk cId="1550360655" sldId="256"/>
            <ac:spMk id="113" creationId="{BE0D5B7B-A168-D3D9-5214-36979136336B}"/>
          </ac:spMkLst>
        </pc:spChg>
        <pc:spChg chg="add mod">
          <ac:chgData name="正浩 秋山" userId="b3b91676e1d06a5f" providerId="LiveId" clId="{114B97DD-E6E3-489B-89B0-0F14553BF5FA}" dt="2025-11-14T10:39:55.243" v="118" actId="1035"/>
          <ac:spMkLst>
            <pc:docMk/>
            <pc:sldMk cId="1550360655" sldId="256"/>
            <ac:spMk id="116" creationId="{70797205-8A4C-B09C-9369-8F4F8D450F18}"/>
          </ac:spMkLst>
        </pc:spChg>
        <pc:spChg chg="del">
          <ac:chgData name="正浩 秋山" userId="b3b91676e1d06a5f" providerId="LiveId" clId="{114B97DD-E6E3-489B-89B0-0F14553BF5FA}" dt="2025-11-14T09:46:46.131" v="5" actId="478"/>
          <ac:spMkLst>
            <pc:docMk/>
            <pc:sldMk cId="1550360655" sldId="256"/>
            <ac:spMk id="129" creationId="{53274A92-7BD2-4936-58BD-A2A316A57AC6}"/>
          </ac:spMkLst>
        </pc:spChg>
        <pc:spChg chg="del">
          <ac:chgData name="正浩 秋山" userId="b3b91676e1d06a5f" providerId="LiveId" clId="{114B97DD-E6E3-489B-89B0-0F14553BF5FA}" dt="2025-11-14T09:46:46.131" v="5" actId="478"/>
          <ac:spMkLst>
            <pc:docMk/>
            <pc:sldMk cId="1550360655" sldId="256"/>
            <ac:spMk id="135" creationId="{8F80D810-0D57-95E1-82FF-7D06AE4B799A}"/>
          </ac:spMkLst>
        </pc:spChg>
        <pc:spChg chg="del">
          <ac:chgData name="正浩 秋山" userId="b3b91676e1d06a5f" providerId="LiveId" clId="{114B97DD-E6E3-489B-89B0-0F14553BF5FA}" dt="2025-11-14T09:46:46.131" v="5" actId="478"/>
          <ac:spMkLst>
            <pc:docMk/>
            <pc:sldMk cId="1550360655" sldId="256"/>
            <ac:spMk id="142" creationId="{0D542F1A-87FE-8A5A-85B4-C645321D74BA}"/>
          </ac:spMkLst>
        </pc:spChg>
        <pc:spChg chg="del">
          <ac:chgData name="正浩 秋山" userId="b3b91676e1d06a5f" providerId="LiveId" clId="{114B97DD-E6E3-489B-89B0-0F14553BF5FA}" dt="2025-11-14T09:46:46.131" v="5" actId="478"/>
          <ac:spMkLst>
            <pc:docMk/>
            <pc:sldMk cId="1550360655" sldId="256"/>
            <ac:spMk id="147" creationId="{1310BFB8-00FC-3726-731E-857FBA110B1A}"/>
          </ac:spMkLst>
        </pc:spChg>
        <pc:spChg chg="del">
          <ac:chgData name="正浩 秋山" userId="b3b91676e1d06a5f" providerId="LiveId" clId="{114B97DD-E6E3-489B-89B0-0F14553BF5FA}" dt="2025-11-14T09:46:46.131" v="5" actId="478"/>
          <ac:spMkLst>
            <pc:docMk/>
            <pc:sldMk cId="1550360655" sldId="256"/>
            <ac:spMk id="148" creationId="{E7846526-1B86-B33E-FAE7-B3B156C9B932}"/>
          </ac:spMkLst>
        </pc:spChg>
        <pc:spChg chg="mod">
          <ac:chgData name="正浩 秋山" userId="b3b91676e1d06a5f" providerId="LiveId" clId="{114B97DD-E6E3-489B-89B0-0F14553BF5FA}" dt="2025-11-14T09:46:42.613" v="4" actId="1076"/>
          <ac:spMkLst>
            <pc:docMk/>
            <pc:sldMk cId="1550360655" sldId="256"/>
            <ac:spMk id="149" creationId="{44DF525C-B239-8159-8A34-89CD7C1F5609}"/>
          </ac:spMkLst>
        </pc:spChg>
        <pc:spChg chg="add mod">
          <ac:chgData name="正浩 秋山" userId="b3b91676e1d06a5f" providerId="LiveId" clId="{114B97DD-E6E3-489B-89B0-0F14553BF5FA}" dt="2025-11-14T10:39:55.243" v="118" actId="1035"/>
          <ac:spMkLst>
            <pc:docMk/>
            <pc:sldMk cId="1550360655" sldId="256"/>
            <ac:spMk id="150" creationId="{2B271F74-AC57-D7E2-8C0B-B6B0C1CEC00B}"/>
          </ac:spMkLst>
        </pc:spChg>
        <pc:spChg chg="add del mod">
          <ac:chgData name="正浩 秋山" userId="b3b91676e1d06a5f" providerId="LiveId" clId="{114B97DD-E6E3-489B-89B0-0F14553BF5FA}" dt="2025-11-14T10:49:08.039" v="922" actId="478"/>
          <ac:spMkLst>
            <pc:docMk/>
            <pc:sldMk cId="1550360655" sldId="256"/>
            <ac:spMk id="151" creationId="{956686DB-D889-0C25-CAC8-836AF32DD4FC}"/>
          </ac:spMkLst>
        </pc:spChg>
        <pc:spChg chg="add mod">
          <ac:chgData name="正浩 秋山" userId="b3b91676e1d06a5f" providerId="LiveId" clId="{114B97DD-E6E3-489B-89B0-0F14553BF5FA}" dt="2025-11-14T10:45:26.107" v="439"/>
          <ac:spMkLst>
            <pc:docMk/>
            <pc:sldMk cId="1550360655" sldId="256"/>
            <ac:spMk id="153" creationId="{183E3F24-E3FE-4FF4-01C4-78F9C34900AB}"/>
          </ac:spMkLst>
        </pc:spChg>
        <pc:spChg chg="add del mod">
          <ac:chgData name="正浩 秋山" userId="b3b91676e1d06a5f" providerId="LiveId" clId="{114B97DD-E6E3-489B-89B0-0F14553BF5FA}" dt="2025-11-14T10:37:50.598" v="102" actId="478"/>
          <ac:spMkLst>
            <pc:docMk/>
            <pc:sldMk cId="1550360655" sldId="256"/>
            <ac:spMk id="154" creationId="{F7515A4F-E05C-3870-F854-D20F6FF49F39}"/>
          </ac:spMkLst>
        </pc:spChg>
        <pc:spChg chg="add mod">
          <ac:chgData name="正浩 秋山" userId="b3b91676e1d06a5f" providerId="LiveId" clId="{114B97DD-E6E3-489B-89B0-0F14553BF5FA}" dt="2025-11-14T10:55:56.942" v="1162" actId="1076"/>
          <ac:spMkLst>
            <pc:docMk/>
            <pc:sldMk cId="1550360655" sldId="256"/>
            <ac:spMk id="155" creationId="{AF8F2F70-1070-412F-93FB-659B6AB70915}"/>
          </ac:spMkLst>
        </pc:spChg>
        <pc:spChg chg="add mod">
          <ac:chgData name="正浩 秋山" userId="b3b91676e1d06a5f" providerId="LiveId" clId="{114B97DD-E6E3-489B-89B0-0F14553BF5FA}" dt="2025-11-14T11:46:29.971" v="1220" actId="20577"/>
          <ac:spMkLst>
            <pc:docMk/>
            <pc:sldMk cId="1550360655" sldId="256"/>
            <ac:spMk id="156" creationId="{69A5EB72-EB58-FCC3-758F-4C91B1710A3E}"/>
          </ac:spMkLst>
        </pc:spChg>
        <pc:spChg chg="add mod">
          <ac:chgData name="正浩 秋山" userId="b3b91676e1d06a5f" providerId="LiveId" clId="{114B97DD-E6E3-489B-89B0-0F14553BF5FA}" dt="2025-11-14T10:46:20.128" v="481" actId="255"/>
          <ac:spMkLst>
            <pc:docMk/>
            <pc:sldMk cId="1550360655" sldId="256"/>
            <ac:spMk id="157" creationId="{1A424734-7BFD-175A-1985-0A63AC3B6AEA}"/>
          </ac:spMkLst>
        </pc:spChg>
        <pc:spChg chg="add del mod">
          <ac:chgData name="正浩 秋山" userId="b3b91676e1d06a5f" providerId="LiveId" clId="{114B97DD-E6E3-489B-89B0-0F14553BF5FA}" dt="2025-11-14T10:45:50.297" v="446" actId="478"/>
          <ac:spMkLst>
            <pc:docMk/>
            <pc:sldMk cId="1550360655" sldId="256"/>
            <ac:spMk id="158" creationId="{A5178AF5-C5AD-24A7-752E-8F5D4E5C5610}"/>
          </ac:spMkLst>
        </pc:spChg>
        <pc:spChg chg="add del mod">
          <ac:chgData name="正浩 秋山" userId="b3b91676e1d06a5f" providerId="LiveId" clId="{114B97DD-E6E3-489B-89B0-0F14553BF5FA}" dt="2025-11-14T10:45:50.299" v="448"/>
          <ac:spMkLst>
            <pc:docMk/>
            <pc:sldMk cId="1550360655" sldId="256"/>
            <ac:spMk id="159" creationId="{FA7A44C1-2738-1A3E-4943-A475CE59B167}"/>
          </ac:spMkLst>
        </pc:spChg>
        <pc:spChg chg="add del mod">
          <ac:chgData name="正浩 秋山" userId="b3b91676e1d06a5f" providerId="LiveId" clId="{114B97DD-E6E3-489B-89B0-0F14553BF5FA}" dt="2025-11-14T10:49:08.039" v="922" actId="478"/>
          <ac:spMkLst>
            <pc:docMk/>
            <pc:sldMk cId="1550360655" sldId="256"/>
            <ac:spMk id="161" creationId="{4DD8267E-7589-DC7B-D281-9BF03BB6F62E}"/>
          </ac:spMkLst>
        </pc:spChg>
        <pc:spChg chg="mod">
          <ac:chgData name="正浩 秋山" userId="b3b91676e1d06a5f" providerId="LiveId" clId="{114B97DD-E6E3-489B-89B0-0F14553BF5FA}" dt="2025-11-14T10:39:48.794" v="115" actId="1076"/>
          <ac:spMkLst>
            <pc:docMk/>
            <pc:sldMk cId="1550360655" sldId="256"/>
            <ac:spMk id="168" creationId="{9D158F5D-E10C-A97E-50AE-9DD00F5F4240}"/>
          </ac:spMkLst>
        </pc:spChg>
        <pc:spChg chg="mod">
          <ac:chgData name="正浩 秋山" userId="b3b91676e1d06a5f" providerId="LiveId" clId="{114B97DD-E6E3-489B-89B0-0F14553BF5FA}" dt="2025-11-14T10:39:48.794" v="115" actId="1076"/>
          <ac:spMkLst>
            <pc:docMk/>
            <pc:sldMk cId="1550360655" sldId="256"/>
            <ac:spMk id="174" creationId="{1A933122-B8C1-7358-6630-250616E41D10}"/>
          </ac:spMkLst>
        </pc:spChg>
        <pc:spChg chg="mod">
          <ac:chgData name="正浩 秋山" userId="b3b91676e1d06a5f" providerId="LiveId" clId="{114B97DD-E6E3-489B-89B0-0F14553BF5FA}" dt="2025-11-14T10:39:48.794" v="115" actId="1076"/>
          <ac:spMkLst>
            <pc:docMk/>
            <pc:sldMk cId="1550360655" sldId="256"/>
            <ac:spMk id="175" creationId="{C43EB043-7DCE-9241-2498-440EF6B1E6E4}"/>
          </ac:spMkLst>
        </pc:spChg>
        <pc:spChg chg="mod">
          <ac:chgData name="正浩 秋山" userId="b3b91676e1d06a5f" providerId="LiveId" clId="{114B97DD-E6E3-489B-89B0-0F14553BF5FA}" dt="2025-11-14T10:39:48.794" v="115" actId="1076"/>
          <ac:spMkLst>
            <pc:docMk/>
            <pc:sldMk cId="1550360655" sldId="256"/>
            <ac:spMk id="176" creationId="{4C082AFF-A24C-B366-2E7E-CB6E1DFC8FD3}"/>
          </ac:spMkLst>
        </pc:spChg>
        <pc:spChg chg="mod">
          <ac:chgData name="正浩 秋山" userId="b3b91676e1d06a5f" providerId="LiveId" clId="{114B97DD-E6E3-489B-89B0-0F14553BF5FA}" dt="2025-11-14T10:39:48.794" v="115" actId="1076"/>
          <ac:spMkLst>
            <pc:docMk/>
            <pc:sldMk cId="1550360655" sldId="256"/>
            <ac:spMk id="181" creationId="{C9775DE5-57A4-B7A3-616C-7240AF655ACA}"/>
          </ac:spMkLst>
        </pc:spChg>
        <pc:spChg chg="mod">
          <ac:chgData name="正浩 秋山" userId="b3b91676e1d06a5f" providerId="LiveId" clId="{114B97DD-E6E3-489B-89B0-0F14553BF5FA}" dt="2025-11-14T10:39:48.794" v="115" actId="1076"/>
          <ac:spMkLst>
            <pc:docMk/>
            <pc:sldMk cId="1550360655" sldId="256"/>
            <ac:spMk id="182" creationId="{761B1276-A259-9FD8-7CE8-CB94EEBEFD8E}"/>
          </ac:spMkLst>
        </pc:spChg>
        <pc:spChg chg="mod">
          <ac:chgData name="正浩 秋山" userId="b3b91676e1d06a5f" providerId="LiveId" clId="{114B97DD-E6E3-489B-89B0-0F14553BF5FA}" dt="2025-11-14T10:39:48.794" v="115" actId="1076"/>
          <ac:spMkLst>
            <pc:docMk/>
            <pc:sldMk cId="1550360655" sldId="256"/>
            <ac:spMk id="183" creationId="{64974C07-37C5-D869-651A-247C547CC310}"/>
          </ac:spMkLst>
        </pc:spChg>
        <pc:spChg chg="add del mod">
          <ac:chgData name="正浩 秋山" userId="b3b91676e1d06a5f" providerId="LiveId" clId="{114B97DD-E6E3-489B-89B0-0F14553BF5FA}" dt="2025-11-14T10:49:08.039" v="922" actId="478"/>
          <ac:spMkLst>
            <pc:docMk/>
            <pc:sldMk cId="1550360655" sldId="256"/>
            <ac:spMk id="185" creationId="{D69BF8D0-E85C-98D0-76E1-FE399501D466}"/>
          </ac:spMkLst>
        </pc:spChg>
        <pc:spChg chg="add del mod">
          <ac:chgData name="正浩 秋山" userId="b3b91676e1d06a5f" providerId="LiveId" clId="{114B97DD-E6E3-489B-89B0-0F14553BF5FA}" dt="2025-11-14T10:49:08.039" v="922" actId="478"/>
          <ac:spMkLst>
            <pc:docMk/>
            <pc:sldMk cId="1550360655" sldId="256"/>
            <ac:spMk id="186" creationId="{C0CBA26E-45FB-D44F-7D59-2F2F1C81DB20}"/>
          </ac:spMkLst>
        </pc:spChg>
        <pc:spChg chg="del">
          <ac:chgData name="正浩 秋山" userId="b3b91676e1d06a5f" providerId="LiveId" clId="{114B97DD-E6E3-489B-89B0-0F14553BF5FA}" dt="2025-11-14T10:49:08.039" v="922" actId="478"/>
          <ac:spMkLst>
            <pc:docMk/>
            <pc:sldMk cId="1550360655" sldId="256"/>
            <ac:spMk id="187" creationId="{411A7676-2DC6-3AB6-4255-F772251C9D7B}"/>
          </ac:spMkLst>
        </pc:spChg>
        <pc:spChg chg="del">
          <ac:chgData name="正浩 秋山" userId="b3b91676e1d06a5f" providerId="LiveId" clId="{114B97DD-E6E3-489B-89B0-0F14553BF5FA}" dt="2025-11-14T10:49:08.039" v="922" actId="478"/>
          <ac:spMkLst>
            <pc:docMk/>
            <pc:sldMk cId="1550360655" sldId="256"/>
            <ac:spMk id="188" creationId="{2D232D17-0149-E72D-3B77-7BBCA94E86A8}"/>
          </ac:spMkLst>
        </pc:spChg>
        <pc:spChg chg="del">
          <ac:chgData name="正浩 秋山" userId="b3b91676e1d06a5f" providerId="LiveId" clId="{114B97DD-E6E3-489B-89B0-0F14553BF5FA}" dt="2025-11-14T10:49:08.039" v="922" actId="478"/>
          <ac:spMkLst>
            <pc:docMk/>
            <pc:sldMk cId="1550360655" sldId="256"/>
            <ac:spMk id="189" creationId="{90456EE9-8CBF-6D40-3EF7-B2E52C12C619}"/>
          </ac:spMkLst>
        </pc:spChg>
        <pc:spChg chg="add del mod">
          <ac:chgData name="正浩 秋山" userId="b3b91676e1d06a5f" providerId="LiveId" clId="{114B97DD-E6E3-489B-89B0-0F14553BF5FA}" dt="2025-11-14T10:49:12.001" v="923" actId="478"/>
          <ac:spMkLst>
            <pc:docMk/>
            <pc:sldMk cId="1550360655" sldId="256"/>
            <ac:spMk id="191" creationId="{A0130D73-35EB-6871-6271-D83E4698E2FE}"/>
          </ac:spMkLst>
        </pc:spChg>
        <pc:spChg chg="add mod">
          <ac:chgData name="正浩 秋山" userId="b3b91676e1d06a5f" providerId="LiveId" clId="{114B97DD-E6E3-489B-89B0-0F14553BF5FA}" dt="2025-11-14T10:48:31.222" v="919"/>
          <ac:spMkLst>
            <pc:docMk/>
            <pc:sldMk cId="1550360655" sldId="256"/>
            <ac:spMk id="1024" creationId="{1B2F3C9B-C594-305E-019C-BD5FFD391352}"/>
          </ac:spMkLst>
        </pc:spChg>
        <pc:spChg chg="add mod">
          <ac:chgData name="正浩 秋山" userId="b3b91676e1d06a5f" providerId="LiveId" clId="{114B97DD-E6E3-489B-89B0-0F14553BF5FA}" dt="2025-11-14T10:49:32.758" v="925" actId="1076"/>
          <ac:spMkLst>
            <pc:docMk/>
            <pc:sldMk cId="1550360655" sldId="256"/>
            <ac:spMk id="1025" creationId="{6C6827FB-2489-BD6D-A2FB-D34A718CFDD6}"/>
          </ac:spMkLst>
        </pc:spChg>
        <pc:spChg chg="mod">
          <ac:chgData name="正浩 秋山" userId="b3b91676e1d06a5f" providerId="LiveId" clId="{114B97DD-E6E3-489B-89B0-0F14553BF5FA}" dt="2025-11-14T10:49:32.758" v="925" actId="1076"/>
          <ac:spMkLst>
            <pc:docMk/>
            <pc:sldMk cId="1550360655" sldId="256"/>
            <ac:spMk id="1033" creationId="{44AD3B12-F283-4D39-9E09-B1D5DD7C5CD3}"/>
          </ac:spMkLst>
        </pc:spChg>
        <pc:spChg chg="mod">
          <ac:chgData name="正浩 秋山" userId="b3b91676e1d06a5f" providerId="LiveId" clId="{114B97DD-E6E3-489B-89B0-0F14553BF5FA}" dt="2025-11-14T10:49:32.758" v="925" actId="1076"/>
          <ac:spMkLst>
            <pc:docMk/>
            <pc:sldMk cId="1550360655" sldId="256"/>
            <ac:spMk id="1041" creationId="{E3368BD7-EB26-22DD-9743-CACFB4229889}"/>
          </ac:spMkLst>
        </pc:spChg>
        <pc:spChg chg="mod">
          <ac:chgData name="正浩 秋山" userId="b3b91676e1d06a5f" providerId="LiveId" clId="{114B97DD-E6E3-489B-89B0-0F14553BF5FA}" dt="2025-11-14T10:49:32.758" v="925" actId="1076"/>
          <ac:spMkLst>
            <pc:docMk/>
            <pc:sldMk cId="1550360655" sldId="256"/>
            <ac:spMk id="1044" creationId="{CD83F8C0-B054-299A-4E94-3C9166917649}"/>
          </ac:spMkLst>
        </pc:spChg>
        <pc:spChg chg="mod">
          <ac:chgData name="正浩 秋山" userId="b3b91676e1d06a5f" providerId="LiveId" clId="{114B97DD-E6E3-489B-89B0-0F14553BF5FA}" dt="2025-11-14T10:49:32.758" v="925" actId="1076"/>
          <ac:spMkLst>
            <pc:docMk/>
            <pc:sldMk cId="1550360655" sldId="256"/>
            <ac:spMk id="1048" creationId="{9B84233F-C682-F66B-B574-F85C71F3BD45}"/>
          </ac:spMkLst>
        </pc:spChg>
        <pc:spChg chg="mod">
          <ac:chgData name="正浩 秋山" userId="b3b91676e1d06a5f" providerId="LiveId" clId="{114B97DD-E6E3-489B-89B0-0F14553BF5FA}" dt="2025-11-14T10:49:32.758" v="925" actId="1076"/>
          <ac:spMkLst>
            <pc:docMk/>
            <pc:sldMk cId="1550360655" sldId="256"/>
            <ac:spMk id="1049" creationId="{DCAD4EC3-8BF6-14CB-732F-CD313585AE21}"/>
          </ac:spMkLst>
        </pc:spChg>
        <pc:spChg chg="mod">
          <ac:chgData name="正浩 秋山" userId="b3b91676e1d06a5f" providerId="LiveId" clId="{114B97DD-E6E3-489B-89B0-0F14553BF5FA}" dt="2025-11-14T10:49:32.758" v="925" actId="1076"/>
          <ac:spMkLst>
            <pc:docMk/>
            <pc:sldMk cId="1550360655" sldId="256"/>
            <ac:spMk id="1050" creationId="{594AAA49-8581-D5AC-63CB-2B078DED596F}"/>
          </ac:spMkLst>
        </pc:spChg>
        <pc:spChg chg="mod">
          <ac:chgData name="正浩 秋山" userId="b3b91676e1d06a5f" providerId="LiveId" clId="{114B97DD-E6E3-489B-89B0-0F14553BF5FA}" dt="2025-11-14T10:49:32.758" v="925" actId="1076"/>
          <ac:spMkLst>
            <pc:docMk/>
            <pc:sldMk cId="1550360655" sldId="256"/>
            <ac:spMk id="1051" creationId="{1E38A3FB-CDE2-DB33-D91A-BAAB6208F1C7}"/>
          </ac:spMkLst>
        </pc:spChg>
        <pc:spChg chg="add mod">
          <ac:chgData name="正浩 秋山" userId="b3b91676e1d06a5f" providerId="LiveId" clId="{114B97DD-E6E3-489B-89B0-0F14553BF5FA}" dt="2025-11-14T10:57:21.169" v="1196" actId="20577"/>
          <ac:spMkLst>
            <pc:docMk/>
            <pc:sldMk cId="1550360655" sldId="256"/>
            <ac:spMk id="1055" creationId="{1D1D0909-B9FD-9FAB-8932-B3675C3B5687}"/>
          </ac:spMkLst>
        </pc:spChg>
        <pc:spChg chg="add mod">
          <ac:chgData name="正浩 秋山" userId="b3b91676e1d06a5f" providerId="LiveId" clId="{114B97DD-E6E3-489B-89B0-0F14553BF5FA}" dt="2025-11-14T10:56:01.456" v="1163" actId="1076"/>
          <ac:spMkLst>
            <pc:docMk/>
            <pc:sldMk cId="1550360655" sldId="256"/>
            <ac:spMk id="1057" creationId="{5E611354-8541-E235-A8E3-3BD79A0A72A8}"/>
          </ac:spMkLst>
        </pc:spChg>
        <pc:spChg chg="mod">
          <ac:chgData name="正浩 秋山" userId="b3b91676e1d06a5f" providerId="LiveId" clId="{114B97DD-E6E3-489B-89B0-0F14553BF5FA}" dt="2025-11-14T10:57:35.925" v="1198" actId="20577"/>
          <ac:spMkLst>
            <pc:docMk/>
            <pc:sldMk cId="1550360655" sldId="256"/>
            <ac:spMk id="1058" creationId="{4E531639-00B9-87C9-1C81-2431ECC97667}"/>
          </ac:spMkLst>
        </pc:spChg>
        <pc:spChg chg="add mod">
          <ac:chgData name="正浩 秋山" userId="b3b91676e1d06a5f" providerId="LiveId" clId="{114B97DD-E6E3-489B-89B0-0F14553BF5FA}" dt="2025-11-14T10:52:53.424" v="1092" actId="571"/>
          <ac:spMkLst>
            <pc:docMk/>
            <pc:sldMk cId="1550360655" sldId="256"/>
            <ac:spMk id="1066" creationId="{DCEFC15D-DF0B-61C0-803C-1B3ACA4C8CDC}"/>
          </ac:spMkLst>
        </pc:spChg>
        <pc:grpChg chg="mod">
          <ac:chgData name="正浩 秋山" userId="b3b91676e1d06a5f" providerId="LiveId" clId="{114B97DD-E6E3-489B-89B0-0F14553BF5FA}" dt="2025-11-14T09:49:43.578" v="6"/>
          <ac:grpSpMkLst>
            <pc:docMk/>
            <pc:sldMk cId="1550360655" sldId="256"/>
            <ac:grpSpMk id="1" creationId="{00000000-0000-0000-0000-000000000000}"/>
          </ac:grpSpMkLst>
        </pc:grpChg>
        <pc:grpChg chg="add del mod">
          <ac:chgData name="正浩 秋山" userId="b3b91676e1d06a5f" providerId="LiveId" clId="{114B97DD-E6E3-489B-89B0-0F14553BF5FA}" dt="2025-11-14T09:52:18.677" v="29" actId="165"/>
          <ac:grpSpMkLst>
            <pc:docMk/>
            <pc:sldMk cId="1550360655" sldId="256"/>
            <ac:grpSpMk id="2" creationId="{0152A5D1-DDAC-01F2-21C5-4A6ECE7613B3}"/>
          </ac:grpSpMkLst>
        </pc:grpChg>
        <pc:grpChg chg="add del mod topLvl">
          <ac:chgData name="正浩 秋山" userId="b3b91676e1d06a5f" providerId="LiveId" clId="{114B97DD-E6E3-489B-89B0-0F14553BF5FA}" dt="2025-11-14T11:46:28.456" v="1218" actId="478"/>
          <ac:grpSpMkLst>
            <pc:docMk/>
            <pc:sldMk cId="1550360655" sldId="256"/>
            <ac:grpSpMk id="17" creationId="{62BA00B8-BF98-12B2-F94E-5A6F8FEA28D2}"/>
          </ac:grpSpMkLst>
        </pc:grpChg>
        <pc:grpChg chg="del mod">
          <ac:chgData name="正浩 秋山" userId="b3b91676e1d06a5f" providerId="LiveId" clId="{114B97DD-E6E3-489B-89B0-0F14553BF5FA}" dt="2025-11-14T10:37:41.187" v="100" actId="478"/>
          <ac:grpSpMkLst>
            <pc:docMk/>
            <pc:sldMk cId="1550360655" sldId="256"/>
            <ac:grpSpMk id="42" creationId="{37857C33-A0A3-315D-3D89-CEE073BF442A}"/>
          </ac:grpSpMkLst>
        </pc:grpChg>
        <pc:grpChg chg="del">
          <ac:chgData name="正浩 秋山" userId="b3b91676e1d06a5f" providerId="LiveId" clId="{114B97DD-E6E3-489B-89B0-0F14553BF5FA}" dt="2025-11-14T10:04:12.836" v="71" actId="478"/>
          <ac:grpSpMkLst>
            <pc:docMk/>
            <pc:sldMk cId="1550360655" sldId="256"/>
            <ac:grpSpMk id="111" creationId="{F2F0C951-045F-F8BA-37CD-C0D5ED0C84C0}"/>
          </ac:grpSpMkLst>
        </pc:grpChg>
        <pc:grpChg chg="del">
          <ac:chgData name="正浩 秋山" userId="b3b91676e1d06a5f" providerId="LiveId" clId="{114B97DD-E6E3-489B-89B0-0F14553BF5FA}" dt="2025-11-14T10:04:15.045" v="72" actId="478"/>
          <ac:grpSpMkLst>
            <pc:docMk/>
            <pc:sldMk cId="1550360655" sldId="256"/>
            <ac:grpSpMk id="112" creationId="{060F1D9C-CEAF-AC6B-2506-C7D1EFFB0001}"/>
          </ac:grpSpMkLst>
        </pc:grpChg>
        <pc:picChg chg="del">
          <ac:chgData name="正浩 秋山" userId="b3b91676e1d06a5f" providerId="LiveId" clId="{114B97DD-E6E3-489B-89B0-0F14553BF5FA}" dt="2025-11-14T09:46:37.245" v="1" actId="478"/>
          <ac:picMkLst>
            <pc:docMk/>
            <pc:sldMk cId="1550360655" sldId="256"/>
            <ac:picMk id="4" creationId="{6ED04B88-6AFA-C984-8FA5-1AE6D4DDFE99}"/>
          </ac:picMkLst>
        </pc:picChg>
        <pc:picChg chg="mod">
          <ac:chgData name="正浩 秋山" userId="b3b91676e1d06a5f" providerId="LiveId" clId="{114B97DD-E6E3-489B-89B0-0F14553BF5FA}" dt="2025-11-14T09:52:18.677" v="29" actId="165"/>
          <ac:picMkLst>
            <pc:docMk/>
            <pc:sldMk cId="1550360655" sldId="256"/>
            <ac:picMk id="24" creationId="{79AD3E61-4C4A-70CC-5DE4-B847D2D90E3F}"/>
          </ac:picMkLst>
        </pc:picChg>
        <pc:picChg chg="mod">
          <ac:chgData name="正浩 秋山" userId="b3b91676e1d06a5f" providerId="LiveId" clId="{114B97DD-E6E3-489B-89B0-0F14553BF5FA}" dt="2025-11-14T09:52:18.677" v="29" actId="165"/>
          <ac:picMkLst>
            <pc:docMk/>
            <pc:sldMk cId="1550360655" sldId="256"/>
            <ac:picMk id="25" creationId="{957B4B75-11FA-3F8A-54F3-551A42166803}"/>
          </ac:picMkLst>
        </pc:picChg>
        <pc:picChg chg="add del mod">
          <ac:chgData name="正浩 秋山" userId="b3b91676e1d06a5f" providerId="LiveId" clId="{114B97DD-E6E3-489B-89B0-0F14553BF5FA}" dt="2025-11-14T11:46:26.198" v="1211" actId="478"/>
          <ac:picMkLst>
            <pc:docMk/>
            <pc:sldMk cId="1550360655" sldId="256"/>
            <ac:picMk id="114" creationId="{20A6010D-67B4-49D0-BAD4-D8DB54C35752}"/>
          </ac:picMkLst>
        </pc:picChg>
        <pc:picChg chg="add mod">
          <ac:chgData name="正浩 秋山" userId="b3b91676e1d06a5f" providerId="LiveId" clId="{114B97DD-E6E3-489B-89B0-0F14553BF5FA}" dt="2025-11-14T10:04:07.950" v="70" actId="1076"/>
          <ac:picMkLst>
            <pc:docMk/>
            <pc:sldMk cId="1550360655" sldId="256"/>
            <ac:picMk id="115" creationId="{46FFD3B6-E163-1686-5D54-BC583267240C}"/>
          </ac:picMkLst>
        </pc:picChg>
        <pc:picChg chg="add mod">
          <ac:chgData name="正浩 秋山" userId="b3b91676e1d06a5f" providerId="LiveId" clId="{114B97DD-E6E3-489B-89B0-0F14553BF5FA}" dt="2025-11-14T10:04:42.152" v="79" actId="1076"/>
          <ac:picMkLst>
            <pc:docMk/>
            <pc:sldMk cId="1550360655" sldId="256"/>
            <ac:picMk id="152" creationId="{DB6D607F-B19A-8B88-7538-9910C0401037}"/>
          </ac:picMkLst>
        </pc:picChg>
        <pc:picChg chg="add mod">
          <ac:chgData name="正浩 秋山" userId="b3b91676e1d06a5f" providerId="LiveId" clId="{114B97DD-E6E3-489B-89B0-0F14553BF5FA}" dt="2025-11-14T10:38:43.760" v="112" actId="1036"/>
          <ac:picMkLst>
            <pc:docMk/>
            <pc:sldMk cId="1550360655" sldId="256"/>
            <ac:picMk id="160" creationId="{786D724D-553F-43CD-A706-5372A573F330}"/>
          </ac:picMkLst>
        </pc:picChg>
        <pc:picChg chg="del">
          <ac:chgData name="正浩 秋山" userId="b3b91676e1d06a5f" providerId="LiveId" clId="{114B97DD-E6E3-489B-89B0-0F14553BF5FA}" dt="2025-11-14T10:49:08.039" v="922" actId="478"/>
          <ac:picMkLst>
            <pc:docMk/>
            <pc:sldMk cId="1550360655" sldId="256"/>
            <ac:picMk id="162" creationId="{B9B216B9-BDF6-20F0-1EDA-EA60F502A239}"/>
          </ac:picMkLst>
        </pc:picChg>
        <pc:picChg chg="del">
          <ac:chgData name="正浩 秋山" userId="b3b91676e1d06a5f" providerId="LiveId" clId="{114B97DD-E6E3-489B-89B0-0F14553BF5FA}" dt="2025-11-14T10:49:08.039" v="922" actId="478"/>
          <ac:picMkLst>
            <pc:docMk/>
            <pc:sldMk cId="1550360655" sldId="256"/>
            <ac:picMk id="166" creationId="{C9037FE1-4505-C1A2-B993-962C35772DF2}"/>
          </ac:picMkLst>
        </pc:picChg>
        <pc:picChg chg="del">
          <ac:chgData name="正浩 秋山" userId="b3b91676e1d06a5f" providerId="LiveId" clId="{114B97DD-E6E3-489B-89B0-0F14553BF5FA}" dt="2025-11-14T10:49:08.039" v="922" actId="478"/>
          <ac:picMkLst>
            <pc:docMk/>
            <pc:sldMk cId="1550360655" sldId="256"/>
            <ac:picMk id="190" creationId="{56D89779-943C-AF34-7134-69B55F1B8419}"/>
          </ac:picMkLst>
        </pc:picChg>
        <pc:picChg chg="del">
          <ac:chgData name="正浩 秋山" userId="b3b91676e1d06a5f" providerId="LiveId" clId="{114B97DD-E6E3-489B-89B0-0F14553BF5FA}" dt="2025-11-14T10:56:03.514" v="1164" actId="478"/>
          <ac:picMkLst>
            <pc:docMk/>
            <pc:sldMk cId="1550360655" sldId="256"/>
            <ac:picMk id="1030" creationId="{FEE8098F-A1C5-014A-A1D4-27AC3DF46C6A}"/>
          </ac:picMkLst>
        </pc:picChg>
        <pc:picChg chg="del mod topLvl">
          <ac:chgData name="正浩 秋山" userId="b3b91676e1d06a5f" providerId="LiveId" clId="{114B97DD-E6E3-489B-89B0-0F14553BF5FA}" dt="2025-11-14T09:56:50.120" v="45" actId="478"/>
          <ac:picMkLst>
            <pc:docMk/>
            <pc:sldMk cId="1550360655" sldId="256"/>
            <ac:picMk id="1031" creationId="{E1210356-DCD5-09F0-19B5-72EFC5C2FB36}"/>
          </ac:picMkLst>
        </pc:picChg>
        <pc:picChg chg="del">
          <ac:chgData name="正浩 秋山" userId="b3b91676e1d06a5f" providerId="LiveId" clId="{114B97DD-E6E3-489B-89B0-0F14553BF5FA}" dt="2025-11-14T10:49:42.727" v="926" actId="478"/>
          <ac:picMkLst>
            <pc:docMk/>
            <pc:sldMk cId="1550360655" sldId="256"/>
            <ac:picMk id="1054" creationId="{8788F327-6043-7107-ADA2-C9EDF2C38259}"/>
          </ac:picMkLst>
        </pc:picChg>
        <pc:picChg chg="del">
          <ac:chgData name="正浩 秋山" userId="b3b91676e1d06a5f" providerId="LiveId" clId="{114B97DD-E6E3-489B-89B0-0F14553BF5FA}" dt="2025-11-14T10:37:34.366" v="98" actId="478"/>
          <ac:picMkLst>
            <pc:docMk/>
            <pc:sldMk cId="1550360655" sldId="256"/>
            <ac:picMk id="1056" creationId="{117780B8-44A4-0ADE-4AF9-2FDE1C3C64A9}"/>
          </ac:picMkLst>
        </pc:picChg>
        <pc:picChg chg="add mod">
          <ac:chgData name="正浩 秋山" userId="b3b91676e1d06a5f" providerId="LiveId" clId="{114B97DD-E6E3-489B-89B0-0F14553BF5FA}" dt="2025-11-14T10:49:50.685" v="930" actId="1076"/>
          <ac:picMkLst>
            <pc:docMk/>
            <pc:sldMk cId="1550360655" sldId="256"/>
            <ac:picMk id="1062" creationId="{29EF6F01-C9E8-67D6-51B3-9FB6B1E715B5}"/>
          </ac:picMkLst>
        </pc:picChg>
        <pc:picChg chg="del">
          <ac:chgData name="正浩 秋山" userId="b3b91676e1d06a5f" providerId="LiveId" clId="{114B97DD-E6E3-489B-89B0-0F14553BF5FA}" dt="2025-11-14T10:04:38.659" v="77" actId="478"/>
          <ac:picMkLst>
            <pc:docMk/>
            <pc:sldMk cId="1550360655" sldId="256"/>
            <ac:picMk id="1063" creationId="{A6094E8D-C566-94E1-9954-3B85007C076C}"/>
          </ac:picMkLst>
        </pc:picChg>
        <pc:picChg chg="del">
          <ac:chgData name="正浩 秋山" userId="b3b91676e1d06a5f" providerId="LiveId" clId="{114B97DD-E6E3-489B-89B0-0F14553BF5FA}" dt="2025-11-14T10:50:22.445" v="1080" actId="478"/>
          <ac:picMkLst>
            <pc:docMk/>
            <pc:sldMk cId="1550360655" sldId="256"/>
            <ac:picMk id="1064" creationId="{87591014-99C5-A518-90B3-527C1DBFD1AE}"/>
          </ac:picMkLst>
        </pc:picChg>
        <pc:picChg chg="add mod">
          <ac:chgData name="正浩 秋山" userId="b3b91676e1d06a5f" providerId="LiveId" clId="{114B97DD-E6E3-489B-89B0-0F14553BF5FA}" dt="2025-11-14T10:52:42.112" v="1091" actId="1035"/>
          <ac:picMkLst>
            <pc:docMk/>
            <pc:sldMk cId="1550360655" sldId="256"/>
            <ac:picMk id="1065" creationId="{D17DA15A-752F-300C-B5F3-E422117AAC6C}"/>
          </ac:picMkLst>
        </pc:picChg>
        <pc:picChg chg="add mod ord modCrop">
          <ac:chgData name="正浩 秋山" userId="b3b91676e1d06a5f" providerId="LiveId" clId="{114B97DD-E6E3-489B-89B0-0F14553BF5FA}" dt="2025-11-14T11:46:27.849" v="1217"/>
          <ac:picMkLst>
            <pc:docMk/>
            <pc:sldMk cId="1550360655" sldId="256"/>
            <ac:picMk id="1068" creationId="{43082E39-2F4A-83F9-53BF-F50B8F1C22C6}"/>
          </ac:picMkLst>
        </pc:picChg>
        <pc:picChg chg="del">
          <ac:chgData name="正浩 秋山" userId="b3b91676e1d06a5f" providerId="LiveId" clId="{114B97DD-E6E3-489B-89B0-0F14553BF5FA}" dt="2025-11-14T10:37:30.878" v="97" actId="478"/>
          <ac:picMkLst>
            <pc:docMk/>
            <pc:sldMk cId="1550360655" sldId="256"/>
            <ac:picMk id="1082" creationId="{447A6923-A36A-D0B6-8EDD-39901CC43529}"/>
          </ac:picMkLst>
        </pc:picChg>
        <pc:picChg chg="del">
          <ac:chgData name="正浩 秋山" userId="b3b91676e1d06a5f" providerId="LiveId" clId="{114B97DD-E6E3-489B-89B0-0F14553BF5FA}" dt="2025-11-14T10:38:53.830" v="113" actId="478"/>
          <ac:picMkLst>
            <pc:docMk/>
            <pc:sldMk cId="1550360655" sldId="256"/>
            <ac:picMk id="1085" creationId="{37A89ED3-26AE-2449-8F2A-368257C6D2AC}"/>
          </ac:picMkLst>
        </pc:picChg>
        <pc:picChg chg="del">
          <ac:chgData name="正浩 秋山" userId="b3b91676e1d06a5f" providerId="LiveId" clId="{114B97DD-E6E3-489B-89B0-0F14553BF5FA}" dt="2025-11-14T10:05:11.246" v="80" actId="478"/>
          <ac:picMkLst>
            <pc:docMk/>
            <pc:sldMk cId="1550360655" sldId="256"/>
            <ac:picMk id="1123" creationId="{694D6D4C-86EF-F952-03CD-010C71B0F79C}"/>
          </ac:picMkLst>
        </pc:picChg>
        <pc:picChg chg="add mod">
          <ac:chgData name="正浩 秋山" userId="b3b91676e1d06a5f" providerId="LiveId" clId="{114B97DD-E6E3-489B-89B0-0F14553BF5FA}" dt="2025-11-14T10:57:06.273" v="1169" actId="1076"/>
          <ac:picMkLst>
            <pc:docMk/>
            <pc:sldMk cId="1550360655" sldId="256"/>
            <ac:picMk id="1132" creationId="{4FE1BB4C-C154-15B6-8EC8-46D257D42F5C}"/>
          </ac:picMkLst>
        </pc:picChg>
        <pc:cxnChg chg="del">
          <ac:chgData name="正浩 秋山" userId="b3b91676e1d06a5f" providerId="LiveId" clId="{114B97DD-E6E3-489B-89B0-0F14553BF5FA}" dt="2025-11-14T10:36:49.690" v="91" actId="478"/>
          <ac:cxnSpMkLst>
            <pc:docMk/>
            <pc:sldMk cId="1550360655" sldId="256"/>
            <ac:cxnSpMk id="1042" creationId="{F324AA96-EE98-EE86-B041-18B734D68E4E}"/>
          </ac:cxnSpMkLst>
        </pc:cxnChg>
      </pc:sldChg>
      <pc:sldChg chg="del">
        <pc:chgData name="正浩 秋山" userId="b3b91676e1d06a5f" providerId="LiveId" clId="{114B97DD-E6E3-489B-89B0-0F14553BF5FA}" dt="2025-11-14T09:55:36.599" v="31" actId="47"/>
        <pc:sldMkLst>
          <pc:docMk/>
          <pc:sldMk cId="1984213889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7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3E9B-7526-4C09-9BF3-C432B02C60B4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57">
            <a:extLst>
              <a:ext uri="{FF2B5EF4-FFF2-40B4-BE49-F238E27FC236}">
                <a16:creationId xmlns:a16="http://schemas.microsoft.com/office/drawing/2014/main" id="{5EC6A79A-EFAF-308B-AE2A-F9D8921BC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0"/>
            <a:ext cx="7563484" cy="2452688"/>
          </a:xfrm>
          <a:prstGeom prst="rect">
            <a:avLst/>
          </a:prstGeom>
          <a:gradFill rotWithShape="1">
            <a:gsLst>
              <a:gs pos="0">
                <a:srgbClr val="00022E"/>
              </a:gs>
              <a:gs pos="23000">
                <a:srgbClr val="094CFC"/>
              </a:gs>
              <a:gs pos="53999">
                <a:srgbClr val="320924"/>
              </a:gs>
              <a:gs pos="100000">
                <a:srgbClr val="642A5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7" name="グループ化 30">
            <a:extLst>
              <a:ext uri="{FF2B5EF4-FFF2-40B4-BE49-F238E27FC236}">
                <a16:creationId xmlns:a16="http://schemas.microsoft.com/office/drawing/2014/main" id="{62BA00B8-BF98-12B2-F94E-5A6F8FEA28D2}"/>
              </a:ext>
            </a:extLst>
          </p:cNvPr>
          <p:cNvGrpSpPr>
            <a:grpSpLocks/>
          </p:cNvGrpSpPr>
          <p:nvPr/>
        </p:nvGrpSpPr>
        <p:grpSpPr bwMode="auto">
          <a:xfrm>
            <a:off x="-634" y="172742"/>
            <a:ext cx="7560309" cy="2129431"/>
            <a:chOff x="0" y="846"/>
            <a:chExt cx="3586139" cy="1009883"/>
          </a:xfrm>
        </p:grpSpPr>
        <p:pic>
          <p:nvPicPr>
            <p:cNvPr id="24" name="図 2">
              <a:extLst>
                <a:ext uri="{FF2B5EF4-FFF2-40B4-BE49-F238E27FC236}">
                  <a16:creationId xmlns:a16="http://schemas.microsoft.com/office/drawing/2014/main" id="{79AD3E61-4C4A-70CC-5DE4-B847D2D90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297" y="1291"/>
              <a:ext cx="1793842" cy="100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図 3">
              <a:extLst>
                <a:ext uri="{FF2B5EF4-FFF2-40B4-BE49-F238E27FC236}">
                  <a16:creationId xmlns:a16="http://schemas.microsoft.com/office/drawing/2014/main" id="{957B4B75-11FA-3F8A-54F3-551A42166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6"/>
              <a:ext cx="1793842" cy="1009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テキスト ボックス 126">
            <a:extLst>
              <a:ext uri="{FF2B5EF4-FFF2-40B4-BE49-F238E27FC236}">
                <a16:creationId xmlns:a16="http://schemas.microsoft.com/office/drawing/2014/main" id="{8B614590-5F96-3CAF-6A4C-F5FA9F6E9FEE}"/>
              </a:ext>
            </a:extLst>
          </p:cNvPr>
          <p:cNvSpPr>
            <a:spLocks/>
          </p:cNvSpPr>
          <p:nvPr/>
        </p:nvSpPr>
        <p:spPr bwMode="auto">
          <a:xfrm>
            <a:off x="522015" y="565858"/>
            <a:ext cx="2020739" cy="207672"/>
          </a:xfrm>
          <a:custGeom>
            <a:avLst/>
            <a:gdLst>
              <a:gd name="T0" fmla="*/ 1909343 w 2020700"/>
              <a:gd name="T1" fmla="*/ 162792 h 207540"/>
              <a:gd name="T2" fmla="*/ 1998068 w 2020700"/>
              <a:gd name="T3" fmla="*/ 136046 h 207540"/>
              <a:gd name="T4" fmla="*/ 744959 w 2020700"/>
              <a:gd name="T5" fmla="*/ 91297 h 207540"/>
              <a:gd name="T6" fmla="*/ 769648 w 2020700"/>
              <a:gd name="T7" fmla="*/ 187223 h 207540"/>
              <a:gd name="T8" fmla="*/ 794337 w 2020700"/>
              <a:gd name="T9" fmla="*/ 91297 h 207540"/>
              <a:gd name="T10" fmla="*/ 550878 w 2020700"/>
              <a:gd name="T11" fmla="*/ 136046 h 207540"/>
              <a:gd name="T12" fmla="*/ 639603 w 2020700"/>
              <a:gd name="T13" fmla="*/ 162792 h 207540"/>
              <a:gd name="T14" fmla="*/ 860079 w 2020700"/>
              <a:gd name="T15" fmla="*/ 67380 h 207540"/>
              <a:gd name="T16" fmla="*/ 956262 w 2020700"/>
              <a:gd name="T17" fmla="*/ 67380 h 207540"/>
              <a:gd name="T18" fmla="*/ 1042930 w 2020700"/>
              <a:gd name="T19" fmla="*/ 67380 h 207540"/>
              <a:gd name="T20" fmla="*/ 1002554 w 2020700"/>
              <a:gd name="T21" fmla="*/ 204711 h 207540"/>
              <a:gd name="T22" fmla="*/ 908170 w 2020700"/>
              <a:gd name="T23" fmla="*/ 204711 h 207540"/>
              <a:gd name="T24" fmla="*/ 312763 w 2020700"/>
              <a:gd name="T25" fmla="*/ 67380 h 207540"/>
              <a:gd name="T26" fmla="*/ 312763 w 2020700"/>
              <a:gd name="T27" fmla="*/ 204711 h 207540"/>
              <a:gd name="T28" fmla="*/ 1861146 w 2020700"/>
              <a:gd name="T29" fmla="*/ 66094 h 207540"/>
              <a:gd name="T30" fmla="*/ 1851374 w 2020700"/>
              <a:gd name="T31" fmla="*/ 86668 h 207540"/>
              <a:gd name="T32" fmla="*/ 1805082 w 2020700"/>
              <a:gd name="T33" fmla="*/ 204711 h 207540"/>
              <a:gd name="T34" fmla="*/ 1803025 w 2020700"/>
              <a:gd name="T35" fmla="*/ 67380 h 207540"/>
              <a:gd name="T36" fmla="*/ 1950748 w 2020700"/>
              <a:gd name="T37" fmla="*/ 64808 h 207540"/>
              <a:gd name="T38" fmla="*/ 1987396 w 2020700"/>
              <a:gd name="T39" fmla="*/ 198282 h 207540"/>
              <a:gd name="T40" fmla="*/ 1889669 w 2020700"/>
              <a:gd name="T41" fmla="*/ 99270 h 207540"/>
              <a:gd name="T42" fmla="*/ 1183824 w 2020700"/>
              <a:gd name="T43" fmla="*/ 97984 h 207540"/>
              <a:gd name="T44" fmla="*/ 1166593 w 2020700"/>
              <a:gd name="T45" fmla="*/ 105956 h 207540"/>
              <a:gd name="T46" fmla="*/ 1114386 w 2020700"/>
              <a:gd name="T47" fmla="*/ 115600 h 207540"/>
              <a:gd name="T48" fmla="*/ 1172251 w 2020700"/>
              <a:gd name="T49" fmla="*/ 196739 h 207540"/>
              <a:gd name="T50" fmla="*/ 1081211 w 2020700"/>
              <a:gd name="T51" fmla="*/ 167421 h 207540"/>
              <a:gd name="T52" fmla="*/ 1135989 w 2020700"/>
              <a:gd name="T53" fmla="*/ 187481 h 207540"/>
              <a:gd name="T54" fmla="*/ 1128274 w 2020700"/>
              <a:gd name="T55" fmla="*/ 145304 h 207540"/>
              <a:gd name="T56" fmla="*/ 1133417 w 2020700"/>
              <a:gd name="T57" fmla="*/ 64808 h 207540"/>
              <a:gd name="T58" fmla="*/ 830856 w 2020700"/>
              <a:gd name="T59" fmla="*/ 172822 h 207540"/>
              <a:gd name="T60" fmla="*/ 699954 w 2020700"/>
              <a:gd name="T61" fmla="*/ 136046 h 207540"/>
              <a:gd name="T62" fmla="*/ 482693 w 2020700"/>
              <a:gd name="T63" fmla="*/ 78181 h 207540"/>
              <a:gd name="T64" fmla="*/ 474078 w 2020700"/>
              <a:gd name="T65" fmla="*/ 201625 h 207540"/>
              <a:gd name="T66" fmla="*/ 404512 w 2020700"/>
              <a:gd name="T67" fmla="*/ 106085 h 207540"/>
              <a:gd name="T68" fmla="*/ 376351 w 2020700"/>
              <a:gd name="T69" fmla="*/ 201625 h 207540"/>
              <a:gd name="T70" fmla="*/ 397440 w 2020700"/>
              <a:gd name="T71" fmla="*/ 92069 h 207540"/>
              <a:gd name="T72" fmla="*/ 1677609 w 2020700"/>
              <a:gd name="T73" fmla="*/ 115986 h 207540"/>
              <a:gd name="T74" fmla="*/ 1640833 w 2020700"/>
              <a:gd name="T75" fmla="*/ 26489 h 207540"/>
              <a:gd name="T76" fmla="*/ 320735 w 2020700"/>
              <a:gd name="T77" fmla="*/ 36519 h 207540"/>
              <a:gd name="T78" fmla="*/ 1621031 w 2020700"/>
              <a:gd name="T79" fmla="*/ 5144 h 207540"/>
              <a:gd name="T80" fmla="*/ 1678895 w 2020700"/>
              <a:gd name="T81" fmla="*/ 137332 h 207540"/>
              <a:gd name="T82" fmla="*/ 1617945 w 2020700"/>
              <a:gd name="T83" fmla="*/ 201625 h 207540"/>
              <a:gd name="T84" fmla="*/ 25460 w 2020700"/>
              <a:gd name="T85" fmla="*/ 7458 h 207540"/>
              <a:gd name="T86" fmla="*/ 152247 w 2020700"/>
              <a:gd name="T87" fmla="*/ 7715 h 207540"/>
              <a:gd name="T88" fmla="*/ 282506 w 2020700"/>
              <a:gd name="T89" fmla="*/ 6044 h 207540"/>
              <a:gd name="T90" fmla="*/ 191338 w 2020700"/>
              <a:gd name="T91" fmla="*/ 202140 h 207540"/>
              <a:gd name="T92" fmla="*/ 69437 w 2020700"/>
              <a:gd name="T93" fmla="*/ 202654 h 207540"/>
              <a:gd name="T94" fmla="*/ 662492 w 2020700"/>
              <a:gd name="T95" fmla="*/ 772 h 207540"/>
              <a:gd name="T96" fmla="*/ 645518 w 2020700"/>
              <a:gd name="T97" fmla="*/ 201625 h 207540"/>
              <a:gd name="T98" fmla="*/ 536605 w 2020700"/>
              <a:gd name="T99" fmla="*/ 173079 h 207540"/>
              <a:gd name="T100" fmla="*/ 622887 w 2020700"/>
              <a:gd name="T101" fmla="*/ 71623 h 207540"/>
              <a:gd name="T102" fmla="*/ 1470898 w 2020700"/>
              <a:gd name="T103" fmla="*/ 0 h 207540"/>
              <a:gd name="T104" fmla="*/ 1451095 w 2020700"/>
              <a:gd name="T105" fmla="*/ 196482 h 207540"/>
              <a:gd name="T106" fmla="*/ 1405318 w 2020700"/>
              <a:gd name="T107" fmla="*/ 46806 h 207540"/>
              <a:gd name="T108" fmla="*/ 1335243 w 2020700"/>
              <a:gd name="T109" fmla="*/ 0 h 207540"/>
              <a:gd name="T110" fmla="*/ 1330099 w 2020700"/>
              <a:gd name="T111" fmla="*/ 199568 h 207540"/>
              <a:gd name="T112" fmla="*/ 1284836 w 2020700"/>
              <a:gd name="T113" fmla="*/ 52721 h 207540"/>
              <a:gd name="T114" fmla="*/ 1335243 w 2020700"/>
              <a:gd name="T115" fmla="*/ 0 h 207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20700" h="207540">
                <a:moveTo>
                  <a:pt x="1950748" y="84868"/>
                </a:moveTo>
                <a:cubicBezTo>
                  <a:pt x="1941490" y="84868"/>
                  <a:pt x="1933260" y="87011"/>
                  <a:pt x="1926059" y="91297"/>
                </a:cubicBezTo>
                <a:cubicBezTo>
                  <a:pt x="1918858" y="95583"/>
                  <a:pt x="1913286" y="101584"/>
                  <a:pt x="1909343" y="109299"/>
                </a:cubicBezTo>
                <a:cubicBezTo>
                  <a:pt x="1905400" y="117015"/>
                  <a:pt x="1903428" y="125930"/>
                  <a:pt x="1903428" y="136046"/>
                </a:cubicBezTo>
                <a:cubicBezTo>
                  <a:pt x="1903428" y="146161"/>
                  <a:pt x="1905400" y="155077"/>
                  <a:pt x="1909343" y="162792"/>
                </a:cubicBezTo>
                <a:cubicBezTo>
                  <a:pt x="1913286" y="170507"/>
                  <a:pt x="1918858" y="176508"/>
                  <a:pt x="1926059" y="180794"/>
                </a:cubicBezTo>
                <a:cubicBezTo>
                  <a:pt x="1933260" y="185080"/>
                  <a:pt x="1941490" y="187223"/>
                  <a:pt x="1950748" y="187223"/>
                </a:cubicBezTo>
                <a:cubicBezTo>
                  <a:pt x="1960007" y="187223"/>
                  <a:pt x="1968236" y="185080"/>
                  <a:pt x="1975437" y="180794"/>
                </a:cubicBezTo>
                <a:cubicBezTo>
                  <a:pt x="1982638" y="176508"/>
                  <a:pt x="1988210" y="170507"/>
                  <a:pt x="1992153" y="162792"/>
                </a:cubicBezTo>
                <a:cubicBezTo>
                  <a:pt x="1996097" y="155077"/>
                  <a:pt x="1998068" y="146161"/>
                  <a:pt x="1998068" y="136046"/>
                </a:cubicBezTo>
                <a:cubicBezTo>
                  <a:pt x="1998068" y="125930"/>
                  <a:pt x="1996097" y="117015"/>
                  <a:pt x="1992153" y="109299"/>
                </a:cubicBezTo>
                <a:cubicBezTo>
                  <a:pt x="1988210" y="101584"/>
                  <a:pt x="1982638" y="95583"/>
                  <a:pt x="1975437" y="91297"/>
                </a:cubicBezTo>
                <a:cubicBezTo>
                  <a:pt x="1968236" y="87011"/>
                  <a:pt x="1960007" y="84868"/>
                  <a:pt x="1950748" y="84868"/>
                </a:cubicBezTo>
                <a:close/>
                <a:moveTo>
                  <a:pt x="769648" y="84868"/>
                </a:moveTo>
                <a:cubicBezTo>
                  <a:pt x="760390" y="84868"/>
                  <a:pt x="752160" y="87011"/>
                  <a:pt x="744959" y="91297"/>
                </a:cubicBezTo>
                <a:cubicBezTo>
                  <a:pt x="737758" y="95583"/>
                  <a:pt x="732186" y="101584"/>
                  <a:pt x="728243" y="109299"/>
                </a:cubicBezTo>
                <a:cubicBezTo>
                  <a:pt x="724300" y="117015"/>
                  <a:pt x="722328" y="125930"/>
                  <a:pt x="722328" y="136046"/>
                </a:cubicBezTo>
                <a:cubicBezTo>
                  <a:pt x="722328" y="146161"/>
                  <a:pt x="724300" y="155077"/>
                  <a:pt x="728243" y="162792"/>
                </a:cubicBezTo>
                <a:cubicBezTo>
                  <a:pt x="732186" y="170507"/>
                  <a:pt x="737758" y="176508"/>
                  <a:pt x="744959" y="180794"/>
                </a:cubicBezTo>
                <a:cubicBezTo>
                  <a:pt x="752160" y="185080"/>
                  <a:pt x="760390" y="187223"/>
                  <a:pt x="769648" y="187223"/>
                </a:cubicBezTo>
                <a:cubicBezTo>
                  <a:pt x="778907" y="187223"/>
                  <a:pt x="787136" y="185080"/>
                  <a:pt x="794337" y="180794"/>
                </a:cubicBezTo>
                <a:cubicBezTo>
                  <a:pt x="801538" y="176508"/>
                  <a:pt x="807110" y="170507"/>
                  <a:pt x="811053" y="162792"/>
                </a:cubicBezTo>
                <a:cubicBezTo>
                  <a:pt x="814997" y="155077"/>
                  <a:pt x="816968" y="146161"/>
                  <a:pt x="816968" y="136046"/>
                </a:cubicBezTo>
                <a:cubicBezTo>
                  <a:pt x="816968" y="125930"/>
                  <a:pt x="814997" y="117015"/>
                  <a:pt x="811053" y="109299"/>
                </a:cubicBezTo>
                <a:cubicBezTo>
                  <a:pt x="807110" y="101584"/>
                  <a:pt x="801538" y="95583"/>
                  <a:pt x="794337" y="91297"/>
                </a:cubicBezTo>
                <a:cubicBezTo>
                  <a:pt x="787136" y="87011"/>
                  <a:pt x="778907" y="84868"/>
                  <a:pt x="769648" y="84868"/>
                </a:cubicBezTo>
                <a:close/>
                <a:moveTo>
                  <a:pt x="598198" y="84868"/>
                </a:moveTo>
                <a:cubicBezTo>
                  <a:pt x="588940" y="84868"/>
                  <a:pt x="580710" y="87011"/>
                  <a:pt x="573509" y="91297"/>
                </a:cubicBezTo>
                <a:cubicBezTo>
                  <a:pt x="566309" y="95583"/>
                  <a:pt x="560736" y="101584"/>
                  <a:pt x="556793" y="109299"/>
                </a:cubicBezTo>
                <a:cubicBezTo>
                  <a:pt x="552850" y="117015"/>
                  <a:pt x="550878" y="125930"/>
                  <a:pt x="550878" y="136046"/>
                </a:cubicBezTo>
                <a:cubicBezTo>
                  <a:pt x="550878" y="146161"/>
                  <a:pt x="552850" y="155077"/>
                  <a:pt x="556793" y="162792"/>
                </a:cubicBezTo>
                <a:cubicBezTo>
                  <a:pt x="560736" y="170507"/>
                  <a:pt x="566309" y="176508"/>
                  <a:pt x="573509" y="180794"/>
                </a:cubicBezTo>
                <a:cubicBezTo>
                  <a:pt x="580710" y="185080"/>
                  <a:pt x="588940" y="187223"/>
                  <a:pt x="598198" y="187223"/>
                </a:cubicBezTo>
                <a:cubicBezTo>
                  <a:pt x="607457" y="187223"/>
                  <a:pt x="615686" y="185080"/>
                  <a:pt x="622887" y="180794"/>
                </a:cubicBezTo>
                <a:cubicBezTo>
                  <a:pt x="630088" y="176508"/>
                  <a:pt x="635660" y="170507"/>
                  <a:pt x="639603" y="162792"/>
                </a:cubicBezTo>
                <a:cubicBezTo>
                  <a:pt x="643547" y="155077"/>
                  <a:pt x="645518" y="146161"/>
                  <a:pt x="645518" y="136046"/>
                </a:cubicBezTo>
                <a:cubicBezTo>
                  <a:pt x="645518" y="125930"/>
                  <a:pt x="643547" y="117015"/>
                  <a:pt x="639603" y="109299"/>
                </a:cubicBezTo>
                <a:cubicBezTo>
                  <a:pt x="635660" y="101584"/>
                  <a:pt x="630088" y="95583"/>
                  <a:pt x="622887" y="91297"/>
                </a:cubicBezTo>
                <a:cubicBezTo>
                  <a:pt x="615686" y="87011"/>
                  <a:pt x="607457" y="84868"/>
                  <a:pt x="598198" y="84868"/>
                </a:cubicBezTo>
                <a:close/>
                <a:moveTo>
                  <a:pt x="860079" y="67380"/>
                </a:moveTo>
                <a:lnTo>
                  <a:pt x="879367" y="67380"/>
                </a:lnTo>
                <a:cubicBezTo>
                  <a:pt x="881081" y="67380"/>
                  <a:pt x="882196" y="68151"/>
                  <a:pt x="882710" y="69695"/>
                </a:cubicBezTo>
                <a:lnTo>
                  <a:pt x="914342" y="166907"/>
                </a:lnTo>
                <a:lnTo>
                  <a:pt x="952919" y="69695"/>
                </a:lnTo>
                <a:cubicBezTo>
                  <a:pt x="953605" y="68151"/>
                  <a:pt x="954719" y="67380"/>
                  <a:pt x="956262" y="67380"/>
                </a:cubicBezTo>
                <a:lnTo>
                  <a:pt x="966292" y="67380"/>
                </a:lnTo>
                <a:cubicBezTo>
                  <a:pt x="967835" y="67380"/>
                  <a:pt x="968949" y="68151"/>
                  <a:pt x="969635" y="69695"/>
                </a:cubicBezTo>
                <a:lnTo>
                  <a:pt x="1007183" y="165878"/>
                </a:lnTo>
                <a:lnTo>
                  <a:pt x="1039844" y="69695"/>
                </a:lnTo>
                <a:cubicBezTo>
                  <a:pt x="1040358" y="68151"/>
                  <a:pt x="1041387" y="67380"/>
                  <a:pt x="1042930" y="67380"/>
                </a:cubicBezTo>
                <a:lnTo>
                  <a:pt x="1060675" y="67380"/>
                </a:lnTo>
                <a:cubicBezTo>
                  <a:pt x="1063075" y="67380"/>
                  <a:pt x="1063933" y="68494"/>
                  <a:pt x="1063247" y="70723"/>
                </a:cubicBezTo>
                <a:lnTo>
                  <a:pt x="1015927" y="202654"/>
                </a:lnTo>
                <a:cubicBezTo>
                  <a:pt x="1015412" y="204026"/>
                  <a:pt x="1014298" y="204711"/>
                  <a:pt x="1012583" y="204711"/>
                </a:cubicBezTo>
                <a:lnTo>
                  <a:pt x="1002554" y="204711"/>
                </a:lnTo>
                <a:cubicBezTo>
                  <a:pt x="1000839" y="204711"/>
                  <a:pt x="999725" y="204026"/>
                  <a:pt x="999210" y="202654"/>
                </a:cubicBezTo>
                <a:lnTo>
                  <a:pt x="960891" y="104156"/>
                </a:lnTo>
                <a:lnTo>
                  <a:pt x="921543" y="202654"/>
                </a:lnTo>
                <a:cubicBezTo>
                  <a:pt x="921029" y="204026"/>
                  <a:pt x="919915" y="204711"/>
                  <a:pt x="918200" y="204711"/>
                </a:cubicBezTo>
                <a:lnTo>
                  <a:pt x="908170" y="204711"/>
                </a:lnTo>
                <a:cubicBezTo>
                  <a:pt x="906627" y="204711"/>
                  <a:pt x="905513" y="204026"/>
                  <a:pt x="904827" y="202654"/>
                </a:cubicBezTo>
                <a:lnTo>
                  <a:pt x="857507" y="70723"/>
                </a:lnTo>
                <a:lnTo>
                  <a:pt x="857250" y="69952"/>
                </a:lnTo>
                <a:cubicBezTo>
                  <a:pt x="857250" y="68237"/>
                  <a:pt x="858193" y="67380"/>
                  <a:pt x="860079" y="67380"/>
                </a:cubicBezTo>
                <a:close/>
                <a:moveTo>
                  <a:pt x="312763" y="67380"/>
                </a:moveTo>
                <a:lnTo>
                  <a:pt x="328707" y="67380"/>
                </a:lnTo>
                <a:cubicBezTo>
                  <a:pt x="330593" y="67380"/>
                  <a:pt x="331536" y="68323"/>
                  <a:pt x="331536" y="70209"/>
                </a:cubicBezTo>
                <a:lnTo>
                  <a:pt x="331536" y="201625"/>
                </a:lnTo>
                <a:cubicBezTo>
                  <a:pt x="331536" y="203683"/>
                  <a:pt x="330593" y="204711"/>
                  <a:pt x="328707" y="204711"/>
                </a:cubicBezTo>
                <a:lnTo>
                  <a:pt x="312763" y="204711"/>
                </a:lnTo>
                <a:cubicBezTo>
                  <a:pt x="310705" y="204711"/>
                  <a:pt x="309676" y="203683"/>
                  <a:pt x="309676" y="201625"/>
                </a:cubicBezTo>
                <a:lnTo>
                  <a:pt x="309676" y="70209"/>
                </a:lnTo>
                <a:cubicBezTo>
                  <a:pt x="309676" y="68323"/>
                  <a:pt x="310705" y="67380"/>
                  <a:pt x="312763" y="67380"/>
                </a:cubicBezTo>
                <a:close/>
                <a:moveTo>
                  <a:pt x="1853946" y="65580"/>
                </a:moveTo>
                <a:cubicBezTo>
                  <a:pt x="1857546" y="65580"/>
                  <a:pt x="1859946" y="65751"/>
                  <a:pt x="1861146" y="66094"/>
                </a:cubicBezTo>
                <a:cubicBezTo>
                  <a:pt x="1862861" y="66266"/>
                  <a:pt x="1863718" y="67294"/>
                  <a:pt x="1863718" y="69180"/>
                </a:cubicBezTo>
                <a:lnTo>
                  <a:pt x="1863718" y="84868"/>
                </a:lnTo>
                <a:cubicBezTo>
                  <a:pt x="1863718" y="86582"/>
                  <a:pt x="1862861" y="87440"/>
                  <a:pt x="1861146" y="87440"/>
                </a:cubicBezTo>
                <a:cubicBezTo>
                  <a:pt x="1860118" y="87440"/>
                  <a:pt x="1858661" y="87311"/>
                  <a:pt x="1856774" y="87054"/>
                </a:cubicBezTo>
                <a:cubicBezTo>
                  <a:pt x="1854889" y="86797"/>
                  <a:pt x="1853088" y="86668"/>
                  <a:pt x="1851374" y="86668"/>
                </a:cubicBezTo>
                <a:cubicBezTo>
                  <a:pt x="1843830" y="86668"/>
                  <a:pt x="1836715" y="88597"/>
                  <a:pt x="1830028" y="92455"/>
                </a:cubicBezTo>
                <a:cubicBezTo>
                  <a:pt x="1823342" y="96312"/>
                  <a:pt x="1817984" y="101541"/>
                  <a:pt x="1813955" y="108142"/>
                </a:cubicBezTo>
                <a:cubicBezTo>
                  <a:pt x="1809926" y="114743"/>
                  <a:pt x="1807911" y="122072"/>
                  <a:pt x="1807911" y="130131"/>
                </a:cubicBezTo>
                <a:lnTo>
                  <a:pt x="1807911" y="201625"/>
                </a:lnTo>
                <a:cubicBezTo>
                  <a:pt x="1807911" y="203683"/>
                  <a:pt x="1806968" y="204711"/>
                  <a:pt x="1805082" y="204711"/>
                </a:cubicBezTo>
                <a:lnTo>
                  <a:pt x="1789137" y="204711"/>
                </a:lnTo>
                <a:cubicBezTo>
                  <a:pt x="1787080" y="204711"/>
                  <a:pt x="1786051" y="203683"/>
                  <a:pt x="1786051" y="201625"/>
                </a:cubicBezTo>
                <a:lnTo>
                  <a:pt x="1786051" y="70209"/>
                </a:lnTo>
                <a:cubicBezTo>
                  <a:pt x="1786051" y="68323"/>
                  <a:pt x="1787080" y="67380"/>
                  <a:pt x="1789137" y="67380"/>
                </a:cubicBezTo>
                <a:lnTo>
                  <a:pt x="1803025" y="67380"/>
                </a:lnTo>
                <a:cubicBezTo>
                  <a:pt x="1805082" y="67380"/>
                  <a:pt x="1806111" y="68323"/>
                  <a:pt x="1806111" y="70209"/>
                </a:cubicBezTo>
                <a:lnTo>
                  <a:pt x="1807140" y="93869"/>
                </a:lnTo>
                <a:cubicBezTo>
                  <a:pt x="1812112" y="84954"/>
                  <a:pt x="1818713" y="78010"/>
                  <a:pt x="1826942" y="73038"/>
                </a:cubicBezTo>
                <a:cubicBezTo>
                  <a:pt x="1835172" y="68066"/>
                  <a:pt x="1844173" y="65580"/>
                  <a:pt x="1853946" y="65580"/>
                </a:cubicBezTo>
                <a:close/>
                <a:moveTo>
                  <a:pt x="1950748" y="64808"/>
                </a:moveTo>
                <a:cubicBezTo>
                  <a:pt x="1964636" y="64808"/>
                  <a:pt x="1976851" y="67851"/>
                  <a:pt x="1987396" y="73938"/>
                </a:cubicBezTo>
                <a:cubicBezTo>
                  <a:pt x="1997940" y="80024"/>
                  <a:pt x="2006127" y="88468"/>
                  <a:pt x="2011956" y="99270"/>
                </a:cubicBezTo>
                <a:cubicBezTo>
                  <a:pt x="2017785" y="110071"/>
                  <a:pt x="2020700" y="122330"/>
                  <a:pt x="2020700" y="136046"/>
                </a:cubicBezTo>
                <a:cubicBezTo>
                  <a:pt x="2020700" y="149762"/>
                  <a:pt x="2017785" y="162020"/>
                  <a:pt x="2011956" y="172822"/>
                </a:cubicBezTo>
                <a:cubicBezTo>
                  <a:pt x="2006127" y="183623"/>
                  <a:pt x="1997940" y="192110"/>
                  <a:pt x="1987396" y="198282"/>
                </a:cubicBezTo>
                <a:cubicBezTo>
                  <a:pt x="1976851" y="204454"/>
                  <a:pt x="1964636" y="207540"/>
                  <a:pt x="1950748" y="207540"/>
                </a:cubicBezTo>
                <a:cubicBezTo>
                  <a:pt x="1936861" y="207540"/>
                  <a:pt x="1924645" y="204454"/>
                  <a:pt x="1914101" y="198282"/>
                </a:cubicBezTo>
                <a:cubicBezTo>
                  <a:pt x="1903557" y="192110"/>
                  <a:pt x="1895413" y="183623"/>
                  <a:pt x="1889669" y="172822"/>
                </a:cubicBezTo>
                <a:cubicBezTo>
                  <a:pt x="1883926" y="162020"/>
                  <a:pt x="1881054" y="149762"/>
                  <a:pt x="1881054" y="136046"/>
                </a:cubicBezTo>
                <a:cubicBezTo>
                  <a:pt x="1881054" y="122330"/>
                  <a:pt x="1883926" y="110071"/>
                  <a:pt x="1889669" y="99270"/>
                </a:cubicBezTo>
                <a:cubicBezTo>
                  <a:pt x="1895413" y="88468"/>
                  <a:pt x="1903557" y="80024"/>
                  <a:pt x="1914101" y="73938"/>
                </a:cubicBezTo>
                <a:cubicBezTo>
                  <a:pt x="1924645" y="67851"/>
                  <a:pt x="1936861" y="64808"/>
                  <a:pt x="1950748" y="64808"/>
                </a:cubicBezTo>
                <a:close/>
                <a:moveTo>
                  <a:pt x="1133417" y="64808"/>
                </a:moveTo>
                <a:cubicBezTo>
                  <a:pt x="1145590" y="64808"/>
                  <a:pt x="1156049" y="67594"/>
                  <a:pt x="1164793" y="73166"/>
                </a:cubicBezTo>
                <a:cubicBezTo>
                  <a:pt x="1173537" y="78739"/>
                  <a:pt x="1179880" y="87011"/>
                  <a:pt x="1183824" y="97984"/>
                </a:cubicBezTo>
                <a:cubicBezTo>
                  <a:pt x="1183995" y="98327"/>
                  <a:pt x="1184081" y="98755"/>
                  <a:pt x="1184081" y="99270"/>
                </a:cubicBezTo>
                <a:cubicBezTo>
                  <a:pt x="1184081" y="99784"/>
                  <a:pt x="1183910" y="100213"/>
                  <a:pt x="1183567" y="100556"/>
                </a:cubicBezTo>
                <a:cubicBezTo>
                  <a:pt x="1183224" y="100898"/>
                  <a:pt x="1182795" y="101156"/>
                  <a:pt x="1182281" y="101327"/>
                </a:cubicBezTo>
                <a:lnTo>
                  <a:pt x="1168136" y="105699"/>
                </a:lnTo>
                <a:cubicBezTo>
                  <a:pt x="1167793" y="105870"/>
                  <a:pt x="1167279" y="105956"/>
                  <a:pt x="1166593" y="105956"/>
                </a:cubicBezTo>
                <a:cubicBezTo>
                  <a:pt x="1165736" y="105956"/>
                  <a:pt x="1164964" y="105356"/>
                  <a:pt x="1164278" y="104156"/>
                </a:cubicBezTo>
                <a:cubicBezTo>
                  <a:pt x="1158278" y="90954"/>
                  <a:pt x="1147905" y="84353"/>
                  <a:pt x="1133160" y="84353"/>
                </a:cubicBezTo>
                <a:cubicBezTo>
                  <a:pt x="1125617" y="84353"/>
                  <a:pt x="1119530" y="85982"/>
                  <a:pt x="1114901" y="89240"/>
                </a:cubicBezTo>
                <a:cubicBezTo>
                  <a:pt x="1110272" y="92497"/>
                  <a:pt x="1107957" y="97041"/>
                  <a:pt x="1107957" y="102870"/>
                </a:cubicBezTo>
                <a:cubicBezTo>
                  <a:pt x="1107957" y="108185"/>
                  <a:pt x="1110100" y="112428"/>
                  <a:pt x="1114386" y="115600"/>
                </a:cubicBezTo>
                <a:cubicBezTo>
                  <a:pt x="1118673" y="118772"/>
                  <a:pt x="1125959" y="121730"/>
                  <a:pt x="1136246" y="124473"/>
                </a:cubicBezTo>
                <a:lnTo>
                  <a:pt x="1143962" y="126530"/>
                </a:lnTo>
                <a:cubicBezTo>
                  <a:pt x="1158878" y="130474"/>
                  <a:pt x="1169593" y="135789"/>
                  <a:pt x="1176108" y="142475"/>
                </a:cubicBezTo>
                <a:cubicBezTo>
                  <a:pt x="1182624" y="149162"/>
                  <a:pt x="1185881" y="157734"/>
                  <a:pt x="1185881" y="168193"/>
                </a:cubicBezTo>
                <a:cubicBezTo>
                  <a:pt x="1185881" y="180023"/>
                  <a:pt x="1181338" y="189538"/>
                  <a:pt x="1172251" y="196739"/>
                </a:cubicBezTo>
                <a:cubicBezTo>
                  <a:pt x="1163164" y="203940"/>
                  <a:pt x="1151334" y="207540"/>
                  <a:pt x="1136761" y="207540"/>
                </a:cubicBezTo>
                <a:cubicBezTo>
                  <a:pt x="1122187" y="207540"/>
                  <a:pt x="1110057" y="204497"/>
                  <a:pt x="1100370" y="198411"/>
                </a:cubicBezTo>
                <a:cubicBezTo>
                  <a:pt x="1090684" y="192324"/>
                  <a:pt x="1083697" y="183194"/>
                  <a:pt x="1079411" y="171021"/>
                </a:cubicBezTo>
                <a:lnTo>
                  <a:pt x="1079153" y="169993"/>
                </a:lnTo>
                <a:cubicBezTo>
                  <a:pt x="1079153" y="168793"/>
                  <a:pt x="1079839" y="167935"/>
                  <a:pt x="1081211" y="167421"/>
                </a:cubicBezTo>
                <a:lnTo>
                  <a:pt x="1095355" y="163563"/>
                </a:lnTo>
                <a:lnTo>
                  <a:pt x="1096641" y="163306"/>
                </a:lnTo>
                <a:cubicBezTo>
                  <a:pt x="1097670" y="163306"/>
                  <a:pt x="1098442" y="163992"/>
                  <a:pt x="1098956" y="165364"/>
                </a:cubicBezTo>
                <a:cubicBezTo>
                  <a:pt x="1102556" y="173250"/>
                  <a:pt x="1107314" y="178908"/>
                  <a:pt x="1113229" y="182337"/>
                </a:cubicBezTo>
                <a:cubicBezTo>
                  <a:pt x="1119144" y="185766"/>
                  <a:pt x="1126731" y="187481"/>
                  <a:pt x="1135989" y="187481"/>
                </a:cubicBezTo>
                <a:cubicBezTo>
                  <a:pt x="1144219" y="187481"/>
                  <a:pt x="1150863" y="185895"/>
                  <a:pt x="1155920" y="182723"/>
                </a:cubicBezTo>
                <a:cubicBezTo>
                  <a:pt x="1160978" y="179551"/>
                  <a:pt x="1163507" y="174879"/>
                  <a:pt x="1163507" y="168707"/>
                </a:cubicBezTo>
                <a:cubicBezTo>
                  <a:pt x="1163507" y="163392"/>
                  <a:pt x="1161364" y="159106"/>
                  <a:pt x="1157078" y="155848"/>
                </a:cubicBezTo>
                <a:cubicBezTo>
                  <a:pt x="1152791" y="152591"/>
                  <a:pt x="1145933" y="149762"/>
                  <a:pt x="1136504" y="147361"/>
                </a:cubicBezTo>
                <a:lnTo>
                  <a:pt x="1128274" y="145304"/>
                </a:lnTo>
                <a:cubicBezTo>
                  <a:pt x="1113529" y="141189"/>
                  <a:pt x="1102728" y="135617"/>
                  <a:pt x="1095870" y="128588"/>
                </a:cubicBezTo>
                <a:cubicBezTo>
                  <a:pt x="1089012" y="121558"/>
                  <a:pt x="1085583" y="112986"/>
                  <a:pt x="1085583" y="102870"/>
                </a:cubicBezTo>
                <a:cubicBezTo>
                  <a:pt x="1085583" y="95498"/>
                  <a:pt x="1087555" y="88940"/>
                  <a:pt x="1091498" y="83196"/>
                </a:cubicBezTo>
                <a:cubicBezTo>
                  <a:pt x="1095441" y="77453"/>
                  <a:pt x="1101056" y="72952"/>
                  <a:pt x="1108343" y="69695"/>
                </a:cubicBezTo>
                <a:cubicBezTo>
                  <a:pt x="1115630" y="66437"/>
                  <a:pt x="1123988" y="64808"/>
                  <a:pt x="1133417" y="64808"/>
                </a:cubicBezTo>
                <a:close/>
                <a:moveTo>
                  <a:pt x="769648" y="64808"/>
                </a:moveTo>
                <a:cubicBezTo>
                  <a:pt x="783536" y="64808"/>
                  <a:pt x="795751" y="67851"/>
                  <a:pt x="806296" y="73938"/>
                </a:cubicBezTo>
                <a:cubicBezTo>
                  <a:pt x="816840" y="80024"/>
                  <a:pt x="825027" y="88468"/>
                  <a:pt x="830856" y="99270"/>
                </a:cubicBezTo>
                <a:cubicBezTo>
                  <a:pt x="836685" y="110071"/>
                  <a:pt x="839600" y="122330"/>
                  <a:pt x="839600" y="136046"/>
                </a:cubicBezTo>
                <a:cubicBezTo>
                  <a:pt x="839600" y="149762"/>
                  <a:pt x="836685" y="162020"/>
                  <a:pt x="830856" y="172822"/>
                </a:cubicBezTo>
                <a:cubicBezTo>
                  <a:pt x="825027" y="183623"/>
                  <a:pt x="816840" y="192110"/>
                  <a:pt x="806296" y="198282"/>
                </a:cubicBezTo>
                <a:cubicBezTo>
                  <a:pt x="795751" y="204454"/>
                  <a:pt x="783536" y="207540"/>
                  <a:pt x="769648" y="207540"/>
                </a:cubicBezTo>
                <a:cubicBezTo>
                  <a:pt x="755761" y="207540"/>
                  <a:pt x="743545" y="204454"/>
                  <a:pt x="733001" y="198282"/>
                </a:cubicBezTo>
                <a:cubicBezTo>
                  <a:pt x="722457" y="192110"/>
                  <a:pt x="714313" y="183623"/>
                  <a:pt x="708569" y="172822"/>
                </a:cubicBezTo>
                <a:cubicBezTo>
                  <a:pt x="702826" y="162020"/>
                  <a:pt x="699954" y="149762"/>
                  <a:pt x="699954" y="136046"/>
                </a:cubicBezTo>
                <a:cubicBezTo>
                  <a:pt x="699954" y="122330"/>
                  <a:pt x="702826" y="110071"/>
                  <a:pt x="708569" y="99270"/>
                </a:cubicBezTo>
                <a:cubicBezTo>
                  <a:pt x="714313" y="88468"/>
                  <a:pt x="722457" y="80024"/>
                  <a:pt x="733001" y="73938"/>
                </a:cubicBezTo>
                <a:cubicBezTo>
                  <a:pt x="743545" y="67851"/>
                  <a:pt x="755761" y="64808"/>
                  <a:pt x="769648" y="64808"/>
                </a:cubicBezTo>
                <a:close/>
                <a:moveTo>
                  <a:pt x="446560" y="64808"/>
                </a:moveTo>
                <a:cubicBezTo>
                  <a:pt x="461991" y="64808"/>
                  <a:pt x="474035" y="69266"/>
                  <a:pt x="482693" y="78181"/>
                </a:cubicBezTo>
                <a:cubicBezTo>
                  <a:pt x="491352" y="87097"/>
                  <a:pt x="495681" y="99527"/>
                  <a:pt x="495681" y="115472"/>
                </a:cubicBezTo>
                <a:lnTo>
                  <a:pt x="495681" y="201625"/>
                </a:lnTo>
                <a:cubicBezTo>
                  <a:pt x="495681" y="203683"/>
                  <a:pt x="494823" y="204711"/>
                  <a:pt x="493109" y="204711"/>
                </a:cubicBezTo>
                <a:lnTo>
                  <a:pt x="477164" y="204711"/>
                </a:lnTo>
                <a:cubicBezTo>
                  <a:pt x="475107" y="204711"/>
                  <a:pt x="474078" y="203683"/>
                  <a:pt x="474078" y="201625"/>
                </a:cubicBezTo>
                <a:lnTo>
                  <a:pt x="474078" y="124473"/>
                </a:lnTo>
                <a:cubicBezTo>
                  <a:pt x="474078" y="111271"/>
                  <a:pt x="471378" y="101370"/>
                  <a:pt x="465977" y="94769"/>
                </a:cubicBezTo>
                <a:cubicBezTo>
                  <a:pt x="460576" y="88168"/>
                  <a:pt x="452218" y="84868"/>
                  <a:pt x="440902" y="84868"/>
                </a:cubicBezTo>
                <a:cubicBezTo>
                  <a:pt x="434044" y="84868"/>
                  <a:pt x="427315" y="86625"/>
                  <a:pt x="420714" y="90140"/>
                </a:cubicBezTo>
                <a:cubicBezTo>
                  <a:pt x="414113" y="93655"/>
                  <a:pt x="408713" y="98970"/>
                  <a:pt x="404512" y="106085"/>
                </a:cubicBezTo>
                <a:cubicBezTo>
                  <a:pt x="400312" y="113200"/>
                  <a:pt x="398211" y="121901"/>
                  <a:pt x="398211" y="132188"/>
                </a:cubicBezTo>
                <a:lnTo>
                  <a:pt x="398211" y="201625"/>
                </a:lnTo>
                <a:cubicBezTo>
                  <a:pt x="398211" y="203683"/>
                  <a:pt x="397268" y="204711"/>
                  <a:pt x="395382" y="204711"/>
                </a:cubicBezTo>
                <a:lnTo>
                  <a:pt x="379438" y="204711"/>
                </a:lnTo>
                <a:cubicBezTo>
                  <a:pt x="377380" y="204711"/>
                  <a:pt x="376351" y="203683"/>
                  <a:pt x="376351" y="201625"/>
                </a:cubicBezTo>
                <a:lnTo>
                  <a:pt x="376351" y="70209"/>
                </a:lnTo>
                <a:cubicBezTo>
                  <a:pt x="376351" y="68323"/>
                  <a:pt x="377380" y="67380"/>
                  <a:pt x="379438" y="67380"/>
                </a:cubicBezTo>
                <a:lnTo>
                  <a:pt x="393325" y="67380"/>
                </a:lnTo>
                <a:cubicBezTo>
                  <a:pt x="395382" y="67380"/>
                  <a:pt x="396411" y="68323"/>
                  <a:pt x="396411" y="70209"/>
                </a:cubicBezTo>
                <a:lnTo>
                  <a:pt x="397440" y="92069"/>
                </a:lnTo>
                <a:cubicBezTo>
                  <a:pt x="402412" y="83325"/>
                  <a:pt x="409398" y="76595"/>
                  <a:pt x="418400" y="71881"/>
                </a:cubicBezTo>
                <a:cubicBezTo>
                  <a:pt x="427401" y="67166"/>
                  <a:pt x="436787" y="64808"/>
                  <a:pt x="446560" y="64808"/>
                </a:cubicBezTo>
                <a:close/>
                <a:moveTo>
                  <a:pt x="1640833" y="26489"/>
                </a:moveTo>
                <a:lnTo>
                  <a:pt x="1640833" y="115986"/>
                </a:lnTo>
                <a:lnTo>
                  <a:pt x="1677609" y="115986"/>
                </a:lnTo>
                <a:cubicBezTo>
                  <a:pt x="1695440" y="115986"/>
                  <a:pt x="1708642" y="112257"/>
                  <a:pt x="1717214" y="104799"/>
                </a:cubicBezTo>
                <a:cubicBezTo>
                  <a:pt x="1725787" y="97341"/>
                  <a:pt x="1730073" y="85982"/>
                  <a:pt x="1730073" y="70723"/>
                </a:cubicBezTo>
                <a:cubicBezTo>
                  <a:pt x="1730073" y="55979"/>
                  <a:pt x="1725787" y="44920"/>
                  <a:pt x="1717214" y="37548"/>
                </a:cubicBezTo>
                <a:cubicBezTo>
                  <a:pt x="1708642" y="30175"/>
                  <a:pt x="1695440" y="26489"/>
                  <a:pt x="1677609" y="26489"/>
                </a:cubicBezTo>
                <a:lnTo>
                  <a:pt x="1640833" y="26489"/>
                </a:lnTo>
                <a:close/>
                <a:moveTo>
                  <a:pt x="320735" y="8744"/>
                </a:moveTo>
                <a:cubicBezTo>
                  <a:pt x="324850" y="8744"/>
                  <a:pt x="328279" y="10030"/>
                  <a:pt x="331022" y="12602"/>
                </a:cubicBezTo>
                <a:cubicBezTo>
                  <a:pt x="333765" y="15173"/>
                  <a:pt x="335137" y="18517"/>
                  <a:pt x="335137" y="22631"/>
                </a:cubicBezTo>
                <a:cubicBezTo>
                  <a:pt x="335137" y="26746"/>
                  <a:pt x="333765" y="30090"/>
                  <a:pt x="331022" y="32661"/>
                </a:cubicBezTo>
                <a:cubicBezTo>
                  <a:pt x="328279" y="35233"/>
                  <a:pt x="324850" y="36519"/>
                  <a:pt x="320735" y="36519"/>
                </a:cubicBezTo>
                <a:cubicBezTo>
                  <a:pt x="316620" y="36519"/>
                  <a:pt x="313191" y="35233"/>
                  <a:pt x="310448" y="32661"/>
                </a:cubicBezTo>
                <a:cubicBezTo>
                  <a:pt x="307705" y="30090"/>
                  <a:pt x="306333" y="26746"/>
                  <a:pt x="306333" y="22631"/>
                </a:cubicBezTo>
                <a:cubicBezTo>
                  <a:pt x="306333" y="18517"/>
                  <a:pt x="307705" y="15173"/>
                  <a:pt x="310448" y="12602"/>
                </a:cubicBezTo>
                <a:cubicBezTo>
                  <a:pt x="313191" y="10030"/>
                  <a:pt x="316620" y="8744"/>
                  <a:pt x="320735" y="8744"/>
                </a:cubicBezTo>
                <a:close/>
                <a:moveTo>
                  <a:pt x="1621031" y="5144"/>
                </a:moveTo>
                <a:lnTo>
                  <a:pt x="1678895" y="5144"/>
                </a:lnTo>
                <a:cubicBezTo>
                  <a:pt x="1703927" y="5144"/>
                  <a:pt x="1722658" y="10887"/>
                  <a:pt x="1735088" y="22374"/>
                </a:cubicBezTo>
                <a:cubicBezTo>
                  <a:pt x="1747518" y="33861"/>
                  <a:pt x="1753733" y="50149"/>
                  <a:pt x="1753733" y="71238"/>
                </a:cubicBezTo>
                <a:cubicBezTo>
                  <a:pt x="1753733" y="92497"/>
                  <a:pt x="1747561" y="108828"/>
                  <a:pt x="1735216" y="120229"/>
                </a:cubicBezTo>
                <a:cubicBezTo>
                  <a:pt x="1722872" y="131631"/>
                  <a:pt x="1704098" y="137332"/>
                  <a:pt x="1678895" y="137332"/>
                </a:cubicBezTo>
                <a:lnTo>
                  <a:pt x="1640833" y="137332"/>
                </a:lnTo>
                <a:lnTo>
                  <a:pt x="1640833" y="201625"/>
                </a:lnTo>
                <a:cubicBezTo>
                  <a:pt x="1640833" y="203683"/>
                  <a:pt x="1639805" y="204711"/>
                  <a:pt x="1637747" y="204711"/>
                </a:cubicBezTo>
                <a:lnTo>
                  <a:pt x="1621031" y="204711"/>
                </a:lnTo>
                <a:cubicBezTo>
                  <a:pt x="1618973" y="204711"/>
                  <a:pt x="1617945" y="203683"/>
                  <a:pt x="1617945" y="201625"/>
                </a:cubicBezTo>
                <a:lnTo>
                  <a:pt x="1617945" y="7973"/>
                </a:lnTo>
                <a:cubicBezTo>
                  <a:pt x="1617945" y="6087"/>
                  <a:pt x="1618973" y="5144"/>
                  <a:pt x="1621031" y="5144"/>
                </a:cubicBezTo>
                <a:close/>
                <a:moveTo>
                  <a:pt x="2571" y="5144"/>
                </a:moveTo>
                <a:lnTo>
                  <a:pt x="22117" y="5144"/>
                </a:lnTo>
                <a:cubicBezTo>
                  <a:pt x="23831" y="5144"/>
                  <a:pt x="24946" y="5915"/>
                  <a:pt x="25460" y="7458"/>
                </a:cubicBezTo>
                <a:lnTo>
                  <a:pt x="79981" y="167935"/>
                </a:lnTo>
                <a:lnTo>
                  <a:pt x="131159" y="7715"/>
                </a:lnTo>
                <a:cubicBezTo>
                  <a:pt x="131330" y="6001"/>
                  <a:pt x="132359" y="5144"/>
                  <a:pt x="134245" y="5144"/>
                </a:cubicBezTo>
                <a:lnTo>
                  <a:pt x="149161" y="5144"/>
                </a:lnTo>
                <a:cubicBezTo>
                  <a:pt x="150876" y="5144"/>
                  <a:pt x="151904" y="6001"/>
                  <a:pt x="152247" y="7715"/>
                </a:cubicBezTo>
                <a:lnTo>
                  <a:pt x="203425" y="167935"/>
                </a:lnTo>
                <a:lnTo>
                  <a:pt x="258203" y="7458"/>
                </a:lnTo>
                <a:cubicBezTo>
                  <a:pt x="258718" y="5915"/>
                  <a:pt x="259746" y="5144"/>
                  <a:pt x="261289" y="5144"/>
                </a:cubicBezTo>
                <a:lnTo>
                  <a:pt x="280320" y="5144"/>
                </a:lnTo>
                <a:cubicBezTo>
                  <a:pt x="281349" y="5144"/>
                  <a:pt x="282078" y="5444"/>
                  <a:pt x="282506" y="6044"/>
                </a:cubicBezTo>
                <a:cubicBezTo>
                  <a:pt x="282935" y="6644"/>
                  <a:pt x="283064" y="7458"/>
                  <a:pt x="282892" y="8487"/>
                </a:cubicBezTo>
                <a:lnTo>
                  <a:pt x="213455" y="202654"/>
                </a:lnTo>
                <a:cubicBezTo>
                  <a:pt x="213112" y="204026"/>
                  <a:pt x="212083" y="204711"/>
                  <a:pt x="210369" y="204711"/>
                </a:cubicBezTo>
                <a:lnTo>
                  <a:pt x="194424" y="204711"/>
                </a:lnTo>
                <a:cubicBezTo>
                  <a:pt x="192881" y="204711"/>
                  <a:pt x="191852" y="203854"/>
                  <a:pt x="191338" y="202140"/>
                </a:cubicBezTo>
                <a:lnTo>
                  <a:pt x="141446" y="45777"/>
                </a:lnTo>
                <a:lnTo>
                  <a:pt x="91811" y="202140"/>
                </a:lnTo>
                <a:cubicBezTo>
                  <a:pt x="91297" y="203854"/>
                  <a:pt x="90182" y="204711"/>
                  <a:pt x="88468" y="204711"/>
                </a:cubicBezTo>
                <a:lnTo>
                  <a:pt x="72780" y="204711"/>
                </a:lnTo>
                <a:cubicBezTo>
                  <a:pt x="70894" y="204711"/>
                  <a:pt x="69780" y="204026"/>
                  <a:pt x="69437" y="202654"/>
                </a:cubicBezTo>
                <a:lnTo>
                  <a:pt x="0" y="8487"/>
                </a:lnTo>
                <a:lnTo>
                  <a:pt x="0" y="7715"/>
                </a:lnTo>
                <a:cubicBezTo>
                  <a:pt x="0" y="6001"/>
                  <a:pt x="857" y="5144"/>
                  <a:pt x="2571" y="5144"/>
                </a:cubicBezTo>
                <a:close/>
                <a:moveTo>
                  <a:pt x="646547" y="772"/>
                </a:moveTo>
                <a:lnTo>
                  <a:pt x="662492" y="772"/>
                </a:lnTo>
                <a:cubicBezTo>
                  <a:pt x="664378" y="772"/>
                  <a:pt x="665321" y="1715"/>
                  <a:pt x="665321" y="3601"/>
                </a:cubicBezTo>
                <a:lnTo>
                  <a:pt x="665321" y="201625"/>
                </a:lnTo>
                <a:cubicBezTo>
                  <a:pt x="665321" y="203683"/>
                  <a:pt x="664378" y="204711"/>
                  <a:pt x="662492" y="204711"/>
                </a:cubicBezTo>
                <a:lnTo>
                  <a:pt x="648605" y="204711"/>
                </a:lnTo>
                <a:cubicBezTo>
                  <a:pt x="646547" y="204711"/>
                  <a:pt x="645518" y="203683"/>
                  <a:pt x="645518" y="201625"/>
                </a:cubicBezTo>
                <a:lnTo>
                  <a:pt x="644747" y="179765"/>
                </a:lnTo>
                <a:cubicBezTo>
                  <a:pt x="639775" y="188338"/>
                  <a:pt x="632788" y="195110"/>
                  <a:pt x="623787" y="200082"/>
                </a:cubicBezTo>
                <a:cubicBezTo>
                  <a:pt x="614786" y="205054"/>
                  <a:pt x="604885" y="207540"/>
                  <a:pt x="594083" y="207540"/>
                </a:cubicBezTo>
                <a:cubicBezTo>
                  <a:pt x="581053" y="207540"/>
                  <a:pt x="569566" y="204497"/>
                  <a:pt x="559622" y="198411"/>
                </a:cubicBezTo>
                <a:cubicBezTo>
                  <a:pt x="549678" y="192324"/>
                  <a:pt x="542005" y="183880"/>
                  <a:pt x="536605" y="173079"/>
                </a:cubicBezTo>
                <a:cubicBezTo>
                  <a:pt x="531204" y="162278"/>
                  <a:pt x="528504" y="149933"/>
                  <a:pt x="528504" y="136046"/>
                </a:cubicBezTo>
                <a:cubicBezTo>
                  <a:pt x="528504" y="122158"/>
                  <a:pt x="531204" y="109857"/>
                  <a:pt x="536605" y="99141"/>
                </a:cubicBezTo>
                <a:cubicBezTo>
                  <a:pt x="542005" y="88425"/>
                  <a:pt x="549678" y="80024"/>
                  <a:pt x="559622" y="73938"/>
                </a:cubicBezTo>
                <a:cubicBezTo>
                  <a:pt x="569566" y="67851"/>
                  <a:pt x="581053" y="64808"/>
                  <a:pt x="594083" y="64808"/>
                </a:cubicBezTo>
                <a:cubicBezTo>
                  <a:pt x="604542" y="64808"/>
                  <a:pt x="614143" y="67080"/>
                  <a:pt x="622887" y="71623"/>
                </a:cubicBezTo>
                <a:cubicBezTo>
                  <a:pt x="631631" y="76167"/>
                  <a:pt x="638575" y="82468"/>
                  <a:pt x="643718" y="90526"/>
                </a:cubicBezTo>
                <a:lnTo>
                  <a:pt x="643718" y="3601"/>
                </a:lnTo>
                <a:cubicBezTo>
                  <a:pt x="643718" y="1715"/>
                  <a:pt x="644661" y="772"/>
                  <a:pt x="646547" y="772"/>
                </a:cubicBezTo>
                <a:close/>
                <a:moveTo>
                  <a:pt x="1459068" y="0"/>
                </a:moveTo>
                <a:lnTo>
                  <a:pt x="1470898" y="0"/>
                </a:lnTo>
                <a:cubicBezTo>
                  <a:pt x="1472784" y="0"/>
                  <a:pt x="1473727" y="943"/>
                  <a:pt x="1473727" y="2829"/>
                </a:cubicBezTo>
                <a:lnTo>
                  <a:pt x="1473727" y="196482"/>
                </a:lnTo>
                <a:cubicBezTo>
                  <a:pt x="1473727" y="198539"/>
                  <a:pt x="1472784" y="199568"/>
                  <a:pt x="1470898" y="199568"/>
                </a:cubicBezTo>
                <a:lnTo>
                  <a:pt x="1453924" y="199568"/>
                </a:lnTo>
                <a:cubicBezTo>
                  <a:pt x="1452038" y="199568"/>
                  <a:pt x="1451095" y="198539"/>
                  <a:pt x="1451095" y="196482"/>
                </a:cubicBezTo>
                <a:lnTo>
                  <a:pt x="1451095" y="32661"/>
                </a:lnTo>
                <a:lnTo>
                  <a:pt x="1412519" y="54264"/>
                </a:lnTo>
                <a:cubicBezTo>
                  <a:pt x="1411833" y="54607"/>
                  <a:pt x="1411319" y="54778"/>
                  <a:pt x="1410976" y="54778"/>
                </a:cubicBezTo>
                <a:cubicBezTo>
                  <a:pt x="1410290" y="54778"/>
                  <a:pt x="1409519" y="54093"/>
                  <a:pt x="1408661" y="52721"/>
                </a:cubicBezTo>
                <a:lnTo>
                  <a:pt x="1405318" y="46806"/>
                </a:lnTo>
                <a:cubicBezTo>
                  <a:pt x="1404975" y="46463"/>
                  <a:pt x="1404804" y="45949"/>
                  <a:pt x="1404804" y="45263"/>
                </a:cubicBezTo>
                <a:cubicBezTo>
                  <a:pt x="1404804" y="44063"/>
                  <a:pt x="1405232" y="43291"/>
                  <a:pt x="1406090" y="42948"/>
                </a:cubicBezTo>
                <a:lnTo>
                  <a:pt x="1455467" y="1286"/>
                </a:lnTo>
                <a:cubicBezTo>
                  <a:pt x="1456324" y="429"/>
                  <a:pt x="1457524" y="0"/>
                  <a:pt x="1459068" y="0"/>
                </a:cubicBezTo>
                <a:close/>
                <a:moveTo>
                  <a:pt x="1335243" y="0"/>
                </a:moveTo>
                <a:lnTo>
                  <a:pt x="1347073" y="0"/>
                </a:lnTo>
                <a:cubicBezTo>
                  <a:pt x="1348959" y="0"/>
                  <a:pt x="1349902" y="943"/>
                  <a:pt x="1349902" y="2829"/>
                </a:cubicBezTo>
                <a:lnTo>
                  <a:pt x="1349902" y="196482"/>
                </a:lnTo>
                <a:cubicBezTo>
                  <a:pt x="1349902" y="198539"/>
                  <a:pt x="1348959" y="199568"/>
                  <a:pt x="1347073" y="199568"/>
                </a:cubicBezTo>
                <a:lnTo>
                  <a:pt x="1330099" y="199568"/>
                </a:lnTo>
                <a:cubicBezTo>
                  <a:pt x="1328213" y="199568"/>
                  <a:pt x="1327270" y="198539"/>
                  <a:pt x="1327270" y="196482"/>
                </a:cubicBezTo>
                <a:lnTo>
                  <a:pt x="1327270" y="32661"/>
                </a:lnTo>
                <a:lnTo>
                  <a:pt x="1288694" y="54264"/>
                </a:lnTo>
                <a:cubicBezTo>
                  <a:pt x="1288008" y="54607"/>
                  <a:pt x="1287494" y="54778"/>
                  <a:pt x="1287151" y="54778"/>
                </a:cubicBezTo>
                <a:cubicBezTo>
                  <a:pt x="1286465" y="54778"/>
                  <a:pt x="1285694" y="54093"/>
                  <a:pt x="1284836" y="52721"/>
                </a:cubicBezTo>
                <a:lnTo>
                  <a:pt x="1281493" y="46806"/>
                </a:lnTo>
                <a:cubicBezTo>
                  <a:pt x="1281150" y="46463"/>
                  <a:pt x="1280979" y="45949"/>
                  <a:pt x="1280979" y="45263"/>
                </a:cubicBezTo>
                <a:cubicBezTo>
                  <a:pt x="1280979" y="44063"/>
                  <a:pt x="1281407" y="43291"/>
                  <a:pt x="1282265" y="42948"/>
                </a:cubicBezTo>
                <a:lnTo>
                  <a:pt x="1331642" y="1286"/>
                </a:lnTo>
                <a:cubicBezTo>
                  <a:pt x="1332499" y="429"/>
                  <a:pt x="1333699" y="0"/>
                  <a:pt x="13352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1" name="テキスト ボックス 127">
            <a:extLst>
              <a:ext uri="{FF2B5EF4-FFF2-40B4-BE49-F238E27FC236}">
                <a16:creationId xmlns:a16="http://schemas.microsoft.com/office/drawing/2014/main" id="{53D7BFAA-F563-BD8E-8B39-17158621310D}"/>
              </a:ext>
            </a:extLst>
          </p:cNvPr>
          <p:cNvSpPr>
            <a:spLocks/>
          </p:cNvSpPr>
          <p:nvPr/>
        </p:nvSpPr>
        <p:spPr bwMode="auto">
          <a:xfrm>
            <a:off x="4726067" y="562048"/>
            <a:ext cx="2373829" cy="212753"/>
          </a:xfrm>
          <a:custGeom>
            <a:avLst/>
            <a:gdLst>
              <a:gd name="T0" fmla="*/ 1379325 w 2373915"/>
              <a:gd name="T1" fmla="*/ 206898 h 212427"/>
              <a:gd name="T2" fmla="*/ 224971 w 2373915"/>
              <a:gd name="T3" fmla="*/ 113157 h 212427"/>
              <a:gd name="T4" fmla="*/ 307524 w 2373915"/>
              <a:gd name="T5" fmla="*/ 166650 h 212427"/>
              <a:gd name="T6" fmla="*/ 817073 w 2373915"/>
              <a:gd name="T7" fmla="*/ 71238 h 212427"/>
              <a:gd name="T8" fmla="*/ 888954 w 2373915"/>
              <a:gd name="T9" fmla="*/ 169865 h 212427"/>
              <a:gd name="T10" fmla="*/ 916857 w 2373915"/>
              <a:gd name="T11" fmla="*/ 205483 h 212427"/>
              <a:gd name="T12" fmla="*/ 847420 w 2373915"/>
              <a:gd name="T13" fmla="*/ 211398 h 212427"/>
              <a:gd name="T14" fmla="*/ 372504 w 2373915"/>
              <a:gd name="T15" fmla="*/ 71238 h 212427"/>
              <a:gd name="T16" fmla="*/ 444384 w 2373915"/>
              <a:gd name="T17" fmla="*/ 185809 h 212427"/>
              <a:gd name="T18" fmla="*/ 488232 w 2373915"/>
              <a:gd name="T19" fmla="*/ 74067 h 212427"/>
              <a:gd name="T20" fmla="*/ 446956 w 2373915"/>
              <a:gd name="T21" fmla="*/ 204197 h 212427"/>
              <a:gd name="T22" fmla="*/ 372504 w 2373915"/>
              <a:gd name="T23" fmla="*/ 71238 h 212427"/>
              <a:gd name="T24" fmla="*/ 633184 w 2373915"/>
              <a:gd name="T25" fmla="*/ 208569 h 212427"/>
              <a:gd name="T26" fmla="*/ 560532 w 2373915"/>
              <a:gd name="T27" fmla="*/ 109943 h 212427"/>
              <a:gd name="T28" fmla="*/ 532371 w 2373915"/>
              <a:gd name="T29" fmla="*/ 74067 h 212427"/>
              <a:gd name="T30" fmla="*/ 602580 w 2373915"/>
              <a:gd name="T31" fmla="*/ 68666 h 212427"/>
              <a:gd name="T32" fmla="*/ 1220981 w 2373915"/>
              <a:gd name="T33" fmla="*/ 138103 h 212427"/>
              <a:gd name="T34" fmla="*/ 724128 w 2373915"/>
              <a:gd name="T35" fmla="*/ 29061 h 212427"/>
              <a:gd name="T36" fmla="*/ 724128 w 2373915"/>
              <a:gd name="T37" fmla="*/ 90783 h 212427"/>
              <a:gd name="T38" fmla="*/ 777621 w 2373915"/>
              <a:gd name="T39" fmla="*/ 182595 h 212427"/>
              <a:gd name="T40" fmla="*/ 678094 w 2373915"/>
              <a:gd name="T41" fmla="*/ 90783 h 212427"/>
              <a:gd name="T42" fmla="*/ 702269 w 2373915"/>
              <a:gd name="T43" fmla="*/ 71238 h 212427"/>
              <a:gd name="T44" fmla="*/ 1486900 w 2373915"/>
              <a:gd name="T45" fmla="*/ 164207 h 212427"/>
              <a:gd name="T46" fmla="*/ 2056381 w 2373915"/>
              <a:gd name="T47" fmla="*/ 9002 h 212427"/>
              <a:gd name="T48" fmla="*/ 2144849 w 2373915"/>
              <a:gd name="T49" fmla="*/ 30604 h 212427"/>
              <a:gd name="T50" fmla="*/ 2056381 w 2373915"/>
              <a:gd name="T51" fmla="*/ 30604 h 212427"/>
              <a:gd name="T52" fmla="*/ 1930203 w 2373915"/>
              <a:gd name="T53" fmla="*/ 11831 h 212427"/>
              <a:gd name="T54" fmla="*/ 2034616 w 2373915"/>
              <a:gd name="T55" fmla="*/ 208569 h 212427"/>
              <a:gd name="T56" fmla="*/ 19802 w 2373915"/>
              <a:gd name="T57" fmla="*/ 9002 h 212427"/>
              <a:gd name="T58" fmla="*/ 131159 w 2373915"/>
              <a:gd name="T59" fmla="*/ 123959 h 212427"/>
              <a:gd name="T60" fmla="*/ 143118 w 2373915"/>
              <a:gd name="T61" fmla="*/ 176294 h 212427"/>
              <a:gd name="T62" fmla="*/ 0 w 2373915"/>
              <a:gd name="T63" fmla="*/ 11831 h 212427"/>
              <a:gd name="T64" fmla="*/ 2368258 w 2373915"/>
              <a:gd name="T65" fmla="*/ 56579 h 212427"/>
              <a:gd name="T66" fmla="*/ 2276318 w 2373915"/>
              <a:gd name="T67" fmla="*/ 35748 h 212427"/>
              <a:gd name="T68" fmla="*/ 2373915 w 2373915"/>
              <a:gd name="T69" fmla="*/ 157906 h 212427"/>
              <a:gd name="T70" fmla="*/ 2236584 w 2373915"/>
              <a:gd name="T71" fmla="*/ 158935 h 212427"/>
              <a:gd name="T72" fmla="*/ 2307564 w 2373915"/>
              <a:gd name="T73" fmla="*/ 190053 h 212427"/>
              <a:gd name="T74" fmla="*/ 2241985 w 2373915"/>
              <a:gd name="T75" fmla="*/ 57608 h 212427"/>
              <a:gd name="T76" fmla="*/ 220856 w 2373915"/>
              <a:gd name="T77" fmla="*/ 7459 h 212427"/>
              <a:gd name="T78" fmla="*/ 336070 w 2373915"/>
              <a:gd name="T79" fmla="*/ 139904 h 212427"/>
              <a:gd name="T80" fmla="*/ 219056 w 2373915"/>
              <a:gd name="T81" fmla="*/ 205483 h 212427"/>
              <a:gd name="T82" fmla="*/ 1747094 w 2373915"/>
              <a:gd name="T83" fmla="*/ 3858 h 212427"/>
              <a:gd name="T84" fmla="*/ 1792614 w 2373915"/>
              <a:gd name="T85" fmla="*/ 156620 h 212427"/>
              <a:gd name="T86" fmla="*/ 1739379 w 2373915"/>
              <a:gd name="T87" fmla="*/ 200340 h 212427"/>
              <a:gd name="T88" fmla="*/ 1743751 w 2373915"/>
              <a:gd name="T89" fmla="*/ 5658 h 212427"/>
              <a:gd name="T90" fmla="*/ 1341853 w 2373915"/>
              <a:gd name="T91" fmla="*/ 138103 h 212427"/>
              <a:gd name="T92" fmla="*/ 1311507 w 2373915"/>
              <a:gd name="T93" fmla="*/ 203426 h 212427"/>
              <a:gd name="T94" fmla="*/ 1188320 w 2373915"/>
              <a:gd name="T95" fmla="*/ 151219 h 212427"/>
              <a:gd name="T96" fmla="*/ 1589255 w 2373915"/>
              <a:gd name="T97" fmla="*/ 47964 h 212427"/>
              <a:gd name="T98" fmla="*/ 1458868 w 2373915"/>
              <a:gd name="T99" fmla="*/ 159320 h 212427"/>
              <a:gd name="T100" fmla="*/ 1118454 w 2373915"/>
              <a:gd name="T101" fmla="*/ 6687 h 212427"/>
              <a:gd name="T102" fmla="*/ 1061104 w 2373915"/>
              <a:gd name="T103" fmla="*/ 181823 h 212427"/>
              <a:gd name="T104" fmla="*/ 1026385 w 2373915"/>
              <a:gd name="T105" fmla="*/ 203426 h 212427"/>
              <a:gd name="T106" fmla="*/ 1120254 w 2373915"/>
              <a:gd name="T107" fmla="*/ 75867 h 212427"/>
              <a:gd name="T108" fmla="*/ 1039501 w 2373915"/>
              <a:gd name="T109" fmla="*/ 56065 h 21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73915" h="212427">
                <a:moveTo>
                  <a:pt x="1390640" y="180280"/>
                </a:moveTo>
                <a:cubicBezTo>
                  <a:pt x="1395098" y="180280"/>
                  <a:pt x="1398827" y="181737"/>
                  <a:pt x="1401827" y="184652"/>
                </a:cubicBezTo>
                <a:cubicBezTo>
                  <a:pt x="1404828" y="187567"/>
                  <a:pt x="1406328" y="191253"/>
                  <a:pt x="1406328" y="195711"/>
                </a:cubicBezTo>
                <a:cubicBezTo>
                  <a:pt x="1406328" y="200168"/>
                  <a:pt x="1404828" y="203897"/>
                  <a:pt x="1401827" y="206898"/>
                </a:cubicBezTo>
                <a:cubicBezTo>
                  <a:pt x="1398827" y="209898"/>
                  <a:pt x="1395098" y="211398"/>
                  <a:pt x="1390640" y="211398"/>
                </a:cubicBezTo>
                <a:cubicBezTo>
                  <a:pt x="1386183" y="211398"/>
                  <a:pt x="1382411" y="209898"/>
                  <a:pt x="1379325" y="206898"/>
                </a:cubicBezTo>
                <a:cubicBezTo>
                  <a:pt x="1376239" y="203897"/>
                  <a:pt x="1374695" y="200168"/>
                  <a:pt x="1374695" y="195711"/>
                </a:cubicBezTo>
                <a:cubicBezTo>
                  <a:pt x="1374695" y="191253"/>
                  <a:pt x="1376239" y="187567"/>
                  <a:pt x="1379325" y="184652"/>
                </a:cubicBezTo>
                <a:cubicBezTo>
                  <a:pt x="1382411" y="181737"/>
                  <a:pt x="1386183" y="180280"/>
                  <a:pt x="1390640" y="180280"/>
                </a:cubicBezTo>
                <a:close/>
                <a:moveTo>
                  <a:pt x="266376" y="88726"/>
                </a:moveTo>
                <a:cubicBezTo>
                  <a:pt x="257118" y="88726"/>
                  <a:pt x="248888" y="90869"/>
                  <a:pt x="241687" y="95155"/>
                </a:cubicBezTo>
                <a:cubicBezTo>
                  <a:pt x="234486" y="99441"/>
                  <a:pt x="228914" y="105442"/>
                  <a:pt x="224971" y="113157"/>
                </a:cubicBezTo>
                <a:cubicBezTo>
                  <a:pt x="221027" y="120873"/>
                  <a:pt x="219056" y="129788"/>
                  <a:pt x="219056" y="139904"/>
                </a:cubicBezTo>
                <a:cubicBezTo>
                  <a:pt x="219056" y="150019"/>
                  <a:pt x="221027" y="158935"/>
                  <a:pt x="224971" y="166650"/>
                </a:cubicBezTo>
                <a:cubicBezTo>
                  <a:pt x="228914" y="174365"/>
                  <a:pt x="234486" y="180366"/>
                  <a:pt x="241687" y="184652"/>
                </a:cubicBezTo>
                <a:cubicBezTo>
                  <a:pt x="248888" y="188938"/>
                  <a:pt x="257118" y="191081"/>
                  <a:pt x="266376" y="191081"/>
                </a:cubicBezTo>
                <a:cubicBezTo>
                  <a:pt x="275634" y="191081"/>
                  <a:pt x="283821" y="188938"/>
                  <a:pt x="290936" y="184652"/>
                </a:cubicBezTo>
                <a:cubicBezTo>
                  <a:pt x="298051" y="180366"/>
                  <a:pt x="303581" y="174365"/>
                  <a:pt x="307524" y="166650"/>
                </a:cubicBezTo>
                <a:cubicBezTo>
                  <a:pt x="311467" y="158935"/>
                  <a:pt x="313439" y="150019"/>
                  <a:pt x="313439" y="139904"/>
                </a:cubicBezTo>
                <a:cubicBezTo>
                  <a:pt x="313439" y="129788"/>
                  <a:pt x="311467" y="120873"/>
                  <a:pt x="307524" y="113157"/>
                </a:cubicBezTo>
                <a:cubicBezTo>
                  <a:pt x="303581" y="105442"/>
                  <a:pt x="298051" y="99441"/>
                  <a:pt x="290936" y="95155"/>
                </a:cubicBezTo>
                <a:cubicBezTo>
                  <a:pt x="283821" y="90869"/>
                  <a:pt x="275634" y="88726"/>
                  <a:pt x="266376" y="88726"/>
                </a:cubicBezTo>
                <a:close/>
                <a:moveTo>
                  <a:pt x="801129" y="71238"/>
                </a:moveTo>
                <a:lnTo>
                  <a:pt x="817073" y="71238"/>
                </a:lnTo>
                <a:cubicBezTo>
                  <a:pt x="819131" y="71238"/>
                  <a:pt x="820160" y="72181"/>
                  <a:pt x="820160" y="74067"/>
                </a:cubicBezTo>
                <a:lnTo>
                  <a:pt x="820160" y="151219"/>
                </a:lnTo>
                <a:cubicBezTo>
                  <a:pt x="820160" y="164592"/>
                  <a:pt x="822860" y="174579"/>
                  <a:pt x="828260" y="181180"/>
                </a:cubicBezTo>
                <a:cubicBezTo>
                  <a:pt x="833661" y="187781"/>
                  <a:pt x="841934" y="191081"/>
                  <a:pt x="853078" y="191081"/>
                </a:cubicBezTo>
                <a:cubicBezTo>
                  <a:pt x="859936" y="191081"/>
                  <a:pt x="866580" y="189324"/>
                  <a:pt x="873009" y="185809"/>
                </a:cubicBezTo>
                <a:cubicBezTo>
                  <a:pt x="879438" y="182295"/>
                  <a:pt x="884753" y="176980"/>
                  <a:pt x="888954" y="169865"/>
                </a:cubicBezTo>
                <a:cubicBezTo>
                  <a:pt x="893154" y="162749"/>
                  <a:pt x="895255" y="154048"/>
                  <a:pt x="895255" y="143761"/>
                </a:cubicBezTo>
                <a:lnTo>
                  <a:pt x="895255" y="74067"/>
                </a:lnTo>
                <a:cubicBezTo>
                  <a:pt x="895255" y="72181"/>
                  <a:pt x="896198" y="71238"/>
                  <a:pt x="898084" y="71238"/>
                </a:cubicBezTo>
                <a:lnTo>
                  <a:pt x="914285" y="71238"/>
                </a:lnTo>
                <a:cubicBezTo>
                  <a:pt x="916000" y="71238"/>
                  <a:pt x="916857" y="72181"/>
                  <a:pt x="916857" y="74067"/>
                </a:cubicBezTo>
                <a:lnTo>
                  <a:pt x="916857" y="205483"/>
                </a:lnTo>
                <a:cubicBezTo>
                  <a:pt x="916857" y="207541"/>
                  <a:pt x="916000" y="208569"/>
                  <a:pt x="914285" y="208569"/>
                </a:cubicBezTo>
                <a:lnTo>
                  <a:pt x="900141" y="208569"/>
                </a:lnTo>
                <a:cubicBezTo>
                  <a:pt x="898084" y="208569"/>
                  <a:pt x="897055" y="207541"/>
                  <a:pt x="897055" y="205483"/>
                </a:cubicBezTo>
                <a:lnTo>
                  <a:pt x="896283" y="183623"/>
                </a:lnTo>
                <a:cubicBezTo>
                  <a:pt x="891483" y="192539"/>
                  <a:pt x="884582" y="199397"/>
                  <a:pt x="875581" y="204197"/>
                </a:cubicBezTo>
                <a:cubicBezTo>
                  <a:pt x="866580" y="208998"/>
                  <a:pt x="857193" y="211398"/>
                  <a:pt x="847420" y="211398"/>
                </a:cubicBezTo>
                <a:cubicBezTo>
                  <a:pt x="831990" y="211398"/>
                  <a:pt x="819945" y="206898"/>
                  <a:pt x="811287" y="197897"/>
                </a:cubicBezTo>
                <a:cubicBezTo>
                  <a:pt x="802629" y="188896"/>
                  <a:pt x="798300" y="176423"/>
                  <a:pt x="798300" y="160478"/>
                </a:cubicBezTo>
                <a:lnTo>
                  <a:pt x="798300" y="74067"/>
                </a:lnTo>
                <a:cubicBezTo>
                  <a:pt x="798300" y="73210"/>
                  <a:pt x="798557" y="72524"/>
                  <a:pt x="799071" y="72009"/>
                </a:cubicBezTo>
                <a:cubicBezTo>
                  <a:pt x="799586" y="71495"/>
                  <a:pt x="800271" y="71238"/>
                  <a:pt x="801129" y="71238"/>
                </a:cubicBezTo>
                <a:close/>
                <a:moveTo>
                  <a:pt x="372504" y="71238"/>
                </a:moveTo>
                <a:lnTo>
                  <a:pt x="388448" y="71238"/>
                </a:lnTo>
                <a:cubicBezTo>
                  <a:pt x="390506" y="71238"/>
                  <a:pt x="391534" y="72181"/>
                  <a:pt x="391534" y="74067"/>
                </a:cubicBezTo>
                <a:lnTo>
                  <a:pt x="391534" y="151219"/>
                </a:lnTo>
                <a:cubicBezTo>
                  <a:pt x="391534" y="164592"/>
                  <a:pt x="394235" y="174579"/>
                  <a:pt x="399635" y="181180"/>
                </a:cubicBezTo>
                <a:cubicBezTo>
                  <a:pt x="405036" y="187781"/>
                  <a:pt x="413309" y="191081"/>
                  <a:pt x="424453" y="191081"/>
                </a:cubicBezTo>
                <a:cubicBezTo>
                  <a:pt x="431311" y="191081"/>
                  <a:pt x="437955" y="189324"/>
                  <a:pt x="444384" y="185809"/>
                </a:cubicBezTo>
                <a:cubicBezTo>
                  <a:pt x="450813" y="182295"/>
                  <a:pt x="456128" y="176980"/>
                  <a:pt x="460329" y="169865"/>
                </a:cubicBezTo>
                <a:cubicBezTo>
                  <a:pt x="464529" y="162749"/>
                  <a:pt x="466630" y="154048"/>
                  <a:pt x="466630" y="143761"/>
                </a:cubicBezTo>
                <a:lnTo>
                  <a:pt x="466630" y="74067"/>
                </a:lnTo>
                <a:cubicBezTo>
                  <a:pt x="466630" y="72181"/>
                  <a:pt x="467573" y="71238"/>
                  <a:pt x="469458" y="71238"/>
                </a:cubicBezTo>
                <a:lnTo>
                  <a:pt x="485661" y="71238"/>
                </a:lnTo>
                <a:cubicBezTo>
                  <a:pt x="487375" y="71238"/>
                  <a:pt x="488232" y="72181"/>
                  <a:pt x="488232" y="74067"/>
                </a:cubicBezTo>
                <a:lnTo>
                  <a:pt x="488232" y="205483"/>
                </a:lnTo>
                <a:cubicBezTo>
                  <a:pt x="488232" y="207541"/>
                  <a:pt x="487375" y="208569"/>
                  <a:pt x="485661" y="208569"/>
                </a:cubicBezTo>
                <a:lnTo>
                  <a:pt x="471516" y="208569"/>
                </a:lnTo>
                <a:cubicBezTo>
                  <a:pt x="469458" y="208569"/>
                  <a:pt x="468430" y="207541"/>
                  <a:pt x="468430" y="205483"/>
                </a:cubicBezTo>
                <a:lnTo>
                  <a:pt x="467658" y="183623"/>
                </a:lnTo>
                <a:cubicBezTo>
                  <a:pt x="462858" y="192539"/>
                  <a:pt x="455957" y="199397"/>
                  <a:pt x="446956" y="204197"/>
                </a:cubicBezTo>
                <a:cubicBezTo>
                  <a:pt x="437955" y="208998"/>
                  <a:pt x="428568" y="211398"/>
                  <a:pt x="418795" y="211398"/>
                </a:cubicBezTo>
                <a:cubicBezTo>
                  <a:pt x="403365" y="211398"/>
                  <a:pt x="391320" y="206898"/>
                  <a:pt x="382662" y="197897"/>
                </a:cubicBezTo>
                <a:cubicBezTo>
                  <a:pt x="374004" y="188896"/>
                  <a:pt x="369675" y="176423"/>
                  <a:pt x="369675" y="160478"/>
                </a:cubicBezTo>
                <a:lnTo>
                  <a:pt x="369675" y="74067"/>
                </a:lnTo>
                <a:cubicBezTo>
                  <a:pt x="369675" y="73210"/>
                  <a:pt x="369932" y="72524"/>
                  <a:pt x="370446" y="72009"/>
                </a:cubicBezTo>
                <a:cubicBezTo>
                  <a:pt x="370960" y="71495"/>
                  <a:pt x="371646" y="71238"/>
                  <a:pt x="372504" y="71238"/>
                </a:cubicBezTo>
                <a:close/>
                <a:moveTo>
                  <a:pt x="602580" y="68666"/>
                </a:moveTo>
                <a:cubicBezTo>
                  <a:pt x="618010" y="68666"/>
                  <a:pt x="630055" y="73124"/>
                  <a:pt x="638713" y="82039"/>
                </a:cubicBezTo>
                <a:cubicBezTo>
                  <a:pt x="647371" y="90955"/>
                  <a:pt x="651700" y="103385"/>
                  <a:pt x="651700" y="119330"/>
                </a:cubicBezTo>
                <a:lnTo>
                  <a:pt x="651700" y="205483"/>
                </a:lnTo>
                <a:cubicBezTo>
                  <a:pt x="651700" y="207541"/>
                  <a:pt x="650843" y="208569"/>
                  <a:pt x="649129" y="208569"/>
                </a:cubicBezTo>
                <a:lnTo>
                  <a:pt x="633184" y="208569"/>
                </a:lnTo>
                <a:cubicBezTo>
                  <a:pt x="631126" y="208569"/>
                  <a:pt x="630098" y="207541"/>
                  <a:pt x="630098" y="205483"/>
                </a:cubicBezTo>
                <a:lnTo>
                  <a:pt x="630098" y="128331"/>
                </a:lnTo>
                <a:cubicBezTo>
                  <a:pt x="630098" y="115129"/>
                  <a:pt x="627397" y="105228"/>
                  <a:pt x="621997" y="98627"/>
                </a:cubicBezTo>
                <a:cubicBezTo>
                  <a:pt x="616596" y="92026"/>
                  <a:pt x="608238" y="88726"/>
                  <a:pt x="596922" y="88726"/>
                </a:cubicBezTo>
                <a:cubicBezTo>
                  <a:pt x="590064" y="88726"/>
                  <a:pt x="583335" y="90483"/>
                  <a:pt x="576734" y="93998"/>
                </a:cubicBezTo>
                <a:cubicBezTo>
                  <a:pt x="570133" y="97513"/>
                  <a:pt x="564732" y="102828"/>
                  <a:pt x="560532" y="109943"/>
                </a:cubicBezTo>
                <a:cubicBezTo>
                  <a:pt x="556331" y="117058"/>
                  <a:pt x="554231" y="125759"/>
                  <a:pt x="554231" y="136046"/>
                </a:cubicBezTo>
                <a:lnTo>
                  <a:pt x="554231" y="205483"/>
                </a:lnTo>
                <a:cubicBezTo>
                  <a:pt x="554231" y="207541"/>
                  <a:pt x="553288" y="208569"/>
                  <a:pt x="551402" y="208569"/>
                </a:cubicBezTo>
                <a:lnTo>
                  <a:pt x="535457" y="208569"/>
                </a:lnTo>
                <a:cubicBezTo>
                  <a:pt x="533400" y="208569"/>
                  <a:pt x="532371" y="207541"/>
                  <a:pt x="532371" y="205483"/>
                </a:cubicBezTo>
                <a:lnTo>
                  <a:pt x="532371" y="74067"/>
                </a:lnTo>
                <a:cubicBezTo>
                  <a:pt x="532371" y="72181"/>
                  <a:pt x="533400" y="71238"/>
                  <a:pt x="535457" y="71238"/>
                </a:cubicBezTo>
                <a:lnTo>
                  <a:pt x="549345" y="71238"/>
                </a:lnTo>
                <a:cubicBezTo>
                  <a:pt x="551402" y="71238"/>
                  <a:pt x="552431" y="72181"/>
                  <a:pt x="552431" y="74067"/>
                </a:cubicBezTo>
                <a:lnTo>
                  <a:pt x="553459" y="95927"/>
                </a:lnTo>
                <a:cubicBezTo>
                  <a:pt x="558432" y="87183"/>
                  <a:pt x="565418" y="80453"/>
                  <a:pt x="574419" y="75739"/>
                </a:cubicBezTo>
                <a:cubicBezTo>
                  <a:pt x="583420" y="71024"/>
                  <a:pt x="592807" y="68666"/>
                  <a:pt x="602580" y="68666"/>
                </a:cubicBezTo>
                <a:close/>
                <a:moveTo>
                  <a:pt x="1739379" y="42692"/>
                </a:moveTo>
                <a:lnTo>
                  <a:pt x="1668656" y="138103"/>
                </a:lnTo>
                <a:lnTo>
                  <a:pt x="1739379" y="138103"/>
                </a:lnTo>
                <a:lnTo>
                  <a:pt x="1739379" y="42692"/>
                </a:lnTo>
                <a:close/>
                <a:moveTo>
                  <a:pt x="1291704" y="42692"/>
                </a:moveTo>
                <a:lnTo>
                  <a:pt x="1220981" y="138103"/>
                </a:lnTo>
                <a:lnTo>
                  <a:pt x="1291704" y="138103"/>
                </a:lnTo>
                <a:lnTo>
                  <a:pt x="1291704" y="42692"/>
                </a:lnTo>
                <a:close/>
                <a:moveTo>
                  <a:pt x="705098" y="26489"/>
                </a:moveTo>
                <a:lnTo>
                  <a:pt x="721042" y="26489"/>
                </a:lnTo>
                <a:cubicBezTo>
                  <a:pt x="721900" y="26489"/>
                  <a:pt x="722628" y="26747"/>
                  <a:pt x="723228" y="27261"/>
                </a:cubicBezTo>
                <a:cubicBezTo>
                  <a:pt x="723828" y="27775"/>
                  <a:pt x="724128" y="28375"/>
                  <a:pt x="724128" y="29061"/>
                </a:cubicBezTo>
                <a:lnTo>
                  <a:pt x="724128" y="71238"/>
                </a:lnTo>
                <a:lnTo>
                  <a:pt x="762190" y="71238"/>
                </a:lnTo>
                <a:cubicBezTo>
                  <a:pt x="763905" y="71238"/>
                  <a:pt x="764762" y="72181"/>
                  <a:pt x="764762" y="74067"/>
                </a:cubicBezTo>
                <a:lnTo>
                  <a:pt x="764762" y="88211"/>
                </a:lnTo>
                <a:cubicBezTo>
                  <a:pt x="764762" y="89926"/>
                  <a:pt x="763905" y="90783"/>
                  <a:pt x="762190" y="90783"/>
                </a:cubicBezTo>
                <a:lnTo>
                  <a:pt x="724128" y="90783"/>
                </a:lnTo>
                <a:lnTo>
                  <a:pt x="724128" y="161506"/>
                </a:lnTo>
                <a:cubicBezTo>
                  <a:pt x="724128" y="171793"/>
                  <a:pt x="725714" y="179294"/>
                  <a:pt x="728886" y="184009"/>
                </a:cubicBezTo>
                <a:cubicBezTo>
                  <a:pt x="732058" y="188724"/>
                  <a:pt x="737073" y="191081"/>
                  <a:pt x="743931" y="191081"/>
                </a:cubicBezTo>
                <a:cubicBezTo>
                  <a:pt x="751818" y="191081"/>
                  <a:pt x="757733" y="186967"/>
                  <a:pt x="761676" y="178737"/>
                </a:cubicBezTo>
                <a:cubicBezTo>
                  <a:pt x="762533" y="176851"/>
                  <a:pt x="763733" y="176337"/>
                  <a:pt x="765276" y="177194"/>
                </a:cubicBezTo>
                <a:lnTo>
                  <a:pt x="777621" y="182595"/>
                </a:lnTo>
                <a:cubicBezTo>
                  <a:pt x="779335" y="183452"/>
                  <a:pt x="779678" y="184909"/>
                  <a:pt x="778650" y="186967"/>
                </a:cubicBezTo>
                <a:cubicBezTo>
                  <a:pt x="770591" y="203254"/>
                  <a:pt x="758333" y="211398"/>
                  <a:pt x="741873" y="211398"/>
                </a:cubicBezTo>
                <a:cubicBezTo>
                  <a:pt x="729186" y="211398"/>
                  <a:pt x="719414" y="207241"/>
                  <a:pt x="712555" y="198925"/>
                </a:cubicBezTo>
                <a:cubicBezTo>
                  <a:pt x="705698" y="190610"/>
                  <a:pt x="702269" y="177966"/>
                  <a:pt x="702269" y="160992"/>
                </a:cubicBezTo>
                <a:lnTo>
                  <a:pt x="702269" y="90783"/>
                </a:lnTo>
                <a:lnTo>
                  <a:pt x="678094" y="90783"/>
                </a:lnTo>
                <a:cubicBezTo>
                  <a:pt x="677237" y="90783"/>
                  <a:pt x="676551" y="90526"/>
                  <a:pt x="676037" y="90012"/>
                </a:cubicBezTo>
                <a:cubicBezTo>
                  <a:pt x="675522" y="89497"/>
                  <a:pt x="675265" y="88897"/>
                  <a:pt x="675265" y="88211"/>
                </a:cubicBezTo>
                <a:lnTo>
                  <a:pt x="675265" y="74067"/>
                </a:lnTo>
                <a:cubicBezTo>
                  <a:pt x="675265" y="73210"/>
                  <a:pt x="675522" y="72524"/>
                  <a:pt x="676037" y="72009"/>
                </a:cubicBezTo>
                <a:cubicBezTo>
                  <a:pt x="676551" y="71495"/>
                  <a:pt x="677237" y="71238"/>
                  <a:pt x="678094" y="71238"/>
                </a:cubicBezTo>
                <a:lnTo>
                  <a:pt x="702269" y="71238"/>
                </a:lnTo>
                <a:lnTo>
                  <a:pt x="702269" y="29061"/>
                </a:lnTo>
                <a:cubicBezTo>
                  <a:pt x="702269" y="27347"/>
                  <a:pt x="703212" y="26489"/>
                  <a:pt x="705098" y="26489"/>
                </a:cubicBezTo>
                <a:close/>
                <a:moveTo>
                  <a:pt x="1524190" y="22375"/>
                </a:moveTo>
                <a:cubicBezTo>
                  <a:pt x="1508074" y="22375"/>
                  <a:pt x="1495644" y="29276"/>
                  <a:pt x="1486900" y="43077"/>
                </a:cubicBezTo>
                <a:cubicBezTo>
                  <a:pt x="1478156" y="56879"/>
                  <a:pt x="1473784" y="77067"/>
                  <a:pt x="1473784" y="103642"/>
                </a:cubicBezTo>
                <a:cubicBezTo>
                  <a:pt x="1473784" y="130217"/>
                  <a:pt x="1478156" y="150405"/>
                  <a:pt x="1486900" y="164207"/>
                </a:cubicBezTo>
                <a:cubicBezTo>
                  <a:pt x="1495644" y="178008"/>
                  <a:pt x="1508074" y="184909"/>
                  <a:pt x="1524190" y="184909"/>
                </a:cubicBezTo>
                <a:cubicBezTo>
                  <a:pt x="1540135" y="184909"/>
                  <a:pt x="1552479" y="177966"/>
                  <a:pt x="1561223" y="164078"/>
                </a:cubicBezTo>
                <a:cubicBezTo>
                  <a:pt x="1569967" y="150191"/>
                  <a:pt x="1574339" y="130045"/>
                  <a:pt x="1574339" y="103642"/>
                </a:cubicBezTo>
                <a:cubicBezTo>
                  <a:pt x="1574339" y="77239"/>
                  <a:pt x="1569967" y="57093"/>
                  <a:pt x="1561223" y="43206"/>
                </a:cubicBezTo>
                <a:cubicBezTo>
                  <a:pt x="1552479" y="29318"/>
                  <a:pt x="1540135" y="22375"/>
                  <a:pt x="1524190" y="22375"/>
                </a:cubicBezTo>
                <a:close/>
                <a:moveTo>
                  <a:pt x="2056381" y="9002"/>
                </a:moveTo>
                <a:lnTo>
                  <a:pt x="2210428" y="9002"/>
                </a:lnTo>
                <a:cubicBezTo>
                  <a:pt x="2212143" y="9002"/>
                  <a:pt x="2213000" y="9945"/>
                  <a:pt x="2213000" y="11831"/>
                </a:cubicBezTo>
                <a:lnTo>
                  <a:pt x="2213000" y="27518"/>
                </a:lnTo>
                <a:cubicBezTo>
                  <a:pt x="2213000" y="28375"/>
                  <a:pt x="2212743" y="29104"/>
                  <a:pt x="2212229" y="29704"/>
                </a:cubicBezTo>
                <a:cubicBezTo>
                  <a:pt x="2211714" y="30304"/>
                  <a:pt x="2211114" y="30604"/>
                  <a:pt x="2210428" y="30604"/>
                </a:cubicBezTo>
                <a:lnTo>
                  <a:pt x="2144849" y="30604"/>
                </a:lnTo>
                <a:lnTo>
                  <a:pt x="2144849" y="205483"/>
                </a:lnTo>
                <a:cubicBezTo>
                  <a:pt x="2144849" y="207541"/>
                  <a:pt x="2143820" y="208569"/>
                  <a:pt x="2141763" y="208569"/>
                </a:cubicBezTo>
                <a:lnTo>
                  <a:pt x="2125046" y="208569"/>
                </a:lnTo>
                <a:cubicBezTo>
                  <a:pt x="2122989" y="208569"/>
                  <a:pt x="2121960" y="207541"/>
                  <a:pt x="2121960" y="205483"/>
                </a:cubicBezTo>
                <a:lnTo>
                  <a:pt x="2121960" y="30604"/>
                </a:lnTo>
                <a:lnTo>
                  <a:pt x="2056381" y="30604"/>
                </a:lnTo>
                <a:cubicBezTo>
                  <a:pt x="2054666" y="30604"/>
                  <a:pt x="2053809" y="29576"/>
                  <a:pt x="2053809" y="27518"/>
                </a:cubicBezTo>
                <a:lnTo>
                  <a:pt x="2053809" y="11831"/>
                </a:lnTo>
                <a:cubicBezTo>
                  <a:pt x="2053809" y="9945"/>
                  <a:pt x="2054666" y="9002"/>
                  <a:pt x="2056381" y="9002"/>
                </a:cubicBezTo>
                <a:close/>
                <a:moveTo>
                  <a:pt x="1910400" y="9002"/>
                </a:moveTo>
                <a:lnTo>
                  <a:pt x="1927117" y="9002"/>
                </a:lnTo>
                <a:cubicBezTo>
                  <a:pt x="1929174" y="9002"/>
                  <a:pt x="1930203" y="9945"/>
                  <a:pt x="1930203" y="11831"/>
                </a:cubicBezTo>
                <a:lnTo>
                  <a:pt x="1930203" y="186710"/>
                </a:lnTo>
                <a:lnTo>
                  <a:pt x="2034616" y="186710"/>
                </a:lnTo>
                <a:cubicBezTo>
                  <a:pt x="2035473" y="186710"/>
                  <a:pt x="2036159" y="186967"/>
                  <a:pt x="2036673" y="187481"/>
                </a:cubicBezTo>
                <a:cubicBezTo>
                  <a:pt x="2037188" y="187995"/>
                  <a:pt x="2037445" y="188681"/>
                  <a:pt x="2037445" y="189538"/>
                </a:cubicBezTo>
                <a:lnTo>
                  <a:pt x="2037445" y="205483"/>
                </a:lnTo>
                <a:cubicBezTo>
                  <a:pt x="2037445" y="207541"/>
                  <a:pt x="2036502" y="208569"/>
                  <a:pt x="2034616" y="208569"/>
                </a:cubicBezTo>
                <a:lnTo>
                  <a:pt x="1910400" y="208569"/>
                </a:lnTo>
                <a:cubicBezTo>
                  <a:pt x="1908343" y="208569"/>
                  <a:pt x="1907314" y="207541"/>
                  <a:pt x="1907314" y="205483"/>
                </a:cubicBezTo>
                <a:lnTo>
                  <a:pt x="1907314" y="11831"/>
                </a:lnTo>
                <a:cubicBezTo>
                  <a:pt x="1907314" y="9945"/>
                  <a:pt x="1908343" y="9002"/>
                  <a:pt x="1910400" y="9002"/>
                </a:cubicBezTo>
                <a:close/>
                <a:moveTo>
                  <a:pt x="2829" y="9002"/>
                </a:moveTo>
                <a:lnTo>
                  <a:pt x="19802" y="9002"/>
                </a:lnTo>
                <a:cubicBezTo>
                  <a:pt x="21688" y="9002"/>
                  <a:pt x="22631" y="9945"/>
                  <a:pt x="22631" y="11831"/>
                </a:cubicBezTo>
                <a:lnTo>
                  <a:pt x="22631" y="123959"/>
                </a:lnTo>
                <a:cubicBezTo>
                  <a:pt x="22631" y="146247"/>
                  <a:pt x="27603" y="162835"/>
                  <a:pt x="37547" y="173722"/>
                </a:cubicBezTo>
                <a:cubicBezTo>
                  <a:pt x="47491" y="184609"/>
                  <a:pt x="60607" y="190053"/>
                  <a:pt x="76895" y="190053"/>
                </a:cubicBezTo>
                <a:cubicBezTo>
                  <a:pt x="92840" y="190053"/>
                  <a:pt x="105870" y="184566"/>
                  <a:pt x="115986" y="173594"/>
                </a:cubicBezTo>
                <a:cubicBezTo>
                  <a:pt x="126101" y="162621"/>
                  <a:pt x="131159" y="146076"/>
                  <a:pt x="131159" y="123959"/>
                </a:cubicBezTo>
                <a:lnTo>
                  <a:pt x="131159" y="11831"/>
                </a:lnTo>
                <a:cubicBezTo>
                  <a:pt x="131159" y="9945"/>
                  <a:pt x="132188" y="9002"/>
                  <a:pt x="134245" y="9002"/>
                </a:cubicBezTo>
                <a:lnTo>
                  <a:pt x="150962" y="9002"/>
                </a:lnTo>
                <a:cubicBezTo>
                  <a:pt x="153019" y="9002"/>
                  <a:pt x="154048" y="9945"/>
                  <a:pt x="154048" y="11831"/>
                </a:cubicBezTo>
                <a:lnTo>
                  <a:pt x="154048" y="127302"/>
                </a:lnTo>
                <a:cubicBezTo>
                  <a:pt x="154048" y="147190"/>
                  <a:pt x="150404" y="163521"/>
                  <a:pt x="143118" y="176294"/>
                </a:cubicBezTo>
                <a:cubicBezTo>
                  <a:pt x="135831" y="189067"/>
                  <a:pt x="126358" y="198282"/>
                  <a:pt x="114700" y="203940"/>
                </a:cubicBezTo>
                <a:cubicBezTo>
                  <a:pt x="103041" y="209598"/>
                  <a:pt x="90440" y="212427"/>
                  <a:pt x="76895" y="212427"/>
                </a:cubicBezTo>
                <a:cubicBezTo>
                  <a:pt x="63351" y="212427"/>
                  <a:pt x="50792" y="209598"/>
                  <a:pt x="39219" y="203940"/>
                </a:cubicBezTo>
                <a:cubicBezTo>
                  <a:pt x="27646" y="198282"/>
                  <a:pt x="18216" y="189067"/>
                  <a:pt x="10930" y="176294"/>
                </a:cubicBezTo>
                <a:cubicBezTo>
                  <a:pt x="3643" y="163521"/>
                  <a:pt x="0" y="147190"/>
                  <a:pt x="0" y="127302"/>
                </a:cubicBezTo>
                <a:lnTo>
                  <a:pt x="0" y="11831"/>
                </a:lnTo>
                <a:cubicBezTo>
                  <a:pt x="0" y="9945"/>
                  <a:pt x="943" y="9002"/>
                  <a:pt x="2829" y="9002"/>
                </a:cubicBezTo>
                <a:close/>
                <a:moveTo>
                  <a:pt x="2304735" y="5144"/>
                </a:moveTo>
                <a:cubicBezTo>
                  <a:pt x="2321366" y="5144"/>
                  <a:pt x="2335296" y="9173"/>
                  <a:pt x="2346526" y="17231"/>
                </a:cubicBezTo>
                <a:cubicBezTo>
                  <a:pt x="2357756" y="25289"/>
                  <a:pt x="2365600" y="37205"/>
                  <a:pt x="2370058" y="52979"/>
                </a:cubicBezTo>
                <a:lnTo>
                  <a:pt x="2370315" y="54264"/>
                </a:lnTo>
                <a:cubicBezTo>
                  <a:pt x="2370315" y="55465"/>
                  <a:pt x="2369629" y="56236"/>
                  <a:pt x="2368258" y="56579"/>
                </a:cubicBezTo>
                <a:lnTo>
                  <a:pt x="2351027" y="60951"/>
                </a:lnTo>
                <a:lnTo>
                  <a:pt x="2349998" y="61208"/>
                </a:lnTo>
                <a:cubicBezTo>
                  <a:pt x="2348970" y="61208"/>
                  <a:pt x="2348198" y="60522"/>
                  <a:pt x="2347684" y="59151"/>
                </a:cubicBezTo>
                <a:cubicBezTo>
                  <a:pt x="2344083" y="48178"/>
                  <a:pt x="2338768" y="40163"/>
                  <a:pt x="2331739" y="35105"/>
                </a:cubicBezTo>
                <a:cubicBezTo>
                  <a:pt x="2324709" y="30047"/>
                  <a:pt x="2315708" y="27518"/>
                  <a:pt x="2304735" y="27518"/>
                </a:cubicBezTo>
                <a:cubicBezTo>
                  <a:pt x="2293077" y="27518"/>
                  <a:pt x="2283604" y="30261"/>
                  <a:pt x="2276318" y="35748"/>
                </a:cubicBezTo>
                <a:cubicBezTo>
                  <a:pt x="2269031" y="41234"/>
                  <a:pt x="2265388" y="48349"/>
                  <a:pt x="2265388" y="57093"/>
                </a:cubicBezTo>
                <a:cubicBezTo>
                  <a:pt x="2265388" y="64980"/>
                  <a:pt x="2268731" y="71881"/>
                  <a:pt x="2275417" y="77796"/>
                </a:cubicBezTo>
                <a:cubicBezTo>
                  <a:pt x="2282104" y="83711"/>
                  <a:pt x="2292391" y="88897"/>
                  <a:pt x="2306279" y="93355"/>
                </a:cubicBezTo>
                <a:lnTo>
                  <a:pt x="2319652" y="97727"/>
                </a:lnTo>
                <a:cubicBezTo>
                  <a:pt x="2338511" y="103899"/>
                  <a:pt x="2352270" y="111614"/>
                  <a:pt x="2360928" y="120873"/>
                </a:cubicBezTo>
                <a:cubicBezTo>
                  <a:pt x="2369586" y="130131"/>
                  <a:pt x="2373915" y="142475"/>
                  <a:pt x="2373915" y="157906"/>
                </a:cubicBezTo>
                <a:cubicBezTo>
                  <a:pt x="2373915" y="168536"/>
                  <a:pt x="2371087" y="177966"/>
                  <a:pt x="2365429" y="186195"/>
                </a:cubicBezTo>
                <a:cubicBezTo>
                  <a:pt x="2359771" y="194425"/>
                  <a:pt x="2351927" y="200854"/>
                  <a:pt x="2341897" y="205483"/>
                </a:cubicBezTo>
                <a:cubicBezTo>
                  <a:pt x="2331867" y="210112"/>
                  <a:pt x="2320423" y="212427"/>
                  <a:pt x="2307564" y="212427"/>
                </a:cubicBezTo>
                <a:cubicBezTo>
                  <a:pt x="2289562" y="212427"/>
                  <a:pt x="2274603" y="208012"/>
                  <a:pt x="2262687" y="199183"/>
                </a:cubicBezTo>
                <a:cubicBezTo>
                  <a:pt x="2250771" y="190353"/>
                  <a:pt x="2242156" y="177280"/>
                  <a:pt x="2236841" y="159963"/>
                </a:cubicBezTo>
                <a:lnTo>
                  <a:pt x="2236584" y="158935"/>
                </a:lnTo>
                <a:cubicBezTo>
                  <a:pt x="2236584" y="157734"/>
                  <a:pt x="2237356" y="156877"/>
                  <a:pt x="2238899" y="156363"/>
                </a:cubicBezTo>
                <a:lnTo>
                  <a:pt x="2255101" y="152248"/>
                </a:lnTo>
                <a:lnTo>
                  <a:pt x="2256129" y="151991"/>
                </a:lnTo>
                <a:cubicBezTo>
                  <a:pt x="2257329" y="151991"/>
                  <a:pt x="2258187" y="152762"/>
                  <a:pt x="2258701" y="154305"/>
                </a:cubicBezTo>
                <a:cubicBezTo>
                  <a:pt x="2262987" y="166650"/>
                  <a:pt x="2268988" y="175694"/>
                  <a:pt x="2276703" y="181437"/>
                </a:cubicBezTo>
                <a:cubicBezTo>
                  <a:pt x="2284419" y="187181"/>
                  <a:pt x="2294705" y="190053"/>
                  <a:pt x="2307564" y="190053"/>
                </a:cubicBezTo>
                <a:cubicBezTo>
                  <a:pt x="2320766" y="190053"/>
                  <a:pt x="2331224" y="187267"/>
                  <a:pt x="2338940" y="181695"/>
                </a:cubicBezTo>
                <a:cubicBezTo>
                  <a:pt x="2346655" y="176122"/>
                  <a:pt x="2350513" y="168193"/>
                  <a:pt x="2350513" y="157906"/>
                </a:cubicBezTo>
                <a:cubicBezTo>
                  <a:pt x="2350513" y="147790"/>
                  <a:pt x="2347169" y="139818"/>
                  <a:pt x="2340483" y="133989"/>
                </a:cubicBezTo>
                <a:cubicBezTo>
                  <a:pt x="2333796" y="128159"/>
                  <a:pt x="2323509" y="122844"/>
                  <a:pt x="2309622" y="118044"/>
                </a:cubicBezTo>
                <a:lnTo>
                  <a:pt x="2294449" y="112900"/>
                </a:lnTo>
                <a:cubicBezTo>
                  <a:pt x="2259473" y="100899"/>
                  <a:pt x="2241985" y="82468"/>
                  <a:pt x="2241985" y="57608"/>
                </a:cubicBezTo>
                <a:cubicBezTo>
                  <a:pt x="2241985" y="47492"/>
                  <a:pt x="2244728" y="38448"/>
                  <a:pt x="2250214" y="30476"/>
                </a:cubicBezTo>
                <a:cubicBezTo>
                  <a:pt x="2255701" y="22503"/>
                  <a:pt x="2263202" y="16288"/>
                  <a:pt x="2272717" y="11831"/>
                </a:cubicBezTo>
                <a:cubicBezTo>
                  <a:pt x="2282233" y="7373"/>
                  <a:pt x="2292905" y="5144"/>
                  <a:pt x="2304735" y="5144"/>
                </a:cubicBezTo>
                <a:close/>
                <a:moveTo>
                  <a:pt x="202082" y="4630"/>
                </a:moveTo>
                <a:lnTo>
                  <a:pt x="218027" y="4630"/>
                </a:lnTo>
                <a:cubicBezTo>
                  <a:pt x="219913" y="4630"/>
                  <a:pt x="220856" y="5573"/>
                  <a:pt x="220856" y="7459"/>
                </a:cubicBezTo>
                <a:lnTo>
                  <a:pt x="220856" y="94641"/>
                </a:lnTo>
                <a:cubicBezTo>
                  <a:pt x="225828" y="86583"/>
                  <a:pt x="232686" y="80239"/>
                  <a:pt x="241430" y="75610"/>
                </a:cubicBezTo>
                <a:cubicBezTo>
                  <a:pt x="250174" y="70981"/>
                  <a:pt x="259775" y="68666"/>
                  <a:pt x="270234" y="68666"/>
                </a:cubicBezTo>
                <a:cubicBezTo>
                  <a:pt x="283435" y="68666"/>
                  <a:pt x="295008" y="71667"/>
                  <a:pt x="304952" y="77667"/>
                </a:cubicBezTo>
                <a:cubicBezTo>
                  <a:pt x="314896" y="83668"/>
                  <a:pt x="322569" y="92069"/>
                  <a:pt x="327969" y="102870"/>
                </a:cubicBezTo>
                <a:cubicBezTo>
                  <a:pt x="333370" y="113672"/>
                  <a:pt x="336070" y="126016"/>
                  <a:pt x="336070" y="139904"/>
                </a:cubicBezTo>
                <a:cubicBezTo>
                  <a:pt x="336070" y="153791"/>
                  <a:pt x="333370" y="166136"/>
                  <a:pt x="327969" y="176937"/>
                </a:cubicBezTo>
                <a:cubicBezTo>
                  <a:pt x="322569" y="187738"/>
                  <a:pt x="314896" y="196182"/>
                  <a:pt x="304952" y="202269"/>
                </a:cubicBezTo>
                <a:cubicBezTo>
                  <a:pt x="295008" y="208355"/>
                  <a:pt x="283435" y="211398"/>
                  <a:pt x="270234" y="211398"/>
                </a:cubicBezTo>
                <a:cubicBezTo>
                  <a:pt x="259604" y="211398"/>
                  <a:pt x="249874" y="208912"/>
                  <a:pt x="241044" y="203940"/>
                </a:cubicBezTo>
                <a:cubicBezTo>
                  <a:pt x="232215" y="198968"/>
                  <a:pt x="225228" y="192196"/>
                  <a:pt x="220084" y="183623"/>
                </a:cubicBezTo>
                <a:lnTo>
                  <a:pt x="219056" y="205483"/>
                </a:lnTo>
                <a:cubicBezTo>
                  <a:pt x="219056" y="207541"/>
                  <a:pt x="218027" y="208569"/>
                  <a:pt x="215970" y="208569"/>
                </a:cubicBezTo>
                <a:lnTo>
                  <a:pt x="202082" y="208569"/>
                </a:lnTo>
                <a:cubicBezTo>
                  <a:pt x="200025" y="208569"/>
                  <a:pt x="198996" y="207541"/>
                  <a:pt x="198996" y="205483"/>
                </a:cubicBezTo>
                <a:lnTo>
                  <a:pt x="198996" y="7459"/>
                </a:lnTo>
                <a:cubicBezTo>
                  <a:pt x="198996" y="5573"/>
                  <a:pt x="200025" y="4630"/>
                  <a:pt x="202082" y="4630"/>
                </a:cubicBezTo>
                <a:close/>
                <a:moveTo>
                  <a:pt x="1747094" y="3858"/>
                </a:moveTo>
                <a:lnTo>
                  <a:pt x="1759182" y="3858"/>
                </a:lnTo>
                <a:cubicBezTo>
                  <a:pt x="1761239" y="3858"/>
                  <a:pt x="1762268" y="4801"/>
                  <a:pt x="1762268" y="6687"/>
                </a:cubicBezTo>
                <a:lnTo>
                  <a:pt x="1762268" y="138103"/>
                </a:lnTo>
                <a:lnTo>
                  <a:pt x="1789528" y="138103"/>
                </a:lnTo>
                <a:cubicBezTo>
                  <a:pt x="1791586" y="138103"/>
                  <a:pt x="1792614" y="139046"/>
                  <a:pt x="1792614" y="140932"/>
                </a:cubicBezTo>
                <a:lnTo>
                  <a:pt x="1792614" y="156620"/>
                </a:lnTo>
                <a:cubicBezTo>
                  <a:pt x="1792614" y="158677"/>
                  <a:pt x="1791586" y="159706"/>
                  <a:pt x="1789528" y="159706"/>
                </a:cubicBezTo>
                <a:lnTo>
                  <a:pt x="1762268" y="159706"/>
                </a:lnTo>
                <a:lnTo>
                  <a:pt x="1762268" y="200340"/>
                </a:lnTo>
                <a:cubicBezTo>
                  <a:pt x="1762268" y="202397"/>
                  <a:pt x="1761239" y="203426"/>
                  <a:pt x="1759182" y="203426"/>
                </a:cubicBezTo>
                <a:lnTo>
                  <a:pt x="1742208" y="203426"/>
                </a:lnTo>
                <a:cubicBezTo>
                  <a:pt x="1740322" y="203426"/>
                  <a:pt x="1739379" y="202397"/>
                  <a:pt x="1739379" y="200340"/>
                </a:cubicBezTo>
                <a:lnTo>
                  <a:pt x="1739379" y="159706"/>
                </a:lnTo>
                <a:lnTo>
                  <a:pt x="1639081" y="159706"/>
                </a:lnTo>
                <a:cubicBezTo>
                  <a:pt x="1637023" y="159706"/>
                  <a:pt x="1635995" y="158677"/>
                  <a:pt x="1635995" y="156620"/>
                </a:cubicBezTo>
                <a:lnTo>
                  <a:pt x="1635995" y="151219"/>
                </a:lnTo>
                <a:cubicBezTo>
                  <a:pt x="1635995" y="150019"/>
                  <a:pt x="1636338" y="148819"/>
                  <a:pt x="1637023" y="147619"/>
                </a:cubicBezTo>
                <a:lnTo>
                  <a:pt x="1743751" y="5658"/>
                </a:lnTo>
                <a:cubicBezTo>
                  <a:pt x="1744437" y="4458"/>
                  <a:pt x="1745551" y="3858"/>
                  <a:pt x="1747094" y="3858"/>
                </a:cubicBezTo>
                <a:close/>
                <a:moveTo>
                  <a:pt x="1299419" y="3858"/>
                </a:moveTo>
                <a:lnTo>
                  <a:pt x="1311507" y="3858"/>
                </a:lnTo>
                <a:cubicBezTo>
                  <a:pt x="1313564" y="3858"/>
                  <a:pt x="1314593" y="4801"/>
                  <a:pt x="1314593" y="6687"/>
                </a:cubicBezTo>
                <a:lnTo>
                  <a:pt x="1314593" y="138103"/>
                </a:lnTo>
                <a:lnTo>
                  <a:pt x="1341853" y="138103"/>
                </a:lnTo>
                <a:cubicBezTo>
                  <a:pt x="1343911" y="138103"/>
                  <a:pt x="1344939" y="139046"/>
                  <a:pt x="1344939" y="140932"/>
                </a:cubicBezTo>
                <a:lnTo>
                  <a:pt x="1344939" y="156620"/>
                </a:lnTo>
                <a:cubicBezTo>
                  <a:pt x="1344939" y="158677"/>
                  <a:pt x="1343911" y="159706"/>
                  <a:pt x="1341853" y="159706"/>
                </a:cubicBezTo>
                <a:lnTo>
                  <a:pt x="1314593" y="159706"/>
                </a:lnTo>
                <a:lnTo>
                  <a:pt x="1314593" y="200340"/>
                </a:lnTo>
                <a:cubicBezTo>
                  <a:pt x="1314593" y="202397"/>
                  <a:pt x="1313564" y="203426"/>
                  <a:pt x="1311507" y="203426"/>
                </a:cubicBezTo>
                <a:lnTo>
                  <a:pt x="1294533" y="203426"/>
                </a:lnTo>
                <a:cubicBezTo>
                  <a:pt x="1292647" y="203426"/>
                  <a:pt x="1291704" y="202397"/>
                  <a:pt x="1291704" y="200340"/>
                </a:cubicBezTo>
                <a:lnTo>
                  <a:pt x="1291704" y="159706"/>
                </a:lnTo>
                <a:lnTo>
                  <a:pt x="1191406" y="159706"/>
                </a:lnTo>
                <a:cubicBezTo>
                  <a:pt x="1189348" y="159706"/>
                  <a:pt x="1188320" y="158677"/>
                  <a:pt x="1188320" y="156620"/>
                </a:cubicBezTo>
                <a:lnTo>
                  <a:pt x="1188320" y="151219"/>
                </a:lnTo>
                <a:cubicBezTo>
                  <a:pt x="1188320" y="150019"/>
                  <a:pt x="1188663" y="148819"/>
                  <a:pt x="1189348" y="147619"/>
                </a:cubicBezTo>
                <a:lnTo>
                  <a:pt x="1296076" y="5658"/>
                </a:lnTo>
                <a:cubicBezTo>
                  <a:pt x="1296762" y="4458"/>
                  <a:pt x="1297876" y="3858"/>
                  <a:pt x="1299419" y="3858"/>
                </a:cubicBezTo>
                <a:close/>
                <a:moveTo>
                  <a:pt x="1524190" y="0"/>
                </a:moveTo>
                <a:cubicBezTo>
                  <a:pt x="1539449" y="0"/>
                  <a:pt x="1552651" y="4115"/>
                  <a:pt x="1563795" y="12345"/>
                </a:cubicBezTo>
                <a:cubicBezTo>
                  <a:pt x="1574939" y="20574"/>
                  <a:pt x="1583426" y="32447"/>
                  <a:pt x="1589255" y="47964"/>
                </a:cubicBezTo>
                <a:cubicBezTo>
                  <a:pt x="1595085" y="63480"/>
                  <a:pt x="1597999" y="82039"/>
                  <a:pt x="1597999" y="103642"/>
                </a:cubicBezTo>
                <a:cubicBezTo>
                  <a:pt x="1597999" y="125245"/>
                  <a:pt x="1595085" y="143804"/>
                  <a:pt x="1589255" y="159320"/>
                </a:cubicBezTo>
                <a:cubicBezTo>
                  <a:pt x="1583426" y="174837"/>
                  <a:pt x="1574939" y="186710"/>
                  <a:pt x="1563795" y="194939"/>
                </a:cubicBezTo>
                <a:cubicBezTo>
                  <a:pt x="1552651" y="203169"/>
                  <a:pt x="1539449" y="207284"/>
                  <a:pt x="1524190" y="207284"/>
                </a:cubicBezTo>
                <a:cubicBezTo>
                  <a:pt x="1508760" y="207284"/>
                  <a:pt x="1495472" y="203169"/>
                  <a:pt x="1484328" y="194939"/>
                </a:cubicBezTo>
                <a:cubicBezTo>
                  <a:pt x="1473184" y="186710"/>
                  <a:pt x="1464697" y="174837"/>
                  <a:pt x="1458868" y="159320"/>
                </a:cubicBezTo>
                <a:cubicBezTo>
                  <a:pt x="1453038" y="143804"/>
                  <a:pt x="1450124" y="125245"/>
                  <a:pt x="1450124" y="103642"/>
                </a:cubicBezTo>
                <a:cubicBezTo>
                  <a:pt x="1450124" y="82039"/>
                  <a:pt x="1453038" y="63480"/>
                  <a:pt x="1458868" y="47964"/>
                </a:cubicBezTo>
                <a:cubicBezTo>
                  <a:pt x="1464697" y="32447"/>
                  <a:pt x="1473184" y="20574"/>
                  <a:pt x="1484328" y="12345"/>
                </a:cubicBezTo>
                <a:cubicBezTo>
                  <a:pt x="1495472" y="4115"/>
                  <a:pt x="1508760" y="0"/>
                  <a:pt x="1524190" y="0"/>
                </a:cubicBezTo>
                <a:close/>
                <a:moveTo>
                  <a:pt x="1087078" y="0"/>
                </a:moveTo>
                <a:cubicBezTo>
                  <a:pt x="1098908" y="0"/>
                  <a:pt x="1109367" y="2229"/>
                  <a:pt x="1118454" y="6687"/>
                </a:cubicBezTo>
                <a:cubicBezTo>
                  <a:pt x="1127541" y="11145"/>
                  <a:pt x="1134613" y="17360"/>
                  <a:pt x="1139671" y="25332"/>
                </a:cubicBezTo>
                <a:cubicBezTo>
                  <a:pt x="1144729" y="33305"/>
                  <a:pt x="1147257" y="42520"/>
                  <a:pt x="1147257" y="52979"/>
                </a:cubicBezTo>
                <a:cubicBezTo>
                  <a:pt x="1147257" y="62408"/>
                  <a:pt x="1145843" y="71238"/>
                  <a:pt x="1143014" y="79468"/>
                </a:cubicBezTo>
                <a:cubicBezTo>
                  <a:pt x="1140185" y="87697"/>
                  <a:pt x="1134656" y="97556"/>
                  <a:pt x="1126426" y="109043"/>
                </a:cubicBezTo>
                <a:cubicBezTo>
                  <a:pt x="1118197" y="120530"/>
                  <a:pt x="1105852" y="134846"/>
                  <a:pt x="1089393" y="151991"/>
                </a:cubicBezTo>
                <a:lnTo>
                  <a:pt x="1061104" y="181823"/>
                </a:lnTo>
                <a:lnTo>
                  <a:pt x="1152401" y="181823"/>
                </a:lnTo>
                <a:cubicBezTo>
                  <a:pt x="1153258" y="181823"/>
                  <a:pt x="1153944" y="182080"/>
                  <a:pt x="1154458" y="182595"/>
                </a:cubicBezTo>
                <a:cubicBezTo>
                  <a:pt x="1154973" y="183109"/>
                  <a:pt x="1155230" y="183795"/>
                  <a:pt x="1155230" y="184652"/>
                </a:cubicBezTo>
                <a:lnTo>
                  <a:pt x="1155230" y="200340"/>
                </a:lnTo>
                <a:cubicBezTo>
                  <a:pt x="1155230" y="202397"/>
                  <a:pt x="1154287" y="203426"/>
                  <a:pt x="1152401" y="203426"/>
                </a:cubicBezTo>
                <a:lnTo>
                  <a:pt x="1026385" y="203426"/>
                </a:lnTo>
                <a:cubicBezTo>
                  <a:pt x="1024328" y="203426"/>
                  <a:pt x="1023299" y="202397"/>
                  <a:pt x="1023299" y="200340"/>
                </a:cubicBezTo>
                <a:lnTo>
                  <a:pt x="1023299" y="195453"/>
                </a:lnTo>
                <a:cubicBezTo>
                  <a:pt x="1023299" y="194596"/>
                  <a:pt x="1023814" y="193482"/>
                  <a:pt x="1024842" y="192110"/>
                </a:cubicBezTo>
                <a:lnTo>
                  <a:pt x="1073191" y="138361"/>
                </a:lnTo>
                <a:cubicBezTo>
                  <a:pt x="1087593" y="122587"/>
                  <a:pt x="1098394" y="109900"/>
                  <a:pt x="1105595" y="100299"/>
                </a:cubicBezTo>
                <a:cubicBezTo>
                  <a:pt x="1112796" y="90698"/>
                  <a:pt x="1117682" y="82554"/>
                  <a:pt x="1120254" y="75867"/>
                </a:cubicBezTo>
                <a:cubicBezTo>
                  <a:pt x="1122826" y="69181"/>
                  <a:pt x="1124112" y="62237"/>
                  <a:pt x="1124112" y="55036"/>
                </a:cubicBezTo>
                <a:cubicBezTo>
                  <a:pt x="1124112" y="45092"/>
                  <a:pt x="1120597" y="37162"/>
                  <a:pt x="1113567" y="31247"/>
                </a:cubicBezTo>
                <a:cubicBezTo>
                  <a:pt x="1106538" y="25332"/>
                  <a:pt x="1097451" y="22375"/>
                  <a:pt x="1086307" y="22375"/>
                </a:cubicBezTo>
                <a:cubicBezTo>
                  <a:pt x="1075677" y="22375"/>
                  <a:pt x="1066676" y="25075"/>
                  <a:pt x="1059304" y="30476"/>
                </a:cubicBezTo>
                <a:cubicBezTo>
                  <a:pt x="1051931" y="35876"/>
                  <a:pt x="1046531" y="43806"/>
                  <a:pt x="1043102" y="54264"/>
                </a:cubicBezTo>
                <a:cubicBezTo>
                  <a:pt x="1042244" y="55979"/>
                  <a:pt x="1041044" y="56579"/>
                  <a:pt x="1039501" y="56065"/>
                </a:cubicBezTo>
                <a:lnTo>
                  <a:pt x="1023299" y="51693"/>
                </a:lnTo>
                <a:cubicBezTo>
                  <a:pt x="1021413" y="51350"/>
                  <a:pt x="1020727" y="50150"/>
                  <a:pt x="1021242" y="48092"/>
                </a:cubicBezTo>
                <a:cubicBezTo>
                  <a:pt x="1026214" y="32833"/>
                  <a:pt x="1034401" y="21003"/>
                  <a:pt x="1045802" y="12602"/>
                </a:cubicBezTo>
                <a:cubicBezTo>
                  <a:pt x="1057203" y="4201"/>
                  <a:pt x="1070962" y="0"/>
                  <a:pt x="10870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WordArt 12">
            <a:extLst>
              <a:ext uri="{FF2B5EF4-FFF2-40B4-BE49-F238E27FC236}">
                <a16:creationId xmlns:a16="http://schemas.microsoft.com/office/drawing/2014/main" id="{2A876FC5-FECA-BC1F-193B-C01F127563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5799" y="5123009"/>
            <a:ext cx="59912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以下のようなお悩みはありませんか？</a:t>
            </a:r>
          </a:p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「仮想マシンだと、実質リモートマシンの操作になるので開発環境にしては操作が煩雑」</a:t>
            </a:r>
          </a:p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「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Linux on Windows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だと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CUI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コマンドなど異なる操作体系が混在するため、常に今どちらの環境にいるか考える必要がある」</a:t>
            </a:r>
          </a:p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「同じコマンドの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SSH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でもファイルの権限回りなどシステムが違い問題が発生する」など、そのようなお悩みを解決します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!</a:t>
            </a:r>
            <a:endParaRPr lang="ja-JP" altLang="en-US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70AC3EAC-CDA0-10B2-2804-31776705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4" y="3784410"/>
            <a:ext cx="68246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図 8">
            <a:extLst>
              <a:ext uri="{FF2B5EF4-FFF2-40B4-BE49-F238E27FC236}">
                <a16:creationId xmlns:a16="http://schemas.microsoft.com/office/drawing/2014/main" id="{73CE5B13-A340-2553-78BE-4F4BB917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9" y="4325747"/>
            <a:ext cx="1598612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図 8">
            <a:extLst>
              <a:ext uri="{FF2B5EF4-FFF2-40B4-BE49-F238E27FC236}">
                <a16:creationId xmlns:a16="http://schemas.microsoft.com/office/drawing/2014/main" id="{47516CA7-54D6-2619-289F-7C63AEDE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56" y="5357622"/>
            <a:ext cx="1598613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図 36">
            <a:extLst>
              <a:ext uri="{FF2B5EF4-FFF2-40B4-BE49-F238E27FC236}">
                <a16:creationId xmlns:a16="http://schemas.microsoft.com/office/drawing/2014/main" id="{513618FC-804A-F1FB-16D6-B6FE2198C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6" b="25591"/>
          <a:stretch>
            <a:fillRect/>
          </a:stretch>
        </p:blipFill>
        <p:spPr bwMode="auto">
          <a:xfrm>
            <a:off x="477619" y="3800285"/>
            <a:ext cx="67373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33">
            <a:extLst>
              <a:ext uri="{FF2B5EF4-FFF2-40B4-BE49-F238E27FC236}">
                <a16:creationId xmlns:a16="http://schemas.microsoft.com/office/drawing/2014/main" id="{61347019-E3AF-63CC-3AA5-AB7CE7B99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19" y="2528697"/>
            <a:ext cx="6727825" cy="1171575"/>
          </a:xfrm>
          <a:prstGeom prst="rect">
            <a:avLst/>
          </a:prstGeom>
          <a:solidFill>
            <a:srgbClr val="D9E2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27272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" name="WordArt 34">
            <a:extLst>
              <a:ext uri="{FF2B5EF4-FFF2-40B4-BE49-F238E27FC236}">
                <a16:creationId xmlns:a16="http://schemas.microsoft.com/office/drawing/2014/main" id="{83AF96AE-2E75-F14C-E472-F3A05D865C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60419" y="2657285"/>
            <a:ext cx="4138612" cy="17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2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つの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OS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を入れるデュアルブート環境のメリット</a:t>
            </a:r>
          </a:p>
        </p:txBody>
      </p:sp>
      <p:pic>
        <p:nvPicPr>
          <p:cNvPr id="1059" name="図 91">
            <a:extLst>
              <a:ext uri="{FF2B5EF4-FFF2-40B4-BE49-F238E27FC236}">
                <a16:creationId xmlns:a16="http://schemas.microsoft.com/office/drawing/2014/main" id="{7C379999-A1B1-E04B-0486-E2FCFECF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06" y="2641410"/>
            <a:ext cx="7175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9618A42-FC22-5397-F9C8-D24B0AC4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6" y="2550922"/>
            <a:ext cx="12176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7">
            <a:extLst>
              <a:ext uri="{FF2B5EF4-FFF2-40B4-BE49-F238E27FC236}">
                <a16:creationId xmlns:a16="http://schemas.microsoft.com/office/drawing/2014/main" id="{1B241389-B81F-E4C9-E6DB-C55A27135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044" y="2919222"/>
            <a:ext cx="4414837" cy="657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63" name="Group 41">
            <a:extLst>
              <a:ext uri="{FF2B5EF4-FFF2-40B4-BE49-F238E27FC236}">
                <a16:creationId xmlns:a16="http://schemas.microsoft.com/office/drawing/2014/main" id="{D673A2F2-8573-8D7C-F5E8-5D35D8A38AB7}"/>
              </a:ext>
            </a:extLst>
          </p:cNvPr>
          <p:cNvGrpSpPr>
            <a:grpSpLocks/>
          </p:cNvGrpSpPr>
          <p:nvPr/>
        </p:nvGrpSpPr>
        <p:grpSpPr bwMode="auto">
          <a:xfrm>
            <a:off x="3957419" y="4522597"/>
            <a:ext cx="1033462" cy="481013"/>
            <a:chOff x="6290" y="8015"/>
            <a:chExt cx="1697" cy="791"/>
          </a:xfrm>
        </p:grpSpPr>
        <p:sp>
          <p:nvSpPr>
            <p:cNvPr id="64" name="Rectangle 42">
              <a:extLst>
                <a:ext uri="{FF2B5EF4-FFF2-40B4-BE49-F238E27FC236}">
                  <a16:creationId xmlns:a16="http://schemas.microsoft.com/office/drawing/2014/main" id="{00E0FC28-B0B3-AD3C-944E-226A6F5F9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0" y="8015"/>
              <a:ext cx="1697" cy="79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67" name="Picture 43">
              <a:extLst>
                <a:ext uri="{FF2B5EF4-FFF2-40B4-BE49-F238E27FC236}">
                  <a16:creationId xmlns:a16="http://schemas.microsoft.com/office/drawing/2014/main" id="{6CCBFBFC-8F72-9E30-BF7F-F348C6F83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" y="8078"/>
              <a:ext cx="67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" name="Group 44">
              <a:extLst>
                <a:ext uri="{FF2B5EF4-FFF2-40B4-BE49-F238E27FC236}">
                  <a16:creationId xmlns:a16="http://schemas.microsoft.com/office/drawing/2014/main" id="{943C6FBD-A5A7-9767-1F89-949B5BB3F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9" y="8083"/>
              <a:ext cx="673" cy="673"/>
              <a:chOff x="1709" y="9111"/>
              <a:chExt cx="907" cy="907"/>
            </a:xfrm>
          </p:grpSpPr>
          <p:sp>
            <p:nvSpPr>
              <p:cNvPr id="67" name="Rectangle 45">
                <a:extLst>
                  <a:ext uri="{FF2B5EF4-FFF2-40B4-BE49-F238E27FC236}">
                    <a16:creationId xmlns:a16="http://schemas.microsoft.com/office/drawing/2014/main" id="{1B2D6F8E-1004-8F86-1F06-623340021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9111"/>
                <a:ext cx="907" cy="907"/>
              </a:xfrm>
              <a:prstGeom prst="rect">
                <a:avLst/>
              </a:prstGeom>
              <a:solidFill>
                <a:srgbClr val="EA4F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68" name="Group 46">
                <a:extLst>
                  <a:ext uri="{FF2B5EF4-FFF2-40B4-BE49-F238E27FC236}">
                    <a16:creationId xmlns:a16="http://schemas.microsoft.com/office/drawing/2014/main" id="{F60FFEA3-0492-EE58-8FF3-990726485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3" y="9203"/>
                <a:ext cx="443" cy="443"/>
                <a:chOff x="1701" y="1985"/>
                <a:chExt cx="2430" cy="2430"/>
              </a:xfrm>
            </p:grpSpPr>
            <p:sp>
              <p:nvSpPr>
                <p:cNvPr id="71" name="楕円 2">
                  <a:extLst>
                    <a:ext uri="{FF2B5EF4-FFF2-40B4-BE49-F238E27FC236}">
                      <a16:creationId xmlns:a16="http://schemas.microsoft.com/office/drawing/2014/main" id="{FA428F81-E33D-F098-8B30-8038794A6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985"/>
                  <a:ext cx="2430" cy="2430"/>
                </a:xfrm>
                <a:prstGeom prst="ellipse">
                  <a:avLst/>
                </a:prstGeom>
                <a:noFill/>
                <a:ln w="12700" algn="ctr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E4815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72" name="Group 48">
                  <a:extLst>
                    <a:ext uri="{FF2B5EF4-FFF2-40B4-BE49-F238E27FC236}">
                      <a16:creationId xmlns:a16="http://schemas.microsoft.com/office/drawing/2014/main" id="{2D9E23C2-3571-38C7-F57C-C28A683B00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6" y="2317"/>
                  <a:ext cx="1695" cy="1769"/>
                  <a:chOff x="1926" y="2317"/>
                  <a:chExt cx="1695" cy="1769"/>
                </a:xfrm>
              </p:grpSpPr>
              <p:sp>
                <p:nvSpPr>
                  <p:cNvPr id="73" name="フリーフォーム: 図形 3">
                    <a:extLst>
                      <a:ext uri="{FF2B5EF4-FFF2-40B4-BE49-F238E27FC236}">
                        <a16:creationId xmlns:a16="http://schemas.microsoft.com/office/drawing/2014/main" id="{D63C378E-2011-053A-E001-0FFD7F7DC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7" y="2484"/>
                    <a:ext cx="1024" cy="667"/>
                  </a:xfrm>
                  <a:custGeom>
                    <a:avLst/>
                    <a:gdLst>
                      <a:gd name="T0" fmla="*/ 532591 w 1736891"/>
                      <a:gd name="T1" fmla="*/ 0 h 1133058"/>
                      <a:gd name="T2" fmla="*/ 870478 w 1736891"/>
                      <a:gd name="T3" fmla="*/ 47886 h 1133058"/>
                      <a:gd name="T4" fmla="*/ 870981 w 1736891"/>
                      <a:gd name="T5" fmla="*/ 48058 h 1133058"/>
                      <a:gd name="T6" fmla="*/ 876638 w 1736891"/>
                      <a:gd name="T7" fmla="*/ 104174 h 1133058"/>
                      <a:gd name="T8" fmla="*/ 1234045 w 1736891"/>
                      <a:gd name="T9" fmla="*/ 395469 h 1133058"/>
                      <a:gd name="T10" fmla="*/ 1376049 w 1736891"/>
                      <a:gd name="T11" fmla="*/ 366800 h 1133058"/>
                      <a:gd name="T12" fmla="*/ 1390351 w 1736891"/>
                      <a:gd name="T13" fmla="*/ 359037 h 1133058"/>
                      <a:gd name="T14" fmla="*/ 1421949 w 1736891"/>
                      <a:gd name="T15" fmla="*/ 390448 h 1133058"/>
                      <a:gd name="T16" fmla="*/ 1734442 w 1736891"/>
                      <a:gd name="T17" fmla="*/ 1084568 h 1133058"/>
                      <a:gd name="T18" fmla="*/ 1736891 w 1736891"/>
                      <a:gd name="T19" fmla="*/ 1133058 h 1133058"/>
                      <a:gd name="T20" fmla="*/ 1314180 w 1736891"/>
                      <a:gd name="T21" fmla="*/ 1133058 h 1133058"/>
                      <a:gd name="T22" fmla="*/ 1313914 w 1736891"/>
                      <a:gd name="T23" fmla="*/ 1127788 h 1133058"/>
                      <a:gd name="T24" fmla="*/ 532591 w 1736891"/>
                      <a:gd name="T25" fmla="*/ 422710 h 1133058"/>
                      <a:gd name="T26" fmla="*/ 226887 w 1736891"/>
                      <a:gd name="T27" fmla="*/ 484429 h 1133058"/>
                      <a:gd name="T28" fmla="*/ 208497 w 1736891"/>
                      <a:gd name="T29" fmla="*/ 494411 h 1133058"/>
                      <a:gd name="T30" fmla="*/ 0 w 1736891"/>
                      <a:gd name="T31" fmla="*/ 124972 h 1133058"/>
                      <a:gd name="T32" fmla="*/ 62348 w 1736891"/>
                      <a:gd name="T33" fmla="*/ 94937 h 1133058"/>
                      <a:gd name="T34" fmla="*/ 532591 w 1736891"/>
                      <a:gd name="T35" fmla="*/ 0 h 113305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736891" h="1133058">
                        <a:moveTo>
                          <a:pt x="532591" y="0"/>
                        </a:moveTo>
                        <a:cubicBezTo>
                          <a:pt x="649874" y="0"/>
                          <a:pt x="763254" y="16713"/>
                          <a:pt x="870478" y="47886"/>
                        </a:cubicBezTo>
                        <a:lnTo>
                          <a:pt x="870981" y="48058"/>
                        </a:lnTo>
                        <a:lnTo>
                          <a:pt x="876638" y="104174"/>
                        </a:lnTo>
                        <a:cubicBezTo>
                          <a:pt x="910656" y="270416"/>
                          <a:pt x="1057747" y="395469"/>
                          <a:pt x="1234045" y="395469"/>
                        </a:cubicBezTo>
                        <a:cubicBezTo>
                          <a:pt x="1284416" y="395469"/>
                          <a:pt x="1332403" y="385261"/>
                          <a:pt x="1376049" y="366800"/>
                        </a:cubicBezTo>
                        <a:lnTo>
                          <a:pt x="1390351" y="359037"/>
                        </a:lnTo>
                        <a:lnTo>
                          <a:pt x="1421949" y="390448"/>
                        </a:lnTo>
                        <a:cubicBezTo>
                          <a:pt x="1593677" y="577141"/>
                          <a:pt x="1707376" y="818049"/>
                          <a:pt x="1734442" y="1084568"/>
                        </a:cubicBezTo>
                        <a:lnTo>
                          <a:pt x="1736891" y="1133058"/>
                        </a:lnTo>
                        <a:lnTo>
                          <a:pt x="1314180" y="1133058"/>
                        </a:lnTo>
                        <a:lnTo>
                          <a:pt x="1313914" y="1127788"/>
                        </a:lnTo>
                        <a:cubicBezTo>
                          <a:pt x="1273695" y="731756"/>
                          <a:pt x="939234" y="422710"/>
                          <a:pt x="532591" y="422710"/>
                        </a:cubicBezTo>
                        <a:cubicBezTo>
                          <a:pt x="424153" y="422710"/>
                          <a:pt x="320848" y="444687"/>
                          <a:pt x="226887" y="484429"/>
                        </a:cubicBezTo>
                        <a:lnTo>
                          <a:pt x="208497" y="494411"/>
                        </a:lnTo>
                        <a:lnTo>
                          <a:pt x="0" y="124972"/>
                        </a:lnTo>
                        <a:lnTo>
                          <a:pt x="62348" y="94937"/>
                        </a:lnTo>
                        <a:cubicBezTo>
                          <a:pt x="206882" y="33805"/>
                          <a:pt x="365789" y="0"/>
                          <a:pt x="53259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4" name="フリーフォーム: 図形 4">
                    <a:extLst>
                      <a:ext uri="{FF2B5EF4-FFF2-40B4-BE49-F238E27FC236}">
                        <a16:creationId xmlns:a16="http://schemas.microsoft.com/office/drawing/2014/main" id="{9C4BDBBC-C11A-7BCD-22FB-131E9E848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22" y="2601"/>
                    <a:ext cx="422" cy="1187"/>
                  </a:xfrm>
                  <a:custGeom>
                    <a:avLst/>
                    <a:gdLst>
                      <a:gd name="T0" fmla="*/ 505678 w 715473"/>
                      <a:gd name="T1" fmla="*/ 0 h 2014256"/>
                      <a:gd name="T2" fmla="*/ 714709 w 715473"/>
                      <a:gd name="T3" fmla="*/ 370383 h 2014256"/>
                      <a:gd name="T4" fmla="*/ 613522 w 715473"/>
                      <a:gd name="T5" fmla="*/ 453870 h 2014256"/>
                      <a:gd name="T6" fmla="*/ 383490 w 715473"/>
                      <a:gd name="T7" fmla="*/ 1009216 h 2014256"/>
                      <a:gd name="T8" fmla="*/ 613522 w 715473"/>
                      <a:gd name="T9" fmla="*/ 1564562 h 2014256"/>
                      <a:gd name="T10" fmla="*/ 715473 w 715473"/>
                      <a:gd name="T11" fmla="*/ 1648679 h 2014256"/>
                      <a:gd name="T12" fmla="*/ 498804 w 715473"/>
                      <a:gd name="T13" fmla="*/ 2014256 h 2014256"/>
                      <a:gd name="T14" fmla="*/ 493414 w 715473"/>
                      <a:gd name="T15" fmla="*/ 2010982 h 2014256"/>
                      <a:gd name="T16" fmla="*/ 44577 w 715473"/>
                      <a:gd name="T17" fmla="*/ 1452192 h 2014256"/>
                      <a:gd name="T18" fmla="*/ 161 w 715473"/>
                      <a:gd name="T19" fmla="*/ 1315290 h 2014256"/>
                      <a:gd name="T20" fmla="*/ 6181 w 715473"/>
                      <a:gd name="T21" fmla="*/ 1312022 h 2014256"/>
                      <a:gd name="T22" fmla="*/ 167026 w 715473"/>
                      <a:gd name="T23" fmla="*/ 1009508 h 2014256"/>
                      <a:gd name="T24" fmla="*/ 6181 w 715473"/>
                      <a:gd name="T25" fmla="*/ 706994 h 2014256"/>
                      <a:gd name="T26" fmla="*/ 0 w 715473"/>
                      <a:gd name="T27" fmla="*/ 703640 h 2014256"/>
                      <a:gd name="T28" fmla="*/ 44577 w 715473"/>
                      <a:gd name="T29" fmla="*/ 566241 h 2014256"/>
                      <a:gd name="T30" fmla="*/ 493414 w 715473"/>
                      <a:gd name="T31" fmla="*/ 7450 h 2014256"/>
                      <a:gd name="T32" fmla="*/ 505678 w 715473"/>
                      <a:gd name="T33" fmla="*/ 0 h 20142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715473" h="2014256">
                        <a:moveTo>
                          <a:pt x="505678" y="0"/>
                        </a:moveTo>
                        <a:lnTo>
                          <a:pt x="714709" y="370383"/>
                        </a:lnTo>
                        <a:lnTo>
                          <a:pt x="613522" y="453870"/>
                        </a:lnTo>
                        <a:cubicBezTo>
                          <a:pt x="471397" y="595996"/>
                          <a:pt x="383490" y="792340"/>
                          <a:pt x="383490" y="1009216"/>
                        </a:cubicBezTo>
                        <a:cubicBezTo>
                          <a:pt x="383490" y="1226092"/>
                          <a:pt x="471397" y="1422437"/>
                          <a:pt x="613522" y="1564562"/>
                        </a:cubicBezTo>
                        <a:lnTo>
                          <a:pt x="715473" y="1648679"/>
                        </a:lnTo>
                        <a:lnTo>
                          <a:pt x="498804" y="2014256"/>
                        </a:lnTo>
                        <a:lnTo>
                          <a:pt x="493414" y="2010982"/>
                        </a:lnTo>
                        <a:cubicBezTo>
                          <a:pt x="292568" y="1875293"/>
                          <a:pt x="134719" y="1680794"/>
                          <a:pt x="44577" y="1452192"/>
                        </a:cubicBezTo>
                        <a:lnTo>
                          <a:pt x="161" y="1315290"/>
                        </a:lnTo>
                        <a:lnTo>
                          <a:pt x="6181" y="1312022"/>
                        </a:lnTo>
                        <a:cubicBezTo>
                          <a:pt x="103223" y="1246461"/>
                          <a:pt x="167026" y="1135436"/>
                          <a:pt x="167026" y="1009508"/>
                        </a:cubicBezTo>
                        <a:cubicBezTo>
                          <a:pt x="167026" y="883581"/>
                          <a:pt x="103223" y="772555"/>
                          <a:pt x="6181" y="706994"/>
                        </a:cubicBezTo>
                        <a:lnTo>
                          <a:pt x="0" y="703640"/>
                        </a:lnTo>
                        <a:lnTo>
                          <a:pt x="44577" y="566241"/>
                        </a:lnTo>
                        <a:cubicBezTo>
                          <a:pt x="134719" y="337639"/>
                          <a:pt x="292568" y="143140"/>
                          <a:pt x="493414" y="7450"/>
                        </a:cubicBezTo>
                        <a:lnTo>
                          <a:pt x="50567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5" name="フリーフォーム: 図形 5">
                    <a:extLst>
                      <a:ext uri="{FF2B5EF4-FFF2-40B4-BE49-F238E27FC236}">
                        <a16:creationId xmlns:a16="http://schemas.microsoft.com/office/drawing/2014/main" id="{2A30F754-369D-AB18-0CA3-684C311D97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3" y="3240"/>
                    <a:ext cx="1028" cy="668"/>
                  </a:xfrm>
                  <a:custGeom>
                    <a:avLst/>
                    <a:gdLst>
                      <a:gd name="T0" fmla="*/ 1321427 w 1744137"/>
                      <a:gd name="T1" fmla="*/ 0 h 1133061"/>
                      <a:gd name="T2" fmla="*/ 1744137 w 1744137"/>
                      <a:gd name="T3" fmla="*/ 0 h 1133061"/>
                      <a:gd name="T4" fmla="*/ 1741688 w 1744137"/>
                      <a:gd name="T5" fmla="*/ 48493 h 1133061"/>
                      <a:gd name="T6" fmla="*/ 1429195 w 1744137"/>
                      <a:gd name="T7" fmla="*/ 742613 h 1133061"/>
                      <a:gd name="T8" fmla="*/ 1391484 w 1744137"/>
                      <a:gd name="T9" fmla="*/ 780100 h 1133061"/>
                      <a:gd name="T10" fmla="*/ 1387355 w 1744137"/>
                      <a:gd name="T11" fmla="*/ 777859 h 1133061"/>
                      <a:gd name="T12" fmla="*/ 1245351 w 1744137"/>
                      <a:gd name="T13" fmla="*/ 749190 h 1133061"/>
                      <a:gd name="T14" fmla="*/ 887944 w 1744137"/>
                      <a:gd name="T15" fmla="*/ 1040485 h 1133061"/>
                      <a:gd name="T16" fmla="*/ 883643 w 1744137"/>
                      <a:gd name="T17" fmla="*/ 1083153 h 1133061"/>
                      <a:gd name="T18" fmla="*/ 877724 w 1744137"/>
                      <a:gd name="T19" fmla="*/ 1085175 h 1133061"/>
                      <a:gd name="T20" fmla="*/ 539837 w 1744137"/>
                      <a:gd name="T21" fmla="*/ 1133061 h 1133061"/>
                      <a:gd name="T22" fmla="*/ 69594 w 1744137"/>
                      <a:gd name="T23" fmla="*/ 1038124 h 1133061"/>
                      <a:gd name="T24" fmla="*/ 0 w 1744137"/>
                      <a:gd name="T25" fmla="*/ 1004599 h 1133061"/>
                      <a:gd name="T26" fmla="*/ 216610 w 1744137"/>
                      <a:gd name="T27" fmla="*/ 639121 h 1133061"/>
                      <a:gd name="T28" fmla="*/ 234133 w 1744137"/>
                      <a:gd name="T29" fmla="*/ 648632 h 1133061"/>
                      <a:gd name="T30" fmla="*/ 539837 w 1744137"/>
                      <a:gd name="T31" fmla="*/ 710351 h 1133061"/>
                      <a:gd name="T32" fmla="*/ 1321160 w 1744137"/>
                      <a:gd name="T33" fmla="*/ 5273 h 1133061"/>
                      <a:gd name="T34" fmla="*/ 1321427 w 1744137"/>
                      <a:gd name="T35" fmla="*/ 0 h 113306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744137" h="1133061">
                        <a:moveTo>
                          <a:pt x="1321427" y="0"/>
                        </a:moveTo>
                        <a:lnTo>
                          <a:pt x="1744137" y="0"/>
                        </a:lnTo>
                        <a:lnTo>
                          <a:pt x="1741688" y="48493"/>
                        </a:lnTo>
                        <a:cubicBezTo>
                          <a:pt x="1714622" y="315012"/>
                          <a:pt x="1600923" y="555920"/>
                          <a:pt x="1429195" y="742613"/>
                        </a:cubicBezTo>
                        <a:lnTo>
                          <a:pt x="1391484" y="780100"/>
                        </a:lnTo>
                        <a:lnTo>
                          <a:pt x="1387355" y="777859"/>
                        </a:lnTo>
                        <a:cubicBezTo>
                          <a:pt x="1343709" y="759399"/>
                          <a:pt x="1295722" y="749190"/>
                          <a:pt x="1245351" y="749190"/>
                        </a:cubicBezTo>
                        <a:cubicBezTo>
                          <a:pt x="1069053" y="749190"/>
                          <a:pt x="921962" y="874244"/>
                          <a:pt x="887944" y="1040485"/>
                        </a:cubicBezTo>
                        <a:lnTo>
                          <a:pt x="883643" y="1083153"/>
                        </a:lnTo>
                        <a:lnTo>
                          <a:pt x="877724" y="1085175"/>
                        </a:lnTo>
                        <a:cubicBezTo>
                          <a:pt x="770500" y="1116349"/>
                          <a:pt x="657120" y="1133061"/>
                          <a:pt x="539837" y="1133061"/>
                        </a:cubicBezTo>
                        <a:cubicBezTo>
                          <a:pt x="373035" y="1133061"/>
                          <a:pt x="214128" y="1099256"/>
                          <a:pt x="69594" y="1038124"/>
                        </a:cubicBezTo>
                        <a:lnTo>
                          <a:pt x="0" y="1004599"/>
                        </a:lnTo>
                        <a:lnTo>
                          <a:pt x="216610" y="639121"/>
                        </a:lnTo>
                        <a:lnTo>
                          <a:pt x="234133" y="648632"/>
                        </a:lnTo>
                        <a:cubicBezTo>
                          <a:pt x="328094" y="688375"/>
                          <a:pt x="431399" y="710351"/>
                          <a:pt x="539837" y="710351"/>
                        </a:cubicBezTo>
                        <a:cubicBezTo>
                          <a:pt x="946480" y="710351"/>
                          <a:pt x="1280941" y="401305"/>
                          <a:pt x="1321160" y="5273"/>
                        </a:cubicBezTo>
                        <a:lnTo>
                          <a:pt x="13214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6" name="楕円 6">
                    <a:extLst>
                      <a:ext uri="{FF2B5EF4-FFF2-40B4-BE49-F238E27FC236}">
                        <a16:creationId xmlns:a16="http://schemas.microsoft.com/office/drawing/2014/main" id="{BD6299D0-0D1C-DC9C-DDBD-90B2E9B541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3031"/>
                    <a:ext cx="334" cy="334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7" name="楕円 7">
                    <a:extLst>
                      <a:ext uri="{FF2B5EF4-FFF2-40B4-BE49-F238E27FC236}">
                        <a16:creationId xmlns:a16="http://schemas.microsoft.com/office/drawing/2014/main" id="{DB55204D-EA7D-58F5-4353-CE1B4258F7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1" y="2317"/>
                    <a:ext cx="333" cy="33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8" name="楕円 8">
                    <a:extLst>
                      <a:ext uri="{FF2B5EF4-FFF2-40B4-BE49-F238E27FC236}">
                        <a16:creationId xmlns:a16="http://schemas.microsoft.com/office/drawing/2014/main" id="{D7A3D0DF-1688-4074-670D-777871FF50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1" y="3752"/>
                    <a:ext cx="333" cy="334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69" name="WordArt 55">
                <a:extLst>
                  <a:ext uri="{FF2B5EF4-FFF2-40B4-BE49-F238E27FC236}">
                    <a16:creationId xmlns:a16="http://schemas.microsoft.com/office/drawing/2014/main" id="{A706E1CC-6ED2-3801-DAC9-5DA1EFA8491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34" y="9712"/>
                <a:ext cx="460" cy="10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2857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ubuntu</a:t>
                </a:r>
                <a:endPara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70" name="WordArt 56">
                <a:extLst>
                  <a:ext uri="{FF2B5EF4-FFF2-40B4-BE49-F238E27FC236}">
                    <a16:creationId xmlns:a16="http://schemas.microsoft.com/office/drawing/2014/main" id="{083A8428-55A5-B49A-BD96-2AF4A8929B2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34" y="9849"/>
                <a:ext cx="460" cy="8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2857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22.04LTS</a:t>
                </a:r>
                <a:endPara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</p:grpSp>
        <p:sp>
          <p:nvSpPr>
            <p:cNvPr id="66" name="WordArt 57">
              <a:extLst>
                <a:ext uri="{FF2B5EF4-FFF2-40B4-BE49-F238E27FC236}">
                  <a16:creationId xmlns:a16="http://schemas.microsoft.com/office/drawing/2014/main" id="{6427CBFE-3C23-0506-6B6A-67F5C383259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078" y="8364"/>
              <a:ext cx="113" cy="1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+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</p:grpSp>
      <p:pic>
        <p:nvPicPr>
          <p:cNvPr id="114" name="Picture 1" descr="Picture">
            <a:extLst>
              <a:ext uri="{FF2B5EF4-FFF2-40B4-BE49-F238E27FC236}">
                <a16:creationId xmlns:a16="http://schemas.microsoft.com/office/drawing/2014/main" id="{20A6010D-67B4-49D0-BAD4-D8DB54C357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97273" l="1750" r="16500">
                        <a14:foregroundMark x1="5917" y1="10455" x2="5917" y2="10455"/>
                        <a14:foregroundMark x1="7667" y1="5000" x2="7667" y2="5000"/>
                        <a14:foregroundMark x1="10417" y1="93636" x2="10417" y2="93636"/>
                        <a14:foregroundMark x1="9250" y1="97273" x2="9250" y2="97273"/>
                        <a14:foregroundMark x1="3417" y1="83636" x2="3417" y2="83636"/>
                      </a14:backgroundRemoval>
                    </a14:imgEffect>
                  </a14:imgLayer>
                </a14:imgProps>
              </a:ext>
            </a:extLst>
          </a:blip>
          <a:srcRect r="81652"/>
          <a:stretch/>
        </p:blipFill>
        <p:spPr>
          <a:xfrm>
            <a:off x="2589263" y="183000"/>
            <a:ext cx="2095400" cy="2171500"/>
          </a:xfrm>
          <a:prstGeom prst="rect">
            <a:avLst/>
          </a:prstGeom>
        </p:spPr>
      </p:pic>
      <p:sp>
        <p:nvSpPr>
          <p:cNvPr id="22" name="テキスト ボックス 128">
            <a:extLst>
              <a:ext uri="{FF2B5EF4-FFF2-40B4-BE49-F238E27FC236}">
                <a16:creationId xmlns:a16="http://schemas.microsoft.com/office/drawing/2014/main" id="{BBFBCEF3-8168-CCC5-4AC8-1A64C81B1C13}"/>
              </a:ext>
            </a:extLst>
          </p:cNvPr>
          <p:cNvSpPr>
            <a:spLocks/>
          </p:cNvSpPr>
          <p:nvPr/>
        </p:nvSpPr>
        <p:spPr bwMode="auto">
          <a:xfrm>
            <a:off x="399450" y="1113275"/>
            <a:ext cx="6754426" cy="866887"/>
          </a:xfrm>
          <a:custGeom>
            <a:avLst/>
            <a:gdLst>
              <a:gd name="T0" fmla="*/ 6317589 w 6754123"/>
              <a:gd name="T1" fmla="*/ 627278 h 866851"/>
              <a:gd name="T2" fmla="*/ 5350154 w 6754123"/>
              <a:gd name="T3" fmla="*/ 576072 h 866851"/>
              <a:gd name="T4" fmla="*/ 5350154 w 6754123"/>
              <a:gd name="T5" fmla="*/ 576072 h 866851"/>
              <a:gd name="T6" fmla="*/ 6137453 w 6754123"/>
              <a:gd name="T7" fmla="*/ 531266 h 866851"/>
              <a:gd name="T8" fmla="*/ 5696712 w 6754123"/>
              <a:gd name="T9" fmla="*/ 499262 h 866851"/>
              <a:gd name="T10" fmla="*/ 755294 w 6754123"/>
              <a:gd name="T11" fmla="*/ 359359 h 866851"/>
              <a:gd name="T12" fmla="*/ 64922 w 6754123"/>
              <a:gd name="T13" fmla="*/ 777240 h 866851"/>
              <a:gd name="T14" fmla="*/ 10973 w 6754123"/>
              <a:gd name="T15" fmla="*/ 348386 h 866851"/>
              <a:gd name="T16" fmla="*/ 1902866 w 6754123"/>
              <a:gd name="T17" fmla="*/ 819302 h 866851"/>
              <a:gd name="T18" fmla="*/ 1065276 w 6754123"/>
              <a:gd name="T19" fmla="*/ 279806 h 866851"/>
              <a:gd name="T20" fmla="*/ 994867 w 6754123"/>
              <a:gd name="T21" fmla="*/ 783641 h 866851"/>
              <a:gd name="T22" fmla="*/ 1054303 w 6754123"/>
              <a:gd name="T23" fmla="*/ 290779 h 866851"/>
              <a:gd name="T24" fmla="*/ 6198718 w 6754123"/>
              <a:gd name="T25" fmla="*/ 384048 h 866851"/>
              <a:gd name="T26" fmla="*/ 6409944 w 6754123"/>
              <a:gd name="T27" fmla="*/ 726033 h 866851"/>
              <a:gd name="T28" fmla="*/ 5584241 w 6754123"/>
              <a:gd name="T29" fmla="*/ 234086 h 866851"/>
              <a:gd name="T30" fmla="*/ 5449367 w 6754123"/>
              <a:gd name="T31" fmla="*/ 395935 h 866851"/>
              <a:gd name="T32" fmla="*/ 5511089 w 6754123"/>
              <a:gd name="T33" fmla="*/ 234086 h 866851"/>
              <a:gd name="T34" fmla="*/ 3980383 w 6754123"/>
              <a:gd name="T35" fmla="*/ 753465 h 866851"/>
              <a:gd name="T36" fmla="*/ 2558491 w 6754123"/>
              <a:gd name="T37" fmla="*/ 139903 h 866851"/>
              <a:gd name="T38" fmla="*/ 2245766 w 6754123"/>
              <a:gd name="T39" fmla="*/ 507492 h 866851"/>
              <a:gd name="T40" fmla="*/ 2985516 w 6754123"/>
              <a:gd name="T41" fmla="*/ 134416 h 866851"/>
              <a:gd name="T42" fmla="*/ 2714853 w 6754123"/>
              <a:gd name="T43" fmla="*/ 773582 h 866851"/>
              <a:gd name="T44" fmla="*/ 111557 w 6754123"/>
              <a:gd name="T45" fmla="*/ 121615 h 866851"/>
              <a:gd name="T46" fmla="*/ 111557 w 6754123"/>
              <a:gd name="T47" fmla="*/ 121615 h 866851"/>
              <a:gd name="T48" fmla="*/ 3490264 w 6754123"/>
              <a:gd name="T49" fmla="*/ 422452 h 866851"/>
              <a:gd name="T50" fmla="*/ 3135477 w 6754123"/>
              <a:gd name="T51" fmla="*/ 131673 h 866851"/>
              <a:gd name="T52" fmla="*/ 4821631 w 6754123"/>
              <a:gd name="T53" fmla="*/ 295351 h 866851"/>
              <a:gd name="T54" fmla="*/ 4713732 w 6754123"/>
              <a:gd name="T55" fmla="*/ 425196 h 866851"/>
              <a:gd name="T56" fmla="*/ 4418381 w 6754123"/>
              <a:gd name="T57" fmla="*/ 642823 h 866851"/>
              <a:gd name="T58" fmla="*/ 4823460 w 6754123"/>
              <a:gd name="T59" fmla="*/ 639165 h 866851"/>
              <a:gd name="T60" fmla="*/ 3980383 w 6754123"/>
              <a:gd name="T61" fmla="*/ 96012 h 866851"/>
              <a:gd name="T62" fmla="*/ 3679545 w 6754123"/>
              <a:gd name="T63" fmla="*/ 658368 h 866851"/>
              <a:gd name="T64" fmla="*/ 6687921 w 6754123"/>
              <a:gd name="T65" fmla="*/ 158191 h 866851"/>
              <a:gd name="T66" fmla="*/ 6554419 w 6754123"/>
              <a:gd name="T67" fmla="*/ 66751 h 866851"/>
              <a:gd name="T68" fmla="*/ 6379769 w 6754123"/>
              <a:gd name="T69" fmla="*/ 111556 h 866851"/>
              <a:gd name="T70" fmla="*/ 6497726 w 6754123"/>
              <a:gd name="T71" fmla="*/ 31089 h 866851"/>
              <a:gd name="T72" fmla="*/ 6548018 w 6754123"/>
              <a:gd name="T73" fmla="*/ 581558 h 866851"/>
              <a:gd name="T74" fmla="*/ 6570878 w 6754123"/>
              <a:gd name="T75" fmla="*/ 658368 h 866851"/>
              <a:gd name="T76" fmla="*/ 6753758 w 6754123"/>
              <a:gd name="T77" fmla="*/ 672084 h 866851"/>
              <a:gd name="T78" fmla="*/ 6346850 w 6754123"/>
              <a:gd name="T79" fmla="*/ 819302 h 866851"/>
              <a:gd name="T80" fmla="*/ 6136538 w 6754123"/>
              <a:gd name="T81" fmla="*/ 855878 h 866851"/>
              <a:gd name="T82" fmla="*/ 5971946 w 6754123"/>
              <a:gd name="T83" fmla="*/ 676656 h 866851"/>
              <a:gd name="T84" fmla="*/ 5930798 w 6754123"/>
              <a:gd name="T85" fmla="*/ 343814 h 866851"/>
              <a:gd name="T86" fmla="*/ 6136538 w 6754123"/>
              <a:gd name="T87" fmla="*/ 223113 h 866851"/>
              <a:gd name="T88" fmla="*/ 6147511 w 6754123"/>
              <a:gd name="T89" fmla="*/ 31089 h 866851"/>
              <a:gd name="T90" fmla="*/ 5687568 w 6754123"/>
              <a:gd name="T91" fmla="*/ 31089 h 866851"/>
              <a:gd name="T92" fmla="*/ 5698541 w 6754123"/>
              <a:gd name="T93" fmla="*/ 237744 h 866851"/>
              <a:gd name="T94" fmla="*/ 5410505 w 6754123"/>
              <a:gd name="T95" fmla="*/ 248716 h 866851"/>
              <a:gd name="T96" fmla="*/ 5399532 w 6754123"/>
              <a:gd name="T97" fmla="*/ 42062 h 866851"/>
              <a:gd name="T98" fmla="*/ 5283403 w 6754123"/>
              <a:gd name="T99" fmla="*/ 254203 h 866851"/>
              <a:gd name="T100" fmla="*/ 5266944 w 6754123"/>
              <a:gd name="T101" fmla="*/ 495604 h 866851"/>
              <a:gd name="T102" fmla="*/ 5016398 w 6754123"/>
              <a:gd name="T103" fmla="*/ 806501 h 866851"/>
              <a:gd name="T104" fmla="*/ 5001768 w 6754123"/>
              <a:gd name="T105" fmla="*/ 564184 h 866851"/>
              <a:gd name="T106" fmla="*/ 5007254 w 6754123"/>
              <a:gd name="T107" fmla="*/ 214884 h 866851"/>
              <a:gd name="T108" fmla="*/ 727862 w 6754123"/>
              <a:gd name="T109" fmla="*/ 170078 h 866851"/>
              <a:gd name="T110" fmla="*/ 604418 w 6754123"/>
              <a:gd name="T111" fmla="*/ 48463 h 866851"/>
              <a:gd name="T112" fmla="*/ 827532 w 6754123"/>
              <a:gd name="T113" fmla="*/ 141732 h 866851"/>
              <a:gd name="T114" fmla="*/ 706831 w 6754123"/>
              <a:gd name="T115" fmla="*/ 10058 h 866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54123" h="866851">
                <a:moveTo>
                  <a:pt x="5401360" y="635508"/>
                </a:moveTo>
                <a:lnTo>
                  <a:pt x="5401360" y="788212"/>
                </a:lnTo>
                <a:lnTo>
                  <a:pt x="5702198" y="788212"/>
                </a:lnTo>
                <a:lnTo>
                  <a:pt x="5702198" y="635508"/>
                </a:lnTo>
                <a:lnTo>
                  <a:pt x="5401360" y="635508"/>
                </a:lnTo>
                <a:close/>
                <a:moveTo>
                  <a:pt x="6197803" y="578815"/>
                </a:moveTo>
                <a:lnTo>
                  <a:pt x="6197803" y="627278"/>
                </a:lnTo>
                <a:lnTo>
                  <a:pt x="6317589" y="627278"/>
                </a:lnTo>
                <a:lnTo>
                  <a:pt x="6317589" y="578815"/>
                </a:lnTo>
                <a:lnTo>
                  <a:pt x="6197803" y="578815"/>
                </a:lnTo>
                <a:close/>
                <a:moveTo>
                  <a:pt x="6016752" y="578815"/>
                </a:moveTo>
                <a:lnTo>
                  <a:pt x="6016752" y="627278"/>
                </a:lnTo>
                <a:lnTo>
                  <a:pt x="6137453" y="627278"/>
                </a:lnTo>
                <a:lnTo>
                  <a:pt x="6137453" y="578815"/>
                </a:lnTo>
                <a:lnTo>
                  <a:pt x="6016752" y="578815"/>
                </a:lnTo>
                <a:close/>
                <a:moveTo>
                  <a:pt x="5350154" y="576072"/>
                </a:moveTo>
                <a:lnTo>
                  <a:pt x="5753405" y="576072"/>
                </a:lnTo>
                <a:cubicBezTo>
                  <a:pt x="5760720" y="576072"/>
                  <a:pt x="5764377" y="579729"/>
                  <a:pt x="5764377" y="587045"/>
                </a:cubicBezTo>
                <a:lnTo>
                  <a:pt x="5764377" y="836676"/>
                </a:lnTo>
                <a:cubicBezTo>
                  <a:pt x="5764377" y="843991"/>
                  <a:pt x="5760720" y="847649"/>
                  <a:pt x="5753405" y="847649"/>
                </a:cubicBezTo>
                <a:lnTo>
                  <a:pt x="5350154" y="847649"/>
                </a:lnTo>
                <a:cubicBezTo>
                  <a:pt x="5342839" y="847649"/>
                  <a:pt x="5339182" y="843991"/>
                  <a:pt x="5339182" y="836676"/>
                </a:cubicBezTo>
                <a:lnTo>
                  <a:pt x="5339182" y="587045"/>
                </a:lnTo>
                <a:cubicBezTo>
                  <a:pt x="5339182" y="579729"/>
                  <a:pt x="5342839" y="576072"/>
                  <a:pt x="5350154" y="576072"/>
                </a:cubicBezTo>
                <a:close/>
                <a:moveTo>
                  <a:pt x="6197803" y="481888"/>
                </a:moveTo>
                <a:lnTo>
                  <a:pt x="6197803" y="531266"/>
                </a:lnTo>
                <a:lnTo>
                  <a:pt x="6317589" y="531266"/>
                </a:lnTo>
                <a:lnTo>
                  <a:pt x="6317589" y="481888"/>
                </a:lnTo>
                <a:lnTo>
                  <a:pt x="6197803" y="481888"/>
                </a:lnTo>
                <a:close/>
                <a:moveTo>
                  <a:pt x="6016752" y="481888"/>
                </a:moveTo>
                <a:lnTo>
                  <a:pt x="6016752" y="531266"/>
                </a:lnTo>
                <a:lnTo>
                  <a:pt x="6137453" y="531266"/>
                </a:lnTo>
                <a:lnTo>
                  <a:pt x="6137453" y="481888"/>
                </a:lnTo>
                <a:lnTo>
                  <a:pt x="6016752" y="481888"/>
                </a:lnTo>
                <a:close/>
                <a:moveTo>
                  <a:pt x="5408676" y="437997"/>
                </a:moveTo>
                <a:lnTo>
                  <a:pt x="5696712" y="437997"/>
                </a:lnTo>
                <a:cubicBezTo>
                  <a:pt x="5699760" y="437997"/>
                  <a:pt x="5702351" y="439064"/>
                  <a:pt x="5704484" y="441198"/>
                </a:cubicBezTo>
                <a:cubicBezTo>
                  <a:pt x="5706618" y="443331"/>
                  <a:pt x="5707685" y="445922"/>
                  <a:pt x="5707685" y="448970"/>
                </a:cubicBezTo>
                <a:lnTo>
                  <a:pt x="5707685" y="488289"/>
                </a:lnTo>
                <a:cubicBezTo>
                  <a:pt x="5707685" y="495604"/>
                  <a:pt x="5704027" y="499262"/>
                  <a:pt x="5696712" y="499262"/>
                </a:cubicBezTo>
                <a:lnTo>
                  <a:pt x="5408676" y="499262"/>
                </a:lnTo>
                <a:cubicBezTo>
                  <a:pt x="5401360" y="499262"/>
                  <a:pt x="5397703" y="495604"/>
                  <a:pt x="5397703" y="488289"/>
                </a:cubicBezTo>
                <a:lnTo>
                  <a:pt x="5397703" y="448970"/>
                </a:lnTo>
                <a:cubicBezTo>
                  <a:pt x="5397703" y="445922"/>
                  <a:pt x="5398770" y="443331"/>
                  <a:pt x="5400903" y="441198"/>
                </a:cubicBezTo>
                <a:cubicBezTo>
                  <a:pt x="5403037" y="439064"/>
                  <a:pt x="5405628" y="437997"/>
                  <a:pt x="5408676" y="437997"/>
                </a:cubicBezTo>
                <a:close/>
                <a:moveTo>
                  <a:pt x="10973" y="348386"/>
                </a:moveTo>
                <a:lnTo>
                  <a:pt x="744321" y="348386"/>
                </a:lnTo>
                <a:cubicBezTo>
                  <a:pt x="751637" y="348386"/>
                  <a:pt x="755294" y="352044"/>
                  <a:pt x="755294" y="359359"/>
                </a:cubicBezTo>
                <a:lnTo>
                  <a:pt x="755294" y="403250"/>
                </a:lnTo>
                <a:cubicBezTo>
                  <a:pt x="755294" y="410565"/>
                  <a:pt x="751637" y="414223"/>
                  <a:pt x="744321" y="414223"/>
                </a:cubicBezTo>
                <a:lnTo>
                  <a:pt x="433425" y="414223"/>
                </a:lnTo>
                <a:cubicBezTo>
                  <a:pt x="427329" y="520903"/>
                  <a:pt x="400202" y="608990"/>
                  <a:pt x="352044" y="678484"/>
                </a:cubicBezTo>
                <a:cubicBezTo>
                  <a:pt x="303885" y="747979"/>
                  <a:pt x="225857" y="796442"/>
                  <a:pt x="117957" y="823874"/>
                </a:cubicBezTo>
                <a:cubicBezTo>
                  <a:pt x="116738" y="824484"/>
                  <a:pt x="115214" y="824789"/>
                  <a:pt x="113385" y="824789"/>
                </a:cubicBezTo>
                <a:cubicBezTo>
                  <a:pt x="109728" y="824789"/>
                  <a:pt x="106375" y="822960"/>
                  <a:pt x="103327" y="819302"/>
                </a:cubicBezTo>
                <a:lnTo>
                  <a:pt x="64922" y="777240"/>
                </a:lnTo>
                <a:cubicBezTo>
                  <a:pt x="63093" y="774192"/>
                  <a:pt x="62179" y="771753"/>
                  <a:pt x="62179" y="769924"/>
                </a:cubicBezTo>
                <a:cubicBezTo>
                  <a:pt x="62179" y="765657"/>
                  <a:pt x="64922" y="763219"/>
                  <a:pt x="70409" y="762609"/>
                </a:cubicBezTo>
                <a:cubicBezTo>
                  <a:pt x="170993" y="741273"/>
                  <a:pt x="242925" y="701649"/>
                  <a:pt x="286207" y="643737"/>
                </a:cubicBezTo>
                <a:cubicBezTo>
                  <a:pt x="329489" y="585825"/>
                  <a:pt x="353568" y="509016"/>
                  <a:pt x="358445" y="413308"/>
                </a:cubicBezTo>
                <a:lnTo>
                  <a:pt x="10973" y="413308"/>
                </a:lnTo>
                <a:cubicBezTo>
                  <a:pt x="3657" y="413308"/>
                  <a:pt x="0" y="409651"/>
                  <a:pt x="0" y="402336"/>
                </a:cubicBezTo>
                <a:lnTo>
                  <a:pt x="0" y="359359"/>
                </a:lnTo>
                <a:cubicBezTo>
                  <a:pt x="0" y="352044"/>
                  <a:pt x="3657" y="348386"/>
                  <a:pt x="10973" y="348386"/>
                </a:cubicBezTo>
                <a:close/>
                <a:moveTo>
                  <a:pt x="2175358" y="297180"/>
                </a:moveTo>
                <a:lnTo>
                  <a:pt x="2223820" y="297180"/>
                </a:lnTo>
                <a:cubicBezTo>
                  <a:pt x="2231136" y="297180"/>
                  <a:pt x="2235098" y="300837"/>
                  <a:pt x="2235708" y="308152"/>
                </a:cubicBezTo>
                <a:lnTo>
                  <a:pt x="2236622" y="336499"/>
                </a:lnTo>
                <a:cubicBezTo>
                  <a:pt x="2236622" y="457809"/>
                  <a:pt x="2210257" y="559765"/>
                  <a:pt x="2157526" y="642366"/>
                </a:cubicBezTo>
                <a:cubicBezTo>
                  <a:pt x="2104796" y="724966"/>
                  <a:pt x="2024786" y="785469"/>
                  <a:pt x="1917496" y="823874"/>
                </a:cubicBezTo>
                <a:cubicBezTo>
                  <a:pt x="1916277" y="824484"/>
                  <a:pt x="1914754" y="824789"/>
                  <a:pt x="1912925" y="824789"/>
                </a:cubicBezTo>
                <a:cubicBezTo>
                  <a:pt x="1909267" y="824789"/>
                  <a:pt x="1905914" y="822960"/>
                  <a:pt x="1902866" y="819302"/>
                </a:cubicBezTo>
                <a:lnTo>
                  <a:pt x="1870862" y="774497"/>
                </a:lnTo>
                <a:cubicBezTo>
                  <a:pt x="1869033" y="771449"/>
                  <a:pt x="1868119" y="769315"/>
                  <a:pt x="1868119" y="768096"/>
                </a:cubicBezTo>
                <a:cubicBezTo>
                  <a:pt x="1868119" y="763219"/>
                  <a:pt x="1870862" y="760476"/>
                  <a:pt x="1876348" y="759866"/>
                </a:cubicBezTo>
                <a:cubicBezTo>
                  <a:pt x="1977542" y="730605"/>
                  <a:pt x="2050999" y="680618"/>
                  <a:pt x="2096719" y="609905"/>
                </a:cubicBezTo>
                <a:cubicBezTo>
                  <a:pt x="2142439" y="539191"/>
                  <a:pt x="2165299" y="450189"/>
                  <a:pt x="2165299" y="342900"/>
                </a:cubicBezTo>
                <a:cubicBezTo>
                  <a:pt x="2165299" y="327660"/>
                  <a:pt x="2164994" y="316077"/>
                  <a:pt x="2164384" y="308152"/>
                </a:cubicBezTo>
                <a:cubicBezTo>
                  <a:pt x="2164384" y="300837"/>
                  <a:pt x="2168042" y="297180"/>
                  <a:pt x="2175358" y="297180"/>
                </a:cubicBezTo>
                <a:close/>
                <a:moveTo>
                  <a:pt x="1065276" y="279806"/>
                </a:moveTo>
                <a:lnTo>
                  <a:pt x="1481328" y="279806"/>
                </a:lnTo>
                <a:cubicBezTo>
                  <a:pt x="1489253" y="279806"/>
                  <a:pt x="1492605" y="283768"/>
                  <a:pt x="1491386" y="291693"/>
                </a:cubicBezTo>
                <a:cubicBezTo>
                  <a:pt x="1475537" y="435559"/>
                  <a:pt x="1456029" y="578205"/>
                  <a:pt x="1432865" y="719632"/>
                </a:cubicBezTo>
                <a:lnTo>
                  <a:pt x="1611173" y="719632"/>
                </a:lnTo>
                <a:cubicBezTo>
                  <a:pt x="1618488" y="719632"/>
                  <a:pt x="1622146" y="723290"/>
                  <a:pt x="1622146" y="730605"/>
                </a:cubicBezTo>
                <a:lnTo>
                  <a:pt x="1622146" y="772668"/>
                </a:lnTo>
                <a:cubicBezTo>
                  <a:pt x="1622146" y="779983"/>
                  <a:pt x="1618488" y="783641"/>
                  <a:pt x="1611173" y="783641"/>
                </a:cubicBezTo>
                <a:lnTo>
                  <a:pt x="994867" y="783641"/>
                </a:lnTo>
                <a:cubicBezTo>
                  <a:pt x="987552" y="783641"/>
                  <a:pt x="983894" y="779983"/>
                  <a:pt x="983894" y="772668"/>
                </a:cubicBezTo>
                <a:lnTo>
                  <a:pt x="983894" y="730605"/>
                </a:lnTo>
                <a:cubicBezTo>
                  <a:pt x="983894" y="723290"/>
                  <a:pt x="987552" y="719632"/>
                  <a:pt x="994867" y="719632"/>
                </a:cubicBezTo>
                <a:lnTo>
                  <a:pt x="1360627" y="719632"/>
                </a:lnTo>
                <a:cubicBezTo>
                  <a:pt x="1385621" y="581253"/>
                  <a:pt x="1403604" y="455676"/>
                  <a:pt x="1414577" y="342900"/>
                </a:cubicBezTo>
                <a:lnTo>
                  <a:pt x="1065276" y="342900"/>
                </a:lnTo>
                <a:cubicBezTo>
                  <a:pt x="1057961" y="342900"/>
                  <a:pt x="1054303" y="339242"/>
                  <a:pt x="1054303" y="331927"/>
                </a:cubicBezTo>
                <a:lnTo>
                  <a:pt x="1054303" y="290779"/>
                </a:lnTo>
                <a:cubicBezTo>
                  <a:pt x="1054303" y="283464"/>
                  <a:pt x="1057961" y="279806"/>
                  <a:pt x="1065276" y="279806"/>
                </a:cubicBezTo>
                <a:close/>
                <a:moveTo>
                  <a:pt x="6198718" y="277977"/>
                </a:moveTo>
                <a:lnTo>
                  <a:pt x="6198718" y="332841"/>
                </a:lnTo>
                <a:lnTo>
                  <a:pt x="6391656" y="332841"/>
                </a:lnTo>
                <a:cubicBezTo>
                  <a:pt x="6398971" y="332841"/>
                  <a:pt x="6402628" y="336499"/>
                  <a:pt x="6402628" y="343814"/>
                </a:cubicBezTo>
                <a:lnTo>
                  <a:pt x="6402628" y="373075"/>
                </a:lnTo>
                <a:cubicBezTo>
                  <a:pt x="6402628" y="380390"/>
                  <a:pt x="6398971" y="384048"/>
                  <a:pt x="6391656" y="384048"/>
                </a:cubicBezTo>
                <a:lnTo>
                  <a:pt x="6198718" y="384048"/>
                </a:lnTo>
                <a:lnTo>
                  <a:pt x="6198718" y="432511"/>
                </a:lnTo>
                <a:lnTo>
                  <a:pt x="6362395" y="432511"/>
                </a:lnTo>
                <a:cubicBezTo>
                  <a:pt x="6369710" y="432511"/>
                  <a:pt x="6373368" y="436168"/>
                  <a:pt x="6373368" y="443484"/>
                </a:cubicBezTo>
                <a:lnTo>
                  <a:pt x="6373368" y="665683"/>
                </a:lnTo>
                <a:cubicBezTo>
                  <a:pt x="6373368" y="672998"/>
                  <a:pt x="6369710" y="676656"/>
                  <a:pt x="6362395" y="676656"/>
                </a:cubicBezTo>
                <a:lnTo>
                  <a:pt x="6198718" y="676656"/>
                </a:lnTo>
                <a:lnTo>
                  <a:pt x="6198718" y="726033"/>
                </a:lnTo>
                <a:lnTo>
                  <a:pt x="6409944" y="726033"/>
                </a:lnTo>
                <a:cubicBezTo>
                  <a:pt x="6417259" y="726033"/>
                  <a:pt x="6420917" y="729386"/>
                  <a:pt x="6420917" y="736092"/>
                </a:cubicBezTo>
                <a:lnTo>
                  <a:pt x="6420917" y="747064"/>
                </a:lnTo>
                <a:cubicBezTo>
                  <a:pt x="6450787" y="719023"/>
                  <a:pt x="6477305" y="688543"/>
                  <a:pt x="6500469" y="655624"/>
                </a:cubicBezTo>
                <a:cubicBezTo>
                  <a:pt x="6473647" y="557479"/>
                  <a:pt x="6456273" y="431596"/>
                  <a:pt x="6448348" y="277977"/>
                </a:cubicBezTo>
                <a:lnTo>
                  <a:pt x="6198718" y="277977"/>
                </a:lnTo>
                <a:close/>
                <a:moveTo>
                  <a:pt x="5523890" y="226771"/>
                </a:moveTo>
                <a:lnTo>
                  <a:pt x="5570524" y="226771"/>
                </a:lnTo>
                <a:cubicBezTo>
                  <a:pt x="5576621" y="226771"/>
                  <a:pt x="5581192" y="229209"/>
                  <a:pt x="5584241" y="234086"/>
                </a:cubicBezTo>
                <a:cubicBezTo>
                  <a:pt x="5609844" y="268833"/>
                  <a:pt x="5644439" y="304342"/>
                  <a:pt x="5688025" y="340614"/>
                </a:cubicBezTo>
                <a:cubicBezTo>
                  <a:pt x="5731611" y="376885"/>
                  <a:pt x="5775655" y="405384"/>
                  <a:pt x="5820156" y="426110"/>
                </a:cubicBezTo>
                <a:cubicBezTo>
                  <a:pt x="5826861" y="429768"/>
                  <a:pt x="5828385" y="434644"/>
                  <a:pt x="5824728" y="440740"/>
                </a:cubicBezTo>
                <a:lnTo>
                  <a:pt x="5802782" y="483717"/>
                </a:lnTo>
                <a:cubicBezTo>
                  <a:pt x="5799124" y="490423"/>
                  <a:pt x="5794248" y="491947"/>
                  <a:pt x="5788152" y="488289"/>
                </a:cubicBezTo>
                <a:cubicBezTo>
                  <a:pt x="5744870" y="465734"/>
                  <a:pt x="5700979" y="434949"/>
                  <a:pt x="5656478" y="395935"/>
                </a:cubicBezTo>
                <a:cubicBezTo>
                  <a:pt x="5611977" y="356920"/>
                  <a:pt x="5576011" y="317906"/>
                  <a:pt x="5548579" y="278892"/>
                </a:cubicBezTo>
                <a:cubicBezTo>
                  <a:pt x="5524195" y="318516"/>
                  <a:pt x="5491124" y="357530"/>
                  <a:pt x="5449367" y="395935"/>
                </a:cubicBezTo>
                <a:cubicBezTo>
                  <a:pt x="5407609" y="434340"/>
                  <a:pt x="5365394" y="465429"/>
                  <a:pt x="5322722" y="489204"/>
                </a:cubicBezTo>
                <a:cubicBezTo>
                  <a:pt x="5320284" y="490423"/>
                  <a:pt x="5318150" y="491032"/>
                  <a:pt x="5316321" y="491032"/>
                </a:cubicBezTo>
                <a:cubicBezTo>
                  <a:pt x="5313273" y="491032"/>
                  <a:pt x="5310530" y="488899"/>
                  <a:pt x="5308092" y="484632"/>
                </a:cubicBezTo>
                <a:lnTo>
                  <a:pt x="5283403" y="443484"/>
                </a:lnTo>
                <a:cubicBezTo>
                  <a:pt x="5282184" y="441045"/>
                  <a:pt x="5281574" y="438912"/>
                  <a:pt x="5281574" y="437083"/>
                </a:cubicBezTo>
                <a:cubicBezTo>
                  <a:pt x="5281574" y="434035"/>
                  <a:pt x="5283708" y="431292"/>
                  <a:pt x="5287975" y="428853"/>
                </a:cubicBezTo>
                <a:cubicBezTo>
                  <a:pt x="5333695" y="407517"/>
                  <a:pt x="5376062" y="379628"/>
                  <a:pt x="5415076" y="345186"/>
                </a:cubicBezTo>
                <a:cubicBezTo>
                  <a:pt x="5454091" y="310743"/>
                  <a:pt x="5486095" y="273710"/>
                  <a:pt x="5511089" y="234086"/>
                </a:cubicBezTo>
                <a:cubicBezTo>
                  <a:pt x="5513527" y="229209"/>
                  <a:pt x="5517794" y="226771"/>
                  <a:pt x="5523890" y="226771"/>
                </a:cubicBezTo>
                <a:close/>
                <a:moveTo>
                  <a:pt x="3980383" y="175564"/>
                </a:moveTo>
                <a:cubicBezTo>
                  <a:pt x="3926738" y="175564"/>
                  <a:pt x="3880256" y="187909"/>
                  <a:pt x="3840937" y="212598"/>
                </a:cubicBezTo>
                <a:cubicBezTo>
                  <a:pt x="3801618" y="237286"/>
                  <a:pt x="3771595" y="271576"/>
                  <a:pt x="3750869" y="315468"/>
                </a:cubicBezTo>
                <a:cubicBezTo>
                  <a:pt x="3730142" y="359359"/>
                  <a:pt x="3719779" y="409041"/>
                  <a:pt x="3719779" y="464515"/>
                </a:cubicBezTo>
                <a:cubicBezTo>
                  <a:pt x="3719779" y="519989"/>
                  <a:pt x="3730142" y="569671"/>
                  <a:pt x="3750869" y="613562"/>
                </a:cubicBezTo>
                <a:cubicBezTo>
                  <a:pt x="3771595" y="657453"/>
                  <a:pt x="3801618" y="691743"/>
                  <a:pt x="3840937" y="716432"/>
                </a:cubicBezTo>
                <a:cubicBezTo>
                  <a:pt x="3880256" y="741121"/>
                  <a:pt x="3926738" y="753465"/>
                  <a:pt x="3980383" y="753465"/>
                </a:cubicBezTo>
                <a:cubicBezTo>
                  <a:pt x="4034028" y="753465"/>
                  <a:pt x="4080510" y="741121"/>
                  <a:pt x="4119829" y="716432"/>
                </a:cubicBezTo>
                <a:cubicBezTo>
                  <a:pt x="4159148" y="691743"/>
                  <a:pt x="4189171" y="657453"/>
                  <a:pt x="4209897" y="613562"/>
                </a:cubicBezTo>
                <a:cubicBezTo>
                  <a:pt x="4230624" y="569671"/>
                  <a:pt x="4240987" y="519989"/>
                  <a:pt x="4240987" y="464515"/>
                </a:cubicBezTo>
                <a:cubicBezTo>
                  <a:pt x="4240987" y="408432"/>
                  <a:pt x="4230624" y="358597"/>
                  <a:pt x="4209897" y="315010"/>
                </a:cubicBezTo>
                <a:cubicBezTo>
                  <a:pt x="4189171" y="271424"/>
                  <a:pt x="4159148" y="237286"/>
                  <a:pt x="4119829" y="212598"/>
                </a:cubicBezTo>
                <a:cubicBezTo>
                  <a:pt x="4080510" y="187909"/>
                  <a:pt x="4034028" y="175564"/>
                  <a:pt x="3980383" y="175564"/>
                </a:cubicBezTo>
                <a:close/>
                <a:moveTo>
                  <a:pt x="1857146" y="139903"/>
                </a:moveTo>
                <a:lnTo>
                  <a:pt x="2558491" y="139903"/>
                </a:lnTo>
                <a:cubicBezTo>
                  <a:pt x="2566416" y="139903"/>
                  <a:pt x="2569769" y="143560"/>
                  <a:pt x="2568549" y="150876"/>
                </a:cubicBezTo>
                <a:cubicBezTo>
                  <a:pt x="2559405" y="247802"/>
                  <a:pt x="2532126" y="331317"/>
                  <a:pt x="2486711" y="401421"/>
                </a:cubicBezTo>
                <a:cubicBezTo>
                  <a:pt x="2441295" y="471525"/>
                  <a:pt x="2377135" y="525780"/>
                  <a:pt x="2294230" y="564184"/>
                </a:cubicBezTo>
                <a:cubicBezTo>
                  <a:pt x="2291791" y="565404"/>
                  <a:pt x="2289962" y="566013"/>
                  <a:pt x="2288743" y="566013"/>
                </a:cubicBezTo>
                <a:cubicBezTo>
                  <a:pt x="2285695" y="566013"/>
                  <a:pt x="2282647" y="564489"/>
                  <a:pt x="2279599" y="561441"/>
                </a:cubicBezTo>
                <a:lnTo>
                  <a:pt x="2242108" y="523037"/>
                </a:lnTo>
                <a:cubicBezTo>
                  <a:pt x="2239670" y="519379"/>
                  <a:pt x="2238451" y="516941"/>
                  <a:pt x="2238451" y="515721"/>
                </a:cubicBezTo>
                <a:cubicBezTo>
                  <a:pt x="2238451" y="512064"/>
                  <a:pt x="2240889" y="509321"/>
                  <a:pt x="2245766" y="507492"/>
                </a:cubicBezTo>
                <a:cubicBezTo>
                  <a:pt x="2315870" y="481888"/>
                  <a:pt x="2371343" y="441807"/>
                  <a:pt x="2412187" y="387248"/>
                </a:cubicBezTo>
                <a:cubicBezTo>
                  <a:pt x="2453030" y="332689"/>
                  <a:pt x="2479548" y="271881"/>
                  <a:pt x="2491740" y="204825"/>
                </a:cubicBezTo>
                <a:lnTo>
                  <a:pt x="1857146" y="208483"/>
                </a:lnTo>
                <a:cubicBezTo>
                  <a:pt x="1849831" y="208483"/>
                  <a:pt x="1846173" y="204825"/>
                  <a:pt x="1846173" y="197510"/>
                </a:cubicBezTo>
                <a:lnTo>
                  <a:pt x="1846173" y="150876"/>
                </a:lnTo>
                <a:cubicBezTo>
                  <a:pt x="1846173" y="143560"/>
                  <a:pt x="1849831" y="139903"/>
                  <a:pt x="1857146" y="139903"/>
                </a:cubicBezTo>
                <a:close/>
                <a:moveTo>
                  <a:pt x="2936138" y="134416"/>
                </a:moveTo>
                <a:lnTo>
                  <a:pt x="2985516" y="134416"/>
                </a:lnTo>
                <a:cubicBezTo>
                  <a:pt x="2992831" y="134416"/>
                  <a:pt x="2996489" y="138074"/>
                  <a:pt x="2996489" y="145389"/>
                </a:cubicBezTo>
                <a:lnTo>
                  <a:pt x="2996489" y="224942"/>
                </a:lnTo>
                <a:cubicBezTo>
                  <a:pt x="2996489" y="327355"/>
                  <a:pt x="2992069" y="411632"/>
                  <a:pt x="2983229" y="477774"/>
                </a:cubicBezTo>
                <a:cubicBezTo>
                  <a:pt x="2974390" y="543915"/>
                  <a:pt x="2953664" y="605637"/>
                  <a:pt x="2921051" y="662940"/>
                </a:cubicBezTo>
                <a:cubicBezTo>
                  <a:pt x="2888437" y="720242"/>
                  <a:pt x="2838907" y="769924"/>
                  <a:pt x="2772460" y="811987"/>
                </a:cubicBezTo>
                <a:cubicBezTo>
                  <a:pt x="2770632" y="813206"/>
                  <a:pt x="2768498" y="813816"/>
                  <a:pt x="2766060" y="813816"/>
                </a:cubicBezTo>
                <a:cubicBezTo>
                  <a:pt x="2762402" y="813816"/>
                  <a:pt x="2759354" y="812597"/>
                  <a:pt x="2756916" y="810158"/>
                </a:cubicBezTo>
                <a:lnTo>
                  <a:pt x="2714853" y="773582"/>
                </a:lnTo>
                <a:cubicBezTo>
                  <a:pt x="2711805" y="770534"/>
                  <a:pt x="2710281" y="768096"/>
                  <a:pt x="2710281" y="766267"/>
                </a:cubicBezTo>
                <a:cubicBezTo>
                  <a:pt x="2710281" y="763828"/>
                  <a:pt x="2712415" y="761085"/>
                  <a:pt x="2716682" y="758037"/>
                </a:cubicBezTo>
                <a:cubicBezTo>
                  <a:pt x="2775814" y="726338"/>
                  <a:pt x="2820771" y="685190"/>
                  <a:pt x="2851556" y="634593"/>
                </a:cubicBezTo>
                <a:cubicBezTo>
                  <a:pt x="2882341" y="583997"/>
                  <a:pt x="2902458" y="528371"/>
                  <a:pt x="2911906" y="467715"/>
                </a:cubicBezTo>
                <a:cubicBezTo>
                  <a:pt x="2921355" y="407060"/>
                  <a:pt x="2926080" y="334975"/>
                  <a:pt x="2926080" y="251460"/>
                </a:cubicBezTo>
                <a:cubicBezTo>
                  <a:pt x="2926080" y="204520"/>
                  <a:pt x="2925775" y="169164"/>
                  <a:pt x="2925165" y="145389"/>
                </a:cubicBezTo>
                <a:cubicBezTo>
                  <a:pt x="2925165" y="138074"/>
                  <a:pt x="2928823" y="134416"/>
                  <a:pt x="2936138" y="134416"/>
                </a:cubicBezTo>
                <a:close/>
                <a:moveTo>
                  <a:pt x="111557" y="121615"/>
                </a:moveTo>
                <a:lnTo>
                  <a:pt x="620877" y="121615"/>
                </a:lnTo>
                <a:cubicBezTo>
                  <a:pt x="628193" y="121615"/>
                  <a:pt x="631850" y="125272"/>
                  <a:pt x="631850" y="132588"/>
                </a:cubicBezTo>
                <a:lnTo>
                  <a:pt x="631850" y="175564"/>
                </a:lnTo>
                <a:cubicBezTo>
                  <a:pt x="631850" y="182880"/>
                  <a:pt x="628193" y="186537"/>
                  <a:pt x="620877" y="186537"/>
                </a:cubicBezTo>
                <a:lnTo>
                  <a:pt x="111557" y="186537"/>
                </a:lnTo>
                <a:cubicBezTo>
                  <a:pt x="104241" y="186537"/>
                  <a:pt x="100584" y="182880"/>
                  <a:pt x="100584" y="175564"/>
                </a:cubicBezTo>
                <a:lnTo>
                  <a:pt x="100584" y="132588"/>
                </a:lnTo>
                <a:cubicBezTo>
                  <a:pt x="100584" y="125272"/>
                  <a:pt x="104241" y="121615"/>
                  <a:pt x="111557" y="121615"/>
                </a:cubicBezTo>
                <a:close/>
                <a:moveTo>
                  <a:pt x="3146450" y="120700"/>
                </a:moveTo>
                <a:lnTo>
                  <a:pt x="3196742" y="120700"/>
                </a:lnTo>
                <a:cubicBezTo>
                  <a:pt x="3204057" y="120700"/>
                  <a:pt x="3207715" y="124053"/>
                  <a:pt x="3207715" y="130759"/>
                </a:cubicBezTo>
                <a:lnTo>
                  <a:pt x="3204972" y="707745"/>
                </a:lnTo>
                <a:cubicBezTo>
                  <a:pt x="3243376" y="697992"/>
                  <a:pt x="3280715" y="679704"/>
                  <a:pt x="3316986" y="652881"/>
                </a:cubicBezTo>
                <a:cubicBezTo>
                  <a:pt x="3353257" y="626059"/>
                  <a:pt x="3385413" y="593141"/>
                  <a:pt x="3413455" y="554126"/>
                </a:cubicBezTo>
                <a:cubicBezTo>
                  <a:pt x="3441496" y="515112"/>
                  <a:pt x="3462223" y="473049"/>
                  <a:pt x="3475634" y="427939"/>
                </a:cubicBezTo>
                <a:cubicBezTo>
                  <a:pt x="3478682" y="419404"/>
                  <a:pt x="3483559" y="417576"/>
                  <a:pt x="3490264" y="422452"/>
                </a:cubicBezTo>
                <a:lnTo>
                  <a:pt x="3529584" y="452628"/>
                </a:lnTo>
                <a:cubicBezTo>
                  <a:pt x="3534460" y="455676"/>
                  <a:pt x="3535984" y="460248"/>
                  <a:pt x="3534156" y="466344"/>
                </a:cubicBezTo>
                <a:cubicBezTo>
                  <a:pt x="3515868" y="523646"/>
                  <a:pt x="3487826" y="576072"/>
                  <a:pt x="3450031" y="623620"/>
                </a:cubicBezTo>
                <a:cubicBezTo>
                  <a:pt x="3412235" y="671169"/>
                  <a:pt x="3367277" y="710184"/>
                  <a:pt x="3315157" y="740664"/>
                </a:cubicBezTo>
                <a:cubicBezTo>
                  <a:pt x="3263036" y="771144"/>
                  <a:pt x="3207105" y="790041"/>
                  <a:pt x="3147364" y="797356"/>
                </a:cubicBezTo>
                <a:lnTo>
                  <a:pt x="3145535" y="797356"/>
                </a:lnTo>
                <a:cubicBezTo>
                  <a:pt x="3138830" y="797356"/>
                  <a:pt x="3135477" y="793699"/>
                  <a:pt x="3135477" y="786384"/>
                </a:cubicBezTo>
                <a:lnTo>
                  <a:pt x="3135477" y="131673"/>
                </a:lnTo>
                <a:cubicBezTo>
                  <a:pt x="3135477" y="124358"/>
                  <a:pt x="3139135" y="120700"/>
                  <a:pt x="3146450" y="120700"/>
                </a:cubicBezTo>
                <a:close/>
                <a:moveTo>
                  <a:pt x="4660697" y="96012"/>
                </a:moveTo>
                <a:cubicBezTo>
                  <a:pt x="4719828" y="96012"/>
                  <a:pt x="4769358" y="110337"/>
                  <a:pt x="4809287" y="138988"/>
                </a:cubicBezTo>
                <a:cubicBezTo>
                  <a:pt x="4849216" y="167640"/>
                  <a:pt x="4877105" y="210007"/>
                  <a:pt x="4892954" y="266090"/>
                </a:cubicBezTo>
                <a:lnTo>
                  <a:pt x="4893869" y="270662"/>
                </a:lnTo>
                <a:cubicBezTo>
                  <a:pt x="4893869" y="274929"/>
                  <a:pt x="4891430" y="277672"/>
                  <a:pt x="4886553" y="278892"/>
                </a:cubicBezTo>
                <a:lnTo>
                  <a:pt x="4825289" y="294436"/>
                </a:lnTo>
                <a:lnTo>
                  <a:pt x="4821631" y="295351"/>
                </a:lnTo>
                <a:cubicBezTo>
                  <a:pt x="4817973" y="295351"/>
                  <a:pt x="4815230" y="292912"/>
                  <a:pt x="4813402" y="288036"/>
                </a:cubicBezTo>
                <a:cubicBezTo>
                  <a:pt x="4800600" y="249021"/>
                  <a:pt x="4781702" y="220522"/>
                  <a:pt x="4756708" y="202539"/>
                </a:cubicBezTo>
                <a:cubicBezTo>
                  <a:pt x="4731715" y="184556"/>
                  <a:pt x="4699711" y="175564"/>
                  <a:pt x="4660697" y="175564"/>
                </a:cubicBezTo>
                <a:cubicBezTo>
                  <a:pt x="4619244" y="175564"/>
                  <a:pt x="4585563" y="185318"/>
                  <a:pt x="4559655" y="204825"/>
                </a:cubicBezTo>
                <a:cubicBezTo>
                  <a:pt x="4533747" y="224332"/>
                  <a:pt x="4520793" y="249631"/>
                  <a:pt x="4520793" y="280720"/>
                </a:cubicBezTo>
                <a:cubicBezTo>
                  <a:pt x="4520793" y="308762"/>
                  <a:pt x="4532681" y="333298"/>
                  <a:pt x="4556455" y="354330"/>
                </a:cubicBezTo>
                <a:cubicBezTo>
                  <a:pt x="4580229" y="375361"/>
                  <a:pt x="4616805" y="393801"/>
                  <a:pt x="4666183" y="409651"/>
                </a:cubicBezTo>
                <a:lnTo>
                  <a:pt x="4713732" y="425196"/>
                </a:lnTo>
                <a:cubicBezTo>
                  <a:pt x="4780788" y="447141"/>
                  <a:pt x="4829708" y="474573"/>
                  <a:pt x="4860493" y="507492"/>
                </a:cubicBezTo>
                <a:cubicBezTo>
                  <a:pt x="4891278" y="540410"/>
                  <a:pt x="4906670" y="584301"/>
                  <a:pt x="4906670" y="639165"/>
                </a:cubicBezTo>
                <a:cubicBezTo>
                  <a:pt x="4906670" y="676960"/>
                  <a:pt x="4896612" y="710489"/>
                  <a:pt x="4876495" y="739749"/>
                </a:cubicBezTo>
                <a:cubicBezTo>
                  <a:pt x="4856378" y="769010"/>
                  <a:pt x="4828489" y="791870"/>
                  <a:pt x="4792827" y="808329"/>
                </a:cubicBezTo>
                <a:cubicBezTo>
                  <a:pt x="4757166" y="824789"/>
                  <a:pt x="4716475" y="833018"/>
                  <a:pt x="4670755" y="833018"/>
                </a:cubicBezTo>
                <a:cubicBezTo>
                  <a:pt x="4606747" y="833018"/>
                  <a:pt x="4553560" y="817321"/>
                  <a:pt x="4511192" y="785926"/>
                </a:cubicBezTo>
                <a:cubicBezTo>
                  <a:pt x="4468825" y="754532"/>
                  <a:pt x="4438192" y="708050"/>
                  <a:pt x="4419295" y="646480"/>
                </a:cubicBezTo>
                <a:lnTo>
                  <a:pt x="4418381" y="642823"/>
                </a:lnTo>
                <a:cubicBezTo>
                  <a:pt x="4418381" y="638556"/>
                  <a:pt x="4421124" y="635508"/>
                  <a:pt x="4426610" y="633679"/>
                </a:cubicBezTo>
                <a:lnTo>
                  <a:pt x="4484217" y="619049"/>
                </a:lnTo>
                <a:lnTo>
                  <a:pt x="4487875" y="618134"/>
                </a:lnTo>
                <a:cubicBezTo>
                  <a:pt x="4492142" y="618134"/>
                  <a:pt x="4495190" y="620877"/>
                  <a:pt x="4497019" y="626364"/>
                </a:cubicBezTo>
                <a:cubicBezTo>
                  <a:pt x="4512259" y="670255"/>
                  <a:pt x="4533595" y="702411"/>
                  <a:pt x="4561027" y="722833"/>
                </a:cubicBezTo>
                <a:cubicBezTo>
                  <a:pt x="4588459" y="743254"/>
                  <a:pt x="4625035" y="753465"/>
                  <a:pt x="4670755" y="753465"/>
                </a:cubicBezTo>
                <a:cubicBezTo>
                  <a:pt x="4717694" y="753465"/>
                  <a:pt x="4754880" y="743559"/>
                  <a:pt x="4782312" y="723747"/>
                </a:cubicBezTo>
                <a:cubicBezTo>
                  <a:pt x="4809744" y="703935"/>
                  <a:pt x="4823460" y="675741"/>
                  <a:pt x="4823460" y="639165"/>
                </a:cubicBezTo>
                <a:cubicBezTo>
                  <a:pt x="4823460" y="603199"/>
                  <a:pt x="4811573" y="574852"/>
                  <a:pt x="4787798" y="554126"/>
                </a:cubicBezTo>
                <a:cubicBezTo>
                  <a:pt x="4764024" y="533400"/>
                  <a:pt x="4727448" y="514502"/>
                  <a:pt x="4678070" y="497433"/>
                </a:cubicBezTo>
                <a:lnTo>
                  <a:pt x="4624121" y="479145"/>
                </a:lnTo>
                <a:cubicBezTo>
                  <a:pt x="4499762" y="436473"/>
                  <a:pt x="4437583" y="370941"/>
                  <a:pt x="4437583" y="282549"/>
                </a:cubicBezTo>
                <a:cubicBezTo>
                  <a:pt x="4437583" y="246583"/>
                  <a:pt x="4447337" y="214426"/>
                  <a:pt x="4466844" y="186080"/>
                </a:cubicBezTo>
                <a:cubicBezTo>
                  <a:pt x="4486351" y="157734"/>
                  <a:pt x="4513021" y="135636"/>
                  <a:pt x="4546854" y="119786"/>
                </a:cubicBezTo>
                <a:cubicBezTo>
                  <a:pt x="4580687" y="103936"/>
                  <a:pt x="4618634" y="96012"/>
                  <a:pt x="4660697" y="96012"/>
                </a:cubicBezTo>
                <a:close/>
                <a:moveTo>
                  <a:pt x="3980383" y="96012"/>
                </a:moveTo>
                <a:cubicBezTo>
                  <a:pt x="4047439" y="96012"/>
                  <a:pt x="4107027" y="111099"/>
                  <a:pt x="4159148" y="141274"/>
                </a:cubicBezTo>
                <a:cubicBezTo>
                  <a:pt x="4211269" y="171450"/>
                  <a:pt x="4251807" y="214426"/>
                  <a:pt x="4280763" y="270205"/>
                </a:cubicBezTo>
                <a:cubicBezTo>
                  <a:pt x="4309719" y="325983"/>
                  <a:pt x="4324197" y="390753"/>
                  <a:pt x="4324197" y="464515"/>
                </a:cubicBezTo>
                <a:cubicBezTo>
                  <a:pt x="4324197" y="538276"/>
                  <a:pt x="4309719" y="602894"/>
                  <a:pt x="4280763" y="658368"/>
                </a:cubicBezTo>
                <a:cubicBezTo>
                  <a:pt x="4251807" y="713841"/>
                  <a:pt x="4211269" y="756818"/>
                  <a:pt x="4159148" y="787298"/>
                </a:cubicBezTo>
                <a:cubicBezTo>
                  <a:pt x="4107027" y="817778"/>
                  <a:pt x="4047439" y="833018"/>
                  <a:pt x="3980383" y="833018"/>
                </a:cubicBezTo>
                <a:cubicBezTo>
                  <a:pt x="3913937" y="833018"/>
                  <a:pt x="3854500" y="817778"/>
                  <a:pt x="3802075" y="787298"/>
                </a:cubicBezTo>
                <a:cubicBezTo>
                  <a:pt x="3749649" y="756818"/>
                  <a:pt x="3708806" y="713841"/>
                  <a:pt x="3679545" y="658368"/>
                </a:cubicBezTo>
                <a:cubicBezTo>
                  <a:pt x="3650284" y="602894"/>
                  <a:pt x="3635654" y="538276"/>
                  <a:pt x="3635654" y="464515"/>
                </a:cubicBezTo>
                <a:cubicBezTo>
                  <a:pt x="3635654" y="390753"/>
                  <a:pt x="3650284" y="325983"/>
                  <a:pt x="3679545" y="270205"/>
                </a:cubicBezTo>
                <a:cubicBezTo>
                  <a:pt x="3708806" y="214426"/>
                  <a:pt x="3749497" y="171450"/>
                  <a:pt x="3801618" y="141274"/>
                </a:cubicBezTo>
                <a:cubicBezTo>
                  <a:pt x="3853738" y="111099"/>
                  <a:pt x="3913327" y="96012"/>
                  <a:pt x="3980383" y="96012"/>
                </a:cubicBezTo>
                <a:close/>
                <a:moveTo>
                  <a:pt x="6590080" y="45720"/>
                </a:moveTo>
                <a:cubicBezTo>
                  <a:pt x="6593128" y="45720"/>
                  <a:pt x="6595872" y="46939"/>
                  <a:pt x="6598310" y="49377"/>
                </a:cubicBezTo>
                <a:cubicBezTo>
                  <a:pt x="6615379" y="64008"/>
                  <a:pt x="6631991" y="81076"/>
                  <a:pt x="6648145" y="100584"/>
                </a:cubicBezTo>
                <a:cubicBezTo>
                  <a:pt x="6664300" y="120091"/>
                  <a:pt x="6677558" y="139293"/>
                  <a:pt x="6687921" y="158191"/>
                </a:cubicBezTo>
                <a:cubicBezTo>
                  <a:pt x="6689141" y="160629"/>
                  <a:pt x="6689750" y="162458"/>
                  <a:pt x="6689750" y="163677"/>
                </a:cubicBezTo>
                <a:cubicBezTo>
                  <a:pt x="6689750" y="166725"/>
                  <a:pt x="6687921" y="169773"/>
                  <a:pt x="6684263" y="172821"/>
                </a:cubicBezTo>
                <a:lnTo>
                  <a:pt x="6652260" y="193852"/>
                </a:lnTo>
                <a:cubicBezTo>
                  <a:pt x="6650431" y="195072"/>
                  <a:pt x="6647992" y="195681"/>
                  <a:pt x="6644944" y="195681"/>
                </a:cubicBezTo>
                <a:cubicBezTo>
                  <a:pt x="6641287" y="195681"/>
                  <a:pt x="6638544" y="193852"/>
                  <a:pt x="6636715" y="190195"/>
                </a:cubicBezTo>
                <a:cubicBezTo>
                  <a:pt x="6614160" y="150571"/>
                  <a:pt x="6586118" y="114300"/>
                  <a:pt x="6552590" y="81381"/>
                </a:cubicBezTo>
                <a:cubicBezTo>
                  <a:pt x="6550152" y="78943"/>
                  <a:pt x="6548933" y="76504"/>
                  <a:pt x="6548933" y="74066"/>
                </a:cubicBezTo>
                <a:cubicBezTo>
                  <a:pt x="6548933" y="71018"/>
                  <a:pt x="6550761" y="68580"/>
                  <a:pt x="6554419" y="66751"/>
                </a:cubicBezTo>
                <a:lnTo>
                  <a:pt x="6582766" y="48463"/>
                </a:lnTo>
                <a:cubicBezTo>
                  <a:pt x="6585813" y="46634"/>
                  <a:pt x="6588252" y="45720"/>
                  <a:pt x="6590080" y="45720"/>
                </a:cubicBezTo>
                <a:close/>
                <a:moveTo>
                  <a:pt x="6147511" y="31089"/>
                </a:moveTo>
                <a:lnTo>
                  <a:pt x="6187744" y="31089"/>
                </a:lnTo>
                <a:cubicBezTo>
                  <a:pt x="6195060" y="31089"/>
                  <a:pt x="6198718" y="34747"/>
                  <a:pt x="6198718" y="42062"/>
                </a:cubicBezTo>
                <a:lnTo>
                  <a:pt x="6198718" y="100584"/>
                </a:lnTo>
                <a:lnTo>
                  <a:pt x="6368796" y="100584"/>
                </a:lnTo>
                <a:cubicBezTo>
                  <a:pt x="6376111" y="100584"/>
                  <a:pt x="6379769" y="104241"/>
                  <a:pt x="6379769" y="111556"/>
                </a:cubicBezTo>
                <a:lnTo>
                  <a:pt x="6379769" y="142646"/>
                </a:lnTo>
                <a:cubicBezTo>
                  <a:pt x="6379769" y="149961"/>
                  <a:pt x="6376111" y="153619"/>
                  <a:pt x="6368796" y="153619"/>
                </a:cubicBezTo>
                <a:lnTo>
                  <a:pt x="6198718" y="153619"/>
                </a:lnTo>
                <a:lnTo>
                  <a:pt x="6198718" y="223113"/>
                </a:lnTo>
                <a:lnTo>
                  <a:pt x="6446520" y="223113"/>
                </a:lnTo>
                <a:cubicBezTo>
                  <a:pt x="6444081" y="169468"/>
                  <a:pt x="6442862" y="109423"/>
                  <a:pt x="6442862" y="42976"/>
                </a:cubicBezTo>
                <a:cubicBezTo>
                  <a:pt x="6442862" y="35661"/>
                  <a:pt x="6446520" y="32004"/>
                  <a:pt x="6453835" y="32004"/>
                </a:cubicBezTo>
                <a:lnTo>
                  <a:pt x="6497726" y="31089"/>
                </a:lnTo>
                <a:cubicBezTo>
                  <a:pt x="6505041" y="31089"/>
                  <a:pt x="6508699" y="34747"/>
                  <a:pt x="6508699" y="42062"/>
                </a:cubicBezTo>
                <a:cubicBezTo>
                  <a:pt x="6508699" y="99364"/>
                  <a:pt x="6509613" y="159715"/>
                  <a:pt x="6511442" y="223113"/>
                </a:cubicBezTo>
                <a:lnTo>
                  <a:pt x="6718096" y="223113"/>
                </a:lnTo>
                <a:cubicBezTo>
                  <a:pt x="6725412" y="223113"/>
                  <a:pt x="6729069" y="226771"/>
                  <a:pt x="6729069" y="234086"/>
                </a:cubicBezTo>
                <a:lnTo>
                  <a:pt x="6729069" y="268833"/>
                </a:lnTo>
                <a:cubicBezTo>
                  <a:pt x="6729069" y="276148"/>
                  <a:pt x="6725412" y="279806"/>
                  <a:pt x="6718096" y="279806"/>
                </a:cubicBezTo>
                <a:lnTo>
                  <a:pt x="6513271" y="279806"/>
                </a:lnTo>
                <a:cubicBezTo>
                  <a:pt x="6519976" y="404774"/>
                  <a:pt x="6531559" y="505358"/>
                  <a:pt x="6548018" y="581558"/>
                </a:cubicBezTo>
                <a:cubicBezTo>
                  <a:pt x="6568135" y="543763"/>
                  <a:pt x="6585052" y="503682"/>
                  <a:pt x="6598768" y="461314"/>
                </a:cubicBezTo>
                <a:cubicBezTo>
                  <a:pt x="6612484" y="418947"/>
                  <a:pt x="6622694" y="376732"/>
                  <a:pt x="6629400" y="334670"/>
                </a:cubicBezTo>
                <a:cubicBezTo>
                  <a:pt x="6630009" y="331012"/>
                  <a:pt x="6631533" y="328269"/>
                  <a:pt x="6633972" y="326440"/>
                </a:cubicBezTo>
                <a:cubicBezTo>
                  <a:pt x="6636410" y="324612"/>
                  <a:pt x="6639153" y="324307"/>
                  <a:pt x="6642202" y="325526"/>
                </a:cubicBezTo>
                <a:lnTo>
                  <a:pt x="6678777" y="336499"/>
                </a:lnTo>
                <a:cubicBezTo>
                  <a:pt x="6685483" y="338328"/>
                  <a:pt x="6688226" y="342595"/>
                  <a:pt x="6687007" y="349300"/>
                </a:cubicBezTo>
                <a:cubicBezTo>
                  <a:pt x="6676644" y="403555"/>
                  <a:pt x="6661556" y="457352"/>
                  <a:pt x="6641744" y="510692"/>
                </a:cubicBezTo>
                <a:cubicBezTo>
                  <a:pt x="6621932" y="564032"/>
                  <a:pt x="6598310" y="613257"/>
                  <a:pt x="6570878" y="658368"/>
                </a:cubicBezTo>
                <a:cubicBezTo>
                  <a:pt x="6587337" y="709574"/>
                  <a:pt x="6602577" y="744016"/>
                  <a:pt x="6616598" y="761695"/>
                </a:cubicBezTo>
                <a:cubicBezTo>
                  <a:pt x="6626961" y="775716"/>
                  <a:pt x="6637020" y="782726"/>
                  <a:pt x="6646773" y="782726"/>
                </a:cubicBezTo>
                <a:cubicBezTo>
                  <a:pt x="6660185" y="782726"/>
                  <a:pt x="6671767" y="769924"/>
                  <a:pt x="6681521" y="744321"/>
                </a:cubicBezTo>
                <a:cubicBezTo>
                  <a:pt x="6691274" y="718718"/>
                  <a:pt x="6697980" y="682447"/>
                  <a:pt x="6701637" y="635508"/>
                </a:cubicBezTo>
                <a:cubicBezTo>
                  <a:pt x="6702247" y="630631"/>
                  <a:pt x="6703771" y="627430"/>
                  <a:pt x="6706209" y="625907"/>
                </a:cubicBezTo>
                <a:cubicBezTo>
                  <a:pt x="6708648" y="624382"/>
                  <a:pt x="6711696" y="625145"/>
                  <a:pt x="6715353" y="628193"/>
                </a:cubicBezTo>
                <a:lnTo>
                  <a:pt x="6748272" y="658368"/>
                </a:lnTo>
                <a:cubicBezTo>
                  <a:pt x="6753148" y="662025"/>
                  <a:pt x="6754977" y="666597"/>
                  <a:pt x="6753758" y="672084"/>
                </a:cubicBezTo>
                <a:cubicBezTo>
                  <a:pt x="6746443" y="733653"/>
                  <a:pt x="6732574" y="780897"/>
                  <a:pt x="6712153" y="813816"/>
                </a:cubicBezTo>
                <a:cubicBezTo>
                  <a:pt x="6691732" y="846734"/>
                  <a:pt x="6668719" y="863193"/>
                  <a:pt x="6643116" y="863193"/>
                </a:cubicBezTo>
                <a:cubicBezTo>
                  <a:pt x="6616293" y="863193"/>
                  <a:pt x="6592824" y="849325"/>
                  <a:pt x="6572707" y="821588"/>
                </a:cubicBezTo>
                <a:cubicBezTo>
                  <a:pt x="6552590" y="793851"/>
                  <a:pt x="6536131" y="762609"/>
                  <a:pt x="6523329" y="727862"/>
                </a:cubicBezTo>
                <a:cubicBezTo>
                  <a:pt x="6481876" y="780897"/>
                  <a:pt x="6438290" y="823264"/>
                  <a:pt x="6392570" y="854964"/>
                </a:cubicBezTo>
                <a:cubicBezTo>
                  <a:pt x="6390741" y="856183"/>
                  <a:pt x="6388608" y="856793"/>
                  <a:pt x="6386169" y="856793"/>
                </a:cubicBezTo>
                <a:cubicBezTo>
                  <a:pt x="6383121" y="856793"/>
                  <a:pt x="6380378" y="855573"/>
                  <a:pt x="6377940" y="853135"/>
                </a:cubicBezTo>
                <a:lnTo>
                  <a:pt x="6346850" y="819302"/>
                </a:lnTo>
                <a:cubicBezTo>
                  <a:pt x="6344412" y="816864"/>
                  <a:pt x="6343192" y="814425"/>
                  <a:pt x="6343192" y="811987"/>
                </a:cubicBezTo>
                <a:cubicBezTo>
                  <a:pt x="6343192" y="809549"/>
                  <a:pt x="6345021" y="806805"/>
                  <a:pt x="6348679" y="803757"/>
                </a:cubicBezTo>
                <a:cubicBezTo>
                  <a:pt x="6357823" y="798271"/>
                  <a:pt x="6370320" y="789432"/>
                  <a:pt x="6386169" y="777240"/>
                </a:cubicBezTo>
                <a:lnTo>
                  <a:pt x="6198718" y="777240"/>
                </a:lnTo>
                <a:lnTo>
                  <a:pt x="6198718" y="855878"/>
                </a:lnTo>
                <a:cubicBezTo>
                  <a:pt x="6198718" y="863193"/>
                  <a:pt x="6195060" y="866851"/>
                  <a:pt x="6187744" y="866851"/>
                </a:cubicBezTo>
                <a:lnTo>
                  <a:pt x="6147511" y="866851"/>
                </a:lnTo>
                <a:cubicBezTo>
                  <a:pt x="6140196" y="866851"/>
                  <a:pt x="6136538" y="863193"/>
                  <a:pt x="6136538" y="855878"/>
                </a:cubicBezTo>
                <a:lnTo>
                  <a:pt x="6136538" y="777240"/>
                </a:lnTo>
                <a:lnTo>
                  <a:pt x="5925312" y="777240"/>
                </a:lnTo>
                <a:cubicBezTo>
                  <a:pt x="5917996" y="777240"/>
                  <a:pt x="5914339" y="773582"/>
                  <a:pt x="5914339" y="766267"/>
                </a:cubicBezTo>
                <a:lnTo>
                  <a:pt x="5914339" y="737006"/>
                </a:lnTo>
                <a:cubicBezTo>
                  <a:pt x="5914339" y="729691"/>
                  <a:pt x="5917996" y="726033"/>
                  <a:pt x="5925312" y="726033"/>
                </a:cubicBezTo>
                <a:lnTo>
                  <a:pt x="6136538" y="726033"/>
                </a:lnTo>
                <a:lnTo>
                  <a:pt x="6136538" y="676656"/>
                </a:lnTo>
                <a:lnTo>
                  <a:pt x="5971946" y="676656"/>
                </a:lnTo>
                <a:cubicBezTo>
                  <a:pt x="5964631" y="676656"/>
                  <a:pt x="5960973" y="672998"/>
                  <a:pt x="5960973" y="665683"/>
                </a:cubicBezTo>
                <a:lnTo>
                  <a:pt x="5960973" y="443484"/>
                </a:lnTo>
                <a:cubicBezTo>
                  <a:pt x="5960973" y="436168"/>
                  <a:pt x="5964631" y="432511"/>
                  <a:pt x="5971946" y="432511"/>
                </a:cubicBezTo>
                <a:lnTo>
                  <a:pt x="6136538" y="432511"/>
                </a:lnTo>
                <a:lnTo>
                  <a:pt x="6136538" y="384048"/>
                </a:lnTo>
                <a:lnTo>
                  <a:pt x="5941771" y="384048"/>
                </a:lnTo>
                <a:cubicBezTo>
                  <a:pt x="5934456" y="384048"/>
                  <a:pt x="5930798" y="380390"/>
                  <a:pt x="5930798" y="373075"/>
                </a:cubicBezTo>
                <a:lnTo>
                  <a:pt x="5930798" y="343814"/>
                </a:lnTo>
                <a:cubicBezTo>
                  <a:pt x="5930798" y="336499"/>
                  <a:pt x="5934456" y="332841"/>
                  <a:pt x="5941771" y="332841"/>
                </a:cubicBezTo>
                <a:lnTo>
                  <a:pt x="6136538" y="332841"/>
                </a:lnTo>
                <a:lnTo>
                  <a:pt x="6136538" y="277977"/>
                </a:lnTo>
                <a:lnTo>
                  <a:pt x="5919825" y="277977"/>
                </a:lnTo>
                <a:cubicBezTo>
                  <a:pt x="5912510" y="277977"/>
                  <a:pt x="5908853" y="274320"/>
                  <a:pt x="5908853" y="267004"/>
                </a:cubicBezTo>
                <a:lnTo>
                  <a:pt x="5908853" y="234086"/>
                </a:lnTo>
                <a:cubicBezTo>
                  <a:pt x="5908853" y="226771"/>
                  <a:pt x="5912510" y="223113"/>
                  <a:pt x="5919825" y="223113"/>
                </a:cubicBezTo>
                <a:lnTo>
                  <a:pt x="6136538" y="223113"/>
                </a:lnTo>
                <a:lnTo>
                  <a:pt x="6136538" y="153619"/>
                </a:lnTo>
                <a:lnTo>
                  <a:pt x="5961888" y="153619"/>
                </a:lnTo>
                <a:cubicBezTo>
                  <a:pt x="5954573" y="153619"/>
                  <a:pt x="5950915" y="149961"/>
                  <a:pt x="5950915" y="142646"/>
                </a:cubicBezTo>
                <a:lnTo>
                  <a:pt x="5950915" y="111556"/>
                </a:lnTo>
                <a:cubicBezTo>
                  <a:pt x="5950915" y="104241"/>
                  <a:pt x="5954573" y="100584"/>
                  <a:pt x="5961888" y="100584"/>
                </a:cubicBezTo>
                <a:lnTo>
                  <a:pt x="6136538" y="100584"/>
                </a:lnTo>
                <a:lnTo>
                  <a:pt x="6136538" y="42062"/>
                </a:lnTo>
                <a:cubicBezTo>
                  <a:pt x="6136538" y="34747"/>
                  <a:pt x="6140196" y="31089"/>
                  <a:pt x="6147511" y="31089"/>
                </a:cubicBezTo>
                <a:close/>
                <a:moveTo>
                  <a:pt x="5410505" y="31089"/>
                </a:moveTo>
                <a:lnTo>
                  <a:pt x="5448909" y="31089"/>
                </a:lnTo>
                <a:cubicBezTo>
                  <a:pt x="5456224" y="31089"/>
                  <a:pt x="5459882" y="34747"/>
                  <a:pt x="5459882" y="42062"/>
                </a:cubicBezTo>
                <a:lnTo>
                  <a:pt x="5459882" y="110642"/>
                </a:lnTo>
                <a:lnTo>
                  <a:pt x="5638190" y="110642"/>
                </a:lnTo>
                <a:lnTo>
                  <a:pt x="5638190" y="42062"/>
                </a:lnTo>
                <a:cubicBezTo>
                  <a:pt x="5638190" y="34747"/>
                  <a:pt x="5641848" y="31089"/>
                  <a:pt x="5649163" y="31089"/>
                </a:cubicBezTo>
                <a:lnTo>
                  <a:pt x="5687568" y="31089"/>
                </a:lnTo>
                <a:cubicBezTo>
                  <a:pt x="5694883" y="31089"/>
                  <a:pt x="5698541" y="34747"/>
                  <a:pt x="5698541" y="42062"/>
                </a:cubicBezTo>
                <a:lnTo>
                  <a:pt x="5698541" y="110642"/>
                </a:lnTo>
                <a:lnTo>
                  <a:pt x="5808269" y="110642"/>
                </a:lnTo>
                <a:cubicBezTo>
                  <a:pt x="5815584" y="110642"/>
                  <a:pt x="5819241" y="114300"/>
                  <a:pt x="5819241" y="121615"/>
                </a:cubicBezTo>
                <a:lnTo>
                  <a:pt x="5819241" y="157276"/>
                </a:lnTo>
                <a:cubicBezTo>
                  <a:pt x="5819241" y="164592"/>
                  <a:pt x="5815584" y="168249"/>
                  <a:pt x="5808269" y="168249"/>
                </a:cubicBezTo>
                <a:lnTo>
                  <a:pt x="5698541" y="168249"/>
                </a:lnTo>
                <a:lnTo>
                  <a:pt x="5698541" y="237744"/>
                </a:lnTo>
                <a:cubicBezTo>
                  <a:pt x="5698541" y="245059"/>
                  <a:pt x="5694883" y="248716"/>
                  <a:pt x="5687568" y="248716"/>
                </a:cubicBezTo>
                <a:lnTo>
                  <a:pt x="5649163" y="248716"/>
                </a:lnTo>
                <a:cubicBezTo>
                  <a:pt x="5641848" y="248716"/>
                  <a:pt x="5638190" y="245059"/>
                  <a:pt x="5638190" y="237744"/>
                </a:cubicBezTo>
                <a:lnTo>
                  <a:pt x="5638190" y="168249"/>
                </a:lnTo>
                <a:lnTo>
                  <a:pt x="5459882" y="168249"/>
                </a:lnTo>
                <a:lnTo>
                  <a:pt x="5459882" y="237744"/>
                </a:lnTo>
                <a:cubicBezTo>
                  <a:pt x="5459882" y="245059"/>
                  <a:pt x="5456224" y="248716"/>
                  <a:pt x="5448909" y="248716"/>
                </a:cubicBezTo>
                <a:lnTo>
                  <a:pt x="5410505" y="248716"/>
                </a:lnTo>
                <a:cubicBezTo>
                  <a:pt x="5403189" y="248716"/>
                  <a:pt x="5399532" y="245059"/>
                  <a:pt x="5399532" y="237744"/>
                </a:cubicBezTo>
                <a:lnTo>
                  <a:pt x="5399532" y="168249"/>
                </a:lnTo>
                <a:lnTo>
                  <a:pt x="5287975" y="168249"/>
                </a:lnTo>
                <a:cubicBezTo>
                  <a:pt x="5280660" y="168249"/>
                  <a:pt x="5277002" y="164592"/>
                  <a:pt x="5277002" y="157276"/>
                </a:cubicBezTo>
                <a:lnTo>
                  <a:pt x="5277002" y="121615"/>
                </a:lnTo>
                <a:cubicBezTo>
                  <a:pt x="5277002" y="114300"/>
                  <a:pt x="5280660" y="110642"/>
                  <a:pt x="5287975" y="110642"/>
                </a:cubicBezTo>
                <a:lnTo>
                  <a:pt x="5399532" y="110642"/>
                </a:lnTo>
                <a:lnTo>
                  <a:pt x="5399532" y="42062"/>
                </a:lnTo>
                <a:cubicBezTo>
                  <a:pt x="5399532" y="34747"/>
                  <a:pt x="5403189" y="31089"/>
                  <a:pt x="5410505" y="31089"/>
                </a:cubicBezTo>
                <a:close/>
                <a:moveTo>
                  <a:pt x="5133441" y="31089"/>
                </a:moveTo>
                <a:lnTo>
                  <a:pt x="5176418" y="31089"/>
                </a:lnTo>
                <a:cubicBezTo>
                  <a:pt x="5183734" y="31089"/>
                  <a:pt x="5187391" y="34747"/>
                  <a:pt x="5187391" y="42062"/>
                </a:cubicBezTo>
                <a:lnTo>
                  <a:pt x="5187391" y="203911"/>
                </a:lnTo>
                <a:lnTo>
                  <a:pt x="5272430" y="203911"/>
                </a:lnTo>
                <a:cubicBezTo>
                  <a:pt x="5279745" y="203911"/>
                  <a:pt x="5283403" y="207568"/>
                  <a:pt x="5283403" y="214884"/>
                </a:cubicBezTo>
                <a:lnTo>
                  <a:pt x="5283403" y="254203"/>
                </a:lnTo>
                <a:cubicBezTo>
                  <a:pt x="5283403" y="261518"/>
                  <a:pt x="5279745" y="265176"/>
                  <a:pt x="5272430" y="265176"/>
                </a:cubicBezTo>
                <a:lnTo>
                  <a:pt x="5187391" y="265176"/>
                </a:lnTo>
                <a:lnTo>
                  <a:pt x="5187391" y="458114"/>
                </a:lnTo>
                <a:cubicBezTo>
                  <a:pt x="5220309" y="447141"/>
                  <a:pt x="5245303" y="438302"/>
                  <a:pt x="5262372" y="431596"/>
                </a:cubicBezTo>
                <a:cubicBezTo>
                  <a:pt x="5263591" y="430987"/>
                  <a:pt x="5265420" y="430682"/>
                  <a:pt x="5267858" y="430682"/>
                </a:cubicBezTo>
                <a:cubicBezTo>
                  <a:pt x="5272735" y="430682"/>
                  <a:pt x="5275173" y="433730"/>
                  <a:pt x="5275173" y="439826"/>
                </a:cubicBezTo>
                <a:lnTo>
                  <a:pt x="5275173" y="482803"/>
                </a:lnTo>
                <a:cubicBezTo>
                  <a:pt x="5275173" y="488289"/>
                  <a:pt x="5272430" y="492556"/>
                  <a:pt x="5266944" y="495604"/>
                </a:cubicBezTo>
                <a:cubicBezTo>
                  <a:pt x="5242560" y="505968"/>
                  <a:pt x="5216042" y="515416"/>
                  <a:pt x="5187391" y="523951"/>
                </a:cubicBezTo>
                <a:lnTo>
                  <a:pt x="5187391" y="698601"/>
                </a:lnTo>
                <a:cubicBezTo>
                  <a:pt x="5187391" y="742493"/>
                  <a:pt x="5184800" y="775563"/>
                  <a:pt x="5179619" y="797814"/>
                </a:cubicBezTo>
                <a:cubicBezTo>
                  <a:pt x="5174437" y="820064"/>
                  <a:pt x="5161788" y="836980"/>
                  <a:pt x="5141671" y="848563"/>
                </a:cubicBezTo>
                <a:cubicBezTo>
                  <a:pt x="5121554" y="860145"/>
                  <a:pt x="5089550" y="865632"/>
                  <a:pt x="5045659" y="865022"/>
                </a:cubicBezTo>
                <a:cubicBezTo>
                  <a:pt x="5039563" y="865022"/>
                  <a:pt x="5035296" y="861974"/>
                  <a:pt x="5032857" y="855878"/>
                </a:cubicBezTo>
                <a:lnTo>
                  <a:pt x="5017312" y="811072"/>
                </a:lnTo>
                <a:cubicBezTo>
                  <a:pt x="5016703" y="809853"/>
                  <a:pt x="5016398" y="808329"/>
                  <a:pt x="5016398" y="806501"/>
                </a:cubicBezTo>
                <a:cubicBezTo>
                  <a:pt x="5016398" y="801014"/>
                  <a:pt x="5020056" y="798271"/>
                  <a:pt x="5027371" y="798271"/>
                </a:cubicBezTo>
                <a:cubicBezTo>
                  <a:pt x="5055412" y="798880"/>
                  <a:pt x="5075987" y="797052"/>
                  <a:pt x="5089093" y="792784"/>
                </a:cubicBezTo>
                <a:cubicBezTo>
                  <a:pt x="5102200" y="788517"/>
                  <a:pt x="5111039" y="781355"/>
                  <a:pt x="5115610" y="771296"/>
                </a:cubicBezTo>
                <a:cubicBezTo>
                  <a:pt x="5120183" y="761238"/>
                  <a:pt x="5122469" y="745845"/>
                  <a:pt x="5122469" y="725119"/>
                </a:cubicBezTo>
                <a:lnTo>
                  <a:pt x="5122469" y="544068"/>
                </a:lnTo>
                <a:cubicBezTo>
                  <a:pt x="5099304" y="550773"/>
                  <a:pt x="5063642" y="559917"/>
                  <a:pt x="5015484" y="571500"/>
                </a:cubicBezTo>
                <a:lnTo>
                  <a:pt x="5010912" y="572414"/>
                </a:lnTo>
                <a:cubicBezTo>
                  <a:pt x="5006644" y="572414"/>
                  <a:pt x="5003596" y="569671"/>
                  <a:pt x="5001768" y="564184"/>
                </a:cubicBezTo>
                <a:lnTo>
                  <a:pt x="4990795" y="520293"/>
                </a:lnTo>
                <a:lnTo>
                  <a:pt x="4990795" y="517550"/>
                </a:lnTo>
                <a:cubicBezTo>
                  <a:pt x="4990795" y="512064"/>
                  <a:pt x="4993538" y="508406"/>
                  <a:pt x="4999024" y="506577"/>
                </a:cubicBezTo>
                <a:cubicBezTo>
                  <a:pt x="5047183" y="496824"/>
                  <a:pt x="5088331" y="487070"/>
                  <a:pt x="5122469" y="477316"/>
                </a:cubicBezTo>
                <a:lnTo>
                  <a:pt x="5122469" y="265176"/>
                </a:lnTo>
                <a:lnTo>
                  <a:pt x="5018227" y="265176"/>
                </a:lnTo>
                <a:cubicBezTo>
                  <a:pt x="5010912" y="265176"/>
                  <a:pt x="5007254" y="261518"/>
                  <a:pt x="5007254" y="254203"/>
                </a:cubicBezTo>
                <a:lnTo>
                  <a:pt x="5007254" y="214884"/>
                </a:lnTo>
                <a:cubicBezTo>
                  <a:pt x="5007254" y="207568"/>
                  <a:pt x="5010912" y="203911"/>
                  <a:pt x="5018227" y="203911"/>
                </a:cubicBezTo>
                <a:lnTo>
                  <a:pt x="5122469" y="203911"/>
                </a:lnTo>
                <a:lnTo>
                  <a:pt x="5122469" y="42062"/>
                </a:lnTo>
                <a:cubicBezTo>
                  <a:pt x="5122469" y="34747"/>
                  <a:pt x="5126126" y="31089"/>
                  <a:pt x="5133441" y="31089"/>
                </a:cubicBezTo>
                <a:close/>
                <a:moveTo>
                  <a:pt x="641909" y="29260"/>
                </a:moveTo>
                <a:cubicBezTo>
                  <a:pt x="645566" y="29260"/>
                  <a:pt x="648614" y="31089"/>
                  <a:pt x="651053" y="34747"/>
                </a:cubicBezTo>
                <a:cubicBezTo>
                  <a:pt x="666293" y="53644"/>
                  <a:pt x="680923" y="75438"/>
                  <a:pt x="694944" y="100126"/>
                </a:cubicBezTo>
                <a:cubicBezTo>
                  <a:pt x="708965" y="124815"/>
                  <a:pt x="719937" y="148132"/>
                  <a:pt x="727862" y="170078"/>
                </a:cubicBezTo>
                <a:cubicBezTo>
                  <a:pt x="728472" y="171297"/>
                  <a:pt x="728777" y="173126"/>
                  <a:pt x="728777" y="175564"/>
                </a:cubicBezTo>
                <a:cubicBezTo>
                  <a:pt x="728777" y="179832"/>
                  <a:pt x="726338" y="182880"/>
                  <a:pt x="721461" y="184708"/>
                </a:cubicBezTo>
                <a:lnTo>
                  <a:pt x="693115" y="195681"/>
                </a:lnTo>
                <a:cubicBezTo>
                  <a:pt x="691896" y="196291"/>
                  <a:pt x="690372" y="196596"/>
                  <a:pt x="688543" y="196596"/>
                </a:cubicBezTo>
                <a:cubicBezTo>
                  <a:pt x="684276" y="196596"/>
                  <a:pt x="681228" y="194157"/>
                  <a:pt x="679399" y="189280"/>
                </a:cubicBezTo>
                <a:cubicBezTo>
                  <a:pt x="670865" y="166725"/>
                  <a:pt x="660197" y="143408"/>
                  <a:pt x="647395" y="119329"/>
                </a:cubicBezTo>
                <a:cubicBezTo>
                  <a:pt x="634593" y="95250"/>
                  <a:pt x="621182" y="73761"/>
                  <a:pt x="607161" y="54864"/>
                </a:cubicBezTo>
                <a:cubicBezTo>
                  <a:pt x="605333" y="51816"/>
                  <a:pt x="604418" y="49682"/>
                  <a:pt x="604418" y="48463"/>
                </a:cubicBezTo>
                <a:cubicBezTo>
                  <a:pt x="604418" y="44805"/>
                  <a:pt x="606857" y="42062"/>
                  <a:pt x="611733" y="40233"/>
                </a:cubicBezTo>
                <a:lnTo>
                  <a:pt x="636422" y="30175"/>
                </a:lnTo>
                <a:cubicBezTo>
                  <a:pt x="637641" y="29565"/>
                  <a:pt x="639470" y="29260"/>
                  <a:pt x="641909" y="29260"/>
                </a:cubicBezTo>
                <a:close/>
                <a:moveTo>
                  <a:pt x="736092" y="0"/>
                </a:moveTo>
                <a:cubicBezTo>
                  <a:pt x="739140" y="0"/>
                  <a:pt x="742188" y="1524"/>
                  <a:pt x="745236" y="4572"/>
                </a:cubicBezTo>
                <a:cubicBezTo>
                  <a:pt x="759866" y="22860"/>
                  <a:pt x="774649" y="44043"/>
                  <a:pt x="789584" y="68122"/>
                </a:cubicBezTo>
                <a:cubicBezTo>
                  <a:pt x="804519" y="92202"/>
                  <a:pt x="816864" y="115214"/>
                  <a:pt x="826617" y="137160"/>
                </a:cubicBezTo>
                <a:cubicBezTo>
                  <a:pt x="827227" y="138379"/>
                  <a:pt x="827532" y="139903"/>
                  <a:pt x="827532" y="141732"/>
                </a:cubicBezTo>
                <a:cubicBezTo>
                  <a:pt x="827532" y="146608"/>
                  <a:pt x="825093" y="149656"/>
                  <a:pt x="820217" y="150876"/>
                </a:cubicBezTo>
                <a:lnTo>
                  <a:pt x="793699" y="161848"/>
                </a:lnTo>
                <a:cubicBezTo>
                  <a:pt x="792480" y="162458"/>
                  <a:pt x="790651" y="162763"/>
                  <a:pt x="788213" y="162763"/>
                </a:cubicBezTo>
                <a:cubicBezTo>
                  <a:pt x="783945" y="162763"/>
                  <a:pt x="780898" y="160629"/>
                  <a:pt x="779069" y="156362"/>
                </a:cubicBezTo>
                <a:cubicBezTo>
                  <a:pt x="770534" y="135026"/>
                  <a:pt x="759562" y="112471"/>
                  <a:pt x="746150" y="88696"/>
                </a:cubicBezTo>
                <a:cubicBezTo>
                  <a:pt x="732739" y="64922"/>
                  <a:pt x="718413" y="43891"/>
                  <a:pt x="703173" y="25603"/>
                </a:cubicBezTo>
                <a:cubicBezTo>
                  <a:pt x="701345" y="22555"/>
                  <a:pt x="700430" y="20116"/>
                  <a:pt x="700430" y="18288"/>
                </a:cubicBezTo>
                <a:cubicBezTo>
                  <a:pt x="700430" y="14630"/>
                  <a:pt x="702564" y="11887"/>
                  <a:pt x="706831" y="10058"/>
                </a:cubicBezTo>
                <a:lnTo>
                  <a:pt x="730605" y="914"/>
                </a:lnTo>
                <a:cubicBezTo>
                  <a:pt x="731825" y="304"/>
                  <a:pt x="733653" y="0"/>
                  <a:pt x="7360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5" name="図 1451">
            <a:extLst>
              <a:ext uri="{FF2B5EF4-FFF2-40B4-BE49-F238E27FC236}">
                <a16:creationId xmlns:a16="http://schemas.microsoft.com/office/drawing/2014/main" id="{46FFD3B6-E163-1686-5D54-BC5832672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6" y="10092597"/>
            <a:ext cx="689386" cy="2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0797205-8A4C-B09C-9369-8F4F8D450F18}"/>
              </a:ext>
            </a:extLst>
          </p:cNvPr>
          <p:cNvSpPr txBox="1"/>
          <p:nvPr/>
        </p:nvSpPr>
        <p:spPr>
          <a:xfrm>
            <a:off x="399450" y="10321061"/>
            <a:ext cx="34509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■関東営業所  東京都千代田区神田須田町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1-2-7-8F 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 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03-5280-9255</a:t>
            </a:r>
          </a:p>
          <a:p>
            <a:pPr algn="l" rtl="0">
              <a:buNone/>
            </a:pP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東海営業部  名古屋市西区上名古屋三丁目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25-28-5F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052-325-2782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2B271F74-AC57-D7E2-8C0B-B6B0C1CEC00B}"/>
              </a:ext>
            </a:extLst>
          </p:cNvPr>
          <p:cNvSpPr txBox="1"/>
          <p:nvPr/>
        </p:nvSpPr>
        <p:spPr>
          <a:xfrm>
            <a:off x="3812912" y="10321061"/>
            <a:ext cx="338858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■関西営業部   大阪市淀川区西中島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14-6-5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TEL:06-6838-4123</a:t>
            </a:r>
          </a:p>
          <a:p>
            <a:pPr algn="l" rtl="0">
              <a:buNone/>
            </a:pP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九州営業部   福岡市博多区上牟田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6-23 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092-481-7812</a:t>
            </a:r>
          </a:p>
          <a:p>
            <a:pPr algn="l" rtl="0">
              <a:buNone/>
            </a:pPr>
            <a:endParaRPr lang="en-US" altLang="zh-TW" sz="700" b="1" kern="10" spc="0" dirty="0">
              <a:ln>
                <a:noFill/>
              </a:ln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52" name="Picture 1" descr="Picture">
            <a:extLst>
              <a:ext uri="{FF2B5EF4-FFF2-40B4-BE49-F238E27FC236}">
                <a16:creationId xmlns:a16="http://schemas.microsoft.com/office/drawing/2014/main" id="{DB6D607F-B19A-8B88-7538-9910C040103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97273" l="1750" r="16500">
                        <a14:foregroundMark x1="5917" y1="10455" x2="5917" y2="10455"/>
                        <a14:foregroundMark x1="7667" y1="5000" x2="7667" y2="5000"/>
                        <a14:foregroundMark x1="10417" y1="93636" x2="10417" y2="93636"/>
                        <a14:foregroundMark x1="9250" y1="97273" x2="9250" y2="97273"/>
                        <a14:foregroundMark x1="3417" y1="83636" x2="3417" y2="83636"/>
                      </a14:backgroundRemoval>
                    </a14:imgEffect>
                  </a14:imgLayer>
                </a14:imgProps>
              </a:ext>
            </a:extLst>
          </a:blip>
          <a:srcRect r="81652"/>
          <a:stretch/>
        </p:blipFill>
        <p:spPr>
          <a:xfrm>
            <a:off x="810778" y="4469717"/>
            <a:ext cx="2095400" cy="2171500"/>
          </a:xfrm>
          <a:prstGeom prst="rect">
            <a:avLst/>
          </a:prstGeom>
        </p:spPr>
      </p:pic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183E3F24-E3FE-4FF4-01C4-78F9C34900AB}"/>
              </a:ext>
            </a:extLst>
          </p:cNvPr>
          <p:cNvSpPr txBox="1"/>
          <p:nvPr/>
        </p:nvSpPr>
        <p:spPr>
          <a:xfrm>
            <a:off x="354974" y="3928397"/>
            <a:ext cx="68599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26</a:t>
            </a:r>
            <a:r>
              <a:rPr kumimoji="1" lang="ja-JP" altLang="en-US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コア</a:t>
            </a:r>
            <a:r>
              <a:rPr kumimoji="1" lang="en-US" altLang="ja-JP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CPU</a:t>
            </a:r>
            <a:r>
              <a:rPr kumimoji="1" lang="ja-JP" altLang="en-US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で流体計算などシュミレーション用途におすすめ</a:t>
            </a:r>
            <a:endParaRPr lang="en-US" altLang="ja-JP" sz="1400" b="1" dirty="0">
              <a:latin typeface="ヒラギノ角ゴ5" panose="020B0500000000000000" pitchFamily="50" charset="-128"/>
              <a:ea typeface="ヒラギノ角ゴ5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AF8F2F70-1070-412F-93FB-659B6AB70915}"/>
              </a:ext>
            </a:extLst>
          </p:cNvPr>
          <p:cNvSpPr txBox="1"/>
          <p:nvPr/>
        </p:nvSpPr>
        <p:spPr>
          <a:xfrm>
            <a:off x="3170955" y="5057982"/>
            <a:ext cx="406427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Xeon W7-2595X  </a:t>
            </a:r>
            <a:r>
              <a:rPr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26C 52T</a:t>
            </a:r>
            <a:r>
              <a:rPr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</a:t>
            </a:r>
            <a:r>
              <a:rPr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2.8~4.8GHz</a:t>
            </a:r>
            <a:endParaRPr kumimoji="1" lang="en-US" altLang="ja-JP" sz="10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メモリ：</a:t>
            </a:r>
            <a: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256GB(32GB x8)</a:t>
            </a:r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-5600</a:t>
            </a:r>
            <a:endParaRPr kumimoji="1"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：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2TB (M.2 </a:t>
            </a:r>
            <a:r>
              <a:rPr kumimoji="1" lang="en-US" altLang="ja-JP" sz="1000" b="1" dirty="0" err="1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  <a:r>
              <a:rPr kumimoji="1"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pl-PL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R:</a:t>
            </a:r>
            <a:r>
              <a:rPr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7000</a:t>
            </a:r>
            <a:r>
              <a:rPr lang="pl-PL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MB/s | W:</a:t>
            </a:r>
            <a:r>
              <a:rPr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70</a:t>
            </a:r>
            <a:r>
              <a:rPr lang="pl-PL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00MB/s</a:t>
            </a:r>
            <a:r>
              <a:rPr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×2</a:t>
            </a:r>
            <a:endParaRPr lang="en-US" altLang="ja-JP" sz="10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Windows11 Pro+Ubuntu24.04</a:t>
            </a: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000" b="1" dirty="0">
                <a:latin typeface="游ゴシック" panose="020B0400000000000000" pitchFamily="50" charset="-128"/>
                <a:cs typeface="Segoe UI" panose="020B0502040204020203" pitchFamily="34" charset="0"/>
              </a:rPr>
              <a:t>NVIDIA  RTX 2000Ada  16GB</a:t>
            </a:r>
            <a:endParaRPr kumimoji="1"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1000W  80PLUS GOLD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0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■3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年間センドバック保証</a:t>
            </a:r>
            <a:endParaRPr kumimoji="1" lang="en-US" altLang="ja-JP" sz="10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69A5EB72-EB58-FCC3-758F-4C91B1710A3E}"/>
              </a:ext>
            </a:extLst>
          </p:cNvPr>
          <p:cNvSpPr txBox="1"/>
          <p:nvPr/>
        </p:nvSpPr>
        <p:spPr>
          <a:xfrm>
            <a:off x="3213881" y="6265342"/>
            <a:ext cx="198921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APPLEID</a:t>
            </a:r>
          </a:p>
          <a:p>
            <a:r>
              <a:rPr kumimoji="1" lang="en-US" altLang="ja-JP" sz="900" b="1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WST-W72595XS3N2TTNVM</a:t>
            </a:r>
            <a:r>
              <a:rPr kumimoji="1" lang="ja-JP" altLang="en-US" sz="900" b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カスタマイズモデル</a:t>
            </a:r>
            <a:endParaRPr kumimoji="1" lang="ja-JP" altLang="en-US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1A424734-7BFD-175A-1985-0A63AC3B6AEA}"/>
              </a:ext>
            </a:extLst>
          </p:cNvPr>
          <p:cNvSpPr txBox="1"/>
          <p:nvPr/>
        </p:nvSpPr>
        <p:spPr>
          <a:xfrm>
            <a:off x="5122095" y="6272128"/>
            <a:ext cx="2867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オープン価格</a:t>
            </a:r>
          </a:p>
        </p:txBody>
      </p:sp>
      <p:pic>
        <p:nvPicPr>
          <p:cNvPr id="160" name="図 1110">
            <a:extLst>
              <a:ext uri="{FF2B5EF4-FFF2-40B4-BE49-F238E27FC236}">
                <a16:creationId xmlns:a16="http://schemas.microsoft.com/office/drawing/2014/main" id="{786D724D-553F-43CD-A706-5372A573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35" y="4528923"/>
            <a:ext cx="672040" cy="45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1B2F3C9B-C594-305E-019C-BD5FFD391352}"/>
              </a:ext>
            </a:extLst>
          </p:cNvPr>
          <p:cNvSpPr txBox="1"/>
          <p:nvPr/>
        </p:nvSpPr>
        <p:spPr>
          <a:xfrm>
            <a:off x="2494143" y="2943010"/>
            <a:ext cx="433097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■対応</a:t>
            </a:r>
            <a:r>
              <a:rPr lang="en-US" altLang="ja-JP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OS</a:t>
            </a:r>
            <a:r>
              <a:rPr lang="ja-JP" alt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が異なるソフトウェアにも対応可能</a:t>
            </a:r>
            <a:endParaRPr lang="en-US" altLang="ja-JP" sz="12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■</a:t>
            </a:r>
            <a:r>
              <a:rPr lang="en-US" altLang="ja-JP" sz="12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AI</a:t>
            </a:r>
            <a:r>
              <a:rPr lang="ja-JP" altLang="en-US" sz="12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開発＋汎用的な利用が可能</a:t>
            </a:r>
            <a:endParaRPr lang="en-US" altLang="ja-JP" sz="12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■</a:t>
            </a:r>
            <a:r>
              <a:rPr lang="en-US" altLang="ja-JP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2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台にまとめて</a:t>
            </a:r>
            <a:r>
              <a:rPr lang="ja-JP" alt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ハードウェアのコストを削減</a:t>
            </a:r>
            <a:endParaRPr lang="en-US" altLang="ja-JP" sz="12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sz="12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25" name="WordArt 12">
            <a:extLst>
              <a:ext uri="{FF2B5EF4-FFF2-40B4-BE49-F238E27FC236}">
                <a16:creationId xmlns:a16="http://schemas.microsoft.com/office/drawing/2014/main" id="{6C6827FB-2489-BD6D-A2FB-D34A718CFD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5799" y="8277887"/>
            <a:ext cx="59912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以下のようなお悩みはありませんか？</a:t>
            </a:r>
          </a:p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「仮想マシンだと、実質リモートマシンの操作になるので開発環境にしては操作が煩雑」</a:t>
            </a:r>
          </a:p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「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Linux on Windows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だと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CUI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コマンドなど異なる操作体系が混在するため、常に今どちらの環境にいるか考える必要がある」</a:t>
            </a:r>
          </a:p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「同じコマンドの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SSH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でもファイルの権限回りなどシステムが違い問題が発生する」など、そのようなお悩みを解決します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!</a:t>
            </a:r>
            <a:endParaRPr lang="ja-JP" altLang="en-US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</p:txBody>
      </p:sp>
      <p:pic>
        <p:nvPicPr>
          <p:cNvPr id="1026" name="Picture 13">
            <a:extLst>
              <a:ext uri="{FF2B5EF4-FFF2-40B4-BE49-F238E27FC236}">
                <a16:creationId xmlns:a16="http://schemas.microsoft.com/office/drawing/2014/main" id="{30189DC4-03B7-E8D7-BFAC-802EC0AF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4" y="6939288"/>
            <a:ext cx="68246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図 8">
            <a:extLst>
              <a:ext uri="{FF2B5EF4-FFF2-40B4-BE49-F238E27FC236}">
                <a16:creationId xmlns:a16="http://schemas.microsoft.com/office/drawing/2014/main" id="{7A6433F3-F1C5-A3F7-CC44-6419C791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9" y="7480625"/>
            <a:ext cx="1598612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図 8">
            <a:extLst>
              <a:ext uri="{FF2B5EF4-FFF2-40B4-BE49-F238E27FC236}">
                <a16:creationId xmlns:a16="http://schemas.microsoft.com/office/drawing/2014/main" id="{33DE7A78-58F1-E0FB-D505-5A2E95C4D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56" y="8512500"/>
            <a:ext cx="1598613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図 36">
            <a:extLst>
              <a:ext uri="{FF2B5EF4-FFF2-40B4-BE49-F238E27FC236}">
                <a16:creationId xmlns:a16="http://schemas.microsoft.com/office/drawing/2014/main" id="{C16094B4-0202-76E3-337D-EF87BA21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6" b="25591"/>
          <a:stretch>
            <a:fillRect/>
          </a:stretch>
        </p:blipFill>
        <p:spPr bwMode="auto">
          <a:xfrm>
            <a:off x="477619" y="6955163"/>
            <a:ext cx="67373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41">
            <a:extLst>
              <a:ext uri="{FF2B5EF4-FFF2-40B4-BE49-F238E27FC236}">
                <a16:creationId xmlns:a16="http://schemas.microsoft.com/office/drawing/2014/main" id="{CBA402C8-F46B-1128-4336-814CE9CEC99C}"/>
              </a:ext>
            </a:extLst>
          </p:cNvPr>
          <p:cNvGrpSpPr>
            <a:grpSpLocks/>
          </p:cNvGrpSpPr>
          <p:nvPr/>
        </p:nvGrpSpPr>
        <p:grpSpPr bwMode="auto">
          <a:xfrm>
            <a:off x="3957419" y="7677475"/>
            <a:ext cx="1033462" cy="481013"/>
            <a:chOff x="6290" y="8015"/>
            <a:chExt cx="1697" cy="791"/>
          </a:xfrm>
        </p:grpSpPr>
        <p:sp>
          <p:nvSpPr>
            <p:cNvPr id="1033" name="Rectangle 42">
              <a:extLst>
                <a:ext uri="{FF2B5EF4-FFF2-40B4-BE49-F238E27FC236}">
                  <a16:creationId xmlns:a16="http://schemas.microsoft.com/office/drawing/2014/main" id="{44AD3B12-F283-4D39-9E09-B1D5DD7C5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0" y="8015"/>
              <a:ext cx="1697" cy="79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34" name="Picture 43">
              <a:extLst>
                <a:ext uri="{FF2B5EF4-FFF2-40B4-BE49-F238E27FC236}">
                  <a16:creationId xmlns:a16="http://schemas.microsoft.com/office/drawing/2014/main" id="{9F8EED98-39EF-3E4C-6320-81A9E535C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" y="8078"/>
              <a:ext cx="67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5F1834BD-9AF4-4B53-B055-5C5203AA1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9" y="8083"/>
              <a:ext cx="673" cy="673"/>
              <a:chOff x="1709" y="9111"/>
              <a:chExt cx="907" cy="907"/>
            </a:xfrm>
          </p:grpSpPr>
          <p:sp>
            <p:nvSpPr>
              <p:cNvPr id="1041" name="Rectangle 45">
                <a:extLst>
                  <a:ext uri="{FF2B5EF4-FFF2-40B4-BE49-F238E27FC236}">
                    <a16:creationId xmlns:a16="http://schemas.microsoft.com/office/drawing/2014/main" id="{E3368BD7-EB26-22DD-9743-CACFB4229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9111"/>
                <a:ext cx="907" cy="907"/>
              </a:xfrm>
              <a:prstGeom prst="rect">
                <a:avLst/>
              </a:prstGeom>
              <a:solidFill>
                <a:srgbClr val="EA4F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043" name="Group 46">
                <a:extLst>
                  <a:ext uri="{FF2B5EF4-FFF2-40B4-BE49-F238E27FC236}">
                    <a16:creationId xmlns:a16="http://schemas.microsoft.com/office/drawing/2014/main" id="{067FA3DA-D1DC-AB8E-4F16-B359CC325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3" y="9203"/>
                <a:ext cx="443" cy="443"/>
                <a:chOff x="1701" y="1985"/>
                <a:chExt cx="2430" cy="2430"/>
              </a:xfrm>
            </p:grpSpPr>
            <p:sp>
              <p:nvSpPr>
                <p:cNvPr id="1046" name="楕円 2">
                  <a:extLst>
                    <a:ext uri="{FF2B5EF4-FFF2-40B4-BE49-F238E27FC236}">
                      <a16:creationId xmlns:a16="http://schemas.microsoft.com/office/drawing/2014/main" id="{5DBF262E-1672-5B52-D80D-0078B406B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985"/>
                  <a:ext cx="2430" cy="2430"/>
                </a:xfrm>
                <a:prstGeom prst="ellipse">
                  <a:avLst/>
                </a:prstGeom>
                <a:noFill/>
                <a:ln w="12700" algn="ctr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E4815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1047" name="Group 48">
                  <a:extLst>
                    <a:ext uri="{FF2B5EF4-FFF2-40B4-BE49-F238E27FC236}">
                      <a16:creationId xmlns:a16="http://schemas.microsoft.com/office/drawing/2014/main" id="{2863AA7F-2069-2528-A086-3D52D02D3D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6" y="2317"/>
                  <a:ext cx="1695" cy="1769"/>
                  <a:chOff x="1926" y="2317"/>
                  <a:chExt cx="1695" cy="1769"/>
                </a:xfrm>
              </p:grpSpPr>
              <p:sp>
                <p:nvSpPr>
                  <p:cNvPr id="1048" name="フリーフォーム: 図形 3">
                    <a:extLst>
                      <a:ext uri="{FF2B5EF4-FFF2-40B4-BE49-F238E27FC236}">
                        <a16:creationId xmlns:a16="http://schemas.microsoft.com/office/drawing/2014/main" id="{9B84233F-C682-F66B-B574-F85C71F3B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7" y="2484"/>
                    <a:ext cx="1024" cy="667"/>
                  </a:xfrm>
                  <a:custGeom>
                    <a:avLst/>
                    <a:gdLst>
                      <a:gd name="T0" fmla="*/ 532591 w 1736891"/>
                      <a:gd name="T1" fmla="*/ 0 h 1133058"/>
                      <a:gd name="T2" fmla="*/ 870478 w 1736891"/>
                      <a:gd name="T3" fmla="*/ 47886 h 1133058"/>
                      <a:gd name="T4" fmla="*/ 870981 w 1736891"/>
                      <a:gd name="T5" fmla="*/ 48058 h 1133058"/>
                      <a:gd name="T6" fmla="*/ 876638 w 1736891"/>
                      <a:gd name="T7" fmla="*/ 104174 h 1133058"/>
                      <a:gd name="T8" fmla="*/ 1234045 w 1736891"/>
                      <a:gd name="T9" fmla="*/ 395469 h 1133058"/>
                      <a:gd name="T10" fmla="*/ 1376049 w 1736891"/>
                      <a:gd name="T11" fmla="*/ 366800 h 1133058"/>
                      <a:gd name="T12" fmla="*/ 1390351 w 1736891"/>
                      <a:gd name="T13" fmla="*/ 359037 h 1133058"/>
                      <a:gd name="T14" fmla="*/ 1421949 w 1736891"/>
                      <a:gd name="T15" fmla="*/ 390448 h 1133058"/>
                      <a:gd name="T16" fmla="*/ 1734442 w 1736891"/>
                      <a:gd name="T17" fmla="*/ 1084568 h 1133058"/>
                      <a:gd name="T18" fmla="*/ 1736891 w 1736891"/>
                      <a:gd name="T19" fmla="*/ 1133058 h 1133058"/>
                      <a:gd name="T20" fmla="*/ 1314180 w 1736891"/>
                      <a:gd name="T21" fmla="*/ 1133058 h 1133058"/>
                      <a:gd name="T22" fmla="*/ 1313914 w 1736891"/>
                      <a:gd name="T23" fmla="*/ 1127788 h 1133058"/>
                      <a:gd name="T24" fmla="*/ 532591 w 1736891"/>
                      <a:gd name="T25" fmla="*/ 422710 h 1133058"/>
                      <a:gd name="T26" fmla="*/ 226887 w 1736891"/>
                      <a:gd name="T27" fmla="*/ 484429 h 1133058"/>
                      <a:gd name="T28" fmla="*/ 208497 w 1736891"/>
                      <a:gd name="T29" fmla="*/ 494411 h 1133058"/>
                      <a:gd name="T30" fmla="*/ 0 w 1736891"/>
                      <a:gd name="T31" fmla="*/ 124972 h 1133058"/>
                      <a:gd name="T32" fmla="*/ 62348 w 1736891"/>
                      <a:gd name="T33" fmla="*/ 94937 h 1133058"/>
                      <a:gd name="T34" fmla="*/ 532591 w 1736891"/>
                      <a:gd name="T35" fmla="*/ 0 h 113305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736891" h="1133058">
                        <a:moveTo>
                          <a:pt x="532591" y="0"/>
                        </a:moveTo>
                        <a:cubicBezTo>
                          <a:pt x="649874" y="0"/>
                          <a:pt x="763254" y="16713"/>
                          <a:pt x="870478" y="47886"/>
                        </a:cubicBezTo>
                        <a:lnTo>
                          <a:pt x="870981" y="48058"/>
                        </a:lnTo>
                        <a:lnTo>
                          <a:pt x="876638" y="104174"/>
                        </a:lnTo>
                        <a:cubicBezTo>
                          <a:pt x="910656" y="270416"/>
                          <a:pt x="1057747" y="395469"/>
                          <a:pt x="1234045" y="395469"/>
                        </a:cubicBezTo>
                        <a:cubicBezTo>
                          <a:pt x="1284416" y="395469"/>
                          <a:pt x="1332403" y="385261"/>
                          <a:pt x="1376049" y="366800"/>
                        </a:cubicBezTo>
                        <a:lnTo>
                          <a:pt x="1390351" y="359037"/>
                        </a:lnTo>
                        <a:lnTo>
                          <a:pt x="1421949" y="390448"/>
                        </a:lnTo>
                        <a:cubicBezTo>
                          <a:pt x="1593677" y="577141"/>
                          <a:pt x="1707376" y="818049"/>
                          <a:pt x="1734442" y="1084568"/>
                        </a:cubicBezTo>
                        <a:lnTo>
                          <a:pt x="1736891" y="1133058"/>
                        </a:lnTo>
                        <a:lnTo>
                          <a:pt x="1314180" y="1133058"/>
                        </a:lnTo>
                        <a:lnTo>
                          <a:pt x="1313914" y="1127788"/>
                        </a:lnTo>
                        <a:cubicBezTo>
                          <a:pt x="1273695" y="731756"/>
                          <a:pt x="939234" y="422710"/>
                          <a:pt x="532591" y="422710"/>
                        </a:cubicBezTo>
                        <a:cubicBezTo>
                          <a:pt x="424153" y="422710"/>
                          <a:pt x="320848" y="444687"/>
                          <a:pt x="226887" y="484429"/>
                        </a:cubicBezTo>
                        <a:lnTo>
                          <a:pt x="208497" y="494411"/>
                        </a:lnTo>
                        <a:lnTo>
                          <a:pt x="0" y="124972"/>
                        </a:lnTo>
                        <a:lnTo>
                          <a:pt x="62348" y="94937"/>
                        </a:lnTo>
                        <a:cubicBezTo>
                          <a:pt x="206882" y="33805"/>
                          <a:pt x="365789" y="0"/>
                          <a:pt x="53259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9" name="フリーフォーム: 図形 4">
                    <a:extLst>
                      <a:ext uri="{FF2B5EF4-FFF2-40B4-BE49-F238E27FC236}">
                        <a16:creationId xmlns:a16="http://schemas.microsoft.com/office/drawing/2014/main" id="{DCAD4EC3-8BF6-14CB-732F-CD313585A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22" y="2601"/>
                    <a:ext cx="422" cy="1187"/>
                  </a:xfrm>
                  <a:custGeom>
                    <a:avLst/>
                    <a:gdLst>
                      <a:gd name="T0" fmla="*/ 505678 w 715473"/>
                      <a:gd name="T1" fmla="*/ 0 h 2014256"/>
                      <a:gd name="T2" fmla="*/ 714709 w 715473"/>
                      <a:gd name="T3" fmla="*/ 370383 h 2014256"/>
                      <a:gd name="T4" fmla="*/ 613522 w 715473"/>
                      <a:gd name="T5" fmla="*/ 453870 h 2014256"/>
                      <a:gd name="T6" fmla="*/ 383490 w 715473"/>
                      <a:gd name="T7" fmla="*/ 1009216 h 2014256"/>
                      <a:gd name="T8" fmla="*/ 613522 w 715473"/>
                      <a:gd name="T9" fmla="*/ 1564562 h 2014256"/>
                      <a:gd name="T10" fmla="*/ 715473 w 715473"/>
                      <a:gd name="T11" fmla="*/ 1648679 h 2014256"/>
                      <a:gd name="T12" fmla="*/ 498804 w 715473"/>
                      <a:gd name="T13" fmla="*/ 2014256 h 2014256"/>
                      <a:gd name="T14" fmla="*/ 493414 w 715473"/>
                      <a:gd name="T15" fmla="*/ 2010982 h 2014256"/>
                      <a:gd name="T16" fmla="*/ 44577 w 715473"/>
                      <a:gd name="T17" fmla="*/ 1452192 h 2014256"/>
                      <a:gd name="T18" fmla="*/ 161 w 715473"/>
                      <a:gd name="T19" fmla="*/ 1315290 h 2014256"/>
                      <a:gd name="T20" fmla="*/ 6181 w 715473"/>
                      <a:gd name="T21" fmla="*/ 1312022 h 2014256"/>
                      <a:gd name="T22" fmla="*/ 167026 w 715473"/>
                      <a:gd name="T23" fmla="*/ 1009508 h 2014256"/>
                      <a:gd name="T24" fmla="*/ 6181 w 715473"/>
                      <a:gd name="T25" fmla="*/ 706994 h 2014256"/>
                      <a:gd name="T26" fmla="*/ 0 w 715473"/>
                      <a:gd name="T27" fmla="*/ 703640 h 2014256"/>
                      <a:gd name="T28" fmla="*/ 44577 w 715473"/>
                      <a:gd name="T29" fmla="*/ 566241 h 2014256"/>
                      <a:gd name="T30" fmla="*/ 493414 w 715473"/>
                      <a:gd name="T31" fmla="*/ 7450 h 2014256"/>
                      <a:gd name="T32" fmla="*/ 505678 w 715473"/>
                      <a:gd name="T33" fmla="*/ 0 h 20142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715473" h="2014256">
                        <a:moveTo>
                          <a:pt x="505678" y="0"/>
                        </a:moveTo>
                        <a:lnTo>
                          <a:pt x="714709" y="370383"/>
                        </a:lnTo>
                        <a:lnTo>
                          <a:pt x="613522" y="453870"/>
                        </a:lnTo>
                        <a:cubicBezTo>
                          <a:pt x="471397" y="595996"/>
                          <a:pt x="383490" y="792340"/>
                          <a:pt x="383490" y="1009216"/>
                        </a:cubicBezTo>
                        <a:cubicBezTo>
                          <a:pt x="383490" y="1226092"/>
                          <a:pt x="471397" y="1422437"/>
                          <a:pt x="613522" y="1564562"/>
                        </a:cubicBezTo>
                        <a:lnTo>
                          <a:pt x="715473" y="1648679"/>
                        </a:lnTo>
                        <a:lnTo>
                          <a:pt x="498804" y="2014256"/>
                        </a:lnTo>
                        <a:lnTo>
                          <a:pt x="493414" y="2010982"/>
                        </a:lnTo>
                        <a:cubicBezTo>
                          <a:pt x="292568" y="1875293"/>
                          <a:pt x="134719" y="1680794"/>
                          <a:pt x="44577" y="1452192"/>
                        </a:cubicBezTo>
                        <a:lnTo>
                          <a:pt x="161" y="1315290"/>
                        </a:lnTo>
                        <a:lnTo>
                          <a:pt x="6181" y="1312022"/>
                        </a:lnTo>
                        <a:cubicBezTo>
                          <a:pt x="103223" y="1246461"/>
                          <a:pt x="167026" y="1135436"/>
                          <a:pt x="167026" y="1009508"/>
                        </a:cubicBezTo>
                        <a:cubicBezTo>
                          <a:pt x="167026" y="883581"/>
                          <a:pt x="103223" y="772555"/>
                          <a:pt x="6181" y="706994"/>
                        </a:cubicBezTo>
                        <a:lnTo>
                          <a:pt x="0" y="703640"/>
                        </a:lnTo>
                        <a:lnTo>
                          <a:pt x="44577" y="566241"/>
                        </a:lnTo>
                        <a:cubicBezTo>
                          <a:pt x="134719" y="337639"/>
                          <a:pt x="292568" y="143140"/>
                          <a:pt x="493414" y="7450"/>
                        </a:cubicBezTo>
                        <a:lnTo>
                          <a:pt x="50567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50" name="フリーフォーム: 図形 5">
                    <a:extLst>
                      <a:ext uri="{FF2B5EF4-FFF2-40B4-BE49-F238E27FC236}">
                        <a16:creationId xmlns:a16="http://schemas.microsoft.com/office/drawing/2014/main" id="{594AAA49-8581-D5AC-63CB-2B078DED59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3" y="3240"/>
                    <a:ext cx="1028" cy="668"/>
                  </a:xfrm>
                  <a:custGeom>
                    <a:avLst/>
                    <a:gdLst>
                      <a:gd name="T0" fmla="*/ 1321427 w 1744137"/>
                      <a:gd name="T1" fmla="*/ 0 h 1133061"/>
                      <a:gd name="T2" fmla="*/ 1744137 w 1744137"/>
                      <a:gd name="T3" fmla="*/ 0 h 1133061"/>
                      <a:gd name="T4" fmla="*/ 1741688 w 1744137"/>
                      <a:gd name="T5" fmla="*/ 48493 h 1133061"/>
                      <a:gd name="T6" fmla="*/ 1429195 w 1744137"/>
                      <a:gd name="T7" fmla="*/ 742613 h 1133061"/>
                      <a:gd name="T8" fmla="*/ 1391484 w 1744137"/>
                      <a:gd name="T9" fmla="*/ 780100 h 1133061"/>
                      <a:gd name="T10" fmla="*/ 1387355 w 1744137"/>
                      <a:gd name="T11" fmla="*/ 777859 h 1133061"/>
                      <a:gd name="T12" fmla="*/ 1245351 w 1744137"/>
                      <a:gd name="T13" fmla="*/ 749190 h 1133061"/>
                      <a:gd name="T14" fmla="*/ 887944 w 1744137"/>
                      <a:gd name="T15" fmla="*/ 1040485 h 1133061"/>
                      <a:gd name="T16" fmla="*/ 883643 w 1744137"/>
                      <a:gd name="T17" fmla="*/ 1083153 h 1133061"/>
                      <a:gd name="T18" fmla="*/ 877724 w 1744137"/>
                      <a:gd name="T19" fmla="*/ 1085175 h 1133061"/>
                      <a:gd name="T20" fmla="*/ 539837 w 1744137"/>
                      <a:gd name="T21" fmla="*/ 1133061 h 1133061"/>
                      <a:gd name="T22" fmla="*/ 69594 w 1744137"/>
                      <a:gd name="T23" fmla="*/ 1038124 h 1133061"/>
                      <a:gd name="T24" fmla="*/ 0 w 1744137"/>
                      <a:gd name="T25" fmla="*/ 1004599 h 1133061"/>
                      <a:gd name="T26" fmla="*/ 216610 w 1744137"/>
                      <a:gd name="T27" fmla="*/ 639121 h 1133061"/>
                      <a:gd name="T28" fmla="*/ 234133 w 1744137"/>
                      <a:gd name="T29" fmla="*/ 648632 h 1133061"/>
                      <a:gd name="T30" fmla="*/ 539837 w 1744137"/>
                      <a:gd name="T31" fmla="*/ 710351 h 1133061"/>
                      <a:gd name="T32" fmla="*/ 1321160 w 1744137"/>
                      <a:gd name="T33" fmla="*/ 5273 h 1133061"/>
                      <a:gd name="T34" fmla="*/ 1321427 w 1744137"/>
                      <a:gd name="T35" fmla="*/ 0 h 113306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744137" h="1133061">
                        <a:moveTo>
                          <a:pt x="1321427" y="0"/>
                        </a:moveTo>
                        <a:lnTo>
                          <a:pt x="1744137" y="0"/>
                        </a:lnTo>
                        <a:lnTo>
                          <a:pt x="1741688" y="48493"/>
                        </a:lnTo>
                        <a:cubicBezTo>
                          <a:pt x="1714622" y="315012"/>
                          <a:pt x="1600923" y="555920"/>
                          <a:pt x="1429195" y="742613"/>
                        </a:cubicBezTo>
                        <a:lnTo>
                          <a:pt x="1391484" y="780100"/>
                        </a:lnTo>
                        <a:lnTo>
                          <a:pt x="1387355" y="777859"/>
                        </a:lnTo>
                        <a:cubicBezTo>
                          <a:pt x="1343709" y="759399"/>
                          <a:pt x="1295722" y="749190"/>
                          <a:pt x="1245351" y="749190"/>
                        </a:cubicBezTo>
                        <a:cubicBezTo>
                          <a:pt x="1069053" y="749190"/>
                          <a:pt x="921962" y="874244"/>
                          <a:pt x="887944" y="1040485"/>
                        </a:cubicBezTo>
                        <a:lnTo>
                          <a:pt x="883643" y="1083153"/>
                        </a:lnTo>
                        <a:lnTo>
                          <a:pt x="877724" y="1085175"/>
                        </a:lnTo>
                        <a:cubicBezTo>
                          <a:pt x="770500" y="1116349"/>
                          <a:pt x="657120" y="1133061"/>
                          <a:pt x="539837" y="1133061"/>
                        </a:cubicBezTo>
                        <a:cubicBezTo>
                          <a:pt x="373035" y="1133061"/>
                          <a:pt x="214128" y="1099256"/>
                          <a:pt x="69594" y="1038124"/>
                        </a:cubicBezTo>
                        <a:lnTo>
                          <a:pt x="0" y="1004599"/>
                        </a:lnTo>
                        <a:lnTo>
                          <a:pt x="216610" y="639121"/>
                        </a:lnTo>
                        <a:lnTo>
                          <a:pt x="234133" y="648632"/>
                        </a:lnTo>
                        <a:cubicBezTo>
                          <a:pt x="328094" y="688375"/>
                          <a:pt x="431399" y="710351"/>
                          <a:pt x="539837" y="710351"/>
                        </a:cubicBezTo>
                        <a:cubicBezTo>
                          <a:pt x="946480" y="710351"/>
                          <a:pt x="1280941" y="401305"/>
                          <a:pt x="1321160" y="5273"/>
                        </a:cubicBezTo>
                        <a:lnTo>
                          <a:pt x="13214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51" name="楕円 6">
                    <a:extLst>
                      <a:ext uri="{FF2B5EF4-FFF2-40B4-BE49-F238E27FC236}">
                        <a16:creationId xmlns:a16="http://schemas.microsoft.com/office/drawing/2014/main" id="{1E38A3FB-CDE2-DB33-D91A-BAAB6208F1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3031"/>
                    <a:ext cx="334" cy="334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52" name="楕円 7">
                    <a:extLst>
                      <a:ext uri="{FF2B5EF4-FFF2-40B4-BE49-F238E27FC236}">
                        <a16:creationId xmlns:a16="http://schemas.microsoft.com/office/drawing/2014/main" id="{BE607FF3-C582-9EE1-ABEA-5B67827595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1" y="2317"/>
                    <a:ext cx="333" cy="33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53" name="楕円 8">
                    <a:extLst>
                      <a:ext uri="{FF2B5EF4-FFF2-40B4-BE49-F238E27FC236}">
                        <a16:creationId xmlns:a16="http://schemas.microsoft.com/office/drawing/2014/main" id="{DB73EFA7-FC46-453B-98AE-414D441E39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1" y="3752"/>
                    <a:ext cx="333" cy="334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044" name="WordArt 55">
                <a:extLst>
                  <a:ext uri="{FF2B5EF4-FFF2-40B4-BE49-F238E27FC236}">
                    <a16:creationId xmlns:a16="http://schemas.microsoft.com/office/drawing/2014/main" id="{CD83F8C0-B054-299A-4E94-3C916691764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34" y="9712"/>
                <a:ext cx="460" cy="10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2857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ubuntu</a:t>
                </a:r>
                <a:endPara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1045" name="WordArt 56">
                <a:extLst>
                  <a:ext uri="{FF2B5EF4-FFF2-40B4-BE49-F238E27FC236}">
                    <a16:creationId xmlns:a16="http://schemas.microsoft.com/office/drawing/2014/main" id="{FAC0B3D1-F5AB-1504-477E-77C715A0798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34" y="9849"/>
                <a:ext cx="460" cy="8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2857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22.04LTS</a:t>
                </a:r>
                <a:endPara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</p:grpSp>
        <p:sp>
          <p:nvSpPr>
            <p:cNvPr id="1036" name="WordArt 57">
              <a:extLst>
                <a:ext uri="{FF2B5EF4-FFF2-40B4-BE49-F238E27FC236}">
                  <a16:creationId xmlns:a16="http://schemas.microsoft.com/office/drawing/2014/main" id="{EFF7D936-9087-2CA7-BB08-DFF1BEFFCEE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078" y="8364"/>
              <a:ext cx="113" cy="1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+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</p:grpSp>
      <p:sp>
        <p:nvSpPr>
          <p:cNvPr id="1055" name="テキスト ボックス 1054">
            <a:extLst>
              <a:ext uri="{FF2B5EF4-FFF2-40B4-BE49-F238E27FC236}">
                <a16:creationId xmlns:a16="http://schemas.microsoft.com/office/drawing/2014/main" id="{1D1D0909-B9FD-9FAB-8932-B3675C3B5687}"/>
              </a:ext>
            </a:extLst>
          </p:cNvPr>
          <p:cNvSpPr txBox="1"/>
          <p:nvPr/>
        </p:nvSpPr>
        <p:spPr>
          <a:xfrm>
            <a:off x="354974" y="7083275"/>
            <a:ext cx="68599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RTX PRO6000</a:t>
            </a:r>
            <a:r>
              <a:rPr kumimoji="1" lang="ja-JP" altLang="en-US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96GB</a:t>
            </a:r>
            <a:r>
              <a:rPr kumimoji="1" lang="ja-JP" altLang="en-US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基搭載で</a:t>
            </a:r>
            <a:r>
              <a:rPr kumimoji="1" lang="en-US" altLang="ja-JP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AI</a:t>
            </a:r>
            <a:r>
              <a:rPr kumimoji="1" lang="ja-JP" altLang="en-US" sz="1400" b="1" dirty="0">
                <a:solidFill>
                  <a:schemeClr val="bg1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  <a:cs typeface="Times New Roman" panose="02020603050405020304" pitchFamily="18" charset="0"/>
              </a:rPr>
              <a:t>開発用途におすすめ</a:t>
            </a:r>
            <a:endParaRPr lang="en-US" altLang="ja-JP" sz="1400" b="1" dirty="0">
              <a:latin typeface="ヒラギノ角ゴ5" panose="020B0500000000000000" pitchFamily="50" charset="-128"/>
              <a:ea typeface="ヒラギノ角ゴ5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57" name="テキスト ボックス 1056">
            <a:extLst>
              <a:ext uri="{FF2B5EF4-FFF2-40B4-BE49-F238E27FC236}">
                <a16:creationId xmlns:a16="http://schemas.microsoft.com/office/drawing/2014/main" id="{5E611354-8541-E235-A8E3-3BD79A0A72A8}"/>
              </a:ext>
            </a:extLst>
          </p:cNvPr>
          <p:cNvSpPr txBox="1"/>
          <p:nvPr/>
        </p:nvSpPr>
        <p:spPr>
          <a:xfrm>
            <a:off x="3209341" y="8218685"/>
            <a:ext cx="406427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Xeon W3-2525  8</a:t>
            </a:r>
            <a:r>
              <a:rPr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 16T</a:t>
            </a:r>
            <a:r>
              <a:rPr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</a:t>
            </a:r>
            <a:r>
              <a:rPr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.5~4.5GHz</a:t>
            </a:r>
            <a:endParaRPr kumimoji="1" lang="en-US" altLang="ja-JP" sz="10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メモリ：</a:t>
            </a:r>
            <a: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256GB(32GB x8)</a:t>
            </a:r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-5600</a:t>
            </a:r>
            <a:endParaRPr kumimoji="1"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：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2TB (M.2 </a:t>
            </a:r>
            <a:r>
              <a:rPr kumimoji="1" lang="en-US" altLang="ja-JP" sz="1000" b="1" dirty="0" err="1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  <a:r>
              <a:rPr kumimoji="1"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pl-PL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R:</a:t>
            </a:r>
            <a:r>
              <a:rPr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7000</a:t>
            </a:r>
            <a:r>
              <a:rPr lang="pl-PL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MB/s | W:</a:t>
            </a:r>
            <a:r>
              <a:rPr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70</a:t>
            </a:r>
            <a:r>
              <a:rPr lang="pl-PL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00MB/s</a:t>
            </a:r>
            <a:r>
              <a:rPr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×2</a:t>
            </a:r>
            <a:endParaRPr lang="en-US" altLang="ja-JP" sz="10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Windows11 Pro+Ubuntu24.04</a:t>
            </a:r>
          </a:p>
          <a:p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NVIDIA  RTX PRO 6000 96GB</a:t>
            </a:r>
            <a:r>
              <a:rPr kumimoji="1" lang="ja-JP" altLang="en-US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000" b="1" dirty="0">
                <a:solidFill>
                  <a:srgbClr val="FF0000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×2</a:t>
            </a:r>
            <a:endParaRPr kumimoji="1" lang="en-US" altLang="ja-JP" sz="10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1300W  80PLUS GOLD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0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■3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年間センドバック保証</a:t>
            </a:r>
            <a:endParaRPr kumimoji="1" lang="en-US" altLang="ja-JP" sz="10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endParaRPr kumimoji="1" lang="en-US" altLang="ja-JP" sz="1000" b="1" dirty="0">
              <a:solidFill>
                <a:srgbClr val="1C1C1C"/>
              </a:solidFill>
              <a:latin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58" name="テキスト ボックス 1057">
            <a:extLst>
              <a:ext uri="{FF2B5EF4-FFF2-40B4-BE49-F238E27FC236}">
                <a16:creationId xmlns:a16="http://schemas.microsoft.com/office/drawing/2014/main" id="{4E531639-00B9-87C9-1C81-2431ECC97667}"/>
              </a:ext>
            </a:extLst>
          </p:cNvPr>
          <p:cNvSpPr txBox="1"/>
          <p:nvPr/>
        </p:nvSpPr>
        <p:spPr>
          <a:xfrm>
            <a:off x="3213881" y="9420220"/>
            <a:ext cx="198921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APPLEID</a:t>
            </a:r>
          </a:p>
          <a:p>
            <a:r>
              <a:rPr kumimoji="1"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WST-X</a:t>
            </a:r>
            <a:r>
              <a:rPr kumimoji="1" lang="ja-JP" altLang="en-US" sz="9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Ｗ</a:t>
            </a:r>
            <a:r>
              <a:rPr kumimoji="1"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32525S3Q1T9TNVM</a:t>
            </a:r>
          </a:p>
          <a:p>
            <a:r>
              <a:rPr kumimoji="1" lang="ja-JP" altLang="en-US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カスタマイズモデル</a:t>
            </a:r>
            <a:endParaRPr kumimoji="1" lang="ja-JP" altLang="en-US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1061" name="図 1110">
            <a:extLst>
              <a:ext uri="{FF2B5EF4-FFF2-40B4-BE49-F238E27FC236}">
                <a16:creationId xmlns:a16="http://schemas.microsoft.com/office/drawing/2014/main" id="{898FBFEE-1733-2FA9-041F-44976B73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35" y="7683801"/>
            <a:ext cx="672040" cy="45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">
            <a:extLst>
              <a:ext uri="{FF2B5EF4-FFF2-40B4-BE49-F238E27FC236}">
                <a16:creationId xmlns:a16="http://schemas.microsoft.com/office/drawing/2014/main" id="{29EF6F01-C9E8-67D6-51B3-9FB6B1E71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79" y="7701174"/>
            <a:ext cx="1605470" cy="206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図 1059">
            <a:extLst>
              <a:ext uri="{FF2B5EF4-FFF2-40B4-BE49-F238E27FC236}">
                <a16:creationId xmlns:a16="http://schemas.microsoft.com/office/drawing/2014/main" id="{D17DA15A-752F-300C-B5F3-E422117A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02" y="4480847"/>
            <a:ext cx="531286" cy="53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6" name="テキスト ボックス 1065">
            <a:extLst>
              <a:ext uri="{FF2B5EF4-FFF2-40B4-BE49-F238E27FC236}">
                <a16:creationId xmlns:a16="http://schemas.microsoft.com/office/drawing/2014/main" id="{DCEFC15D-DF0B-61C0-803C-1B3ACA4C8CDC}"/>
              </a:ext>
            </a:extLst>
          </p:cNvPr>
          <p:cNvSpPr txBox="1"/>
          <p:nvPr/>
        </p:nvSpPr>
        <p:spPr>
          <a:xfrm>
            <a:off x="5122095" y="9402969"/>
            <a:ext cx="2867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オープン価格</a:t>
            </a:r>
          </a:p>
        </p:txBody>
      </p:sp>
      <p:pic>
        <p:nvPicPr>
          <p:cNvPr id="1132" name="Picture 108" descr="インテル® Xeon® w3-2423 プロセッサー">
            <a:extLst>
              <a:ext uri="{FF2B5EF4-FFF2-40B4-BE49-F238E27FC236}">
                <a16:creationId xmlns:a16="http://schemas.microsoft.com/office/drawing/2014/main" id="{4FE1BB4C-C154-15B6-8EC8-46D257D42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74" y="7664500"/>
            <a:ext cx="518718" cy="5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6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281</TotalTime>
  <Words>449</Words>
  <Application>Microsoft Office PowerPoint</Application>
  <PresentationFormat>ユーザー設定</PresentationFormat>
  <Paragraphs>46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Yu Gothic UI</vt:lpstr>
      <vt:lpstr>ヒラギノ角ゴ4</vt:lpstr>
      <vt:lpstr>ヒラギノ角ゴ5</vt:lpstr>
      <vt:lpstr>ヒラギノ角ゴ7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Mitsuyama</dc:creator>
  <cp:lastModifiedBy>正浩 秋山</cp:lastModifiedBy>
  <cp:revision>13</cp:revision>
  <dcterms:created xsi:type="dcterms:W3CDTF">2025-02-18T01:46:40Z</dcterms:created>
  <dcterms:modified xsi:type="dcterms:W3CDTF">2025-11-14T11:46:33Z</dcterms:modified>
</cp:coreProperties>
</file>