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473"/>
    <a:srgbClr val="2E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>
        <p:scale>
          <a:sx n="100" d="100"/>
          <a:sy n="100" d="100"/>
        </p:scale>
        <p:origin x="1728" y="-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74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4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7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74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9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85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7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12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2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3E9B-7526-4C09-9BF3-C432B02C60B4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75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3DE501DE-CF2D-F0ED-C762-40B42525B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34" b="32520"/>
          <a:stretch>
            <a:fillRect/>
          </a:stretch>
        </p:blipFill>
        <p:spPr>
          <a:xfrm>
            <a:off x="0" y="825179"/>
            <a:ext cx="7559675" cy="210852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1EAE723-CBEF-7BA6-214F-EDF6D57F3C69}"/>
              </a:ext>
            </a:extLst>
          </p:cNvPr>
          <p:cNvSpPr/>
          <p:nvPr/>
        </p:nvSpPr>
        <p:spPr>
          <a:xfrm>
            <a:off x="0" y="1256641"/>
            <a:ext cx="7559673" cy="126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7F17846-381A-28E6-256D-BF28B8D6565D}"/>
              </a:ext>
            </a:extLst>
          </p:cNvPr>
          <p:cNvGrpSpPr/>
          <p:nvPr/>
        </p:nvGrpSpPr>
        <p:grpSpPr>
          <a:xfrm>
            <a:off x="1563685" y="1760547"/>
            <a:ext cx="4432299" cy="547348"/>
            <a:chOff x="1663701" y="4946650"/>
            <a:chExt cx="6221928" cy="76835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17FFB72-473D-2A47-A9D4-3D67453C5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8" t="18144" r="26385" b="20550"/>
            <a:stretch>
              <a:fillRect/>
            </a:stretch>
          </p:blipFill>
          <p:spPr>
            <a:xfrm>
              <a:off x="1663701" y="4946650"/>
              <a:ext cx="3901280" cy="76835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FA308EB-6253-2CAD-12FA-9B338DD22789}"/>
                </a:ext>
              </a:extLst>
            </p:cNvPr>
            <p:cNvSpPr txBox="1"/>
            <p:nvPr/>
          </p:nvSpPr>
          <p:spPr>
            <a:xfrm>
              <a:off x="5895974" y="5052060"/>
              <a:ext cx="1989655" cy="617696"/>
            </a:xfrm>
            <a:custGeom>
              <a:avLst/>
              <a:gdLst/>
              <a:ahLst/>
              <a:cxnLst/>
              <a:rect l="l" t="t" r="r" b="b"/>
              <a:pathLst>
                <a:path w="1316930" h="408846">
                  <a:moveTo>
                    <a:pt x="1206405" y="210449"/>
                  </a:moveTo>
                  <a:cubicBezTo>
                    <a:pt x="1187916" y="210691"/>
                    <a:pt x="1173878" y="217404"/>
                    <a:pt x="1164292" y="230588"/>
                  </a:cubicBezTo>
                  <a:cubicBezTo>
                    <a:pt x="1154705" y="243771"/>
                    <a:pt x="1149885" y="261974"/>
                    <a:pt x="1149833" y="285196"/>
                  </a:cubicBezTo>
                  <a:cubicBezTo>
                    <a:pt x="1149885" y="305755"/>
                    <a:pt x="1154705" y="322338"/>
                    <a:pt x="1164292" y="334943"/>
                  </a:cubicBezTo>
                  <a:cubicBezTo>
                    <a:pt x="1173878" y="347548"/>
                    <a:pt x="1187916" y="354030"/>
                    <a:pt x="1206405" y="354387"/>
                  </a:cubicBezTo>
                  <a:cubicBezTo>
                    <a:pt x="1224652" y="354030"/>
                    <a:pt x="1238543" y="347548"/>
                    <a:pt x="1248076" y="334943"/>
                  </a:cubicBezTo>
                  <a:cubicBezTo>
                    <a:pt x="1257610" y="322338"/>
                    <a:pt x="1262409" y="305755"/>
                    <a:pt x="1262472" y="285196"/>
                  </a:cubicBezTo>
                  <a:cubicBezTo>
                    <a:pt x="1262409" y="261974"/>
                    <a:pt x="1257610" y="243771"/>
                    <a:pt x="1248076" y="230588"/>
                  </a:cubicBezTo>
                  <a:cubicBezTo>
                    <a:pt x="1238543" y="217404"/>
                    <a:pt x="1224652" y="210691"/>
                    <a:pt x="1206405" y="210449"/>
                  </a:cubicBezTo>
                  <a:close/>
                  <a:moveTo>
                    <a:pt x="806355" y="210449"/>
                  </a:moveTo>
                  <a:cubicBezTo>
                    <a:pt x="787866" y="210691"/>
                    <a:pt x="773828" y="217404"/>
                    <a:pt x="764242" y="230588"/>
                  </a:cubicBezTo>
                  <a:cubicBezTo>
                    <a:pt x="754655" y="243771"/>
                    <a:pt x="749835" y="261974"/>
                    <a:pt x="749783" y="285196"/>
                  </a:cubicBezTo>
                  <a:cubicBezTo>
                    <a:pt x="749835" y="305755"/>
                    <a:pt x="754655" y="322338"/>
                    <a:pt x="764242" y="334943"/>
                  </a:cubicBezTo>
                  <a:cubicBezTo>
                    <a:pt x="773828" y="347548"/>
                    <a:pt x="787866" y="354030"/>
                    <a:pt x="806355" y="354387"/>
                  </a:cubicBezTo>
                  <a:cubicBezTo>
                    <a:pt x="824602" y="354030"/>
                    <a:pt x="838493" y="347548"/>
                    <a:pt x="848026" y="334943"/>
                  </a:cubicBezTo>
                  <a:cubicBezTo>
                    <a:pt x="857560" y="322338"/>
                    <a:pt x="862359" y="305755"/>
                    <a:pt x="862422" y="285196"/>
                  </a:cubicBezTo>
                  <a:cubicBezTo>
                    <a:pt x="862358" y="261974"/>
                    <a:pt x="857560" y="243771"/>
                    <a:pt x="848026" y="230588"/>
                  </a:cubicBezTo>
                  <a:cubicBezTo>
                    <a:pt x="838493" y="217404"/>
                    <a:pt x="824602" y="210691"/>
                    <a:pt x="806355" y="210449"/>
                  </a:cubicBezTo>
                  <a:close/>
                  <a:moveTo>
                    <a:pt x="1206405" y="155991"/>
                  </a:moveTo>
                  <a:cubicBezTo>
                    <a:pt x="1239290" y="156325"/>
                    <a:pt x="1265790" y="167759"/>
                    <a:pt x="1285907" y="190294"/>
                  </a:cubicBezTo>
                  <a:cubicBezTo>
                    <a:pt x="1306024" y="212830"/>
                    <a:pt x="1316365" y="244463"/>
                    <a:pt x="1316930" y="285196"/>
                  </a:cubicBezTo>
                  <a:cubicBezTo>
                    <a:pt x="1316365" y="323487"/>
                    <a:pt x="1306024" y="353564"/>
                    <a:pt x="1285907" y="375426"/>
                  </a:cubicBezTo>
                  <a:cubicBezTo>
                    <a:pt x="1265790" y="397288"/>
                    <a:pt x="1239290" y="408427"/>
                    <a:pt x="1206405" y="408845"/>
                  </a:cubicBezTo>
                  <a:cubicBezTo>
                    <a:pt x="1173278" y="408427"/>
                    <a:pt x="1146630" y="397288"/>
                    <a:pt x="1126461" y="375426"/>
                  </a:cubicBezTo>
                  <a:cubicBezTo>
                    <a:pt x="1106291" y="353564"/>
                    <a:pt x="1095930" y="323487"/>
                    <a:pt x="1095375" y="285196"/>
                  </a:cubicBezTo>
                  <a:cubicBezTo>
                    <a:pt x="1095930" y="244463"/>
                    <a:pt x="1106291" y="212830"/>
                    <a:pt x="1126461" y="190294"/>
                  </a:cubicBezTo>
                  <a:cubicBezTo>
                    <a:pt x="1146630" y="167759"/>
                    <a:pt x="1173278" y="156325"/>
                    <a:pt x="1206405" y="155991"/>
                  </a:cubicBezTo>
                  <a:close/>
                  <a:moveTo>
                    <a:pt x="428625" y="155991"/>
                  </a:moveTo>
                  <a:lnTo>
                    <a:pt x="483084" y="155991"/>
                  </a:lnTo>
                  <a:lnTo>
                    <a:pt x="483084" y="285226"/>
                  </a:lnTo>
                  <a:cubicBezTo>
                    <a:pt x="482714" y="309090"/>
                    <a:pt x="485851" y="326611"/>
                    <a:pt x="492492" y="337791"/>
                  </a:cubicBezTo>
                  <a:cubicBezTo>
                    <a:pt x="499132" y="348971"/>
                    <a:pt x="511488" y="354503"/>
                    <a:pt x="529559" y="354387"/>
                  </a:cubicBezTo>
                  <a:cubicBezTo>
                    <a:pt x="547387" y="354503"/>
                    <a:pt x="559595" y="348971"/>
                    <a:pt x="566183" y="337791"/>
                  </a:cubicBezTo>
                  <a:cubicBezTo>
                    <a:pt x="572772" y="326611"/>
                    <a:pt x="575887" y="309090"/>
                    <a:pt x="575529" y="285226"/>
                  </a:cubicBezTo>
                  <a:lnTo>
                    <a:pt x="575529" y="155991"/>
                  </a:lnTo>
                  <a:lnTo>
                    <a:pt x="630492" y="155991"/>
                  </a:lnTo>
                  <a:lnTo>
                    <a:pt x="630492" y="285226"/>
                  </a:lnTo>
                  <a:cubicBezTo>
                    <a:pt x="630325" y="327474"/>
                    <a:pt x="621581" y="358676"/>
                    <a:pt x="604260" y="378833"/>
                  </a:cubicBezTo>
                  <a:cubicBezTo>
                    <a:pt x="586939" y="398990"/>
                    <a:pt x="562038" y="408994"/>
                    <a:pt x="529559" y="408845"/>
                  </a:cubicBezTo>
                  <a:cubicBezTo>
                    <a:pt x="496857" y="408994"/>
                    <a:pt x="471893" y="398990"/>
                    <a:pt x="454667" y="378833"/>
                  </a:cubicBezTo>
                  <a:cubicBezTo>
                    <a:pt x="437440" y="358676"/>
                    <a:pt x="428759" y="327474"/>
                    <a:pt x="428625" y="285226"/>
                  </a:cubicBezTo>
                  <a:close/>
                  <a:moveTo>
                    <a:pt x="88307" y="155991"/>
                  </a:moveTo>
                  <a:cubicBezTo>
                    <a:pt x="108152" y="156233"/>
                    <a:pt x="124643" y="161170"/>
                    <a:pt x="137781" y="170803"/>
                  </a:cubicBezTo>
                  <a:cubicBezTo>
                    <a:pt x="150920" y="180436"/>
                    <a:pt x="159831" y="193315"/>
                    <a:pt x="164515" y="209439"/>
                  </a:cubicBezTo>
                  <a:lnTo>
                    <a:pt x="113584" y="228632"/>
                  </a:lnTo>
                  <a:cubicBezTo>
                    <a:pt x="110951" y="221204"/>
                    <a:pt x="107370" y="216111"/>
                    <a:pt x="102841" y="213354"/>
                  </a:cubicBezTo>
                  <a:cubicBezTo>
                    <a:pt x="98313" y="210597"/>
                    <a:pt x="93468" y="209292"/>
                    <a:pt x="88307" y="209439"/>
                  </a:cubicBezTo>
                  <a:cubicBezTo>
                    <a:pt x="82863" y="209492"/>
                    <a:pt x="78334" y="210776"/>
                    <a:pt x="74722" y="213291"/>
                  </a:cubicBezTo>
                  <a:cubicBezTo>
                    <a:pt x="71109" y="215806"/>
                    <a:pt x="69235" y="219236"/>
                    <a:pt x="69098" y="223582"/>
                  </a:cubicBezTo>
                  <a:cubicBezTo>
                    <a:pt x="69618" y="232883"/>
                    <a:pt x="74824" y="240701"/>
                    <a:pt x="84716" y="247035"/>
                  </a:cubicBezTo>
                  <a:cubicBezTo>
                    <a:pt x="94607" y="253369"/>
                    <a:pt x="106060" y="259987"/>
                    <a:pt x="119075" y="266890"/>
                  </a:cubicBezTo>
                  <a:cubicBezTo>
                    <a:pt x="132090" y="273792"/>
                    <a:pt x="143544" y="282746"/>
                    <a:pt x="153435" y="293752"/>
                  </a:cubicBezTo>
                  <a:cubicBezTo>
                    <a:pt x="163326" y="304758"/>
                    <a:pt x="168532" y="319583"/>
                    <a:pt x="169053" y="338228"/>
                  </a:cubicBezTo>
                  <a:cubicBezTo>
                    <a:pt x="168750" y="358175"/>
                    <a:pt x="161414" y="374022"/>
                    <a:pt x="147048" y="385768"/>
                  </a:cubicBezTo>
                  <a:cubicBezTo>
                    <a:pt x="132680" y="397515"/>
                    <a:pt x="113100" y="403524"/>
                    <a:pt x="88307" y="403797"/>
                  </a:cubicBezTo>
                  <a:cubicBezTo>
                    <a:pt x="68188" y="403650"/>
                    <a:pt x="50125" y="398145"/>
                    <a:pt x="34119" y="387282"/>
                  </a:cubicBezTo>
                  <a:cubicBezTo>
                    <a:pt x="18112" y="376418"/>
                    <a:pt x="6739" y="361077"/>
                    <a:pt x="0" y="341258"/>
                  </a:cubicBezTo>
                  <a:lnTo>
                    <a:pt x="50440" y="321056"/>
                  </a:lnTo>
                  <a:cubicBezTo>
                    <a:pt x="53931" y="331826"/>
                    <a:pt x="60745" y="339574"/>
                    <a:pt x="70883" y="344302"/>
                  </a:cubicBezTo>
                  <a:cubicBezTo>
                    <a:pt x="81020" y="349029"/>
                    <a:pt x="90682" y="350756"/>
                    <a:pt x="99867" y="349481"/>
                  </a:cubicBezTo>
                  <a:cubicBezTo>
                    <a:pt x="109052" y="348207"/>
                    <a:pt x="113962" y="343950"/>
                    <a:pt x="114595" y="336713"/>
                  </a:cubicBezTo>
                  <a:cubicBezTo>
                    <a:pt x="114066" y="326805"/>
                    <a:pt x="108782" y="318685"/>
                    <a:pt x="98741" y="312352"/>
                  </a:cubicBezTo>
                  <a:cubicBezTo>
                    <a:pt x="88700" y="306019"/>
                    <a:pt x="77072" y="299556"/>
                    <a:pt x="63860" y="292963"/>
                  </a:cubicBezTo>
                  <a:cubicBezTo>
                    <a:pt x="50648" y="286370"/>
                    <a:pt x="39021" y="277729"/>
                    <a:pt x="28980" y="267040"/>
                  </a:cubicBezTo>
                  <a:cubicBezTo>
                    <a:pt x="18939" y="256351"/>
                    <a:pt x="13654" y="241697"/>
                    <a:pt x="13125" y="223077"/>
                  </a:cubicBezTo>
                  <a:cubicBezTo>
                    <a:pt x="13954" y="203947"/>
                    <a:pt x="21877" y="188099"/>
                    <a:pt x="36894" y="175533"/>
                  </a:cubicBezTo>
                  <a:cubicBezTo>
                    <a:pt x="51911" y="162967"/>
                    <a:pt x="69049" y="156453"/>
                    <a:pt x="88307" y="155991"/>
                  </a:cubicBezTo>
                  <a:close/>
                  <a:moveTo>
                    <a:pt x="981075" y="155928"/>
                  </a:moveTo>
                  <a:lnTo>
                    <a:pt x="1035533" y="155928"/>
                  </a:lnTo>
                  <a:lnTo>
                    <a:pt x="1035533" y="403797"/>
                  </a:lnTo>
                  <a:lnTo>
                    <a:pt x="981075" y="403797"/>
                  </a:lnTo>
                  <a:close/>
                  <a:moveTo>
                    <a:pt x="981075" y="54521"/>
                  </a:moveTo>
                  <a:lnTo>
                    <a:pt x="1035533" y="54521"/>
                  </a:lnTo>
                  <a:lnTo>
                    <a:pt x="1035533" y="121600"/>
                  </a:lnTo>
                  <a:lnTo>
                    <a:pt x="981075" y="121600"/>
                  </a:lnTo>
                  <a:close/>
                  <a:moveTo>
                    <a:pt x="257879" y="54521"/>
                  </a:moveTo>
                  <a:lnTo>
                    <a:pt x="312337" y="54521"/>
                  </a:lnTo>
                  <a:lnTo>
                    <a:pt x="312337" y="155991"/>
                  </a:lnTo>
                  <a:lnTo>
                    <a:pt x="368373" y="155991"/>
                  </a:lnTo>
                  <a:lnTo>
                    <a:pt x="368373" y="210449"/>
                  </a:lnTo>
                  <a:lnTo>
                    <a:pt x="312337" y="210449"/>
                  </a:lnTo>
                  <a:lnTo>
                    <a:pt x="312337" y="291258"/>
                  </a:lnTo>
                  <a:cubicBezTo>
                    <a:pt x="311885" y="310913"/>
                    <a:pt x="313800" y="325517"/>
                    <a:pt x="318080" y="335071"/>
                  </a:cubicBezTo>
                  <a:cubicBezTo>
                    <a:pt x="322360" y="344625"/>
                    <a:pt x="331721" y="349381"/>
                    <a:pt x="346161" y="349339"/>
                  </a:cubicBezTo>
                  <a:lnTo>
                    <a:pt x="368373" y="349339"/>
                  </a:lnTo>
                  <a:lnTo>
                    <a:pt x="368373" y="403797"/>
                  </a:lnTo>
                  <a:lnTo>
                    <a:pt x="346161" y="403797"/>
                  </a:lnTo>
                  <a:cubicBezTo>
                    <a:pt x="321723" y="403555"/>
                    <a:pt x="303107" y="398717"/>
                    <a:pt x="290312" y="389283"/>
                  </a:cubicBezTo>
                  <a:cubicBezTo>
                    <a:pt x="277517" y="379850"/>
                    <a:pt x="268842" y="367274"/>
                    <a:pt x="264287" y="351556"/>
                  </a:cubicBezTo>
                  <a:cubicBezTo>
                    <a:pt x="259732" y="335839"/>
                    <a:pt x="257596" y="318433"/>
                    <a:pt x="257879" y="299339"/>
                  </a:cubicBezTo>
                  <a:lnTo>
                    <a:pt x="257879" y="210449"/>
                  </a:lnTo>
                  <a:lnTo>
                    <a:pt x="228600" y="210449"/>
                  </a:lnTo>
                  <a:lnTo>
                    <a:pt x="228600" y="155991"/>
                  </a:lnTo>
                  <a:lnTo>
                    <a:pt x="257879" y="155991"/>
                  </a:lnTo>
                  <a:close/>
                  <a:moveTo>
                    <a:pt x="862422" y="0"/>
                  </a:moveTo>
                  <a:lnTo>
                    <a:pt x="916880" y="0"/>
                  </a:lnTo>
                  <a:lnTo>
                    <a:pt x="916880" y="403803"/>
                  </a:lnTo>
                  <a:lnTo>
                    <a:pt x="862422" y="403803"/>
                  </a:lnTo>
                  <a:lnTo>
                    <a:pt x="862422" y="394222"/>
                  </a:lnTo>
                  <a:cubicBezTo>
                    <a:pt x="854309" y="399023"/>
                    <a:pt x="845532" y="402658"/>
                    <a:pt x="836093" y="405127"/>
                  </a:cubicBezTo>
                  <a:cubicBezTo>
                    <a:pt x="826654" y="407595"/>
                    <a:pt x="816741" y="408835"/>
                    <a:pt x="806355" y="408845"/>
                  </a:cubicBezTo>
                  <a:cubicBezTo>
                    <a:pt x="773228" y="408427"/>
                    <a:pt x="746580" y="397288"/>
                    <a:pt x="726411" y="375426"/>
                  </a:cubicBezTo>
                  <a:cubicBezTo>
                    <a:pt x="706241" y="353564"/>
                    <a:pt x="695879" y="323487"/>
                    <a:pt x="695325" y="285196"/>
                  </a:cubicBezTo>
                  <a:cubicBezTo>
                    <a:pt x="695879" y="244463"/>
                    <a:pt x="706241" y="212830"/>
                    <a:pt x="726411" y="190294"/>
                  </a:cubicBezTo>
                  <a:cubicBezTo>
                    <a:pt x="746580" y="167759"/>
                    <a:pt x="773228" y="156325"/>
                    <a:pt x="806355" y="155991"/>
                  </a:cubicBezTo>
                  <a:cubicBezTo>
                    <a:pt x="816741" y="156002"/>
                    <a:pt x="826654" y="157241"/>
                    <a:pt x="836093" y="159710"/>
                  </a:cubicBezTo>
                  <a:cubicBezTo>
                    <a:pt x="845532" y="162179"/>
                    <a:pt x="854309" y="165813"/>
                    <a:pt x="862422" y="170614"/>
                  </a:cubicBez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sz="1000" kern="100" spc="-300" dirty="0">
                <a:solidFill>
                  <a:srgbClr val="FFFF00"/>
                </a:solidFill>
                <a:effectLst/>
                <a:latin typeface="YDW バナナスリップplus plus" panose="02020300000000000000" pitchFamily="18" charset="-128"/>
                <a:ea typeface="YDW バナナスリップplus plus" panose="020203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3974C9C-6CA5-7426-70FC-35DF366EA568}"/>
              </a:ext>
            </a:extLst>
          </p:cNvPr>
          <p:cNvSpPr txBox="1"/>
          <p:nvPr/>
        </p:nvSpPr>
        <p:spPr>
          <a:xfrm>
            <a:off x="2101027" y="274908"/>
            <a:ext cx="25996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kern="100" dirty="0">
                <a:solidFill>
                  <a:srgbClr val="143473"/>
                </a:solidFill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ビジネスソフトウェアと、</a:t>
            </a:r>
            <a:endParaRPr lang="en-US" altLang="ja-JP" sz="1200" kern="100" dirty="0">
              <a:solidFill>
                <a:srgbClr val="143473"/>
              </a:solidFill>
              <a:effectLst/>
              <a:latin typeface="A-OTF 新ゴ Pro DB" panose="020B0600000000000000" pitchFamily="50" charset="-128"/>
              <a:ea typeface="A-OTF 新ゴ Pro DB" panose="020B06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200" kern="100" dirty="0">
                <a:solidFill>
                  <a:srgbClr val="143473"/>
                </a:solidFill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最適なハードウェアの最新情報</a:t>
            </a:r>
          </a:p>
        </p:txBody>
      </p:sp>
      <p:sp>
        <p:nvSpPr>
          <p:cNvPr id="19" name="フリーフォーム: 図形 24">
            <a:extLst>
              <a:ext uri="{FF2B5EF4-FFF2-40B4-BE49-F238E27FC236}">
                <a16:creationId xmlns:a16="http://schemas.microsoft.com/office/drawing/2014/main" id="{610CD9FE-42F2-7C02-0264-995DA63B1D67}"/>
              </a:ext>
            </a:extLst>
          </p:cNvPr>
          <p:cNvSpPr>
            <a:spLocks/>
          </p:cNvSpPr>
          <p:nvPr/>
        </p:nvSpPr>
        <p:spPr bwMode="auto">
          <a:xfrm>
            <a:off x="345091" y="332120"/>
            <a:ext cx="1247169" cy="368843"/>
          </a:xfrm>
          <a:custGeom>
            <a:avLst/>
            <a:gdLst/>
            <a:ahLst/>
            <a:cxnLst/>
            <a:rect l="0" t="0" r="r" b="b"/>
            <a:pathLst>
              <a:path w="9280517" h="2741081">
                <a:moveTo>
                  <a:pt x="5886449" y="2302932"/>
                </a:moveTo>
                <a:lnTo>
                  <a:pt x="5886449" y="2455332"/>
                </a:lnTo>
                <a:lnTo>
                  <a:pt x="5918263" y="2455332"/>
                </a:lnTo>
                <a:cubicBezTo>
                  <a:pt x="5987404" y="2455332"/>
                  <a:pt x="6021971" y="2431015"/>
                  <a:pt x="6021971" y="2377827"/>
                </a:cubicBezTo>
                <a:cubicBezTo>
                  <a:pt x="6021971" y="2326373"/>
                  <a:pt x="5986318" y="2302932"/>
                  <a:pt x="5915033" y="2302932"/>
                </a:cubicBezTo>
                <a:lnTo>
                  <a:pt x="5886449" y="2302932"/>
                </a:lnTo>
                <a:close/>
                <a:moveTo>
                  <a:pt x="4343399" y="2302932"/>
                </a:moveTo>
                <a:lnTo>
                  <a:pt x="4343399" y="2464857"/>
                </a:lnTo>
                <a:lnTo>
                  <a:pt x="4364602" y="2464857"/>
                </a:lnTo>
                <a:cubicBezTo>
                  <a:pt x="4435896" y="2464857"/>
                  <a:pt x="4471539" y="2435787"/>
                  <a:pt x="4471539" y="2381313"/>
                </a:cubicBezTo>
                <a:cubicBezTo>
                  <a:pt x="4471539" y="2330259"/>
                  <a:pt x="4436858" y="2302932"/>
                  <a:pt x="4367535" y="2302932"/>
                </a:cubicBezTo>
                <a:lnTo>
                  <a:pt x="4343399" y="2302932"/>
                </a:lnTo>
                <a:close/>
                <a:moveTo>
                  <a:pt x="4923614" y="2294397"/>
                </a:moveTo>
                <a:cubicBezTo>
                  <a:pt x="4871731" y="2294397"/>
                  <a:pt x="4827878" y="2312485"/>
                  <a:pt x="4792159" y="2348651"/>
                </a:cubicBezTo>
                <a:cubicBezTo>
                  <a:pt x="4756393" y="2384399"/>
                  <a:pt x="4738534" y="2428547"/>
                  <a:pt x="4738534" y="2481096"/>
                </a:cubicBezTo>
                <a:cubicBezTo>
                  <a:pt x="4738534" y="2536217"/>
                  <a:pt x="4757041" y="2581518"/>
                  <a:pt x="4794083" y="2617047"/>
                </a:cubicBezTo>
                <a:cubicBezTo>
                  <a:pt x="4830926" y="2652584"/>
                  <a:pt x="4873427" y="2670367"/>
                  <a:pt x="4921652" y="2670367"/>
                </a:cubicBezTo>
                <a:cubicBezTo>
                  <a:pt x="4974001" y="2670367"/>
                  <a:pt x="5018121" y="2652280"/>
                  <a:pt x="5054106" y="2616094"/>
                </a:cubicBezTo>
                <a:cubicBezTo>
                  <a:pt x="5090063" y="2579480"/>
                  <a:pt x="5108037" y="2534903"/>
                  <a:pt x="5108047" y="2482363"/>
                </a:cubicBezTo>
                <a:cubicBezTo>
                  <a:pt x="5108047" y="2429204"/>
                  <a:pt x="5090253" y="2384627"/>
                  <a:pt x="5054725" y="2348651"/>
                </a:cubicBezTo>
                <a:cubicBezTo>
                  <a:pt x="5019435" y="2312485"/>
                  <a:pt x="4975697" y="2294397"/>
                  <a:pt x="4923614" y="2294397"/>
                </a:cubicBezTo>
                <a:close/>
                <a:moveTo>
                  <a:pt x="5810249" y="2236257"/>
                </a:moveTo>
                <a:lnTo>
                  <a:pt x="5900174" y="2236257"/>
                </a:lnTo>
                <a:cubicBezTo>
                  <a:pt x="5941980" y="2236257"/>
                  <a:pt x="5973508" y="2237552"/>
                  <a:pt x="5994834" y="2243363"/>
                </a:cubicBezTo>
                <a:cubicBezTo>
                  <a:pt x="6016351" y="2249173"/>
                  <a:pt x="6035286" y="2259631"/>
                  <a:pt x="6051679" y="2275795"/>
                </a:cubicBezTo>
                <a:cubicBezTo>
                  <a:pt x="6080321" y="2303789"/>
                  <a:pt x="6094637" y="2338593"/>
                  <a:pt x="6094637" y="2381199"/>
                </a:cubicBezTo>
                <a:cubicBezTo>
                  <a:pt x="6094637" y="2426852"/>
                  <a:pt x="6079321" y="2463619"/>
                  <a:pt x="6048765" y="2490336"/>
                </a:cubicBezTo>
                <a:cubicBezTo>
                  <a:pt x="6018199" y="2517016"/>
                  <a:pt x="5976927" y="2531532"/>
                  <a:pt x="5925044" y="2531532"/>
                </a:cubicBezTo>
                <a:lnTo>
                  <a:pt x="5886449" y="2531532"/>
                </a:lnTo>
                <a:lnTo>
                  <a:pt x="5886449" y="2731557"/>
                </a:lnTo>
                <a:lnTo>
                  <a:pt x="5810249" y="2731557"/>
                </a:lnTo>
                <a:lnTo>
                  <a:pt x="5810249" y="2236257"/>
                </a:lnTo>
                <a:close/>
                <a:moveTo>
                  <a:pt x="5305414" y="2236257"/>
                </a:moveTo>
                <a:lnTo>
                  <a:pt x="5381614" y="2236257"/>
                </a:lnTo>
                <a:lnTo>
                  <a:pt x="5381614" y="2533408"/>
                </a:lnTo>
                <a:cubicBezTo>
                  <a:pt x="5381614" y="2576242"/>
                  <a:pt x="5387176" y="2607580"/>
                  <a:pt x="5401197" y="2627401"/>
                </a:cubicBezTo>
                <a:cubicBezTo>
                  <a:pt x="5422066" y="2656043"/>
                  <a:pt x="5450032" y="2670368"/>
                  <a:pt x="5487913" y="2670368"/>
                </a:cubicBezTo>
                <a:cubicBezTo>
                  <a:pt x="5526022" y="2670368"/>
                  <a:pt x="5556645" y="2656043"/>
                  <a:pt x="5577496" y="2627401"/>
                </a:cubicBezTo>
                <a:cubicBezTo>
                  <a:pt x="5591506" y="2608227"/>
                  <a:pt x="5600698" y="2576900"/>
                  <a:pt x="5600698" y="2533408"/>
                </a:cubicBezTo>
                <a:lnTo>
                  <a:pt x="5600689" y="2533408"/>
                </a:lnTo>
                <a:lnTo>
                  <a:pt x="5600689" y="2236257"/>
                </a:lnTo>
                <a:lnTo>
                  <a:pt x="5667364" y="2236257"/>
                </a:lnTo>
                <a:lnTo>
                  <a:pt x="5667364" y="2554078"/>
                </a:lnTo>
                <a:cubicBezTo>
                  <a:pt x="5667364" y="2606627"/>
                  <a:pt x="5653486" y="2649890"/>
                  <a:pt x="5620730" y="2683922"/>
                </a:cubicBezTo>
                <a:cubicBezTo>
                  <a:pt x="5583934" y="2721842"/>
                  <a:pt x="5541186" y="2740777"/>
                  <a:pt x="5487570" y="2740777"/>
                </a:cubicBezTo>
                <a:cubicBezTo>
                  <a:pt x="5433944" y="2740777"/>
                  <a:pt x="5389634" y="2721832"/>
                  <a:pt x="5353020" y="2683922"/>
                </a:cubicBezTo>
                <a:cubicBezTo>
                  <a:pt x="5320263" y="2649890"/>
                  <a:pt x="5305414" y="2606627"/>
                  <a:pt x="5305414" y="2554078"/>
                </a:cubicBezTo>
                <a:lnTo>
                  <a:pt x="5305414" y="2236257"/>
                </a:lnTo>
                <a:close/>
                <a:moveTo>
                  <a:pt x="4267199" y="2236257"/>
                </a:moveTo>
                <a:lnTo>
                  <a:pt x="4353629" y="2236257"/>
                </a:lnTo>
                <a:cubicBezTo>
                  <a:pt x="4419523" y="2236257"/>
                  <a:pt x="4467110" y="2247011"/>
                  <a:pt x="4496399" y="2271785"/>
                </a:cubicBezTo>
                <a:cubicBezTo>
                  <a:pt x="4528698" y="2299351"/>
                  <a:pt x="4544824" y="2334117"/>
                  <a:pt x="4544824" y="2379351"/>
                </a:cubicBezTo>
                <a:cubicBezTo>
                  <a:pt x="4544824" y="2414660"/>
                  <a:pt x="4534699" y="2445026"/>
                  <a:pt x="4514459" y="2470429"/>
                </a:cubicBezTo>
                <a:cubicBezTo>
                  <a:pt x="4494256" y="2495832"/>
                  <a:pt x="4467538" y="2511996"/>
                  <a:pt x="4434391" y="2519112"/>
                </a:cubicBezTo>
                <a:lnTo>
                  <a:pt x="4588754" y="2731557"/>
                </a:lnTo>
                <a:lnTo>
                  <a:pt x="4496713" y="2731557"/>
                </a:lnTo>
                <a:lnTo>
                  <a:pt x="4354286" y="2531532"/>
                </a:lnTo>
                <a:lnTo>
                  <a:pt x="4343399" y="2531532"/>
                </a:lnTo>
                <a:lnTo>
                  <a:pt x="4343399" y="2731557"/>
                </a:lnTo>
                <a:lnTo>
                  <a:pt x="4267199" y="2731557"/>
                </a:lnTo>
                <a:lnTo>
                  <a:pt x="4267199" y="2236257"/>
                </a:lnTo>
                <a:close/>
                <a:moveTo>
                  <a:pt x="4924586" y="2223664"/>
                </a:moveTo>
                <a:cubicBezTo>
                  <a:pt x="4995642" y="2223664"/>
                  <a:pt x="5056574" y="2249067"/>
                  <a:pt x="5107389" y="2299893"/>
                </a:cubicBezTo>
                <a:cubicBezTo>
                  <a:pt x="5158424" y="2350728"/>
                  <a:pt x="5183951" y="2411783"/>
                  <a:pt x="5183951" y="2483030"/>
                </a:cubicBezTo>
                <a:cubicBezTo>
                  <a:pt x="5183951" y="2554744"/>
                  <a:pt x="5158320" y="2615570"/>
                  <a:pt x="5107084" y="2665529"/>
                </a:cubicBezTo>
                <a:cubicBezTo>
                  <a:pt x="5055621" y="2715688"/>
                  <a:pt x="4993489" y="2740786"/>
                  <a:pt x="4920699" y="2740786"/>
                </a:cubicBezTo>
                <a:cubicBezTo>
                  <a:pt x="4856329" y="2740786"/>
                  <a:pt x="4798522" y="2718497"/>
                  <a:pt x="4747277" y="2673920"/>
                </a:cubicBezTo>
                <a:cubicBezTo>
                  <a:pt x="4690842" y="2624600"/>
                  <a:pt x="4662629" y="2560011"/>
                  <a:pt x="4662629" y="2480134"/>
                </a:cubicBezTo>
                <a:cubicBezTo>
                  <a:pt x="4662629" y="2409925"/>
                  <a:pt x="4688384" y="2349642"/>
                  <a:pt x="4739848" y="2299255"/>
                </a:cubicBezTo>
                <a:cubicBezTo>
                  <a:pt x="4791083" y="2248867"/>
                  <a:pt x="4852671" y="2223664"/>
                  <a:pt x="4924586" y="2223664"/>
                </a:cubicBezTo>
                <a:close/>
                <a:moveTo>
                  <a:pt x="3920232" y="2223331"/>
                </a:moveTo>
                <a:cubicBezTo>
                  <a:pt x="3959217" y="2223331"/>
                  <a:pt x="3995603" y="2231303"/>
                  <a:pt x="4029398" y="2247239"/>
                </a:cubicBezTo>
                <a:cubicBezTo>
                  <a:pt x="4061726" y="2263174"/>
                  <a:pt x="4093491" y="2289015"/>
                  <a:pt x="4124705" y="2324763"/>
                </a:cubicBezTo>
                <a:lnTo>
                  <a:pt x="4071089" y="2376112"/>
                </a:lnTo>
                <a:cubicBezTo>
                  <a:pt x="4030169" y="2321638"/>
                  <a:pt x="3980315" y="2294369"/>
                  <a:pt x="3921536" y="2294369"/>
                </a:cubicBezTo>
                <a:cubicBezTo>
                  <a:pt x="3868768" y="2294369"/>
                  <a:pt x="3824534" y="2312561"/>
                  <a:pt x="3788777" y="2348937"/>
                </a:cubicBezTo>
                <a:cubicBezTo>
                  <a:pt x="3753058" y="2384694"/>
                  <a:pt x="3735199" y="2429423"/>
                  <a:pt x="3735199" y="2483278"/>
                </a:cubicBezTo>
                <a:cubicBezTo>
                  <a:pt x="3735199" y="2538818"/>
                  <a:pt x="3755097" y="2584443"/>
                  <a:pt x="3794940" y="2620428"/>
                </a:cubicBezTo>
                <a:cubicBezTo>
                  <a:pt x="3832201" y="2653794"/>
                  <a:pt x="3872540" y="2670253"/>
                  <a:pt x="3916041" y="2670253"/>
                </a:cubicBezTo>
                <a:cubicBezTo>
                  <a:pt x="3953074" y="2670253"/>
                  <a:pt x="3986364" y="2657347"/>
                  <a:pt x="4015853" y="2632363"/>
                </a:cubicBezTo>
                <a:cubicBezTo>
                  <a:pt x="4045333" y="2607150"/>
                  <a:pt x="4061811" y="2579156"/>
                  <a:pt x="4065278" y="2541056"/>
                </a:cubicBezTo>
                <a:lnTo>
                  <a:pt x="3943349" y="2541056"/>
                </a:lnTo>
                <a:lnTo>
                  <a:pt x="3943349" y="2474381"/>
                </a:lnTo>
                <a:lnTo>
                  <a:pt x="4143374" y="2474381"/>
                </a:lnTo>
                <a:lnTo>
                  <a:pt x="4143374" y="2488526"/>
                </a:lnTo>
                <a:cubicBezTo>
                  <a:pt x="4143374" y="2525978"/>
                  <a:pt x="4140764" y="2559163"/>
                  <a:pt x="4131944" y="2587996"/>
                </a:cubicBezTo>
                <a:cubicBezTo>
                  <a:pt x="4123314" y="2614713"/>
                  <a:pt x="4110579" y="2639697"/>
                  <a:pt x="4090139" y="2662938"/>
                </a:cubicBezTo>
                <a:cubicBezTo>
                  <a:pt x="4043828" y="2715059"/>
                  <a:pt x="3984935" y="2741081"/>
                  <a:pt x="3913450" y="2741081"/>
                </a:cubicBezTo>
                <a:cubicBezTo>
                  <a:pt x="3843708" y="2741081"/>
                  <a:pt x="3783957" y="2715897"/>
                  <a:pt x="3734189" y="2665510"/>
                </a:cubicBezTo>
                <a:cubicBezTo>
                  <a:pt x="3684450" y="2614894"/>
                  <a:pt x="3659580" y="2554191"/>
                  <a:pt x="3659580" y="2483363"/>
                </a:cubicBezTo>
                <a:cubicBezTo>
                  <a:pt x="3659580" y="2410983"/>
                  <a:pt x="3684878" y="2349633"/>
                  <a:pt x="3735494" y="2299245"/>
                </a:cubicBezTo>
                <a:cubicBezTo>
                  <a:pt x="3786082" y="2248639"/>
                  <a:pt x="3847670" y="2223331"/>
                  <a:pt x="3920232" y="2223331"/>
                </a:cubicBezTo>
                <a:close/>
                <a:moveTo>
                  <a:pt x="1073221" y="931083"/>
                </a:moveTo>
                <a:lnTo>
                  <a:pt x="895475" y="1336134"/>
                </a:lnTo>
                <a:lnTo>
                  <a:pt x="1283256" y="1315817"/>
                </a:lnTo>
                <a:lnTo>
                  <a:pt x="1073221" y="931083"/>
                </a:lnTo>
                <a:close/>
                <a:moveTo>
                  <a:pt x="2551699" y="595851"/>
                </a:moveTo>
                <a:cubicBezTo>
                  <a:pt x="2535868" y="595851"/>
                  <a:pt x="2519171" y="596309"/>
                  <a:pt x="2502074" y="597204"/>
                </a:cubicBezTo>
                <a:lnTo>
                  <a:pt x="2456858" y="599576"/>
                </a:lnTo>
                <a:lnTo>
                  <a:pt x="2478099" y="1004884"/>
                </a:lnTo>
                <a:lnTo>
                  <a:pt x="2534249" y="1001940"/>
                </a:lnTo>
                <a:cubicBezTo>
                  <a:pt x="2642606" y="996263"/>
                  <a:pt x="2722739" y="973718"/>
                  <a:pt x="2772411" y="934941"/>
                </a:cubicBezTo>
                <a:cubicBezTo>
                  <a:pt x="2818512" y="898956"/>
                  <a:pt x="2839172" y="847911"/>
                  <a:pt x="2835562" y="778922"/>
                </a:cubicBezTo>
                <a:cubicBezTo>
                  <a:pt x="2831438" y="700331"/>
                  <a:pt x="2797519" y="595851"/>
                  <a:pt x="2551699" y="595851"/>
                </a:cubicBezTo>
                <a:close/>
                <a:moveTo>
                  <a:pt x="3842278" y="528195"/>
                </a:moveTo>
                <a:cubicBezTo>
                  <a:pt x="3826467" y="528195"/>
                  <a:pt x="3809779" y="528652"/>
                  <a:pt x="3792701" y="529548"/>
                </a:cubicBezTo>
                <a:lnTo>
                  <a:pt x="3747448" y="531929"/>
                </a:lnTo>
                <a:lnTo>
                  <a:pt x="3768688" y="937237"/>
                </a:lnTo>
                <a:lnTo>
                  <a:pt x="3824876" y="934294"/>
                </a:lnTo>
                <a:cubicBezTo>
                  <a:pt x="4104664" y="919625"/>
                  <a:pt x="4130838" y="799982"/>
                  <a:pt x="4126190" y="711266"/>
                </a:cubicBezTo>
                <a:cubicBezTo>
                  <a:pt x="4122066" y="632675"/>
                  <a:pt x="4088147" y="528195"/>
                  <a:pt x="3842278" y="528195"/>
                </a:cubicBezTo>
                <a:close/>
                <a:moveTo>
                  <a:pt x="223218" y="445557"/>
                </a:moveTo>
                <a:lnTo>
                  <a:pt x="225143" y="445557"/>
                </a:lnTo>
                <a:lnTo>
                  <a:pt x="277959" y="597957"/>
                </a:lnTo>
                <a:lnTo>
                  <a:pt x="447676" y="597957"/>
                </a:lnTo>
                <a:lnTo>
                  <a:pt x="447676" y="604520"/>
                </a:lnTo>
                <a:lnTo>
                  <a:pt x="310964" y="702922"/>
                </a:lnTo>
                <a:lnTo>
                  <a:pt x="363370" y="865152"/>
                </a:lnTo>
                <a:lnTo>
                  <a:pt x="361874" y="865629"/>
                </a:lnTo>
                <a:lnTo>
                  <a:pt x="224028" y="765797"/>
                </a:lnTo>
                <a:lnTo>
                  <a:pt x="86144" y="865629"/>
                </a:lnTo>
                <a:lnTo>
                  <a:pt x="84372" y="865152"/>
                </a:lnTo>
                <a:lnTo>
                  <a:pt x="137036" y="702922"/>
                </a:lnTo>
                <a:lnTo>
                  <a:pt x="0" y="604520"/>
                </a:lnTo>
                <a:lnTo>
                  <a:pt x="0" y="597957"/>
                </a:lnTo>
                <a:lnTo>
                  <a:pt x="170450" y="597957"/>
                </a:lnTo>
                <a:lnTo>
                  <a:pt x="223218" y="445557"/>
                </a:lnTo>
                <a:close/>
                <a:moveTo>
                  <a:pt x="2627580" y="304993"/>
                </a:moveTo>
                <a:cubicBezTo>
                  <a:pt x="2682889" y="306772"/>
                  <a:pt x="2729720" y="311330"/>
                  <a:pt x="2767820" y="318664"/>
                </a:cubicBezTo>
                <a:cubicBezTo>
                  <a:pt x="2847659" y="333914"/>
                  <a:pt x="2920020" y="367337"/>
                  <a:pt x="2982828" y="418010"/>
                </a:cubicBezTo>
                <a:cubicBezTo>
                  <a:pt x="3092823" y="505935"/>
                  <a:pt x="3152440" y="622693"/>
                  <a:pt x="3159917" y="764930"/>
                </a:cubicBezTo>
                <a:cubicBezTo>
                  <a:pt x="3167880" y="917330"/>
                  <a:pt x="3117074" y="1043031"/>
                  <a:pt x="3008917" y="1138567"/>
                </a:cubicBezTo>
                <a:cubicBezTo>
                  <a:pt x="2903371" y="1231788"/>
                  <a:pt x="2756571" y="1283947"/>
                  <a:pt x="2572598" y="1293596"/>
                </a:cubicBezTo>
                <a:lnTo>
                  <a:pt x="2493425" y="1297739"/>
                </a:lnTo>
                <a:lnTo>
                  <a:pt x="2526105" y="1921293"/>
                </a:lnTo>
                <a:lnTo>
                  <a:pt x="2193216" y="1938743"/>
                </a:lnTo>
                <a:lnTo>
                  <a:pt x="2108634" y="325160"/>
                </a:lnTo>
                <a:lnTo>
                  <a:pt x="2436475" y="307987"/>
                </a:lnTo>
                <a:cubicBezTo>
                  <a:pt x="2508484" y="304210"/>
                  <a:pt x="2572271" y="303213"/>
                  <a:pt x="2627580" y="304993"/>
                </a:cubicBezTo>
                <a:close/>
                <a:moveTo>
                  <a:pt x="8276995" y="298558"/>
                </a:moveTo>
                <a:lnTo>
                  <a:pt x="8201138" y="302520"/>
                </a:lnTo>
                <a:lnTo>
                  <a:pt x="8254707" y="1324391"/>
                </a:lnTo>
                <a:lnTo>
                  <a:pt x="8330574" y="1320419"/>
                </a:lnTo>
                <a:cubicBezTo>
                  <a:pt x="8441016" y="1314627"/>
                  <a:pt x="8532885" y="1299264"/>
                  <a:pt x="8603636" y="1274746"/>
                </a:cubicBezTo>
                <a:cubicBezTo>
                  <a:pt x="8672588" y="1249629"/>
                  <a:pt x="8735462" y="1211519"/>
                  <a:pt x="8789964" y="1161656"/>
                </a:cubicBezTo>
                <a:cubicBezTo>
                  <a:pt x="8901864" y="1058433"/>
                  <a:pt x="8952328" y="932218"/>
                  <a:pt x="8944155" y="775893"/>
                </a:cubicBezTo>
                <a:cubicBezTo>
                  <a:pt x="8935906" y="618159"/>
                  <a:pt x="8873070" y="496830"/>
                  <a:pt x="8752074" y="404980"/>
                </a:cubicBezTo>
                <a:cubicBezTo>
                  <a:pt x="8643851" y="323599"/>
                  <a:pt x="8483726" y="287718"/>
                  <a:pt x="8276995" y="298558"/>
                </a:cubicBezTo>
                <a:close/>
                <a:moveTo>
                  <a:pt x="3918255" y="237341"/>
                </a:moveTo>
                <a:cubicBezTo>
                  <a:pt x="3973567" y="239125"/>
                  <a:pt x="4020382" y="243688"/>
                  <a:pt x="4058467" y="251027"/>
                </a:cubicBezTo>
                <a:cubicBezTo>
                  <a:pt x="4138277" y="266277"/>
                  <a:pt x="4210620" y="299690"/>
                  <a:pt x="4273447" y="350335"/>
                </a:cubicBezTo>
                <a:cubicBezTo>
                  <a:pt x="4383470" y="438327"/>
                  <a:pt x="4443077" y="555084"/>
                  <a:pt x="4450507" y="697293"/>
                </a:cubicBezTo>
                <a:cubicBezTo>
                  <a:pt x="4458517" y="849655"/>
                  <a:pt x="4407730" y="975365"/>
                  <a:pt x="4299545" y="1070920"/>
                </a:cubicBezTo>
                <a:cubicBezTo>
                  <a:pt x="4193960" y="1164141"/>
                  <a:pt x="4047142" y="1216300"/>
                  <a:pt x="3863186" y="1225949"/>
                </a:cubicBezTo>
                <a:lnTo>
                  <a:pt x="3784052" y="1230102"/>
                </a:lnTo>
                <a:lnTo>
                  <a:pt x="3816742" y="1853656"/>
                </a:lnTo>
                <a:lnTo>
                  <a:pt x="3483814" y="1871106"/>
                </a:lnTo>
                <a:lnTo>
                  <a:pt x="3399242" y="257514"/>
                </a:lnTo>
                <a:lnTo>
                  <a:pt x="3727064" y="240321"/>
                </a:lnTo>
                <a:cubicBezTo>
                  <a:pt x="3799135" y="236549"/>
                  <a:pt x="3862943" y="235556"/>
                  <a:pt x="3918255" y="237341"/>
                </a:cubicBezTo>
                <a:close/>
                <a:moveTo>
                  <a:pt x="1042684" y="236368"/>
                </a:moveTo>
                <a:lnTo>
                  <a:pt x="2003184" y="1948715"/>
                </a:lnTo>
                <a:lnTo>
                  <a:pt x="1636824" y="1967937"/>
                </a:lnTo>
                <a:lnTo>
                  <a:pt x="1440037" y="1604244"/>
                </a:lnTo>
                <a:lnTo>
                  <a:pt x="765554" y="1639591"/>
                </a:lnTo>
                <a:lnTo>
                  <a:pt x="596951" y="2022429"/>
                </a:lnTo>
                <a:lnTo>
                  <a:pt x="234553" y="2041403"/>
                </a:lnTo>
                <a:lnTo>
                  <a:pt x="1042684" y="236368"/>
                </a:lnTo>
                <a:close/>
                <a:moveTo>
                  <a:pt x="5022750" y="172427"/>
                </a:moveTo>
                <a:lnTo>
                  <a:pt x="5091806" y="1490154"/>
                </a:lnTo>
                <a:lnTo>
                  <a:pt x="5588506" y="1464141"/>
                </a:lnTo>
                <a:lnTo>
                  <a:pt x="5603975" y="1759997"/>
                </a:lnTo>
                <a:lnTo>
                  <a:pt x="4774404" y="1803469"/>
                </a:lnTo>
                <a:lnTo>
                  <a:pt x="4689813" y="189877"/>
                </a:lnTo>
                <a:lnTo>
                  <a:pt x="5022750" y="172427"/>
                </a:lnTo>
                <a:close/>
                <a:moveTo>
                  <a:pt x="6097020" y="116406"/>
                </a:moveTo>
                <a:lnTo>
                  <a:pt x="6181527" y="1729955"/>
                </a:lnTo>
                <a:lnTo>
                  <a:pt x="5848609" y="1747391"/>
                </a:lnTo>
                <a:lnTo>
                  <a:pt x="5764102" y="133842"/>
                </a:lnTo>
                <a:lnTo>
                  <a:pt x="6097020" y="116406"/>
                </a:lnTo>
                <a:close/>
                <a:moveTo>
                  <a:pt x="7515318" y="41801"/>
                </a:moveTo>
                <a:lnTo>
                  <a:pt x="7530844" y="337657"/>
                </a:lnTo>
                <a:lnTo>
                  <a:pt x="6853693" y="373147"/>
                </a:lnTo>
                <a:lnTo>
                  <a:pt x="6868923" y="664050"/>
                </a:lnTo>
                <a:lnTo>
                  <a:pt x="7526415" y="629579"/>
                </a:lnTo>
                <a:lnTo>
                  <a:pt x="7541884" y="925435"/>
                </a:lnTo>
                <a:lnTo>
                  <a:pt x="6884411" y="959906"/>
                </a:lnTo>
                <a:lnTo>
                  <a:pt x="6907224" y="1395018"/>
                </a:lnTo>
                <a:lnTo>
                  <a:pt x="7584432" y="1359528"/>
                </a:lnTo>
                <a:lnTo>
                  <a:pt x="7599901" y="1655393"/>
                </a:lnTo>
                <a:lnTo>
                  <a:pt x="6589821" y="1708324"/>
                </a:lnTo>
                <a:lnTo>
                  <a:pt x="6505240" y="94731"/>
                </a:lnTo>
                <a:lnTo>
                  <a:pt x="7515318" y="41801"/>
                </a:lnTo>
                <a:close/>
                <a:moveTo>
                  <a:pt x="8480266" y="3136"/>
                </a:moveTo>
                <a:cubicBezTo>
                  <a:pt x="8549753" y="7426"/>
                  <a:pt x="8610575" y="16112"/>
                  <a:pt x="8662339" y="29171"/>
                </a:cubicBezTo>
                <a:cubicBezTo>
                  <a:pt x="8774372" y="54603"/>
                  <a:pt x="8878652" y="102971"/>
                  <a:pt x="8972282" y="172923"/>
                </a:cubicBezTo>
                <a:cubicBezTo>
                  <a:pt x="9163049" y="314941"/>
                  <a:pt x="9266347" y="511918"/>
                  <a:pt x="9279235" y="758348"/>
                </a:cubicBezTo>
                <a:cubicBezTo>
                  <a:pt x="9292236" y="1005703"/>
                  <a:pt x="9206321" y="1213729"/>
                  <a:pt x="9023889" y="1376654"/>
                </a:cubicBezTo>
                <a:cubicBezTo>
                  <a:pt x="8933078" y="1457483"/>
                  <a:pt x="8834856" y="1516348"/>
                  <a:pt x="8731900" y="1551667"/>
                </a:cubicBezTo>
                <a:cubicBezTo>
                  <a:pt x="8637336" y="1586023"/>
                  <a:pt x="8500690" y="1608178"/>
                  <a:pt x="8326383" y="1617303"/>
                </a:cubicBezTo>
                <a:lnTo>
                  <a:pt x="7937315" y="1637715"/>
                </a:lnTo>
                <a:lnTo>
                  <a:pt x="7852733" y="24123"/>
                </a:lnTo>
                <a:lnTo>
                  <a:pt x="8246201" y="3483"/>
                </a:lnTo>
                <a:cubicBezTo>
                  <a:pt x="8332626" y="-1047"/>
                  <a:pt x="8410778" y="-1154"/>
                  <a:pt x="8480266" y="3136"/>
                </a:cubicBezTo>
                <a:close/>
              </a:path>
            </a:pathLst>
          </a:custGeom>
          <a:solidFill>
            <a:srgbClr val="1434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AA72208-D88F-E42B-1505-F60D3CBB5F37}"/>
              </a:ext>
            </a:extLst>
          </p:cNvPr>
          <p:cNvSpPr txBox="1"/>
          <p:nvPr/>
        </p:nvSpPr>
        <p:spPr>
          <a:xfrm>
            <a:off x="5008744" y="301099"/>
            <a:ext cx="184086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100" kern="1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アプライド </a:t>
            </a:r>
            <a:r>
              <a:rPr lang="en-US" altLang="ja-JP" sz="1100" kern="1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HPC&amp;AI</a:t>
            </a:r>
          </a:p>
          <a:p>
            <a:r>
              <a:rPr lang="ja-JP" altLang="en-US" sz="1100" kern="100" dirty="0"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総合案内サイトは</a:t>
            </a:r>
            <a:r>
              <a:rPr lang="ja-JP" altLang="en-US" sz="1100" kern="1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こちら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3A8516E-8CC6-1899-7BDF-71D9CADF7100}"/>
              </a:ext>
            </a:extLst>
          </p:cNvPr>
          <p:cNvCxnSpPr/>
          <p:nvPr/>
        </p:nvCxnSpPr>
        <p:spPr>
          <a:xfrm>
            <a:off x="4794250" y="264454"/>
            <a:ext cx="0" cy="47933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02792E87-53C5-17CD-0DA7-562C1FCCE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67" y="270320"/>
            <a:ext cx="461666" cy="46166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1E82A33-BF61-0162-C017-F61205D800CA}"/>
              </a:ext>
            </a:extLst>
          </p:cNvPr>
          <p:cNvSpPr txBox="1"/>
          <p:nvPr/>
        </p:nvSpPr>
        <p:spPr>
          <a:xfrm>
            <a:off x="1563685" y="1373544"/>
            <a:ext cx="44322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kern="1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研究・開発向けのドライビングシミュレーターソフト</a:t>
            </a:r>
          </a:p>
        </p:txBody>
      </p:sp>
      <p:pic>
        <p:nvPicPr>
          <p:cNvPr id="1028" name="Picture 4" descr="Unreal EngineによるVisualレンダリング">
            <a:extLst>
              <a:ext uri="{FF2B5EF4-FFF2-40B4-BE49-F238E27FC236}">
                <a16:creationId xmlns:a16="http://schemas.microsoft.com/office/drawing/2014/main" id="{2EF8C7E8-F0A9-0A83-661B-BC495DCF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2" y="3508038"/>
            <a:ext cx="2527300" cy="14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54D82D8-5355-5BDB-FCA4-3690D9919F13}"/>
              </a:ext>
            </a:extLst>
          </p:cNvPr>
          <p:cNvSpPr txBox="1"/>
          <p:nvPr/>
        </p:nvSpPr>
        <p:spPr>
          <a:xfrm>
            <a:off x="3164474" y="3523136"/>
            <a:ext cx="40767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900" kern="1200" dirty="0" err="1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SCANeR™studio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（スキャナースタジオ）は国内外の多くの車両メーカー様に評価頂いている、フランスの</a:t>
            </a:r>
            <a:r>
              <a:rPr kumimoji="1" lang="en-US" altLang="ja-JP" sz="900" kern="1200" dirty="0" err="1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AVSimulation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製のドライビングシミュレーションソフトウェアで、優れたグラフィカル環境が備わっています。</a:t>
            </a:r>
            <a:r>
              <a:rPr kumimoji="1" lang="en-US" altLang="ja-JP" sz="900" kern="1200" dirty="0" err="1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SCANeR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では、シミュレーションの環境構築、シナリオ作成、シミュレーションの実行、結果の分析を行うことができます。柔軟で汎用性が高いため、同じプロジェクトでヘッドライト、</a:t>
            </a:r>
            <a:r>
              <a:rPr kumimoji="1" lang="en-US" altLang="ja-JP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AD/ADAS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、</a:t>
            </a:r>
            <a:r>
              <a:rPr kumimoji="1" lang="en-US" altLang="ja-JP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HMI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などのさまざまな側面に取り組む各チームがそれぞれ</a:t>
            </a:r>
            <a:r>
              <a:rPr kumimoji="1" lang="en-US" altLang="ja-JP" sz="900" kern="1200" dirty="0" err="1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SCANeR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を使用することができます。</a:t>
            </a:r>
            <a:r>
              <a:rPr kumimoji="1" lang="en-US" altLang="ja-JP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Unreal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テクノロジーに基づく</a:t>
            </a:r>
            <a:r>
              <a:rPr kumimoji="1" lang="en-US" altLang="ja-JP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3D UXD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エンジンは、システムを検証するためのユニークな運転体験と代表的なフォトリアリズムを提供します。（例：インジェクション、オーバー・ジ・エア（</a:t>
            </a:r>
            <a:r>
              <a:rPr kumimoji="1" lang="en-US" altLang="ja-JP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OTA</a:t>
            </a:r>
            <a:r>
              <a:rPr kumimoji="1" lang="ja-JP" altLang="en-US" sz="900" kern="1200" dirty="0">
                <a:effectLst/>
                <a:latin typeface="A-OTF 新ゴ Pro R" panose="020B0400000000000000" pitchFamily="50" charset="-128"/>
                <a:ea typeface="A-OTF 新ゴ Pro R" panose="020B0400000000000000" pitchFamily="50" charset="-128"/>
                <a:cs typeface="LINE Seed Sans ExtraBold" panose="020B0803020203020204" pitchFamily="34" charset="0"/>
              </a:rPr>
              <a:t>）など）</a:t>
            </a:r>
            <a:endParaRPr lang="ja-JP" sz="900" kern="100" dirty="0">
              <a:effectLst/>
              <a:latin typeface="A-OTF 新ゴ Pro R" panose="020B0400000000000000" pitchFamily="50" charset="-128"/>
              <a:ea typeface="A-OTF 新ゴ Pro R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0F5B2F6-8D7D-740F-C0A8-8B449ACB344C}"/>
              </a:ext>
            </a:extLst>
          </p:cNvPr>
          <p:cNvSpPr txBox="1"/>
          <p:nvPr/>
        </p:nvSpPr>
        <p:spPr>
          <a:xfrm>
            <a:off x="1577376" y="3118794"/>
            <a:ext cx="44322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SCANeR™studio</a:t>
            </a:r>
            <a:r>
              <a:rPr lang="ja-JP" altLang="en-US" sz="1200" kern="100" dirty="0"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の特長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8E9CE2DC-2FE6-64E4-0922-640B728685C0}"/>
              </a:ext>
            </a:extLst>
          </p:cNvPr>
          <p:cNvCxnSpPr/>
          <p:nvPr/>
        </p:nvCxnSpPr>
        <p:spPr>
          <a:xfrm flipH="1">
            <a:off x="534392" y="3257293"/>
            <a:ext cx="21970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7DC53E4-209A-DB72-5C95-4985209544CD}"/>
              </a:ext>
            </a:extLst>
          </p:cNvPr>
          <p:cNvCxnSpPr/>
          <p:nvPr/>
        </p:nvCxnSpPr>
        <p:spPr>
          <a:xfrm flipH="1">
            <a:off x="4844317" y="3257293"/>
            <a:ext cx="21970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A51B8B1-0A9A-B0CE-2A28-980F9EB5DA19}"/>
              </a:ext>
            </a:extLst>
          </p:cNvPr>
          <p:cNvSpPr txBox="1"/>
          <p:nvPr/>
        </p:nvSpPr>
        <p:spPr>
          <a:xfrm>
            <a:off x="1577376" y="5085701"/>
            <a:ext cx="44322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SCANeR</a:t>
            </a:r>
            <a:r>
              <a:rPr lang="ja-JP" altLang="en-US" sz="1200" kern="100" dirty="0"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の機能</a:t>
            </a: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1CC6D862-E1C0-BAE8-8A7C-EDDA8C7B5D44}"/>
              </a:ext>
            </a:extLst>
          </p:cNvPr>
          <p:cNvCxnSpPr>
            <a:cxnSpLocks/>
          </p:cNvCxnSpPr>
          <p:nvPr/>
        </p:nvCxnSpPr>
        <p:spPr>
          <a:xfrm flipH="1">
            <a:off x="4447579" y="5224200"/>
            <a:ext cx="259383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3D34B46-957A-F435-FE2A-F4890580379A}"/>
              </a:ext>
            </a:extLst>
          </p:cNvPr>
          <p:cNvCxnSpPr>
            <a:cxnSpLocks/>
          </p:cNvCxnSpPr>
          <p:nvPr/>
        </p:nvCxnSpPr>
        <p:spPr>
          <a:xfrm flipH="1">
            <a:off x="534392" y="5224200"/>
            <a:ext cx="259383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CC1B1FAE-DC9E-5E12-EA30-9FB1233DE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>
            <a:fillRect/>
          </a:stretch>
        </p:blipFill>
        <p:spPr bwMode="auto">
          <a:xfrm>
            <a:off x="688034" y="5411755"/>
            <a:ext cx="6175266" cy="143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78E795A-FA10-BFF4-CD43-DFA1D4170BBA}"/>
              </a:ext>
            </a:extLst>
          </p:cNvPr>
          <p:cNvGrpSpPr/>
          <p:nvPr/>
        </p:nvGrpSpPr>
        <p:grpSpPr>
          <a:xfrm>
            <a:off x="534392" y="7073748"/>
            <a:ext cx="6530840" cy="1045672"/>
            <a:chOff x="345091" y="7810500"/>
            <a:chExt cx="5171375" cy="11207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F52DA425-556C-A2E0-9EA5-EBAA4F53EE35}"/>
                </a:ext>
              </a:extLst>
            </p:cNvPr>
            <p:cNvSpPr/>
            <p:nvPr/>
          </p:nvSpPr>
          <p:spPr>
            <a:xfrm>
              <a:off x="345091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633A1058-FCA7-E158-F037-D3CAF74E130C}"/>
                </a:ext>
              </a:extLst>
            </p:cNvPr>
            <p:cNvSpPr/>
            <p:nvPr/>
          </p:nvSpPr>
          <p:spPr>
            <a:xfrm>
              <a:off x="2953257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FEF88A66-8345-7C7C-D44F-17EF9A495ACA}"/>
              </a:ext>
            </a:extLst>
          </p:cNvPr>
          <p:cNvGrpSpPr/>
          <p:nvPr/>
        </p:nvGrpSpPr>
        <p:grpSpPr>
          <a:xfrm>
            <a:off x="534392" y="8194514"/>
            <a:ext cx="6530840" cy="1045672"/>
            <a:chOff x="345091" y="7810500"/>
            <a:chExt cx="5171375" cy="11207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707E2F85-10B0-2AC5-0C7A-51C8CA313BBE}"/>
                </a:ext>
              </a:extLst>
            </p:cNvPr>
            <p:cNvSpPr/>
            <p:nvPr/>
          </p:nvSpPr>
          <p:spPr>
            <a:xfrm>
              <a:off x="345091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7C435729-26EE-CCEB-3087-747053FF798C}"/>
                </a:ext>
              </a:extLst>
            </p:cNvPr>
            <p:cNvSpPr/>
            <p:nvPr/>
          </p:nvSpPr>
          <p:spPr>
            <a:xfrm>
              <a:off x="2953257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DE506F0-DA48-090B-723E-43A80D6280B5}"/>
              </a:ext>
            </a:extLst>
          </p:cNvPr>
          <p:cNvSpPr txBox="1"/>
          <p:nvPr/>
        </p:nvSpPr>
        <p:spPr>
          <a:xfrm>
            <a:off x="711850" y="5649517"/>
            <a:ext cx="11541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TERRAIN</a:t>
            </a:r>
            <a:endParaRPr lang="ja-JP" altLang="en-US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36578B1-2BAC-7422-76EA-AF731EDC8BD3}"/>
              </a:ext>
            </a:extLst>
          </p:cNvPr>
          <p:cNvSpPr txBox="1"/>
          <p:nvPr/>
        </p:nvSpPr>
        <p:spPr>
          <a:xfrm>
            <a:off x="1855004" y="5839885"/>
            <a:ext cx="11541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VEHICLE</a:t>
            </a:r>
            <a:endParaRPr lang="ja-JP" altLang="en-US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89B369E-70D8-FB39-25F8-BE3EEF8B376E}"/>
              </a:ext>
            </a:extLst>
          </p:cNvPr>
          <p:cNvSpPr txBox="1"/>
          <p:nvPr/>
        </p:nvSpPr>
        <p:spPr>
          <a:xfrm>
            <a:off x="3083012" y="6051259"/>
            <a:ext cx="11541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SCENARIO</a:t>
            </a:r>
            <a:endParaRPr lang="ja-JP" altLang="en-US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6279E72-C7C5-7E88-E3A6-969B0C2B4A72}"/>
              </a:ext>
            </a:extLst>
          </p:cNvPr>
          <p:cNvSpPr txBox="1"/>
          <p:nvPr/>
        </p:nvSpPr>
        <p:spPr>
          <a:xfrm>
            <a:off x="4155919" y="6227306"/>
            <a:ext cx="14718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SIMULATION</a:t>
            </a:r>
            <a:endParaRPr lang="ja-JP" altLang="en-US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D83A66C-2773-A25E-6C00-FBF9AFF004C8}"/>
              </a:ext>
            </a:extLst>
          </p:cNvPr>
          <p:cNvSpPr txBox="1"/>
          <p:nvPr/>
        </p:nvSpPr>
        <p:spPr>
          <a:xfrm>
            <a:off x="5415217" y="6417674"/>
            <a:ext cx="14718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ANALYSIS</a:t>
            </a:r>
            <a:endParaRPr lang="ja-JP" altLang="en-US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6C87C254-1D48-2CC1-A4C4-BAB62CAC12BC}"/>
              </a:ext>
            </a:extLst>
          </p:cNvPr>
          <p:cNvGrpSpPr/>
          <p:nvPr/>
        </p:nvGrpSpPr>
        <p:grpSpPr>
          <a:xfrm>
            <a:off x="534392" y="9310716"/>
            <a:ext cx="6530840" cy="1045672"/>
            <a:chOff x="345091" y="7810500"/>
            <a:chExt cx="5171375" cy="11207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918DBA2-4BFE-ACC5-47BF-1A10177E2FE0}"/>
                </a:ext>
              </a:extLst>
            </p:cNvPr>
            <p:cNvSpPr/>
            <p:nvPr/>
          </p:nvSpPr>
          <p:spPr>
            <a:xfrm>
              <a:off x="345091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F799EB60-CF75-A100-EE20-30556562946B}"/>
                </a:ext>
              </a:extLst>
            </p:cNvPr>
            <p:cNvSpPr/>
            <p:nvPr/>
          </p:nvSpPr>
          <p:spPr>
            <a:xfrm>
              <a:off x="2953257" y="7810500"/>
              <a:ext cx="2563209" cy="11207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D9DD4EE-2374-8820-8DE0-CA34F0D052DC}"/>
              </a:ext>
            </a:extLst>
          </p:cNvPr>
          <p:cNvSpPr/>
          <p:nvPr/>
        </p:nvSpPr>
        <p:spPr>
          <a:xfrm>
            <a:off x="534392" y="7080301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A5BE1893-1F3C-0568-CFA7-87AD7FB48BD9}"/>
              </a:ext>
            </a:extLst>
          </p:cNvPr>
          <p:cNvSpPr/>
          <p:nvPr/>
        </p:nvSpPr>
        <p:spPr>
          <a:xfrm>
            <a:off x="3828200" y="7080301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8EA1C345-0603-61E0-D799-02F8D7D8FD60}"/>
              </a:ext>
            </a:extLst>
          </p:cNvPr>
          <p:cNvSpPr/>
          <p:nvPr/>
        </p:nvSpPr>
        <p:spPr>
          <a:xfrm>
            <a:off x="534392" y="8201067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8D7E046-AC16-65BD-33B0-8BF3781D6C16}"/>
              </a:ext>
            </a:extLst>
          </p:cNvPr>
          <p:cNvSpPr/>
          <p:nvPr/>
        </p:nvSpPr>
        <p:spPr>
          <a:xfrm>
            <a:off x="3828200" y="8201067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7FB03C4A-E85A-CEBE-BC51-531FB670D176}"/>
              </a:ext>
            </a:extLst>
          </p:cNvPr>
          <p:cNvSpPr/>
          <p:nvPr/>
        </p:nvSpPr>
        <p:spPr>
          <a:xfrm>
            <a:off x="534392" y="9317269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36A6A6FE-E014-0AB0-424B-0B6651E4A605}"/>
              </a:ext>
            </a:extLst>
          </p:cNvPr>
          <p:cNvSpPr/>
          <p:nvPr/>
        </p:nvSpPr>
        <p:spPr>
          <a:xfrm>
            <a:off x="3828200" y="9317269"/>
            <a:ext cx="3237032" cy="355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8F5ADE58-AB81-4079-0E15-78DE1143C7E3}"/>
              </a:ext>
            </a:extLst>
          </p:cNvPr>
          <p:cNvSpPr txBox="1"/>
          <p:nvPr/>
        </p:nvSpPr>
        <p:spPr>
          <a:xfrm>
            <a:off x="534392" y="7119642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TERRAIN</a:t>
            </a:r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：道路作成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6CD5CDE4-208D-6D89-1CD4-76CAF8221644}"/>
              </a:ext>
            </a:extLst>
          </p:cNvPr>
          <p:cNvSpPr txBox="1"/>
          <p:nvPr/>
        </p:nvSpPr>
        <p:spPr>
          <a:xfrm>
            <a:off x="1553566" y="7564165"/>
            <a:ext cx="22052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シミュレーションを実行する道路環境を作成することができます。環境の作成には以下のさまざまな方法が利用できます。</a:t>
            </a:r>
          </a:p>
        </p:txBody>
      </p:sp>
      <p:pic>
        <p:nvPicPr>
          <p:cNvPr id="1032" name="Picture 8" descr="Terrain">
            <a:extLst>
              <a:ext uri="{FF2B5EF4-FFF2-40B4-BE49-F238E27FC236}">
                <a16:creationId xmlns:a16="http://schemas.microsoft.com/office/drawing/2014/main" id="{41B10F86-0A24-A08D-D0F8-6689F3DC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6" y="7543570"/>
            <a:ext cx="889620" cy="4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テキスト ボックス 1025">
            <a:extLst>
              <a:ext uri="{FF2B5EF4-FFF2-40B4-BE49-F238E27FC236}">
                <a16:creationId xmlns:a16="http://schemas.microsoft.com/office/drawing/2014/main" id="{5EE3C9B0-C9F7-5351-DBD9-D0A2D8674308}"/>
              </a:ext>
            </a:extLst>
          </p:cNvPr>
          <p:cNvSpPr txBox="1"/>
          <p:nvPr/>
        </p:nvSpPr>
        <p:spPr>
          <a:xfrm>
            <a:off x="3840767" y="7119642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VEHICLE</a:t>
            </a:r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：車両作成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E6208DAB-DDCF-F09F-B9A0-D71ACFD24F2D}"/>
              </a:ext>
            </a:extLst>
          </p:cNvPr>
          <p:cNvSpPr txBox="1"/>
          <p:nvPr/>
        </p:nvSpPr>
        <p:spPr>
          <a:xfrm>
            <a:off x="4859941" y="7564165"/>
            <a:ext cx="22052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シミュレーションで使用する車両モデルの作成や編集をすることができます。代表的な車両データはデフォルトで含まれてます。</a:t>
            </a:r>
          </a:p>
        </p:txBody>
      </p:sp>
      <p:pic>
        <p:nvPicPr>
          <p:cNvPr id="1034" name="Picture 10" descr="Vehicle">
            <a:extLst>
              <a:ext uri="{FF2B5EF4-FFF2-40B4-BE49-F238E27FC236}">
                <a16:creationId xmlns:a16="http://schemas.microsoft.com/office/drawing/2014/main" id="{DF37BF99-76C1-26FA-2E46-294E65FD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43" y="7531873"/>
            <a:ext cx="868610" cy="5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3765DA0D-DDDF-2565-541C-477CF94C66E1}"/>
              </a:ext>
            </a:extLst>
          </p:cNvPr>
          <p:cNvSpPr txBox="1"/>
          <p:nvPr/>
        </p:nvSpPr>
        <p:spPr>
          <a:xfrm>
            <a:off x="534392" y="8247601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SCENARIO</a:t>
            </a:r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：シナリオ作成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5D9583CD-B94B-8AD4-7193-277EE16F7043}"/>
              </a:ext>
            </a:extLst>
          </p:cNvPr>
          <p:cNvSpPr txBox="1"/>
          <p:nvPr/>
        </p:nvSpPr>
        <p:spPr>
          <a:xfrm>
            <a:off x="1553566" y="8692124"/>
            <a:ext cx="22052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シミュレーションで使用する走行シナリオを作成することができます。</a:t>
            </a:r>
          </a:p>
        </p:txBody>
      </p:sp>
      <p:sp>
        <p:nvSpPr>
          <p:cNvPr id="1033" name="テキスト ボックス 1032">
            <a:extLst>
              <a:ext uri="{FF2B5EF4-FFF2-40B4-BE49-F238E27FC236}">
                <a16:creationId xmlns:a16="http://schemas.microsoft.com/office/drawing/2014/main" id="{3D3CDB1D-A088-56C1-8CE1-F26AC08C344E}"/>
              </a:ext>
            </a:extLst>
          </p:cNvPr>
          <p:cNvSpPr txBox="1"/>
          <p:nvPr/>
        </p:nvSpPr>
        <p:spPr>
          <a:xfrm>
            <a:off x="3840767" y="8247601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SIMULATION</a:t>
            </a:r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：シミュレーション実行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35" name="テキスト ボックス 1034">
            <a:extLst>
              <a:ext uri="{FF2B5EF4-FFF2-40B4-BE49-F238E27FC236}">
                <a16:creationId xmlns:a16="http://schemas.microsoft.com/office/drawing/2014/main" id="{7751F8F9-3E49-CBFD-798A-AF7279C47ACC}"/>
              </a:ext>
            </a:extLst>
          </p:cNvPr>
          <p:cNvSpPr txBox="1"/>
          <p:nvPr/>
        </p:nvSpPr>
        <p:spPr>
          <a:xfrm>
            <a:off x="4859941" y="8692124"/>
            <a:ext cx="22052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シミュレーションを実行、モニタリングすることができます。記録することができ、リプレイ再生をすることもできます。</a:t>
            </a:r>
          </a:p>
        </p:txBody>
      </p:sp>
      <p:sp>
        <p:nvSpPr>
          <p:cNvPr id="1036" name="テキスト ボックス 1035">
            <a:extLst>
              <a:ext uri="{FF2B5EF4-FFF2-40B4-BE49-F238E27FC236}">
                <a16:creationId xmlns:a16="http://schemas.microsoft.com/office/drawing/2014/main" id="{75503114-477B-210B-72C6-E19FFD3E8C5C}"/>
              </a:ext>
            </a:extLst>
          </p:cNvPr>
          <p:cNvSpPr txBox="1"/>
          <p:nvPr/>
        </p:nvSpPr>
        <p:spPr>
          <a:xfrm>
            <a:off x="534392" y="9338824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ANALYSIS</a:t>
            </a:r>
            <a:r>
              <a:rPr lang="ja-JP" altLang="en-US" sz="1200" kern="10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：解析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37" name="テキスト ボックス 1036">
            <a:extLst>
              <a:ext uri="{FF2B5EF4-FFF2-40B4-BE49-F238E27FC236}">
                <a16:creationId xmlns:a16="http://schemas.microsoft.com/office/drawing/2014/main" id="{509E8FBF-F547-4759-C8A0-D43ED8AB6FB5}"/>
              </a:ext>
            </a:extLst>
          </p:cNvPr>
          <p:cNvSpPr txBox="1"/>
          <p:nvPr/>
        </p:nvSpPr>
        <p:spPr>
          <a:xfrm>
            <a:off x="1553566" y="9783347"/>
            <a:ext cx="22052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記録されたデータを再生／分析することができます。様々な角度からデータ解析を行うことが可能です。</a:t>
            </a:r>
          </a:p>
        </p:txBody>
      </p:sp>
      <p:sp>
        <p:nvSpPr>
          <p:cNvPr id="1038" name="テキスト ボックス 1037">
            <a:extLst>
              <a:ext uri="{FF2B5EF4-FFF2-40B4-BE49-F238E27FC236}">
                <a16:creationId xmlns:a16="http://schemas.microsoft.com/office/drawing/2014/main" id="{A74A469A-27CE-63D0-8365-1E55EF2477DD}"/>
              </a:ext>
            </a:extLst>
          </p:cNvPr>
          <p:cNvSpPr txBox="1"/>
          <p:nvPr/>
        </p:nvSpPr>
        <p:spPr>
          <a:xfrm>
            <a:off x="3840767" y="9338824"/>
            <a:ext cx="3224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SOFTWARE</a:t>
            </a:r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：ソフトウェア</a:t>
            </a:r>
            <a:endParaRPr lang="en-US" altLang="ja-JP" sz="1200" kern="100" dirty="0" err="1">
              <a:solidFill>
                <a:schemeClr val="bg1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39" name="テキスト ボックス 1038">
            <a:extLst>
              <a:ext uri="{FF2B5EF4-FFF2-40B4-BE49-F238E27FC236}">
                <a16:creationId xmlns:a16="http://schemas.microsoft.com/office/drawing/2014/main" id="{BA929B69-0519-47D2-99EE-58C490369519}"/>
              </a:ext>
            </a:extLst>
          </p:cNvPr>
          <p:cNvSpPr txBox="1"/>
          <p:nvPr/>
        </p:nvSpPr>
        <p:spPr>
          <a:xfrm>
            <a:off x="4859941" y="9783347"/>
            <a:ext cx="22052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800" kern="100" dirty="0" err="1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SCANeR</a:t>
            </a:r>
            <a:r>
              <a:rPr lang="ja-JP" altLang="en-US" sz="800" kern="1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Times New Roman" panose="02020603050405020304" pitchFamily="18" charset="0"/>
              </a:rPr>
              <a:t>はオープンソフトウェアであり、開発キットは追加費用なしですべての構成で提供されています。</a:t>
            </a:r>
          </a:p>
        </p:txBody>
      </p:sp>
      <p:pic>
        <p:nvPicPr>
          <p:cNvPr id="1040" name="Picture 12" descr="Scenario">
            <a:extLst>
              <a:ext uri="{FF2B5EF4-FFF2-40B4-BE49-F238E27FC236}">
                <a16:creationId xmlns:a16="http://schemas.microsoft.com/office/drawing/2014/main" id="{7418ED3C-5FB9-BF58-88A9-45945110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" y="8687755"/>
            <a:ext cx="815340" cy="4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4" descr="Simulation">
            <a:extLst>
              <a:ext uri="{FF2B5EF4-FFF2-40B4-BE49-F238E27FC236}">
                <a16:creationId xmlns:a16="http://schemas.microsoft.com/office/drawing/2014/main" id="{BEEBE4BB-0E4C-A4CB-CEE2-73CA0A2E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43" y="8687755"/>
            <a:ext cx="83686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6" descr="Analysis">
            <a:extLst>
              <a:ext uri="{FF2B5EF4-FFF2-40B4-BE49-F238E27FC236}">
                <a16:creationId xmlns:a16="http://schemas.microsoft.com/office/drawing/2014/main" id="{FA03B904-B11F-616A-E752-491EFCD2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4" y="9777769"/>
            <a:ext cx="866775" cy="4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図 1043">
            <a:extLst>
              <a:ext uri="{FF2B5EF4-FFF2-40B4-BE49-F238E27FC236}">
                <a16:creationId xmlns:a16="http://schemas.microsoft.com/office/drawing/2014/main" id="{ABA9AC18-E275-39AE-82EB-FD4BA9F5E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3" t="16567" r="22049" b="19473"/>
          <a:stretch>
            <a:fillRect/>
          </a:stretch>
        </p:blipFill>
        <p:spPr>
          <a:xfrm>
            <a:off x="3885918" y="9923669"/>
            <a:ext cx="941205" cy="1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B094-1191-C400-E061-FE71C7AD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15C03A-FAAF-138B-A802-B3D37057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80" b="28629"/>
          <a:stretch>
            <a:fillRect/>
          </a:stretch>
        </p:blipFill>
        <p:spPr>
          <a:xfrm>
            <a:off x="0" y="0"/>
            <a:ext cx="7559675" cy="2444294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AB6ED15-F9EB-3BD7-37C5-36A00E9B76A5}"/>
              </a:ext>
            </a:extLst>
          </p:cNvPr>
          <p:cNvGrpSpPr/>
          <p:nvPr/>
        </p:nvGrpSpPr>
        <p:grpSpPr>
          <a:xfrm>
            <a:off x="539080" y="1048265"/>
            <a:ext cx="3939055" cy="450085"/>
            <a:chOff x="730620" y="1448858"/>
            <a:chExt cx="2429299" cy="277577"/>
          </a:xfrm>
          <a:effectLst>
            <a:glow rad="101600">
              <a:srgbClr val="002060">
                <a:alpha val="60000"/>
              </a:srgbClr>
            </a:glow>
          </a:effectLst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6FB89F32-970B-D9CF-DAA4-C740F409D171}"/>
                </a:ext>
              </a:extLst>
            </p:cNvPr>
            <p:cNvSpPr/>
            <p:nvPr/>
          </p:nvSpPr>
          <p:spPr>
            <a:xfrm>
              <a:off x="730620" y="1448858"/>
              <a:ext cx="1517056" cy="277577"/>
            </a:xfrm>
            <a:custGeom>
              <a:avLst/>
              <a:gdLst>
                <a:gd name="connsiteX0" fmla="*/ 1160945 w 1517056"/>
                <a:gd name="connsiteY0" fmla="*/ 125951 h 277577"/>
                <a:gd name="connsiteX1" fmla="*/ 1126683 w 1517056"/>
                <a:gd name="connsiteY1" fmla="*/ 154640 h 277577"/>
                <a:gd name="connsiteX2" fmla="*/ 1199197 w 1517056"/>
                <a:gd name="connsiteY2" fmla="*/ 154640 h 277577"/>
                <a:gd name="connsiteX3" fmla="*/ 1160945 w 1517056"/>
                <a:gd name="connsiteY3" fmla="*/ 125951 h 277577"/>
                <a:gd name="connsiteX4" fmla="*/ 1149620 w 1517056"/>
                <a:gd name="connsiteY4" fmla="*/ 85993 h 277577"/>
                <a:gd name="connsiteX5" fmla="*/ 1222343 w 1517056"/>
                <a:gd name="connsiteY5" fmla="*/ 103167 h 277577"/>
                <a:gd name="connsiteX6" fmla="*/ 1257747 w 1517056"/>
                <a:gd name="connsiteY6" fmla="*/ 170661 h 277577"/>
                <a:gd name="connsiteX7" fmla="*/ 1257843 w 1517056"/>
                <a:gd name="connsiteY7" fmla="*/ 191616 h 277577"/>
                <a:gd name="connsiteX8" fmla="*/ 1124797 w 1517056"/>
                <a:gd name="connsiteY8" fmla="*/ 191616 h 277577"/>
                <a:gd name="connsiteX9" fmla="*/ 1146305 w 1517056"/>
                <a:gd name="connsiteY9" fmla="*/ 228659 h 277577"/>
                <a:gd name="connsiteX10" fmla="*/ 1193063 w 1517056"/>
                <a:gd name="connsiteY10" fmla="*/ 218381 h 277577"/>
                <a:gd name="connsiteX11" fmla="*/ 1199254 w 1517056"/>
                <a:gd name="connsiteY11" fmla="*/ 215286 h 277577"/>
                <a:gd name="connsiteX12" fmla="*/ 1255766 w 1517056"/>
                <a:gd name="connsiteY12" fmla="*/ 215143 h 277577"/>
                <a:gd name="connsiteX13" fmla="*/ 1220371 w 1517056"/>
                <a:gd name="connsiteY13" fmla="*/ 262330 h 277577"/>
                <a:gd name="connsiteX14" fmla="*/ 1099661 w 1517056"/>
                <a:gd name="connsiteY14" fmla="*/ 258443 h 277577"/>
                <a:gd name="connsiteX15" fmla="*/ 1061542 w 1517056"/>
                <a:gd name="connsiteY15" fmla="*/ 173966 h 277577"/>
                <a:gd name="connsiteX16" fmla="*/ 1149620 w 1517056"/>
                <a:gd name="connsiteY16" fmla="*/ 85993 h 277577"/>
                <a:gd name="connsiteX17" fmla="*/ 1366894 w 1517056"/>
                <a:gd name="connsiteY17" fmla="*/ 59400 h 277577"/>
                <a:gd name="connsiteX18" fmla="*/ 1366894 w 1517056"/>
                <a:gd name="connsiteY18" fmla="*/ 126789 h 277577"/>
                <a:gd name="connsiteX19" fmla="*/ 1399718 w 1517056"/>
                <a:gd name="connsiteY19" fmla="*/ 121788 h 277577"/>
                <a:gd name="connsiteX20" fmla="*/ 1421187 w 1517056"/>
                <a:gd name="connsiteY20" fmla="*/ 94090 h 277577"/>
                <a:gd name="connsiteX21" fmla="*/ 1404109 w 1517056"/>
                <a:gd name="connsiteY21" fmla="*/ 64067 h 277577"/>
                <a:gd name="connsiteX22" fmla="*/ 1366894 w 1517056"/>
                <a:gd name="connsiteY22" fmla="*/ 59400 h 277577"/>
                <a:gd name="connsiteX23" fmla="*/ 1306811 w 1517056"/>
                <a:gd name="connsiteY23" fmla="*/ 7107 h 277577"/>
                <a:gd name="connsiteX24" fmla="*/ 1404718 w 1517056"/>
                <a:gd name="connsiteY24" fmla="*/ 7469 h 277577"/>
                <a:gd name="connsiteX25" fmla="*/ 1447209 w 1517056"/>
                <a:gd name="connsiteY25" fmla="*/ 15880 h 277577"/>
                <a:gd name="connsiteX26" fmla="*/ 1488748 w 1517056"/>
                <a:gd name="connsiteY26" fmla="*/ 62486 h 277577"/>
                <a:gd name="connsiteX27" fmla="*/ 1475841 w 1517056"/>
                <a:gd name="connsiteY27" fmla="*/ 138267 h 277577"/>
                <a:gd name="connsiteX28" fmla="*/ 1443780 w 1517056"/>
                <a:gd name="connsiteY28" fmla="*/ 160069 h 277577"/>
                <a:gd name="connsiteX29" fmla="*/ 1434751 w 1517056"/>
                <a:gd name="connsiteY29" fmla="*/ 162832 h 277577"/>
                <a:gd name="connsiteX30" fmla="*/ 1517056 w 1517056"/>
                <a:gd name="connsiteY30" fmla="*/ 270274 h 277577"/>
                <a:gd name="connsiteX31" fmla="*/ 1499349 w 1517056"/>
                <a:gd name="connsiteY31" fmla="*/ 270274 h 277577"/>
                <a:gd name="connsiteX32" fmla="*/ 1441809 w 1517056"/>
                <a:gd name="connsiteY32" fmla="*/ 270474 h 277577"/>
                <a:gd name="connsiteX33" fmla="*/ 1426216 w 1517056"/>
                <a:gd name="connsiteY33" fmla="*/ 261797 h 277577"/>
                <a:gd name="connsiteX34" fmla="*/ 1371638 w 1517056"/>
                <a:gd name="connsiteY34" fmla="*/ 175709 h 277577"/>
                <a:gd name="connsiteX35" fmla="*/ 1366504 w 1517056"/>
                <a:gd name="connsiteY35" fmla="*/ 168966 h 277577"/>
                <a:gd name="connsiteX36" fmla="*/ 1366494 w 1517056"/>
                <a:gd name="connsiteY36" fmla="*/ 269874 h 277577"/>
                <a:gd name="connsiteX37" fmla="*/ 1299467 w 1517056"/>
                <a:gd name="connsiteY37" fmla="*/ 269874 h 277577"/>
                <a:gd name="connsiteX38" fmla="*/ 1299467 w 1517056"/>
                <a:gd name="connsiteY38" fmla="*/ 7593 h 277577"/>
                <a:gd name="connsiteX39" fmla="*/ 1306811 w 1517056"/>
                <a:gd name="connsiteY39" fmla="*/ 7107 h 277577"/>
                <a:gd name="connsiteX40" fmla="*/ 813730 w 1517056"/>
                <a:gd name="connsiteY40" fmla="*/ 6792 h 277577"/>
                <a:gd name="connsiteX41" fmla="*/ 835485 w 1517056"/>
                <a:gd name="connsiteY41" fmla="*/ 17565 h 277577"/>
                <a:gd name="connsiteX42" fmla="*/ 950167 w 1517056"/>
                <a:gd name="connsiteY42" fmla="*/ 165098 h 277577"/>
                <a:gd name="connsiteX43" fmla="*/ 953243 w 1517056"/>
                <a:gd name="connsiteY43" fmla="*/ 166774 h 277577"/>
                <a:gd name="connsiteX44" fmla="*/ 953243 w 1517056"/>
                <a:gd name="connsiteY44" fmla="*/ 7650 h 277577"/>
                <a:gd name="connsiteX45" fmla="*/ 1021233 w 1517056"/>
                <a:gd name="connsiteY45" fmla="*/ 7650 h 277577"/>
                <a:gd name="connsiteX46" fmla="*/ 1021233 w 1517056"/>
                <a:gd name="connsiteY46" fmla="*/ 270216 h 277577"/>
                <a:gd name="connsiteX47" fmla="*/ 956434 w 1517056"/>
                <a:gd name="connsiteY47" fmla="*/ 269968 h 277577"/>
                <a:gd name="connsiteX48" fmla="*/ 948709 w 1517056"/>
                <a:gd name="connsiteY48" fmla="*/ 264406 h 277577"/>
                <a:gd name="connsiteX49" fmla="*/ 837619 w 1517056"/>
                <a:gd name="connsiteY49" fmla="*/ 121655 h 277577"/>
                <a:gd name="connsiteX50" fmla="*/ 827123 w 1517056"/>
                <a:gd name="connsiteY50" fmla="*/ 108710 h 277577"/>
                <a:gd name="connsiteX51" fmla="*/ 827123 w 1517056"/>
                <a:gd name="connsiteY51" fmla="*/ 269578 h 277577"/>
                <a:gd name="connsiteX52" fmla="*/ 758733 w 1517056"/>
                <a:gd name="connsiteY52" fmla="*/ 269587 h 277577"/>
                <a:gd name="connsiteX53" fmla="*/ 758733 w 1517056"/>
                <a:gd name="connsiteY53" fmla="*/ 7069 h 277577"/>
                <a:gd name="connsiteX54" fmla="*/ 813730 w 1517056"/>
                <a:gd name="connsiteY54" fmla="*/ 6792 h 277577"/>
                <a:gd name="connsiteX55" fmla="*/ 575386 w 1517056"/>
                <a:gd name="connsiteY55" fmla="*/ 6460 h 277577"/>
                <a:gd name="connsiteX56" fmla="*/ 612295 w 1517056"/>
                <a:gd name="connsiteY56" fmla="*/ 6546 h 277577"/>
                <a:gd name="connsiteX57" fmla="*/ 621211 w 1517056"/>
                <a:gd name="connsiteY57" fmla="*/ 12556 h 277577"/>
                <a:gd name="connsiteX58" fmla="*/ 706507 w 1517056"/>
                <a:gd name="connsiteY58" fmla="*/ 215972 h 277577"/>
                <a:gd name="connsiteX59" fmla="*/ 726786 w 1517056"/>
                <a:gd name="connsiteY59" fmla="*/ 264044 h 277577"/>
                <a:gd name="connsiteX60" fmla="*/ 729215 w 1517056"/>
                <a:gd name="connsiteY60" fmla="*/ 271207 h 277577"/>
                <a:gd name="connsiteX61" fmla="*/ 659168 w 1517056"/>
                <a:gd name="connsiteY61" fmla="*/ 270902 h 277577"/>
                <a:gd name="connsiteX62" fmla="*/ 652424 w 1517056"/>
                <a:gd name="connsiteY62" fmla="*/ 264016 h 277577"/>
                <a:gd name="connsiteX63" fmla="*/ 604580 w 1517056"/>
                <a:gd name="connsiteY63" fmla="*/ 144106 h 277577"/>
                <a:gd name="connsiteX64" fmla="*/ 591131 w 1517056"/>
                <a:gd name="connsiteY64" fmla="*/ 110549 h 277577"/>
                <a:gd name="connsiteX65" fmla="*/ 586549 w 1517056"/>
                <a:gd name="connsiteY65" fmla="*/ 120636 h 277577"/>
                <a:gd name="connsiteX66" fmla="*/ 529437 w 1517056"/>
                <a:gd name="connsiteY66" fmla="*/ 263606 h 277577"/>
                <a:gd name="connsiteX67" fmla="*/ 518388 w 1517056"/>
                <a:gd name="connsiteY67" fmla="*/ 271398 h 277577"/>
                <a:gd name="connsiteX68" fmla="*/ 451837 w 1517056"/>
                <a:gd name="connsiteY68" fmla="*/ 271217 h 277577"/>
                <a:gd name="connsiteX69" fmla="*/ 467572 w 1517056"/>
                <a:gd name="connsiteY69" fmla="*/ 233241 h 277577"/>
                <a:gd name="connsiteX70" fmla="*/ 560270 w 1517056"/>
                <a:gd name="connsiteY70" fmla="*/ 16185 h 277577"/>
                <a:gd name="connsiteX71" fmla="*/ 575386 w 1517056"/>
                <a:gd name="connsiteY71" fmla="*/ 6460 h 277577"/>
                <a:gd name="connsiteX72" fmla="*/ 78848 w 1517056"/>
                <a:gd name="connsiteY72" fmla="*/ 2202 h 277577"/>
                <a:gd name="connsiteX73" fmla="*/ 183556 w 1517056"/>
                <a:gd name="connsiteY73" fmla="*/ 21805 h 277577"/>
                <a:gd name="connsiteX74" fmla="*/ 157686 w 1517056"/>
                <a:gd name="connsiteY74" fmla="*/ 72230 h 277577"/>
                <a:gd name="connsiteX75" fmla="*/ 121949 w 1517056"/>
                <a:gd name="connsiteY75" fmla="*/ 58057 h 277577"/>
                <a:gd name="connsiteX76" fmla="*/ 93688 w 1517056"/>
                <a:gd name="connsiteY76" fmla="*/ 61333 h 277577"/>
                <a:gd name="connsiteX77" fmla="*/ 93145 w 1517056"/>
                <a:gd name="connsiteY77" fmla="*/ 96262 h 277577"/>
                <a:gd name="connsiteX78" fmla="*/ 134779 w 1517056"/>
                <a:gd name="connsiteY78" fmla="*/ 111597 h 277577"/>
                <a:gd name="connsiteX79" fmla="*/ 150009 w 1517056"/>
                <a:gd name="connsiteY79" fmla="*/ 117255 h 277577"/>
                <a:gd name="connsiteX80" fmla="*/ 192996 w 1517056"/>
                <a:gd name="connsiteY80" fmla="*/ 202322 h 277577"/>
                <a:gd name="connsiteX81" fmla="*/ 107432 w 1517056"/>
                <a:gd name="connsiteY81" fmla="*/ 276694 h 277577"/>
                <a:gd name="connsiteX82" fmla="*/ 0 w 1517056"/>
                <a:gd name="connsiteY82" fmla="*/ 247185 h 277577"/>
                <a:gd name="connsiteX83" fmla="*/ 28070 w 1517056"/>
                <a:gd name="connsiteY83" fmla="*/ 194598 h 277577"/>
                <a:gd name="connsiteX84" fmla="*/ 69828 w 1517056"/>
                <a:gd name="connsiteY84" fmla="*/ 216372 h 277577"/>
                <a:gd name="connsiteX85" fmla="*/ 109690 w 1517056"/>
                <a:gd name="connsiteY85" fmla="*/ 215038 h 277577"/>
                <a:gd name="connsiteX86" fmla="*/ 123492 w 1517056"/>
                <a:gd name="connsiteY86" fmla="*/ 193912 h 277577"/>
                <a:gd name="connsiteX87" fmla="*/ 110871 w 1517056"/>
                <a:gd name="connsiteY87" fmla="*/ 174147 h 277577"/>
                <a:gd name="connsiteX88" fmla="*/ 62760 w 1517056"/>
                <a:gd name="connsiteY88" fmla="*/ 156774 h 277577"/>
                <a:gd name="connsiteX89" fmla="*/ 51464 w 1517056"/>
                <a:gd name="connsiteY89" fmla="*/ 152764 h 277577"/>
                <a:gd name="connsiteX90" fmla="*/ 10849 w 1517056"/>
                <a:gd name="connsiteY90" fmla="*/ 99471 h 277577"/>
                <a:gd name="connsiteX91" fmla="*/ 78848 w 1517056"/>
                <a:gd name="connsiteY91" fmla="*/ 2202 h 277577"/>
                <a:gd name="connsiteX92" fmla="*/ 381638 w 1517056"/>
                <a:gd name="connsiteY92" fmla="*/ 1697 h 277577"/>
                <a:gd name="connsiteX93" fmla="*/ 419662 w 1517056"/>
                <a:gd name="connsiteY93" fmla="*/ 11422 h 277577"/>
                <a:gd name="connsiteX94" fmla="*/ 424358 w 1517056"/>
                <a:gd name="connsiteY94" fmla="*/ 17061 h 277577"/>
                <a:gd name="connsiteX95" fmla="*/ 424558 w 1517056"/>
                <a:gd name="connsiteY95" fmla="*/ 94051 h 277577"/>
                <a:gd name="connsiteX96" fmla="*/ 366484 w 1517056"/>
                <a:gd name="connsiteY96" fmla="*/ 65924 h 277577"/>
                <a:gd name="connsiteX97" fmla="*/ 310029 w 1517056"/>
                <a:gd name="connsiteY97" fmla="*/ 91518 h 277577"/>
                <a:gd name="connsiteX98" fmla="*/ 311391 w 1517056"/>
                <a:gd name="connsiteY98" fmla="*/ 188187 h 277577"/>
                <a:gd name="connsiteX99" fmla="*/ 368227 w 1517056"/>
                <a:gd name="connsiteY99" fmla="*/ 211361 h 277577"/>
                <a:gd name="connsiteX100" fmla="*/ 424587 w 1517056"/>
                <a:gd name="connsiteY100" fmla="*/ 184072 h 277577"/>
                <a:gd name="connsiteX101" fmla="*/ 424587 w 1517056"/>
                <a:gd name="connsiteY101" fmla="*/ 251062 h 277577"/>
                <a:gd name="connsiteX102" fmla="*/ 411185 w 1517056"/>
                <a:gd name="connsiteY102" fmla="*/ 269483 h 277577"/>
                <a:gd name="connsiteX103" fmla="*/ 258956 w 1517056"/>
                <a:gd name="connsiteY103" fmla="*/ 232431 h 277577"/>
                <a:gd name="connsiteX104" fmla="*/ 223238 w 1517056"/>
                <a:gd name="connsiteY104" fmla="*/ 135599 h 277577"/>
                <a:gd name="connsiteX105" fmla="*/ 381638 w 1517056"/>
                <a:gd name="connsiteY105" fmla="*/ 1697 h 2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517056" h="277577">
                  <a:moveTo>
                    <a:pt x="1160945" y="125951"/>
                  </a:moveTo>
                  <a:cubicBezTo>
                    <a:pt x="1143819" y="127151"/>
                    <a:pt x="1126979" y="138905"/>
                    <a:pt x="1126683" y="154640"/>
                  </a:cubicBezTo>
                  <a:cubicBezTo>
                    <a:pt x="1150667" y="154640"/>
                    <a:pt x="1174632" y="154640"/>
                    <a:pt x="1199197" y="154640"/>
                  </a:cubicBezTo>
                  <a:cubicBezTo>
                    <a:pt x="1194797" y="136457"/>
                    <a:pt x="1178699" y="124712"/>
                    <a:pt x="1160945" y="125951"/>
                  </a:cubicBezTo>
                  <a:close/>
                  <a:moveTo>
                    <a:pt x="1149620" y="85993"/>
                  </a:moveTo>
                  <a:cubicBezTo>
                    <a:pt x="1175575" y="84326"/>
                    <a:pt x="1200502" y="87508"/>
                    <a:pt x="1222343" y="103167"/>
                  </a:cubicBezTo>
                  <a:cubicBezTo>
                    <a:pt x="1245393" y="119693"/>
                    <a:pt x="1254938" y="143515"/>
                    <a:pt x="1257747" y="170661"/>
                  </a:cubicBezTo>
                  <a:cubicBezTo>
                    <a:pt x="1258414" y="177090"/>
                    <a:pt x="1257843" y="183672"/>
                    <a:pt x="1257843" y="191616"/>
                  </a:cubicBezTo>
                  <a:cubicBezTo>
                    <a:pt x="1212694" y="191616"/>
                    <a:pt x="1168746" y="191616"/>
                    <a:pt x="1124797" y="191616"/>
                  </a:cubicBezTo>
                  <a:cubicBezTo>
                    <a:pt x="1124817" y="210923"/>
                    <a:pt x="1132141" y="223544"/>
                    <a:pt x="1146305" y="228659"/>
                  </a:cubicBezTo>
                  <a:cubicBezTo>
                    <a:pt x="1164926" y="235393"/>
                    <a:pt x="1183681" y="231764"/>
                    <a:pt x="1193063" y="218381"/>
                  </a:cubicBezTo>
                  <a:cubicBezTo>
                    <a:pt x="1194254" y="216686"/>
                    <a:pt x="1197140" y="215314"/>
                    <a:pt x="1199254" y="215286"/>
                  </a:cubicBezTo>
                  <a:cubicBezTo>
                    <a:pt x="1217838" y="215047"/>
                    <a:pt x="1236430" y="215143"/>
                    <a:pt x="1255766" y="215143"/>
                  </a:cubicBezTo>
                  <a:cubicBezTo>
                    <a:pt x="1251032" y="236688"/>
                    <a:pt x="1239012" y="252681"/>
                    <a:pt x="1220371" y="262330"/>
                  </a:cubicBezTo>
                  <a:cubicBezTo>
                    <a:pt x="1179728" y="283351"/>
                    <a:pt x="1138494" y="282170"/>
                    <a:pt x="1099661" y="258443"/>
                  </a:cubicBezTo>
                  <a:cubicBezTo>
                    <a:pt x="1068752" y="239555"/>
                    <a:pt x="1059503" y="208647"/>
                    <a:pt x="1061542" y="173966"/>
                  </a:cubicBezTo>
                  <a:cubicBezTo>
                    <a:pt x="1064542" y="122560"/>
                    <a:pt x="1097985" y="89298"/>
                    <a:pt x="1149620" y="85993"/>
                  </a:cubicBezTo>
                  <a:close/>
                  <a:moveTo>
                    <a:pt x="1366894" y="59400"/>
                  </a:moveTo>
                  <a:cubicBezTo>
                    <a:pt x="1366894" y="82060"/>
                    <a:pt x="1366894" y="103634"/>
                    <a:pt x="1366894" y="126789"/>
                  </a:cubicBezTo>
                  <a:cubicBezTo>
                    <a:pt x="1378477" y="125103"/>
                    <a:pt x="1389335" y="124408"/>
                    <a:pt x="1399718" y="121788"/>
                  </a:cubicBezTo>
                  <a:cubicBezTo>
                    <a:pt x="1413053" y="118426"/>
                    <a:pt x="1420501" y="107853"/>
                    <a:pt x="1421187" y="94090"/>
                  </a:cubicBezTo>
                  <a:cubicBezTo>
                    <a:pt x="1421873" y="80431"/>
                    <a:pt x="1415691" y="69058"/>
                    <a:pt x="1404109" y="64067"/>
                  </a:cubicBezTo>
                  <a:cubicBezTo>
                    <a:pt x="1392345" y="59019"/>
                    <a:pt x="1379944" y="58219"/>
                    <a:pt x="1366894" y="59400"/>
                  </a:cubicBezTo>
                  <a:close/>
                  <a:moveTo>
                    <a:pt x="1306811" y="7107"/>
                  </a:moveTo>
                  <a:cubicBezTo>
                    <a:pt x="1339453" y="7079"/>
                    <a:pt x="1372124" y="6250"/>
                    <a:pt x="1404718" y="7469"/>
                  </a:cubicBezTo>
                  <a:cubicBezTo>
                    <a:pt x="1419006" y="8003"/>
                    <a:pt x="1433655" y="11194"/>
                    <a:pt x="1447209" y="15880"/>
                  </a:cubicBezTo>
                  <a:cubicBezTo>
                    <a:pt x="1469145" y="23471"/>
                    <a:pt x="1483319" y="39740"/>
                    <a:pt x="1488748" y="62486"/>
                  </a:cubicBezTo>
                  <a:cubicBezTo>
                    <a:pt x="1495196" y="89413"/>
                    <a:pt x="1493339" y="115254"/>
                    <a:pt x="1475841" y="138267"/>
                  </a:cubicBezTo>
                  <a:cubicBezTo>
                    <a:pt x="1467583" y="149125"/>
                    <a:pt x="1456591" y="155926"/>
                    <a:pt x="1443780" y="160069"/>
                  </a:cubicBezTo>
                  <a:cubicBezTo>
                    <a:pt x="1441142" y="160927"/>
                    <a:pt x="1438456" y="161698"/>
                    <a:pt x="1434751" y="162832"/>
                  </a:cubicBezTo>
                  <a:cubicBezTo>
                    <a:pt x="1462059" y="198484"/>
                    <a:pt x="1488872" y="233479"/>
                    <a:pt x="1517056" y="270274"/>
                  </a:cubicBezTo>
                  <a:cubicBezTo>
                    <a:pt x="1509855" y="270274"/>
                    <a:pt x="1504597" y="270274"/>
                    <a:pt x="1499349" y="270274"/>
                  </a:cubicBezTo>
                  <a:cubicBezTo>
                    <a:pt x="1480166" y="270274"/>
                    <a:pt x="1460973" y="269826"/>
                    <a:pt x="1441809" y="270474"/>
                  </a:cubicBezTo>
                  <a:cubicBezTo>
                    <a:pt x="1434160" y="270731"/>
                    <a:pt x="1430121" y="268073"/>
                    <a:pt x="1426216" y="261797"/>
                  </a:cubicBezTo>
                  <a:cubicBezTo>
                    <a:pt x="1408319" y="232917"/>
                    <a:pt x="1389897" y="204361"/>
                    <a:pt x="1371638" y="175709"/>
                  </a:cubicBezTo>
                  <a:cubicBezTo>
                    <a:pt x="1370466" y="173871"/>
                    <a:pt x="1369000" y="172223"/>
                    <a:pt x="1366504" y="168966"/>
                  </a:cubicBezTo>
                  <a:cubicBezTo>
                    <a:pt x="1366494" y="203446"/>
                    <a:pt x="1366494" y="236146"/>
                    <a:pt x="1366494" y="269874"/>
                  </a:cubicBezTo>
                  <a:cubicBezTo>
                    <a:pt x="1343482" y="269874"/>
                    <a:pt x="1321822" y="269874"/>
                    <a:pt x="1299467" y="269874"/>
                  </a:cubicBezTo>
                  <a:cubicBezTo>
                    <a:pt x="1299467" y="182558"/>
                    <a:pt x="1299467" y="95414"/>
                    <a:pt x="1299467" y="7593"/>
                  </a:cubicBezTo>
                  <a:cubicBezTo>
                    <a:pt x="1301867" y="7422"/>
                    <a:pt x="1304344" y="7107"/>
                    <a:pt x="1306811" y="7107"/>
                  </a:cubicBezTo>
                  <a:close/>
                  <a:moveTo>
                    <a:pt x="813730" y="6792"/>
                  </a:moveTo>
                  <a:cubicBezTo>
                    <a:pt x="823779" y="6250"/>
                    <a:pt x="829551" y="9840"/>
                    <a:pt x="835485" y="17565"/>
                  </a:cubicBezTo>
                  <a:cubicBezTo>
                    <a:pt x="873424" y="66971"/>
                    <a:pt x="911885" y="115958"/>
                    <a:pt x="950167" y="165098"/>
                  </a:cubicBezTo>
                  <a:cubicBezTo>
                    <a:pt x="950700" y="165774"/>
                    <a:pt x="951043" y="166584"/>
                    <a:pt x="953243" y="166774"/>
                  </a:cubicBezTo>
                  <a:cubicBezTo>
                    <a:pt x="953243" y="113930"/>
                    <a:pt x="953243" y="61076"/>
                    <a:pt x="953243" y="7650"/>
                  </a:cubicBezTo>
                  <a:cubicBezTo>
                    <a:pt x="976541" y="7650"/>
                    <a:pt x="998677" y="7650"/>
                    <a:pt x="1021233" y="7650"/>
                  </a:cubicBezTo>
                  <a:cubicBezTo>
                    <a:pt x="1021233" y="95137"/>
                    <a:pt x="1021233" y="182319"/>
                    <a:pt x="1021233" y="270216"/>
                  </a:cubicBezTo>
                  <a:cubicBezTo>
                    <a:pt x="999287" y="270216"/>
                    <a:pt x="977856" y="270416"/>
                    <a:pt x="956434" y="269968"/>
                  </a:cubicBezTo>
                  <a:cubicBezTo>
                    <a:pt x="953796" y="269911"/>
                    <a:pt x="950633" y="266854"/>
                    <a:pt x="948709" y="264406"/>
                  </a:cubicBezTo>
                  <a:cubicBezTo>
                    <a:pt x="911600" y="216895"/>
                    <a:pt x="874633" y="169251"/>
                    <a:pt x="837619" y="121655"/>
                  </a:cubicBezTo>
                  <a:cubicBezTo>
                    <a:pt x="834666" y="117873"/>
                    <a:pt x="831580" y="114206"/>
                    <a:pt x="827123" y="108710"/>
                  </a:cubicBezTo>
                  <a:cubicBezTo>
                    <a:pt x="827123" y="163498"/>
                    <a:pt x="827123" y="216219"/>
                    <a:pt x="827123" y="269578"/>
                  </a:cubicBezTo>
                  <a:cubicBezTo>
                    <a:pt x="803920" y="269587"/>
                    <a:pt x="781745" y="269587"/>
                    <a:pt x="758733" y="269587"/>
                  </a:cubicBezTo>
                  <a:cubicBezTo>
                    <a:pt x="758733" y="182062"/>
                    <a:pt x="758733" y="95118"/>
                    <a:pt x="758733" y="7069"/>
                  </a:cubicBezTo>
                  <a:cubicBezTo>
                    <a:pt x="777307" y="7069"/>
                    <a:pt x="795566" y="7764"/>
                    <a:pt x="813730" y="6792"/>
                  </a:cubicBezTo>
                  <a:close/>
                  <a:moveTo>
                    <a:pt x="575386" y="6460"/>
                  </a:moveTo>
                  <a:cubicBezTo>
                    <a:pt x="587644" y="7250"/>
                    <a:pt x="599998" y="6888"/>
                    <a:pt x="612295" y="6546"/>
                  </a:cubicBezTo>
                  <a:cubicBezTo>
                    <a:pt x="617134" y="6412"/>
                    <a:pt x="619429" y="8308"/>
                    <a:pt x="621211" y="12556"/>
                  </a:cubicBezTo>
                  <a:cubicBezTo>
                    <a:pt x="649576" y="80393"/>
                    <a:pt x="678046" y="148173"/>
                    <a:pt x="706507" y="215972"/>
                  </a:cubicBezTo>
                  <a:cubicBezTo>
                    <a:pt x="713241" y="232002"/>
                    <a:pt x="720051" y="248004"/>
                    <a:pt x="726786" y="264044"/>
                  </a:cubicBezTo>
                  <a:cubicBezTo>
                    <a:pt x="727614" y="266083"/>
                    <a:pt x="728205" y="268235"/>
                    <a:pt x="729215" y="271207"/>
                  </a:cubicBezTo>
                  <a:cubicBezTo>
                    <a:pt x="705316" y="271207"/>
                    <a:pt x="682228" y="271407"/>
                    <a:pt x="659168" y="270902"/>
                  </a:cubicBezTo>
                  <a:cubicBezTo>
                    <a:pt x="656815" y="270845"/>
                    <a:pt x="653567" y="266854"/>
                    <a:pt x="652424" y="264016"/>
                  </a:cubicBezTo>
                  <a:cubicBezTo>
                    <a:pt x="636308" y="224116"/>
                    <a:pt x="620477" y="184092"/>
                    <a:pt x="604580" y="144106"/>
                  </a:cubicBezTo>
                  <a:cubicBezTo>
                    <a:pt x="600379" y="133552"/>
                    <a:pt x="596122" y="123017"/>
                    <a:pt x="591131" y="110549"/>
                  </a:cubicBezTo>
                  <a:cubicBezTo>
                    <a:pt x="589149" y="114892"/>
                    <a:pt x="587721" y="117712"/>
                    <a:pt x="586549" y="120636"/>
                  </a:cubicBezTo>
                  <a:cubicBezTo>
                    <a:pt x="567451" y="168271"/>
                    <a:pt x="548306" y="215886"/>
                    <a:pt x="529437" y="263606"/>
                  </a:cubicBezTo>
                  <a:cubicBezTo>
                    <a:pt x="527256" y="269131"/>
                    <a:pt x="524760" y="271541"/>
                    <a:pt x="518388" y="271398"/>
                  </a:cubicBezTo>
                  <a:cubicBezTo>
                    <a:pt x="496643" y="270931"/>
                    <a:pt x="474888" y="271217"/>
                    <a:pt x="451837" y="271217"/>
                  </a:cubicBezTo>
                  <a:cubicBezTo>
                    <a:pt x="457238" y="258148"/>
                    <a:pt x="462276" y="245633"/>
                    <a:pt x="467572" y="233241"/>
                  </a:cubicBezTo>
                  <a:cubicBezTo>
                    <a:pt x="498481" y="160889"/>
                    <a:pt x="529561" y="88613"/>
                    <a:pt x="560270" y="16185"/>
                  </a:cubicBezTo>
                  <a:cubicBezTo>
                    <a:pt x="563384" y="8841"/>
                    <a:pt x="567251" y="5945"/>
                    <a:pt x="575386" y="6460"/>
                  </a:cubicBezTo>
                  <a:close/>
                  <a:moveTo>
                    <a:pt x="78848" y="2202"/>
                  </a:moveTo>
                  <a:cubicBezTo>
                    <a:pt x="110300" y="-4427"/>
                    <a:pt x="154429" y="4422"/>
                    <a:pt x="183556" y="21805"/>
                  </a:cubicBezTo>
                  <a:cubicBezTo>
                    <a:pt x="174793" y="38892"/>
                    <a:pt x="166002" y="56028"/>
                    <a:pt x="157686" y="72230"/>
                  </a:cubicBezTo>
                  <a:cubicBezTo>
                    <a:pt x="145447" y="67277"/>
                    <a:pt x="133960" y="61829"/>
                    <a:pt x="121949" y="58057"/>
                  </a:cubicBezTo>
                  <a:cubicBezTo>
                    <a:pt x="112500" y="55095"/>
                    <a:pt x="102651" y="56342"/>
                    <a:pt x="93688" y="61333"/>
                  </a:cubicBezTo>
                  <a:cubicBezTo>
                    <a:pt x="77667" y="70258"/>
                    <a:pt x="76829" y="88070"/>
                    <a:pt x="93145" y="96262"/>
                  </a:cubicBezTo>
                  <a:cubicBezTo>
                    <a:pt x="106280" y="102853"/>
                    <a:pt x="120853" y="106577"/>
                    <a:pt x="134779" y="111597"/>
                  </a:cubicBezTo>
                  <a:cubicBezTo>
                    <a:pt x="139875" y="113435"/>
                    <a:pt x="145066" y="115064"/>
                    <a:pt x="150009" y="117255"/>
                  </a:cubicBezTo>
                  <a:cubicBezTo>
                    <a:pt x="190243" y="135057"/>
                    <a:pt x="198158" y="162822"/>
                    <a:pt x="192996" y="202322"/>
                  </a:cubicBezTo>
                  <a:cubicBezTo>
                    <a:pt x="186709" y="250529"/>
                    <a:pt x="150457" y="271493"/>
                    <a:pt x="107432" y="276694"/>
                  </a:cubicBezTo>
                  <a:cubicBezTo>
                    <a:pt x="71218" y="281047"/>
                    <a:pt x="29194" y="269007"/>
                    <a:pt x="0" y="247185"/>
                  </a:cubicBezTo>
                  <a:cubicBezTo>
                    <a:pt x="9696" y="229021"/>
                    <a:pt x="19202" y="211209"/>
                    <a:pt x="28070" y="194598"/>
                  </a:cubicBezTo>
                  <a:cubicBezTo>
                    <a:pt x="42310" y="202151"/>
                    <a:pt x="55578" y="210447"/>
                    <a:pt x="69828" y="216372"/>
                  </a:cubicBezTo>
                  <a:cubicBezTo>
                    <a:pt x="82734" y="221734"/>
                    <a:pt x="96622" y="221982"/>
                    <a:pt x="109690" y="215038"/>
                  </a:cubicBezTo>
                  <a:cubicBezTo>
                    <a:pt x="118158" y="210542"/>
                    <a:pt x="123168" y="203713"/>
                    <a:pt x="123492" y="193912"/>
                  </a:cubicBezTo>
                  <a:cubicBezTo>
                    <a:pt x="123815" y="184463"/>
                    <a:pt x="118739" y="177434"/>
                    <a:pt x="110871" y="174147"/>
                  </a:cubicBezTo>
                  <a:cubicBezTo>
                    <a:pt x="95164" y="167585"/>
                    <a:pt x="78838" y="162479"/>
                    <a:pt x="62760" y="156774"/>
                  </a:cubicBezTo>
                  <a:cubicBezTo>
                    <a:pt x="58988" y="155440"/>
                    <a:pt x="55178" y="154231"/>
                    <a:pt x="51464" y="152764"/>
                  </a:cubicBezTo>
                  <a:cubicBezTo>
                    <a:pt x="27289" y="143134"/>
                    <a:pt x="13268" y="126056"/>
                    <a:pt x="10849" y="99471"/>
                  </a:cubicBezTo>
                  <a:cubicBezTo>
                    <a:pt x="6791" y="54723"/>
                    <a:pt x="28232" y="12870"/>
                    <a:pt x="78848" y="2202"/>
                  </a:cubicBezTo>
                  <a:close/>
                  <a:moveTo>
                    <a:pt x="381638" y="1697"/>
                  </a:moveTo>
                  <a:cubicBezTo>
                    <a:pt x="394526" y="3545"/>
                    <a:pt x="407089" y="7803"/>
                    <a:pt x="419662" y="11422"/>
                  </a:cubicBezTo>
                  <a:cubicBezTo>
                    <a:pt x="421672" y="12003"/>
                    <a:pt x="424329" y="15099"/>
                    <a:pt x="424358" y="17061"/>
                  </a:cubicBezTo>
                  <a:cubicBezTo>
                    <a:pt x="424672" y="41921"/>
                    <a:pt x="424558" y="66791"/>
                    <a:pt x="424558" y="94051"/>
                  </a:cubicBezTo>
                  <a:cubicBezTo>
                    <a:pt x="408280" y="75421"/>
                    <a:pt x="388934" y="66362"/>
                    <a:pt x="366484" y="65924"/>
                  </a:cubicBezTo>
                  <a:cubicBezTo>
                    <a:pt x="344024" y="65495"/>
                    <a:pt x="324660" y="73525"/>
                    <a:pt x="310029" y="91518"/>
                  </a:cubicBezTo>
                  <a:cubicBezTo>
                    <a:pt x="288265" y="118274"/>
                    <a:pt x="288770" y="163374"/>
                    <a:pt x="311391" y="188187"/>
                  </a:cubicBezTo>
                  <a:cubicBezTo>
                    <a:pt x="326650" y="204922"/>
                    <a:pt x="345977" y="212133"/>
                    <a:pt x="368227" y="211361"/>
                  </a:cubicBezTo>
                  <a:cubicBezTo>
                    <a:pt x="390030" y="210618"/>
                    <a:pt x="408061" y="200846"/>
                    <a:pt x="424587" y="184072"/>
                  </a:cubicBezTo>
                  <a:cubicBezTo>
                    <a:pt x="424587" y="207771"/>
                    <a:pt x="424587" y="229421"/>
                    <a:pt x="424587" y="251062"/>
                  </a:cubicBezTo>
                  <a:cubicBezTo>
                    <a:pt x="424587" y="265492"/>
                    <a:pt x="424577" y="265444"/>
                    <a:pt x="411185" y="269483"/>
                  </a:cubicBezTo>
                  <a:cubicBezTo>
                    <a:pt x="353178" y="286971"/>
                    <a:pt x="302038" y="275017"/>
                    <a:pt x="258956" y="232431"/>
                  </a:cubicBezTo>
                  <a:cubicBezTo>
                    <a:pt x="232239" y="206027"/>
                    <a:pt x="222152" y="172614"/>
                    <a:pt x="223238" y="135599"/>
                  </a:cubicBezTo>
                  <a:cubicBezTo>
                    <a:pt x="225724" y="51684"/>
                    <a:pt x="298742" y="-10200"/>
                    <a:pt x="381638" y="169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9CFF4D0-DF5F-49B3-FA1D-58D09648619C}"/>
                </a:ext>
              </a:extLst>
            </p:cNvPr>
            <p:cNvSpPr txBox="1"/>
            <p:nvPr/>
          </p:nvSpPr>
          <p:spPr>
            <a:xfrm>
              <a:off x="2362472" y="1478864"/>
              <a:ext cx="797447" cy="247571"/>
            </a:xfrm>
            <a:custGeom>
              <a:avLst/>
              <a:gdLst/>
              <a:ahLst/>
              <a:cxnLst/>
              <a:rect l="l" t="t" r="r" b="b"/>
              <a:pathLst>
                <a:path w="1316930" h="408846">
                  <a:moveTo>
                    <a:pt x="1206405" y="210449"/>
                  </a:moveTo>
                  <a:cubicBezTo>
                    <a:pt x="1187916" y="210691"/>
                    <a:pt x="1173878" y="217404"/>
                    <a:pt x="1164292" y="230588"/>
                  </a:cubicBezTo>
                  <a:cubicBezTo>
                    <a:pt x="1154705" y="243771"/>
                    <a:pt x="1149885" y="261974"/>
                    <a:pt x="1149833" y="285196"/>
                  </a:cubicBezTo>
                  <a:cubicBezTo>
                    <a:pt x="1149885" y="305755"/>
                    <a:pt x="1154705" y="322338"/>
                    <a:pt x="1164292" y="334943"/>
                  </a:cubicBezTo>
                  <a:cubicBezTo>
                    <a:pt x="1173878" y="347548"/>
                    <a:pt x="1187916" y="354030"/>
                    <a:pt x="1206405" y="354387"/>
                  </a:cubicBezTo>
                  <a:cubicBezTo>
                    <a:pt x="1224652" y="354030"/>
                    <a:pt x="1238543" y="347548"/>
                    <a:pt x="1248076" y="334943"/>
                  </a:cubicBezTo>
                  <a:cubicBezTo>
                    <a:pt x="1257610" y="322338"/>
                    <a:pt x="1262409" y="305755"/>
                    <a:pt x="1262472" y="285196"/>
                  </a:cubicBezTo>
                  <a:cubicBezTo>
                    <a:pt x="1262409" y="261974"/>
                    <a:pt x="1257610" y="243771"/>
                    <a:pt x="1248076" y="230588"/>
                  </a:cubicBezTo>
                  <a:cubicBezTo>
                    <a:pt x="1238543" y="217404"/>
                    <a:pt x="1224652" y="210691"/>
                    <a:pt x="1206405" y="210449"/>
                  </a:cubicBezTo>
                  <a:close/>
                  <a:moveTo>
                    <a:pt x="806355" y="210449"/>
                  </a:moveTo>
                  <a:cubicBezTo>
                    <a:pt x="787866" y="210691"/>
                    <a:pt x="773828" y="217404"/>
                    <a:pt x="764242" y="230588"/>
                  </a:cubicBezTo>
                  <a:cubicBezTo>
                    <a:pt x="754655" y="243771"/>
                    <a:pt x="749835" y="261974"/>
                    <a:pt x="749783" y="285196"/>
                  </a:cubicBezTo>
                  <a:cubicBezTo>
                    <a:pt x="749835" y="305755"/>
                    <a:pt x="754655" y="322338"/>
                    <a:pt x="764242" y="334943"/>
                  </a:cubicBezTo>
                  <a:cubicBezTo>
                    <a:pt x="773828" y="347548"/>
                    <a:pt x="787866" y="354030"/>
                    <a:pt x="806355" y="354387"/>
                  </a:cubicBezTo>
                  <a:cubicBezTo>
                    <a:pt x="824602" y="354030"/>
                    <a:pt x="838493" y="347548"/>
                    <a:pt x="848026" y="334943"/>
                  </a:cubicBezTo>
                  <a:cubicBezTo>
                    <a:pt x="857560" y="322338"/>
                    <a:pt x="862359" y="305755"/>
                    <a:pt x="862422" y="285196"/>
                  </a:cubicBezTo>
                  <a:cubicBezTo>
                    <a:pt x="862358" y="261974"/>
                    <a:pt x="857560" y="243771"/>
                    <a:pt x="848026" y="230588"/>
                  </a:cubicBezTo>
                  <a:cubicBezTo>
                    <a:pt x="838493" y="217404"/>
                    <a:pt x="824602" y="210691"/>
                    <a:pt x="806355" y="210449"/>
                  </a:cubicBezTo>
                  <a:close/>
                  <a:moveTo>
                    <a:pt x="1206405" y="155991"/>
                  </a:moveTo>
                  <a:cubicBezTo>
                    <a:pt x="1239290" y="156325"/>
                    <a:pt x="1265790" y="167759"/>
                    <a:pt x="1285907" y="190294"/>
                  </a:cubicBezTo>
                  <a:cubicBezTo>
                    <a:pt x="1306024" y="212830"/>
                    <a:pt x="1316365" y="244463"/>
                    <a:pt x="1316930" y="285196"/>
                  </a:cubicBezTo>
                  <a:cubicBezTo>
                    <a:pt x="1316365" y="323487"/>
                    <a:pt x="1306024" y="353564"/>
                    <a:pt x="1285907" y="375426"/>
                  </a:cubicBezTo>
                  <a:cubicBezTo>
                    <a:pt x="1265790" y="397288"/>
                    <a:pt x="1239290" y="408427"/>
                    <a:pt x="1206405" y="408845"/>
                  </a:cubicBezTo>
                  <a:cubicBezTo>
                    <a:pt x="1173278" y="408427"/>
                    <a:pt x="1146630" y="397288"/>
                    <a:pt x="1126461" y="375426"/>
                  </a:cubicBezTo>
                  <a:cubicBezTo>
                    <a:pt x="1106291" y="353564"/>
                    <a:pt x="1095930" y="323487"/>
                    <a:pt x="1095375" y="285196"/>
                  </a:cubicBezTo>
                  <a:cubicBezTo>
                    <a:pt x="1095930" y="244463"/>
                    <a:pt x="1106291" y="212830"/>
                    <a:pt x="1126461" y="190294"/>
                  </a:cubicBezTo>
                  <a:cubicBezTo>
                    <a:pt x="1146630" y="167759"/>
                    <a:pt x="1173278" y="156325"/>
                    <a:pt x="1206405" y="155991"/>
                  </a:cubicBezTo>
                  <a:close/>
                  <a:moveTo>
                    <a:pt x="428625" y="155991"/>
                  </a:moveTo>
                  <a:lnTo>
                    <a:pt x="483084" y="155991"/>
                  </a:lnTo>
                  <a:lnTo>
                    <a:pt x="483084" y="285226"/>
                  </a:lnTo>
                  <a:cubicBezTo>
                    <a:pt x="482714" y="309090"/>
                    <a:pt x="485851" y="326611"/>
                    <a:pt x="492492" y="337791"/>
                  </a:cubicBezTo>
                  <a:cubicBezTo>
                    <a:pt x="499132" y="348971"/>
                    <a:pt x="511488" y="354503"/>
                    <a:pt x="529559" y="354387"/>
                  </a:cubicBezTo>
                  <a:cubicBezTo>
                    <a:pt x="547387" y="354503"/>
                    <a:pt x="559595" y="348971"/>
                    <a:pt x="566183" y="337791"/>
                  </a:cubicBezTo>
                  <a:cubicBezTo>
                    <a:pt x="572772" y="326611"/>
                    <a:pt x="575887" y="309090"/>
                    <a:pt x="575529" y="285226"/>
                  </a:cubicBezTo>
                  <a:lnTo>
                    <a:pt x="575529" y="155991"/>
                  </a:lnTo>
                  <a:lnTo>
                    <a:pt x="630492" y="155991"/>
                  </a:lnTo>
                  <a:lnTo>
                    <a:pt x="630492" y="285226"/>
                  </a:lnTo>
                  <a:cubicBezTo>
                    <a:pt x="630325" y="327474"/>
                    <a:pt x="621581" y="358676"/>
                    <a:pt x="604260" y="378833"/>
                  </a:cubicBezTo>
                  <a:cubicBezTo>
                    <a:pt x="586939" y="398990"/>
                    <a:pt x="562038" y="408994"/>
                    <a:pt x="529559" y="408845"/>
                  </a:cubicBezTo>
                  <a:cubicBezTo>
                    <a:pt x="496857" y="408994"/>
                    <a:pt x="471893" y="398990"/>
                    <a:pt x="454667" y="378833"/>
                  </a:cubicBezTo>
                  <a:cubicBezTo>
                    <a:pt x="437440" y="358676"/>
                    <a:pt x="428759" y="327474"/>
                    <a:pt x="428625" y="285226"/>
                  </a:cubicBezTo>
                  <a:close/>
                  <a:moveTo>
                    <a:pt x="88307" y="155991"/>
                  </a:moveTo>
                  <a:cubicBezTo>
                    <a:pt x="108152" y="156233"/>
                    <a:pt x="124643" y="161170"/>
                    <a:pt x="137781" y="170803"/>
                  </a:cubicBezTo>
                  <a:cubicBezTo>
                    <a:pt x="150920" y="180436"/>
                    <a:pt x="159831" y="193315"/>
                    <a:pt x="164515" y="209439"/>
                  </a:cubicBezTo>
                  <a:lnTo>
                    <a:pt x="113584" y="228632"/>
                  </a:lnTo>
                  <a:cubicBezTo>
                    <a:pt x="110951" y="221204"/>
                    <a:pt x="107370" y="216111"/>
                    <a:pt x="102841" y="213354"/>
                  </a:cubicBezTo>
                  <a:cubicBezTo>
                    <a:pt x="98313" y="210597"/>
                    <a:pt x="93468" y="209292"/>
                    <a:pt x="88307" y="209439"/>
                  </a:cubicBezTo>
                  <a:cubicBezTo>
                    <a:pt x="82863" y="209492"/>
                    <a:pt x="78334" y="210776"/>
                    <a:pt x="74722" y="213291"/>
                  </a:cubicBezTo>
                  <a:cubicBezTo>
                    <a:pt x="71109" y="215806"/>
                    <a:pt x="69235" y="219236"/>
                    <a:pt x="69098" y="223582"/>
                  </a:cubicBezTo>
                  <a:cubicBezTo>
                    <a:pt x="69618" y="232883"/>
                    <a:pt x="74824" y="240701"/>
                    <a:pt x="84716" y="247035"/>
                  </a:cubicBezTo>
                  <a:cubicBezTo>
                    <a:pt x="94607" y="253369"/>
                    <a:pt x="106060" y="259987"/>
                    <a:pt x="119075" y="266890"/>
                  </a:cubicBezTo>
                  <a:cubicBezTo>
                    <a:pt x="132090" y="273792"/>
                    <a:pt x="143544" y="282746"/>
                    <a:pt x="153435" y="293752"/>
                  </a:cubicBezTo>
                  <a:cubicBezTo>
                    <a:pt x="163326" y="304758"/>
                    <a:pt x="168532" y="319583"/>
                    <a:pt x="169053" y="338228"/>
                  </a:cubicBezTo>
                  <a:cubicBezTo>
                    <a:pt x="168750" y="358175"/>
                    <a:pt x="161414" y="374022"/>
                    <a:pt x="147048" y="385768"/>
                  </a:cubicBezTo>
                  <a:cubicBezTo>
                    <a:pt x="132680" y="397515"/>
                    <a:pt x="113100" y="403524"/>
                    <a:pt x="88307" y="403797"/>
                  </a:cubicBezTo>
                  <a:cubicBezTo>
                    <a:pt x="68188" y="403650"/>
                    <a:pt x="50125" y="398145"/>
                    <a:pt x="34119" y="387282"/>
                  </a:cubicBezTo>
                  <a:cubicBezTo>
                    <a:pt x="18112" y="376418"/>
                    <a:pt x="6739" y="361077"/>
                    <a:pt x="0" y="341258"/>
                  </a:cubicBezTo>
                  <a:lnTo>
                    <a:pt x="50440" y="321056"/>
                  </a:lnTo>
                  <a:cubicBezTo>
                    <a:pt x="53931" y="331826"/>
                    <a:pt x="60745" y="339574"/>
                    <a:pt x="70883" y="344302"/>
                  </a:cubicBezTo>
                  <a:cubicBezTo>
                    <a:pt x="81020" y="349029"/>
                    <a:pt x="90682" y="350756"/>
                    <a:pt x="99867" y="349481"/>
                  </a:cubicBezTo>
                  <a:cubicBezTo>
                    <a:pt x="109052" y="348207"/>
                    <a:pt x="113962" y="343950"/>
                    <a:pt x="114595" y="336713"/>
                  </a:cubicBezTo>
                  <a:cubicBezTo>
                    <a:pt x="114066" y="326805"/>
                    <a:pt x="108782" y="318685"/>
                    <a:pt x="98741" y="312352"/>
                  </a:cubicBezTo>
                  <a:cubicBezTo>
                    <a:pt x="88700" y="306019"/>
                    <a:pt x="77072" y="299556"/>
                    <a:pt x="63860" y="292963"/>
                  </a:cubicBezTo>
                  <a:cubicBezTo>
                    <a:pt x="50648" y="286370"/>
                    <a:pt x="39021" y="277729"/>
                    <a:pt x="28980" y="267040"/>
                  </a:cubicBezTo>
                  <a:cubicBezTo>
                    <a:pt x="18939" y="256351"/>
                    <a:pt x="13654" y="241697"/>
                    <a:pt x="13125" y="223077"/>
                  </a:cubicBezTo>
                  <a:cubicBezTo>
                    <a:pt x="13954" y="203947"/>
                    <a:pt x="21877" y="188099"/>
                    <a:pt x="36894" y="175533"/>
                  </a:cubicBezTo>
                  <a:cubicBezTo>
                    <a:pt x="51911" y="162967"/>
                    <a:pt x="69049" y="156453"/>
                    <a:pt x="88307" y="155991"/>
                  </a:cubicBezTo>
                  <a:close/>
                  <a:moveTo>
                    <a:pt x="981075" y="155928"/>
                  </a:moveTo>
                  <a:lnTo>
                    <a:pt x="1035533" y="155928"/>
                  </a:lnTo>
                  <a:lnTo>
                    <a:pt x="1035533" y="403797"/>
                  </a:lnTo>
                  <a:lnTo>
                    <a:pt x="981075" y="403797"/>
                  </a:lnTo>
                  <a:close/>
                  <a:moveTo>
                    <a:pt x="981075" y="54521"/>
                  </a:moveTo>
                  <a:lnTo>
                    <a:pt x="1035533" y="54521"/>
                  </a:lnTo>
                  <a:lnTo>
                    <a:pt x="1035533" y="121600"/>
                  </a:lnTo>
                  <a:lnTo>
                    <a:pt x="981075" y="121600"/>
                  </a:lnTo>
                  <a:close/>
                  <a:moveTo>
                    <a:pt x="257879" y="54521"/>
                  </a:moveTo>
                  <a:lnTo>
                    <a:pt x="312337" y="54521"/>
                  </a:lnTo>
                  <a:lnTo>
                    <a:pt x="312337" y="155991"/>
                  </a:lnTo>
                  <a:lnTo>
                    <a:pt x="368373" y="155991"/>
                  </a:lnTo>
                  <a:lnTo>
                    <a:pt x="368373" y="210449"/>
                  </a:lnTo>
                  <a:lnTo>
                    <a:pt x="312337" y="210449"/>
                  </a:lnTo>
                  <a:lnTo>
                    <a:pt x="312337" y="291258"/>
                  </a:lnTo>
                  <a:cubicBezTo>
                    <a:pt x="311885" y="310913"/>
                    <a:pt x="313800" y="325517"/>
                    <a:pt x="318080" y="335071"/>
                  </a:cubicBezTo>
                  <a:cubicBezTo>
                    <a:pt x="322360" y="344625"/>
                    <a:pt x="331721" y="349381"/>
                    <a:pt x="346161" y="349339"/>
                  </a:cubicBezTo>
                  <a:lnTo>
                    <a:pt x="368373" y="349339"/>
                  </a:lnTo>
                  <a:lnTo>
                    <a:pt x="368373" y="403797"/>
                  </a:lnTo>
                  <a:lnTo>
                    <a:pt x="346161" y="403797"/>
                  </a:lnTo>
                  <a:cubicBezTo>
                    <a:pt x="321723" y="403555"/>
                    <a:pt x="303107" y="398717"/>
                    <a:pt x="290312" y="389283"/>
                  </a:cubicBezTo>
                  <a:cubicBezTo>
                    <a:pt x="277517" y="379850"/>
                    <a:pt x="268842" y="367274"/>
                    <a:pt x="264287" y="351556"/>
                  </a:cubicBezTo>
                  <a:cubicBezTo>
                    <a:pt x="259732" y="335839"/>
                    <a:pt x="257596" y="318433"/>
                    <a:pt x="257879" y="299339"/>
                  </a:cubicBezTo>
                  <a:lnTo>
                    <a:pt x="257879" y="210449"/>
                  </a:lnTo>
                  <a:lnTo>
                    <a:pt x="228600" y="210449"/>
                  </a:lnTo>
                  <a:lnTo>
                    <a:pt x="228600" y="155991"/>
                  </a:lnTo>
                  <a:lnTo>
                    <a:pt x="257879" y="155991"/>
                  </a:lnTo>
                  <a:close/>
                  <a:moveTo>
                    <a:pt x="862422" y="0"/>
                  </a:moveTo>
                  <a:lnTo>
                    <a:pt x="916880" y="0"/>
                  </a:lnTo>
                  <a:lnTo>
                    <a:pt x="916880" y="403803"/>
                  </a:lnTo>
                  <a:lnTo>
                    <a:pt x="862422" y="403803"/>
                  </a:lnTo>
                  <a:lnTo>
                    <a:pt x="862422" y="394222"/>
                  </a:lnTo>
                  <a:cubicBezTo>
                    <a:pt x="854309" y="399023"/>
                    <a:pt x="845532" y="402658"/>
                    <a:pt x="836093" y="405127"/>
                  </a:cubicBezTo>
                  <a:cubicBezTo>
                    <a:pt x="826654" y="407595"/>
                    <a:pt x="816741" y="408835"/>
                    <a:pt x="806355" y="408845"/>
                  </a:cubicBezTo>
                  <a:cubicBezTo>
                    <a:pt x="773228" y="408427"/>
                    <a:pt x="746580" y="397288"/>
                    <a:pt x="726411" y="375426"/>
                  </a:cubicBezTo>
                  <a:cubicBezTo>
                    <a:pt x="706241" y="353564"/>
                    <a:pt x="695879" y="323487"/>
                    <a:pt x="695325" y="285196"/>
                  </a:cubicBezTo>
                  <a:cubicBezTo>
                    <a:pt x="695879" y="244463"/>
                    <a:pt x="706241" y="212830"/>
                    <a:pt x="726411" y="190294"/>
                  </a:cubicBezTo>
                  <a:cubicBezTo>
                    <a:pt x="746580" y="167759"/>
                    <a:pt x="773228" y="156325"/>
                    <a:pt x="806355" y="155991"/>
                  </a:cubicBezTo>
                  <a:cubicBezTo>
                    <a:pt x="816741" y="156002"/>
                    <a:pt x="826654" y="157241"/>
                    <a:pt x="836093" y="159710"/>
                  </a:cubicBezTo>
                  <a:cubicBezTo>
                    <a:pt x="845532" y="162179"/>
                    <a:pt x="854309" y="165813"/>
                    <a:pt x="862422" y="170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sz="1000" kern="100" spc="-300" dirty="0">
                <a:solidFill>
                  <a:srgbClr val="FFFF00"/>
                </a:solidFill>
                <a:effectLst/>
                <a:latin typeface="YDW バナナスリップplus plus" panose="02020300000000000000" pitchFamily="18" charset="-128"/>
                <a:ea typeface="YDW バナナスリップplus plus" panose="020203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3E27A32-BCA4-81AD-AA9E-76B03E1DD655}"/>
              </a:ext>
            </a:extLst>
          </p:cNvPr>
          <p:cNvSpPr txBox="1"/>
          <p:nvPr/>
        </p:nvSpPr>
        <p:spPr>
          <a:xfrm>
            <a:off x="196263" y="692506"/>
            <a:ext cx="44322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kern="100" dirty="0">
                <a:solidFill>
                  <a:schemeClr val="bg1"/>
                </a:solidFill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Times New Roman" panose="02020603050405020304" pitchFamily="18" charset="0"/>
              </a:rPr>
              <a:t>研究・開発向けのドライビングシミュレーターソフト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1AE77A4-3FC3-288F-B634-EE6AFD8C5D63}"/>
              </a:ext>
            </a:extLst>
          </p:cNvPr>
          <p:cNvSpPr txBox="1"/>
          <p:nvPr/>
        </p:nvSpPr>
        <p:spPr>
          <a:xfrm>
            <a:off x="430928" y="1577110"/>
            <a:ext cx="41553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LINE Seed Sans ExtraBold" panose="020B0803020203020204" pitchFamily="34" charset="0"/>
              </a:rPr>
              <a:t>ビジネス向けのソフトウェアを快適に利用するために</a:t>
            </a:r>
            <a:endParaRPr kumimoji="1" lang="en-US" altLang="ja-JP" sz="1200" kern="1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Times New Roman" panose="02020603050405020304" pitchFamily="18" charset="0"/>
              </a:rPr>
              <a:t>お勧めのオリジナルワークステーション </a:t>
            </a:r>
            <a:r>
              <a:rPr kumimoji="1" lang="en-US" altLang="ja-JP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Times New Roman" panose="02020603050405020304" pitchFamily="18" charset="0"/>
              </a:rPr>
              <a:t>/ HPC</a:t>
            </a:r>
            <a:r>
              <a:rPr kumimoji="1" lang="ja-JP" alt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Times New Roman" panose="02020603050405020304" pitchFamily="18" charset="0"/>
              </a:rPr>
              <a:t>のご提案</a:t>
            </a:r>
            <a:endParaRPr lang="ja-JP" sz="1200" kern="1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0D129DF-5817-D00F-B55E-A4E561708C6B}"/>
              </a:ext>
            </a:extLst>
          </p:cNvPr>
          <p:cNvSpPr/>
          <p:nvPr/>
        </p:nvSpPr>
        <p:spPr>
          <a:xfrm>
            <a:off x="255587" y="2972452"/>
            <a:ext cx="7048500" cy="31831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3D3EA32-8C05-5615-83BF-A582A0F1441B}"/>
              </a:ext>
            </a:extLst>
          </p:cNvPr>
          <p:cNvSpPr txBox="1"/>
          <p:nvPr/>
        </p:nvSpPr>
        <p:spPr>
          <a:xfrm>
            <a:off x="3186219" y="3826703"/>
            <a:ext cx="3851565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</a:t>
            </a:r>
            <a:r>
              <a:rPr kumimoji="1" lang="en-US" altLang="ja-JP" sz="1100" b="1" dirty="0" err="1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CoreUltra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9 285</a:t>
            </a:r>
            <a:r>
              <a:rPr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Pcore:2.8~5.4GHz/Ecore:1.9~4.6GHz/TBMT3.0:5.5GHz/TVB:5.6GHz/24C(P8+E16)</a:t>
            </a:r>
            <a:r>
              <a:rPr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24T</a:t>
            </a:r>
            <a:r>
              <a:rPr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L2:40MB/L3:36MB </a:t>
            </a:r>
            <a:endParaRPr kumimoji="1"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■メモリ：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128GB(32GB x4)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DDR5</a:t>
            </a:r>
            <a:r>
              <a:rPr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-6400</a:t>
            </a:r>
            <a:endParaRPr kumimoji="1"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SSD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2TB (M.2 NVMe)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endParaRPr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■OS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 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Windows® 11 Pro 64bit</a:t>
            </a: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■GPU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NVIDIA® GeForce RTX™ 5090 32GB-GDDR7</a:t>
            </a: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電源：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1,300W 80 Plus GOLD 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認証 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ATX3.1 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準拠</a:t>
            </a:r>
            <a:endParaRPr kumimoji="1"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■1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年間センドバック保証</a:t>
            </a:r>
            <a:endParaRPr lang="en-US" altLang="ja-JP" sz="800" b="1" dirty="0"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46" name="図 1110">
            <a:extLst>
              <a:ext uri="{FF2B5EF4-FFF2-40B4-BE49-F238E27FC236}">
                <a16:creationId xmlns:a16="http://schemas.microsoft.com/office/drawing/2014/main" id="{E981523B-F1D3-8762-52B0-AEB8C1695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6" y="4864915"/>
            <a:ext cx="634389" cy="4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8BEA5DB8-D88C-F6AC-05B9-C3D8647F31BA}"/>
              </a:ext>
            </a:extLst>
          </p:cNvPr>
          <p:cNvSpPr/>
          <p:nvPr/>
        </p:nvSpPr>
        <p:spPr>
          <a:xfrm>
            <a:off x="255587" y="2956254"/>
            <a:ext cx="7048500" cy="5822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3AD9044-F10E-20B6-5FB8-E7C2627595DC}"/>
              </a:ext>
            </a:extLst>
          </p:cNvPr>
          <p:cNvSpPr txBox="1"/>
          <p:nvPr/>
        </p:nvSpPr>
        <p:spPr>
          <a:xfrm>
            <a:off x="342890" y="3115384"/>
            <a:ext cx="68599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マルチスレッド処理と</a:t>
            </a:r>
            <a:r>
              <a:rPr kumimoji="1" lang="en-US" altLang="ja-JP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Unreal</a:t>
            </a:r>
            <a:r>
              <a:rPr kumimoji="1" lang="ja-JP" altLang="en-US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描画負荷に対応可能なミドルレンジ</a:t>
            </a:r>
            <a:r>
              <a:rPr kumimoji="1" lang="en-US" altLang="ja-JP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PC</a:t>
            </a:r>
            <a:endParaRPr lang="en-US" altLang="ja-JP" sz="1400" b="1" dirty="0">
              <a:latin typeface="A-OTF 新ゴ Pro H" panose="020B0800000000000000" pitchFamily="50" charset="-128"/>
              <a:ea typeface="A-OTF 新ゴ Pro H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F2872DB-BCF3-4EA2-1ACB-DC6C23B80ECD}"/>
              </a:ext>
            </a:extLst>
          </p:cNvPr>
          <p:cNvSpPr txBox="1"/>
          <p:nvPr/>
        </p:nvSpPr>
        <p:spPr>
          <a:xfrm>
            <a:off x="6796135" y="5747851"/>
            <a:ext cx="194044" cy="206145"/>
          </a:xfrm>
          <a:custGeom>
            <a:avLst/>
            <a:gdLst/>
            <a:ahLst/>
            <a:cxnLst/>
            <a:rect l="l" t="t" r="r" b="b"/>
            <a:pathLst>
              <a:path w="486670" h="517017">
                <a:moveTo>
                  <a:pt x="284921" y="82610"/>
                </a:moveTo>
                <a:lnTo>
                  <a:pt x="284921" y="231534"/>
                </a:lnTo>
                <a:lnTo>
                  <a:pt x="399564" y="231534"/>
                </a:lnTo>
                <a:lnTo>
                  <a:pt x="399564" y="82610"/>
                </a:lnTo>
                <a:close/>
                <a:moveTo>
                  <a:pt x="86544" y="82610"/>
                </a:moveTo>
                <a:lnTo>
                  <a:pt x="86544" y="231534"/>
                </a:lnTo>
                <a:lnTo>
                  <a:pt x="201187" y="231534"/>
                </a:lnTo>
                <a:lnTo>
                  <a:pt x="201187" y="82610"/>
                </a:lnTo>
                <a:close/>
                <a:moveTo>
                  <a:pt x="0" y="0"/>
                </a:moveTo>
                <a:lnTo>
                  <a:pt x="486670" y="0"/>
                </a:lnTo>
                <a:lnTo>
                  <a:pt x="486670" y="451828"/>
                </a:lnTo>
                <a:cubicBezTo>
                  <a:pt x="486670" y="458571"/>
                  <a:pt x="486108" y="465690"/>
                  <a:pt x="484984" y="473183"/>
                </a:cubicBezTo>
                <a:cubicBezTo>
                  <a:pt x="483860" y="480676"/>
                  <a:pt x="481237" y="487700"/>
                  <a:pt x="477117" y="494257"/>
                </a:cubicBezTo>
                <a:cubicBezTo>
                  <a:pt x="472995" y="500813"/>
                  <a:pt x="466907" y="506246"/>
                  <a:pt x="458852" y="510554"/>
                </a:cubicBezTo>
                <a:cubicBezTo>
                  <a:pt x="450797" y="514863"/>
                  <a:pt x="439651" y="517017"/>
                  <a:pt x="425415" y="517017"/>
                </a:cubicBezTo>
                <a:lnTo>
                  <a:pt x="320326" y="517017"/>
                </a:lnTo>
                <a:lnTo>
                  <a:pt x="305152" y="429911"/>
                </a:lnTo>
                <a:lnTo>
                  <a:pt x="382704" y="429911"/>
                </a:lnTo>
                <a:cubicBezTo>
                  <a:pt x="390947" y="429911"/>
                  <a:pt x="395817" y="428037"/>
                  <a:pt x="397316" y="424291"/>
                </a:cubicBezTo>
                <a:cubicBezTo>
                  <a:pt x="398814" y="420544"/>
                  <a:pt x="399564" y="416611"/>
                  <a:pt x="399564" y="412489"/>
                </a:cubicBezTo>
                <a:lnTo>
                  <a:pt x="399564" y="312458"/>
                </a:lnTo>
                <a:lnTo>
                  <a:pt x="86544" y="312458"/>
                </a:lnTo>
                <a:lnTo>
                  <a:pt x="86544" y="517017"/>
                </a:lnTo>
                <a:lnTo>
                  <a:pt x="0" y="5170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sz="500" kern="100" dirty="0">
              <a:solidFill>
                <a:srgbClr val="FFFF00"/>
              </a:solidFill>
              <a:effectLst/>
              <a:latin typeface="A-OTF 新ゴ Pro B" panose="020B0700000000000000" pitchFamily="50" charset="-128"/>
              <a:ea typeface="A-OTF 新ゴ Pro B" panose="020B07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966DA3A-4292-A5FD-1328-8E36BA7A7A11}"/>
              </a:ext>
            </a:extLst>
          </p:cNvPr>
          <p:cNvSpPr txBox="1"/>
          <p:nvPr/>
        </p:nvSpPr>
        <p:spPr>
          <a:xfrm>
            <a:off x="3210101" y="5559527"/>
            <a:ext cx="19668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TW" sz="800" b="1" dirty="0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Be-</a:t>
            </a:r>
            <a:r>
              <a:rPr kumimoji="1" lang="en-US" altLang="zh-TW" sz="800" b="1" dirty="0" err="1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Clia</a:t>
            </a:r>
            <a:r>
              <a:rPr kumimoji="1" lang="en-US" altLang="zh-TW" sz="800" b="1" dirty="0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 Type-TU2-9 </a:t>
            </a:r>
          </a:p>
          <a:p>
            <a:r>
              <a:rPr kumimoji="1" lang="en-US" altLang="ja-JP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NVIDIA GeForce RTX 5090 </a:t>
            </a:r>
            <a:r>
              <a:rPr kumimoji="1" lang="ja-JP" altLang="en-US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搭載</a:t>
            </a:r>
            <a:endParaRPr kumimoji="1" lang="en-US" altLang="ja-JP" sz="800" b="1" kern="1200" dirty="0"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オリジナル</a:t>
            </a:r>
            <a:r>
              <a:rPr kumimoji="1" lang="en-US" altLang="ja-JP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BTO PC</a:t>
            </a:r>
            <a:endParaRPr kumimoji="1" lang="en-US" altLang="zh-TW" sz="800" b="1" kern="1200" dirty="0"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LINE Seed Sans ExtraBold" panose="020B0803020203020204" pitchFamily="34" charset="0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84B09B3-F687-CABE-62DF-7030C8055622}"/>
              </a:ext>
            </a:extLst>
          </p:cNvPr>
          <p:cNvCxnSpPr/>
          <p:nvPr/>
        </p:nvCxnSpPr>
        <p:spPr>
          <a:xfrm>
            <a:off x="3248759" y="5482520"/>
            <a:ext cx="3741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E2C60B0-D660-976C-2928-E105B23B4E35}"/>
              </a:ext>
            </a:extLst>
          </p:cNvPr>
          <p:cNvSpPr txBox="1"/>
          <p:nvPr/>
        </p:nvSpPr>
        <p:spPr>
          <a:xfrm>
            <a:off x="6705259" y="5587770"/>
            <a:ext cx="41212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b="1" kern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LINE Seed Sans ExtraBold" panose="020B0803020203020204" pitchFamily="34" charset="0"/>
              </a:rPr>
              <a:t>税別</a:t>
            </a:r>
            <a:endParaRPr kumimoji="1" lang="en-US" altLang="zh-TW" sz="800" b="1" kern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CAC3CBE-BD28-1CE0-A431-ACB8831D6A7D}"/>
              </a:ext>
            </a:extLst>
          </p:cNvPr>
          <p:cNvSpPr txBox="1"/>
          <p:nvPr/>
        </p:nvSpPr>
        <p:spPr>
          <a:xfrm>
            <a:off x="4925108" y="5510827"/>
            <a:ext cx="19138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b="1" dirty="0"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787</a:t>
            </a:r>
            <a:r>
              <a:rPr kumimoji="1" lang="en-US" altLang="ja-JP" sz="3200" b="1" kern="1200" dirty="0">
                <a:effectLst/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,</a:t>
            </a:r>
            <a:r>
              <a:rPr kumimoji="1" lang="en-US" altLang="ja-JP" sz="3200" b="1" dirty="0"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0</a:t>
            </a:r>
            <a:r>
              <a:rPr kumimoji="1" lang="en-US" altLang="ja-JP" sz="3200" b="1" kern="1200" dirty="0">
                <a:effectLst/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8F99670-8045-C0E8-0270-72FA11E47F96}"/>
              </a:ext>
            </a:extLst>
          </p:cNvPr>
          <p:cNvSpPr txBox="1"/>
          <p:nvPr/>
        </p:nvSpPr>
        <p:spPr>
          <a:xfrm>
            <a:off x="255588" y="2550581"/>
            <a:ext cx="70524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solidFill>
                  <a:sysClr val="windowText" lastClr="000000"/>
                </a:solidFill>
                <a:latin typeface="A-OTF 新ゴ Pro DB" panose="020B0600000000000000" pitchFamily="50" charset="-128"/>
                <a:ea typeface="A-OTF 新ゴ Pro DB" panose="020B0600000000000000" pitchFamily="50" charset="-128"/>
                <a:cs typeface="Segoe UI" panose="020B0502040204020203" pitchFamily="34" charset="0"/>
              </a:rPr>
              <a:t>ただいまお勧めの最新ワークステーション</a:t>
            </a:r>
            <a:endParaRPr lang="en-US" altLang="ja-JP" sz="1400" dirty="0">
              <a:solidFill>
                <a:sysClr val="windowText" lastClr="000000"/>
              </a:solidFill>
              <a:latin typeface="A-OTF 新ゴ Pro DB" panose="020B0600000000000000" pitchFamily="50" charset="-128"/>
              <a:ea typeface="A-OTF 新ゴ Pro DB" panose="020B0600000000000000" pitchFamily="50" charset="-128"/>
              <a:cs typeface="Segoe UI" panose="020B0502040204020203" pitchFamily="34" charset="0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C4F023F-5620-1F33-203E-1115C0686337}"/>
              </a:ext>
            </a:extLst>
          </p:cNvPr>
          <p:cNvCxnSpPr/>
          <p:nvPr/>
        </p:nvCxnSpPr>
        <p:spPr>
          <a:xfrm flipH="1">
            <a:off x="281486" y="2701925"/>
            <a:ext cx="16513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0766BDBF-C4E5-7F61-F45E-DEA06EABF262}"/>
              </a:ext>
            </a:extLst>
          </p:cNvPr>
          <p:cNvCxnSpPr/>
          <p:nvPr/>
        </p:nvCxnSpPr>
        <p:spPr>
          <a:xfrm flipH="1">
            <a:off x="5586409" y="2701925"/>
            <a:ext cx="16513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図 1451">
            <a:extLst>
              <a:ext uri="{FF2B5EF4-FFF2-40B4-BE49-F238E27FC236}">
                <a16:creationId xmlns:a16="http://schemas.microsoft.com/office/drawing/2014/main" id="{264A880E-DA8E-F019-19FF-D6CA196D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6" y="9818094"/>
            <a:ext cx="689386" cy="2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9CDD2513-69DE-280A-852D-1FAC9327257D}"/>
              </a:ext>
            </a:extLst>
          </p:cNvPr>
          <p:cNvSpPr txBox="1"/>
          <p:nvPr/>
        </p:nvSpPr>
        <p:spPr>
          <a:xfrm>
            <a:off x="342890" y="10075133"/>
            <a:ext cx="34509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>
              <a:buNone/>
            </a:pP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■関東営業所  東京都千代田区神田須田町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1-2-7-8F </a:t>
            </a:r>
            <a:r>
              <a:rPr lang="ja-JP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     ☎ 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TEL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03-5280-9255</a:t>
            </a:r>
          </a:p>
          <a:p>
            <a:pPr algn="l" rtl="0">
              <a:buNone/>
            </a:pP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■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東海営業部  名古屋市西区上名古屋三丁目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25-28-5F</a:t>
            </a:r>
            <a:r>
              <a:rPr lang="ja-JP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 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☎ 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TEL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052-325-2782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9307FB3-86CA-D206-58C0-932B4822F8D9}"/>
              </a:ext>
            </a:extLst>
          </p:cNvPr>
          <p:cNvSpPr txBox="1"/>
          <p:nvPr/>
        </p:nvSpPr>
        <p:spPr>
          <a:xfrm>
            <a:off x="3756352" y="10075133"/>
            <a:ext cx="338858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>
              <a:buNone/>
            </a:pP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■関西営業部   大阪市淀川区西中島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丁目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14-6-5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  ☎ 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TEL:06-6838-4123</a:t>
            </a:r>
          </a:p>
          <a:p>
            <a:pPr algn="l" rtl="0">
              <a:buNone/>
            </a:pP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■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九州営業部   福岡市博多区上牟田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丁目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6-23 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　</a:t>
            </a:r>
            <a:r>
              <a:rPr lang="ja-JP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 ☎ 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TEL</a:t>
            </a:r>
            <a:r>
              <a:rPr lang="zh-TW" altLang="en-US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zh-TW" sz="700" b="1" kern="10" spc="0" dirty="0">
                <a:ln>
                  <a:noFill/>
                </a:ln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092-481-7812</a:t>
            </a:r>
          </a:p>
          <a:p>
            <a:pPr algn="l" rtl="0">
              <a:buNone/>
            </a:pPr>
            <a:endParaRPr lang="en-US" altLang="zh-TW" sz="700" b="1" kern="10" spc="0" dirty="0">
              <a:ln>
                <a:noFill/>
              </a:ln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5B318801-EB65-2552-0300-72030B9D72CF}"/>
              </a:ext>
            </a:extLst>
          </p:cNvPr>
          <p:cNvSpPr txBox="1"/>
          <p:nvPr/>
        </p:nvSpPr>
        <p:spPr>
          <a:xfrm>
            <a:off x="1279416" y="9837019"/>
            <a:ext cx="2500421" cy="133965"/>
          </a:xfrm>
          <a:custGeom>
            <a:avLst/>
            <a:gdLst/>
            <a:ahLst/>
            <a:cxnLst/>
            <a:rect l="l" t="t" r="r" b="b"/>
            <a:pathLst>
              <a:path w="10226925" h="547926">
                <a:moveTo>
                  <a:pt x="8697230" y="415299"/>
                </a:moveTo>
                <a:lnTo>
                  <a:pt x="8697230" y="450142"/>
                </a:lnTo>
                <a:lnTo>
                  <a:pt x="8964730" y="450142"/>
                </a:lnTo>
                <a:lnTo>
                  <a:pt x="8964730" y="415299"/>
                </a:lnTo>
                <a:close/>
                <a:moveTo>
                  <a:pt x="9790833" y="379895"/>
                </a:moveTo>
                <a:lnTo>
                  <a:pt x="9790833" y="435531"/>
                </a:lnTo>
                <a:lnTo>
                  <a:pt x="9880749" y="435531"/>
                </a:lnTo>
                <a:lnTo>
                  <a:pt x="9880749" y="379895"/>
                </a:lnTo>
                <a:close/>
                <a:moveTo>
                  <a:pt x="4148500" y="351234"/>
                </a:moveTo>
                <a:cubicBezTo>
                  <a:pt x="4147376" y="354606"/>
                  <a:pt x="4145596" y="359289"/>
                  <a:pt x="4143161" y="365284"/>
                </a:cubicBezTo>
                <a:cubicBezTo>
                  <a:pt x="4140726" y="371278"/>
                  <a:pt x="4137822" y="378022"/>
                  <a:pt x="4134450" y="385515"/>
                </a:cubicBezTo>
                <a:cubicBezTo>
                  <a:pt x="4131079" y="393008"/>
                  <a:pt x="4127426" y="401156"/>
                  <a:pt x="4123492" y="409961"/>
                </a:cubicBezTo>
                <a:cubicBezTo>
                  <a:pt x="4119558" y="418765"/>
                  <a:pt x="4115343" y="427476"/>
                  <a:pt x="4110847" y="436093"/>
                </a:cubicBezTo>
                <a:cubicBezTo>
                  <a:pt x="4113096" y="436093"/>
                  <a:pt x="4118247" y="435999"/>
                  <a:pt x="4126302" y="435812"/>
                </a:cubicBezTo>
                <a:cubicBezTo>
                  <a:pt x="4134357" y="435624"/>
                  <a:pt x="4143911" y="435343"/>
                  <a:pt x="4154962" y="434969"/>
                </a:cubicBezTo>
                <a:cubicBezTo>
                  <a:pt x="4166015" y="434594"/>
                  <a:pt x="4177910" y="434219"/>
                  <a:pt x="4190648" y="433845"/>
                </a:cubicBezTo>
                <a:cubicBezTo>
                  <a:pt x="4203386" y="433470"/>
                  <a:pt x="4215562" y="433189"/>
                  <a:pt x="4227176" y="433002"/>
                </a:cubicBezTo>
                <a:cubicBezTo>
                  <a:pt x="4238790" y="432814"/>
                  <a:pt x="4249093" y="432533"/>
                  <a:pt x="4258085" y="432159"/>
                </a:cubicBezTo>
                <a:cubicBezTo>
                  <a:pt x="4267077" y="431784"/>
                  <a:pt x="4273446" y="431597"/>
                  <a:pt x="4277192" y="431597"/>
                </a:cubicBezTo>
                <a:cubicBezTo>
                  <a:pt x="4271947" y="424478"/>
                  <a:pt x="4267358" y="418390"/>
                  <a:pt x="4263424" y="413333"/>
                </a:cubicBezTo>
                <a:cubicBezTo>
                  <a:pt x="4259490" y="408275"/>
                  <a:pt x="4256025" y="403779"/>
                  <a:pt x="4253027" y="399845"/>
                </a:cubicBezTo>
                <a:cubicBezTo>
                  <a:pt x="4250030" y="395911"/>
                  <a:pt x="4247220" y="392352"/>
                  <a:pt x="4244598" y="389168"/>
                </a:cubicBezTo>
                <a:cubicBezTo>
                  <a:pt x="4241976" y="385983"/>
                  <a:pt x="4239352" y="382892"/>
                  <a:pt x="4236730" y="379895"/>
                </a:cubicBezTo>
                <a:lnTo>
                  <a:pt x="4300233" y="351234"/>
                </a:lnTo>
                <a:close/>
                <a:moveTo>
                  <a:pt x="9704851" y="302343"/>
                </a:moveTo>
                <a:lnTo>
                  <a:pt x="9966169" y="302343"/>
                </a:lnTo>
                <a:lnTo>
                  <a:pt x="9966169" y="515893"/>
                </a:lnTo>
                <a:lnTo>
                  <a:pt x="9790833" y="515893"/>
                </a:lnTo>
                <a:lnTo>
                  <a:pt x="9790833" y="537810"/>
                </a:lnTo>
                <a:lnTo>
                  <a:pt x="9704851" y="537810"/>
                </a:lnTo>
                <a:close/>
                <a:moveTo>
                  <a:pt x="3928206" y="261318"/>
                </a:moveTo>
                <a:lnTo>
                  <a:pt x="4435669" y="261318"/>
                </a:lnTo>
                <a:lnTo>
                  <a:pt x="4435669" y="351234"/>
                </a:lnTo>
                <a:lnTo>
                  <a:pt x="4330580" y="351234"/>
                </a:lnTo>
                <a:cubicBezTo>
                  <a:pt x="4356431" y="380457"/>
                  <a:pt x="4378722" y="408649"/>
                  <a:pt x="4397455" y="435812"/>
                </a:cubicBezTo>
                <a:cubicBezTo>
                  <a:pt x="4416187" y="462974"/>
                  <a:pt x="4430986" y="484984"/>
                  <a:pt x="4441851" y="501844"/>
                </a:cubicBezTo>
                <a:lnTo>
                  <a:pt x="4351373" y="547926"/>
                </a:lnTo>
                <a:cubicBezTo>
                  <a:pt x="4347626" y="540807"/>
                  <a:pt x="4344067" y="534251"/>
                  <a:pt x="4340696" y="528256"/>
                </a:cubicBezTo>
                <a:cubicBezTo>
                  <a:pt x="4337323" y="522262"/>
                  <a:pt x="4333577" y="515706"/>
                  <a:pt x="4329456" y="508587"/>
                </a:cubicBezTo>
                <a:cubicBezTo>
                  <a:pt x="4293864" y="511210"/>
                  <a:pt x="4263049" y="513551"/>
                  <a:pt x="4237011" y="515612"/>
                </a:cubicBezTo>
                <a:cubicBezTo>
                  <a:pt x="4210973" y="517673"/>
                  <a:pt x="4187838" y="519452"/>
                  <a:pt x="4167607" y="520951"/>
                </a:cubicBezTo>
                <a:cubicBezTo>
                  <a:pt x="4147376" y="522449"/>
                  <a:pt x="4128924" y="523761"/>
                  <a:pt x="4112253" y="524885"/>
                </a:cubicBezTo>
                <a:cubicBezTo>
                  <a:pt x="4095581" y="526008"/>
                  <a:pt x="4079002" y="527039"/>
                  <a:pt x="4062518" y="527975"/>
                </a:cubicBezTo>
                <a:cubicBezTo>
                  <a:pt x="4046033" y="528912"/>
                  <a:pt x="4028518" y="529755"/>
                  <a:pt x="4009974" y="530504"/>
                </a:cubicBezTo>
                <a:cubicBezTo>
                  <a:pt x="3991428" y="531254"/>
                  <a:pt x="3969979" y="532190"/>
                  <a:pt x="3945627" y="533314"/>
                </a:cubicBezTo>
                <a:lnTo>
                  <a:pt x="3930453" y="436654"/>
                </a:lnTo>
                <a:lnTo>
                  <a:pt x="4013064" y="436654"/>
                </a:lnTo>
                <a:cubicBezTo>
                  <a:pt x="4022805" y="415299"/>
                  <a:pt x="4030017" y="397972"/>
                  <a:pt x="4034700" y="384672"/>
                </a:cubicBezTo>
                <a:cubicBezTo>
                  <a:pt x="4039383" y="371372"/>
                  <a:pt x="4043223" y="360226"/>
                  <a:pt x="4046220" y="351234"/>
                </a:cubicBezTo>
                <a:lnTo>
                  <a:pt x="3928206" y="351234"/>
                </a:lnTo>
                <a:close/>
                <a:moveTo>
                  <a:pt x="5991882" y="255699"/>
                </a:moveTo>
                <a:lnTo>
                  <a:pt x="5991882" y="293351"/>
                </a:lnTo>
                <a:lnTo>
                  <a:pt x="6023353" y="293351"/>
                </a:lnTo>
                <a:lnTo>
                  <a:pt x="6023353" y="255699"/>
                </a:lnTo>
                <a:close/>
                <a:moveTo>
                  <a:pt x="8742750" y="237715"/>
                </a:moveTo>
                <a:lnTo>
                  <a:pt x="8742750" y="264690"/>
                </a:lnTo>
                <a:lnTo>
                  <a:pt x="8919772" y="264690"/>
                </a:lnTo>
                <a:lnTo>
                  <a:pt x="8919772" y="237715"/>
                </a:lnTo>
                <a:close/>
                <a:moveTo>
                  <a:pt x="3365669" y="212988"/>
                </a:moveTo>
                <a:lnTo>
                  <a:pt x="3625863" y="212988"/>
                </a:lnTo>
                <a:lnTo>
                  <a:pt x="3625863" y="303466"/>
                </a:lnTo>
                <a:lnTo>
                  <a:pt x="3543253" y="303466"/>
                </a:lnTo>
                <a:lnTo>
                  <a:pt x="3543253" y="422043"/>
                </a:lnTo>
                <a:cubicBezTo>
                  <a:pt x="3561236" y="420170"/>
                  <a:pt x="3578938" y="418297"/>
                  <a:pt x="3596359" y="416423"/>
                </a:cubicBezTo>
                <a:cubicBezTo>
                  <a:pt x="3613781" y="414550"/>
                  <a:pt x="3630360" y="412302"/>
                  <a:pt x="3646094" y="409680"/>
                </a:cubicBezTo>
                <a:lnTo>
                  <a:pt x="3647218" y="497910"/>
                </a:lnTo>
                <a:cubicBezTo>
                  <a:pt x="3635604" y="500158"/>
                  <a:pt x="3624927" y="502125"/>
                  <a:pt x="3615185" y="503810"/>
                </a:cubicBezTo>
                <a:cubicBezTo>
                  <a:pt x="3605444" y="505496"/>
                  <a:pt x="3595423" y="506995"/>
                  <a:pt x="3585120" y="508306"/>
                </a:cubicBezTo>
                <a:cubicBezTo>
                  <a:pt x="3574817" y="509618"/>
                  <a:pt x="3563296" y="511023"/>
                  <a:pt x="3550558" y="512521"/>
                </a:cubicBezTo>
                <a:cubicBezTo>
                  <a:pt x="3537820" y="514020"/>
                  <a:pt x="3522740" y="515706"/>
                  <a:pt x="3505319" y="517579"/>
                </a:cubicBezTo>
                <a:cubicBezTo>
                  <a:pt x="3487898" y="519452"/>
                  <a:pt x="3467199" y="521606"/>
                  <a:pt x="3443221" y="524042"/>
                </a:cubicBezTo>
                <a:cubicBezTo>
                  <a:pt x="3419244" y="526477"/>
                  <a:pt x="3390770" y="529193"/>
                  <a:pt x="3357801" y="532190"/>
                </a:cubicBezTo>
                <a:lnTo>
                  <a:pt x="3348247" y="433845"/>
                </a:lnTo>
                <a:cubicBezTo>
                  <a:pt x="3357239" y="433845"/>
                  <a:pt x="3369510" y="433657"/>
                  <a:pt x="3385057" y="433283"/>
                </a:cubicBezTo>
                <a:cubicBezTo>
                  <a:pt x="3400605" y="432908"/>
                  <a:pt x="3421679" y="431597"/>
                  <a:pt x="3448279" y="429349"/>
                </a:cubicBezTo>
                <a:lnTo>
                  <a:pt x="3448279" y="303466"/>
                </a:lnTo>
                <a:lnTo>
                  <a:pt x="3365669" y="303466"/>
                </a:lnTo>
                <a:close/>
                <a:moveTo>
                  <a:pt x="5927255" y="186576"/>
                </a:moveTo>
                <a:lnTo>
                  <a:pt x="6087418" y="186576"/>
                </a:lnTo>
                <a:lnTo>
                  <a:pt x="6087418" y="361350"/>
                </a:lnTo>
                <a:lnTo>
                  <a:pt x="5927255" y="361350"/>
                </a:lnTo>
                <a:close/>
                <a:moveTo>
                  <a:pt x="7466505" y="182642"/>
                </a:moveTo>
                <a:lnTo>
                  <a:pt x="7944183" y="182642"/>
                </a:lnTo>
                <a:lnTo>
                  <a:pt x="7944183" y="273682"/>
                </a:lnTo>
                <a:lnTo>
                  <a:pt x="7770534" y="273682"/>
                </a:lnTo>
                <a:lnTo>
                  <a:pt x="7769409" y="283235"/>
                </a:lnTo>
                <a:cubicBezTo>
                  <a:pt x="7764539" y="323323"/>
                  <a:pt x="7755547" y="357322"/>
                  <a:pt x="7742434" y="385234"/>
                </a:cubicBezTo>
                <a:cubicBezTo>
                  <a:pt x="7729322" y="413145"/>
                  <a:pt x="7712369" y="436374"/>
                  <a:pt x="7691576" y="454919"/>
                </a:cubicBezTo>
                <a:cubicBezTo>
                  <a:pt x="7670782" y="473464"/>
                  <a:pt x="7646244" y="488263"/>
                  <a:pt x="7617956" y="499315"/>
                </a:cubicBezTo>
                <a:cubicBezTo>
                  <a:pt x="7589671" y="510367"/>
                  <a:pt x="7558107" y="519265"/>
                  <a:pt x="7523264" y="526009"/>
                </a:cubicBezTo>
                <a:lnTo>
                  <a:pt x="7483364" y="437778"/>
                </a:lnTo>
                <a:cubicBezTo>
                  <a:pt x="7490857" y="436654"/>
                  <a:pt x="7500972" y="434969"/>
                  <a:pt x="7513710" y="432721"/>
                </a:cubicBezTo>
                <a:cubicBezTo>
                  <a:pt x="7526449" y="430473"/>
                  <a:pt x="7540124" y="427101"/>
                  <a:pt x="7554735" y="422605"/>
                </a:cubicBezTo>
                <a:cubicBezTo>
                  <a:pt x="7569346" y="418109"/>
                  <a:pt x="7583770" y="412302"/>
                  <a:pt x="7598008" y="405184"/>
                </a:cubicBezTo>
                <a:cubicBezTo>
                  <a:pt x="7612244" y="398066"/>
                  <a:pt x="7624232" y="389261"/>
                  <a:pt x="7633973" y="378771"/>
                </a:cubicBezTo>
                <a:cubicBezTo>
                  <a:pt x="7641466" y="370903"/>
                  <a:pt x="7647367" y="361818"/>
                  <a:pt x="7651676" y="351515"/>
                </a:cubicBezTo>
                <a:cubicBezTo>
                  <a:pt x="7655984" y="341212"/>
                  <a:pt x="7659262" y="331284"/>
                  <a:pt x="7661510" y="321731"/>
                </a:cubicBezTo>
                <a:cubicBezTo>
                  <a:pt x="7663758" y="312177"/>
                  <a:pt x="7665256" y="303841"/>
                  <a:pt x="7666006" y="296723"/>
                </a:cubicBezTo>
                <a:cubicBezTo>
                  <a:pt x="7666756" y="289604"/>
                  <a:pt x="7667130" y="285296"/>
                  <a:pt x="7667130" y="283797"/>
                </a:cubicBezTo>
                <a:lnTo>
                  <a:pt x="7668254" y="273682"/>
                </a:lnTo>
                <a:lnTo>
                  <a:pt x="7466505" y="273682"/>
                </a:lnTo>
                <a:close/>
                <a:moveTo>
                  <a:pt x="1135190" y="180394"/>
                </a:moveTo>
                <a:lnTo>
                  <a:pt x="1603315" y="180394"/>
                </a:lnTo>
                <a:cubicBezTo>
                  <a:pt x="1598819" y="235842"/>
                  <a:pt x="1588235" y="283985"/>
                  <a:pt x="1571564" y="324821"/>
                </a:cubicBezTo>
                <a:cubicBezTo>
                  <a:pt x="1554891" y="365658"/>
                  <a:pt x="1531195" y="400032"/>
                  <a:pt x="1500474" y="427944"/>
                </a:cubicBezTo>
                <a:cubicBezTo>
                  <a:pt x="1469753" y="455855"/>
                  <a:pt x="1431351" y="477398"/>
                  <a:pt x="1385269" y="492571"/>
                </a:cubicBezTo>
                <a:cubicBezTo>
                  <a:pt x="1339187" y="507744"/>
                  <a:pt x="1284488" y="517579"/>
                  <a:pt x="1221172" y="522075"/>
                </a:cubicBezTo>
                <a:lnTo>
                  <a:pt x="1191388" y="429911"/>
                </a:lnTo>
                <a:cubicBezTo>
                  <a:pt x="1228103" y="428412"/>
                  <a:pt x="1262571" y="425134"/>
                  <a:pt x="1294791" y="420076"/>
                </a:cubicBezTo>
                <a:cubicBezTo>
                  <a:pt x="1327011" y="415018"/>
                  <a:pt x="1355859" y="406682"/>
                  <a:pt x="1381335" y="395068"/>
                </a:cubicBezTo>
                <a:cubicBezTo>
                  <a:pt x="1406811" y="383454"/>
                  <a:pt x="1428541" y="367719"/>
                  <a:pt x="1446524" y="347862"/>
                </a:cubicBezTo>
                <a:cubicBezTo>
                  <a:pt x="1464507" y="328006"/>
                  <a:pt x="1477433" y="302530"/>
                  <a:pt x="1485301" y="271434"/>
                </a:cubicBezTo>
                <a:lnTo>
                  <a:pt x="1135190" y="271434"/>
                </a:lnTo>
                <a:close/>
                <a:moveTo>
                  <a:pt x="2988584" y="174774"/>
                </a:moveTo>
                <a:lnTo>
                  <a:pt x="2988584" y="183204"/>
                </a:lnTo>
                <a:lnTo>
                  <a:pt x="2940816" y="183204"/>
                </a:lnTo>
                <a:lnTo>
                  <a:pt x="2940816" y="196129"/>
                </a:lnTo>
                <a:cubicBezTo>
                  <a:pt x="2943064" y="202498"/>
                  <a:pt x="2947653" y="213269"/>
                  <a:pt x="2954584" y="228443"/>
                </a:cubicBezTo>
                <a:cubicBezTo>
                  <a:pt x="2961515" y="243616"/>
                  <a:pt x="2972849" y="262630"/>
                  <a:pt x="2988584" y="285483"/>
                </a:cubicBezTo>
                <a:lnTo>
                  <a:pt x="2988584" y="207369"/>
                </a:lnTo>
                <a:lnTo>
                  <a:pt x="3027922" y="207369"/>
                </a:lnTo>
                <a:close/>
                <a:moveTo>
                  <a:pt x="6372340" y="171402"/>
                </a:moveTo>
                <a:cubicBezTo>
                  <a:pt x="6384703" y="174025"/>
                  <a:pt x="6398097" y="177303"/>
                  <a:pt x="6412521" y="181237"/>
                </a:cubicBezTo>
                <a:cubicBezTo>
                  <a:pt x="6426945" y="185171"/>
                  <a:pt x="6441744" y="189760"/>
                  <a:pt x="6456917" y="195005"/>
                </a:cubicBezTo>
                <a:cubicBezTo>
                  <a:pt x="6472090" y="200250"/>
                  <a:pt x="6487170" y="205964"/>
                  <a:pt x="6502156" y="212146"/>
                </a:cubicBezTo>
                <a:cubicBezTo>
                  <a:pt x="6517142" y="218327"/>
                  <a:pt x="6531191" y="224790"/>
                  <a:pt x="6544304" y="231534"/>
                </a:cubicBezTo>
                <a:lnTo>
                  <a:pt x="6508338" y="319202"/>
                </a:lnTo>
                <a:cubicBezTo>
                  <a:pt x="6497847" y="313207"/>
                  <a:pt x="6485952" y="307119"/>
                  <a:pt x="6472652" y="300938"/>
                </a:cubicBezTo>
                <a:cubicBezTo>
                  <a:pt x="6459352" y="294756"/>
                  <a:pt x="6445303" y="288668"/>
                  <a:pt x="6430504" y="282673"/>
                </a:cubicBezTo>
                <a:cubicBezTo>
                  <a:pt x="6415705" y="276679"/>
                  <a:pt x="6400532" y="271059"/>
                  <a:pt x="6384984" y="265814"/>
                </a:cubicBezTo>
                <a:cubicBezTo>
                  <a:pt x="6369436" y="260569"/>
                  <a:pt x="6354357" y="256073"/>
                  <a:pt x="6339745" y="252327"/>
                </a:cubicBezTo>
                <a:close/>
                <a:moveTo>
                  <a:pt x="5914892" y="165783"/>
                </a:moveTo>
                <a:lnTo>
                  <a:pt x="5914892" y="230972"/>
                </a:lnTo>
                <a:lnTo>
                  <a:pt x="5884545" y="230972"/>
                </a:lnTo>
                <a:lnTo>
                  <a:pt x="5884545" y="355168"/>
                </a:lnTo>
                <a:cubicBezTo>
                  <a:pt x="5887168" y="354419"/>
                  <a:pt x="5889884" y="353482"/>
                  <a:pt x="5892694" y="352358"/>
                </a:cubicBezTo>
                <a:cubicBezTo>
                  <a:pt x="5895504" y="351234"/>
                  <a:pt x="5901217" y="348799"/>
                  <a:pt x="5909834" y="345053"/>
                </a:cubicBezTo>
                <a:lnTo>
                  <a:pt x="5913206" y="402936"/>
                </a:lnTo>
                <a:cubicBezTo>
                  <a:pt x="5932688" y="401063"/>
                  <a:pt x="5950203" y="399096"/>
                  <a:pt x="5965751" y="397035"/>
                </a:cubicBezTo>
                <a:cubicBezTo>
                  <a:pt x="5981299" y="394975"/>
                  <a:pt x="5995816" y="392820"/>
                  <a:pt x="6009304" y="390573"/>
                </a:cubicBezTo>
                <a:cubicBezTo>
                  <a:pt x="6022791" y="388325"/>
                  <a:pt x="6035810" y="385983"/>
                  <a:pt x="6048361" y="383548"/>
                </a:cubicBezTo>
                <a:cubicBezTo>
                  <a:pt x="6060912" y="381113"/>
                  <a:pt x="6073744" y="378396"/>
                  <a:pt x="6086856" y="375399"/>
                </a:cubicBezTo>
                <a:lnTo>
                  <a:pt x="6088542" y="416423"/>
                </a:lnTo>
                <a:cubicBezTo>
                  <a:pt x="6094911" y="411178"/>
                  <a:pt x="6100157" y="406495"/>
                  <a:pt x="6104278" y="402374"/>
                </a:cubicBezTo>
                <a:cubicBezTo>
                  <a:pt x="6108399" y="398253"/>
                  <a:pt x="6112145" y="394132"/>
                  <a:pt x="6115517" y="390011"/>
                </a:cubicBezTo>
                <a:cubicBezTo>
                  <a:pt x="6112520" y="368281"/>
                  <a:pt x="6109991" y="346177"/>
                  <a:pt x="6107930" y="323698"/>
                </a:cubicBezTo>
                <a:cubicBezTo>
                  <a:pt x="6105870" y="301219"/>
                  <a:pt x="6104184" y="279770"/>
                  <a:pt x="6102873" y="259351"/>
                </a:cubicBezTo>
                <a:cubicBezTo>
                  <a:pt x="6101561" y="238933"/>
                  <a:pt x="6100531" y="220575"/>
                  <a:pt x="6099782" y="204278"/>
                </a:cubicBezTo>
                <a:cubicBezTo>
                  <a:pt x="6099033" y="187981"/>
                  <a:pt x="6098658" y="175149"/>
                  <a:pt x="6098658" y="165783"/>
                </a:cubicBezTo>
                <a:close/>
                <a:moveTo>
                  <a:pt x="3063888" y="162411"/>
                </a:moveTo>
                <a:cubicBezTo>
                  <a:pt x="3058643" y="174025"/>
                  <a:pt x="3054241" y="183204"/>
                  <a:pt x="3050682" y="189948"/>
                </a:cubicBezTo>
                <a:cubicBezTo>
                  <a:pt x="3047123" y="196691"/>
                  <a:pt x="3043845" y="202498"/>
                  <a:pt x="3040847" y="207369"/>
                </a:cubicBezTo>
                <a:lnTo>
                  <a:pt x="3115590" y="207369"/>
                </a:lnTo>
                <a:lnTo>
                  <a:pt x="3115590" y="162411"/>
                </a:lnTo>
                <a:close/>
                <a:moveTo>
                  <a:pt x="8668569" y="151733"/>
                </a:moveTo>
                <a:lnTo>
                  <a:pt x="8668569" y="174212"/>
                </a:lnTo>
                <a:lnTo>
                  <a:pt x="8992829" y="174212"/>
                </a:lnTo>
                <a:lnTo>
                  <a:pt x="8992829" y="151733"/>
                </a:lnTo>
                <a:close/>
                <a:moveTo>
                  <a:pt x="9342939" y="143304"/>
                </a:moveTo>
                <a:lnTo>
                  <a:pt x="9344625" y="148361"/>
                </a:lnTo>
                <a:lnTo>
                  <a:pt x="9347435" y="155667"/>
                </a:lnTo>
                <a:cubicBezTo>
                  <a:pt x="9348559" y="158290"/>
                  <a:pt x="9349683" y="160725"/>
                  <a:pt x="9350807" y="162973"/>
                </a:cubicBezTo>
                <a:lnTo>
                  <a:pt x="9352493" y="167468"/>
                </a:lnTo>
                <a:lnTo>
                  <a:pt x="9439599" y="167468"/>
                </a:lnTo>
                <a:cubicBezTo>
                  <a:pt x="9441472" y="162973"/>
                  <a:pt x="9442877" y="159226"/>
                  <a:pt x="9443814" y="156229"/>
                </a:cubicBezTo>
                <a:cubicBezTo>
                  <a:pt x="9444750" y="153232"/>
                  <a:pt x="9445968" y="148923"/>
                  <a:pt x="9447467" y="143304"/>
                </a:cubicBezTo>
                <a:close/>
                <a:moveTo>
                  <a:pt x="9804321" y="129816"/>
                </a:moveTo>
                <a:cubicBezTo>
                  <a:pt x="9805444" y="137684"/>
                  <a:pt x="9806474" y="144428"/>
                  <a:pt x="9807411" y="150047"/>
                </a:cubicBezTo>
                <a:cubicBezTo>
                  <a:pt x="9808349" y="155667"/>
                  <a:pt x="9809191" y="160912"/>
                  <a:pt x="9809940" y="165783"/>
                </a:cubicBezTo>
                <a:cubicBezTo>
                  <a:pt x="9810689" y="170653"/>
                  <a:pt x="9811345" y="175523"/>
                  <a:pt x="9811908" y="180394"/>
                </a:cubicBezTo>
                <a:cubicBezTo>
                  <a:pt x="9812469" y="185264"/>
                  <a:pt x="9812938" y="190697"/>
                  <a:pt x="9813312" y="196691"/>
                </a:cubicBezTo>
                <a:lnTo>
                  <a:pt x="9854336" y="196691"/>
                </a:lnTo>
                <a:cubicBezTo>
                  <a:pt x="9855835" y="191821"/>
                  <a:pt x="9857334" y="185826"/>
                  <a:pt x="9858833" y="178708"/>
                </a:cubicBezTo>
                <a:cubicBezTo>
                  <a:pt x="9860331" y="171590"/>
                  <a:pt x="9861642" y="164659"/>
                  <a:pt x="9862766" y="157915"/>
                </a:cubicBezTo>
                <a:cubicBezTo>
                  <a:pt x="9863890" y="151171"/>
                  <a:pt x="9864826" y="145177"/>
                  <a:pt x="9865576" y="139932"/>
                </a:cubicBezTo>
                <a:cubicBezTo>
                  <a:pt x="9866325" y="134687"/>
                  <a:pt x="9866700" y="131315"/>
                  <a:pt x="9866700" y="129816"/>
                </a:cubicBezTo>
                <a:close/>
                <a:moveTo>
                  <a:pt x="6745491" y="110147"/>
                </a:moveTo>
                <a:lnTo>
                  <a:pt x="6837655" y="155667"/>
                </a:lnTo>
                <a:cubicBezTo>
                  <a:pt x="6821920" y="202873"/>
                  <a:pt x="6804686" y="244084"/>
                  <a:pt x="6785954" y="279302"/>
                </a:cubicBezTo>
                <a:cubicBezTo>
                  <a:pt x="6767221" y="314519"/>
                  <a:pt x="6747083" y="344959"/>
                  <a:pt x="6725541" y="370622"/>
                </a:cubicBezTo>
                <a:cubicBezTo>
                  <a:pt x="6703999" y="396286"/>
                  <a:pt x="6680958" y="417735"/>
                  <a:pt x="6656418" y="434969"/>
                </a:cubicBezTo>
                <a:cubicBezTo>
                  <a:pt x="6631879" y="452202"/>
                  <a:pt x="6605934" y="466533"/>
                  <a:pt x="6578585" y="477960"/>
                </a:cubicBezTo>
                <a:cubicBezTo>
                  <a:pt x="6551235" y="489386"/>
                  <a:pt x="6522481" y="498378"/>
                  <a:pt x="6492322" y="504934"/>
                </a:cubicBezTo>
                <a:cubicBezTo>
                  <a:pt x="6462162" y="511491"/>
                  <a:pt x="6430598" y="517017"/>
                  <a:pt x="6397628" y="521513"/>
                </a:cubicBezTo>
                <a:lnTo>
                  <a:pt x="6368968" y="415299"/>
                </a:lnTo>
                <a:cubicBezTo>
                  <a:pt x="6398191" y="412302"/>
                  <a:pt x="6426102" y="408743"/>
                  <a:pt x="6452702" y="404622"/>
                </a:cubicBezTo>
                <a:cubicBezTo>
                  <a:pt x="6479302" y="400501"/>
                  <a:pt x="6504404" y="394319"/>
                  <a:pt x="6528007" y="386077"/>
                </a:cubicBezTo>
                <a:cubicBezTo>
                  <a:pt x="6551610" y="377834"/>
                  <a:pt x="6573808" y="366970"/>
                  <a:pt x="6594601" y="353482"/>
                </a:cubicBezTo>
                <a:cubicBezTo>
                  <a:pt x="6615394" y="339995"/>
                  <a:pt x="6634876" y="322386"/>
                  <a:pt x="6653046" y="300657"/>
                </a:cubicBezTo>
                <a:cubicBezTo>
                  <a:pt x="6671216" y="278927"/>
                  <a:pt x="6687982" y="252514"/>
                  <a:pt x="6703343" y="221418"/>
                </a:cubicBezTo>
                <a:cubicBezTo>
                  <a:pt x="6718704" y="190322"/>
                  <a:pt x="6732753" y="153232"/>
                  <a:pt x="6745491" y="110147"/>
                </a:cubicBezTo>
                <a:close/>
                <a:moveTo>
                  <a:pt x="4182780" y="78676"/>
                </a:moveTo>
                <a:cubicBezTo>
                  <a:pt x="4180533" y="81299"/>
                  <a:pt x="4177816" y="84483"/>
                  <a:pt x="4174632" y="88230"/>
                </a:cubicBezTo>
                <a:cubicBezTo>
                  <a:pt x="4171447" y="91977"/>
                  <a:pt x="4166952" y="96566"/>
                  <a:pt x="4161145" y="101998"/>
                </a:cubicBezTo>
                <a:cubicBezTo>
                  <a:pt x="4155337" y="107431"/>
                  <a:pt x="4147938" y="113987"/>
                  <a:pt x="4138946" y="121668"/>
                </a:cubicBezTo>
                <a:cubicBezTo>
                  <a:pt x="4129955" y="129348"/>
                  <a:pt x="4118902" y="138246"/>
                  <a:pt x="4105790" y="148361"/>
                </a:cubicBezTo>
                <a:lnTo>
                  <a:pt x="4260333" y="148361"/>
                </a:lnTo>
                <a:cubicBezTo>
                  <a:pt x="4239727" y="132626"/>
                  <a:pt x="4223431" y="118951"/>
                  <a:pt x="4211441" y="107337"/>
                </a:cubicBezTo>
                <a:cubicBezTo>
                  <a:pt x="4199452" y="95723"/>
                  <a:pt x="4189899" y="86169"/>
                  <a:pt x="4182780" y="78676"/>
                </a:cubicBezTo>
                <a:close/>
                <a:moveTo>
                  <a:pt x="577149" y="59007"/>
                </a:moveTo>
                <a:lnTo>
                  <a:pt x="931193" y="59007"/>
                </a:lnTo>
                <a:cubicBezTo>
                  <a:pt x="931942" y="88605"/>
                  <a:pt x="939997" y="110896"/>
                  <a:pt x="955358" y="125882"/>
                </a:cubicBezTo>
                <a:cubicBezTo>
                  <a:pt x="970719" y="140868"/>
                  <a:pt x="992636" y="148361"/>
                  <a:pt x="1021109" y="148361"/>
                </a:cubicBezTo>
                <a:lnTo>
                  <a:pt x="1025043" y="148361"/>
                </a:lnTo>
                <a:cubicBezTo>
                  <a:pt x="1019423" y="202686"/>
                  <a:pt x="1007060" y="250828"/>
                  <a:pt x="987952" y="292789"/>
                </a:cubicBezTo>
                <a:cubicBezTo>
                  <a:pt x="968845" y="334750"/>
                  <a:pt x="943650" y="370997"/>
                  <a:pt x="912367" y="401531"/>
                </a:cubicBezTo>
                <a:cubicBezTo>
                  <a:pt x="881084" y="432065"/>
                  <a:pt x="843993" y="457354"/>
                  <a:pt x="801096" y="477398"/>
                </a:cubicBezTo>
                <a:cubicBezTo>
                  <a:pt x="758199" y="497441"/>
                  <a:pt x="710150" y="512708"/>
                  <a:pt x="656949" y="523199"/>
                </a:cubicBezTo>
                <a:lnTo>
                  <a:pt x="610305" y="429911"/>
                </a:lnTo>
                <a:cubicBezTo>
                  <a:pt x="654514" y="423916"/>
                  <a:pt x="692541" y="415018"/>
                  <a:pt x="724386" y="403217"/>
                </a:cubicBezTo>
                <a:cubicBezTo>
                  <a:pt x="756232" y="391416"/>
                  <a:pt x="783206" y="377741"/>
                  <a:pt x="805311" y="362193"/>
                </a:cubicBezTo>
                <a:cubicBezTo>
                  <a:pt x="827415" y="346645"/>
                  <a:pt x="845305" y="329879"/>
                  <a:pt x="858979" y="311896"/>
                </a:cubicBezTo>
                <a:cubicBezTo>
                  <a:pt x="872654" y="293913"/>
                  <a:pt x="883519" y="275836"/>
                  <a:pt x="891574" y="257666"/>
                </a:cubicBezTo>
                <a:cubicBezTo>
                  <a:pt x="899629" y="239495"/>
                  <a:pt x="905529" y="221793"/>
                  <a:pt x="909276" y="204559"/>
                </a:cubicBezTo>
                <a:cubicBezTo>
                  <a:pt x="913022" y="187325"/>
                  <a:pt x="915832" y="171590"/>
                  <a:pt x="917706" y="157353"/>
                </a:cubicBezTo>
                <a:lnTo>
                  <a:pt x="577149" y="157353"/>
                </a:lnTo>
                <a:close/>
                <a:moveTo>
                  <a:pt x="6921390" y="50016"/>
                </a:moveTo>
                <a:lnTo>
                  <a:pt x="7318705" y="50016"/>
                </a:lnTo>
                <a:cubicBezTo>
                  <a:pt x="7314585" y="73993"/>
                  <a:pt x="7309714" y="96379"/>
                  <a:pt x="7304094" y="117172"/>
                </a:cubicBezTo>
                <a:cubicBezTo>
                  <a:pt x="7298475" y="137965"/>
                  <a:pt x="7291731" y="158102"/>
                  <a:pt x="7283863" y="177584"/>
                </a:cubicBezTo>
                <a:cubicBezTo>
                  <a:pt x="7275995" y="197066"/>
                  <a:pt x="7266817" y="216267"/>
                  <a:pt x="7256327" y="235186"/>
                </a:cubicBezTo>
                <a:cubicBezTo>
                  <a:pt x="7245836" y="254106"/>
                  <a:pt x="7233847" y="273494"/>
                  <a:pt x="7220360" y="293351"/>
                </a:cubicBezTo>
                <a:cubicBezTo>
                  <a:pt x="7245087" y="311334"/>
                  <a:pt x="7267004" y="327912"/>
                  <a:pt x="7286111" y="343086"/>
                </a:cubicBezTo>
                <a:cubicBezTo>
                  <a:pt x="7305218" y="358259"/>
                  <a:pt x="7321984" y="372215"/>
                  <a:pt x="7336408" y="384953"/>
                </a:cubicBezTo>
                <a:cubicBezTo>
                  <a:pt x="7350832" y="397691"/>
                  <a:pt x="7363289" y="409211"/>
                  <a:pt x="7373779" y="419514"/>
                </a:cubicBezTo>
                <a:cubicBezTo>
                  <a:pt x="7384269" y="429817"/>
                  <a:pt x="7393448" y="438902"/>
                  <a:pt x="7401316" y="446770"/>
                </a:cubicBezTo>
                <a:lnTo>
                  <a:pt x="7317582" y="528256"/>
                </a:lnTo>
                <a:cubicBezTo>
                  <a:pt x="7304094" y="512521"/>
                  <a:pt x="7289764" y="496505"/>
                  <a:pt x="7274591" y="480208"/>
                </a:cubicBezTo>
                <a:cubicBezTo>
                  <a:pt x="7259417" y="463910"/>
                  <a:pt x="7244619" y="448550"/>
                  <a:pt x="7230195" y="434126"/>
                </a:cubicBezTo>
                <a:cubicBezTo>
                  <a:pt x="7215770" y="419702"/>
                  <a:pt x="7202377" y="406589"/>
                  <a:pt x="7190013" y="394787"/>
                </a:cubicBezTo>
                <a:cubicBezTo>
                  <a:pt x="7177650" y="382986"/>
                  <a:pt x="7167534" y="373713"/>
                  <a:pt x="7159667" y="366970"/>
                </a:cubicBezTo>
                <a:cubicBezTo>
                  <a:pt x="7132692" y="394694"/>
                  <a:pt x="7108059" y="417641"/>
                  <a:pt x="7085767" y="435812"/>
                </a:cubicBezTo>
                <a:cubicBezTo>
                  <a:pt x="7063475" y="453982"/>
                  <a:pt x="7043338" y="468968"/>
                  <a:pt x="7025355" y="480770"/>
                </a:cubicBezTo>
                <a:cubicBezTo>
                  <a:pt x="7007371" y="492571"/>
                  <a:pt x="6991449" y="501656"/>
                  <a:pt x="6977587" y="508025"/>
                </a:cubicBezTo>
                <a:cubicBezTo>
                  <a:pt x="6963725" y="514394"/>
                  <a:pt x="6951923" y="519639"/>
                  <a:pt x="6942182" y="523761"/>
                </a:cubicBezTo>
                <a:lnTo>
                  <a:pt x="6887109" y="441150"/>
                </a:lnTo>
                <a:cubicBezTo>
                  <a:pt x="6957169" y="412302"/>
                  <a:pt x="7017955" y="372777"/>
                  <a:pt x="7069470" y="322574"/>
                </a:cubicBezTo>
                <a:cubicBezTo>
                  <a:pt x="7120984" y="272370"/>
                  <a:pt x="7160416" y="212614"/>
                  <a:pt x="7187765" y="143304"/>
                </a:cubicBezTo>
                <a:lnTo>
                  <a:pt x="6921390" y="143304"/>
                </a:lnTo>
                <a:close/>
                <a:moveTo>
                  <a:pt x="2623300" y="47206"/>
                </a:moveTo>
                <a:cubicBezTo>
                  <a:pt x="2625548" y="50203"/>
                  <a:pt x="2628545" y="54512"/>
                  <a:pt x="2632292" y="60131"/>
                </a:cubicBezTo>
                <a:cubicBezTo>
                  <a:pt x="2636038" y="65751"/>
                  <a:pt x="2640159" y="72214"/>
                  <a:pt x="2644655" y="79519"/>
                </a:cubicBezTo>
                <a:cubicBezTo>
                  <a:pt x="2649151" y="86825"/>
                  <a:pt x="2653834" y="94693"/>
                  <a:pt x="2658704" y="103122"/>
                </a:cubicBezTo>
                <a:cubicBezTo>
                  <a:pt x="2663575" y="111552"/>
                  <a:pt x="2667884" y="120075"/>
                  <a:pt x="2671630" y="128692"/>
                </a:cubicBezTo>
                <a:lnTo>
                  <a:pt x="2623300" y="154543"/>
                </a:lnTo>
                <a:cubicBezTo>
                  <a:pt x="2616931" y="139182"/>
                  <a:pt x="2609812" y="124571"/>
                  <a:pt x="2601945" y="110709"/>
                </a:cubicBezTo>
                <a:cubicBezTo>
                  <a:pt x="2594077" y="96847"/>
                  <a:pt x="2585460" y="82798"/>
                  <a:pt x="2576094" y="68561"/>
                </a:cubicBezTo>
                <a:close/>
                <a:moveTo>
                  <a:pt x="1177900" y="41024"/>
                </a:moveTo>
                <a:lnTo>
                  <a:pt x="1566787" y="41024"/>
                </a:lnTo>
                <a:lnTo>
                  <a:pt x="1566787" y="131502"/>
                </a:lnTo>
                <a:lnTo>
                  <a:pt x="1177900" y="131502"/>
                </a:lnTo>
                <a:close/>
                <a:moveTo>
                  <a:pt x="7512024" y="40462"/>
                </a:moveTo>
                <a:lnTo>
                  <a:pt x="7899787" y="40462"/>
                </a:lnTo>
                <a:lnTo>
                  <a:pt x="7899787" y="130940"/>
                </a:lnTo>
                <a:lnTo>
                  <a:pt x="7512024" y="130940"/>
                </a:lnTo>
                <a:close/>
                <a:moveTo>
                  <a:pt x="1125" y="39900"/>
                </a:moveTo>
                <a:lnTo>
                  <a:pt x="498472" y="39900"/>
                </a:lnTo>
                <a:cubicBezTo>
                  <a:pt x="493977" y="75867"/>
                  <a:pt x="487233" y="107618"/>
                  <a:pt x="478241" y="135155"/>
                </a:cubicBezTo>
                <a:cubicBezTo>
                  <a:pt x="469250" y="162692"/>
                  <a:pt x="457823" y="187231"/>
                  <a:pt x="443961" y="208774"/>
                </a:cubicBezTo>
                <a:cubicBezTo>
                  <a:pt x="430099" y="230316"/>
                  <a:pt x="413708" y="249517"/>
                  <a:pt x="394788" y="266376"/>
                </a:cubicBezTo>
                <a:cubicBezTo>
                  <a:pt x="375868" y="283235"/>
                  <a:pt x="354607" y="298783"/>
                  <a:pt x="331004" y="313020"/>
                </a:cubicBezTo>
                <a:lnTo>
                  <a:pt x="271996" y="254013"/>
                </a:lnTo>
                <a:cubicBezTo>
                  <a:pt x="266751" y="298596"/>
                  <a:pt x="256167" y="336529"/>
                  <a:pt x="240245" y="367813"/>
                </a:cubicBezTo>
                <a:cubicBezTo>
                  <a:pt x="224322" y="399096"/>
                  <a:pt x="206245" y="425321"/>
                  <a:pt x="186014" y="446489"/>
                </a:cubicBezTo>
                <a:cubicBezTo>
                  <a:pt x="165783" y="467657"/>
                  <a:pt x="144803" y="484703"/>
                  <a:pt x="123073" y="497629"/>
                </a:cubicBezTo>
                <a:cubicBezTo>
                  <a:pt x="101343" y="510554"/>
                  <a:pt x="81861" y="520763"/>
                  <a:pt x="64628" y="528256"/>
                </a:cubicBezTo>
                <a:lnTo>
                  <a:pt x="0" y="450142"/>
                </a:lnTo>
                <a:cubicBezTo>
                  <a:pt x="36716" y="435905"/>
                  <a:pt x="66688" y="419983"/>
                  <a:pt x="89916" y="402374"/>
                </a:cubicBezTo>
                <a:cubicBezTo>
                  <a:pt x="113145" y="384765"/>
                  <a:pt x="131315" y="364628"/>
                  <a:pt x="144428" y="341962"/>
                </a:cubicBezTo>
                <a:cubicBezTo>
                  <a:pt x="157541" y="319295"/>
                  <a:pt x="166158" y="294943"/>
                  <a:pt x="170279" y="268905"/>
                </a:cubicBezTo>
                <a:cubicBezTo>
                  <a:pt x="174400" y="242867"/>
                  <a:pt x="176461" y="215986"/>
                  <a:pt x="176461" y="188262"/>
                </a:cubicBezTo>
                <a:cubicBezTo>
                  <a:pt x="176461" y="181143"/>
                  <a:pt x="176273" y="174025"/>
                  <a:pt x="175899" y="166907"/>
                </a:cubicBezTo>
                <a:lnTo>
                  <a:pt x="278178" y="166907"/>
                </a:lnTo>
                <a:cubicBezTo>
                  <a:pt x="277803" y="177771"/>
                  <a:pt x="277429" y="188543"/>
                  <a:pt x="277054" y="199220"/>
                </a:cubicBezTo>
                <a:cubicBezTo>
                  <a:pt x="276680" y="209898"/>
                  <a:pt x="275743" y="221980"/>
                  <a:pt x="274244" y="235467"/>
                </a:cubicBezTo>
                <a:cubicBezTo>
                  <a:pt x="291853" y="226850"/>
                  <a:pt x="306558" y="217672"/>
                  <a:pt x="318359" y="207931"/>
                </a:cubicBezTo>
                <a:cubicBezTo>
                  <a:pt x="330161" y="198190"/>
                  <a:pt x="339902" y="188636"/>
                  <a:pt x="347582" y="179270"/>
                </a:cubicBezTo>
                <a:cubicBezTo>
                  <a:pt x="355262" y="169904"/>
                  <a:pt x="361163" y="161287"/>
                  <a:pt x="365284" y="153419"/>
                </a:cubicBezTo>
                <a:cubicBezTo>
                  <a:pt x="369405" y="145551"/>
                  <a:pt x="372403" y="139370"/>
                  <a:pt x="374276" y="134874"/>
                </a:cubicBezTo>
                <a:lnTo>
                  <a:pt x="1125" y="134874"/>
                </a:lnTo>
                <a:close/>
                <a:moveTo>
                  <a:pt x="1014365" y="39338"/>
                </a:moveTo>
                <a:cubicBezTo>
                  <a:pt x="1007247" y="39338"/>
                  <a:pt x="1001159" y="41867"/>
                  <a:pt x="996101" y="46925"/>
                </a:cubicBezTo>
                <a:cubicBezTo>
                  <a:pt x="991043" y="51983"/>
                  <a:pt x="988515" y="58071"/>
                  <a:pt x="988515" y="65189"/>
                </a:cubicBezTo>
                <a:cubicBezTo>
                  <a:pt x="988515" y="72682"/>
                  <a:pt x="991043" y="78864"/>
                  <a:pt x="996101" y="83734"/>
                </a:cubicBezTo>
                <a:cubicBezTo>
                  <a:pt x="1001159" y="88605"/>
                  <a:pt x="1007247" y="91040"/>
                  <a:pt x="1014365" y="91040"/>
                </a:cubicBezTo>
                <a:cubicBezTo>
                  <a:pt x="1021858" y="91040"/>
                  <a:pt x="1028040" y="88605"/>
                  <a:pt x="1032910" y="83734"/>
                </a:cubicBezTo>
                <a:cubicBezTo>
                  <a:pt x="1037781" y="78864"/>
                  <a:pt x="1040216" y="72682"/>
                  <a:pt x="1040216" y="65189"/>
                </a:cubicBezTo>
                <a:cubicBezTo>
                  <a:pt x="1040216" y="58071"/>
                  <a:pt x="1037781" y="51983"/>
                  <a:pt x="1032910" y="46925"/>
                </a:cubicBezTo>
                <a:cubicBezTo>
                  <a:pt x="1028040" y="41867"/>
                  <a:pt x="1021858" y="39338"/>
                  <a:pt x="1014365" y="39338"/>
                </a:cubicBezTo>
                <a:close/>
                <a:moveTo>
                  <a:pt x="6416736" y="35966"/>
                </a:moveTo>
                <a:cubicBezTo>
                  <a:pt x="6450079" y="41586"/>
                  <a:pt x="6482019" y="49266"/>
                  <a:pt x="6512552" y="59007"/>
                </a:cubicBezTo>
                <a:cubicBezTo>
                  <a:pt x="6543086" y="68748"/>
                  <a:pt x="6570904" y="79238"/>
                  <a:pt x="6596006" y="90478"/>
                </a:cubicBezTo>
                <a:lnTo>
                  <a:pt x="6558354" y="177022"/>
                </a:lnTo>
                <a:cubicBezTo>
                  <a:pt x="6545990" y="170653"/>
                  <a:pt x="6533627" y="164846"/>
                  <a:pt x="6521263" y="159601"/>
                </a:cubicBezTo>
                <a:cubicBezTo>
                  <a:pt x="6508900" y="154356"/>
                  <a:pt x="6495787" y="149298"/>
                  <a:pt x="6481925" y="144428"/>
                </a:cubicBezTo>
                <a:cubicBezTo>
                  <a:pt x="6468063" y="139557"/>
                  <a:pt x="6453077" y="134780"/>
                  <a:pt x="6436967" y="130097"/>
                </a:cubicBezTo>
                <a:cubicBezTo>
                  <a:pt x="6420857" y="125414"/>
                  <a:pt x="6402873" y="120637"/>
                  <a:pt x="6383017" y="115767"/>
                </a:cubicBezTo>
                <a:close/>
                <a:moveTo>
                  <a:pt x="2378841" y="26413"/>
                </a:moveTo>
                <a:lnTo>
                  <a:pt x="2485616" y="26413"/>
                </a:lnTo>
                <a:lnTo>
                  <a:pt x="2485616" y="157353"/>
                </a:lnTo>
                <a:cubicBezTo>
                  <a:pt x="2505098" y="163722"/>
                  <a:pt x="2526078" y="171121"/>
                  <a:pt x="2548557" y="179551"/>
                </a:cubicBezTo>
                <a:cubicBezTo>
                  <a:pt x="2571036" y="187981"/>
                  <a:pt x="2593984" y="197159"/>
                  <a:pt x="2617399" y="207088"/>
                </a:cubicBezTo>
                <a:cubicBezTo>
                  <a:pt x="2640815" y="217016"/>
                  <a:pt x="2664043" y="227600"/>
                  <a:pt x="2687084" y="238839"/>
                </a:cubicBezTo>
                <a:cubicBezTo>
                  <a:pt x="2710125" y="250079"/>
                  <a:pt x="2731948" y="261693"/>
                  <a:pt x="2752554" y="273682"/>
                </a:cubicBezTo>
                <a:lnTo>
                  <a:pt x="2699728" y="377647"/>
                </a:lnTo>
                <a:cubicBezTo>
                  <a:pt x="2685867" y="368281"/>
                  <a:pt x="2670319" y="358446"/>
                  <a:pt x="2653084" y="348143"/>
                </a:cubicBezTo>
                <a:cubicBezTo>
                  <a:pt x="2635851" y="337841"/>
                  <a:pt x="2617961" y="327725"/>
                  <a:pt x="2599416" y="317797"/>
                </a:cubicBezTo>
                <a:cubicBezTo>
                  <a:pt x="2580871" y="307869"/>
                  <a:pt x="2561857" y="298409"/>
                  <a:pt x="2542376" y="289417"/>
                </a:cubicBezTo>
                <a:cubicBezTo>
                  <a:pt x="2522894" y="280425"/>
                  <a:pt x="2503974" y="272558"/>
                  <a:pt x="2485616" y="265814"/>
                </a:cubicBezTo>
                <a:lnTo>
                  <a:pt x="2485616" y="520951"/>
                </a:lnTo>
                <a:lnTo>
                  <a:pt x="2378841" y="520951"/>
                </a:lnTo>
                <a:close/>
                <a:moveTo>
                  <a:pt x="8177403" y="21917"/>
                </a:moveTo>
                <a:lnTo>
                  <a:pt x="8284178" y="38776"/>
                </a:lnTo>
                <a:cubicBezTo>
                  <a:pt x="8281930" y="46644"/>
                  <a:pt x="8278465" y="58352"/>
                  <a:pt x="8273782" y="73900"/>
                </a:cubicBezTo>
                <a:cubicBezTo>
                  <a:pt x="8269098" y="89448"/>
                  <a:pt x="8263854" y="106963"/>
                  <a:pt x="8258047" y="126444"/>
                </a:cubicBezTo>
                <a:cubicBezTo>
                  <a:pt x="8252239" y="145926"/>
                  <a:pt x="8246245" y="166345"/>
                  <a:pt x="8240063" y="187700"/>
                </a:cubicBezTo>
                <a:cubicBezTo>
                  <a:pt x="8233881" y="209055"/>
                  <a:pt x="8227981" y="229286"/>
                  <a:pt x="8222361" y="248393"/>
                </a:cubicBezTo>
                <a:cubicBezTo>
                  <a:pt x="8216741" y="267500"/>
                  <a:pt x="8211590" y="284547"/>
                  <a:pt x="8206907" y="299533"/>
                </a:cubicBezTo>
                <a:cubicBezTo>
                  <a:pt x="8202223" y="314519"/>
                  <a:pt x="8198758" y="325383"/>
                  <a:pt x="8196510" y="332127"/>
                </a:cubicBezTo>
                <a:cubicBezTo>
                  <a:pt x="8190890" y="348986"/>
                  <a:pt x="8186301" y="362848"/>
                  <a:pt x="8182742" y="373713"/>
                </a:cubicBezTo>
                <a:cubicBezTo>
                  <a:pt x="8179182" y="384578"/>
                  <a:pt x="8175905" y="393944"/>
                  <a:pt x="8172907" y="401812"/>
                </a:cubicBezTo>
                <a:cubicBezTo>
                  <a:pt x="8180400" y="401812"/>
                  <a:pt x="8187331" y="401718"/>
                  <a:pt x="8193701" y="401531"/>
                </a:cubicBezTo>
                <a:cubicBezTo>
                  <a:pt x="8200069" y="401344"/>
                  <a:pt x="8206813" y="401156"/>
                  <a:pt x="8213931" y="400969"/>
                </a:cubicBezTo>
                <a:cubicBezTo>
                  <a:pt x="8221049" y="400782"/>
                  <a:pt x="8228917" y="400594"/>
                  <a:pt x="8237535" y="400407"/>
                </a:cubicBezTo>
                <a:cubicBezTo>
                  <a:pt x="8246151" y="400220"/>
                  <a:pt x="8256548" y="399845"/>
                  <a:pt x="8268724" y="399283"/>
                </a:cubicBezTo>
                <a:cubicBezTo>
                  <a:pt x="8280900" y="398721"/>
                  <a:pt x="8295418" y="398159"/>
                  <a:pt x="8312277" y="397597"/>
                </a:cubicBezTo>
                <a:cubicBezTo>
                  <a:pt x="8329136" y="397035"/>
                  <a:pt x="8348993" y="396380"/>
                  <a:pt x="8371846" y="395630"/>
                </a:cubicBezTo>
                <a:cubicBezTo>
                  <a:pt x="8357610" y="364534"/>
                  <a:pt x="8344122" y="338590"/>
                  <a:pt x="8331384" y="317797"/>
                </a:cubicBezTo>
                <a:cubicBezTo>
                  <a:pt x="8318646" y="297004"/>
                  <a:pt x="8308156" y="280238"/>
                  <a:pt x="8299913" y="267500"/>
                </a:cubicBezTo>
                <a:lnTo>
                  <a:pt x="8385334" y="228162"/>
                </a:lnTo>
                <a:cubicBezTo>
                  <a:pt x="8415681" y="266751"/>
                  <a:pt x="8442093" y="307588"/>
                  <a:pt x="8464572" y="350672"/>
                </a:cubicBezTo>
                <a:cubicBezTo>
                  <a:pt x="8487051" y="393757"/>
                  <a:pt x="8506908" y="438340"/>
                  <a:pt x="8524141" y="484422"/>
                </a:cubicBezTo>
                <a:lnTo>
                  <a:pt x="8425796" y="527694"/>
                </a:lnTo>
                <a:cubicBezTo>
                  <a:pt x="8421300" y="515706"/>
                  <a:pt x="8417835" y="506527"/>
                  <a:pt x="8415399" y="500158"/>
                </a:cubicBezTo>
                <a:cubicBezTo>
                  <a:pt x="8412964" y="493789"/>
                  <a:pt x="8410435" y="487232"/>
                  <a:pt x="8407812" y="480489"/>
                </a:cubicBezTo>
                <a:cubicBezTo>
                  <a:pt x="8371846" y="483111"/>
                  <a:pt x="8340844" y="485359"/>
                  <a:pt x="8314806" y="487232"/>
                </a:cubicBezTo>
                <a:cubicBezTo>
                  <a:pt x="8288767" y="489106"/>
                  <a:pt x="8265633" y="490698"/>
                  <a:pt x="8245402" y="492009"/>
                </a:cubicBezTo>
                <a:cubicBezTo>
                  <a:pt x="8225171" y="493320"/>
                  <a:pt x="8207000" y="494444"/>
                  <a:pt x="8190890" y="495381"/>
                </a:cubicBezTo>
                <a:cubicBezTo>
                  <a:pt x="8174781" y="496317"/>
                  <a:pt x="8158858" y="497254"/>
                  <a:pt x="8143122" y="498191"/>
                </a:cubicBezTo>
                <a:cubicBezTo>
                  <a:pt x="8127387" y="499127"/>
                  <a:pt x="8110809" y="500064"/>
                  <a:pt x="8093387" y="501001"/>
                </a:cubicBezTo>
                <a:cubicBezTo>
                  <a:pt x="8075966" y="501937"/>
                  <a:pt x="8056016" y="502968"/>
                  <a:pt x="8033538" y="504092"/>
                </a:cubicBezTo>
                <a:lnTo>
                  <a:pt x="8021736" y="402374"/>
                </a:lnTo>
                <a:lnTo>
                  <a:pt x="8077933" y="402374"/>
                </a:lnTo>
                <a:cubicBezTo>
                  <a:pt x="8090297" y="359289"/>
                  <a:pt x="8100693" y="322667"/>
                  <a:pt x="8109123" y="292508"/>
                </a:cubicBezTo>
                <a:cubicBezTo>
                  <a:pt x="8117553" y="262349"/>
                  <a:pt x="8124858" y="236310"/>
                  <a:pt x="8131040" y="214393"/>
                </a:cubicBezTo>
                <a:cubicBezTo>
                  <a:pt x="8137222" y="192476"/>
                  <a:pt x="8142279" y="173744"/>
                  <a:pt x="8146213" y="158196"/>
                </a:cubicBezTo>
                <a:cubicBezTo>
                  <a:pt x="8150147" y="142648"/>
                  <a:pt x="8153800" y="127943"/>
                  <a:pt x="8157172" y="114081"/>
                </a:cubicBezTo>
                <a:cubicBezTo>
                  <a:pt x="8160544" y="100219"/>
                  <a:pt x="8163728" y="86169"/>
                  <a:pt x="8166725" y="71933"/>
                </a:cubicBezTo>
                <a:cubicBezTo>
                  <a:pt x="8169723" y="57696"/>
                  <a:pt x="8173282" y="41024"/>
                  <a:pt x="8177403" y="21917"/>
                </a:cubicBezTo>
                <a:close/>
                <a:moveTo>
                  <a:pt x="2698604" y="17421"/>
                </a:moveTo>
                <a:cubicBezTo>
                  <a:pt x="2704974" y="25289"/>
                  <a:pt x="2712748" y="35779"/>
                  <a:pt x="2721927" y="48892"/>
                </a:cubicBezTo>
                <a:cubicBezTo>
                  <a:pt x="2731106" y="62004"/>
                  <a:pt x="2739629" y="76429"/>
                  <a:pt x="2747496" y="92164"/>
                </a:cubicBezTo>
                <a:lnTo>
                  <a:pt x="2698604" y="118015"/>
                </a:lnTo>
                <a:cubicBezTo>
                  <a:pt x="2691111" y="103029"/>
                  <a:pt x="2682776" y="88417"/>
                  <a:pt x="2673597" y="74181"/>
                </a:cubicBezTo>
                <a:cubicBezTo>
                  <a:pt x="2664418" y="59944"/>
                  <a:pt x="2656644" y="48330"/>
                  <a:pt x="2650274" y="39338"/>
                </a:cubicBezTo>
                <a:close/>
                <a:moveTo>
                  <a:pt x="2089986" y="16859"/>
                </a:moveTo>
                <a:lnTo>
                  <a:pt x="2177092" y="78676"/>
                </a:lnTo>
                <a:cubicBezTo>
                  <a:pt x="2171472" y="85045"/>
                  <a:pt x="2164073" y="93007"/>
                  <a:pt x="2154893" y="102560"/>
                </a:cubicBezTo>
                <a:cubicBezTo>
                  <a:pt x="2145715" y="112114"/>
                  <a:pt x="2134382" y="123166"/>
                  <a:pt x="2120894" y="135717"/>
                </a:cubicBezTo>
                <a:cubicBezTo>
                  <a:pt x="2107407" y="148268"/>
                  <a:pt x="2091578" y="162036"/>
                  <a:pt x="2073407" y="177022"/>
                </a:cubicBezTo>
                <a:cubicBezTo>
                  <a:pt x="2055237" y="192008"/>
                  <a:pt x="2034350" y="208118"/>
                  <a:pt x="2010747" y="225352"/>
                </a:cubicBezTo>
                <a:lnTo>
                  <a:pt x="2010747" y="519827"/>
                </a:lnTo>
                <a:lnTo>
                  <a:pt x="1905658" y="519827"/>
                </a:lnTo>
                <a:lnTo>
                  <a:pt x="1905658" y="293913"/>
                </a:lnTo>
                <a:cubicBezTo>
                  <a:pt x="1898914" y="298034"/>
                  <a:pt x="1889923" y="303185"/>
                  <a:pt x="1878683" y="309367"/>
                </a:cubicBezTo>
                <a:cubicBezTo>
                  <a:pt x="1867444" y="315549"/>
                  <a:pt x="1854237" y="322105"/>
                  <a:pt x="1839064" y="329036"/>
                </a:cubicBezTo>
                <a:cubicBezTo>
                  <a:pt x="1823891" y="335967"/>
                  <a:pt x="1806938" y="343179"/>
                  <a:pt x="1788205" y="350672"/>
                </a:cubicBezTo>
                <a:cubicBezTo>
                  <a:pt x="1769473" y="358165"/>
                  <a:pt x="1749054" y="365284"/>
                  <a:pt x="1726950" y="372027"/>
                </a:cubicBezTo>
                <a:lnTo>
                  <a:pt x="1677496" y="285483"/>
                </a:lnTo>
                <a:cubicBezTo>
                  <a:pt x="1721705" y="273494"/>
                  <a:pt x="1763853" y="257291"/>
                  <a:pt x="1803940" y="236872"/>
                </a:cubicBezTo>
                <a:cubicBezTo>
                  <a:pt x="1844028" y="216454"/>
                  <a:pt x="1882992" y="193881"/>
                  <a:pt x="1920831" y="169154"/>
                </a:cubicBezTo>
                <a:cubicBezTo>
                  <a:pt x="1937316" y="158290"/>
                  <a:pt x="1952489" y="147331"/>
                  <a:pt x="1966351" y="136279"/>
                </a:cubicBezTo>
                <a:cubicBezTo>
                  <a:pt x="1980213" y="125227"/>
                  <a:pt x="1993701" y="113519"/>
                  <a:pt x="2006813" y="101155"/>
                </a:cubicBezTo>
                <a:cubicBezTo>
                  <a:pt x="2019926" y="88792"/>
                  <a:pt x="2033226" y="75679"/>
                  <a:pt x="2046713" y="61817"/>
                </a:cubicBezTo>
                <a:cubicBezTo>
                  <a:pt x="2060201" y="47955"/>
                  <a:pt x="2074625" y="32969"/>
                  <a:pt x="2089986" y="16859"/>
                </a:cubicBezTo>
                <a:close/>
                <a:moveTo>
                  <a:pt x="2855396" y="7868"/>
                </a:moveTo>
                <a:lnTo>
                  <a:pt x="2940816" y="7868"/>
                </a:lnTo>
                <a:lnTo>
                  <a:pt x="2940816" y="98346"/>
                </a:lnTo>
                <a:lnTo>
                  <a:pt x="2988584" y="98346"/>
                </a:lnTo>
                <a:lnTo>
                  <a:pt x="2988584" y="125320"/>
                </a:lnTo>
                <a:cubicBezTo>
                  <a:pt x="2993829" y="114456"/>
                  <a:pt x="2998231" y="103778"/>
                  <a:pt x="3001790" y="93288"/>
                </a:cubicBezTo>
                <a:cubicBezTo>
                  <a:pt x="3005350" y="82798"/>
                  <a:pt x="3008346" y="72776"/>
                  <a:pt x="3010782" y="63222"/>
                </a:cubicBezTo>
                <a:cubicBezTo>
                  <a:pt x="3013217" y="53669"/>
                  <a:pt x="3015090" y="44864"/>
                  <a:pt x="3016402" y="36809"/>
                </a:cubicBezTo>
                <a:cubicBezTo>
                  <a:pt x="3017713" y="28754"/>
                  <a:pt x="3018743" y="21917"/>
                  <a:pt x="3019492" y="16297"/>
                </a:cubicBezTo>
                <a:lnTo>
                  <a:pt x="3099855" y="22479"/>
                </a:lnTo>
                <a:cubicBezTo>
                  <a:pt x="3097232" y="38589"/>
                  <a:pt x="3095359" y="50016"/>
                  <a:pt x="3094235" y="56759"/>
                </a:cubicBezTo>
                <a:cubicBezTo>
                  <a:pt x="3093111" y="63503"/>
                  <a:pt x="3091987" y="69310"/>
                  <a:pt x="3090863" y="74181"/>
                </a:cubicBezTo>
                <a:lnTo>
                  <a:pt x="3115590" y="74181"/>
                </a:lnTo>
                <a:lnTo>
                  <a:pt x="3115590" y="7868"/>
                </a:lnTo>
                <a:lnTo>
                  <a:pt x="3203820" y="7868"/>
                </a:lnTo>
                <a:lnTo>
                  <a:pt x="3203820" y="74181"/>
                </a:lnTo>
                <a:lnTo>
                  <a:pt x="3316215" y="74181"/>
                </a:lnTo>
                <a:lnTo>
                  <a:pt x="3316215" y="162411"/>
                </a:lnTo>
                <a:lnTo>
                  <a:pt x="3203820" y="162411"/>
                </a:lnTo>
                <a:lnTo>
                  <a:pt x="3203820" y="207369"/>
                </a:lnTo>
                <a:lnTo>
                  <a:pt x="3324083" y="207369"/>
                </a:lnTo>
                <a:lnTo>
                  <a:pt x="3324083" y="295599"/>
                </a:lnTo>
                <a:lnTo>
                  <a:pt x="3227985" y="295599"/>
                </a:lnTo>
                <a:cubicBezTo>
                  <a:pt x="3242596" y="319576"/>
                  <a:pt x="3258331" y="340276"/>
                  <a:pt x="3275190" y="357697"/>
                </a:cubicBezTo>
                <a:cubicBezTo>
                  <a:pt x="3292050" y="375118"/>
                  <a:pt x="3311906" y="391509"/>
                  <a:pt x="3334760" y="406870"/>
                </a:cubicBezTo>
                <a:lnTo>
                  <a:pt x="3300479" y="513083"/>
                </a:lnTo>
                <a:cubicBezTo>
                  <a:pt x="3285494" y="501469"/>
                  <a:pt x="3272194" y="488824"/>
                  <a:pt x="3260579" y="475150"/>
                </a:cubicBezTo>
                <a:cubicBezTo>
                  <a:pt x="3248965" y="461475"/>
                  <a:pt x="3239131" y="448456"/>
                  <a:pt x="3231075" y="436093"/>
                </a:cubicBezTo>
                <a:cubicBezTo>
                  <a:pt x="3223021" y="423729"/>
                  <a:pt x="3216746" y="413052"/>
                  <a:pt x="3212249" y="404060"/>
                </a:cubicBezTo>
                <a:lnTo>
                  <a:pt x="3203820" y="387201"/>
                </a:lnTo>
                <a:lnTo>
                  <a:pt x="3203820" y="542306"/>
                </a:lnTo>
                <a:lnTo>
                  <a:pt x="3115590" y="542306"/>
                </a:lnTo>
                <a:lnTo>
                  <a:pt x="3115590" y="378771"/>
                </a:lnTo>
                <a:cubicBezTo>
                  <a:pt x="3111843" y="388137"/>
                  <a:pt x="3107535" y="398066"/>
                  <a:pt x="3102664" y="408556"/>
                </a:cubicBezTo>
                <a:cubicBezTo>
                  <a:pt x="3097794" y="419046"/>
                  <a:pt x="3091612" y="430098"/>
                  <a:pt x="3084119" y="441712"/>
                </a:cubicBezTo>
                <a:cubicBezTo>
                  <a:pt x="3076626" y="453326"/>
                  <a:pt x="3067448" y="465315"/>
                  <a:pt x="3056583" y="477679"/>
                </a:cubicBezTo>
                <a:cubicBezTo>
                  <a:pt x="3045718" y="490042"/>
                  <a:pt x="3032418" y="502968"/>
                  <a:pt x="3016683" y="516455"/>
                </a:cubicBezTo>
                <a:lnTo>
                  <a:pt x="2962171" y="427663"/>
                </a:lnTo>
                <a:cubicBezTo>
                  <a:pt x="2981278" y="415674"/>
                  <a:pt x="2997294" y="403966"/>
                  <a:pt x="3010220" y="392539"/>
                </a:cubicBezTo>
                <a:cubicBezTo>
                  <a:pt x="3023145" y="381113"/>
                  <a:pt x="3034197" y="369967"/>
                  <a:pt x="3043376" y="359102"/>
                </a:cubicBezTo>
                <a:cubicBezTo>
                  <a:pt x="3052555" y="348237"/>
                  <a:pt x="3060236" y="337560"/>
                  <a:pt x="3066417" y="327069"/>
                </a:cubicBezTo>
                <a:cubicBezTo>
                  <a:pt x="3072599" y="316579"/>
                  <a:pt x="3078312" y="306089"/>
                  <a:pt x="3083558" y="295599"/>
                </a:cubicBezTo>
                <a:lnTo>
                  <a:pt x="2995889" y="295599"/>
                </a:lnTo>
                <a:cubicBezTo>
                  <a:pt x="3001135" y="303092"/>
                  <a:pt x="3005818" y="308899"/>
                  <a:pt x="3009938" y="313020"/>
                </a:cubicBezTo>
                <a:cubicBezTo>
                  <a:pt x="3014060" y="317141"/>
                  <a:pt x="3017994" y="321262"/>
                  <a:pt x="3021740" y="325383"/>
                </a:cubicBezTo>
                <a:lnTo>
                  <a:pt x="2969477" y="393944"/>
                </a:lnTo>
                <a:cubicBezTo>
                  <a:pt x="2963857" y="381956"/>
                  <a:pt x="2959361" y="372215"/>
                  <a:pt x="2955989" y="364722"/>
                </a:cubicBezTo>
                <a:cubicBezTo>
                  <a:pt x="2952617" y="357229"/>
                  <a:pt x="2949995" y="350766"/>
                  <a:pt x="2948122" y="345334"/>
                </a:cubicBezTo>
                <a:cubicBezTo>
                  <a:pt x="2946248" y="339901"/>
                  <a:pt x="2944937" y="334937"/>
                  <a:pt x="2944188" y="330441"/>
                </a:cubicBezTo>
                <a:lnTo>
                  <a:pt x="2940816" y="315268"/>
                </a:lnTo>
                <a:lnTo>
                  <a:pt x="2940816" y="542306"/>
                </a:lnTo>
                <a:lnTo>
                  <a:pt x="2855396" y="542306"/>
                </a:lnTo>
                <a:lnTo>
                  <a:pt x="2855396" y="352358"/>
                </a:lnTo>
                <a:cubicBezTo>
                  <a:pt x="2849027" y="370716"/>
                  <a:pt x="2842189" y="387856"/>
                  <a:pt x="2834884" y="403779"/>
                </a:cubicBezTo>
                <a:cubicBezTo>
                  <a:pt x="2827578" y="419702"/>
                  <a:pt x="2818118" y="435718"/>
                  <a:pt x="2806504" y="451828"/>
                </a:cubicBezTo>
                <a:lnTo>
                  <a:pt x="2780091" y="328755"/>
                </a:lnTo>
                <a:cubicBezTo>
                  <a:pt x="2788333" y="318265"/>
                  <a:pt x="2795639" y="308056"/>
                  <a:pt x="2802008" y="298128"/>
                </a:cubicBezTo>
                <a:cubicBezTo>
                  <a:pt x="2808377" y="288199"/>
                  <a:pt x="2814278" y="277616"/>
                  <a:pt x="2819710" y="266376"/>
                </a:cubicBezTo>
                <a:cubicBezTo>
                  <a:pt x="2825142" y="255137"/>
                  <a:pt x="2830294" y="242773"/>
                  <a:pt x="2835164" y="229286"/>
                </a:cubicBezTo>
                <a:cubicBezTo>
                  <a:pt x="2840035" y="215798"/>
                  <a:pt x="2844906" y="200438"/>
                  <a:pt x="2849776" y="183204"/>
                </a:cubicBezTo>
                <a:lnTo>
                  <a:pt x="2790768" y="183204"/>
                </a:lnTo>
                <a:lnTo>
                  <a:pt x="2790768" y="98346"/>
                </a:lnTo>
                <a:lnTo>
                  <a:pt x="2855396" y="98346"/>
                </a:lnTo>
                <a:close/>
                <a:moveTo>
                  <a:pt x="9790833" y="7306"/>
                </a:moveTo>
                <a:lnTo>
                  <a:pt x="9880187" y="7306"/>
                </a:lnTo>
                <a:lnTo>
                  <a:pt x="9880187" y="47206"/>
                </a:lnTo>
                <a:lnTo>
                  <a:pt x="9972351" y="47206"/>
                </a:lnTo>
                <a:lnTo>
                  <a:pt x="9972351" y="129816"/>
                </a:lnTo>
                <a:lnTo>
                  <a:pt x="9951558" y="129816"/>
                </a:lnTo>
                <a:cubicBezTo>
                  <a:pt x="9950808" y="136185"/>
                  <a:pt x="9949965" y="141992"/>
                  <a:pt x="9949029" y="147237"/>
                </a:cubicBezTo>
                <a:cubicBezTo>
                  <a:pt x="9948092" y="152482"/>
                  <a:pt x="9947062" y="157540"/>
                  <a:pt x="9945938" y="162411"/>
                </a:cubicBezTo>
                <a:cubicBezTo>
                  <a:pt x="9944815" y="167281"/>
                  <a:pt x="9943596" y="172433"/>
                  <a:pt x="9942286" y="177865"/>
                </a:cubicBezTo>
                <a:cubicBezTo>
                  <a:pt x="9940974" y="183297"/>
                  <a:pt x="9939195" y="189573"/>
                  <a:pt x="9936946" y="196691"/>
                </a:cubicBezTo>
                <a:lnTo>
                  <a:pt x="9989772" y="196691"/>
                </a:lnTo>
                <a:lnTo>
                  <a:pt x="9989772" y="20793"/>
                </a:lnTo>
                <a:lnTo>
                  <a:pt x="10215686" y="20793"/>
                </a:lnTo>
                <a:lnTo>
                  <a:pt x="10215686" y="106775"/>
                </a:lnTo>
                <a:cubicBezTo>
                  <a:pt x="10213063" y="117640"/>
                  <a:pt x="10209786" y="129442"/>
                  <a:pt x="10205852" y="142180"/>
                </a:cubicBezTo>
                <a:cubicBezTo>
                  <a:pt x="10201918" y="154918"/>
                  <a:pt x="10197890" y="167187"/>
                  <a:pt x="10193769" y="178989"/>
                </a:cubicBezTo>
                <a:cubicBezTo>
                  <a:pt x="10189648" y="190790"/>
                  <a:pt x="10185808" y="201374"/>
                  <a:pt x="10182249" y="210741"/>
                </a:cubicBezTo>
                <a:cubicBezTo>
                  <a:pt x="10178690" y="220107"/>
                  <a:pt x="10175973" y="227038"/>
                  <a:pt x="10174099" y="231534"/>
                </a:cubicBezTo>
                <a:cubicBezTo>
                  <a:pt x="10177097" y="235280"/>
                  <a:pt x="10181593" y="241368"/>
                  <a:pt x="10187587" y="249798"/>
                </a:cubicBezTo>
                <a:cubicBezTo>
                  <a:pt x="10193582" y="258227"/>
                  <a:pt x="10199483" y="268905"/>
                  <a:pt x="10205289" y="281830"/>
                </a:cubicBezTo>
                <a:cubicBezTo>
                  <a:pt x="10211096" y="294756"/>
                  <a:pt x="10216154" y="310210"/>
                  <a:pt x="10220463" y="328193"/>
                </a:cubicBezTo>
                <a:cubicBezTo>
                  <a:pt x="10224772" y="346177"/>
                  <a:pt x="10226925" y="366782"/>
                  <a:pt x="10226925" y="390011"/>
                </a:cubicBezTo>
                <a:cubicBezTo>
                  <a:pt x="10226925" y="397878"/>
                  <a:pt x="10226176" y="407432"/>
                  <a:pt x="10224678" y="418671"/>
                </a:cubicBezTo>
                <a:cubicBezTo>
                  <a:pt x="10223179" y="429911"/>
                  <a:pt x="10219433" y="440776"/>
                  <a:pt x="10213438" y="451266"/>
                </a:cubicBezTo>
                <a:cubicBezTo>
                  <a:pt x="10207444" y="461756"/>
                  <a:pt x="10198453" y="470748"/>
                  <a:pt x="10186464" y="478241"/>
                </a:cubicBezTo>
                <a:cubicBezTo>
                  <a:pt x="10174475" y="485734"/>
                  <a:pt x="10157803" y="489480"/>
                  <a:pt x="10136448" y="489480"/>
                </a:cubicBezTo>
                <a:lnTo>
                  <a:pt x="10099919" y="489480"/>
                </a:lnTo>
                <a:lnTo>
                  <a:pt x="10082498" y="400688"/>
                </a:lnTo>
                <a:lnTo>
                  <a:pt x="10107224" y="400688"/>
                </a:lnTo>
                <a:cubicBezTo>
                  <a:pt x="10116217" y="400688"/>
                  <a:pt x="10122492" y="397972"/>
                  <a:pt x="10126051" y="392539"/>
                </a:cubicBezTo>
                <a:cubicBezTo>
                  <a:pt x="10129610" y="387107"/>
                  <a:pt x="10131390" y="377272"/>
                  <a:pt x="10131390" y="363036"/>
                </a:cubicBezTo>
                <a:cubicBezTo>
                  <a:pt x="10131390" y="348050"/>
                  <a:pt x="10129797" y="334375"/>
                  <a:pt x="10126613" y="322012"/>
                </a:cubicBezTo>
                <a:cubicBezTo>
                  <a:pt x="10123428" y="309648"/>
                  <a:pt x="10119589" y="298409"/>
                  <a:pt x="10115093" y="288293"/>
                </a:cubicBezTo>
                <a:cubicBezTo>
                  <a:pt x="10110596" y="278178"/>
                  <a:pt x="10105726" y="269280"/>
                  <a:pt x="10100482" y="261599"/>
                </a:cubicBezTo>
                <a:cubicBezTo>
                  <a:pt x="10095237" y="253919"/>
                  <a:pt x="10090366" y="247269"/>
                  <a:pt x="10085870" y="241649"/>
                </a:cubicBezTo>
                <a:cubicBezTo>
                  <a:pt x="10089242" y="233782"/>
                  <a:pt x="10092895" y="224228"/>
                  <a:pt x="10096829" y="212988"/>
                </a:cubicBezTo>
                <a:cubicBezTo>
                  <a:pt x="10100762" y="201749"/>
                  <a:pt x="10104603" y="189854"/>
                  <a:pt x="10108349" y="177303"/>
                </a:cubicBezTo>
                <a:cubicBezTo>
                  <a:pt x="10112095" y="164752"/>
                  <a:pt x="10115467" y="152295"/>
                  <a:pt x="10118464" y="139932"/>
                </a:cubicBezTo>
                <a:cubicBezTo>
                  <a:pt x="10121462" y="127568"/>
                  <a:pt x="10123709" y="116703"/>
                  <a:pt x="10125208" y="107337"/>
                </a:cubicBezTo>
                <a:lnTo>
                  <a:pt x="10079688" y="107337"/>
                </a:lnTo>
                <a:lnTo>
                  <a:pt x="10079688" y="541744"/>
                </a:lnTo>
                <a:lnTo>
                  <a:pt x="9989772" y="541744"/>
                </a:lnTo>
                <a:lnTo>
                  <a:pt x="9989772" y="279302"/>
                </a:lnTo>
                <a:lnTo>
                  <a:pt x="9685744" y="279302"/>
                </a:lnTo>
                <a:lnTo>
                  <a:pt x="9685744" y="196691"/>
                </a:lnTo>
                <a:lnTo>
                  <a:pt x="9732388" y="196691"/>
                </a:lnTo>
                <a:cubicBezTo>
                  <a:pt x="9732388" y="192195"/>
                  <a:pt x="9732014" y="187044"/>
                  <a:pt x="9731264" y="181237"/>
                </a:cubicBezTo>
                <a:cubicBezTo>
                  <a:pt x="9730515" y="175430"/>
                  <a:pt x="9729765" y="169435"/>
                  <a:pt x="9729016" y="163254"/>
                </a:cubicBezTo>
                <a:cubicBezTo>
                  <a:pt x="9728266" y="157072"/>
                  <a:pt x="9727236" y="151078"/>
                  <a:pt x="9725926" y="145270"/>
                </a:cubicBezTo>
                <a:cubicBezTo>
                  <a:pt x="9724614" y="139463"/>
                  <a:pt x="9723397" y="134312"/>
                  <a:pt x="9722272" y="129816"/>
                </a:cubicBezTo>
                <a:lnTo>
                  <a:pt x="9699231" y="129816"/>
                </a:lnTo>
                <a:lnTo>
                  <a:pt x="9699231" y="47206"/>
                </a:lnTo>
                <a:lnTo>
                  <a:pt x="9790833" y="47206"/>
                </a:lnTo>
                <a:close/>
                <a:moveTo>
                  <a:pt x="4799829" y="7306"/>
                </a:moveTo>
                <a:lnTo>
                  <a:pt x="4895927" y="7306"/>
                </a:lnTo>
                <a:lnTo>
                  <a:pt x="4895927" y="140494"/>
                </a:lnTo>
                <a:lnTo>
                  <a:pt x="5002140" y="140494"/>
                </a:lnTo>
                <a:lnTo>
                  <a:pt x="5002140" y="236029"/>
                </a:lnTo>
                <a:lnTo>
                  <a:pt x="4895927" y="236029"/>
                </a:lnTo>
                <a:lnTo>
                  <a:pt x="4895927" y="433283"/>
                </a:lnTo>
                <a:lnTo>
                  <a:pt x="5008884" y="433283"/>
                </a:lnTo>
                <a:lnTo>
                  <a:pt x="5008884" y="527132"/>
                </a:lnTo>
                <a:lnTo>
                  <a:pt x="4674508" y="527132"/>
                </a:lnTo>
                <a:lnTo>
                  <a:pt x="4674508" y="433283"/>
                </a:lnTo>
                <a:lnTo>
                  <a:pt x="4799829" y="433283"/>
                </a:lnTo>
                <a:lnTo>
                  <a:pt x="4799829" y="236029"/>
                </a:lnTo>
                <a:lnTo>
                  <a:pt x="4703731" y="236029"/>
                </a:lnTo>
                <a:lnTo>
                  <a:pt x="4703731" y="140494"/>
                </a:lnTo>
                <a:lnTo>
                  <a:pt x="4799829" y="140494"/>
                </a:lnTo>
                <a:close/>
                <a:moveTo>
                  <a:pt x="4545254" y="7306"/>
                </a:moveTo>
                <a:lnTo>
                  <a:pt x="4640228" y="7306"/>
                </a:lnTo>
                <a:lnTo>
                  <a:pt x="4640228" y="81486"/>
                </a:lnTo>
                <a:lnTo>
                  <a:pt x="4694739" y="81486"/>
                </a:lnTo>
                <a:lnTo>
                  <a:pt x="4694739" y="168030"/>
                </a:lnTo>
                <a:cubicBezTo>
                  <a:pt x="4692866" y="172901"/>
                  <a:pt x="4690899" y="177771"/>
                  <a:pt x="4688839" y="182642"/>
                </a:cubicBezTo>
                <a:cubicBezTo>
                  <a:pt x="4686778" y="187512"/>
                  <a:pt x="4684343" y="192945"/>
                  <a:pt x="4681533" y="198939"/>
                </a:cubicBezTo>
                <a:cubicBezTo>
                  <a:pt x="4678723" y="204933"/>
                  <a:pt x="4675164" y="211490"/>
                  <a:pt x="4670855" y="218608"/>
                </a:cubicBezTo>
                <a:cubicBezTo>
                  <a:pt x="4666547" y="225727"/>
                  <a:pt x="4661208" y="234156"/>
                  <a:pt x="4654839" y="243897"/>
                </a:cubicBezTo>
                <a:cubicBezTo>
                  <a:pt x="4669451" y="260382"/>
                  <a:pt x="4683219" y="273026"/>
                  <a:pt x="4696145" y="281830"/>
                </a:cubicBezTo>
                <a:cubicBezTo>
                  <a:pt x="4709070" y="290635"/>
                  <a:pt x="4720215" y="297659"/>
                  <a:pt x="4729582" y="302904"/>
                </a:cubicBezTo>
                <a:lnTo>
                  <a:pt x="4683500" y="391696"/>
                </a:lnTo>
                <a:cubicBezTo>
                  <a:pt x="4677506" y="385702"/>
                  <a:pt x="4670762" y="378677"/>
                  <a:pt x="4663269" y="370622"/>
                </a:cubicBezTo>
                <a:cubicBezTo>
                  <a:pt x="4655776" y="362567"/>
                  <a:pt x="4648096" y="352546"/>
                  <a:pt x="4640228" y="340557"/>
                </a:cubicBezTo>
                <a:lnTo>
                  <a:pt x="4640228" y="541744"/>
                </a:lnTo>
                <a:lnTo>
                  <a:pt x="4545254" y="541744"/>
                </a:lnTo>
                <a:lnTo>
                  <a:pt x="4545254" y="363598"/>
                </a:lnTo>
                <a:cubicBezTo>
                  <a:pt x="4532891" y="374088"/>
                  <a:pt x="4522307" y="382518"/>
                  <a:pt x="4513502" y="388887"/>
                </a:cubicBezTo>
                <a:cubicBezTo>
                  <a:pt x="4504698" y="395256"/>
                  <a:pt x="4496550" y="401063"/>
                  <a:pt x="4489057" y="406308"/>
                </a:cubicBezTo>
                <a:lnTo>
                  <a:pt x="4468264" y="292789"/>
                </a:lnTo>
                <a:cubicBezTo>
                  <a:pt x="4482875" y="284172"/>
                  <a:pt x="4496924" y="274525"/>
                  <a:pt x="4510412" y="263847"/>
                </a:cubicBezTo>
                <a:cubicBezTo>
                  <a:pt x="4523899" y="253170"/>
                  <a:pt x="4536169" y="242211"/>
                  <a:pt x="4547221" y="230972"/>
                </a:cubicBezTo>
                <a:cubicBezTo>
                  <a:pt x="4558273" y="219732"/>
                  <a:pt x="4568014" y="208680"/>
                  <a:pt x="4576444" y="197815"/>
                </a:cubicBezTo>
                <a:cubicBezTo>
                  <a:pt x="4584873" y="186950"/>
                  <a:pt x="4591336" y="177022"/>
                  <a:pt x="4595832" y="168030"/>
                </a:cubicBezTo>
                <a:lnTo>
                  <a:pt x="4479503" y="168030"/>
                </a:lnTo>
                <a:lnTo>
                  <a:pt x="4479503" y="81486"/>
                </a:lnTo>
                <a:lnTo>
                  <a:pt x="4545254" y="81486"/>
                </a:lnTo>
                <a:close/>
                <a:moveTo>
                  <a:pt x="9527828" y="6744"/>
                </a:moveTo>
                <a:lnTo>
                  <a:pt x="9616621" y="21917"/>
                </a:lnTo>
                <a:cubicBezTo>
                  <a:pt x="9613623" y="29410"/>
                  <a:pt x="9610440" y="36997"/>
                  <a:pt x="9607068" y="44677"/>
                </a:cubicBezTo>
                <a:cubicBezTo>
                  <a:pt x="9603696" y="52357"/>
                  <a:pt x="9600137" y="59757"/>
                  <a:pt x="9596389" y="66875"/>
                </a:cubicBezTo>
                <a:lnTo>
                  <a:pt x="9657645" y="66875"/>
                </a:lnTo>
                <a:lnTo>
                  <a:pt x="9657645" y="143304"/>
                </a:lnTo>
                <a:lnTo>
                  <a:pt x="9539630" y="143304"/>
                </a:lnTo>
                <a:cubicBezTo>
                  <a:pt x="9537757" y="149673"/>
                  <a:pt x="9536352" y="154356"/>
                  <a:pt x="9535415" y="157353"/>
                </a:cubicBezTo>
                <a:cubicBezTo>
                  <a:pt x="9534479" y="160350"/>
                  <a:pt x="9533075" y="163722"/>
                  <a:pt x="9531200" y="167468"/>
                </a:cubicBezTo>
                <a:lnTo>
                  <a:pt x="9639100" y="167468"/>
                </a:lnTo>
                <a:lnTo>
                  <a:pt x="9639100" y="236029"/>
                </a:lnTo>
                <a:lnTo>
                  <a:pt x="9439599" y="236029"/>
                </a:lnTo>
                <a:lnTo>
                  <a:pt x="9439599" y="255137"/>
                </a:lnTo>
                <a:lnTo>
                  <a:pt x="9622803" y="255137"/>
                </a:lnTo>
                <a:lnTo>
                  <a:pt x="9622803" y="312458"/>
                </a:lnTo>
                <a:lnTo>
                  <a:pt x="9439599" y="312458"/>
                </a:lnTo>
                <a:lnTo>
                  <a:pt x="9439599" y="330441"/>
                </a:lnTo>
                <a:lnTo>
                  <a:pt x="9657645" y="330441"/>
                </a:lnTo>
                <a:lnTo>
                  <a:pt x="9657645" y="402374"/>
                </a:lnTo>
                <a:lnTo>
                  <a:pt x="9509284" y="402374"/>
                </a:lnTo>
                <a:cubicBezTo>
                  <a:pt x="9523521" y="409492"/>
                  <a:pt x="9538413" y="415861"/>
                  <a:pt x="9553961" y="421481"/>
                </a:cubicBezTo>
                <a:cubicBezTo>
                  <a:pt x="9569508" y="427101"/>
                  <a:pt x="9584495" y="431878"/>
                  <a:pt x="9598918" y="435812"/>
                </a:cubicBezTo>
                <a:cubicBezTo>
                  <a:pt x="9613343" y="439745"/>
                  <a:pt x="9626455" y="442930"/>
                  <a:pt x="9638257" y="445365"/>
                </a:cubicBezTo>
                <a:cubicBezTo>
                  <a:pt x="9650058" y="447800"/>
                  <a:pt x="9658956" y="449580"/>
                  <a:pt x="9664950" y="450704"/>
                </a:cubicBezTo>
                <a:lnTo>
                  <a:pt x="9619993" y="536686"/>
                </a:lnTo>
                <a:cubicBezTo>
                  <a:pt x="9586649" y="527694"/>
                  <a:pt x="9554898" y="515050"/>
                  <a:pt x="9524738" y="498753"/>
                </a:cubicBezTo>
                <a:cubicBezTo>
                  <a:pt x="9494579" y="482455"/>
                  <a:pt x="9466200" y="463067"/>
                  <a:pt x="9439599" y="440588"/>
                </a:cubicBezTo>
                <a:lnTo>
                  <a:pt x="9439599" y="540620"/>
                </a:lnTo>
                <a:lnTo>
                  <a:pt x="9347997" y="540620"/>
                </a:lnTo>
                <a:lnTo>
                  <a:pt x="9347997" y="446770"/>
                </a:lnTo>
                <a:cubicBezTo>
                  <a:pt x="9322521" y="469249"/>
                  <a:pt x="9295265" y="487420"/>
                  <a:pt x="9266229" y="501282"/>
                </a:cubicBezTo>
                <a:cubicBezTo>
                  <a:pt x="9237194" y="515144"/>
                  <a:pt x="9203757" y="527132"/>
                  <a:pt x="9165917" y="537248"/>
                </a:cubicBezTo>
                <a:lnTo>
                  <a:pt x="9122645" y="454076"/>
                </a:lnTo>
                <a:cubicBezTo>
                  <a:pt x="9156363" y="447707"/>
                  <a:pt x="9186055" y="440495"/>
                  <a:pt x="9211718" y="432440"/>
                </a:cubicBezTo>
                <a:cubicBezTo>
                  <a:pt x="9237382" y="424385"/>
                  <a:pt x="9261453" y="414363"/>
                  <a:pt x="9283932" y="402374"/>
                </a:cubicBezTo>
                <a:lnTo>
                  <a:pt x="9127703" y="402374"/>
                </a:lnTo>
                <a:lnTo>
                  <a:pt x="9127703" y="330441"/>
                </a:lnTo>
                <a:lnTo>
                  <a:pt x="9347997" y="330441"/>
                </a:lnTo>
                <a:lnTo>
                  <a:pt x="9347997" y="312458"/>
                </a:lnTo>
                <a:lnTo>
                  <a:pt x="9164793" y="312458"/>
                </a:lnTo>
                <a:lnTo>
                  <a:pt x="9164793" y="255137"/>
                </a:lnTo>
                <a:lnTo>
                  <a:pt x="9347997" y="255137"/>
                </a:lnTo>
                <a:lnTo>
                  <a:pt x="9347997" y="236029"/>
                </a:lnTo>
                <a:lnTo>
                  <a:pt x="9147934" y="236029"/>
                </a:lnTo>
                <a:lnTo>
                  <a:pt x="9147934" y="167468"/>
                </a:lnTo>
                <a:lnTo>
                  <a:pt x="9258081" y="167468"/>
                </a:lnTo>
                <a:cubicBezTo>
                  <a:pt x="9256208" y="163347"/>
                  <a:pt x="9254522" y="159133"/>
                  <a:pt x="9253023" y="154824"/>
                </a:cubicBezTo>
                <a:cubicBezTo>
                  <a:pt x="9251524" y="150516"/>
                  <a:pt x="9249839" y="146675"/>
                  <a:pt x="9247965" y="143304"/>
                </a:cubicBezTo>
                <a:lnTo>
                  <a:pt x="9127703" y="143304"/>
                </a:lnTo>
                <a:lnTo>
                  <a:pt x="9127703" y="66875"/>
                </a:lnTo>
                <a:lnTo>
                  <a:pt x="9191768" y="66875"/>
                </a:lnTo>
                <a:cubicBezTo>
                  <a:pt x="9190269" y="63878"/>
                  <a:pt x="9187740" y="58071"/>
                  <a:pt x="9184181" y="49454"/>
                </a:cubicBezTo>
                <a:cubicBezTo>
                  <a:pt x="9180622" y="40837"/>
                  <a:pt x="9175845" y="31658"/>
                  <a:pt x="9169851" y="21917"/>
                </a:cubicBezTo>
                <a:lnTo>
                  <a:pt x="9258643" y="7306"/>
                </a:lnTo>
                <a:cubicBezTo>
                  <a:pt x="9261266" y="12925"/>
                  <a:pt x="9263513" y="17983"/>
                  <a:pt x="9265386" y="22479"/>
                </a:cubicBezTo>
                <a:cubicBezTo>
                  <a:pt x="9267260" y="26975"/>
                  <a:pt x="9268946" y="31471"/>
                  <a:pt x="9270444" y="35966"/>
                </a:cubicBezTo>
                <a:cubicBezTo>
                  <a:pt x="9271943" y="40462"/>
                  <a:pt x="9273442" y="45145"/>
                  <a:pt x="9274940" y="50016"/>
                </a:cubicBezTo>
                <a:cubicBezTo>
                  <a:pt x="9276439" y="54886"/>
                  <a:pt x="9278124" y="60506"/>
                  <a:pt x="9279998" y="66875"/>
                </a:cubicBezTo>
                <a:lnTo>
                  <a:pt x="9300229" y="66875"/>
                </a:lnTo>
                <a:lnTo>
                  <a:pt x="9300229" y="7868"/>
                </a:lnTo>
                <a:lnTo>
                  <a:pt x="9381154" y="7868"/>
                </a:lnTo>
                <a:lnTo>
                  <a:pt x="9381154" y="66875"/>
                </a:lnTo>
                <a:lnTo>
                  <a:pt x="9406442" y="66875"/>
                </a:lnTo>
                <a:lnTo>
                  <a:pt x="9406442" y="7868"/>
                </a:lnTo>
                <a:lnTo>
                  <a:pt x="9487929" y="7868"/>
                </a:lnTo>
                <a:lnTo>
                  <a:pt x="9487929" y="66875"/>
                </a:lnTo>
                <a:lnTo>
                  <a:pt x="9505912" y="66875"/>
                </a:lnTo>
                <a:cubicBezTo>
                  <a:pt x="9510782" y="57134"/>
                  <a:pt x="9515185" y="46550"/>
                  <a:pt x="9519118" y="35123"/>
                </a:cubicBezTo>
                <a:cubicBezTo>
                  <a:pt x="9523052" y="23697"/>
                  <a:pt x="9525955" y="14237"/>
                  <a:pt x="9527828" y="6744"/>
                </a:cubicBezTo>
                <a:close/>
                <a:moveTo>
                  <a:pt x="5420354" y="5620"/>
                </a:moveTo>
                <a:lnTo>
                  <a:pt x="5516452" y="5620"/>
                </a:lnTo>
                <a:lnTo>
                  <a:pt x="5516452" y="50578"/>
                </a:lnTo>
                <a:lnTo>
                  <a:pt x="5723259" y="50578"/>
                </a:lnTo>
                <a:lnTo>
                  <a:pt x="5723259" y="138808"/>
                </a:lnTo>
                <a:lnTo>
                  <a:pt x="5320884" y="138808"/>
                </a:lnTo>
                <a:lnTo>
                  <a:pt x="5320884" y="289417"/>
                </a:lnTo>
                <a:cubicBezTo>
                  <a:pt x="5320884" y="291290"/>
                  <a:pt x="5320791" y="296254"/>
                  <a:pt x="5320604" y="304309"/>
                </a:cubicBezTo>
                <a:cubicBezTo>
                  <a:pt x="5320416" y="312364"/>
                  <a:pt x="5319761" y="322948"/>
                  <a:pt x="5318637" y="336061"/>
                </a:cubicBezTo>
                <a:cubicBezTo>
                  <a:pt x="5317512" y="349174"/>
                  <a:pt x="5315639" y="364534"/>
                  <a:pt x="5313017" y="382143"/>
                </a:cubicBezTo>
                <a:cubicBezTo>
                  <a:pt x="5310394" y="399751"/>
                  <a:pt x="5306835" y="418859"/>
                  <a:pt x="5302340" y="439464"/>
                </a:cubicBezTo>
                <a:cubicBezTo>
                  <a:pt x="5302714" y="439464"/>
                  <a:pt x="5305056" y="439371"/>
                  <a:pt x="5309364" y="439183"/>
                </a:cubicBezTo>
                <a:cubicBezTo>
                  <a:pt x="5313673" y="438996"/>
                  <a:pt x="5318543" y="438809"/>
                  <a:pt x="5323975" y="438621"/>
                </a:cubicBezTo>
                <a:cubicBezTo>
                  <a:pt x="5329408" y="438434"/>
                  <a:pt x="5334465" y="438153"/>
                  <a:pt x="5339149" y="437778"/>
                </a:cubicBezTo>
                <a:cubicBezTo>
                  <a:pt x="5343832" y="437404"/>
                  <a:pt x="5346735" y="437216"/>
                  <a:pt x="5347859" y="437216"/>
                </a:cubicBezTo>
                <a:cubicBezTo>
                  <a:pt x="5355727" y="418859"/>
                  <a:pt x="5363782" y="397410"/>
                  <a:pt x="5372024" y="372870"/>
                </a:cubicBezTo>
                <a:cubicBezTo>
                  <a:pt x="5380267" y="348331"/>
                  <a:pt x="5388228" y="322948"/>
                  <a:pt x="5395908" y="296723"/>
                </a:cubicBezTo>
                <a:cubicBezTo>
                  <a:pt x="5403589" y="270497"/>
                  <a:pt x="5410707" y="244740"/>
                  <a:pt x="5417263" y="219451"/>
                </a:cubicBezTo>
                <a:cubicBezTo>
                  <a:pt x="5423819" y="194162"/>
                  <a:pt x="5429159" y="171777"/>
                  <a:pt x="5433279" y="152295"/>
                </a:cubicBezTo>
                <a:lnTo>
                  <a:pt x="5532749" y="169154"/>
                </a:lnTo>
                <a:cubicBezTo>
                  <a:pt x="5525256" y="195005"/>
                  <a:pt x="5517107" y="221043"/>
                  <a:pt x="5508303" y="247269"/>
                </a:cubicBezTo>
                <a:cubicBezTo>
                  <a:pt x="5499499" y="273494"/>
                  <a:pt x="5490882" y="298315"/>
                  <a:pt x="5482452" y="321731"/>
                </a:cubicBezTo>
                <a:cubicBezTo>
                  <a:pt x="5474023" y="345146"/>
                  <a:pt x="5466155" y="366501"/>
                  <a:pt x="5458849" y="385796"/>
                </a:cubicBezTo>
                <a:cubicBezTo>
                  <a:pt x="5451544" y="405090"/>
                  <a:pt x="5445269" y="420732"/>
                  <a:pt x="5440023" y="432721"/>
                </a:cubicBezTo>
                <a:cubicBezTo>
                  <a:pt x="5467747" y="431597"/>
                  <a:pt x="5494066" y="430285"/>
                  <a:pt x="5518980" y="428787"/>
                </a:cubicBezTo>
                <a:cubicBezTo>
                  <a:pt x="5543895" y="427288"/>
                  <a:pt x="5568154" y="425040"/>
                  <a:pt x="5591756" y="422043"/>
                </a:cubicBezTo>
                <a:cubicBezTo>
                  <a:pt x="5587260" y="410804"/>
                  <a:pt x="5582952" y="400594"/>
                  <a:pt x="5578831" y="391416"/>
                </a:cubicBezTo>
                <a:cubicBezTo>
                  <a:pt x="5574710" y="382237"/>
                  <a:pt x="5570495" y="373058"/>
                  <a:pt x="5566187" y="363879"/>
                </a:cubicBezTo>
                <a:cubicBezTo>
                  <a:pt x="5561878" y="354700"/>
                  <a:pt x="5557195" y="345146"/>
                  <a:pt x="5552137" y="335218"/>
                </a:cubicBezTo>
                <a:cubicBezTo>
                  <a:pt x="5547079" y="325290"/>
                  <a:pt x="5540991" y="314331"/>
                  <a:pt x="5533873" y="302343"/>
                </a:cubicBezTo>
                <a:lnTo>
                  <a:pt x="5610864" y="263004"/>
                </a:lnTo>
                <a:cubicBezTo>
                  <a:pt x="5626599" y="287731"/>
                  <a:pt x="5640929" y="313114"/>
                  <a:pt x="5653855" y="339152"/>
                </a:cubicBezTo>
                <a:cubicBezTo>
                  <a:pt x="5666780" y="365190"/>
                  <a:pt x="5678113" y="389542"/>
                  <a:pt x="5687854" y="412209"/>
                </a:cubicBezTo>
                <a:cubicBezTo>
                  <a:pt x="5697595" y="434875"/>
                  <a:pt x="5705650" y="454825"/>
                  <a:pt x="5712019" y="472059"/>
                </a:cubicBezTo>
                <a:lnTo>
                  <a:pt x="5724945" y="508587"/>
                </a:lnTo>
                <a:lnTo>
                  <a:pt x="5635028" y="547926"/>
                </a:lnTo>
                <a:cubicBezTo>
                  <a:pt x="5632780" y="540807"/>
                  <a:pt x="5631094" y="535375"/>
                  <a:pt x="5629971" y="531628"/>
                </a:cubicBezTo>
                <a:cubicBezTo>
                  <a:pt x="5628847" y="527132"/>
                  <a:pt x="5627723" y="523199"/>
                  <a:pt x="5626599" y="519827"/>
                </a:cubicBezTo>
                <a:cubicBezTo>
                  <a:pt x="5625475" y="516455"/>
                  <a:pt x="5624445" y="513458"/>
                  <a:pt x="5623508" y="510835"/>
                </a:cubicBezTo>
                <a:cubicBezTo>
                  <a:pt x="5622571" y="508213"/>
                  <a:pt x="5621541" y="505403"/>
                  <a:pt x="5620417" y="502406"/>
                </a:cubicBezTo>
                <a:cubicBezTo>
                  <a:pt x="5600186" y="505403"/>
                  <a:pt x="5576958" y="508213"/>
                  <a:pt x="5550732" y="510835"/>
                </a:cubicBezTo>
                <a:cubicBezTo>
                  <a:pt x="5524507" y="513458"/>
                  <a:pt x="5497344" y="516080"/>
                  <a:pt x="5469246" y="518703"/>
                </a:cubicBezTo>
                <a:cubicBezTo>
                  <a:pt x="5441147" y="521325"/>
                  <a:pt x="5413236" y="523667"/>
                  <a:pt x="5385512" y="525728"/>
                </a:cubicBezTo>
                <a:cubicBezTo>
                  <a:pt x="5357787" y="527788"/>
                  <a:pt x="5332312" y="529380"/>
                  <a:pt x="5309083" y="530504"/>
                </a:cubicBezTo>
                <a:lnTo>
                  <a:pt x="5298405" y="454076"/>
                </a:lnTo>
                <a:cubicBezTo>
                  <a:pt x="5293910" y="468687"/>
                  <a:pt x="5289789" y="481051"/>
                  <a:pt x="5286042" y="491166"/>
                </a:cubicBezTo>
                <a:cubicBezTo>
                  <a:pt x="5282295" y="501282"/>
                  <a:pt x="5278736" y="509711"/>
                  <a:pt x="5275364" y="516455"/>
                </a:cubicBezTo>
                <a:cubicBezTo>
                  <a:pt x="5271993" y="523199"/>
                  <a:pt x="5268996" y="528725"/>
                  <a:pt x="5266373" y="533033"/>
                </a:cubicBezTo>
                <a:cubicBezTo>
                  <a:pt x="5263751" y="537342"/>
                  <a:pt x="5261315" y="540994"/>
                  <a:pt x="5259067" y="543992"/>
                </a:cubicBezTo>
                <a:lnTo>
                  <a:pt x="5183762" y="474307"/>
                </a:lnTo>
                <a:cubicBezTo>
                  <a:pt x="5200622" y="448456"/>
                  <a:pt x="5212236" y="420732"/>
                  <a:pt x="5218605" y="391135"/>
                </a:cubicBezTo>
                <a:cubicBezTo>
                  <a:pt x="5224974" y="361537"/>
                  <a:pt x="5228159" y="331378"/>
                  <a:pt x="5228159" y="300657"/>
                </a:cubicBezTo>
                <a:lnTo>
                  <a:pt x="5228159" y="50578"/>
                </a:lnTo>
                <a:lnTo>
                  <a:pt x="5420354" y="50578"/>
                </a:lnTo>
                <a:close/>
                <a:moveTo>
                  <a:pt x="3830984" y="3934"/>
                </a:moveTo>
                <a:cubicBezTo>
                  <a:pt x="3833606" y="7680"/>
                  <a:pt x="3836791" y="12457"/>
                  <a:pt x="3840537" y="18264"/>
                </a:cubicBezTo>
                <a:cubicBezTo>
                  <a:pt x="3844284" y="24071"/>
                  <a:pt x="3848124" y="30066"/>
                  <a:pt x="3852058" y="36247"/>
                </a:cubicBezTo>
                <a:cubicBezTo>
                  <a:pt x="3855992" y="42429"/>
                  <a:pt x="3859645" y="48517"/>
                  <a:pt x="3863016" y="54512"/>
                </a:cubicBezTo>
                <a:cubicBezTo>
                  <a:pt x="3866388" y="60506"/>
                  <a:pt x="3869011" y="65376"/>
                  <a:pt x="3870884" y="69123"/>
                </a:cubicBezTo>
                <a:lnTo>
                  <a:pt x="3835479" y="80924"/>
                </a:lnTo>
                <a:lnTo>
                  <a:pt x="3886058" y="80924"/>
                </a:lnTo>
                <a:lnTo>
                  <a:pt x="3886058" y="171402"/>
                </a:lnTo>
                <a:lnTo>
                  <a:pt x="3734886" y="171402"/>
                </a:lnTo>
                <a:cubicBezTo>
                  <a:pt x="3735636" y="184140"/>
                  <a:pt x="3736666" y="199876"/>
                  <a:pt x="3737977" y="218608"/>
                </a:cubicBezTo>
                <a:cubicBezTo>
                  <a:pt x="3739288" y="237341"/>
                  <a:pt x="3741255" y="256729"/>
                  <a:pt x="3743878" y="276773"/>
                </a:cubicBezTo>
                <a:cubicBezTo>
                  <a:pt x="3746500" y="296816"/>
                  <a:pt x="3749778" y="316486"/>
                  <a:pt x="3753712" y="335780"/>
                </a:cubicBezTo>
                <a:cubicBezTo>
                  <a:pt x="3757646" y="355074"/>
                  <a:pt x="3762610" y="372027"/>
                  <a:pt x="3768605" y="386639"/>
                </a:cubicBezTo>
                <a:cubicBezTo>
                  <a:pt x="3768980" y="387763"/>
                  <a:pt x="3770010" y="390198"/>
                  <a:pt x="3771696" y="393944"/>
                </a:cubicBezTo>
                <a:cubicBezTo>
                  <a:pt x="3773382" y="397691"/>
                  <a:pt x="3775537" y="401625"/>
                  <a:pt x="3778158" y="405746"/>
                </a:cubicBezTo>
                <a:cubicBezTo>
                  <a:pt x="3780781" y="409867"/>
                  <a:pt x="3783778" y="413614"/>
                  <a:pt x="3787150" y="416985"/>
                </a:cubicBezTo>
                <a:cubicBezTo>
                  <a:pt x="3790523" y="420357"/>
                  <a:pt x="3794081" y="422043"/>
                  <a:pt x="3797827" y="422043"/>
                </a:cubicBezTo>
                <a:cubicBezTo>
                  <a:pt x="3802323" y="422043"/>
                  <a:pt x="3807755" y="419889"/>
                  <a:pt x="3814125" y="415580"/>
                </a:cubicBezTo>
                <a:cubicBezTo>
                  <a:pt x="3820494" y="411272"/>
                  <a:pt x="3826863" y="405559"/>
                  <a:pt x="3833232" y="398440"/>
                </a:cubicBezTo>
                <a:cubicBezTo>
                  <a:pt x="3839601" y="391322"/>
                  <a:pt x="3845689" y="383454"/>
                  <a:pt x="3851496" y="374837"/>
                </a:cubicBezTo>
                <a:cubicBezTo>
                  <a:pt x="3857304" y="366220"/>
                  <a:pt x="3862080" y="357603"/>
                  <a:pt x="3865826" y="348986"/>
                </a:cubicBezTo>
                <a:lnTo>
                  <a:pt x="3896173" y="458010"/>
                </a:lnTo>
                <a:cubicBezTo>
                  <a:pt x="3892427" y="465503"/>
                  <a:pt x="3887744" y="474120"/>
                  <a:pt x="3882124" y="483860"/>
                </a:cubicBezTo>
                <a:cubicBezTo>
                  <a:pt x="3876504" y="493601"/>
                  <a:pt x="3869760" y="502874"/>
                  <a:pt x="3861892" y="511678"/>
                </a:cubicBezTo>
                <a:cubicBezTo>
                  <a:pt x="3854025" y="520482"/>
                  <a:pt x="3844752" y="527975"/>
                  <a:pt x="3834075" y="534157"/>
                </a:cubicBezTo>
                <a:cubicBezTo>
                  <a:pt x="3823398" y="540339"/>
                  <a:pt x="3810940" y="543430"/>
                  <a:pt x="3796703" y="543430"/>
                </a:cubicBezTo>
                <a:cubicBezTo>
                  <a:pt x="3783591" y="543430"/>
                  <a:pt x="3771227" y="540714"/>
                  <a:pt x="3759613" y="535281"/>
                </a:cubicBezTo>
                <a:cubicBezTo>
                  <a:pt x="3747999" y="529849"/>
                  <a:pt x="3738633" y="523573"/>
                  <a:pt x="3731514" y="516455"/>
                </a:cubicBezTo>
                <a:cubicBezTo>
                  <a:pt x="3718027" y="502593"/>
                  <a:pt x="3706413" y="486670"/>
                  <a:pt x="3696672" y="468687"/>
                </a:cubicBezTo>
                <a:cubicBezTo>
                  <a:pt x="3686931" y="450704"/>
                  <a:pt x="3678689" y="431597"/>
                  <a:pt x="3671945" y="411366"/>
                </a:cubicBezTo>
                <a:cubicBezTo>
                  <a:pt x="3665201" y="391135"/>
                  <a:pt x="3659862" y="370248"/>
                  <a:pt x="3655929" y="348705"/>
                </a:cubicBezTo>
                <a:cubicBezTo>
                  <a:pt x="3651995" y="327163"/>
                  <a:pt x="3648810" y="305902"/>
                  <a:pt x="3646375" y="284921"/>
                </a:cubicBezTo>
                <a:cubicBezTo>
                  <a:pt x="3643940" y="263941"/>
                  <a:pt x="3642254" y="243710"/>
                  <a:pt x="3641317" y="224228"/>
                </a:cubicBezTo>
                <a:cubicBezTo>
                  <a:pt x="3640381" y="204746"/>
                  <a:pt x="3639538" y="187138"/>
                  <a:pt x="3638789" y="171402"/>
                </a:cubicBezTo>
                <a:lnTo>
                  <a:pt x="3354429" y="171402"/>
                </a:lnTo>
                <a:lnTo>
                  <a:pt x="3354429" y="80924"/>
                </a:lnTo>
                <a:lnTo>
                  <a:pt x="3635416" y="80924"/>
                </a:lnTo>
                <a:cubicBezTo>
                  <a:pt x="3635416" y="78302"/>
                  <a:pt x="3635323" y="73525"/>
                  <a:pt x="3635136" y="66594"/>
                </a:cubicBezTo>
                <a:cubicBezTo>
                  <a:pt x="3634948" y="59663"/>
                  <a:pt x="3634667" y="52264"/>
                  <a:pt x="3634293" y="44396"/>
                </a:cubicBezTo>
                <a:cubicBezTo>
                  <a:pt x="3633918" y="36528"/>
                  <a:pt x="3633637" y="29035"/>
                  <a:pt x="3633450" y="21917"/>
                </a:cubicBezTo>
                <a:cubicBezTo>
                  <a:pt x="3633262" y="14799"/>
                  <a:pt x="3633169" y="9741"/>
                  <a:pt x="3633169" y="6744"/>
                </a:cubicBezTo>
                <a:lnTo>
                  <a:pt x="3732639" y="6744"/>
                </a:lnTo>
                <a:lnTo>
                  <a:pt x="3732639" y="80924"/>
                </a:lnTo>
                <a:lnTo>
                  <a:pt x="3775910" y="80924"/>
                </a:lnTo>
                <a:cubicBezTo>
                  <a:pt x="3772913" y="74555"/>
                  <a:pt x="3770290" y="69217"/>
                  <a:pt x="3768043" y="64908"/>
                </a:cubicBezTo>
                <a:cubicBezTo>
                  <a:pt x="3765795" y="60600"/>
                  <a:pt x="3763547" y="56572"/>
                  <a:pt x="3761299" y="52826"/>
                </a:cubicBezTo>
                <a:cubicBezTo>
                  <a:pt x="3759052" y="49079"/>
                  <a:pt x="3756710" y="45333"/>
                  <a:pt x="3754274" y="41586"/>
                </a:cubicBezTo>
                <a:cubicBezTo>
                  <a:pt x="3751839" y="37840"/>
                  <a:pt x="3748748" y="33531"/>
                  <a:pt x="3745002" y="28661"/>
                </a:cubicBezTo>
                <a:close/>
                <a:moveTo>
                  <a:pt x="4127145" y="3372"/>
                </a:moveTo>
                <a:lnTo>
                  <a:pt x="4238978" y="3372"/>
                </a:lnTo>
                <a:cubicBezTo>
                  <a:pt x="4244598" y="9366"/>
                  <a:pt x="4252559" y="17608"/>
                  <a:pt x="4262862" y="28099"/>
                </a:cubicBezTo>
                <a:cubicBezTo>
                  <a:pt x="4273165" y="38589"/>
                  <a:pt x="4286933" y="50109"/>
                  <a:pt x="4304167" y="62660"/>
                </a:cubicBezTo>
                <a:cubicBezTo>
                  <a:pt x="4321401" y="75211"/>
                  <a:pt x="4342756" y="88230"/>
                  <a:pt x="4368232" y="101717"/>
                </a:cubicBezTo>
                <a:cubicBezTo>
                  <a:pt x="4393708" y="115205"/>
                  <a:pt x="4424242" y="128318"/>
                  <a:pt x="4459834" y="141056"/>
                </a:cubicBezTo>
                <a:lnTo>
                  <a:pt x="4411504" y="235467"/>
                </a:lnTo>
                <a:cubicBezTo>
                  <a:pt x="4402138" y="231346"/>
                  <a:pt x="4391179" y="226382"/>
                  <a:pt x="4378629" y="220575"/>
                </a:cubicBezTo>
                <a:cubicBezTo>
                  <a:pt x="4366078" y="214768"/>
                  <a:pt x="4350436" y="206432"/>
                  <a:pt x="4331704" y="195567"/>
                </a:cubicBezTo>
                <a:lnTo>
                  <a:pt x="4331704" y="230410"/>
                </a:lnTo>
                <a:lnTo>
                  <a:pt x="4032171" y="230410"/>
                </a:lnTo>
                <a:lnTo>
                  <a:pt x="4032171" y="197815"/>
                </a:lnTo>
                <a:cubicBezTo>
                  <a:pt x="4021681" y="204184"/>
                  <a:pt x="4012409" y="209523"/>
                  <a:pt x="4004353" y="213831"/>
                </a:cubicBezTo>
                <a:cubicBezTo>
                  <a:pt x="3996298" y="218140"/>
                  <a:pt x="3989086" y="221793"/>
                  <a:pt x="3982717" y="224790"/>
                </a:cubicBezTo>
                <a:cubicBezTo>
                  <a:pt x="3976348" y="227787"/>
                  <a:pt x="3970635" y="230316"/>
                  <a:pt x="3965577" y="232377"/>
                </a:cubicBezTo>
                <a:cubicBezTo>
                  <a:pt x="3960519" y="234437"/>
                  <a:pt x="3955368" y="236404"/>
                  <a:pt x="3950123" y="238277"/>
                </a:cubicBezTo>
                <a:lnTo>
                  <a:pt x="3903479" y="142742"/>
                </a:lnTo>
                <a:cubicBezTo>
                  <a:pt x="3938696" y="129629"/>
                  <a:pt x="3968855" y="116797"/>
                  <a:pt x="3993957" y="104246"/>
                </a:cubicBezTo>
                <a:cubicBezTo>
                  <a:pt x="4019058" y="91696"/>
                  <a:pt x="4040226" y="79519"/>
                  <a:pt x="4057460" y="67718"/>
                </a:cubicBezTo>
                <a:cubicBezTo>
                  <a:pt x="4074694" y="55916"/>
                  <a:pt x="4088837" y="44583"/>
                  <a:pt x="4099889" y="33718"/>
                </a:cubicBezTo>
                <a:cubicBezTo>
                  <a:pt x="4110941" y="22854"/>
                  <a:pt x="4120026" y="12738"/>
                  <a:pt x="4127145" y="3372"/>
                </a:cubicBezTo>
                <a:close/>
                <a:moveTo>
                  <a:pt x="8857955" y="2248"/>
                </a:moveTo>
                <a:cubicBezTo>
                  <a:pt x="8860952" y="8242"/>
                  <a:pt x="8863762" y="13956"/>
                  <a:pt x="8866384" y="19388"/>
                </a:cubicBezTo>
                <a:cubicBezTo>
                  <a:pt x="8869007" y="24820"/>
                  <a:pt x="8871536" y="30347"/>
                  <a:pt x="8873971" y="35966"/>
                </a:cubicBezTo>
                <a:cubicBezTo>
                  <a:pt x="8876407" y="41586"/>
                  <a:pt x="8878935" y="47674"/>
                  <a:pt x="8881557" y="54231"/>
                </a:cubicBezTo>
                <a:cubicBezTo>
                  <a:pt x="8884180" y="60787"/>
                  <a:pt x="8887177" y="68374"/>
                  <a:pt x="8890549" y="76990"/>
                </a:cubicBezTo>
                <a:lnTo>
                  <a:pt x="8939441" y="76990"/>
                </a:lnTo>
                <a:cubicBezTo>
                  <a:pt x="8945435" y="67624"/>
                  <a:pt x="8951055" y="56385"/>
                  <a:pt x="8956301" y="43272"/>
                </a:cubicBezTo>
                <a:cubicBezTo>
                  <a:pt x="8961546" y="30159"/>
                  <a:pt x="8966041" y="17796"/>
                  <a:pt x="8969787" y="6182"/>
                </a:cubicBezTo>
                <a:lnTo>
                  <a:pt x="9067572" y="25851"/>
                </a:lnTo>
                <a:cubicBezTo>
                  <a:pt x="9066447" y="28848"/>
                  <a:pt x="9064855" y="32501"/>
                  <a:pt x="9062795" y="36809"/>
                </a:cubicBezTo>
                <a:cubicBezTo>
                  <a:pt x="9060734" y="41118"/>
                  <a:pt x="9058486" y="45707"/>
                  <a:pt x="9056051" y="50578"/>
                </a:cubicBezTo>
                <a:cubicBezTo>
                  <a:pt x="9053616" y="55448"/>
                  <a:pt x="9051087" y="60225"/>
                  <a:pt x="9048464" y="64908"/>
                </a:cubicBezTo>
                <a:cubicBezTo>
                  <a:pt x="9045842" y="69591"/>
                  <a:pt x="9043406" y="73619"/>
                  <a:pt x="9041159" y="76990"/>
                </a:cubicBezTo>
                <a:lnTo>
                  <a:pt x="9084993" y="76990"/>
                </a:lnTo>
                <a:lnTo>
                  <a:pt x="9084993" y="219732"/>
                </a:lnTo>
                <a:lnTo>
                  <a:pt x="9007440" y="219732"/>
                </a:lnTo>
                <a:lnTo>
                  <a:pt x="9007440" y="327069"/>
                </a:lnTo>
                <a:lnTo>
                  <a:pt x="8876500" y="327069"/>
                </a:lnTo>
                <a:cubicBezTo>
                  <a:pt x="8875751" y="328568"/>
                  <a:pt x="8874533" y="331846"/>
                  <a:pt x="8872847" y="336904"/>
                </a:cubicBezTo>
                <a:cubicBezTo>
                  <a:pt x="8871161" y="341962"/>
                  <a:pt x="8869944" y="345427"/>
                  <a:pt x="8869194" y="347300"/>
                </a:cubicBezTo>
                <a:lnTo>
                  <a:pt x="9059704" y="347300"/>
                </a:lnTo>
                <a:lnTo>
                  <a:pt x="9059704" y="541744"/>
                </a:lnTo>
                <a:lnTo>
                  <a:pt x="8964730" y="541744"/>
                </a:lnTo>
                <a:lnTo>
                  <a:pt x="8964730" y="523199"/>
                </a:lnTo>
                <a:lnTo>
                  <a:pt x="8697230" y="523199"/>
                </a:lnTo>
                <a:lnTo>
                  <a:pt x="8697230" y="541744"/>
                </a:lnTo>
                <a:lnTo>
                  <a:pt x="8599446" y="541744"/>
                </a:lnTo>
                <a:lnTo>
                  <a:pt x="8599446" y="347300"/>
                </a:lnTo>
                <a:lnTo>
                  <a:pt x="8772534" y="347300"/>
                </a:lnTo>
                <a:cubicBezTo>
                  <a:pt x="8773658" y="345053"/>
                  <a:pt x="8774689" y="342805"/>
                  <a:pt x="8775626" y="340557"/>
                </a:cubicBezTo>
                <a:cubicBezTo>
                  <a:pt x="8776562" y="338309"/>
                  <a:pt x="8777967" y="333813"/>
                  <a:pt x="8779840" y="327069"/>
                </a:cubicBezTo>
                <a:lnTo>
                  <a:pt x="8652834" y="327069"/>
                </a:lnTo>
                <a:lnTo>
                  <a:pt x="8652834" y="219732"/>
                </a:lnTo>
                <a:lnTo>
                  <a:pt x="8576405" y="219732"/>
                </a:lnTo>
                <a:lnTo>
                  <a:pt x="8576405" y="76990"/>
                </a:lnTo>
                <a:lnTo>
                  <a:pt x="8626983" y="76990"/>
                </a:lnTo>
                <a:cubicBezTo>
                  <a:pt x="8623237" y="69872"/>
                  <a:pt x="8619958" y="63878"/>
                  <a:pt x="8617149" y="59007"/>
                </a:cubicBezTo>
                <a:cubicBezTo>
                  <a:pt x="8614339" y="54137"/>
                  <a:pt x="8611810" y="50016"/>
                  <a:pt x="8609562" y="46644"/>
                </a:cubicBezTo>
                <a:cubicBezTo>
                  <a:pt x="8607314" y="43272"/>
                  <a:pt x="8605253" y="40275"/>
                  <a:pt x="8603380" y="37652"/>
                </a:cubicBezTo>
                <a:cubicBezTo>
                  <a:pt x="8601506" y="35030"/>
                  <a:pt x="8599446" y="32407"/>
                  <a:pt x="8597199" y="29785"/>
                </a:cubicBezTo>
                <a:lnTo>
                  <a:pt x="8690486" y="5620"/>
                </a:lnTo>
                <a:cubicBezTo>
                  <a:pt x="8697605" y="16859"/>
                  <a:pt x="8704161" y="27724"/>
                  <a:pt x="8710155" y="38214"/>
                </a:cubicBezTo>
                <a:cubicBezTo>
                  <a:pt x="8716149" y="48704"/>
                  <a:pt x="8722893" y="61630"/>
                  <a:pt x="8730386" y="76990"/>
                </a:cubicBezTo>
                <a:lnTo>
                  <a:pt x="8790518" y="76990"/>
                </a:lnTo>
                <a:cubicBezTo>
                  <a:pt x="8789768" y="75117"/>
                  <a:pt x="8788176" y="71652"/>
                  <a:pt x="8785741" y="66594"/>
                </a:cubicBezTo>
                <a:cubicBezTo>
                  <a:pt x="8783306" y="61536"/>
                  <a:pt x="8780683" y="56104"/>
                  <a:pt x="8777873" y="50297"/>
                </a:cubicBezTo>
                <a:cubicBezTo>
                  <a:pt x="8775063" y="44490"/>
                  <a:pt x="8772441" y="38964"/>
                  <a:pt x="8770005" y="33718"/>
                </a:cubicBezTo>
                <a:cubicBezTo>
                  <a:pt x="8767570" y="28473"/>
                  <a:pt x="8765791" y="24727"/>
                  <a:pt x="8764667" y="22479"/>
                </a:cubicBezTo>
                <a:close/>
                <a:moveTo>
                  <a:pt x="6244772" y="562"/>
                </a:moveTo>
                <a:cubicBezTo>
                  <a:pt x="6251890" y="8430"/>
                  <a:pt x="6257697" y="14986"/>
                  <a:pt x="6262193" y="20231"/>
                </a:cubicBezTo>
                <a:cubicBezTo>
                  <a:pt x="6266688" y="25476"/>
                  <a:pt x="6270529" y="30066"/>
                  <a:pt x="6273713" y="33999"/>
                </a:cubicBezTo>
                <a:cubicBezTo>
                  <a:pt x="6276897" y="37933"/>
                  <a:pt x="6279707" y="41586"/>
                  <a:pt x="6282142" y="44958"/>
                </a:cubicBezTo>
                <a:cubicBezTo>
                  <a:pt x="6284578" y="48330"/>
                  <a:pt x="6287107" y="52264"/>
                  <a:pt x="6289729" y="56759"/>
                </a:cubicBezTo>
                <a:lnTo>
                  <a:pt x="6252639" y="76990"/>
                </a:lnTo>
                <a:lnTo>
                  <a:pt x="6288605" y="76990"/>
                </a:lnTo>
                <a:lnTo>
                  <a:pt x="6288605" y="165783"/>
                </a:lnTo>
                <a:lnTo>
                  <a:pt x="6187450" y="165783"/>
                </a:lnTo>
                <a:cubicBezTo>
                  <a:pt x="6187450" y="178521"/>
                  <a:pt x="6187544" y="189386"/>
                  <a:pt x="6187731" y="198377"/>
                </a:cubicBezTo>
                <a:cubicBezTo>
                  <a:pt x="6187918" y="207369"/>
                  <a:pt x="6188199" y="215611"/>
                  <a:pt x="6188574" y="223104"/>
                </a:cubicBezTo>
                <a:cubicBezTo>
                  <a:pt x="6188948" y="230597"/>
                  <a:pt x="6189323" y="237996"/>
                  <a:pt x="6189698" y="245302"/>
                </a:cubicBezTo>
                <a:cubicBezTo>
                  <a:pt x="6190073" y="252608"/>
                  <a:pt x="6190447" y="260756"/>
                  <a:pt x="6190822" y="269748"/>
                </a:cubicBezTo>
                <a:cubicBezTo>
                  <a:pt x="6198314" y="250266"/>
                  <a:pt x="6203654" y="234344"/>
                  <a:pt x="6206838" y="221980"/>
                </a:cubicBezTo>
                <a:cubicBezTo>
                  <a:pt x="6210022" y="209617"/>
                  <a:pt x="6212739" y="198002"/>
                  <a:pt x="6214987" y="187138"/>
                </a:cubicBezTo>
                <a:lnTo>
                  <a:pt x="6290291" y="230972"/>
                </a:lnTo>
                <a:cubicBezTo>
                  <a:pt x="6280550" y="259445"/>
                  <a:pt x="6269217" y="289230"/>
                  <a:pt x="6256292" y="320326"/>
                </a:cubicBezTo>
                <a:cubicBezTo>
                  <a:pt x="6243366" y="351422"/>
                  <a:pt x="6227350" y="381956"/>
                  <a:pt x="6208243" y="411928"/>
                </a:cubicBezTo>
                <a:cubicBezTo>
                  <a:pt x="6211240" y="420919"/>
                  <a:pt x="6213957" y="427195"/>
                  <a:pt x="6216392" y="430754"/>
                </a:cubicBezTo>
                <a:cubicBezTo>
                  <a:pt x="6218827" y="434313"/>
                  <a:pt x="6221543" y="436093"/>
                  <a:pt x="6224540" y="436093"/>
                </a:cubicBezTo>
                <a:cubicBezTo>
                  <a:pt x="6227912" y="436093"/>
                  <a:pt x="6231658" y="433283"/>
                  <a:pt x="6235780" y="427663"/>
                </a:cubicBezTo>
                <a:cubicBezTo>
                  <a:pt x="6239901" y="422043"/>
                  <a:pt x="6244022" y="415299"/>
                  <a:pt x="6248143" y="407432"/>
                </a:cubicBezTo>
                <a:cubicBezTo>
                  <a:pt x="6252264" y="399564"/>
                  <a:pt x="6256105" y="391322"/>
                  <a:pt x="6259664" y="382705"/>
                </a:cubicBezTo>
                <a:cubicBezTo>
                  <a:pt x="6263223" y="374088"/>
                  <a:pt x="6266127" y="366970"/>
                  <a:pt x="6268374" y="361350"/>
                </a:cubicBezTo>
                <a:lnTo>
                  <a:pt x="6299845" y="456324"/>
                </a:lnTo>
                <a:cubicBezTo>
                  <a:pt x="6297597" y="460819"/>
                  <a:pt x="6293944" y="467938"/>
                  <a:pt x="6288886" y="477679"/>
                </a:cubicBezTo>
                <a:cubicBezTo>
                  <a:pt x="6283828" y="487420"/>
                  <a:pt x="6277460" y="497254"/>
                  <a:pt x="6269779" y="507182"/>
                </a:cubicBezTo>
                <a:cubicBezTo>
                  <a:pt x="6262099" y="517111"/>
                  <a:pt x="6253482" y="525915"/>
                  <a:pt x="6243929" y="533595"/>
                </a:cubicBezTo>
                <a:cubicBezTo>
                  <a:pt x="6234375" y="541276"/>
                  <a:pt x="6224166" y="545116"/>
                  <a:pt x="6213301" y="545116"/>
                </a:cubicBezTo>
                <a:cubicBezTo>
                  <a:pt x="6202436" y="545116"/>
                  <a:pt x="6192976" y="542868"/>
                  <a:pt x="6184921" y="538372"/>
                </a:cubicBezTo>
                <a:cubicBezTo>
                  <a:pt x="6176866" y="533876"/>
                  <a:pt x="6170029" y="528631"/>
                  <a:pt x="6164409" y="522637"/>
                </a:cubicBezTo>
                <a:cubicBezTo>
                  <a:pt x="6158789" y="516642"/>
                  <a:pt x="6154200" y="510554"/>
                  <a:pt x="6150641" y="504372"/>
                </a:cubicBezTo>
                <a:cubicBezTo>
                  <a:pt x="6147082" y="498191"/>
                  <a:pt x="6144553" y="493414"/>
                  <a:pt x="6143054" y="490042"/>
                </a:cubicBezTo>
                <a:cubicBezTo>
                  <a:pt x="6126944" y="504653"/>
                  <a:pt x="6113082" y="515799"/>
                  <a:pt x="6101467" y="523480"/>
                </a:cubicBezTo>
                <a:cubicBezTo>
                  <a:pt x="6089854" y="531160"/>
                  <a:pt x="6078989" y="537997"/>
                  <a:pt x="6068873" y="543992"/>
                </a:cubicBezTo>
                <a:lnTo>
                  <a:pt x="6023915" y="475993"/>
                </a:lnTo>
                <a:cubicBezTo>
                  <a:pt x="6006681" y="479365"/>
                  <a:pt x="5992819" y="482081"/>
                  <a:pt x="5982329" y="484141"/>
                </a:cubicBezTo>
                <a:cubicBezTo>
                  <a:pt x="5971839" y="486202"/>
                  <a:pt x="5962566" y="487982"/>
                  <a:pt x="5954511" y="489480"/>
                </a:cubicBezTo>
                <a:cubicBezTo>
                  <a:pt x="5946456" y="490979"/>
                  <a:pt x="5938495" y="492477"/>
                  <a:pt x="5930627" y="493976"/>
                </a:cubicBezTo>
                <a:cubicBezTo>
                  <a:pt x="5922760" y="495475"/>
                  <a:pt x="5913019" y="497160"/>
                  <a:pt x="5901405" y="499034"/>
                </a:cubicBezTo>
                <a:lnTo>
                  <a:pt x="5894099" y="443960"/>
                </a:lnTo>
                <a:cubicBezTo>
                  <a:pt x="5893349" y="444335"/>
                  <a:pt x="5888760" y="446302"/>
                  <a:pt x="5880330" y="449861"/>
                </a:cubicBezTo>
                <a:cubicBezTo>
                  <a:pt x="5871901" y="453420"/>
                  <a:pt x="5861223" y="457916"/>
                  <a:pt x="5848298" y="463348"/>
                </a:cubicBezTo>
                <a:cubicBezTo>
                  <a:pt x="5835373" y="468781"/>
                  <a:pt x="5820949" y="474494"/>
                  <a:pt x="5805026" y="480489"/>
                </a:cubicBezTo>
                <a:cubicBezTo>
                  <a:pt x="5789103" y="486483"/>
                  <a:pt x="5773274" y="491915"/>
                  <a:pt x="5757539" y="496786"/>
                </a:cubicBezTo>
                <a:lnTo>
                  <a:pt x="5747423" y="395630"/>
                </a:lnTo>
                <a:cubicBezTo>
                  <a:pt x="5750795" y="394881"/>
                  <a:pt x="5753699" y="394319"/>
                  <a:pt x="5756134" y="393944"/>
                </a:cubicBezTo>
                <a:cubicBezTo>
                  <a:pt x="5758569" y="393570"/>
                  <a:pt x="5761473" y="392914"/>
                  <a:pt x="5764844" y="391978"/>
                </a:cubicBezTo>
                <a:cubicBezTo>
                  <a:pt x="5768216" y="391041"/>
                  <a:pt x="5772431" y="389917"/>
                  <a:pt x="5777489" y="388606"/>
                </a:cubicBezTo>
                <a:cubicBezTo>
                  <a:pt x="5782547" y="387294"/>
                  <a:pt x="5789010" y="385515"/>
                  <a:pt x="5796877" y="383267"/>
                </a:cubicBezTo>
                <a:lnTo>
                  <a:pt x="5796877" y="230972"/>
                </a:lnTo>
                <a:lnTo>
                  <a:pt x="5753043" y="230972"/>
                </a:lnTo>
                <a:lnTo>
                  <a:pt x="5753043" y="138808"/>
                </a:lnTo>
                <a:lnTo>
                  <a:pt x="5796877" y="138808"/>
                </a:lnTo>
                <a:lnTo>
                  <a:pt x="5796877" y="6744"/>
                </a:lnTo>
                <a:lnTo>
                  <a:pt x="5884545" y="6744"/>
                </a:lnTo>
                <a:lnTo>
                  <a:pt x="5884545" y="138808"/>
                </a:lnTo>
                <a:lnTo>
                  <a:pt x="5909834" y="138808"/>
                </a:lnTo>
                <a:lnTo>
                  <a:pt x="5909834" y="76990"/>
                </a:lnTo>
                <a:lnTo>
                  <a:pt x="6096972" y="76990"/>
                </a:lnTo>
                <a:lnTo>
                  <a:pt x="6096972" y="48892"/>
                </a:lnTo>
                <a:cubicBezTo>
                  <a:pt x="6096972" y="43647"/>
                  <a:pt x="6097065" y="37559"/>
                  <a:pt x="6097253" y="30628"/>
                </a:cubicBezTo>
                <a:cubicBezTo>
                  <a:pt x="6097440" y="23697"/>
                  <a:pt x="6097534" y="15735"/>
                  <a:pt x="6097534" y="6744"/>
                </a:cubicBezTo>
                <a:lnTo>
                  <a:pt x="6185764" y="6744"/>
                </a:lnTo>
                <a:lnTo>
                  <a:pt x="6185764" y="23041"/>
                </a:lnTo>
                <a:cubicBezTo>
                  <a:pt x="6185764" y="30534"/>
                  <a:pt x="6185858" y="38027"/>
                  <a:pt x="6186045" y="45520"/>
                </a:cubicBezTo>
                <a:cubicBezTo>
                  <a:pt x="6186232" y="53013"/>
                  <a:pt x="6186326" y="59757"/>
                  <a:pt x="6186326" y="65751"/>
                </a:cubicBezTo>
                <a:lnTo>
                  <a:pt x="6186326" y="76990"/>
                </a:lnTo>
                <a:lnTo>
                  <a:pt x="6226226" y="76990"/>
                </a:lnTo>
                <a:cubicBezTo>
                  <a:pt x="6219857" y="66500"/>
                  <a:pt x="6213582" y="57509"/>
                  <a:pt x="6207400" y="50016"/>
                </a:cubicBezTo>
                <a:cubicBezTo>
                  <a:pt x="6201218" y="42523"/>
                  <a:pt x="6195318" y="35592"/>
                  <a:pt x="6189698" y="29223"/>
                </a:cubicBezTo>
                <a:close/>
                <a:moveTo>
                  <a:pt x="1014365" y="0"/>
                </a:moveTo>
                <a:cubicBezTo>
                  <a:pt x="1023357" y="0"/>
                  <a:pt x="1031787" y="1686"/>
                  <a:pt x="1039654" y="5058"/>
                </a:cubicBezTo>
                <a:cubicBezTo>
                  <a:pt x="1047522" y="8430"/>
                  <a:pt x="1054453" y="13019"/>
                  <a:pt x="1060447" y="18826"/>
                </a:cubicBezTo>
                <a:cubicBezTo>
                  <a:pt x="1066442" y="24633"/>
                  <a:pt x="1071125" y="31471"/>
                  <a:pt x="1074497" y="39338"/>
                </a:cubicBezTo>
                <a:cubicBezTo>
                  <a:pt x="1077869" y="47580"/>
                  <a:pt x="1079555" y="56197"/>
                  <a:pt x="1079555" y="65189"/>
                </a:cubicBezTo>
                <a:cubicBezTo>
                  <a:pt x="1079555" y="74181"/>
                  <a:pt x="1077869" y="82610"/>
                  <a:pt x="1074497" y="90478"/>
                </a:cubicBezTo>
                <a:cubicBezTo>
                  <a:pt x="1071125" y="98346"/>
                  <a:pt x="1066442" y="105277"/>
                  <a:pt x="1060447" y="111271"/>
                </a:cubicBezTo>
                <a:cubicBezTo>
                  <a:pt x="1054453" y="117265"/>
                  <a:pt x="1047522" y="121949"/>
                  <a:pt x="1039654" y="125320"/>
                </a:cubicBezTo>
                <a:cubicBezTo>
                  <a:pt x="1031787" y="128692"/>
                  <a:pt x="1023357" y="130378"/>
                  <a:pt x="1014365" y="130378"/>
                </a:cubicBezTo>
                <a:cubicBezTo>
                  <a:pt x="1005374" y="130378"/>
                  <a:pt x="997038" y="128692"/>
                  <a:pt x="989357" y="125320"/>
                </a:cubicBezTo>
                <a:cubicBezTo>
                  <a:pt x="981677" y="121949"/>
                  <a:pt x="974840" y="117265"/>
                  <a:pt x="968845" y="111271"/>
                </a:cubicBezTo>
                <a:cubicBezTo>
                  <a:pt x="962851" y="105277"/>
                  <a:pt x="958168" y="98346"/>
                  <a:pt x="954796" y="90478"/>
                </a:cubicBezTo>
                <a:cubicBezTo>
                  <a:pt x="951424" y="82610"/>
                  <a:pt x="949738" y="74181"/>
                  <a:pt x="949738" y="65189"/>
                </a:cubicBezTo>
                <a:cubicBezTo>
                  <a:pt x="949738" y="56197"/>
                  <a:pt x="951424" y="47768"/>
                  <a:pt x="954796" y="39900"/>
                </a:cubicBezTo>
                <a:cubicBezTo>
                  <a:pt x="958168" y="32033"/>
                  <a:pt x="962851" y="25102"/>
                  <a:pt x="968845" y="19107"/>
                </a:cubicBezTo>
                <a:cubicBezTo>
                  <a:pt x="974840" y="13113"/>
                  <a:pt x="981677" y="8430"/>
                  <a:pt x="989357" y="5058"/>
                </a:cubicBezTo>
                <a:cubicBezTo>
                  <a:pt x="997038" y="1686"/>
                  <a:pt x="1005374" y="0"/>
                  <a:pt x="1014365" y="0"/>
                </a:cubicBezTo>
                <a:close/>
              </a:path>
            </a:pathLst>
          </a:custGeom>
          <a:solidFill>
            <a:srgbClr val="14347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4400" kern="1200" dirty="0">
              <a:solidFill>
                <a:srgbClr val="FFFF00"/>
              </a:solidFill>
              <a:effectLst/>
              <a:latin typeface="A-OTF 新ゴ Pro H" panose="020B0800000000000000" pitchFamily="50" charset="-128"/>
              <a:ea typeface="A-OTF 新ゴ Pro H" panose="020B08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79DBB487-DB63-7E58-2511-113ED33B1734}"/>
              </a:ext>
            </a:extLst>
          </p:cNvPr>
          <p:cNvSpPr/>
          <p:nvPr/>
        </p:nvSpPr>
        <p:spPr>
          <a:xfrm>
            <a:off x="255587" y="6372761"/>
            <a:ext cx="7048500" cy="31831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EADF6F31-04CE-D652-BBEB-C9A068C97033}"/>
              </a:ext>
            </a:extLst>
          </p:cNvPr>
          <p:cNvSpPr txBox="1"/>
          <p:nvPr/>
        </p:nvSpPr>
        <p:spPr>
          <a:xfrm>
            <a:off x="3186219" y="7227012"/>
            <a:ext cx="3851565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AMD Ryzen 9 9900X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（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12C/24T/4.4GHz/Max5.6GHz/L3:64MB/120W/DDR5-5600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）</a:t>
            </a:r>
            <a:endParaRPr kumimoji="1"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■メモリ：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128GB(32GB x4)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DDR5</a:t>
            </a:r>
            <a:r>
              <a:rPr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-6400 </a:t>
            </a:r>
          </a:p>
          <a:p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SSD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2TB (M.2 NVMe)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endParaRPr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■OS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Windows® 11 Pro 64bit </a:t>
            </a: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■GPU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1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NVIDIA® GeForce RTX™ 5090 32GB-GDDR7</a:t>
            </a: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電源：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1,300W 80 Plus GOLD 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認証 </a:t>
            </a:r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ATX3.1 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cs typeface="Segoe UI" panose="020B0502040204020203" pitchFamily="34" charset="0"/>
              </a:rPr>
              <a:t>準拠</a:t>
            </a:r>
            <a:endParaRPr kumimoji="1" lang="en-US" altLang="ja-JP" sz="1100" b="1" dirty="0">
              <a:solidFill>
                <a:srgbClr val="1C1C1C"/>
              </a:solidFill>
              <a:latin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■1</a:t>
            </a:r>
            <a:r>
              <a:rPr kumimoji="1" lang="ja-JP" altLang="en-US" sz="11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年間センドバック保証</a:t>
            </a:r>
            <a:endParaRPr lang="en-US" altLang="ja-JP" sz="800" b="1" dirty="0"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3AF25103-0A57-4D53-D561-68E81E5D4FDF}"/>
              </a:ext>
            </a:extLst>
          </p:cNvPr>
          <p:cNvSpPr/>
          <p:nvPr/>
        </p:nvSpPr>
        <p:spPr>
          <a:xfrm>
            <a:off x="255587" y="6356563"/>
            <a:ext cx="7048500" cy="5822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E938997-B0EF-1DEF-42B7-653E689D74DE}"/>
              </a:ext>
            </a:extLst>
          </p:cNvPr>
          <p:cNvSpPr txBox="1"/>
          <p:nvPr/>
        </p:nvSpPr>
        <p:spPr>
          <a:xfrm>
            <a:off x="342890" y="6515693"/>
            <a:ext cx="68599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リアルタイム処理、マルチスレッド性能にも対応可能な</a:t>
            </a:r>
            <a:r>
              <a:rPr kumimoji="1" lang="en-US" altLang="ja-JP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Ryzen9 </a:t>
            </a:r>
            <a:r>
              <a:rPr kumimoji="1" lang="ja-JP" altLang="en-US" sz="1400" b="1" dirty="0">
                <a:solidFill>
                  <a:schemeClr val="bg1"/>
                </a:solidFill>
                <a:latin typeface="A-OTF 新ゴ Pro H" panose="020B0800000000000000" pitchFamily="50" charset="-128"/>
                <a:ea typeface="A-OTF 新ゴ Pro H" panose="020B0800000000000000" pitchFamily="50" charset="-128"/>
                <a:cs typeface="Times New Roman" panose="02020603050405020304" pitchFamily="18" charset="0"/>
              </a:rPr>
              <a:t>採用モデル</a:t>
            </a:r>
            <a:endParaRPr lang="en-US" altLang="ja-JP" sz="1400" b="1" dirty="0">
              <a:latin typeface="A-OTF 新ゴ Pro H" panose="020B0800000000000000" pitchFamily="50" charset="-128"/>
              <a:ea typeface="A-OTF 新ゴ Pro H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67C053D7-E416-E3F2-C2F5-79B67F8185BE}"/>
              </a:ext>
            </a:extLst>
          </p:cNvPr>
          <p:cNvSpPr txBox="1"/>
          <p:nvPr/>
        </p:nvSpPr>
        <p:spPr>
          <a:xfrm>
            <a:off x="6796135" y="9148160"/>
            <a:ext cx="194044" cy="206145"/>
          </a:xfrm>
          <a:custGeom>
            <a:avLst/>
            <a:gdLst/>
            <a:ahLst/>
            <a:cxnLst/>
            <a:rect l="l" t="t" r="r" b="b"/>
            <a:pathLst>
              <a:path w="486670" h="517017">
                <a:moveTo>
                  <a:pt x="284921" y="82610"/>
                </a:moveTo>
                <a:lnTo>
                  <a:pt x="284921" y="231534"/>
                </a:lnTo>
                <a:lnTo>
                  <a:pt x="399564" y="231534"/>
                </a:lnTo>
                <a:lnTo>
                  <a:pt x="399564" y="82610"/>
                </a:lnTo>
                <a:close/>
                <a:moveTo>
                  <a:pt x="86544" y="82610"/>
                </a:moveTo>
                <a:lnTo>
                  <a:pt x="86544" y="231534"/>
                </a:lnTo>
                <a:lnTo>
                  <a:pt x="201187" y="231534"/>
                </a:lnTo>
                <a:lnTo>
                  <a:pt x="201187" y="82610"/>
                </a:lnTo>
                <a:close/>
                <a:moveTo>
                  <a:pt x="0" y="0"/>
                </a:moveTo>
                <a:lnTo>
                  <a:pt x="486670" y="0"/>
                </a:lnTo>
                <a:lnTo>
                  <a:pt x="486670" y="451828"/>
                </a:lnTo>
                <a:cubicBezTo>
                  <a:pt x="486670" y="458571"/>
                  <a:pt x="486108" y="465690"/>
                  <a:pt x="484984" y="473183"/>
                </a:cubicBezTo>
                <a:cubicBezTo>
                  <a:pt x="483860" y="480676"/>
                  <a:pt x="481237" y="487700"/>
                  <a:pt x="477117" y="494257"/>
                </a:cubicBezTo>
                <a:cubicBezTo>
                  <a:pt x="472995" y="500813"/>
                  <a:pt x="466907" y="506246"/>
                  <a:pt x="458852" y="510554"/>
                </a:cubicBezTo>
                <a:cubicBezTo>
                  <a:pt x="450797" y="514863"/>
                  <a:pt x="439651" y="517017"/>
                  <a:pt x="425415" y="517017"/>
                </a:cubicBezTo>
                <a:lnTo>
                  <a:pt x="320326" y="517017"/>
                </a:lnTo>
                <a:lnTo>
                  <a:pt x="305152" y="429911"/>
                </a:lnTo>
                <a:lnTo>
                  <a:pt x="382704" y="429911"/>
                </a:lnTo>
                <a:cubicBezTo>
                  <a:pt x="390947" y="429911"/>
                  <a:pt x="395817" y="428037"/>
                  <a:pt x="397316" y="424291"/>
                </a:cubicBezTo>
                <a:cubicBezTo>
                  <a:pt x="398814" y="420544"/>
                  <a:pt x="399564" y="416611"/>
                  <a:pt x="399564" y="412489"/>
                </a:cubicBezTo>
                <a:lnTo>
                  <a:pt x="399564" y="312458"/>
                </a:lnTo>
                <a:lnTo>
                  <a:pt x="86544" y="312458"/>
                </a:lnTo>
                <a:lnTo>
                  <a:pt x="86544" y="517017"/>
                </a:lnTo>
                <a:lnTo>
                  <a:pt x="0" y="5170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sz="500" kern="100" dirty="0">
              <a:solidFill>
                <a:srgbClr val="FFFF00"/>
              </a:solidFill>
              <a:effectLst/>
              <a:latin typeface="A-OTF 新ゴ Pro B" panose="020B0700000000000000" pitchFamily="50" charset="-128"/>
              <a:ea typeface="A-OTF 新ゴ Pro B" panose="020B07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54E5A63-D351-6359-824A-F2B845840A74}"/>
              </a:ext>
            </a:extLst>
          </p:cNvPr>
          <p:cNvSpPr txBox="1"/>
          <p:nvPr/>
        </p:nvSpPr>
        <p:spPr>
          <a:xfrm>
            <a:off x="3210101" y="8959836"/>
            <a:ext cx="19668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TW" sz="800" b="1" dirty="0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Be-</a:t>
            </a:r>
            <a:r>
              <a:rPr kumimoji="1" lang="en-US" altLang="zh-TW" sz="800" b="1" dirty="0" err="1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Clia</a:t>
            </a:r>
            <a:r>
              <a:rPr kumimoji="1" lang="en-US" altLang="zh-TW" sz="800" b="1" dirty="0"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 Ryzen Type-T90v2-R9</a:t>
            </a:r>
            <a:endParaRPr kumimoji="1" lang="en-US" altLang="ja-JP" sz="800" b="1" kern="1200" dirty="0"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en-US" altLang="ja-JP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NVIDIA GeForce RTX 5090 </a:t>
            </a:r>
            <a:r>
              <a:rPr kumimoji="1" lang="ja-JP" altLang="en-US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搭載</a:t>
            </a:r>
            <a:endParaRPr kumimoji="1" lang="en-US" altLang="ja-JP" sz="800" b="1" kern="1200" dirty="0"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オリジナル</a:t>
            </a:r>
            <a:r>
              <a:rPr kumimoji="1" lang="en-US" altLang="ja-JP" sz="800" b="1" kern="1200" dirty="0"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LINE Seed Sans ExtraBold" panose="020B0803020203020204" pitchFamily="34" charset="0"/>
              </a:rPr>
              <a:t>BTO PC</a:t>
            </a:r>
            <a:endParaRPr kumimoji="1" lang="en-US" altLang="zh-TW" sz="800" b="1" kern="1200" dirty="0"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LINE Seed Sans ExtraBold" panose="020B0803020203020204" pitchFamily="34" charset="0"/>
            </a:endParaRP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61D79B77-E33A-894B-8EC8-8CA48D80E164}"/>
              </a:ext>
            </a:extLst>
          </p:cNvPr>
          <p:cNvCxnSpPr/>
          <p:nvPr/>
        </p:nvCxnSpPr>
        <p:spPr>
          <a:xfrm>
            <a:off x="3248759" y="8882829"/>
            <a:ext cx="3741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F84AAB46-9328-F77F-FA4A-E1026F69B659}"/>
              </a:ext>
            </a:extLst>
          </p:cNvPr>
          <p:cNvSpPr txBox="1"/>
          <p:nvPr/>
        </p:nvSpPr>
        <p:spPr>
          <a:xfrm>
            <a:off x="6705259" y="8988079"/>
            <a:ext cx="41212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b="1" kern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LINE Seed Sans ExtraBold" panose="020B0803020203020204" pitchFamily="34" charset="0"/>
              </a:rPr>
              <a:t>税別</a:t>
            </a:r>
            <a:endParaRPr kumimoji="1" lang="en-US" altLang="zh-TW" sz="800" b="1" kern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E797DFFD-B5C1-121E-6939-32CD661EBFA0}"/>
              </a:ext>
            </a:extLst>
          </p:cNvPr>
          <p:cNvSpPr txBox="1"/>
          <p:nvPr/>
        </p:nvSpPr>
        <p:spPr>
          <a:xfrm>
            <a:off x="4925108" y="8911136"/>
            <a:ext cx="19138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b="1" dirty="0"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778</a:t>
            </a:r>
            <a:r>
              <a:rPr kumimoji="1" lang="en-US" altLang="ja-JP" sz="3200" b="1" kern="1200" dirty="0">
                <a:effectLst/>
                <a:latin typeface="Arial" panose="020B0604020202020204" pitchFamily="34" charset="0"/>
                <a:ea typeface="Yu Gothic UI" panose="020B0500000000000000" pitchFamily="50" charset="-128"/>
                <a:cs typeface="Arial" panose="020B0604020202020204" pitchFamily="34" charset="0"/>
              </a:rPr>
              <a:t>,500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0FF672-C0FE-B819-1E3A-3161B821D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01" y="214778"/>
            <a:ext cx="2248168" cy="2082548"/>
          </a:xfrm>
          <a:prstGeom prst="rect">
            <a:avLst/>
          </a:prstGeom>
          <a:effectLst>
            <a:glow rad="101600">
              <a:srgbClr val="0070C0">
                <a:alpha val="60000"/>
              </a:srgbClr>
            </a:glow>
          </a:effectLst>
        </p:spPr>
      </p:pic>
      <p:pic>
        <p:nvPicPr>
          <p:cNvPr id="1026" name="Picture 27">
            <a:extLst>
              <a:ext uri="{FF2B5EF4-FFF2-40B4-BE49-F238E27FC236}">
                <a16:creationId xmlns:a16="http://schemas.microsoft.com/office/drawing/2014/main" id="{F5ED21DA-BFAE-7AF4-98F5-6247A324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7" y="4103116"/>
            <a:ext cx="617163" cy="61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>
            <a:extLst>
              <a:ext uri="{FF2B5EF4-FFF2-40B4-BE49-F238E27FC236}">
                <a16:creationId xmlns:a16="http://schemas.microsoft.com/office/drawing/2014/main" id="{E62529F9-1C9D-10D7-D4D4-E65CCE9F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8" y="5395129"/>
            <a:ext cx="447739" cy="60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02D22F6-5829-2F13-EE8B-FA1935376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7" y="3826703"/>
            <a:ext cx="1821226" cy="2144927"/>
          </a:xfrm>
          <a:prstGeom prst="rect">
            <a:avLst/>
          </a:prstGeom>
        </p:spPr>
      </p:pic>
      <p:pic>
        <p:nvPicPr>
          <p:cNvPr id="5" name="図 1110">
            <a:extLst>
              <a:ext uri="{FF2B5EF4-FFF2-40B4-BE49-F238E27FC236}">
                <a16:creationId xmlns:a16="http://schemas.microsoft.com/office/drawing/2014/main" id="{017DEE31-6AD6-2EED-3505-41967C95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1" y="8103490"/>
            <a:ext cx="634389" cy="4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831390AB-4BBB-BE6F-C3C8-E4221E52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2" y="7341691"/>
            <a:ext cx="617163" cy="61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21CCB693-0748-F130-C663-475354A1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3" y="8633704"/>
            <a:ext cx="447739" cy="60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8D6080-E279-6236-16CA-2536E1726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5" y="7139810"/>
            <a:ext cx="1824691" cy="21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06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2858</TotalTime>
  <Words>1180</Words>
  <Application>Microsoft Office PowerPoint</Application>
  <PresentationFormat>ユーザー設定</PresentationFormat>
  <Paragraphs>59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6" baseType="lpstr">
      <vt:lpstr>A-OTF 新ゴ Pro B</vt:lpstr>
      <vt:lpstr>A-OTF 新ゴ Pro DB</vt:lpstr>
      <vt:lpstr>A-OTF 新ゴ Pro H</vt:lpstr>
      <vt:lpstr>A-OTF 新ゴ Pro M</vt:lpstr>
      <vt:lpstr>A-OTF 新ゴ Pro R</vt:lpstr>
      <vt:lpstr>YDW バナナスリップplus plus</vt:lpstr>
      <vt:lpstr>Yu Gothic UI</vt:lpstr>
      <vt:lpstr>ヒラギノ角ゴ8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Mitsuyama</dc:creator>
  <cp:lastModifiedBy>亮平 千々岩</cp:lastModifiedBy>
  <cp:revision>10</cp:revision>
  <dcterms:created xsi:type="dcterms:W3CDTF">2025-02-18T01:46:40Z</dcterms:created>
  <dcterms:modified xsi:type="dcterms:W3CDTF">2025-08-07T23:35:37Z</dcterms:modified>
</cp:coreProperties>
</file>