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4"/>
  </p:notesMasterIdLst>
  <p:sldIdLst>
    <p:sldId id="302" r:id="rId2"/>
    <p:sldId id="301" r:id="rId3"/>
  </p:sldIdLst>
  <p:sldSz cx="7559675" cy="1069181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wner" initials="O" lastIdx="1" clrIdx="0">
    <p:extLst>
      <p:ext uri="{19B8F6BF-5375-455C-9EA6-DF929625EA0E}">
        <p15:presenceInfo xmlns:p15="http://schemas.microsoft.com/office/powerpoint/2012/main" userId="Own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88B41D"/>
    <a:srgbClr val="57840C"/>
    <a:srgbClr val="22211F"/>
    <a:srgbClr val="313131"/>
    <a:srgbClr val="FFFF99"/>
    <a:srgbClr val="FF0000"/>
    <a:srgbClr val="F79709"/>
    <a:srgbClr val="000066"/>
    <a:srgbClr val="4F81BD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732" autoAdjust="0"/>
    <p:restoredTop sz="94660"/>
  </p:normalViewPr>
  <p:slideViewPr>
    <p:cSldViewPr>
      <p:cViewPr>
        <p:scale>
          <a:sx n="100" d="100"/>
          <a:sy n="100" d="100"/>
        </p:scale>
        <p:origin x="2682" y="-1224"/>
      </p:cViewPr>
      <p:guideLst>
        <p:guide orient="horz" pos="3368"/>
        <p:guide pos="23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69848" cy="6984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ヘッダー プレースホルダー 1">
            <a:extLst>
              <a:ext uri="{FF2B5EF4-FFF2-40B4-BE49-F238E27FC236}">
                <a16:creationId xmlns:a16="http://schemas.microsoft.com/office/drawing/2014/main" id="{D8D82528-7D63-4BAF-8AF8-782B4D3ECCB3}"/>
              </a:ext>
            </a:extLst>
          </p:cNvPr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51163" cy="4968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882" tIns="45942" rIns="91882" bIns="45942" numCol="1" anchor="t" anchorCtr="0" compatLnSpc="1">
            <a:prstTxWarp prst="textNoShape">
              <a:avLst/>
            </a:prstTxWarp>
          </a:bodyPr>
          <a:lstStyle>
            <a:lvl1pPr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2051" name="日付プレースホルダー 2">
            <a:extLst>
              <a:ext uri="{FF2B5EF4-FFF2-40B4-BE49-F238E27FC236}">
                <a16:creationId xmlns:a16="http://schemas.microsoft.com/office/drawing/2014/main" id="{9B6D9815-35E6-4DB9-A7BE-17A58024CBE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4450" y="0"/>
            <a:ext cx="2951163" cy="4968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882" tIns="45942" rIns="91882" bIns="45942" numCol="1" anchor="t" anchorCtr="0" compatLnSpc="1">
            <a:prstTxWarp prst="textNoShape">
              <a:avLst/>
            </a:prstTxWarp>
          </a:bodyPr>
          <a:lstStyle>
            <a:lvl1pPr algn="r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47162779-5B6F-497B-AE3A-8242DDDD62AD}" type="datetime1">
              <a:rPr lang="ja-JP" altLang="en-US"/>
              <a:pPr>
                <a:defRPr/>
              </a:pPr>
              <a:t>2025/7/12</a:t>
            </a:fld>
            <a:endParaRPr lang="ja-JP" altLang="en-US" sz="1200"/>
          </a:p>
        </p:txBody>
      </p:sp>
      <p:sp>
        <p:nvSpPr>
          <p:cNvPr id="2052" name="スライド イメージ プレースホルダー 3">
            <a:extLst>
              <a:ext uri="{FF2B5EF4-FFF2-40B4-BE49-F238E27FC236}">
                <a16:creationId xmlns:a16="http://schemas.microsoft.com/office/drawing/2014/main" id="{40883335-0706-4DC6-901B-AB22CAC6D3B3}"/>
              </a:ext>
            </a:extLst>
          </p:cNvPr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2219325" y="1244600"/>
            <a:ext cx="236855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sp>
      <p:sp>
        <p:nvSpPr>
          <p:cNvPr id="2053" name="ノート プレースホルダー 4">
            <a:extLst>
              <a:ext uri="{FF2B5EF4-FFF2-40B4-BE49-F238E27FC236}">
                <a16:creationId xmlns:a16="http://schemas.microsoft.com/office/drawing/2014/main" id="{1FE77A54-CCE7-4874-8AD6-851C8FB6E906}"/>
              </a:ext>
            </a:extLst>
          </p:cNvPr>
          <p:cNvSpPr>
            <a:spLocks noGrp="1" noRot="1" noChangeAspect="1" noChangeArrowheads="1"/>
          </p:cNvSpPr>
          <p:nvPr/>
        </p:nvSpPr>
        <p:spPr bwMode="auto">
          <a:xfrm>
            <a:off x="679450" y="4784725"/>
            <a:ext cx="5448300" cy="3910013"/>
          </a:xfrm>
          <a:prstGeom prst="rect">
            <a:avLst/>
          </a:prstGeom>
          <a:noFill/>
          <a:ln>
            <a:noFill/>
          </a:ln>
        </p:spPr>
        <p:txBody>
          <a:bodyPr lIns="91882" tIns="45942" rIns="91882" bIns="45942" anchor="ctr"/>
          <a:lstStyle>
            <a:lvl1pPr defTabSz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ja-JP" altLang="en-US"/>
              <a:t>マスター テキストの書式設定</a:t>
            </a:r>
          </a:p>
          <a:p>
            <a:pPr>
              <a:defRPr/>
            </a:pPr>
            <a:r>
              <a:rPr lang="ja-JP" altLang="en-US"/>
              <a:t>第 </a:t>
            </a:r>
            <a:r>
              <a:rPr lang="en-US" altLang="ja-JP" dirty="0"/>
              <a:t>2 </a:t>
            </a:r>
            <a:r>
              <a:rPr lang="ja-JP" altLang="en-US"/>
              <a:t>レベル</a:t>
            </a:r>
          </a:p>
          <a:p>
            <a:pPr>
              <a:defRPr/>
            </a:pPr>
            <a:r>
              <a:rPr lang="ja-JP" altLang="en-US"/>
              <a:t>第 </a:t>
            </a:r>
            <a:r>
              <a:rPr lang="en-US" altLang="ja-JP" dirty="0"/>
              <a:t>3 </a:t>
            </a:r>
            <a:r>
              <a:rPr lang="ja-JP" altLang="en-US"/>
              <a:t>レベル</a:t>
            </a:r>
          </a:p>
          <a:p>
            <a:pPr>
              <a:defRPr/>
            </a:pPr>
            <a:r>
              <a:rPr lang="ja-JP" altLang="en-US"/>
              <a:t>第 </a:t>
            </a:r>
            <a:r>
              <a:rPr lang="en-US" altLang="ja-JP" dirty="0"/>
              <a:t>4 </a:t>
            </a:r>
            <a:r>
              <a:rPr lang="ja-JP" altLang="en-US"/>
              <a:t>レベル</a:t>
            </a:r>
          </a:p>
          <a:p>
            <a:pPr>
              <a:defRPr/>
            </a:pPr>
            <a:r>
              <a:rPr lang="ja-JP" altLang="en-US"/>
              <a:t>第 </a:t>
            </a:r>
            <a:r>
              <a:rPr lang="en-US" altLang="ja-JP" dirty="0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2054" name="フッター プレースホルダー 5">
            <a:extLst>
              <a:ext uri="{FF2B5EF4-FFF2-40B4-BE49-F238E27FC236}">
                <a16:creationId xmlns:a16="http://schemas.microsoft.com/office/drawing/2014/main" id="{010DDE3A-ABFA-4331-AA4F-0D09FCFECB2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2450"/>
            <a:ext cx="2951163" cy="4968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882" tIns="45942" rIns="91882" bIns="45942" numCol="1" anchor="b" anchorCtr="0" compatLnSpc="1">
            <a:prstTxWarp prst="textNoShape">
              <a:avLst/>
            </a:prstTxWarp>
          </a:bodyPr>
          <a:lstStyle>
            <a:lvl1pPr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2055" name="スライド番号プレースホルダー 6">
            <a:extLst>
              <a:ext uri="{FF2B5EF4-FFF2-40B4-BE49-F238E27FC236}">
                <a16:creationId xmlns:a16="http://schemas.microsoft.com/office/drawing/2014/main" id="{53B8E6DC-44FF-4389-B101-73ACA1605E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450" y="9442450"/>
            <a:ext cx="2951163" cy="4968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882" tIns="45942" rIns="91882" bIns="45942" numCol="1" anchor="b" anchorCtr="0" compatLnSpc="1">
            <a:prstTxWarp prst="textNoShape">
              <a:avLst/>
            </a:prstTxWarp>
          </a:bodyPr>
          <a:lstStyle>
            <a:lvl1pPr algn="r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2F1F6FB8-28E6-4502-BE1F-1CF4FBABE520}" type="slidenum">
              <a:rPr lang="ja-JP" altLang="en-US"/>
              <a:pPr>
                <a:defRPr/>
              </a:pPr>
              <a:t>‹#›</a:t>
            </a:fld>
            <a:endParaRPr lang="ja-JP" altLang="en-US" sz="1200"/>
          </a:p>
        </p:txBody>
      </p:sp>
    </p:spTree>
    <p:extLst>
      <p:ext uri="{BB962C8B-B14F-4D97-AF65-F5344CB8AC3E}">
        <p14:creationId xmlns:p14="http://schemas.microsoft.com/office/powerpoint/2010/main" val="1339422274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DE088EA-BB32-456F-AEE8-263A86A34F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4960" y="1749795"/>
            <a:ext cx="5669756" cy="3722335"/>
          </a:xfrm>
        </p:spPr>
        <p:txBody>
          <a:bodyPr anchor="b"/>
          <a:lstStyle>
            <a:lvl1pPr algn="ctr">
              <a:defRPr sz="372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8560D42-EE07-42FE-8EE5-71E0C0C24C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488"/>
            </a:lvl1pPr>
            <a:lvl2pPr marL="283510" indent="0" algn="ctr">
              <a:buNone/>
              <a:defRPr sz="1240"/>
            </a:lvl2pPr>
            <a:lvl3pPr marL="567019" indent="0" algn="ctr">
              <a:buNone/>
              <a:defRPr sz="1116"/>
            </a:lvl3pPr>
            <a:lvl4pPr marL="850529" indent="0" algn="ctr">
              <a:buNone/>
              <a:defRPr sz="992"/>
            </a:lvl4pPr>
            <a:lvl5pPr marL="1134039" indent="0" algn="ctr">
              <a:buNone/>
              <a:defRPr sz="992"/>
            </a:lvl5pPr>
            <a:lvl6pPr marL="1417549" indent="0" algn="ctr">
              <a:buNone/>
              <a:defRPr sz="992"/>
            </a:lvl6pPr>
            <a:lvl7pPr marL="1701058" indent="0" algn="ctr">
              <a:buNone/>
              <a:defRPr sz="992"/>
            </a:lvl7pPr>
            <a:lvl8pPr marL="1984568" indent="0" algn="ctr">
              <a:buNone/>
              <a:defRPr sz="992"/>
            </a:lvl8pPr>
            <a:lvl9pPr marL="2268078" indent="0" algn="ctr">
              <a:buNone/>
              <a:defRPr sz="992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A94EB8A-7FE0-4DF4-AA13-12ECB0BE7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7978E3-3F75-4A0D-94BD-8754002B412E}" type="datetime1">
              <a:rPr lang="ja-JP" altLang="en-US" smtClean="0"/>
              <a:pPr>
                <a:defRPr/>
              </a:pPr>
              <a:t>2025/7/12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B281B4E-4B70-42CA-AE56-D342C9FDE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CF12442-3214-41BA-B97E-3ECA480C9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A5961-23E2-4788-AB9A-AEEEFB251698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536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24BC93D-B978-4C03-AB82-068934EF5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11C2B55-42C0-4E04-A1C5-983C0445C4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28C8E2E-7A94-4DC3-9EB4-B83CF5BF8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988144-94EE-4D30-9361-6000D8699E60}" type="datetime1">
              <a:rPr lang="ja-JP" altLang="en-US" smtClean="0"/>
              <a:pPr>
                <a:defRPr/>
              </a:pPr>
              <a:t>2025/7/12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7E570A0-7455-4938-9C53-E3B0BFB8D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838645D-632F-4EA1-8380-3847E0A5B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F1629-3C7C-49C6-94AE-923B78457F34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75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53AA39A9-CB7A-4E52-B91A-F0439847F1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409892" y="569240"/>
            <a:ext cx="1630055" cy="9060817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40269C09-4640-496E-ACEE-1685F117E4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F0BD3E0-9CA2-4751-9D81-806584360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AA9BE7-304D-4DF5-9736-3527E2E07CC4}" type="datetime1">
              <a:rPr lang="ja-JP" altLang="en-US" smtClean="0"/>
              <a:pPr>
                <a:defRPr/>
              </a:pPr>
              <a:t>2025/7/12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EF8FEDB-D264-4EC9-9B4B-B8121A1F8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E5008CA-DE8B-4D3A-9B84-B6EE152EC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535774-BA25-4DF2-A866-669B5541F0E7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092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A3DE92F-3B43-4080-A19D-75184B426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F968BCC-D9ED-4C51-9AC1-5E373005C2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8F2F0C6-065C-4F87-B666-7F4ACB669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8075BB-3CD5-4CA7-A691-D3E6921D0F2F}" type="datetime1">
              <a:rPr lang="ja-JP" altLang="en-US" smtClean="0"/>
              <a:pPr>
                <a:defRPr/>
              </a:pPr>
              <a:t>2025/7/12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9CE2A00-BFB5-4DF3-AFF7-97F601CFB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6248BBB-8485-445D-820A-739F33DB1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009B32-316C-46C9-9F2A-AC03076C0D58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29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86BCDAD-AF3E-4A08-9CB2-5CC5299D9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790" y="2665530"/>
            <a:ext cx="6520220" cy="4447496"/>
          </a:xfrm>
        </p:spPr>
        <p:txBody>
          <a:bodyPr anchor="b"/>
          <a:lstStyle>
            <a:lvl1pPr>
              <a:defRPr sz="372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6E6F1ED-8BB7-4ECB-9547-18D1F3FB78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790" y="7155102"/>
            <a:ext cx="6520220" cy="2338833"/>
          </a:xfrm>
        </p:spPr>
        <p:txBody>
          <a:bodyPr/>
          <a:lstStyle>
            <a:lvl1pPr marL="0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1pPr>
            <a:lvl2pPr marL="283510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2pPr>
            <a:lvl3pPr marL="567019" indent="0">
              <a:buNone/>
              <a:defRPr sz="1116">
                <a:solidFill>
                  <a:schemeClr val="tx1">
                    <a:tint val="75000"/>
                  </a:schemeClr>
                </a:solidFill>
              </a:defRPr>
            </a:lvl3pPr>
            <a:lvl4pPr marL="850529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4pPr>
            <a:lvl5pPr marL="1134039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5pPr>
            <a:lvl6pPr marL="1417549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6pPr>
            <a:lvl7pPr marL="1701058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7pPr>
            <a:lvl8pPr marL="1984568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8pPr>
            <a:lvl9pPr marL="2268078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20514B-D7E2-41A0-AC2F-347A9187E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7999A7-B118-4595-8F5D-3EA4785052C5}" type="datetime1">
              <a:rPr lang="ja-JP" altLang="en-US" smtClean="0"/>
              <a:pPr>
                <a:defRPr/>
              </a:pPr>
              <a:t>2025/7/12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095EDDD-63E9-483F-B586-E0D4061F0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8F486DF-1245-4C33-8F28-55C532295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9B8DF0-AD75-4419-B5AA-C8AC41C25206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290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F5FF337-5CAB-4DB7-9AA2-4CC0F5307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F215C9-65F3-4DDE-B10F-7083412DA9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6E42E64-AACF-43D7-AD20-A1628E1060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EDC1CAB-B61F-4D10-8560-4D49A60F4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8EE726-064D-4A7A-87F8-C255F47775DA}" type="datetime1">
              <a:rPr lang="ja-JP" altLang="en-US" smtClean="0"/>
              <a:pPr>
                <a:defRPr/>
              </a:pPr>
              <a:t>2025/7/12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5704CB2-7794-4D72-BA0F-BB1C7833F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8BB0636-0B87-4528-BD47-DF7591075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E7228F-84C8-4FAE-A2ED-02A4BA5DB43E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672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610AABB-C804-47E2-B795-0E0670D11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12" y="569241"/>
            <a:ext cx="6520220" cy="2066590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32FB776-3A74-4636-A67C-65989EB76B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0712" y="2620980"/>
            <a:ext cx="3198097" cy="1284502"/>
          </a:xfrm>
        </p:spPr>
        <p:txBody>
          <a:bodyPr anchor="b"/>
          <a:lstStyle>
            <a:lvl1pPr marL="0" indent="0">
              <a:buNone/>
              <a:defRPr sz="1488" b="1"/>
            </a:lvl1pPr>
            <a:lvl2pPr marL="283510" indent="0">
              <a:buNone/>
              <a:defRPr sz="1240" b="1"/>
            </a:lvl2pPr>
            <a:lvl3pPr marL="567019" indent="0">
              <a:buNone/>
              <a:defRPr sz="1116" b="1"/>
            </a:lvl3pPr>
            <a:lvl4pPr marL="850529" indent="0">
              <a:buNone/>
              <a:defRPr sz="992" b="1"/>
            </a:lvl4pPr>
            <a:lvl5pPr marL="1134039" indent="0">
              <a:buNone/>
              <a:defRPr sz="992" b="1"/>
            </a:lvl5pPr>
            <a:lvl6pPr marL="1417549" indent="0">
              <a:buNone/>
              <a:defRPr sz="992" b="1"/>
            </a:lvl6pPr>
            <a:lvl7pPr marL="1701058" indent="0">
              <a:buNone/>
              <a:defRPr sz="992" b="1"/>
            </a:lvl7pPr>
            <a:lvl8pPr marL="1984568" indent="0">
              <a:buNone/>
              <a:defRPr sz="992" b="1"/>
            </a:lvl8pPr>
            <a:lvl9pPr marL="2268078" indent="0">
              <a:buNone/>
              <a:defRPr sz="992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C286AEC-F43D-482A-AF58-56B28A76D3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0712" y="3905482"/>
            <a:ext cx="3198097" cy="5744375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651E5526-8304-49D0-8699-90B8F8F1BB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827085" y="2620980"/>
            <a:ext cx="3213847" cy="1284502"/>
          </a:xfrm>
        </p:spPr>
        <p:txBody>
          <a:bodyPr anchor="b"/>
          <a:lstStyle>
            <a:lvl1pPr marL="0" indent="0">
              <a:buNone/>
              <a:defRPr sz="1488" b="1"/>
            </a:lvl1pPr>
            <a:lvl2pPr marL="283510" indent="0">
              <a:buNone/>
              <a:defRPr sz="1240" b="1"/>
            </a:lvl2pPr>
            <a:lvl3pPr marL="567019" indent="0">
              <a:buNone/>
              <a:defRPr sz="1116" b="1"/>
            </a:lvl3pPr>
            <a:lvl4pPr marL="850529" indent="0">
              <a:buNone/>
              <a:defRPr sz="992" b="1"/>
            </a:lvl4pPr>
            <a:lvl5pPr marL="1134039" indent="0">
              <a:buNone/>
              <a:defRPr sz="992" b="1"/>
            </a:lvl5pPr>
            <a:lvl6pPr marL="1417549" indent="0">
              <a:buNone/>
              <a:defRPr sz="992" b="1"/>
            </a:lvl6pPr>
            <a:lvl7pPr marL="1701058" indent="0">
              <a:buNone/>
              <a:defRPr sz="992" b="1"/>
            </a:lvl7pPr>
            <a:lvl8pPr marL="1984568" indent="0">
              <a:buNone/>
              <a:defRPr sz="992" b="1"/>
            </a:lvl8pPr>
            <a:lvl9pPr marL="2268078" indent="0">
              <a:buNone/>
              <a:defRPr sz="992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3222D7F2-499C-439B-AD26-85C1ED540A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27085" y="3905482"/>
            <a:ext cx="3213847" cy="5744375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03CF98AA-F11F-47FE-9C9E-E915F47B0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861FEA-1BE4-4962-8DDE-A5D55E7527A9}" type="datetime1">
              <a:rPr lang="ja-JP" altLang="en-US" smtClean="0"/>
              <a:pPr>
                <a:defRPr/>
              </a:pPr>
              <a:t>2025/7/12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018672E7-82ED-40C5-8FA1-8F15626EF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95A03317-747F-48F2-986A-2C742282E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843B40-6466-4FC6-B59C-19E25D6395DD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329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5BA8925-0AEE-48EC-8324-80BB8AB12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4584DC0-DEF1-4597-A148-8EAA56E2A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C3B54A-4984-489F-9AD9-FFA51C931E4D}" type="datetime1">
              <a:rPr lang="ja-JP" altLang="en-US" smtClean="0"/>
              <a:pPr>
                <a:defRPr/>
              </a:pPr>
              <a:t>2025/7/12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EEE6680-FC24-47C8-ADD9-5439E1796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B16BA82-589C-4504-90E9-F20D899F2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1808FF-C502-478B-A7FB-5CF5249A89C9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903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A98C46A2-1757-4F15-AEAA-7595C49E2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F2FB7D-6622-44BB-8443-AAE9ABD04C2A}" type="datetime1">
              <a:rPr lang="ja-JP" altLang="en-US" smtClean="0"/>
              <a:pPr>
                <a:defRPr/>
              </a:pPr>
              <a:t>2025/7/12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150BE5D-2126-4240-9384-5F512EFE7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5AD388D-248F-4991-BCA2-B427AAA8E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29A675-E67B-4B29-86A3-5ACA98E69B30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42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5964DFD-CB89-4D97-96C4-4FF9B8466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1984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1E96D20-5DA1-4631-B370-D8934E3388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3847" y="1539424"/>
            <a:ext cx="3827085" cy="7598117"/>
          </a:xfrm>
        </p:spPr>
        <p:txBody>
          <a:bodyPr/>
          <a:lstStyle>
            <a:lvl1pPr>
              <a:defRPr sz="1984"/>
            </a:lvl1pPr>
            <a:lvl2pPr>
              <a:defRPr sz="1736"/>
            </a:lvl2pPr>
            <a:lvl3pPr>
              <a:defRPr sz="1488"/>
            </a:lvl3pPr>
            <a:lvl4pPr>
              <a:defRPr sz="1240"/>
            </a:lvl4pPr>
            <a:lvl5pPr>
              <a:defRPr sz="1240"/>
            </a:lvl5pPr>
            <a:lvl6pPr>
              <a:defRPr sz="1240"/>
            </a:lvl6pPr>
            <a:lvl7pPr>
              <a:defRPr sz="1240"/>
            </a:lvl7pPr>
            <a:lvl8pPr>
              <a:defRPr sz="1240"/>
            </a:lvl8pPr>
            <a:lvl9pPr>
              <a:defRPr sz="124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48D4201-B6A0-414A-ABCB-BE09716A06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992"/>
            </a:lvl1pPr>
            <a:lvl2pPr marL="283510" indent="0">
              <a:buNone/>
              <a:defRPr sz="868"/>
            </a:lvl2pPr>
            <a:lvl3pPr marL="567019" indent="0">
              <a:buNone/>
              <a:defRPr sz="744"/>
            </a:lvl3pPr>
            <a:lvl4pPr marL="850529" indent="0">
              <a:buNone/>
              <a:defRPr sz="620"/>
            </a:lvl4pPr>
            <a:lvl5pPr marL="1134039" indent="0">
              <a:buNone/>
              <a:defRPr sz="620"/>
            </a:lvl5pPr>
            <a:lvl6pPr marL="1417549" indent="0">
              <a:buNone/>
              <a:defRPr sz="620"/>
            </a:lvl6pPr>
            <a:lvl7pPr marL="1701058" indent="0">
              <a:buNone/>
              <a:defRPr sz="620"/>
            </a:lvl7pPr>
            <a:lvl8pPr marL="1984568" indent="0">
              <a:buNone/>
              <a:defRPr sz="620"/>
            </a:lvl8pPr>
            <a:lvl9pPr marL="2268078" indent="0">
              <a:buNone/>
              <a:defRPr sz="62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F3DF43F-2393-4F68-9D60-E85F26FBF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FF1BBD-CBC7-4959-8351-5A736CE0938B}" type="datetime1">
              <a:rPr lang="ja-JP" altLang="en-US" smtClean="0"/>
              <a:pPr>
                <a:defRPr/>
              </a:pPr>
              <a:t>2025/7/12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A45307B-624E-4029-8246-EC548F13E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CCA2B0A-582B-4D30-BF33-B58DCB532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0A148F-D910-440E-A062-BA2BA1E8A13C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9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8BCEA88-44B2-4AE8-B261-49D2CE5C1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1984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63AF882A-CB60-4522-832F-B752A3D792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213847" y="1539424"/>
            <a:ext cx="3827085" cy="7598117"/>
          </a:xfrm>
        </p:spPr>
        <p:txBody>
          <a:bodyPr/>
          <a:lstStyle>
            <a:lvl1pPr marL="0" indent="0">
              <a:buNone/>
              <a:defRPr sz="1984"/>
            </a:lvl1pPr>
            <a:lvl2pPr marL="283510" indent="0">
              <a:buNone/>
              <a:defRPr sz="1736"/>
            </a:lvl2pPr>
            <a:lvl3pPr marL="567019" indent="0">
              <a:buNone/>
              <a:defRPr sz="1488"/>
            </a:lvl3pPr>
            <a:lvl4pPr marL="850529" indent="0">
              <a:buNone/>
              <a:defRPr sz="1240"/>
            </a:lvl4pPr>
            <a:lvl5pPr marL="1134039" indent="0">
              <a:buNone/>
              <a:defRPr sz="1240"/>
            </a:lvl5pPr>
            <a:lvl6pPr marL="1417549" indent="0">
              <a:buNone/>
              <a:defRPr sz="1240"/>
            </a:lvl6pPr>
            <a:lvl7pPr marL="1701058" indent="0">
              <a:buNone/>
              <a:defRPr sz="1240"/>
            </a:lvl7pPr>
            <a:lvl8pPr marL="1984568" indent="0">
              <a:buNone/>
              <a:defRPr sz="1240"/>
            </a:lvl8pPr>
            <a:lvl9pPr marL="2268078" indent="0">
              <a:buNone/>
              <a:defRPr sz="124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099A829-2487-4DF1-873F-731058CB37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992"/>
            </a:lvl1pPr>
            <a:lvl2pPr marL="283510" indent="0">
              <a:buNone/>
              <a:defRPr sz="868"/>
            </a:lvl2pPr>
            <a:lvl3pPr marL="567019" indent="0">
              <a:buNone/>
              <a:defRPr sz="744"/>
            </a:lvl3pPr>
            <a:lvl4pPr marL="850529" indent="0">
              <a:buNone/>
              <a:defRPr sz="620"/>
            </a:lvl4pPr>
            <a:lvl5pPr marL="1134039" indent="0">
              <a:buNone/>
              <a:defRPr sz="620"/>
            </a:lvl5pPr>
            <a:lvl6pPr marL="1417549" indent="0">
              <a:buNone/>
              <a:defRPr sz="620"/>
            </a:lvl6pPr>
            <a:lvl7pPr marL="1701058" indent="0">
              <a:buNone/>
              <a:defRPr sz="620"/>
            </a:lvl7pPr>
            <a:lvl8pPr marL="1984568" indent="0">
              <a:buNone/>
              <a:defRPr sz="620"/>
            </a:lvl8pPr>
            <a:lvl9pPr marL="2268078" indent="0">
              <a:buNone/>
              <a:defRPr sz="62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AACA092-5ED2-40A0-9CBA-815293365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992FBA-136A-4615-B42B-1BCBDE2F7E83}" type="datetime1">
              <a:rPr lang="ja-JP" altLang="en-US" smtClean="0"/>
              <a:pPr>
                <a:defRPr/>
              </a:pPr>
              <a:t>2025/7/12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D8FAB49-4649-454B-B7BF-1E448D5AA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5076F5A-CA79-4C0D-B76D-4AF6256B2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E4DEFA-BC6D-47E7-A9BE-A61E139C1845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390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AAE3B701-EBE2-468D-9FB9-35036AD2C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728" y="569241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48A0743-A733-4AE2-B7DF-C96A896755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26D82B8-8D05-46A8-BE26-CFC78B4800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9728" y="9909727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4CA1D40-5B34-4B97-9DA7-D2C4F69DF1E9}" type="datetime1">
              <a:rPr lang="ja-JP" altLang="en-US" smtClean="0"/>
              <a:pPr>
                <a:defRPr/>
              </a:pPr>
              <a:t>2025/7/12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3F6B9E2-66F9-449F-B552-4CC17FD243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04143" y="9909727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3A823E2-B810-4F81-A847-DEEF453166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9020" y="9909727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E078727-E0AB-4F16-9ECA-F98D7E720520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34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sldNum="0" hdr="0" ftr="0"/>
  <p:txStyles>
    <p:titleStyle>
      <a:lvl1pPr algn="l" defTabSz="567019" rtl="0" eaLnBrk="1" latinLnBrk="0" hangingPunct="1">
        <a:lnSpc>
          <a:spcPct val="90000"/>
        </a:lnSpc>
        <a:spcBef>
          <a:spcPct val="0"/>
        </a:spcBef>
        <a:buNone/>
        <a:defRPr kumimoji="1" sz="272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1755" indent="-141755" algn="l" defTabSz="567019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kumimoji="1"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25265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08774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kumimoji="1" sz="1240" kern="1200">
          <a:solidFill>
            <a:schemeClr val="tx1"/>
          </a:solidFill>
          <a:latin typeface="+mn-lt"/>
          <a:ea typeface="+mn-ea"/>
          <a:cs typeface="+mn-cs"/>
        </a:defRPr>
      </a:lvl3pPr>
      <a:lvl4pPr marL="992284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4pPr>
      <a:lvl5pPr marL="1275794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5pPr>
      <a:lvl6pPr marL="1559303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6pPr>
      <a:lvl7pPr marL="1842813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7pPr>
      <a:lvl8pPr marL="2126323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8pPr>
      <a:lvl9pPr marL="2409833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1pPr>
      <a:lvl2pPr marL="283510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2pPr>
      <a:lvl3pPr marL="567019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3pPr>
      <a:lvl4pPr marL="850529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4pPr>
      <a:lvl5pPr marL="1134039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5pPr>
      <a:lvl6pPr marL="1417549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6pPr>
      <a:lvl7pPr marL="1701058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7pPr>
      <a:lvl8pPr marL="1984568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8pPr>
      <a:lvl9pPr marL="2268078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emf"/><Relationship Id="rId10" Type="http://schemas.openxmlformats.org/officeDocument/2006/relationships/image" Target="../media/image8.jpeg"/><Relationship Id="rId4" Type="http://schemas.openxmlformats.org/officeDocument/2006/relationships/image" Target="https://www.ask-corp.jp/news/images_thumb/ask/2022/220804_nvidia_ogp.jpg" TargetMode="External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.png"/><Relationship Id="rId7" Type="http://schemas.openxmlformats.org/officeDocument/2006/relationships/image" Target="../media/image16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9.JP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CA1336-2AFF-43D8-90AD-C6F136C67F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4" name="図 39">
            <a:extLst>
              <a:ext uri="{FF2B5EF4-FFF2-40B4-BE49-F238E27FC236}">
                <a16:creationId xmlns:a16="http://schemas.microsoft.com/office/drawing/2014/main" id="{82D1BDEF-EDB0-47E9-5EDB-578CED8D64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94"/>
          <a:stretch>
            <a:fillRect/>
          </a:stretch>
        </p:blipFill>
        <p:spPr bwMode="auto">
          <a:xfrm>
            <a:off x="0" y="9955875"/>
            <a:ext cx="7575550" cy="78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9" name="図 39">
            <a:extLst>
              <a:ext uri="{FF2B5EF4-FFF2-40B4-BE49-F238E27FC236}">
                <a16:creationId xmlns:a16="http://schemas.microsoft.com/office/drawing/2014/main" id="{C4D1F390-A1F7-C630-BF84-FB160D4B84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98" b="29417"/>
          <a:stretch>
            <a:fillRect/>
          </a:stretch>
        </p:blipFill>
        <p:spPr bwMode="auto">
          <a:xfrm>
            <a:off x="0" y="1"/>
            <a:ext cx="7575550" cy="2226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60" name="AutoShape 209">
            <a:extLst>
              <a:ext uri="{FF2B5EF4-FFF2-40B4-BE49-F238E27FC236}">
                <a16:creationId xmlns:a16="http://schemas.microsoft.com/office/drawing/2014/main" id="{A7CB8B09-3DF2-A760-265A-882C97B17E50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156249" y="150063"/>
            <a:ext cx="2198687" cy="2049462"/>
          </a:xfrm>
          <a:prstGeom prst="rtTriangle">
            <a:avLst/>
          </a:prstGeom>
          <a:gradFill rotWithShape="1">
            <a:gsLst>
              <a:gs pos="0">
                <a:srgbClr val="FFFF66"/>
              </a:gs>
              <a:gs pos="24815">
                <a:srgbClr val="FFC000"/>
              </a:gs>
              <a:gs pos="48000">
                <a:srgbClr val="FFFF66"/>
              </a:gs>
              <a:gs pos="52000">
                <a:srgbClr val="FFFF00"/>
              </a:gs>
              <a:gs pos="75000">
                <a:srgbClr val="F2F2F2"/>
              </a:gs>
              <a:gs pos="100000">
                <a:srgbClr val="FFFF00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161" name="WordArt 210">
            <a:extLst>
              <a:ext uri="{FF2B5EF4-FFF2-40B4-BE49-F238E27FC236}">
                <a16:creationId xmlns:a16="http://schemas.microsoft.com/office/drawing/2014/main" id="{2B7F9C4B-6998-716A-7971-958908E8B15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4230" y="431154"/>
            <a:ext cx="1368000" cy="360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ja-JP" altLang="en-US" kern="10" dirty="0">
                <a:solidFill>
                  <a:srgbClr val="000000"/>
                </a:solidFill>
                <a:latin typeface="ヒラギノ角ゴ7" panose="020B0700000000000000" pitchFamily="50" charset="-128"/>
                <a:ea typeface="ヒラギノ角ゴ7" panose="020B0700000000000000" pitchFamily="50" charset="-128"/>
              </a:rPr>
              <a:t>最新</a:t>
            </a:r>
            <a:r>
              <a:rPr lang="en-US" altLang="ja-JP" sz="18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7" panose="020B0700000000000000" pitchFamily="50" charset="-128"/>
                <a:ea typeface="ヒラギノ角ゴ7" panose="020B0700000000000000" pitchFamily="50" charset="-128"/>
              </a:rPr>
              <a:t>GPU</a:t>
            </a:r>
            <a:endParaRPr lang="ja-JP" altLang="en-US" sz="1800" kern="10" spc="0" dirty="0">
              <a:ln>
                <a:noFill/>
              </a:ln>
              <a:solidFill>
                <a:srgbClr val="000000"/>
              </a:solidFill>
              <a:effectLst/>
              <a:latin typeface="ヒラギノ角ゴ7" panose="020B0700000000000000" pitchFamily="50" charset="-128"/>
              <a:ea typeface="ヒラギノ角ゴ7" panose="020B0700000000000000" pitchFamily="50" charset="-128"/>
            </a:endParaRPr>
          </a:p>
        </p:txBody>
      </p:sp>
      <p:sp>
        <p:nvSpPr>
          <p:cNvPr id="1162" name="WordArt 211">
            <a:extLst>
              <a:ext uri="{FF2B5EF4-FFF2-40B4-BE49-F238E27FC236}">
                <a16:creationId xmlns:a16="http://schemas.microsoft.com/office/drawing/2014/main" id="{285E7820-E994-20C9-EF4C-9FD352CA7A9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4230" y="897879"/>
            <a:ext cx="612000" cy="288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ja-JP" altLang="en-US" sz="9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7" panose="020B0700000000000000" pitchFamily="50" charset="-128"/>
                <a:ea typeface="ヒラギノ角ゴ7" panose="020B0700000000000000" pitchFamily="50" charset="-128"/>
              </a:rPr>
              <a:t>搭載</a:t>
            </a:r>
          </a:p>
        </p:txBody>
      </p:sp>
      <p:sp>
        <p:nvSpPr>
          <p:cNvPr id="1163" name="WordArt 212">
            <a:extLst>
              <a:ext uri="{FF2B5EF4-FFF2-40B4-BE49-F238E27FC236}">
                <a16:creationId xmlns:a16="http://schemas.microsoft.com/office/drawing/2014/main" id="{45359B4F-42A6-5B96-6EA0-7DB67E8109B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4231" y="1282054"/>
            <a:ext cx="540000" cy="1825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ja-JP" altLang="en-US" sz="9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7" panose="020B0700000000000000" pitchFamily="50" charset="-128"/>
                <a:ea typeface="ヒラギノ角ゴ7" panose="020B0700000000000000" pitchFamily="50" charset="-128"/>
              </a:rPr>
              <a:t>モデル</a:t>
            </a:r>
          </a:p>
        </p:txBody>
      </p:sp>
      <p:pic>
        <p:nvPicPr>
          <p:cNvPr id="1239" name="Picture 215" descr="米国NVIDIA社販売代理店契約締結のお知らせ | 株式会社アスク">
            <a:extLst>
              <a:ext uri="{FF2B5EF4-FFF2-40B4-BE49-F238E27FC236}">
                <a16:creationId xmlns:a16="http://schemas.microsoft.com/office/drawing/2014/main" id="{BBC94880-0AAF-4AB0-9D17-D3C7E1E80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38" b="24416"/>
          <a:stretch>
            <a:fillRect/>
          </a:stretch>
        </p:blipFill>
        <p:spPr bwMode="auto">
          <a:xfrm>
            <a:off x="3106269" y="574137"/>
            <a:ext cx="2015211" cy="4993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2" name="Picture 3">
            <a:extLst>
              <a:ext uri="{FF2B5EF4-FFF2-40B4-BE49-F238E27FC236}">
                <a16:creationId xmlns:a16="http://schemas.microsoft.com/office/drawing/2014/main" id="{999DC0E4-099A-BB4B-236D-50A46D5C6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776" y="248849"/>
            <a:ext cx="1725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5" name="Picture 3">
            <a:extLst>
              <a:ext uri="{FF2B5EF4-FFF2-40B4-BE49-F238E27FC236}">
                <a16:creationId xmlns:a16="http://schemas.microsoft.com/office/drawing/2014/main" id="{9451A9D6-6E30-115F-9ABC-069E3E3A7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409" y="10207861"/>
            <a:ext cx="17240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6" name="WordArt 233">
            <a:extLst>
              <a:ext uri="{FF2B5EF4-FFF2-40B4-BE49-F238E27FC236}">
                <a16:creationId xmlns:a16="http://schemas.microsoft.com/office/drawing/2014/main" id="{9F7FDAD0-7C13-58B0-DA4F-E09EB974046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919884" y="10220561"/>
            <a:ext cx="1373187" cy="3238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270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ja-JP" altLang="en-US" sz="1600" kern="10" spc="0" dirty="0">
                <a:ln>
                  <a:noFill/>
                </a:ln>
                <a:solidFill>
                  <a:srgbClr val="FFFFFF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アプライド株式会社</a:t>
            </a:r>
          </a:p>
          <a:p>
            <a:pPr algn="l" rtl="0">
              <a:buNone/>
            </a:pPr>
            <a:r>
              <a:rPr lang="ja-JP" altLang="en-US" sz="1600" kern="10" spc="0" dirty="0">
                <a:ln>
                  <a:noFill/>
                </a:ln>
                <a:solidFill>
                  <a:srgbClr val="FFFFFF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広域システム営業部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280B5DD-5034-9C36-DD0F-A5BEC4A59EAA}"/>
              </a:ext>
            </a:extLst>
          </p:cNvPr>
          <p:cNvSpPr txBox="1"/>
          <p:nvPr/>
        </p:nvSpPr>
        <p:spPr>
          <a:xfrm>
            <a:off x="926230" y="1155026"/>
            <a:ext cx="6812006" cy="8925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kern="1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ヒラギノ角ゴ8" panose="020B0800000000000000" pitchFamily="50" charset="-128"/>
                <a:ea typeface="ヒラギノ角ゴ8" panose="020B0800000000000000" pitchFamily="50" charset="-128"/>
                <a:cs typeface="LINE Seed Sans ExtraBold" panose="020B0803020203020204" pitchFamily="34" charset="0"/>
              </a:rPr>
              <a:t>NVIDIA RTX PRO 6000</a:t>
            </a:r>
            <a:r>
              <a:rPr lang="ja-JP" altLang="en-US" sz="28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ヒラギノ角ゴ8" panose="020B0800000000000000" pitchFamily="50" charset="-128"/>
                <a:ea typeface="ヒラギノ角ゴ8" panose="020B0800000000000000" pitchFamily="50" charset="-128"/>
                <a:cs typeface="LINE Seed Sans ExtraBold" panose="020B0803020203020204" pitchFamily="34" charset="0"/>
              </a:rPr>
              <a:t> </a:t>
            </a:r>
            <a:r>
              <a:rPr lang="en-US" altLang="ja-JP" sz="28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ヒラギノ角ゴ8" panose="020B0800000000000000" pitchFamily="50" charset="-128"/>
                <a:ea typeface="ヒラギノ角ゴ8" panose="020B0800000000000000" pitchFamily="50" charset="-128"/>
                <a:cs typeface="LINE Seed Sans ExtraBold" panose="020B0803020203020204" pitchFamily="34" charset="0"/>
              </a:rPr>
              <a:t>Blackwell</a:t>
            </a:r>
            <a:r>
              <a:rPr kumimoji="1" lang="ja-JP" altLang="en-US" sz="2800" kern="1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ヒラギノ角ゴ8" panose="020B0800000000000000" pitchFamily="50" charset="-128"/>
                <a:ea typeface="ヒラギノ角ゴ8" panose="020B0800000000000000" pitchFamily="50" charset="-128"/>
                <a:cs typeface="LINE Seed Sans ExtraBold" panose="020B0803020203020204" pitchFamily="34" charset="0"/>
              </a:rPr>
              <a:t>搭載</a:t>
            </a:r>
            <a:endParaRPr kumimoji="1" lang="en-US" altLang="ja-JP" sz="2800" kern="12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ヒラギノ角ゴ8" panose="020B0800000000000000" pitchFamily="50" charset="-128"/>
              <a:ea typeface="ヒラギノ角ゴ8" panose="020B0800000000000000" pitchFamily="50" charset="-128"/>
              <a:cs typeface="LINE Seed Sans ExtraBold" panose="020B0803020203020204" pitchFamily="34" charset="0"/>
            </a:endParaRPr>
          </a:p>
          <a:p>
            <a:pPr algn="ctr"/>
            <a:r>
              <a:rPr lang="en-US" altLang="ja-JP" sz="24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ヒラギノ角ゴ8" panose="020B0800000000000000" pitchFamily="50" charset="-128"/>
                <a:ea typeface="ヒラギノ角ゴ8" panose="020B0800000000000000" pitchFamily="50" charset="-128"/>
                <a:cs typeface="Times New Roman" panose="02020603050405020304" pitchFamily="18" charset="0"/>
              </a:rPr>
              <a:t>【8GPU/4GPU】</a:t>
            </a:r>
            <a:r>
              <a:rPr lang="ja-JP" altLang="en-US" sz="24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ヒラギノ角ゴ8" panose="020B0800000000000000" pitchFamily="50" charset="-128"/>
                <a:ea typeface="ヒラギノ角ゴ8" panose="020B0800000000000000" pitchFamily="50" charset="-128"/>
                <a:cs typeface="Times New Roman" panose="02020603050405020304" pitchFamily="18" charset="0"/>
              </a:rPr>
              <a:t>ラックマウントサーバー</a:t>
            </a:r>
            <a:endParaRPr lang="ja-JP" sz="2400" kern="1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ヒラギノ角ゴ8" panose="020B0800000000000000" pitchFamily="50" charset="-128"/>
              <a:ea typeface="ヒラギノ角ゴ8" panose="020B08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2DCDBDA6-3E00-8F43-598D-56207D300B8E}"/>
              </a:ext>
            </a:extLst>
          </p:cNvPr>
          <p:cNvSpPr/>
          <p:nvPr/>
        </p:nvSpPr>
        <p:spPr>
          <a:xfrm>
            <a:off x="399622" y="2276382"/>
            <a:ext cx="6855784" cy="37892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リーフォーム: 図形 3">
            <a:extLst>
              <a:ext uri="{FF2B5EF4-FFF2-40B4-BE49-F238E27FC236}">
                <a16:creationId xmlns:a16="http://schemas.microsoft.com/office/drawing/2014/main" id="{90947312-A39F-F326-1C97-45577E5CDD7F}"/>
              </a:ext>
            </a:extLst>
          </p:cNvPr>
          <p:cNvSpPr/>
          <p:nvPr/>
        </p:nvSpPr>
        <p:spPr>
          <a:xfrm>
            <a:off x="3115285" y="2272594"/>
            <a:ext cx="4140116" cy="560987"/>
          </a:xfrm>
          <a:custGeom>
            <a:avLst/>
            <a:gdLst>
              <a:gd name="connsiteX0" fmla="*/ 0 w 4140116"/>
              <a:gd name="connsiteY0" fmla="*/ 0 h 727865"/>
              <a:gd name="connsiteX1" fmla="*/ 4140116 w 4140116"/>
              <a:gd name="connsiteY1" fmla="*/ 0 h 727865"/>
              <a:gd name="connsiteX2" fmla="*/ 4140116 w 4140116"/>
              <a:gd name="connsiteY2" fmla="*/ 727865 h 727865"/>
              <a:gd name="connsiteX3" fmla="*/ 73737 w 4140116"/>
              <a:gd name="connsiteY3" fmla="*/ 727865 h 727865"/>
              <a:gd name="connsiteX4" fmla="*/ 0 w 4140116"/>
              <a:gd name="connsiteY4" fmla="*/ 0 h 727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40116" h="727865">
                <a:moveTo>
                  <a:pt x="0" y="0"/>
                </a:moveTo>
                <a:lnTo>
                  <a:pt x="4140116" y="0"/>
                </a:lnTo>
                <a:lnTo>
                  <a:pt x="4140116" y="727865"/>
                </a:lnTo>
                <a:lnTo>
                  <a:pt x="73737" y="727865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2F5627E-D944-7FA5-EAA1-58F3DA40F3D5}"/>
              </a:ext>
            </a:extLst>
          </p:cNvPr>
          <p:cNvSpPr txBox="1"/>
          <p:nvPr/>
        </p:nvSpPr>
        <p:spPr>
          <a:xfrm>
            <a:off x="3214132" y="3601069"/>
            <a:ext cx="3970210" cy="195438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</a:t>
            </a:r>
            <a:r>
              <a:rPr kumimoji="1" lang="en-US" altLang="ja-JP" sz="11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CPU</a:t>
            </a:r>
            <a:r>
              <a:rPr kumimoji="1" lang="ja-JP" altLang="en-US" sz="11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：</a:t>
            </a:r>
            <a:r>
              <a:rPr kumimoji="1" lang="en-US" altLang="ja-JP" sz="11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【2CPU】</a:t>
            </a:r>
            <a:r>
              <a:rPr kumimoji="1" lang="ja-JP" altLang="en-US" sz="11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インテル</a:t>
            </a:r>
            <a:r>
              <a:rPr kumimoji="1" lang="en-US" altLang="ja-JP" sz="11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 Xeon Gold 6530 </a:t>
            </a:r>
          </a:p>
          <a:p>
            <a:r>
              <a:rPr kumimoji="1" lang="ja-JP" altLang="en-US" sz="11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　</a:t>
            </a:r>
            <a:r>
              <a:rPr kumimoji="1" lang="en-US" altLang="ja-JP" sz="11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2.1GHz-4.0GHz/32C/64T/160MB</a:t>
            </a:r>
            <a:endParaRPr lang="en-US" altLang="ja-JP" sz="1100" b="1" dirty="0">
              <a:solidFill>
                <a:srgbClr val="1C1C1C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kumimoji="1" lang="ja-JP" altLang="en-US" sz="11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■メモリ：</a:t>
            </a:r>
            <a:r>
              <a:rPr kumimoji="1" lang="en-US" altLang="ja-JP" sz="11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1024GB</a:t>
            </a:r>
            <a:r>
              <a:rPr kumimoji="1" lang="ja-JP" altLang="en-US" sz="11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（</a:t>
            </a:r>
            <a:r>
              <a:rPr kumimoji="1" lang="en-US" altLang="ja-JP" sz="11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64GB x16</a:t>
            </a:r>
            <a:r>
              <a:rPr kumimoji="1" lang="ja-JP" altLang="en-US" sz="11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）</a:t>
            </a:r>
            <a:r>
              <a:rPr kumimoji="1" lang="en-US" altLang="ja-JP" sz="11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DDR5-5600</a:t>
            </a:r>
          </a:p>
          <a:p>
            <a:r>
              <a:rPr kumimoji="1" lang="ja-JP" altLang="en-US" sz="11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</a:t>
            </a:r>
            <a:r>
              <a:rPr kumimoji="1" lang="en-US" altLang="ja-JP" sz="11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SSD</a:t>
            </a:r>
            <a:r>
              <a:rPr kumimoji="1" lang="ja-JP" altLang="en-US" sz="11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 ：</a:t>
            </a:r>
            <a:r>
              <a:rPr kumimoji="1" lang="en-US" altLang="ja-JP" sz="11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 [2</a:t>
            </a:r>
            <a:r>
              <a:rPr kumimoji="1" lang="ja-JP" altLang="en-US" sz="11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基</a:t>
            </a:r>
            <a:r>
              <a:rPr kumimoji="1" lang="en-US" altLang="ja-JP" sz="11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] 7.68TB U.3 </a:t>
            </a:r>
            <a:r>
              <a:rPr kumimoji="1" lang="en-US" altLang="ja-JP" sz="1100" b="1" dirty="0" err="1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NVMe</a:t>
            </a:r>
            <a:r>
              <a:rPr kumimoji="1" lang="en-US" altLang="ja-JP" sz="11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-SSD</a:t>
            </a:r>
          </a:p>
          <a:p>
            <a:r>
              <a:rPr kumimoji="1" lang="ja-JP" altLang="en-US" sz="11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　</a:t>
            </a:r>
            <a:r>
              <a:rPr kumimoji="1" lang="en-US" altLang="ja-JP" sz="11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R:6,800MB/s | W:2,700MB/s | MTBF:200</a:t>
            </a:r>
            <a:r>
              <a:rPr kumimoji="1" lang="ja-JP" altLang="en-US" sz="11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万時間</a:t>
            </a:r>
            <a:endParaRPr lang="en-US" altLang="ja-JP" sz="1100" b="1" dirty="0">
              <a:solidFill>
                <a:srgbClr val="1C1C1C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kumimoji="1" lang="en-US" altLang="ja-JP" sz="11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■OS</a:t>
            </a:r>
            <a:r>
              <a:rPr kumimoji="1" lang="ja-JP" altLang="en-US" sz="11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： </a:t>
            </a:r>
            <a:r>
              <a:rPr kumimoji="1" lang="en-US" altLang="ja-JP" sz="11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Ubuntu 24.04 LTS </a:t>
            </a:r>
            <a:r>
              <a:rPr kumimoji="1" lang="ja-JP" altLang="en-US" sz="11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インストール代行</a:t>
            </a:r>
            <a:endParaRPr kumimoji="1" lang="en-US" altLang="ja-JP" sz="1100" b="1" dirty="0">
              <a:solidFill>
                <a:srgbClr val="1C1C1C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kumimoji="1" lang="en-US" altLang="ja-JP" sz="11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■GPU</a:t>
            </a:r>
            <a:r>
              <a:rPr kumimoji="1" lang="ja-JP" altLang="en-US" sz="11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：</a:t>
            </a:r>
            <a:r>
              <a:rPr kumimoji="1" lang="en-US" altLang="ja-JP" sz="1100" b="1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【8GPU】NVIDIA RTX PRO 6000 Blackwell </a:t>
            </a:r>
          </a:p>
          <a:p>
            <a:r>
              <a:rPr lang="ja-JP" altLang="en-US" sz="1100" b="1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　</a:t>
            </a:r>
            <a:r>
              <a:rPr kumimoji="1" lang="en-US" altLang="ja-JP" sz="1100" b="1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Max-Q 96GB-GDDR7</a:t>
            </a:r>
          </a:p>
          <a:p>
            <a:r>
              <a:rPr kumimoji="1" lang="en-US" altLang="ja-JP" sz="11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</a:t>
            </a:r>
            <a:r>
              <a:rPr kumimoji="1" lang="ja-JP" altLang="en-US" sz="11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電源：</a:t>
            </a:r>
            <a:r>
              <a:rPr kumimoji="1" lang="en-US" altLang="ja-JP" sz="11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[</a:t>
            </a:r>
            <a:r>
              <a:rPr kumimoji="1" lang="ja-JP" altLang="en-US" sz="11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冗長化（</a:t>
            </a:r>
            <a:r>
              <a:rPr kumimoji="1" lang="en-US" altLang="ja-JP" sz="11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3+1</a:t>
            </a:r>
            <a:r>
              <a:rPr kumimoji="1" lang="ja-JP" altLang="en-US" sz="11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）</a:t>
            </a:r>
            <a:r>
              <a:rPr kumimoji="1" lang="en-US" altLang="ja-JP" sz="11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] 1,800W/200V</a:t>
            </a:r>
            <a:r>
              <a:rPr kumimoji="1" lang="ja-JP" altLang="en-US" sz="11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（</a:t>
            </a:r>
            <a:r>
              <a:rPr kumimoji="1" lang="en-US" altLang="ja-JP" sz="11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1,000W/100V</a:t>
            </a:r>
            <a:r>
              <a:rPr kumimoji="1" lang="ja-JP" altLang="en-US" sz="11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）</a:t>
            </a:r>
            <a:endParaRPr kumimoji="1" lang="en-US" altLang="ja-JP" sz="1100" b="1" dirty="0">
              <a:solidFill>
                <a:srgbClr val="1C1C1C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lang="ja-JP" altLang="en-US" sz="11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　</a:t>
            </a:r>
            <a:r>
              <a:rPr kumimoji="1" lang="en-US" altLang="ja-JP" sz="11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80 Plus Platinum </a:t>
            </a:r>
            <a:r>
              <a:rPr kumimoji="1" lang="ja-JP" altLang="en-US" sz="11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認証</a:t>
            </a:r>
            <a:endParaRPr kumimoji="1" lang="en-US" altLang="ja-JP" sz="1100" b="1" dirty="0">
              <a:solidFill>
                <a:srgbClr val="1C1C1C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kumimoji="1" lang="en-US" altLang="ja-JP" sz="11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■3</a:t>
            </a:r>
            <a:r>
              <a:rPr kumimoji="1" lang="ja-JP" altLang="en-US" sz="11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年間センドバック保証</a:t>
            </a:r>
            <a:endParaRPr lang="en-US" altLang="ja-JP" sz="800" b="1" dirty="0"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grpSp>
        <p:nvGrpSpPr>
          <p:cNvPr id="9" name="グループ化 1454">
            <a:extLst>
              <a:ext uri="{FF2B5EF4-FFF2-40B4-BE49-F238E27FC236}">
                <a16:creationId xmlns:a16="http://schemas.microsoft.com/office/drawing/2014/main" id="{5D97434F-D19E-2C86-326A-38F165466675}"/>
              </a:ext>
            </a:extLst>
          </p:cNvPr>
          <p:cNvGrpSpPr>
            <a:grpSpLocks/>
          </p:cNvGrpSpPr>
          <p:nvPr/>
        </p:nvGrpSpPr>
        <p:grpSpPr bwMode="auto">
          <a:xfrm>
            <a:off x="4102127" y="2934469"/>
            <a:ext cx="625475" cy="550863"/>
            <a:chOff x="2747986" y="5559029"/>
            <a:chExt cx="624916" cy="550768"/>
          </a:xfrm>
        </p:grpSpPr>
        <p:sp>
          <p:nvSpPr>
            <p:cNvPr id="10" name="フリーフォーム: 図形 142879460">
              <a:extLst>
                <a:ext uri="{FF2B5EF4-FFF2-40B4-BE49-F238E27FC236}">
                  <a16:creationId xmlns:a16="http://schemas.microsoft.com/office/drawing/2014/main" id="{F8ABA2B7-9050-034A-849E-74F16D95EC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7986" y="5944775"/>
              <a:ext cx="624916" cy="165022"/>
            </a:xfrm>
            <a:custGeom>
              <a:avLst/>
              <a:gdLst/>
              <a:ahLst/>
              <a:cxnLst/>
              <a:rect l="0" t="0" r="r" b="b"/>
              <a:pathLst>
                <a:path w="6240537" h="1647943">
                  <a:moveTo>
                    <a:pt x="5552607" y="538379"/>
                  </a:moveTo>
                  <a:lnTo>
                    <a:pt x="5552607" y="1217817"/>
                  </a:lnTo>
                  <a:cubicBezTo>
                    <a:pt x="5552607" y="1390813"/>
                    <a:pt x="5635814" y="1487365"/>
                    <a:pt x="5802228" y="1487365"/>
                  </a:cubicBezTo>
                  <a:cubicBezTo>
                    <a:pt x="5846775" y="1487365"/>
                    <a:pt x="5890674" y="1485385"/>
                    <a:pt x="5933914" y="1481424"/>
                  </a:cubicBezTo>
                  <a:cubicBezTo>
                    <a:pt x="5977166" y="1477464"/>
                    <a:pt x="6013848" y="1471511"/>
                    <a:pt x="6043986" y="1463591"/>
                  </a:cubicBezTo>
                  <a:lnTo>
                    <a:pt x="6043986" y="538379"/>
                  </a:lnTo>
                  <a:lnTo>
                    <a:pt x="6240537" y="538379"/>
                  </a:lnTo>
                  <a:lnTo>
                    <a:pt x="6240537" y="1586407"/>
                  </a:lnTo>
                  <a:cubicBezTo>
                    <a:pt x="6181569" y="1607537"/>
                    <a:pt x="6113444" y="1622726"/>
                    <a:pt x="6036122" y="1631962"/>
                  </a:cubicBezTo>
                  <a:cubicBezTo>
                    <a:pt x="5958597" y="1642540"/>
                    <a:pt x="5880463" y="1647828"/>
                    <a:pt x="5802228" y="1647803"/>
                  </a:cubicBezTo>
                  <a:cubicBezTo>
                    <a:pt x="5655474" y="1647803"/>
                    <a:pt x="5544096" y="1600792"/>
                    <a:pt x="5468093" y="1526839"/>
                  </a:cubicBezTo>
                  <a:cubicBezTo>
                    <a:pt x="5392091" y="1452886"/>
                    <a:pt x="5354089" y="1340634"/>
                    <a:pt x="5354089" y="1190096"/>
                  </a:cubicBezTo>
                  <a:lnTo>
                    <a:pt x="5354089" y="538366"/>
                  </a:lnTo>
                  <a:lnTo>
                    <a:pt x="5552607" y="538366"/>
                  </a:lnTo>
                  <a:moveTo>
                    <a:pt x="2507631" y="538366"/>
                  </a:moveTo>
                  <a:lnTo>
                    <a:pt x="2507631" y="1217805"/>
                  </a:lnTo>
                  <a:cubicBezTo>
                    <a:pt x="2507631" y="1390800"/>
                    <a:pt x="2590838" y="1487352"/>
                    <a:pt x="2757252" y="1487352"/>
                  </a:cubicBezTo>
                  <a:cubicBezTo>
                    <a:pt x="2801798" y="1487352"/>
                    <a:pt x="2845698" y="1485372"/>
                    <a:pt x="2888937" y="1481412"/>
                  </a:cubicBezTo>
                  <a:cubicBezTo>
                    <a:pt x="2932177" y="1477451"/>
                    <a:pt x="2968872" y="1471498"/>
                    <a:pt x="2999009" y="1463578"/>
                  </a:cubicBezTo>
                  <a:lnTo>
                    <a:pt x="2999009" y="538379"/>
                  </a:lnTo>
                  <a:lnTo>
                    <a:pt x="3195561" y="538379"/>
                  </a:lnTo>
                  <a:lnTo>
                    <a:pt x="3195561" y="1586407"/>
                  </a:lnTo>
                  <a:cubicBezTo>
                    <a:pt x="3136580" y="1607537"/>
                    <a:pt x="3068454" y="1622726"/>
                    <a:pt x="2991145" y="1631962"/>
                  </a:cubicBezTo>
                  <a:cubicBezTo>
                    <a:pt x="2913621" y="1642540"/>
                    <a:pt x="2835487" y="1647828"/>
                    <a:pt x="2757252" y="1647803"/>
                  </a:cubicBezTo>
                  <a:cubicBezTo>
                    <a:pt x="2610498" y="1647803"/>
                    <a:pt x="2499107" y="1600792"/>
                    <a:pt x="2423117" y="1526839"/>
                  </a:cubicBezTo>
                  <a:cubicBezTo>
                    <a:pt x="2347114" y="1452886"/>
                    <a:pt x="2309113" y="1340634"/>
                    <a:pt x="2309113" y="1190096"/>
                  </a:cubicBezTo>
                  <a:lnTo>
                    <a:pt x="2309113" y="538366"/>
                  </a:lnTo>
                  <a:lnTo>
                    <a:pt x="2507631" y="538366"/>
                  </a:lnTo>
                  <a:close/>
                  <a:moveTo>
                    <a:pt x="4746588" y="187789"/>
                  </a:moveTo>
                  <a:lnTo>
                    <a:pt x="4569367" y="220160"/>
                  </a:lnTo>
                  <a:lnTo>
                    <a:pt x="4568974" y="1300636"/>
                  </a:lnTo>
                  <a:cubicBezTo>
                    <a:pt x="4568974" y="1507970"/>
                    <a:pt x="4680378" y="1643868"/>
                    <a:pt x="4925395" y="1643868"/>
                  </a:cubicBezTo>
                  <a:cubicBezTo>
                    <a:pt x="4985682" y="1643868"/>
                    <a:pt x="5102565" y="1627389"/>
                    <a:pt x="5172023" y="1615508"/>
                  </a:cubicBezTo>
                  <a:lnTo>
                    <a:pt x="5148621" y="1475650"/>
                  </a:lnTo>
                  <a:cubicBezTo>
                    <a:pt x="5147264" y="1481143"/>
                    <a:pt x="4992252" y="1496984"/>
                    <a:pt x="4909553" y="1492436"/>
                  </a:cubicBezTo>
                  <a:cubicBezTo>
                    <a:pt x="4826840" y="1487876"/>
                    <a:pt x="4752220" y="1419952"/>
                    <a:pt x="4745003" y="1350177"/>
                  </a:cubicBezTo>
                  <a:lnTo>
                    <a:pt x="4745396" y="696863"/>
                  </a:lnTo>
                  <a:lnTo>
                    <a:pt x="5153783" y="696863"/>
                  </a:lnTo>
                  <a:lnTo>
                    <a:pt x="5153783" y="538239"/>
                  </a:lnTo>
                  <a:lnTo>
                    <a:pt x="4745396" y="538239"/>
                  </a:lnTo>
                  <a:lnTo>
                    <a:pt x="4746588" y="187802"/>
                  </a:lnTo>
                  <a:lnTo>
                    <a:pt x="4746588" y="187789"/>
                  </a:lnTo>
                  <a:close/>
                  <a:moveTo>
                    <a:pt x="1344772" y="0"/>
                  </a:moveTo>
                  <a:lnTo>
                    <a:pt x="1146141" y="32371"/>
                  </a:lnTo>
                  <a:lnTo>
                    <a:pt x="1146141" y="1586407"/>
                  </a:lnTo>
                  <a:cubicBezTo>
                    <a:pt x="1262758" y="1627350"/>
                    <a:pt x="1386604" y="1647943"/>
                    <a:pt x="1517643" y="1647943"/>
                  </a:cubicBezTo>
                  <a:cubicBezTo>
                    <a:pt x="1540068" y="1647943"/>
                    <a:pt x="1561783" y="1647164"/>
                    <a:pt x="1582661" y="1645542"/>
                  </a:cubicBezTo>
                  <a:lnTo>
                    <a:pt x="1582661" y="1645158"/>
                  </a:lnTo>
                  <a:cubicBezTo>
                    <a:pt x="1970107" y="1647023"/>
                    <a:pt x="2170629" y="1337632"/>
                    <a:pt x="2118764" y="978572"/>
                  </a:cubicBezTo>
                  <a:cubicBezTo>
                    <a:pt x="2078010" y="725338"/>
                    <a:pt x="1869307" y="511463"/>
                    <a:pt x="1625102" y="511463"/>
                  </a:cubicBezTo>
                  <a:cubicBezTo>
                    <a:pt x="1528120" y="511463"/>
                    <a:pt x="1450798" y="537894"/>
                    <a:pt x="1393149" y="559023"/>
                  </a:cubicBezTo>
                  <a:cubicBezTo>
                    <a:pt x="1376736" y="565243"/>
                    <a:pt x="1360589" y="572174"/>
                    <a:pt x="1344772" y="579795"/>
                  </a:cubicBezTo>
                  <a:lnTo>
                    <a:pt x="1344772" y="0"/>
                  </a:lnTo>
                  <a:close/>
                  <a:moveTo>
                    <a:pt x="1623110" y="672105"/>
                  </a:moveTo>
                  <a:cubicBezTo>
                    <a:pt x="1841085" y="682926"/>
                    <a:pt x="1928415" y="876118"/>
                    <a:pt x="1935201" y="1066079"/>
                  </a:cubicBezTo>
                  <a:cubicBezTo>
                    <a:pt x="1944460" y="1325790"/>
                    <a:pt x="1764474" y="1508954"/>
                    <a:pt x="1521613" y="1487314"/>
                  </a:cubicBezTo>
                  <a:cubicBezTo>
                    <a:pt x="1465537" y="1482319"/>
                    <a:pt x="1406366" y="1480262"/>
                    <a:pt x="1344772" y="1465724"/>
                  </a:cubicBezTo>
                  <a:lnTo>
                    <a:pt x="1344772" y="750823"/>
                  </a:lnTo>
                  <a:cubicBezTo>
                    <a:pt x="1370901" y="728402"/>
                    <a:pt x="1400493" y="710450"/>
                    <a:pt x="1432394" y="697680"/>
                  </a:cubicBezTo>
                  <a:cubicBezTo>
                    <a:pt x="1478259" y="680511"/>
                    <a:pt x="1541996" y="668081"/>
                    <a:pt x="1623110" y="672118"/>
                  </a:cubicBezTo>
                  <a:lnTo>
                    <a:pt x="1623110" y="672105"/>
                  </a:lnTo>
                  <a:close/>
                  <a:moveTo>
                    <a:pt x="3661382" y="1619941"/>
                  </a:moveTo>
                  <a:lnTo>
                    <a:pt x="3462877" y="1619941"/>
                  </a:lnTo>
                  <a:lnTo>
                    <a:pt x="3462877" y="581954"/>
                  </a:lnTo>
                  <a:cubicBezTo>
                    <a:pt x="3523138" y="560825"/>
                    <a:pt x="3589971" y="545648"/>
                    <a:pt x="3663348" y="536399"/>
                  </a:cubicBezTo>
                  <a:cubicBezTo>
                    <a:pt x="3738044" y="525834"/>
                    <a:pt x="3814693" y="520558"/>
                    <a:pt x="3893309" y="520558"/>
                  </a:cubicBezTo>
                  <a:cubicBezTo>
                    <a:pt x="4186830" y="520558"/>
                    <a:pt x="4333584" y="667800"/>
                    <a:pt x="4333584" y="962284"/>
                  </a:cubicBezTo>
                  <a:lnTo>
                    <a:pt x="4333584" y="1619941"/>
                  </a:lnTo>
                  <a:lnTo>
                    <a:pt x="4137032" y="1619941"/>
                  </a:lnTo>
                  <a:lnTo>
                    <a:pt x="4137032" y="934550"/>
                  </a:lnTo>
                  <a:cubicBezTo>
                    <a:pt x="4137032" y="765514"/>
                    <a:pt x="4055791" y="680997"/>
                    <a:pt x="3893309" y="680997"/>
                  </a:cubicBezTo>
                  <a:cubicBezTo>
                    <a:pt x="3850069" y="680997"/>
                    <a:pt x="3808136" y="682977"/>
                    <a:pt x="3767521" y="686950"/>
                  </a:cubicBezTo>
                  <a:cubicBezTo>
                    <a:pt x="3726894" y="690910"/>
                    <a:pt x="3691519" y="696186"/>
                    <a:pt x="3661382" y="702790"/>
                  </a:cubicBezTo>
                  <a:lnTo>
                    <a:pt x="3661382" y="1619941"/>
                  </a:lnTo>
                  <a:close/>
                  <a:moveTo>
                    <a:pt x="198518" y="538379"/>
                  </a:moveTo>
                  <a:lnTo>
                    <a:pt x="198518" y="1217817"/>
                  </a:lnTo>
                  <a:cubicBezTo>
                    <a:pt x="198518" y="1390813"/>
                    <a:pt x="281725" y="1487365"/>
                    <a:pt x="448139" y="1487365"/>
                  </a:cubicBezTo>
                  <a:cubicBezTo>
                    <a:pt x="492685" y="1487365"/>
                    <a:pt x="536585" y="1485385"/>
                    <a:pt x="579825" y="1481424"/>
                  </a:cubicBezTo>
                  <a:cubicBezTo>
                    <a:pt x="623077" y="1477464"/>
                    <a:pt x="659759" y="1471511"/>
                    <a:pt x="689896" y="1463591"/>
                  </a:cubicBezTo>
                  <a:lnTo>
                    <a:pt x="689896" y="538379"/>
                  </a:lnTo>
                  <a:lnTo>
                    <a:pt x="886448" y="538379"/>
                  </a:lnTo>
                  <a:lnTo>
                    <a:pt x="886448" y="1586407"/>
                  </a:lnTo>
                  <a:cubicBezTo>
                    <a:pt x="827480" y="1607537"/>
                    <a:pt x="759341" y="1622726"/>
                    <a:pt x="682032" y="1631962"/>
                  </a:cubicBezTo>
                  <a:cubicBezTo>
                    <a:pt x="604511" y="1642540"/>
                    <a:pt x="526369" y="1647828"/>
                    <a:pt x="448139" y="1647803"/>
                  </a:cubicBezTo>
                  <a:cubicBezTo>
                    <a:pt x="301385" y="1647803"/>
                    <a:pt x="189994" y="1600792"/>
                    <a:pt x="114004" y="1526839"/>
                  </a:cubicBezTo>
                  <a:cubicBezTo>
                    <a:pt x="38001" y="1452886"/>
                    <a:pt x="0" y="1340634"/>
                    <a:pt x="0" y="1190096"/>
                  </a:cubicBezTo>
                  <a:lnTo>
                    <a:pt x="0" y="538366"/>
                  </a:lnTo>
                  <a:lnTo>
                    <a:pt x="198518" y="538366"/>
                  </a:lnTo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6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grpSp>
          <p:nvGrpSpPr>
            <p:cNvPr id="11" name="グループ化 600738492">
              <a:extLst>
                <a:ext uri="{FF2B5EF4-FFF2-40B4-BE49-F238E27FC236}">
                  <a16:creationId xmlns:a16="http://schemas.microsoft.com/office/drawing/2014/main" id="{8C3E9390-0917-61AE-15B3-B088259B61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70615" y="5559029"/>
              <a:ext cx="379518" cy="379512"/>
              <a:chOff x="2870615" y="5559029"/>
              <a:chExt cx="379518" cy="379512"/>
            </a:xfrm>
          </p:grpSpPr>
          <p:sp>
            <p:nvSpPr>
              <p:cNvPr id="12" name="フリーフォーム: 図形 993097357">
                <a:extLst>
                  <a:ext uri="{FF2B5EF4-FFF2-40B4-BE49-F238E27FC236}">
                    <a16:creationId xmlns:a16="http://schemas.microsoft.com/office/drawing/2014/main" id="{5445553A-3DBD-8CA1-B172-28A62F0D54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0615" y="5559029"/>
                <a:ext cx="379518" cy="379512"/>
              </a:xfrm>
              <a:custGeom>
                <a:avLst/>
                <a:gdLst>
                  <a:gd name="T0" fmla="*/ 379518 w 379518"/>
                  <a:gd name="T1" fmla="*/ 189758 h 379512"/>
                  <a:gd name="T2" fmla="*/ 189760 w 379518"/>
                  <a:gd name="T3" fmla="*/ 379512 h 379512"/>
                  <a:gd name="T4" fmla="*/ 0 w 379518"/>
                  <a:gd name="T5" fmla="*/ 189758 h 379512"/>
                  <a:gd name="T6" fmla="*/ 189760 w 379518"/>
                  <a:gd name="T7" fmla="*/ 0 h 379512"/>
                  <a:gd name="T8" fmla="*/ 379518 w 379518"/>
                  <a:gd name="T9" fmla="*/ 189758 h 3795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79518" h="379512">
                    <a:moveTo>
                      <a:pt x="379518" y="189758"/>
                    </a:moveTo>
                    <a:cubicBezTo>
                      <a:pt x="379518" y="294554"/>
                      <a:pt x="294561" y="379512"/>
                      <a:pt x="189760" y="379512"/>
                    </a:cubicBezTo>
                    <a:cubicBezTo>
                      <a:pt x="84955" y="379512"/>
                      <a:pt x="0" y="294554"/>
                      <a:pt x="0" y="189758"/>
                    </a:cubicBezTo>
                    <a:cubicBezTo>
                      <a:pt x="0" y="84957"/>
                      <a:pt x="84958" y="0"/>
                      <a:pt x="189760" y="0"/>
                    </a:cubicBezTo>
                    <a:cubicBezTo>
                      <a:pt x="294563" y="0"/>
                      <a:pt x="379518" y="84957"/>
                      <a:pt x="379518" y="189758"/>
                    </a:cubicBezTo>
                    <a:close/>
                  </a:path>
                </a:pathLst>
              </a:custGeom>
              <a:solidFill>
                <a:srgbClr val="DD48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51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" name="フリーフォーム: 図形 592122789">
                <a:extLst>
                  <a:ext uri="{FF2B5EF4-FFF2-40B4-BE49-F238E27FC236}">
                    <a16:creationId xmlns:a16="http://schemas.microsoft.com/office/drawing/2014/main" id="{361092CE-7FA4-50FA-488D-8B41999897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6005" y="5611701"/>
                <a:ext cx="264178" cy="274161"/>
              </a:xfrm>
              <a:custGeom>
                <a:avLst/>
                <a:gdLst>
                  <a:gd name="T0" fmla="*/ 25339 w 264178"/>
                  <a:gd name="T1" fmla="*/ 111747 h 274161"/>
                  <a:gd name="T2" fmla="*/ 0 w 264178"/>
                  <a:gd name="T3" fmla="*/ 137086 h 274161"/>
                  <a:gd name="T4" fmla="*/ 25339 w 264178"/>
                  <a:gd name="T5" fmla="*/ 162419 h 274161"/>
                  <a:gd name="T6" fmla="*/ 50672 w 264178"/>
                  <a:gd name="T7" fmla="*/ 137086 h 274161"/>
                  <a:gd name="T8" fmla="*/ 25339 w 264178"/>
                  <a:gd name="T9" fmla="*/ 111747 h 274161"/>
                  <a:gd name="T10" fmla="*/ 206228 w 264178"/>
                  <a:gd name="T11" fmla="*/ 226892 h 274161"/>
                  <a:gd name="T12" fmla="*/ 196954 w 264178"/>
                  <a:gd name="T13" fmla="*/ 261489 h 274161"/>
                  <a:gd name="T14" fmla="*/ 231551 w 264178"/>
                  <a:gd name="T15" fmla="*/ 270762 h 274161"/>
                  <a:gd name="T16" fmla="*/ 240825 w 264178"/>
                  <a:gd name="T17" fmla="*/ 236164 h 274161"/>
                  <a:gd name="T18" fmla="*/ 206228 w 264178"/>
                  <a:gd name="T19" fmla="*/ 226892 h 274161"/>
                  <a:gd name="T20" fmla="*/ 80370 w 264178"/>
                  <a:gd name="T21" fmla="*/ 137086 h 274161"/>
                  <a:gd name="T22" fmla="*/ 111834 w 264178"/>
                  <a:gd name="T23" fmla="*/ 76536 h 274161"/>
                  <a:gd name="T24" fmla="*/ 93312 w 264178"/>
                  <a:gd name="T25" fmla="*/ 45514 h 274161"/>
                  <a:gd name="T26" fmla="*/ 47800 w 264178"/>
                  <a:gd name="T27" fmla="*/ 109489 h 274161"/>
                  <a:gd name="T28" fmla="*/ 60917 w 264178"/>
                  <a:gd name="T29" fmla="*/ 137084 h 274161"/>
                  <a:gd name="T30" fmla="*/ 47800 w 264178"/>
                  <a:gd name="T31" fmla="*/ 164675 h 274161"/>
                  <a:gd name="T32" fmla="*/ 93312 w 264178"/>
                  <a:gd name="T33" fmla="*/ 228659 h 274161"/>
                  <a:gd name="T34" fmla="*/ 111834 w 264178"/>
                  <a:gd name="T35" fmla="*/ 197628 h 274161"/>
                  <a:gd name="T36" fmla="*/ 80370 w 264178"/>
                  <a:gd name="T37" fmla="*/ 137086 h 274161"/>
                  <a:gd name="T38" fmla="*/ 154370 w 264178"/>
                  <a:gd name="T39" fmla="*/ 63079 h 274161"/>
                  <a:gd name="T40" fmla="*/ 228076 w 264178"/>
                  <a:gd name="T41" fmla="*/ 130522 h 274161"/>
                  <a:gd name="T42" fmla="*/ 264175 w 264178"/>
                  <a:gd name="T43" fmla="*/ 129989 h 274161"/>
                  <a:gd name="T44" fmla="*/ 231477 w 264178"/>
                  <a:gd name="T45" fmla="*/ 58606 h 274161"/>
                  <a:gd name="T46" fmla="*/ 201099 w 264178"/>
                  <a:gd name="T47" fmla="*/ 56145 h 274161"/>
                  <a:gd name="T48" fmla="*/ 183772 w 264178"/>
                  <a:gd name="T49" fmla="*/ 31026 h 274161"/>
                  <a:gd name="T50" fmla="*/ 154368 w 264178"/>
                  <a:gd name="T51" fmla="*/ 27028 h 274161"/>
                  <a:gd name="T52" fmla="*/ 105594 w 264178"/>
                  <a:gd name="T53" fmla="*/ 38416 h 274161"/>
                  <a:gd name="T54" fmla="*/ 123197 w 264178"/>
                  <a:gd name="T55" fmla="*/ 69963 h 274161"/>
                  <a:gd name="T56" fmla="*/ 154370 w 264178"/>
                  <a:gd name="T57" fmla="*/ 63079 h 274161"/>
                  <a:gd name="T58" fmla="*/ 154370 w 264178"/>
                  <a:gd name="T59" fmla="*/ 211087 h 274161"/>
                  <a:gd name="T60" fmla="*/ 123199 w 264178"/>
                  <a:gd name="T61" fmla="*/ 204203 h 274161"/>
                  <a:gd name="T62" fmla="*/ 105595 w 264178"/>
                  <a:gd name="T63" fmla="*/ 235747 h 274161"/>
                  <a:gd name="T64" fmla="*/ 154371 w 264178"/>
                  <a:gd name="T65" fmla="*/ 247147 h 274161"/>
                  <a:gd name="T66" fmla="*/ 183774 w 264178"/>
                  <a:gd name="T67" fmla="*/ 243139 h 274161"/>
                  <a:gd name="T68" fmla="*/ 201099 w 264178"/>
                  <a:gd name="T69" fmla="*/ 218020 h 274161"/>
                  <a:gd name="T70" fmla="*/ 231477 w 264178"/>
                  <a:gd name="T71" fmla="*/ 215559 h 274161"/>
                  <a:gd name="T72" fmla="*/ 264178 w 264178"/>
                  <a:gd name="T73" fmla="*/ 144175 h 274161"/>
                  <a:gd name="T74" fmla="*/ 228069 w 264178"/>
                  <a:gd name="T75" fmla="*/ 143643 h 274161"/>
                  <a:gd name="T76" fmla="*/ 154370 w 264178"/>
                  <a:gd name="T77" fmla="*/ 211085 h 274161"/>
                  <a:gd name="T78" fmla="*/ 206219 w 264178"/>
                  <a:gd name="T79" fmla="*/ 47265 h 274161"/>
                  <a:gd name="T80" fmla="*/ 240816 w 264178"/>
                  <a:gd name="T81" fmla="*/ 38000 h 274161"/>
                  <a:gd name="T82" fmla="*/ 231551 w 264178"/>
                  <a:gd name="T83" fmla="*/ 3395 h 274161"/>
                  <a:gd name="T84" fmla="*/ 196946 w 264178"/>
                  <a:gd name="T85" fmla="*/ 12674 h 274161"/>
                  <a:gd name="T86" fmla="*/ 206219 w 264178"/>
                  <a:gd name="T87" fmla="*/ 47265 h 27416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64178" h="274161">
                    <a:moveTo>
                      <a:pt x="25339" y="111747"/>
                    </a:moveTo>
                    <a:cubicBezTo>
                      <a:pt x="11341" y="111747"/>
                      <a:pt x="0" y="123088"/>
                      <a:pt x="0" y="137086"/>
                    </a:cubicBezTo>
                    <a:cubicBezTo>
                      <a:pt x="0" y="151077"/>
                      <a:pt x="11341" y="162419"/>
                      <a:pt x="25339" y="162419"/>
                    </a:cubicBezTo>
                    <a:cubicBezTo>
                      <a:pt x="39331" y="162419"/>
                      <a:pt x="50672" y="151077"/>
                      <a:pt x="50672" y="137086"/>
                    </a:cubicBezTo>
                    <a:cubicBezTo>
                      <a:pt x="50672" y="123088"/>
                      <a:pt x="39331" y="111747"/>
                      <a:pt x="25339" y="111747"/>
                    </a:cubicBezTo>
                    <a:close/>
                    <a:moveTo>
                      <a:pt x="206228" y="226892"/>
                    </a:moveTo>
                    <a:cubicBezTo>
                      <a:pt x="194111" y="233892"/>
                      <a:pt x="189955" y="249378"/>
                      <a:pt x="196954" y="261489"/>
                    </a:cubicBezTo>
                    <a:cubicBezTo>
                      <a:pt x="203947" y="273607"/>
                      <a:pt x="219433" y="277761"/>
                      <a:pt x="231551" y="270762"/>
                    </a:cubicBezTo>
                    <a:cubicBezTo>
                      <a:pt x="243668" y="263770"/>
                      <a:pt x="247823" y="248284"/>
                      <a:pt x="240825" y="236164"/>
                    </a:cubicBezTo>
                    <a:cubicBezTo>
                      <a:pt x="233832" y="224055"/>
                      <a:pt x="218337" y="219901"/>
                      <a:pt x="206228" y="226892"/>
                    </a:cubicBezTo>
                    <a:close/>
                    <a:moveTo>
                      <a:pt x="80370" y="137086"/>
                    </a:moveTo>
                    <a:cubicBezTo>
                      <a:pt x="80370" y="112050"/>
                      <a:pt x="92807" y="89930"/>
                      <a:pt x="111834" y="76536"/>
                    </a:cubicBezTo>
                    <a:lnTo>
                      <a:pt x="93312" y="45514"/>
                    </a:lnTo>
                    <a:cubicBezTo>
                      <a:pt x="71147" y="60331"/>
                      <a:pt x="54654" y="82972"/>
                      <a:pt x="47800" y="109489"/>
                    </a:cubicBezTo>
                    <a:cubicBezTo>
                      <a:pt x="55798" y="116014"/>
                      <a:pt x="60917" y="125949"/>
                      <a:pt x="60917" y="137084"/>
                    </a:cubicBezTo>
                    <a:cubicBezTo>
                      <a:pt x="60917" y="148214"/>
                      <a:pt x="55798" y="158149"/>
                      <a:pt x="47800" y="164675"/>
                    </a:cubicBezTo>
                    <a:cubicBezTo>
                      <a:pt x="54645" y="191199"/>
                      <a:pt x="71138" y="213842"/>
                      <a:pt x="93312" y="228659"/>
                    </a:cubicBezTo>
                    <a:lnTo>
                      <a:pt x="111834" y="197628"/>
                    </a:lnTo>
                    <a:cubicBezTo>
                      <a:pt x="92807" y="184242"/>
                      <a:pt x="80370" y="162123"/>
                      <a:pt x="80370" y="137086"/>
                    </a:cubicBezTo>
                    <a:close/>
                    <a:moveTo>
                      <a:pt x="154370" y="63079"/>
                    </a:moveTo>
                    <a:cubicBezTo>
                      <a:pt x="193029" y="63079"/>
                      <a:pt x="224747" y="92719"/>
                      <a:pt x="228076" y="130522"/>
                    </a:cubicBezTo>
                    <a:lnTo>
                      <a:pt x="264175" y="129989"/>
                    </a:lnTo>
                    <a:cubicBezTo>
                      <a:pt x="262401" y="102082"/>
                      <a:pt x="250208" y="77028"/>
                      <a:pt x="231477" y="58606"/>
                    </a:cubicBezTo>
                    <a:cubicBezTo>
                      <a:pt x="221843" y="62245"/>
                      <a:pt x="210715" y="61688"/>
                      <a:pt x="201099" y="56145"/>
                    </a:cubicBezTo>
                    <a:cubicBezTo>
                      <a:pt x="191465" y="50585"/>
                      <a:pt x="185423" y="41206"/>
                      <a:pt x="183772" y="31026"/>
                    </a:cubicBezTo>
                    <a:cubicBezTo>
                      <a:pt x="174195" y="28375"/>
                      <a:pt x="164305" y="27031"/>
                      <a:pt x="154368" y="27028"/>
                    </a:cubicBezTo>
                    <a:cubicBezTo>
                      <a:pt x="137450" y="27011"/>
                      <a:pt x="120756" y="30908"/>
                      <a:pt x="105594" y="38416"/>
                    </a:cubicBezTo>
                    <a:lnTo>
                      <a:pt x="123197" y="69963"/>
                    </a:lnTo>
                    <a:cubicBezTo>
                      <a:pt x="132960" y="65419"/>
                      <a:pt x="143601" y="63069"/>
                      <a:pt x="154370" y="63079"/>
                    </a:cubicBezTo>
                    <a:close/>
                    <a:moveTo>
                      <a:pt x="154370" y="211087"/>
                    </a:moveTo>
                    <a:cubicBezTo>
                      <a:pt x="143601" y="211096"/>
                      <a:pt x="132962" y="208746"/>
                      <a:pt x="123199" y="204203"/>
                    </a:cubicBezTo>
                    <a:lnTo>
                      <a:pt x="105595" y="235747"/>
                    </a:lnTo>
                    <a:cubicBezTo>
                      <a:pt x="120756" y="243262"/>
                      <a:pt x="137450" y="247165"/>
                      <a:pt x="154371" y="247147"/>
                    </a:cubicBezTo>
                    <a:cubicBezTo>
                      <a:pt x="164308" y="247144"/>
                      <a:pt x="174198" y="245796"/>
                      <a:pt x="183774" y="243139"/>
                    </a:cubicBezTo>
                    <a:cubicBezTo>
                      <a:pt x="185425" y="232959"/>
                      <a:pt x="191467" y="223588"/>
                      <a:pt x="201099" y="218020"/>
                    </a:cubicBezTo>
                    <a:cubicBezTo>
                      <a:pt x="210724" y="212466"/>
                      <a:pt x="221845" y="211919"/>
                      <a:pt x="231477" y="215559"/>
                    </a:cubicBezTo>
                    <a:cubicBezTo>
                      <a:pt x="250210" y="197136"/>
                      <a:pt x="262401" y="172082"/>
                      <a:pt x="264178" y="144175"/>
                    </a:cubicBezTo>
                    <a:lnTo>
                      <a:pt x="228069" y="143643"/>
                    </a:lnTo>
                    <a:cubicBezTo>
                      <a:pt x="224747" y="181455"/>
                      <a:pt x="193031" y="211085"/>
                      <a:pt x="154370" y="211085"/>
                    </a:cubicBezTo>
                    <a:lnTo>
                      <a:pt x="154370" y="211087"/>
                    </a:lnTo>
                    <a:close/>
                    <a:moveTo>
                      <a:pt x="206219" y="47265"/>
                    </a:moveTo>
                    <a:cubicBezTo>
                      <a:pt x="218337" y="54262"/>
                      <a:pt x="233825" y="50118"/>
                      <a:pt x="240816" y="38000"/>
                    </a:cubicBezTo>
                    <a:cubicBezTo>
                      <a:pt x="247816" y="25882"/>
                      <a:pt x="243669" y="10395"/>
                      <a:pt x="231551" y="3395"/>
                    </a:cubicBezTo>
                    <a:cubicBezTo>
                      <a:pt x="219433" y="-3596"/>
                      <a:pt x="203947" y="556"/>
                      <a:pt x="196946" y="12674"/>
                    </a:cubicBezTo>
                    <a:cubicBezTo>
                      <a:pt x="189956" y="24787"/>
                      <a:pt x="194110" y="40272"/>
                      <a:pt x="206219" y="4726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51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</p:grpSp>
      <p:grpSp>
        <p:nvGrpSpPr>
          <p:cNvPr id="14" name="グラフィックス 42">
            <a:extLst>
              <a:ext uri="{FF2B5EF4-FFF2-40B4-BE49-F238E27FC236}">
                <a16:creationId xmlns:a16="http://schemas.microsoft.com/office/drawing/2014/main" id="{C318F362-60F6-1703-6216-CFC7955212EF}"/>
              </a:ext>
            </a:extLst>
          </p:cNvPr>
          <p:cNvGrpSpPr>
            <a:grpSpLocks/>
          </p:cNvGrpSpPr>
          <p:nvPr/>
        </p:nvGrpSpPr>
        <p:grpSpPr bwMode="auto">
          <a:xfrm>
            <a:off x="5514369" y="3021995"/>
            <a:ext cx="1598933" cy="483157"/>
            <a:chOff x="6461529" y="1051044"/>
            <a:chExt cx="5374957" cy="1621156"/>
          </a:xfrm>
        </p:grpSpPr>
        <p:sp>
          <p:nvSpPr>
            <p:cNvPr id="15" name="フリーフォーム: 図形 2021741678">
              <a:extLst>
                <a:ext uri="{FF2B5EF4-FFF2-40B4-BE49-F238E27FC236}">
                  <a16:creationId xmlns:a16="http://schemas.microsoft.com/office/drawing/2014/main" id="{E3E31136-4417-5C26-B286-57C130C10F8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1529" y="1051044"/>
              <a:ext cx="5374957" cy="1621155"/>
            </a:xfrm>
            <a:custGeom>
              <a:avLst/>
              <a:gdLst>
                <a:gd name="T0" fmla="*/ 1915478 w 5374957"/>
                <a:gd name="T1" fmla="*/ 0 h 1621155"/>
                <a:gd name="T2" fmla="*/ 1915478 w 5374957"/>
                <a:gd name="T3" fmla="*/ 1621155 h 1621155"/>
                <a:gd name="T4" fmla="*/ 0 w 5374957"/>
                <a:gd name="T5" fmla="*/ 1621155 h 1621155"/>
                <a:gd name="T6" fmla="*/ 0 w 5374957"/>
                <a:gd name="T7" fmla="*/ 0 h 1621155"/>
                <a:gd name="T8" fmla="*/ 1915478 w 5374957"/>
                <a:gd name="T9" fmla="*/ 0 h 1621155"/>
                <a:gd name="T10" fmla="*/ 5205413 w 5374957"/>
                <a:gd name="T11" fmla="*/ 0 h 1621155"/>
                <a:gd name="T12" fmla="*/ 5205413 w 5374957"/>
                <a:gd name="T13" fmla="*/ 1621155 h 1621155"/>
                <a:gd name="T14" fmla="*/ 5374958 w 5374957"/>
                <a:gd name="T15" fmla="*/ 1621155 h 1621155"/>
                <a:gd name="T16" fmla="*/ 5374958 w 5374957"/>
                <a:gd name="T17" fmla="*/ 0 h 1621155"/>
                <a:gd name="T18" fmla="*/ 5205413 w 5374957"/>
                <a:gd name="T19" fmla="*/ 0 h 162115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374957" h="1621155">
                  <a:moveTo>
                    <a:pt x="1915478" y="0"/>
                  </a:moveTo>
                  <a:lnTo>
                    <a:pt x="1915478" y="1621155"/>
                  </a:lnTo>
                  <a:lnTo>
                    <a:pt x="0" y="1621155"/>
                  </a:lnTo>
                  <a:lnTo>
                    <a:pt x="0" y="0"/>
                  </a:lnTo>
                  <a:lnTo>
                    <a:pt x="1915478" y="0"/>
                  </a:lnTo>
                  <a:close/>
                  <a:moveTo>
                    <a:pt x="5205413" y="0"/>
                  </a:moveTo>
                  <a:lnTo>
                    <a:pt x="5205413" y="1621155"/>
                  </a:lnTo>
                  <a:lnTo>
                    <a:pt x="5374958" y="1621155"/>
                  </a:lnTo>
                  <a:lnTo>
                    <a:pt x="5374958" y="0"/>
                  </a:lnTo>
                  <a:lnTo>
                    <a:pt x="5205413" y="0"/>
                  </a:lnTo>
                  <a:close/>
                </a:path>
              </a:pathLst>
            </a:custGeom>
            <a:solidFill>
              <a:srgbClr val="76B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" name="フリーフォーム: 図形 383628367">
              <a:extLst>
                <a:ext uri="{FF2B5EF4-FFF2-40B4-BE49-F238E27FC236}">
                  <a16:creationId xmlns:a16="http://schemas.microsoft.com/office/drawing/2014/main" id="{0715B57E-DC4F-72AB-4C8C-C75A2C42E4D1}"/>
                </a:ext>
              </a:extLst>
            </p:cNvPr>
            <p:cNvSpPr>
              <a:spLocks/>
            </p:cNvSpPr>
            <p:nvPr/>
          </p:nvSpPr>
          <p:spPr bwMode="auto">
            <a:xfrm>
              <a:off x="8377006" y="1051045"/>
              <a:ext cx="3289935" cy="1621155"/>
            </a:xfrm>
            <a:custGeom>
              <a:avLst/>
              <a:gdLst>
                <a:gd name="T0" fmla="*/ 0 w 3289935"/>
                <a:gd name="T1" fmla="*/ 0 h 1621155"/>
                <a:gd name="T2" fmla="*/ 3289935 w 3289935"/>
                <a:gd name="T3" fmla="*/ 0 h 1621155"/>
                <a:gd name="T4" fmla="*/ 3289935 w 3289935"/>
                <a:gd name="T5" fmla="*/ 1621155 h 1621155"/>
                <a:gd name="T6" fmla="*/ 0 w 3289935"/>
                <a:gd name="T7" fmla="*/ 1621155 h 162115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289935" h="1621155">
                  <a:moveTo>
                    <a:pt x="0" y="0"/>
                  </a:moveTo>
                  <a:lnTo>
                    <a:pt x="3289935" y="0"/>
                  </a:lnTo>
                  <a:lnTo>
                    <a:pt x="3289935" y="1621155"/>
                  </a:lnTo>
                  <a:lnTo>
                    <a:pt x="0" y="16211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1E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" name="フリーフォーム: 図形 675598565">
              <a:extLst>
                <a:ext uri="{FF2B5EF4-FFF2-40B4-BE49-F238E27FC236}">
                  <a16:creationId xmlns:a16="http://schemas.microsoft.com/office/drawing/2014/main" id="{88CFC72B-47B6-CD96-EB1A-D036D28536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8233" y="1357750"/>
              <a:ext cx="1301114" cy="1007744"/>
            </a:xfrm>
            <a:custGeom>
              <a:avLst/>
              <a:gdLst/>
              <a:ahLst/>
              <a:cxnLst/>
              <a:rect l="0" t="0" r="r" b="b"/>
              <a:pathLst>
                <a:path w="1301114" h="1007744">
                  <a:moveTo>
                    <a:pt x="541973" y="763905"/>
                  </a:moveTo>
                  <a:lnTo>
                    <a:pt x="541973" y="1007745"/>
                  </a:lnTo>
                  <a:lnTo>
                    <a:pt x="610553" y="1007745"/>
                  </a:lnTo>
                  <a:lnTo>
                    <a:pt x="610553" y="763905"/>
                  </a:lnTo>
                  <a:lnTo>
                    <a:pt x="541973" y="763905"/>
                  </a:lnTo>
                  <a:close/>
                  <a:moveTo>
                    <a:pt x="0" y="763905"/>
                  </a:moveTo>
                  <a:lnTo>
                    <a:pt x="0" y="1007745"/>
                  </a:lnTo>
                  <a:lnTo>
                    <a:pt x="69533" y="1007745"/>
                  </a:lnTo>
                  <a:lnTo>
                    <a:pt x="69533" y="822007"/>
                  </a:lnTo>
                  <a:lnTo>
                    <a:pt x="122873" y="822007"/>
                  </a:lnTo>
                  <a:cubicBezTo>
                    <a:pt x="140970" y="822007"/>
                    <a:pt x="153352" y="826770"/>
                    <a:pt x="161925" y="835342"/>
                  </a:cubicBezTo>
                  <a:cubicBezTo>
                    <a:pt x="172402" y="846772"/>
                    <a:pt x="177165" y="865822"/>
                    <a:pt x="177165" y="900113"/>
                  </a:cubicBezTo>
                  <a:lnTo>
                    <a:pt x="177165" y="1006792"/>
                  </a:lnTo>
                  <a:lnTo>
                    <a:pt x="244793" y="1006792"/>
                  </a:lnTo>
                  <a:lnTo>
                    <a:pt x="244793" y="871538"/>
                  </a:lnTo>
                  <a:cubicBezTo>
                    <a:pt x="244793" y="775335"/>
                    <a:pt x="183833" y="762000"/>
                    <a:pt x="123825" y="762000"/>
                  </a:cubicBezTo>
                  <a:lnTo>
                    <a:pt x="0" y="763905"/>
                  </a:lnTo>
                  <a:moveTo>
                    <a:pt x="652463" y="763905"/>
                  </a:moveTo>
                  <a:lnTo>
                    <a:pt x="652463" y="1007745"/>
                  </a:lnTo>
                  <a:lnTo>
                    <a:pt x="763905" y="1007745"/>
                  </a:lnTo>
                  <a:cubicBezTo>
                    <a:pt x="822960" y="1007745"/>
                    <a:pt x="842963" y="998220"/>
                    <a:pt x="863918" y="975360"/>
                  </a:cubicBezTo>
                  <a:cubicBezTo>
                    <a:pt x="879157" y="960120"/>
                    <a:pt x="888682" y="925830"/>
                    <a:pt x="888682" y="888682"/>
                  </a:cubicBezTo>
                  <a:cubicBezTo>
                    <a:pt x="888682" y="854392"/>
                    <a:pt x="880110" y="823913"/>
                    <a:pt x="866775" y="804863"/>
                  </a:cubicBezTo>
                  <a:cubicBezTo>
                    <a:pt x="841057" y="770572"/>
                    <a:pt x="804863" y="763905"/>
                    <a:pt x="749618" y="763905"/>
                  </a:cubicBezTo>
                  <a:lnTo>
                    <a:pt x="652463" y="763905"/>
                  </a:lnTo>
                  <a:close/>
                  <a:moveTo>
                    <a:pt x="721043" y="817245"/>
                  </a:moveTo>
                  <a:lnTo>
                    <a:pt x="750570" y="817245"/>
                  </a:lnTo>
                  <a:cubicBezTo>
                    <a:pt x="793432" y="817245"/>
                    <a:pt x="821055" y="836295"/>
                    <a:pt x="821055" y="886778"/>
                  </a:cubicBezTo>
                  <a:cubicBezTo>
                    <a:pt x="821055" y="937260"/>
                    <a:pt x="793432" y="956310"/>
                    <a:pt x="750570" y="956310"/>
                  </a:cubicBezTo>
                  <a:lnTo>
                    <a:pt x="721043" y="956310"/>
                  </a:lnTo>
                  <a:lnTo>
                    <a:pt x="721043" y="817245"/>
                  </a:lnTo>
                  <a:close/>
                  <a:moveTo>
                    <a:pt x="441960" y="763905"/>
                  </a:moveTo>
                  <a:lnTo>
                    <a:pt x="384810" y="957263"/>
                  </a:lnTo>
                  <a:lnTo>
                    <a:pt x="329565" y="763905"/>
                  </a:lnTo>
                  <a:lnTo>
                    <a:pt x="255270" y="763905"/>
                  </a:lnTo>
                  <a:lnTo>
                    <a:pt x="334328" y="1007745"/>
                  </a:lnTo>
                  <a:lnTo>
                    <a:pt x="433388" y="1007745"/>
                  </a:lnTo>
                  <a:lnTo>
                    <a:pt x="512445" y="763905"/>
                  </a:lnTo>
                  <a:cubicBezTo>
                    <a:pt x="512445" y="763905"/>
                    <a:pt x="441960" y="763905"/>
                    <a:pt x="441960" y="763905"/>
                  </a:cubicBezTo>
                  <a:close/>
                  <a:moveTo>
                    <a:pt x="920115" y="1007745"/>
                  </a:moveTo>
                  <a:lnTo>
                    <a:pt x="988695" y="1007745"/>
                  </a:lnTo>
                  <a:lnTo>
                    <a:pt x="988695" y="763905"/>
                  </a:lnTo>
                  <a:lnTo>
                    <a:pt x="920115" y="763905"/>
                  </a:lnTo>
                  <a:lnTo>
                    <a:pt x="920115" y="1007745"/>
                  </a:lnTo>
                  <a:close/>
                  <a:moveTo>
                    <a:pt x="1113473" y="763905"/>
                  </a:moveTo>
                  <a:lnTo>
                    <a:pt x="1017270" y="1007745"/>
                  </a:lnTo>
                  <a:lnTo>
                    <a:pt x="1084898" y="1007745"/>
                  </a:lnTo>
                  <a:lnTo>
                    <a:pt x="1100138" y="964882"/>
                  </a:lnTo>
                  <a:lnTo>
                    <a:pt x="1213485" y="964882"/>
                  </a:lnTo>
                  <a:lnTo>
                    <a:pt x="1227773" y="1007745"/>
                  </a:lnTo>
                  <a:lnTo>
                    <a:pt x="1301115" y="1007745"/>
                  </a:lnTo>
                  <a:lnTo>
                    <a:pt x="1203960" y="763905"/>
                  </a:lnTo>
                  <a:lnTo>
                    <a:pt x="1113473" y="763905"/>
                  </a:lnTo>
                  <a:close/>
                  <a:moveTo>
                    <a:pt x="1158240" y="808672"/>
                  </a:moveTo>
                  <a:lnTo>
                    <a:pt x="1200150" y="922972"/>
                  </a:lnTo>
                  <a:lnTo>
                    <a:pt x="1115378" y="922972"/>
                  </a:lnTo>
                  <a:lnTo>
                    <a:pt x="1158240" y="808672"/>
                  </a:lnTo>
                  <a:close/>
                  <a:moveTo>
                    <a:pt x="450532" y="193357"/>
                  </a:moveTo>
                  <a:lnTo>
                    <a:pt x="450532" y="135255"/>
                  </a:lnTo>
                  <a:cubicBezTo>
                    <a:pt x="456248" y="135255"/>
                    <a:pt x="461963" y="134302"/>
                    <a:pt x="467678" y="134302"/>
                  </a:cubicBezTo>
                  <a:cubicBezTo>
                    <a:pt x="627698" y="129540"/>
                    <a:pt x="732473" y="271463"/>
                    <a:pt x="732473" y="271463"/>
                  </a:cubicBezTo>
                  <a:cubicBezTo>
                    <a:pt x="732473" y="271463"/>
                    <a:pt x="619125" y="428625"/>
                    <a:pt x="498157" y="428625"/>
                  </a:cubicBezTo>
                  <a:cubicBezTo>
                    <a:pt x="481013" y="428625"/>
                    <a:pt x="464820" y="425767"/>
                    <a:pt x="450532" y="421005"/>
                  </a:cubicBezTo>
                  <a:lnTo>
                    <a:pt x="450532" y="243840"/>
                  </a:lnTo>
                  <a:cubicBezTo>
                    <a:pt x="512445" y="251460"/>
                    <a:pt x="525780" y="279082"/>
                    <a:pt x="562928" y="340995"/>
                  </a:cubicBezTo>
                  <a:lnTo>
                    <a:pt x="645795" y="270510"/>
                  </a:lnTo>
                  <a:cubicBezTo>
                    <a:pt x="645795" y="270510"/>
                    <a:pt x="584835" y="190500"/>
                    <a:pt x="481965" y="190500"/>
                  </a:cubicBezTo>
                  <a:cubicBezTo>
                    <a:pt x="471488" y="191452"/>
                    <a:pt x="461010" y="192405"/>
                    <a:pt x="450532" y="193357"/>
                  </a:cubicBezTo>
                  <a:moveTo>
                    <a:pt x="450532" y="0"/>
                  </a:moveTo>
                  <a:lnTo>
                    <a:pt x="450532" y="87630"/>
                  </a:lnTo>
                  <a:cubicBezTo>
                    <a:pt x="456248" y="87630"/>
                    <a:pt x="461963" y="86677"/>
                    <a:pt x="467678" y="86677"/>
                  </a:cubicBezTo>
                  <a:cubicBezTo>
                    <a:pt x="690563" y="79057"/>
                    <a:pt x="835343" y="269557"/>
                    <a:pt x="835343" y="269557"/>
                  </a:cubicBezTo>
                  <a:cubicBezTo>
                    <a:pt x="835343" y="269557"/>
                    <a:pt x="668655" y="472440"/>
                    <a:pt x="495300" y="472440"/>
                  </a:cubicBezTo>
                  <a:cubicBezTo>
                    <a:pt x="479107" y="472440"/>
                    <a:pt x="464820" y="470535"/>
                    <a:pt x="450532" y="468630"/>
                  </a:cubicBezTo>
                  <a:lnTo>
                    <a:pt x="450532" y="522922"/>
                  </a:lnTo>
                  <a:cubicBezTo>
                    <a:pt x="462915" y="524827"/>
                    <a:pt x="475298" y="525780"/>
                    <a:pt x="487680" y="525780"/>
                  </a:cubicBezTo>
                  <a:cubicBezTo>
                    <a:pt x="649605" y="525780"/>
                    <a:pt x="765810" y="442913"/>
                    <a:pt x="879157" y="345757"/>
                  </a:cubicBezTo>
                  <a:cubicBezTo>
                    <a:pt x="898207" y="360997"/>
                    <a:pt x="974407" y="397192"/>
                    <a:pt x="990600" y="413385"/>
                  </a:cubicBezTo>
                  <a:cubicBezTo>
                    <a:pt x="882968" y="503872"/>
                    <a:pt x="632460" y="576263"/>
                    <a:pt x="490538" y="576263"/>
                  </a:cubicBezTo>
                  <a:cubicBezTo>
                    <a:pt x="477203" y="576263"/>
                    <a:pt x="463868" y="575310"/>
                    <a:pt x="450532" y="574357"/>
                  </a:cubicBezTo>
                  <a:lnTo>
                    <a:pt x="450532" y="650557"/>
                  </a:lnTo>
                  <a:lnTo>
                    <a:pt x="1064895" y="650557"/>
                  </a:lnTo>
                  <a:lnTo>
                    <a:pt x="1064895" y="2857"/>
                  </a:lnTo>
                  <a:lnTo>
                    <a:pt x="450532" y="0"/>
                  </a:lnTo>
                  <a:close/>
                  <a:moveTo>
                    <a:pt x="450532" y="421005"/>
                  </a:moveTo>
                  <a:lnTo>
                    <a:pt x="450532" y="466725"/>
                  </a:lnTo>
                  <a:cubicBezTo>
                    <a:pt x="300990" y="440055"/>
                    <a:pt x="260033" y="284797"/>
                    <a:pt x="260033" y="284797"/>
                  </a:cubicBezTo>
                  <a:cubicBezTo>
                    <a:pt x="260033" y="284797"/>
                    <a:pt x="331470" y="205740"/>
                    <a:pt x="450532" y="192405"/>
                  </a:cubicBezTo>
                  <a:lnTo>
                    <a:pt x="450532" y="242888"/>
                  </a:lnTo>
                  <a:cubicBezTo>
                    <a:pt x="387668" y="235267"/>
                    <a:pt x="339090" y="293370"/>
                    <a:pt x="339090" y="293370"/>
                  </a:cubicBezTo>
                  <a:cubicBezTo>
                    <a:pt x="339090" y="293370"/>
                    <a:pt x="366713" y="393382"/>
                    <a:pt x="450532" y="421005"/>
                  </a:cubicBezTo>
                  <a:moveTo>
                    <a:pt x="184785" y="279082"/>
                  </a:moveTo>
                  <a:cubicBezTo>
                    <a:pt x="184785" y="279082"/>
                    <a:pt x="273368" y="148590"/>
                    <a:pt x="450532" y="135255"/>
                  </a:cubicBezTo>
                  <a:lnTo>
                    <a:pt x="450532" y="87630"/>
                  </a:lnTo>
                  <a:cubicBezTo>
                    <a:pt x="254318" y="102870"/>
                    <a:pt x="84773" y="269557"/>
                    <a:pt x="84773" y="269557"/>
                  </a:cubicBezTo>
                  <a:cubicBezTo>
                    <a:pt x="84773" y="269557"/>
                    <a:pt x="180975" y="546735"/>
                    <a:pt x="450532" y="572452"/>
                  </a:cubicBezTo>
                  <a:lnTo>
                    <a:pt x="450532" y="521970"/>
                  </a:lnTo>
                  <a:cubicBezTo>
                    <a:pt x="252413" y="497205"/>
                    <a:pt x="184785" y="279082"/>
                    <a:pt x="184785" y="279082"/>
                  </a:cubicBezTo>
                  <a:close/>
                </a:path>
              </a:pathLst>
            </a:custGeom>
            <a:solidFill>
              <a:srgbClr val="1E1E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" name="フリーフォーム: 図形 1476223474">
              <a:extLst>
                <a:ext uri="{FF2B5EF4-FFF2-40B4-BE49-F238E27FC236}">
                  <a16:creationId xmlns:a16="http://schemas.microsoft.com/office/drawing/2014/main" id="{5844CFB6-D6D6-4B39-2FD2-E80555F0D7DF}"/>
                </a:ext>
              </a:extLst>
            </p:cNvPr>
            <p:cNvSpPr>
              <a:spLocks/>
            </p:cNvSpPr>
            <p:nvPr/>
          </p:nvSpPr>
          <p:spPr bwMode="auto">
            <a:xfrm>
              <a:off x="9477144" y="1366322"/>
              <a:ext cx="281940" cy="423862"/>
            </a:xfrm>
            <a:custGeom>
              <a:avLst/>
              <a:gdLst>
                <a:gd name="T0" fmla="*/ 88582 w 281940"/>
                <a:gd name="T1" fmla="*/ 423863 h 423862"/>
                <a:gd name="T2" fmla="*/ 88582 w 281940"/>
                <a:gd name="T3" fmla="*/ 259080 h 423862"/>
                <a:gd name="T4" fmla="*/ 233363 w 281940"/>
                <a:gd name="T5" fmla="*/ 259080 h 423862"/>
                <a:gd name="T6" fmla="*/ 243840 w 281940"/>
                <a:gd name="T7" fmla="*/ 183833 h 423862"/>
                <a:gd name="T8" fmla="*/ 88582 w 281940"/>
                <a:gd name="T9" fmla="*/ 183833 h 423862"/>
                <a:gd name="T10" fmla="*/ 88582 w 281940"/>
                <a:gd name="T11" fmla="*/ 75247 h 423862"/>
                <a:gd name="T12" fmla="*/ 281940 w 281940"/>
                <a:gd name="T13" fmla="*/ 75247 h 423862"/>
                <a:gd name="T14" fmla="*/ 281940 w 281940"/>
                <a:gd name="T15" fmla="*/ 0 h 423862"/>
                <a:gd name="T16" fmla="*/ 0 w 281940"/>
                <a:gd name="T17" fmla="*/ 0 h 423862"/>
                <a:gd name="T18" fmla="*/ 0 w 281940"/>
                <a:gd name="T19" fmla="*/ 423863 h 42386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81940" h="423862">
                  <a:moveTo>
                    <a:pt x="88582" y="423863"/>
                  </a:moveTo>
                  <a:lnTo>
                    <a:pt x="88582" y="259080"/>
                  </a:lnTo>
                  <a:lnTo>
                    <a:pt x="233363" y="259080"/>
                  </a:lnTo>
                  <a:lnTo>
                    <a:pt x="243840" y="183833"/>
                  </a:lnTo>
                  <a:lnTo>
                    <a:pt x="88582" y="183833"/>
                  </a:lnTo>
                  <a:lnTo>
                    <a:pt x="88582" y="75247"/>
                  </a:lnTo>
                  <a:lnTo>
                    <a:pt x="281940" y="75247"/>
                  </a:lnTo>
                  <a:lnTo>
                    <a:pt x="281940" y="0"/>
                  </a:lnTo>
                  <a:lnTo>
                    <a:pt x="0" y="0"/>
                  </a:lnTo>
                  <a:lnTo>
                    <a:pt x="0" y="423863"/>
                  </a:lnTo>
                  <a:lnTo>
                    <a:pt x="88582" y="42386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" name="フリーフォーム: 図形 561815805">
              <a:extLst>
                <a:ext uri="{FF2B5EF4-FFF2-40B4-BE49-F238E27FC236}">
                  <a16:creationId xmlns:a16="http://schemas.microsoft.com/office/drawing/2014/main" id="{8EE6F1B7-891B-F334-836A-35349241867F}"/>
                </a:ext>
              </a:extLst>
            </p:cNvPr>
            <p:cNvSpPr>
              <a:spLocks/>
            </p:cNvSpPr>
            <p:nvPr/>
          </p:nvSpPr>
          <p:spPr bwMode="auto">
            <a:xfrm>
              <a:off x="8663709" y="1356797"/>
              <a:ext cx="372427" cy="441959"/>
            </a:xfrm>
            <a:custGeom>
              <a:avLst/>
              <a:gdLst>
                <a:gd name="T0" fmla="*/ 202882 w 372427"/>
                <a:gd name="T1" fmla="*/ 441960 h 441959"/>
                <a:gd name="T2" fmla="*/ 207645 w 372427"/>
                <a:gd name="T3" fmla="*/ 441960 h 441959"/>
                <a:gd name="T4" fmla="*/ 299085 w 372427"/>
                <a:gd name="T5" fmla="*/ 429578 h 441959"/>
                <a:gd name="T6" fmla="*/ 372428 w 372427"/>
                <a:gd name="T7" fmla="*/ 392430 h 441959"/>
                <a:gd name="T8" fmla="*/ 372428 w 372427"/>
                <a:gd name="T9" fmla="*/ 197167 h 441959"/>
                <a:gd name="T10" fmla="*/ 206692 w 372427"/>
                <a:gd name="T11" fmla="*/ 197167 h 441959"/>
                <a:gd name="T12" fmla="*/ 196215 w 372427"/>
                <a:gd name="T13" fmla="*/ 271463 h 441959"/>
                <a:gd name="T14" fmla="*/ 286703 w 372427"/>
                <a:gd name="T15" fmla="*/ 271463 h 441959"/>
                <a:gd name="T16" fmla="*/ 286703 w 372427"/>
                <a:gd name="T17" fmla="*/ 349567 h 441959"/>
                <a:gd name="T18" fmla="*/ 249555 w 372427"/>
                <a:gd name="T19" fmla="*/ 360045 h 441959"/>
                <a:gd name="T20" fmla="*/ 204788 w 372427"/>
                <a:gd name="T21" fmla="*/ 363855 h 441959"/>
                <a:gd name="T22" fmla="*/ 200978 w 372427"/>
                <a:gd name="T23" fmla="*/ 363855 h 441959"/>
                <a:gd name="T24" fmla="*/ 115253 w 372427"/>
                <a:gd name="T25" fmla="*/ 333375 h 441959"/>
                <a:gd name="T26" fmla="*/ 89535 w 372427"/>
                <a:gd name="T27" fmla="*/ 237172 h 441959"/>
                <a:gd name="T28" fmla="*/ 89535 w 372427"/>
                <a:gd name="T29" fmla="*/ 209550 h 441959"/>
                <a:gd name="T30" fmla="*/ 117157 w 372427"/>
                <a:gd name="T31" fmla="*/ 111442 h 441959"/>
                <a:gd name="T32" fmla="*/ 197167 w 372427"/>
                <a:gd name="T33" fmla="*/ 78105 h 441959"/>
                <a:gd name="T34" fmla="*/ 200978 w 372427"/>
                <a:gd name="T35" fmla="*/ 78105 h 441959"/>
                <a:gd name="T36" fmla="*/ 284797 w 372427"/>
                <a:gd name="T37" fmla="*/ 130492 h 441959"/>
                <a:gd name="T38" fmla="*/ 365760 w 372427"/>
                <a:gd name="T39" fmla="*/ 101917 h 441959"/>
                <a:gd name="T40" fmla="*/ 304800 w 372427"/>
                <a:gd name="T41" fmla="*/ 26670 h 441959"/>
                <a:gd name="T42" fmla="*/ 200978 w 372427"/>
                <a:gd name="T43" fmla="*/ 0 h 441959"/>
                <a:gd name="T44" fmla="*/ 195263 w 372427"/>
                <a:gd name="T45" fmla="*/ 0 h 441959"/>
                <a:gd name="T46" fmla="*/ 90488 w 372427"/>
                <a:gd name="T47" fmla="*/ 24765 h 441959"/>
                <a:gd name="T48" fmla="*/ 23813 w 372427"/>
                <a:gd name="T49" fmla="*/ 97155 h 441959"/>
                <a:gd name="T50" fmla="*/ 0 w 372427"/>
                <a:gd name="T51" fmla="*/ 210503 h 441959"/>
                <a:gd name="T52" fmla="*/ 0 w 372427"/>
                <a:gd name="T53" fmla="*/ 234315 h 441959"/>
                <a:gd name="T54" fmla="*/ 202882 w 372427"/>
                <a:gd name="T55" fmla="*/ 441960 h 44195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372427" h="441959">
                  <a:moveTo>
                    <a:pt x="202882" y="441960"/>
                  </a:moveTo>
                  <a:lnTo>
                    <a:pt x="207645" y="441960"/>
                  </a:lnTo>
                  <a:cubicBezTo>
                    <a:pt x="240030" y="441960"/>
                    <a:pt x="270510" y="438150"/>
                    <a:pt x="299085" y="429578"/>
                  </a:cubicBezTo>
                  <a:cubicBezTo>
                    <a:pt x="327660" y="421005"/>
                    <a:pt x="351472" y="408622"/>
                    <a:pt x="372428" y="392430"/>
                  </a:cubicBezTo>
                  <a:lnTo>
                    <a:pt x="372428" y="197167"/>
                  </a:lnTo>
                  <a:lnTo>
                    <a:pt x="206692" y="197167"/>
                  </a:lnTo>
                  <a:lnTo>
                    <a:pt x="196215" y="271463"/>
                  </a:lnTo>
                  <a:lnTo>
                    <a:pt x="286703" y="271463"/>
                  </a:lnTo>
                  <a:lnTo>
                    <a:pt x="286703" y="349567"/>
                  </a:lnTo>
                  <a:cubicBezTo>
                    <a:pt x="276225" y="354330"/>
                    <a:pt x="263842" y="358140"/>
                    <a:pt x="249555" y="360045"/>
                  </a:cubicBezTo>
                  <a:cubicBezTo>
                    <a:pt x="235267" y="362903"/>
                    <a:pt x="220028" y="363855"/>
                    <a:pt x="204788" y="363855"/>
                  </a:cubicBezTo>
                  <a:lnTo>
                    <a:pt x="200978" y="363855"/>
                  </a:lnTo>
                  <a:cubicBezTo>
                    <a:pt x="161925" y="363855"/>
                    <a:pt x="133350" y="353378"/>
                    <a:pt x="115253" y="333375"/>
                  </a:cubicBezTo>
                  <a:cubicBezTo>
                    <a:pt x="99060" y="313372"/>
                    <a:pt x="89535" y="280988"/>
                    <a:pt x="89535" y="237172"/>
                  </a:cubicBezTo>
                  <a:lnTo>
                    <a:pt x="89535" y="209550"/>
                  </a:lnTo>
                  <a:cubicBezTo>
                    <a:pt x="89535" y="166688"/>
                    <a:pt x="99060" y="134303"/>
                    <a:pt x="117157" y="111442"/>
                  </a:cubicBezTo>
                  <a:cubicBezTo>
                    <a:pt x="135255" y="88583"/>
                    <a:pt x="161925" y="78105"/>
                    <a:pt x="197167" y="78105"/>
                  </a:cubicBezTo>
                  <a:lnTo>
                    <a:pt x="200978" y="78105"/>
                  </a:lnTo>
                  <a:cubicBezTo>
                    <a:pt x="245745" y="78105"/>
                    <a:pt x="273367" y="95250"/>
                    <a:pt x="284797" y="130492"/>
                  </a:cubicBezTo>
                  <a:lnTo>
                    <a:pt x="365760" y="101917"/>
                  </a:lnTo>
                  <a:cubicBezTo>
                    <a:pt x="353378" y="69533"/>
                    <a:pt x="333375" y="43815"/>
                    <a:pt x="304800" y="26670"/>
                  </a:cubicBezTo>
                  <a:cubicBezTo>
                    <a:pt x="276225" y="9525"/>
                    <a:pt x="241935" y="0"/>
                    <a:pt x="200978" y="0"/>
                  </a:cubicBezTo>
                  <a:lnTo>
                    <a:pt x="195263" y="0"/>
                  </a:lnTo>
                  <a:cubicBezTo>
                    <a:pt x="154305" y="0"/>
                    <a:pt x="119063" y="8572"/>
                    <a:pt x="90488" y="24765"/>
                  </a:cubicBezTo>
                  <a:cubicBezTo>
                    <a:pt x="60960" y="41910"/>
                    <a:pt x="39053" y="65722"/>
                    <a:pt x="23813" y="97155"/>
                  </a:cubicBezTo>
                  <a:cubicBezTo>
                    <a:pt x="8572" y="128588"/>
                    <a:pt x="0" y="165735"/>
                    <a:pt x="0" y="210503"/>
                  </a:cubicBezTo>
                  <a:lnTo>
                    <a:pt x="0" y="234315"/>
                  </a:lnTo>
                  <a:cubicBezTo>
                    <a:pt x="953" y="373380"/>
                    <a:pt x="68580" y="441960"/>
                    <a:pt x="202882" y="4419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" name="フリーフォーム: 図形 2136701136">
              <a:extLst>
                <a:ext uri="{FF2B5EF4-FFF2-40B4-BE49-F238E27FC236}">
                  <a16:creationId xmlns:a16="http://schemas.microsoft.com/office/drawing/2014/main" id="{4D382D6E-FED9-1A5E-1A04-193CF75384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74486" y="1366322"/>
              <a:ext cx="285750" cy="423862"/>
            </a:xfrm>
            <a:custGeom>
              <a:avLst/>
              <a:gdLst>
                <a:gd name="T0" fmla="*/ 285750 w 285750"/>
                <a:gd name="T1" fmla="*/ 423863 h 423862"/>
                <a:gd name="T2" fmla="*/ 285750 w 285750"/>
                <a:gd name="T3" fmla="*/ 349567 h 423862"/>
                <a:gd name="T4" fmla="*/ 88582 w 285750"/>
                <a:gd name="T5" fmla="*/ 349567 h 423862"/>
                <a:gd name="T6" fmla="*/ 88582 w 285750"/>
                <a:gd name="T7" fmla="*/ 247650 h 423862"/>
                <a:gd name="T8" fmla="*/ 235268 w 285750"/>
                <a:gd name="T9" fmla="*/ 247650 h 423862"/>
                <a:gd name="T10" fmla="*/ 245745 w 285750"/>
                <a:gd name="T11" fmla="*/ 172403 h 423862"/>
                <a:gd name="T12" fmla="*/ 88582 w 285750"/>
                <a:gd name="T13" fmla="*/ 172403 h 423862"/>
                <a:gd name="T14" fmla="*/ 88582 w 285750"/>
                <a:gd name="T15" fmla="*/ 75247 h 423862"/>
                <a:gd name="T16" fmla="*/ 281940 w 285750"/>
                <a:gd name="T17" fmla="*/ 75247 h 423862"/>
                <a:gd name="T18" fmla="*/ 281940 w 285750"/>
                <a:gd name="T19" fmla="*/ 0 h 423862"/>
                <a:gd name="T20" fmla="*/ 0 w 285750"/>
                <a:gd name="T21" fmla="*/ 0 h 423862"/>
                <a:gd name="T22" fmla="*/ 0 w 285750"/>
                <a:gd name="T23" fmla="*/ 423863 h 42386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85750" h="423862">
                  <a:moveTo>
                    <a:pt x="285750" y="423863"/>
                  </a:moveTo>
                  <a:lnTo>
                    <a:pt x="285750" y="349567"/>
                  </a:lnTo>
                  <a:lnTo>
                    <a:pt x="88582" y="349567"/>
                  </a:lnTo>
                  <a:lnTo>
                    <a:pt x="88582" y="247650"/>
                  </a:lnTo>
                  <a:lnTo>
                    <a:pt x="235268" y="247650"/>
                  </a:lnTo>
                  <a:lnTo>
                    <a:pt x="245745" y="172403"/>
                  </a:lnTo>
                  <a:lnTo>
                    <a:pt x="88582" y="172403"/>
                  </a:lnTo>
                  <a:lnTo>
                    <a:pt x="88582" y="75247"/>
                  </a:lnTo>
                  <a:lnTo>
                    <a:pt x="281940" y="75247"/>
                  </a:lnTo>
                  <a:lnTo>
                    <a:pt x="281940" y="0"/>
                  </a:lnTo>
                  <a:lnTo>
                    <a:pt x="0" y="0"/>
                  </a:lnTo>
                  <a:lnTo>
                    <a:pt x="0" y="423863"/>
                  </a:lnTo>
                  <a:lnTo>
                    <a:pt x="285750" y="42386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" name="フリーフォーム: 図形 678257609">
              <a:extLst>
                <a:ext uri="{FF2B5EF4-FFF2-40B4-BE49-F238E27FC236}">
                  <a16:creationId xmlns:a16="http://schemas.microsoft.com/office/drawing/2014/main" id="{DE50A1BD-19C3-E921-C040-29452727E2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62003" y="1366322"/>
              <a:ext cx="335280" cy="424815"/>
            </a:xfrm>
            <a:custGeom>
              <a:avLst/>
              <a:gdLst>
                <a:gd name="T0" fmla="*/ 89535 w 335280"/>
                <a:gd name="T1" fmla="*/ 423863 h 424815"/>
                <a:gd name="T2" fmla="*/ 89535 w 335280"/>
                <a:gd name="T3" fmla="*/ 272415 h 424815"/>
                <a:gd name="T4" fmla="*/ 155258 w 335280"/>
                <a:gd name="T5" fmla="*/ 272415 h 424815"/>
                <a:gd name="T6" fmla="*/ 239078 w 335280"/>
                <a:gd name="T7" fmla="*/ 423863 h 424815"/>
                <a:gd name="T8" fmla="*/ 335280 w 335280"/>
                <a:gd name="T9" fmla="*/ 423863 h 424815"/>
                <a:gd name="T10" fmla="*/ 242888 w 335280"/>
                <a:gd name="T11" fmla="*/ 259080 h 424815"/>
                <a:gd name="T12" fmla="*/ 300990 w 335280"/>
                <a:gd name="T13" fmla="*/ 214313 h 424815"/>
                <a:gd name="T14" fmla="*/ 321945 w 335280"/>
                <a:gd name="T15" fmla="*/ 141922 h 424815"/>
                <a:gd name="T16" fmla="*/ 321945 w 335280"/>
                <a:gd name="T17" fmla="*/ 130492 h 424815"/>
                <a:gd name="T18" fmla="*/ 278130 w 335280"/>
                <a:gd name="T19" fmla="*/ 34290 h 424815"/>
                <a:gd name="T20" fmla="*/ 160972 w 335280"/>
                <a:gd name="T21" fmla="*/ 0 h 424815"/>
                <a:gd name="T22" fmla="*/ 0 w 335280"/>
                <a:gd name="T23" fmla="*/ 0 h 424815"/>
                <a:gd name="T24" fmla="*/ 0 w 335280"/>
                <a:gd name="T25" fmla="*/ 424815 h 424815"/>
                <a:gd name="T26" fmla="*/ 89535 w 335280"/>
                <a:gd name="T27" fmla="*/ 424815 h 424815"/>
                <a:gd name="T28" fmla="*/ 89535 w 335280"/>
                <a:gd name="T29" fmla="*/ 423863 h 424815"/>
                <a:gd name="T30" fmla="*/ 159068 w 335280"/>
                <a:gd name="T31" fmla="*/ 76200 h 424815"/>
                <a:gd name="T32" fmla="*/ 212408 w 335280"/>
                <a:gd name="T33" fmla="*/ 88583 h 424815"/>
                <a:gd name="T34" fmla="*/ 233363 w 335280"/>
                <a:gd name="T35" fmla="*/ 128588 h 424815"/>
                <a:gd name="T36" fmla="*/ 233363 w 335280"/>
                <a:gd name="T37" fmla="*/ 143828 h 424815"/>
                <a:gd name="T38" fmla="*/ 212408 w 335280"/>
                <a:gd name="T39" fmla="*/ 184785 h 424815"/>
                <a:gd name="T40" fmla="*/ 159068 w 335280"/>
                <a:gd name="T41" fmla="*/ 197167 h 424815"/>
                <a:gd name="T42" fmla="*/ 89535 w 335280"/>
                <a:gd name="T43" fmla="*/ 197167 h 424815"/>
                <a:gd name="T44" fmla="*/ 89535 w 335280"/>
                <a:gd name="T45" fmla="*/ 77153 h 424815"/>
                <a:gd name="T46" fmla="*/ 159068 w 335280"/>
                <a:gd name="T47" fmla="*/ 77153 h 424815"/>
                <a:gd name="T48" fmla="*/ 159068 w 335280"/>
                <a:gd name="T49" fmla="*/ 76200 h 42481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35280" h="424815">
                  <a:moveTo>
                    <a:pt x="89535" y="423863"/>
                  </a:moveTo>
                  <a:lnTo>
                    <a:pt x="89535" y="272415"/>
                  </a:lnTo>
                  <a:lnTo>
                    <a:pt x="155258" y="272415"/>
                  </a:lnTo>
                  <a:lnTo>
                    <a:pt x="239078" y="423863"/>
                  </a:lnTo>
                  <a:lnTo>
                    <a:pt x="335280" y="423863"/>
                  </a:lnTo>
                  <a:lnTo>
                    <a:pt x="242888" y="259080"/>
                  </a:lnTo>
                  <a:cubicBezTo>
                    <a:pt x="267653" y="248603"/>
                    <a:pt x="287655" y="234315"/>
                    <a:pt x="300990" y="214313"/>
                  </a:cubicBezTo>
                  <a:cubicBezTo>
                    <a:pt x="315278" y="194310"/>
                    <a:pt x="321945" y="170497"/>
                    <a:pt x="321945" y="141922"/>
                  </a:cubicBezTo>
                  <a:lnTo>
                    <a:pt x="321945" y="130492"/>
                  </a:lnTo>
                  <a:cubicBezTo>
                    <a:pt x="321945" y="89535"/>
                    <a:pt x="307658" y="58103"/>
                    <a:pt x="278130" y="34290"/>
                  </a:cubicBezTo>
                  <a:cubicBezTo>
                    <a:pt x="249555" y="11430"/>
                    <a:pt x="210503" y="0"/>
                    <a:pt x="160972" y="0"/>
                  </a:cubicBezTo>
                  <a:lnTo>
                    <a:pt x="0" y="0"/>
                  </a:lnTo>
                  <a:lnTo>
                    <a:pt x="0" y="424815"/>
                  </a:lnTo>
                  <a:lnTo>
                    <a:pt x="89535" y="424815"/>
                  </a:lnTo>
                  <a:lnTo>
                    <a:pt x="89535" y="423863"/>
                  </a:lnTo>
                  <a:close/>
                  <a:moveTo>
                    <a:pt x="159068" y="76200"/>
                  </a:moveTo>
                  <a:cubicBezTo>
                    <a:pt x="180022" y="76200"/>
                    <a:pt x="198120" y="80010"/>
                    <a:pt x="212408" y="88583"/>
                  </a:cubicBezTo>
                  <a:cubicBezTo>
                    <a:pt x="226695" y="97155"/>
                    <a:pt x="233363" y="110490"/>
                    <a:pt x="233363" y="128588"/>
                  </a:cubicBezTo>
                  <a:lnTo>
                    <a:pt x="233363" y="143828"/>
                  </a:lnTo>
                  <a:cubicBezTo>
                    <a:pt x="233363" y="162878"/>
                    <a:pt x="226695" y="176213"/>
                    <a:pt x="212408" y="184785"/>
                  </a:cubicBezTo>
                  <a:cubicBezTo>
                    <a:pt x="198120" y="192405"/>
                    <a:pt x="180022" y="197167"/>
                    <a:pt x="159068" y="197167"/>
                  </a:cubicBezTo>
                  <a:lnTo>
                    <a:pt x="89535" y="197167"/>
                  </a:lnTo>
                  <a:lnTo>
                    <a:pt x="89535" y="77153"/>
                  </a:lnTo>
                  <a:lnTo>
                    <a:pt x="159068" y="77153"/>
                  </a:lnTo>
                  <a:lnTo>
                    <a:pt x="159068" y="762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" name="フリーフォーム: 図形 1164139214">
              <a:extLst>
                <a:ext uri="{FF2B5EF4-FFF2-40B4-BE49-F238E27FC236}">
                  <a16:creationId xmlns:a16="http://schemas.microsoft.com/office/drawing/2014/main" id="{F4D140AB-54EF-CF24-49F1-ADC3F68DED8B}"/>
                </a:ext>
              </a:extLst>
            </p:cNvPr>
            <p:cNvSpPr>
              <a:spLocks/>
            </p:cNvSpPr>
            <p:nvPr/>
          </p:nvSpPr>
          <p:spPr bwMode="auto">
            <a:xfrm>
              <a:off x="8682759" y="1941632"/>
              <a:ext cx="334327" cy="424815"/>
            </a:xfrm>
            <a:custGeom>
              <a:avLst/>
              <a:gdLst>
                <a:gd name="T0" fmla="*/ 300990 w 334327"/>
                <a:gd name="T1" fmla="*/ 214313 h 424815"/>
                <a:gd name="T2" fmla="*/ 321945 w 334327"/>
                <a:gd name="T3" fmla="*/ 141922 h 424815"/>
                <a:gd name="T4" fmla="*/ 321945 w 334327"/>
                <a:gd name="T5" fmla="*/ 130493 h 424815"/>
                <a:gd name="T6" fmla="*/ 278130 w 334327"/>
                <a:gd name="T7" fmla="*/ 34290 h 424815"/>
                <a:gd name="T8" fmla="*/ 160972 w 334327"/>
                <a:gd name="T9" fmla="*/ 0 h 424815"/>
                <a:gd name="T10" fmla="*/ 0 w 334327"/>
                <a:gd name="T11" fmla="*/ 0 h 424815"/>
                <a:gd name="T12" fmla="*/ 0 w 334327"/>
                <a:gd name="T13" fmla="*/ 424815 h 424815"/>
                <a:gd name="T14" fmla="*/ 88582 w 334327"/>
                <a:gd name="T15" fmla="*/ 424815 h 424815"/>
                <a:gd name="T16" fmla="*/ 88582 w 334327"/>
                <a:gd name="T17" fmla="*/ 273368 h 424815"/>
                <a:gd name="T18" fmla="*/ 154305 w 334327"/>
                <a:gd name="T19" fmla="*/ 273368 h 424815"/>
                <a:gd name="T20" fmla="*/ 238125 w 334327"/>
                <a:gd name="T21" fmla="*/ 424815 h 424815"/>
                <a:gd name="T22" fmla="*/ 334328 w 334327"/>
                <a:gd name="T23" fmla="*/ 424815 h 424815"/>
                <a:gd name="T24" fmla="*/ 241935 w 334327"/>
                <a:gd name="T25" fmla="*/ 260033 h 424815"/>
                <a:gd name="T26" fmla="*/ 300990 w 334327"/>
                <a:gd name="T27" fmla="*/ 214313 h 424815"/>
                <a:gd name="T28" fmla="*/ 233363 w 334327"/>
                <a:gd name="T29" fmla="*/ 142875 h 424815"/>
                <a:gd name="T30" fmla="*/ 212407 w 334327"/>
                <a:gd name="T31" fmla="*/ 183833 h 424815"/>
                <a:gd name="T32" fmla="*/ 159067 w 334327"/>
                <a:gd name="T33" fmla="*/ 196215 h 424815"/>
                <a:gd name="T34" fmla="*/ 89535 w 334327"/>
                <a:gd name="T35" fmla="*/ 196215 h 424815"/>
                <a:gd name="T36" fmla="*/ 89535 w 334327"/>
                <a:gd name="T37" fmla="*/ 76200 h 424815"/>
                <a:gd name="T38" fmla="*/ 159067 w 334327"/>
                <a:gd name="T39" fmla="*/ 76200 h 424815"/>
                <a:gd name="T40" fmla="*/ 212407 w 334327"/>
                <a:gd name="T41" fmla="*/ 88583 h 424815"/>
                <a:gd name="T42" fmla="*/ 233363 w 334327"/>
                <a:gd name="T43" fmla="*/ 128588 h 424815"/>
                <a:gd name="T44" fmla="*/ 233363 w 334327"/>
                <a:gd name="T45" fmla="*/ 142875 h 42481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334327" h="424815">
                  <a:moveTo>
                    <a:pt x="300990" y="214313"/>
                  </a:moveTo>
                  <a:cubicBezTo>
                    <a:pt x="315278" y="194310"/>
                    <a:pt x="321945" y="170497"/>
                    <a:pt x="321945" y="141922"/>
                  </a:cubicBezTo>
                  <a:lnTo>
                    <a:pt x="321945" y="130493"/>
                  </a:lnTo>
                  <a:cubicBezTo>
                    <a:pt x="321945" y="89535"/>
                    <a:pt x="307657" y="58103"/>
                    <a:pt x="278130" y="34290"/>
                  </a:cubicBezTo>
                  <a:cubicBezTo>
                    <a:pt x="249555" y="11430"/>
                    <a:pt x="210503" y="0"/>
                    <a:pt x="160972" y="0"/>
                  </a:cubicBezTo>
                  <a:lnTo>
                    <a:pt x="0" y="0"/>
                  </a:lnTo>
                  <a:lnTo>
                    <a:pt x="0" y="424815"/>
                  </a:lnTo>
                  <a:lnTo>
                    <a:pt x="88582" y="424815"/>
                  </a:lnTo>
                  <a:lnTo>
                    <a:pt x="88582" y="273368"/>
                  </a:lnTo>
                  <a:lnTo>
                    <a:pt x="154305" y="273368"/>
                  </a:lnTo>
                  <a:lnTo>
                    <a:pt x="238125" y="424815"/>
                  </a:lnTo>
                  <a:lnTo>
                    <a:pt x="334328" y="424815"/>
                  </a:lnTo>
                  <a:lnTo>
                    <a:pt x="241935" y="260033"/>
                  </a:lnTo>
                  <a:cubicBezTo>
                    <a:pt x="267653" y="248603"/>
                    <a:pt x="287655" y="234315"/>
                    <a:pt x="300990" y="214313"/>
                  </a:cubicBezTo>
                  <a:close/>
                  <a:moveTo>
                    <a:pt x="233363" y="142875"/>
                  </a:moveTo>
                  <a:cubicBezTo>
                    <a:pt x="233363" y="161925"/>
                    <a:pt x="226695" y="175260"/>
                    <a:pt x="212407" y="183833"/>
                  </a:cubicBezTo>
                  <a:cubicBezTo>
                    <a:pt x="198120" y="191453"/>
                    <a:pt x="180022" y="196215"/>
                    <a:pt x="159067" y="196215"/>
                  </a:cubicBezTo>
                  <a:lnTo>
                    <a:pt x="89535" y="196215"/>
                  </a:lnTo>
                  <a:lnTo>
                    <a:pt x="89535" y="76200"/>
                  </a:lnTo>
                  <a:lnTo>
                    <a:pt x="159067" y="76200"/>
                  </a:lnTo>
                  <a:cubicBezTo>
                    <a:pt x="180022" y="76200"/>
                    <a:pt x="198120" y="80010"/>
                    <a:pt x="212407" y="88583"/>
                  </a:cubicBezTo>
                  <a:cubicBezTo>
                    <a:pt x="226695" y="97155"/>
                    <a:pt x="233363" y="110490"/>
                    <a:pt x="233363" y="128588"/>
                  </a:cubicBezTo>
                  <a:lnTo>
                    <a:pt x="233363" y="1428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" name="フリーフォーム: 図形 1982848884">
              <a:extLst>
                <a:ext uri="{FF2B5EF4-FFF2-40B4-BE49-F238E27FC236}">
                  <a16:creationId xmlns:a16="http://schemas.microsoft.com/office/drawing/2014/main" id="{613159C8-2271-2CE0-64A7-E1A2A66C59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43003" y="1355844"/>
              <a:ext cx="367665" cy="442912"/>
            </a:xfrm>
            <a:custGeom>
              <a:avLst/>
              <a:gdLst>
                <a:gd name="T0" fmla="*/ 192405 w 367665"/>
                <a:gd name="T1" fmla="*/ 442913 h 442912"/>
                <a:gd name="T2" fmla="*/ 197167 w 367665"/>
                <a:gd name="T3" fmla="*/ 442913 h 442912"/>
                <a:gd name="T4" fmla="*/ 305753 w 367665"/>
                <a:gd name="T5" fmla="*/ 415290 h 442912"/>
                <a:gd name="T6" fmla="*/ 367665 w 367665"/>
                <a:gd name="T7" fmla="*/ 337185 h 442912"/>
                <a:gd name="T8" fmla="*/ 286703 w 367665"/>
                <a:gd name="T9" fmla="*/ 305753 h 442912"/>
                <a:gd name="T10" fmla="*/ 253365 w 367665"/>
                <a:gd name="T11" fmla="*/ 351473 h 442912"/>
                <a:gd name="T12" fmla="*/ 197167 w 367665"/>
                <a:gd name="T13" fmla="*/ 365760 h 442912"/>
                <a:gd name="T14" fmla="*/ 193358 w 367665"/>
                <a:gd name="T15" fmla="*/ 365760 h 442912"/>
                <a:gd name="T16" fmla="*/ 115253 w 367665"/>
                <a:gd name="T17" fmla="*/ 334328 h 442912"/>
                <a:gd name="T18" fmla="*/ 88583 w 367665"/>
                <a:gd name="T19" fmla="*/ 236220 h 442912"/>
                <a:gd name="T20" fmla="*/ 88583 w 367665"/>
                <a:gd name="T21" fmla="*/ 208598 h 442912"/>
                <a:gd name="T22" fmla="*/ 116205 w 367665"/>
                <a:gd name="T23" fmla="*/ 111443 h 442912"/>
                <a:gd name="T24" fmla="*/ 193358 w 367665"/>
                <a:gd name="T25" fmla="*/ 79058 h 442912"/>
                <a:gd name="T26" fmla="*/ 197167 w 367665"/>
                <a:gd name="T27" fmla="*/ 79058 h 442912"/>
                <a:gd name="T28" fmla="*/ 252413 w 367665"/>
                <a:gd name="T29" fmla="*/ 93345 h 442912"/>
                <a:gd name="T30" fmla="*/ 283845 w 367665"/>
                <a:gd name="T31" fmla="*/ 139065 h 442912"/>
                <a:gd name="T32" fmla="*/ 366713 w 367665"/>
                <a:gd name="T33" fmla="*/ 109538 h 442912"/>
                <a:gd name="T34" fmla="*/ 305753 w 367665"/>
                <a:gd name="T35" fmla="*/ 28575 h 442912"/>
                <a:gd name="T36" fmla="*/ 198120 w 367665"/>
                <a:gd name="T37" fmla="*/ 0 h 442912"/>
                <a:gd name="T38" fmla="*/ 193358 w 367665"/>
                <a:gd name="T39" fmla="*/ 0 h 442912"/>
                <a:gd name="T40" fmla="*/ 88583 w 367665"/>
                <a:gd name="T41" fmla="*/ 25718 h 442912"/>
                <a:gd name="T42" fmla="*/ 22860 w 367665"/>
                <a:gd name="T43" fmla="*/ 98108 h 442912"/>
                <a:gd name="T44" fmla="*/ 0 w 367665"/>
                <a:gd name="T45" fmla="*/ 209550 h 442912"/>
                <a:gd name="T46" fmla="*/ 0 w 367665"/>
                <a:gd name="T47" fmla="*/ 234315 h 442912"/>
                <a:gd name="T48" fmla="*/ 49530 w 367665"/>
                <a:gd name="T49" fmla="*/ 388620 h 442912"/>
                <a:gd name="T50" fmla="*/ 192405 w 367665"/>
                <a:gd name="T51" fmla="*/ 442913 h 44291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367665" h="442912">
                  <a:moveTo>
                    <a:pt x="192405" y="442913"/>
                  </a:moveTo>
                  <a:lnTo>
                    <a:pt x="197167" y="442913"/>
                  </a:lnTo>
                  <a:cubicBezTo>
                    <a:pt x="240030" y="442913"/>
                    <a:pt x="276225" y="433388"/>
                    <a:pt x="305753" y="415290"/>
                  </a:cubicBezTo>
                  <a:cubicBezTo>
                    <a:pt x="335280" y="396240"/>
                    <a:pt x="355283" y="370523"/>
                    <a:pt x="367665" y="337185"/>
                  </a:cubicBezTo>
                  <a:lnTo>
                    <a:pt x="286703" y="305753"/>
                  </a:lnTo>
                  <a:cubicBezTo>
                    <a:pt x="280035" y="326708"/>
                    <a:pt x="269558" y="341948"/>
                    <a:pt x="253365" y="351473"/>
                  </a:cubicBezTo>
                  <a:cubicBezTo>
                    <a:pt x="237172" y="360998"/>
                    <a:pt x="219075" y="365760"/>
                    <a:pt x="197167" y="365760"/>
                  </a:cubicBezTo>
                  <a:lnTo>
                    <a:pt x="193358" y="365760"/>
                  </a:lnTo>
                  <a:cubicBezTo>
                    <a:pt x="159067" y="365760"/>
                    <a:pt x="132397" y="355283"/>
                    <a:pt x="115253" y="334328"/>
                  </a:cubicBezTo>
                  <a:cubicBezTo>
                    <a:pt x="97155" y="313373"/>
                    <a:pt x="88583" y="280988"/>
                    <a:pt x="88583" y="236220"/>
                  </a:cubicBezTo>
                  <a:lnTo>
                    <a:pt x="88583" y="208598"/>
                  </a:lnTo>
                  <a:cubicBezTo>
                    <a:pt x="88583" y="165735"/>
                    <a:pt x="98108" y="133350"/>
                    <a:pt x="116205" y="111443"/>
                  </a:cubicBezTo>
                  <a:cubicBezTo>
                    <a:pt x="135255" y="90488"/>
                    <a:pt x="160972" y="79058"/>
                    <a:pt x="193358" y="79058"/>
                  </a:cubicBezTo>
                  <a:lnTo>
                    <a:pt x="197167" y="79058"/>
                  </a:lnTo>
                  <a:cubicBezTo>
                    <a:pt x="218122" y="79058"/>
                    <a:pt x="237172" y="83820"/>
                    <a:pt x="252413" y="93345"/>
                  </a:cubicBezTo>
                  <a:cubicBezTo>
                    <a:pt x="267653" y="102870"/>
                    <a:pt x="278130" y="118110"/>
                    <a:pt x="283845" y="139065"/>
                  </a:cubicBezTo>
                  <a:lnTo>
                    <a:pt x="366713" y="109538"/>
                  </a:lnTo>
                  <a:cubicBezTo>
                    <a:pt x="355283" y="75248"/>
                    <a:pt x="334328" y="47625"/>
                    <a:pt x="305753" y="28575"/>
                  </a:cubicBezTo>
                  <a:cubicBezTo>
                    <a:pt x="277178" y="9525"/>
                    <a:pt x="240983" y="0"/>
                    <a:pt x="198120" y="0"/>
                  </a:cubicBezTo>
                  <a:lnTo>
                    <a:pt x="193358" y="0"/>
                  </a:lnTo>
                  <a:cubicBezTo>
                    <a:pt x="152400" y="0"/>
                    <a:pt x="117158" y="8573"/>
                    <a:pt x="88583" y="25718"/>
                  </a:cubicBezTo>
                  <a:cubicBezTo>
                    <a:pt x="60008" y="42863"/>
                    <a:pt x="38100" y="66675"/>
                    <a:pt x="22860" y="98108"/>
                  </a:cubicBezTo>
                  <a:cubicBezTo>
                    <a:pt x="7620" y="129540"/>
                    <a:pt x="0" y="166688"/>
                    <a:pt x="0" y="209550"/>
                  </a:cubicBezTo>
                  <a:lnTo>
                    <a:pt x="0" y="234315"/>
                  </a:lnTo>
                  <a:cubicBezTo>
                    <a:pt x="0" y="300038"/>
                    <a:pt x="16193" y="351473"/>
                    <a:pt x="49530" y="388620"/>
                  </a:cubicBezTo>
                  <a:cubicBezTo>
                    <a:pt x="81915" y="424815"/>
                    <a:pt x="129540" y="442913"/>
                    <a:pt x="192405" y="4429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4" name="フリーフォーム: 図形 1458552836">
              <a:extLst>
                <a:ext uri="{FF2B5EF4-FFF2-40B4-BE49-F238E27FC236}">
                  <a16:creationId xmlns:a16="http://schemas.microsoft.com/office/drawing/2014/main" id="{C0EA2FB4-B48C-EFAA-A8A6-E9F819D64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6659" y="1940680"/>
              <a:ext cx="400050" cy="424814"/>
            </a:xfrm>
            <a:custGeom>
              <a:avLst/>
              <a:gdLst>
                <a:gd name="T0" fmla="*/ 395288 w 400050"/>
                <a:gd name="T1" fmla="*/ 0 h 424814"/>
                <a:gd name="T2" fmla="*/ 292417 w 400050"/>
                <a:gd name="T3" fmla="*/ 0 h 424814"/>
                <a:gd name="T4" fmla="*/ 200978 w 400050"/>
                <a:gd name="T5" fmla="*/ 140017 h 424814"/>
                <a:gd name="T6" fmla="*/ 109538 w 400050"/>
                <a:gd name="T7" fmla="*/ 0 h 424814"/>
                <a:gd name="T8" fmla="*/ 4763 w 400050"/>
                <a:gd name="T9" fmla="*/ 0 h 424814"/>
                <a:gd name="T10" fmla="*/ 145732 w 400050"/>
                <a:gd name="T11" fmla="*/ 209550 h 424814"/>
                <a:gd name="T12" fmla="*/ 0 w 400050"/>
                <a:gd name="T13" fmla="*/ 424815 h 424814"/>
                <a:gd name="T14" fmla="*/ 101917 w 400050"/>
                <a:gd name="T15" fmla="*/ 424815 h 424814"/>
                <a:gd name="T16" fmla="*/ 199072 w 400050"/>
                <a:gd name="T17" fmla="*/ 277177 h 424814"/>
                <a:gd name="T18" fmla="*/ 295275 w 400050"/>
                <a:gd name="T19" fmla="*/ 424815 h 424814"/>
                <a:gd name="T20" fmla="*/ 400050 w 400050"/>
                <a:gd name="T21" fmla="*/ 424815 h 424814"/>
                <a:gd name="T22" fmla="*/ 254317 w 400050"/>
                <a:gd name="T23" fmla="*/ 209550 h 4248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00050" h="424814">
                  <a:moveTo>
                    <a:pt x="395288" y="0"/>
                  </a:moveTo>
                  <a:lnTo>
                    <a:pt x="292417" y="0"/>
                  </a:lnTo>
                  <a:lnTo>
                    <a:pt x="200978" y="140017"/>
                  </a:lnTo>
                  <a:lnTo>
                    <a:pt x="109538" y="0"/>
                  </a:lnTo>
                  <a:lnTo>
                    <a:pt x="4763" y="0"/>
                  </a:lnTo>
                  <a:lnTo>
                    <a:pt x="145732" y="209550"/>
                  </a:lnTo>
                  <a:lnTo>
                    <a:pt x="0" y="424815"/>
                  </a:lnTo>
                  <a:lnTo>
                    <a:pt x="101917" y="424815"/>
                  </a:lnTo>
                  <a:lnTo>
                    <a:pt x="199072" y="277177"/>
                  </a:lnTo>
                  <a:lnTo>
                    <a:pt x="295275" y="424815"/>
                  </a:lnTo>
                  <a:lnTo>
                    <a:pt x="400050" y="424815"/>
                  </a:lnTo>
                  <a:lnTo>
                    <a:pt x="254317" y="209550"/>
                  </a:lnTo>
                  <a:lnTo>
                    <a:pt x="3952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" name="フリーフォーム: 図形 1987303458">
              <a:extLst>
                <a:ext uri="{FF2B5EF4-FFF2-40B4-BE49-F238E27FC236}">
                  <a16:creationId xmlns:a16="http://schemas.microsoft.com/office/drawing/2014/main" id="{E37AEC0E-2BBC-3CAE-E896-F5D1912FA185}"/>
                </a:ext>
              </a:extLst>
            </p:cNvPr>
            <p:cNvSpPr>
              <a:spLocks/>
            </p:cNvSpPr>
            <p:nvPr/>
          </p:nvSpPr>
          <p:spPr bwMode="auto">
            <a:xfrm>
              <a:off x="9796231" y="1357750"/>
              <a:ext cx="400050" cy="441007"/>
            </a:xfrm>
            <a:custGeom>
              <a:avLst/>
              <a:gdLst>
                <a:gd name="T0" fmla="*/ 376238 w 400050"/>
                <a:gd name="T1" fmla="*/ 343852 h 441007"/>
                <a:gd name="T2" fmla="*/ 400050 w 400050"/>
                <a:gd name="T3" fmla="*/ 233363 h 441007"/>
                <a:gd name="T4" fmla="*/ 400050 w 400050"/>
                <a:gd name="T5" fmla="*/ 209550 h 441007"/>
                <a:gd name="T6" fmla="*/ 376238 w 400050"/>
                <a:gd name="T7" fmla="*/ 98107 h 441007"/>
                <a:gd name="T8" fmla="*/ 308610 w 400050"/>
                <a:gd name="T9" fmla="*/ 25717 h 441007"/>
                <a:gd name="T10" fmla="*/ 202882 w 400050"/>
                <a:gd name="T11" fmla="*/ 0 h 441007"/>
                <a:gd name="T12" fmla="*/ 197168 w 400050"/>
                <a:gd name="T13" fmla="*/ 0 h 441007"/>
                <a:gd name="T14" fmla="*/ 91440 w 400050"/>
                <a:gd name="T15" fmla="*/ 25717 h 441007"/>
                <a:gd name="T16" fmla="*/ 23813 w 400050"/>
                <a:gd name="T17" fmla="*/ 98107 h 441007"/>
                <a:gd name="T18" fmla="*/ 0 w 400050"/>
                <a:gd name="T19" fmla="*/ 209550 h 441007"/>
                <a:gd name="T20" fmla="*/ 0 w 400050"/>
                <a:gd name="T21" fmla="*/ 232410 h 441007"/>
                <a:gd name="T22" fmla="*/ 23813 w 400050"/>
                <a:gd name="T23" fmla="*/ 342900 h 441007"/>
                <a:gd name="T24" fmla="*/ 91440 w 400050"/>
                <a:gd name="T25" fmla="*/ 415290 h 441007"/>
                <a:gd name="T26" fmla="*/ 197168 w 400050"/>
                <a:gd name="T27" fmla="*/ 441007 h 441007"/>
                <a:gd name="T28" fmla="*/ 202882 w 400050"/>
                <a:gd name="T29" fmla="*/ 441007 h 441007"/>
                <a:gd name="T30" fmla="*/ 308610 w 400050"/>
                <a:gd name="T31" fmla="*/ 415290 h 441007"/>
                <a:gd name="T32" fmla="*/ 376238 w 400050"/>
                <a:gd name="T33" fmla="*/ 343852 h 441007"/>
                <a:gd name="T34" fmla="*/ 202882 w 400050"/>
                <a:gd name="T35" fmla="*/ 363855 h 441007"/>
                <a:gd name="T36" fmla="*/ 198120 w 400050"/>
                <a:gd name="T37" fmla="*/ 363855 h 441007"/>
                <a:gd name="T38" fmla="*/ 119063 w 400050"/>
                <a:gd name="T39" fmla="*/ 331470 h 441007"/>
                <a:gd name="T40" fmla="*/ 89535 w 400050"/>
                <a:gd name="T41" fmla="*/ 234315 h 441007"/>
                <a:gd name="T42" fmla="*/ 89535 w 400050"/>
                <a:gd name="T43" fmla="*/ 206692 h 441007"/>
                <a:gd name="T44" fmla="*/ 119063 w 400050"/>
                <a:gd name="T45" fmla="*/ 109538 h 441007"/>
                <a:gd name="T46" fmla="*/ 198120 w 400050"/>
                <a:gd name="T47" fmla="*/ 77152 h 441007"/>
                <a:gd name="T48" fmla="*/ 202882 w 400050"/>
                <a:gd name="T49" fmla="*/ 77152 h 441007"/>
                <a:gd name="T50" fmla="*/ 281940 w 400050"/>
                <a:gd name="T51" fmla="*/ 109538 h 441007"/>
                <a:gd name="T52" fmla="*/ 311468 w 400050"/>
                <a:gd name="T53" fmla="*/ 206692 h 441007"/>
                <a:gd name="T54" fmla="*/ 311468 w 400050"/>
                <a:gd name="T55" fmla="*/ 234315 h 441007"/>
                <a:gd name="T56" fmla="*/ 281940 w 400050"/>
                <a:gd name="T57" fmla="*/ 331470 h 441007"/>
                <a:gd name="T58" fmla="*/ 202882 w 400050"/>
                <a:gd name="T59" fmla="*/ 363855 h 44100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400050" h="441007">
                  <a:moveTo>
                    <a:pt x="376238" y="343852"/>
                  </a:moveTo>
                  <a:cubicBezTo>
                    <a:pt x="391478" y="312420"/>
                    <a:pt x="400050" y="275272"/>
                    <a:pt x="400050" y="233363"/>
                  </a:cubicBezTo>
                  <a:lnTo>
                    <a:pt x="400050" y="209550"/>
                  </a:lnTo>
                  <a:cubicBezTo>
                    <a:pt x="400050" y="166688"/>
                    <a:pt x="392430" y="129540"/>
                    <a:pt x="376238" y="98107"/>
                  </a:cubicBezTo>
                  <a:cubicBezTo>
                    <a:pt x="360997" y="66675"/>
                    <a:pt x="338138" y="42863"/>
                    <a:pt x="308610" y="25717"/>
                  </a:cubicBezTo>
                  <a:cubicBezTo>
                    <a:pt x="279082" y="8572"/>
                    <a:pt x="243840" y="0"/>
                    <a:pt x="202882" y="0"/>
                  </a:cubicBezTo>
                  <a:lnTo>
                    <a:pt x="197168" y="0"/>
                  </a:lnTo>
                  <a:cubicBezTo>
                    <a:pt x="156210" y="0"/>
                    <a:pt x="120968" y="8572"/>
                    <a:pt x="91440" y="25717"/>
                  </a:cubicBezTo>
                  <a:cubicBezTo>
                    <a:pt x="61913" y="42863"/>
                    <a:pt x="40005" y="66675"/>
                    <a:pt x="23813" y="98107"/>
                  </a:cubicBezTo>
                  <a:cubicBezTo>
                    <a:pt x="8572" y="129540"/>
                    <a:pt x="0" y="166688"/>
                    <a:pt x="0" y="209550"/>
                  </a:cubicBezTo>
                  <a:lnTo>
                    <a:pt x="0" y="232410"/>
                  </a:lnTo>
                  <a:cubicBezTo>
                    <a:pt x="0" y="275272"/>
                    <a:pt x="7620" y="312420"/>
                    <a:pt x="23813" y="342900"/>
                  </a:cubicBezTo>
                  <a:cubicBezTo>
                    <a:pt x="39053" y="374332"/>
                    <a:pt x="61913" y="398145"/>
                    <a:pt x="91440" y="415290"/>
                  </a:cubicBezTo>
                  <a:cubicBezTo>
                    <a:pt x="120968" y="432435"/>
                    <a:pt x="156210" y="441007"/>
                    <a:pt x="197168" y="441007"/>
                  </a:cubicBezTo>
                  <a:lnTo>
                    <a:pt x="202882" y="441007"/>
                  </a:lnTo>
                  <a:cubicBezTo>
                    <a:pt x="243840" y="441007"/>
                    <a:pt x="279082" y="432435"/>
                    <a:pt x="308610" y="415290"/>
                  </a:cubicBezTo>
                  <a:cubicBezTo>
                    <a:pt x="338138" y="399097"/>
                    <a:pt x="360997" y="375285"/>
                    <a:pt x="376238" y="343852"/>
                  </a:cubicBezTo>
                  <a:close/>
                  <a:moveTo>
                    <a:pt x="202882" y="363855"/>
                  </a:moveTo>
                  <a:lnTo>
                    <a:pt x="198120" y="363855"/>
                  </a:lnTo>
                  <a:cubicBezTo>
                    <a:pt x="164782" y="363855"/>
                    <a:pt x="139065" y="353377"/>
                    <a:pt x="119063" y="331470"/>
                  </a:cubicBezTo>
                  <a:cubicBezTo>
                    <a:pt x="99060" y="310515"/>
                    <a:pt x="89535" y="278130"/>
                    <a:pt x="89535" y="234315"/>
                  </a:cubicBezTo>
                  <a:lnTo>
                    <a:pt x="89535" y="206692"/>
                  </a:lnTo>
                  <a:cubicBezTo>
                    <a:pt x="89535" y="163830"/>
                    <a:pt x="99060" y="131445"/>
                    <a:pt x="119063" y="109538"/>
                  </a:cubicBezTo>
                  <a:cubicBezTo>
                    <a:pt x="139065" y="88582"/>
                    <a:pt x="164782" y="77152"/>
                    <a:pt x="198120" y="77152"/>
                  </a:cubicBezTo>
                  <a:lnTo>
                    <a:pt x="202882" y="77152"/>
                  </a:lnTo>
                  <a:cubicBezTo>
                    <a:pt x="236220" y="77152"/>
                    <a:pt x="261938" y="87630"/>
                    <a:pt x="281940" y="109538"/>
                  </a:cubicBezTo>
                  <a:cubicBezTo>
                    <a:pt x="301943" y="131445"/>
                    <a:pt x="311468" y="162877"/>
                    <a:pt x="311468" y="206692"/>
                  </a:cubicBezTo>
                  <a:lnTo>
                    <a:pt x="311468" y="234315"/>
                  </a:lnTo>
                  <a:cubicBezTo>
                    <a:pt x="311468" y="277177"/>
                    <a:pt x="301943" y="309563"/>
                    <a:pt x="281940" y="331470"/>
                  </a:cubicBezTo>
                  <a:cubicBezTo>
                    <a:pt x="261938" y="353377"/>
                    <a:pt x="236220" y="363855"/>
                    <a:pt x="202882" y="3638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" name="フリーフォーム: 図形 467961654">
              <a:extLst>
                <a:ext uri="{FF2B5EF4-FFF2-40B4-BE49-F238E27FC236}">
                  <a16:creationId xmlns:a16="http://schemas.microsoft.com/office/drawing/2014/main" id="{26838316-F839-EB2C-3487-8E1EC6CD2DB8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3288" y="1366322"/>
              <a:ext cx="285750" cy="423862"/>
            </a:xfrm>
            <a:custGeom>
              <a:avLst/>
              <a:gdLst>
                <a:gd name="T0" fmla="*/ 88583 w 285750"/>
                <a:gd name="T1" fmla="*/ 247650 h 423862"/>
                <a:gd name="T2" fmla="*/ 235268 w 285750"/>
                <a:gd name="T3" fmla="*/ 247650 h 423862"/>
                <a:gd name="T4" fmla="*/ 245745 w 285750"/>
                <a:gd name="T5" fmla="*/ 172403 h 423862"/>
                <a:gd name="T6" fmla="*/ 88583 w 285750"/>
                <a:gd name="T7" fmla="*/ 172403 h 423862"/>
                <a:gd name="T8" fmla="*/ 88583 w 285750"/>
                <a:gd name="T9" fmla="*/ 75247 h 423862"/>
                <a:gd name="T10" fmla="*/ 281940 w 285750"/>
                <a:gd name="T11" fmla="*/ 75247 h 423862"/>
                <a:gd name="T12" fmla="*/ 281940 w 285750"/>
                <a:gd name="T13" fmla="*/ 0 h 423862"/>
                <a:gd name="T14" fmla="*/ 0 w 285750"/>
                <a:gd name="T15" fmla="*/ 0 h 423862"/>
                <a:gd name="T16" fmla="*/ 0 w 285750"/>
                <a:gd name="T17" fmla="*/ 423863 h 423862"/>
                <a:gd name="T18" fmla="*/ 285750 w 285750"/>
                <a:gd name="T19" fmla="*/ 423863 h 423862"/>
                <a:gd name="T20" fmla="*/ 285750 w 285750"/>
                <a:gd name="T21" fmla="*/ 349567 h 423862"/>
                <a:gd name="T22" fmla="*/ 88583 w 285750"/>
                <a:gd name="T23" fmla="*/ 349567 h 42386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85750" h="423862">
                  <a:moveTo>
                    <a:pt x="88583" y="247650"/>
                  </a:moveTo>
                  <a:lnTo>
                    <a:pt x="235268" y="247650"/>
                  </a:lnTo>
                  <a:lnTo>
                    <a:pt x="245745" y="172403"/>
                  </a:lnTo>
                  <a:lnTo>
                    <a:pt x="88583" y="172403"/>
                  </a:lnTo>
                  <a:lnTo>
                    <a:pt x="88583" y="75247"/>
                  </a:lnTo>
                  <a:lnTo>
                    <a:pt x="281940" y="75247"/>
                  </a:lnTo>
                  <a:lnTo>
                    <a:pt x="281940" y="0"/>
                  </a:lnTo>
                  <a:lnTo>
                    <a:pt x="0" y="0"/>
                  </a:lnTo>
                  <a:lnTo>
                    <a:pt x="0" y="423863"/>
                  </a:lnTo>
                  <a:lnTo>
                    <a:pt x="285750" y="423863"/>
                  </a:lnTo>
                  <a:lnTo>
                    <a:pt x="285750" y="349567"/>
                  </a:lnTo>
                  <a:lnTo>
                    <a:pt x="88583" y="349567"/>
                  </a:lnTo>
                  <a:lnTo>
                    <a:pt x="88583" y="2476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" name="フリーフォーム: 図形 1827208112">
              <a:extLst>
                <a:ext uri="{FF2B5EF4-FFF2-40B4-BE49-F238E27FC236}">
                  <a16:creationId xmlns:a16="http://schemas.microsoft.com/office/drawing/2014/main" id="{5D4469D8-9C2C-A54F-70AE-7624BAB5A2CB}"/>
                </a:ext>
              </a:extLst>
            </p:cNvPr>
            <p:cNvSpPr>
              <a:spLocks/>
            </p:cNvSpPr>
            <p:nvPr/>
          </p:nvSpPr>
          <p:spPr bwMode="auto">
            <a:xfrm>
              <a:off x="9035184" y="1940680"/>
              <a:ext cx="343852" cy="424814"/>
            </a:xfrm>
            <a:custGeom>
              <a:avLst/>
              <a:gdLst>
                <a:gd name="T0" fmla="*/ 0 w 343852"/>
                <a:gd name="T1" fmla="*/ 77152 h 424814"/>
                <a:gd name="T2" fmla="*/ 127635 w 343852"/>
                <a:gd name="T3" fmla="*/ 77152 h 424814"/>
                <a:gd name="T4" fmla="*/ 127635 w 343852"/>
                <a:gd name="T5" fmla="*/ 424815 h 424814"/>
                <a:gd name="T6" fmla="*/ 216217 w 343852"/>
                <a:gd name="T7" fmla="*/ 424815 h 424814"/>
                <a:gd name="T8" fmla="*/ 216217 w 343852"/>
                <a:gd name="T9" fmla="*/ 77152 h 424814"/>
                <a:gd name="T10" fmla="*/ 343853 w 343852"/>
                <a:gd name="T11" fmla="*/ 77152 h 424814"/>
                <a:gd name="T12" fmla="*/ 343853 w 343852"/>
                <a:gd name="T13" fmla="*/ 0 h 424814"/>
                <a:gd name="T14" fmla="*/ 0 w 343852"/>
                <a:gd name="T15" fmla="*/ 0 h 4248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43852" h="424814">
                  <a:moveTo>
                    <a:pt x="0" y="77152"/>
                  </a:moveTo>
                  <a:lnTo>
                    <a:pt x="127635" y="77152"/>
                  </a:lnTo>
                  <a:lnTo>
                    <a:pt x="127635" y="424815"/>
                  </a:lnTo>
                  <a:lnTo>
                    <a:pt x="216217" y="424815"/>
                  </a:lnTo>
                  <a:lnTo>
                    <a:pt x="216217" y="77152"/>
                  </a:lnTo>
                  <a:lnTo>
                    <a:pt x="343853" y="77152"/>
                  </a:lnTo>
                  <a:lnTo>
                    <a:pt x="343853" y="0"/>
                  </a:lnTo>
                  <a:lnTo>
                    <a:pt x="0" y="0"/>
                  </a:lnTo>
                  <a:lnTo>
                    <a:pt x="0" y="771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A3E2AD8C-3C59-0954-90BC-E68D38B5CE51}"/>
              </a:ext>
            </a:extLst>
          </p:cNvPr>
          <p:cNvSpPr txBox="1"/>
          <p:nvPr/>
        </p:nvSpPr>
        <p:spPr>
          <a:xfrm>
            <a:off x="3329219" y="2362393"/>
            <a:ext cx="3899170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050" dirty="0">
                <a:solidFill>
                  <a:schemeClr val="bg1"/>
                </a:solidFill>
                <a:effectLst/>
                <a:latin typeface="ヒラギノ角ゴ8" panose="020B0800000000000000" pitchFamily="50" charset="-128"/>
                <a:ea typeface="ヒラギノ角ゴ8" panose="020B0800000000000000" pitchFamily="50" charset="-128"/>
                <a:cs typeface="Times New Roman" panose="02020603050405020304" pitchFamily="18" charset="0"/>
              </a:rPr>
              <a:t>最大</a:t>
            </a:r>
            <a:r>
              <a:rPr kumimoji="1" lang="en-US" altLang="ja-JP" sz="1050" dirty="0">
                <a:solidFill>
                  <a:schemeClr val="bg1"/>
                </a:solidFill>
                <a:effectLst/>
                <a:latin typeface="ヒラギノ角ゴ8" panose="020B0800000000000000" pitchFamily="50" charset="-128"/>
                <a:ea typeface="ヒラギノ角ゴ8" panose="020B0800000000000000" pitchFamily="50" charset="-128"/>
                <a:cs typeface="Times New Roman" panose="02020603050405020304" pitchFamily="18" charset="0"/>
              </a:rPr>
              <a:t>8GPU</a:t>
            </a:r>
            <a:r>
              <a:rPr kumimoji="1" lang="ja-JP" altLang="en-US" sz="1050" dirty="0">
                <a:solidFill>
                  <a:schemeClr val="bg1"/>
                </a:solidFill>
                <a:effectLst/>
                <a:latin typeface="ヒラギノ角ゴ8" panose="020B0800000000000000" pitchFamily="50" charset="-128"/>
                <a:ea typeface="ヒラギノ角ゴ8" panose="020B0800000000000000" pitchFamily="50" charset="-128"/>
                <a:cs typeface="Times New Roman" panose="02020603050405020304" pitchFamily="18" charset="0"/>
              </a:rPr>
              <a:t>構成可能な</a:t>
            </a:r>
            <a:r>
              <a:rPr kumimoji="1" lang="en-US" altLang="ja-JP" sz="1050" dirty="0">
                <a:solidFill>
                  <a:schemeClr val="bg1"/>
                </a:solidFill>
                <a:effectLst/>
                <a:latin typeface="ヒラギノ角ゴ8" panose="020B0800000000000000" pitchFamily="50" charset="-128"/>
                <a:ea typeface="ヒラギノ角ゴ8" panose="020B0800000000000000" pitchFamily="50" charset="-128"/>
                <a:cs typeface="Times New Roman" panose="02020603050405020304" pitchFamily="18" charset="0"/>
              </a:rPr>
              <a:t>4U</a:t>
            </a:r>
            <a:r>
              <a:rPr kumimoji="1" lang="ja-JP" altLang="en-US" sz="1050" dirty="0">
                <a:solidFill>
                  <a:schemeClr val="bg1"/>
                </a:solidFill>
                <a:effectLst/>
                <a:latin typeface="ヒラギノ角ゴ8" panose="020B0800000000000000" pitchFamily="50" charset="-128"/>
                <a:ea typeface="ヒラギノ角ゴ8" panose="020B0800000000000000" pitchFamily="50" charset="-128"/>
                <a:cs typeface="Times New Roman" panose="02020603050405020304" pitchFamily="18" charset="0"/>
              </a:rPr>
              <a:t>ラックマウントサーバー</a:t>
            </a:r>
            <a:endParaRPr kumimoji="1" lang="en-US" altLang="ja-JP" sz="1050" dirty="0">
              <a:solidFill>
                <a:schemeClr val="bg1"/>
              </a:solidFill>
              <a:effectLst/>
              <a:latin typeface="ヒラギノ角ゴ8" panose="020B0800000000000000" pitchFamily="50" charset="-128"/>
              <a:ea typeface="ヒラギノ角ゴ8" panose="020B0800000000000000" pitchFamily="50" charset="-128"/>
              <a:cs typeface="Times New Roman" panose="02020603050405020304" pitchFamily="18" charset="0"/>
            </a:endParaRPr>
          </a:p>
          <a:p>
            <a:r>
              <a:rPr lang="ja-JP" altLang="en-US" sz="1050" dirty="0">
                <a:solidFill>
                  <a:schemeClr val="bg1"/>
                </a:solidFill>
                <a:latin typeface="ヒラギノ角ゴ8" panose="020B0800000000000000" pitchFamily="50" charset="-128"/>
                <a:ea typeface="ヒラギノ角ゴ8" panose="020B0800000000000000" pitchFamily="50" charset="-128"/>
                <a:cs typeface="Times New Roman" panose="02020603050405020304" pitchFamily="18" charset="0"/>
              </a:rPr>
              <a:t>メモリ</a:t>
            </a:r>
            <a:r>
              <a:rPr lang="en-US" altLang="ja-JP" sz="1050" dirty="0">
                <a:solidFill>
                  <a:schemeClr val="bg1"/>
                </a:solidFill>
                <a:latin typeface="ヒラギノ角ゴ8" panose="020B0800000000000000" pitchFamily="50" charset="-128"/>
                <a:ea typeface="ヒラギノ角ゴ8" panose="020B0800000000000000" pitchFamily="50" charset="-128"/>
                <a:cs typeface="Times New Roman" panose="02020603050405020304" pitchFamily="18" charset="0"/>
              </a:rPr>
              <a:t>/</a:t>
            </a:r>
            <a:r>
              <a:rPr lang="ja-JP" altLang="en-US" sz="1050" dirty="0">
                <a:solidFill>
                  <a:schemeClr val="bg1"/>
                </a:solidFill>
                <a:latin typeface="ヒラギノ角ゴ8" panose="020B0800000000000000" pitchFamily="50" charset="-128"/>
                <a:ea typeface="ヒラギノ角ゴ8" panose="020B0800000000000000" pitchFamily="50" charset="-128"/>
                <a:cs typeface="Times New Roman" panose="02020603050405020304" pitchFamily="18" charset="0"/>
              </a:rPr>
              <a:t>ストレージのカスタマイズも可能</a:t>
            </a:r>
            <a:endParaRPr kumimoji="1" lang="en-US" altLang="ja-JP" sz="1050" dirty="0">
              <a:solidFill>
                <a:schemeClr val="bg1"/>
              </a:solidFill>
              <a:effectLst/>
              <a:latin typeface="ヒラギノ角ゴ8" panose="020B0800000000000000" pitchFamily="50" charset="-128"/>
              <a:ea typeface="ヒラギノ角ゴ8" panose="020B08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E75B492F-A33A-24E9-9FD0-71AD797540B3}"/>
              </a:ext>
            </a:extLst>
          </p:cNvPr>
          <p:cNvSpPr txBox="1"/>
          <p:nvPr/>
        </p:nvSpPr>
        <p:spPr>
          <a:xfrm>
            <a:off x="3170509" y="5519989"/>
            <a:ext cx="1519255" cy="5078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9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APPLEID</a:t>
            </a:r>
          </a:p>
          <a:p>
            <a:r>
              <a:rPr kumimoji="1" lang="en-US" altLang="ja-JP" sz="9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HPC AI Server Type-MSHP4UX2S12B </a:t>
            </a:r>
            <a:endParaRPr kumimoji="1" lang="ja-JP" altLang="en-US" sz="800" b="1" dirty="0">
              <a:solidFill>
                <a:srgbClr val="1C1C1C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C9443468-5A4B-67FE-694A-782E174E07D9}"/>
              </a:ext>
            </a:extLst>
          </p:cNvPr>
          <p:cNvSpPr txBox="1"/>
          <p:nvPr/>
        </p:nvSpPr>
        <p:spPr>
          <a:xfrm>
            <a:off x="4408469" y="5485602"/>
            <a:ext cx="25806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36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19,500,000</a:t>
            </a:r>
            <a:endParaRPr lang="ja-JP" altLang="en-US" sz="72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404D1223-0D17-7D22-43A3-654D08C9E1C5}"/>
              </a:ext>
            </a:extLst>
          </p:cNvPr>
          <p:cNvGrpSpPr/>
          <p:nvPr/>
        </p:nvGrpSpPr>
        <p:grpSpPr>
          <a:xfrm>
            <a:off x="6813600" y="5485602"/>
            <a:ext cx="598333" cy="549667"/>
            <a:chOff x="5790275" y="8317014"/>
            <a:chExt cx="598333" cy="549667"/>
          </a:xfrm>
        </p:grpSpPr>
        <p:sp>
          <p:nvSpPr>
            <p:cNvPr id="33" name="テキスト ボックス 32">
              <a:extLst>
                <a:ext uri="{FF2B5EF4-FFF2-40B4-BE49-F238E27FC236}">
                  <a16:creationId xmlns:a16="http://schemas.microsoft.com/office/drawing/2014/main" id="{BC49A209-AB90-696D-51A0-C6E2E48B3D88}"/>
                </a:ext>
              </a:extLst>
            </p:cNvPr>
            <p:cNvSpPr txBox="1"/>
            <p:nvPr/>
          </p:nvSpPr>
          <p:spPr>
            <a:xfrm>
              <a:off x="5790275" y="8466571"/>
              <a:ext cx="539415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1" lang="ja-JP" altLang="en-US" sz="2000" b="1" dirty="0">
                  <a:solidFill>
                    <a:srgbClr val="1C1C1C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Segoe UI" panose="020B0502040204020203" pitchFamily="34" charset="0"/>
                </a:rPr>
                <a:t>円</a:t>
              </a:r>
              <a:endParaRPr lang="ja-JP" altLang="en-US" sz="4800" b="1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34" name="テキスト ボックス 33">
              <a:extLst>
                <a:ext uri="{FF2B5EF4-FFF2-40B4-BE49-F238E27FC236}">
                  <a16:creationId xmlns:a16="http://schemas.microsoft.com/office/drawing/2014/main" id="{A09AA3DD-E69C-6C19-FC48-7CC911A84620}"/>
                </a:ext>
              </a:extLst>
            </p:cNvPr>
            <p:cNvSpPr txBox="1"/>
            <p:nvPr/>
          </p:nvSpPr>
          <p:spPr>
            <a:xfrm>
              <a:off x="5790275" y="8317014"/>
              <a:ext cx="598333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1" lang="ja-JP" altLang="en-US" sz="1050" b="1" dirty="0">
                  <a:solidFill>
                    <a:srgbClr val="1C1C1C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Segoe UI" panose="020B0502040204020203" pitchFamily="34" charset="0"/>
                </a:rPr>
                <a:t>税別</a:t>
              </a:r>
              <a:endParaRPr lang="ja-JP" altLang="en-US" sz="2400" b="1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2613B1CF-26B5-3362-3ADE-00FDAADC89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66" b="24911"/>
          <a:stretch>
            <a:fillRect/>
          </a:stretch>
        </p:blipFill>
        <p:spPr bwMode="auto">
          <a:xfrm>
            <a:off x="587553" y="2532761"/>
            <a:ext cx="2404623" cy="1238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1D541B1D-C8E6-ACDA-6441-F624A0AAFF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11" b="23541"/>
          <a:stretch>
            <a:fillRect/>
          </a:stretch>
        </p:blipFill>
        <p:spPr bwMode="auto">
          <a:xfrm>
            <a:off x="666058" y="3840689"/>
            <a:ext cx="2446046" cy="1265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51FF119C-01F1-5B6B-D316-DDA08B808C2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44" y="5266975"/>
            <a:ext cx="1442799" cy="506929"/>
          </a:xfrm>
          <a:prstGeom prst="rect">
            <a:avLst/>
          </a:prstGeom>
          <a:effectLst>
            <a:glow rad="101600">
              <a:schemeClr val="bg2">
                <a:alpha val="60000"/>
              </a:schemeClr>
            </a:glow>
          </a:effectLst>
        </p:spPr>
      </p:pic>
      <p:pic>
        <p:nvPicPr>
          <p:cNvPr id="1030" name="Picture 6" descr="Intel Xeon Gold 6326 Benchmark, Test and specs">
            <a:extLst>
              <a:ext uri="{FF2B5EF4-FFF2-40B4-BE49-F238E27FC236}">
                <a16:creationId xmlns:a16="http://schemas.microsoft.com/office/drawing/2014/main" id="{39BAD491-334F-6A36-9FFF-A54C873275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584" y="2910751"/>
            <a:ext cx="676553" cy="676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0" name="Picture 4" descr="¿Qué es la certificación 80 PLUS? - Data System">
            <a:extLst>
              <a:ext uri="{FF2B5EF4-FFF2-40B4-BE49-F238E27FC236}">
                <a16:creationId xmlns:a16="http://schemas.microsoft.com/office/drawing/2014/main" id="{4A85FB57-ED16-23C0-041C-ABED695D1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064" y="2884810"/>
            <a:ext cx="543201" cy="702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1" name="正方形/長方形 1090">
            <a:extLst>
              <a:ext uri="{FF2B5EF4-FFF2-40B4-BE49-F238E27FC236}">
                <a16:creationId xmlns:a16="http://schemas.microsoft.com/office/drawing/2014/main" id="{AB059393-54E3-0EED-A43C-BAA919497864}"/>
              </a:ext>
            </a:extLst>
          </p:cNvPr>
          <p:cNvSpPr/>
          <p:nvPr/>
        </p:nvSpPr>
        <p:spPr>
          <a:xfrm>
            <a:off x="399622" y="6125136"/>
            <a:ext cx="6855784" cy="37892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2" name="フリーフォーム: 図形 1091">
            <a:extLst>
              <a:ext uri="{FF2B5EF4-FFF2-40B4-BE49-F238E27FC236}">
                <a16:creationId xmlns:a16="http://schemas.microsoft.com/office/drawing/2014/main" id="{42F4AB7B-D575-5ED7-08CC-113882B4AF7D}"/>
              </a:ext>
            </a:extLst>
          </p:cNvPr>
          <p:cNvSpPr/>
          <p:nvPr/>
        </p:nvSpPr>
        <p:spPr>
          <a:xfrm>
            <a:off x="3115285" y="6121348"/>
            <a:ext cx="4140116" cy="560987"/>
          </a:xfrm>
          <a:custGeom>
            <a:avLst/>
            <a:gdLst>
              <a:gd name="connsiteX0" fmla="*/ 0 w 4140116"/>
              <a:gd name="connsiteY0" fmla="*/ 0 h 727865"/>
              <a:gd name="connsiteX1" fmla="*/ 4140116 w 4140116"/>
              <a:gd name="connsiteY1" fmla="*/ 0 h 727865"/>
              <a:gd name="connsiteX2" fmla="*/ 4140116 w 4140116"/>
              <a:gd name="connsiteY2" fmla="*/ 727865 h 727865"/>
              <a:gd name="connsiteX3" fmla="*/ 73737 w 4140116"/>
              <a:gd name="connsiteY3" fmla="*/ 727865 h 727865"/>
              <a:gd name="connsiteX4" fmla="*/ 0 w 4140116"/>
              <a:gd name="connsiteY4" fmla="*/ 0 h 727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40116" h="727865">
                <a:moveTo>
                  <a:pt x="0" y="0"/>
                </a:moveTo>
                <a:lnTo>
                  <a:pt x="4140116" y="0"/>
                </a:lnTo>
                <a:lnTo>
                  <a:pt x="4140116" y="727865"/>
                </a:lnTo>
                <a:lnTo>
                  <a:pt x="73737" y="727865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93" name="テキスト ボックス 1092">
            <a:extLst>
              <a:ext uri="{FF2B5EF4-FFF2-40B4-BE49-F238E27FC236}">
                <a16:creationId xmlns:a16="http://schemas.microsoft.com/office/drawing/2014/main" id="{965A0BF3-44C8-7FB5-B40A-20C34BDB0ADD}"/>
              </a:ext>
            </a:extLst>
          </p:cNvPr>
          <p:cNvSpPr txBox="1"/>
          <p:nvPr/>
        </p:nvSpPr>
        <p:spPr>
          <a:xfrm>
            <a:off x="3214132" y="7449823"/>
            <a:ext cx="3970210" cy="195438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</a:t>
            </a:r>
            <a:r>
              <a:rPr kumimoji="1" lang="en-US" altLang="ja-JP" sz="11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CPU</a:t>
            </a:r>
            <a:r>
              <a:rPr kumimoji="1" lang="ja-JP" altLang="en-US" sz="11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：</a:t>
            </a:r>
            <a:r>
              <a:rPr kumimoji="1" lang="en-US" altLang="ja-JP" sz="11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AMD EPYC  9354</a:t>
            </a:r>
          </a:p>
          <a:p>
            <a:r>
              <a:rPr kumimoji="1" lang="ja-JP" altLang="en-US" sz="11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　</a:t>
            </a:r>
            <a:r>
              <a:rPr lang="en-US" altLang="ja-JP" sz="11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3</a:t>
            </a:r>
            <a:r>
              <a:rPr kumimoji="1" lang="en-US" altLang="ja-JP" sz="11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.25GHz-3.8GHz/32C/64T/256MB</a:t>
            </a:r>
            <a:endParaRPr lang="en-US" altLang="ja-JP" sz="1100" b="1" dirty="0">
              <a:solidFill>
                <a:srgbClr val="1C1C1C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kumimoji="1" lang="ja-JP" altLang="en-US" sz="11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■メモリ：</a:t>
            </a:r>
            <a:r>
              <a:rPr lang="en-US" altLang="ja-JP" sz="11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768</a:t>
            </a:r>
            <a:r>
              <a:rPr kumimoji="1" lang="en-US" altLang="ja-JP" sz="11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GB</a:t>
            </a:r>
            <a:r>
              <a:rPr kumimoji="1" lang="ja-JP" altLang="en-US" sz="11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（</a:t>
            </a:r>
            <a:r>
              <a:rPr kumimoji="1" lang="en-US" altLang="ja-JP" sz="11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64GB x12</a:t>
            </a:r>
            <a:r>
              <a:rPr kumimoji="1" lang="ja-JP" altLang="en-US" sz="11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）</a:t>
            </a:r>
            <a:r>
              <a:rPr kumimoji="1" lang="en-US" altLang="ja-JP" sz="11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DDR5-5600</a:t>
            </a:r>
          </a:p>
          <a:p>
            <a:r>
              <a:rPr kumimoji="1" lang="ja-JP" altLang="en-US" sz="11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</a:t>
            </a:r>
            <a:r>
              <a:rPr kumimoji="1" lang="en-US" altLang="ja-JP" sz="11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SSD</a:t>
            </a:r>
            <a:r>
              <a:rPr kumimoji="1" lang="ja-JP" altLang="en-US" sz="11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 ：</a:t>
            </a:r>
            <a:r>
              <a:rPr kumimoji="1" lang="en-US" altLang="ja-JP" sz="11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 960GB U.3 </a:t>
            </a:r>
            <a:r>
              <a:rPr kumimoji="1" lang="en-US" altLang="ja-JP" sz="1100" b="1" dirty="0" err="1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NVMe</a:t>
            </a:r>
            <a:r>
              <a:rPr kumimoji="1" lang="en-US" altLang="ja-JP" sz="11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-SSD</a:t>
            </a:r>
          </a:p>
          <a:p>
            <a:r>
              <a:rPr kumimoji="1" lang="ja-JP" altLang="en-US" sz="11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　</a:t>
            </a:r>
            <a:r>
              <a:rPr kumimoji="1" lang="en-US" altLang="ja-JP" sz="11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R:6,800MB/s | W:5,600MB/s | MTBF:200</a:t>
            </a:r>
            <a:r>
              <a:rPr kumimoji="1" lang="ja-JP" altLang="en-US" sz="11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万時間</a:t>
            </a:r>
            <a:endParaRPr lang="en-US" altLang="ja-JP" sz="1100" b="1" dirty="0">
              <a:solidFill>
                <a:srgbClr val="1C1C1C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kumimoji="1" lang="en-US" altLang="ja-JP" sz="11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■OS</a:t>
            </a:r>
            <a:r>
              <a:rPr kumimoji="1" lang="ja-JP" altLang="en-US" sz="11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： </a:t>
            </a:r>
            <a:r>
              <a:rPr kumimoji="1" lang="en-US" altLang="ja-JP" sz="11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Ubuntu 24.04 LTS </a:t>
            </a:r>
            <a:r>
              <a:rPr kumimoji="1" lang="ja-JP" altLang="en-US" sz="11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インストール代行</a:t>
            </a:r>
            <a:endParaRPr kumimoji="1" lang="en-US" altLang="ja-JP" sz="1100" b="1" dirty="0">
              <a:solidFill>
                <a:srgbClr val="1C1C1C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kumimoji="1" lang="en-US" altLang="ja-JP" sz="11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■GPU</a:t>
            </a:r>
            <a:r>
              <a:rPr kumimoji="1" lang="ja-JP" altLang="en-US" sz="11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：</a:t>
            </a:r>
            <a:r>
              <a:rPr kumimoji="1" lang="en-US" altLang="ja-JP" sz="1100" b="1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【4GPU】NVIDIA RTX PRO 6000 Blackwell </a:t>
            </a:r>
          </a:p>
          <a:p>
            <a:r>
              <a:rPr lang="ja-JP" altLang="en-US" sz="1100" b="1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　</a:t>
            </a:r>
            <a:r>
              <a:rPr kumimoji="1" lang="en-US" altLang="ja-JP" sz="1100" b="1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Max-Q 96GB-GDDR7</a:t>
            </a:r>
          </a:p>
          <a:p>
            <a:r>
              <a:rPr kumimoji="1" lang="en-US" altLang="ja-JP" sz="11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</a:t>
            </a:r>
            <a:r>
              <a:rPr kumimoji="1" lang="ja-JP" altLang="en-US" sz="11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電源：</a:t>
            </a:r>
            <a:r>
              <a:rPr kumimoji="1" lang="en-US" altLang="ja-JP" sz="11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[</a:t>
            </a:r>
            <a:r>
              <a:rPr kumimoji="1" lang="ja-JP" altLang="en-US" sz="11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冗長化（</a:t>
            </a:r>
            <a:r>
              <a:rPr lang="en-US" altLang="ja-JP" sz="11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1</a:t>
            </a:r>
            <a:r>
              <a:rPr kumimoji="1" lang="en-US" altLang="ja-JP" sz="11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+1</a:t>
            </a:r>
            <a:r>
              <a:rPr kumimoji="1" lang="ja-JP" altLang="en-US" sz="11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）</a:t>
            </a:r>
            <a:r>
              <a:rPr kumimoji="1" lang="en-US" altLang="ja-JP" sz="11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] 2,800W/200V</a:t>
            </a:r>
            <a:r>
              <a:rPr kumimoji="1" lang="ja-JP" altLang="en-US" sz="11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（</a:t>
            </a:r>
            <a:r>
              <a:rPr kumimoji="1" lang="en-US" altLang="ja-JP" sz="11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1,200W/100V</a:t>
            </a:r>
            <a:r>
              <a:rPr kumimoji="1" lang="ja-JP" altLang="en-US" sz="11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）</a:t>
            </a:r>
            <a:endParaRPr kumimoji="1" lang="en-US" altLang="ja-JP" sz="1100" b="1" dirty="0">
              <a:solidFill>
                <a:srgbClr val="1C1C1C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lang="ja-JP" altLang="en-US" sz="11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　</a:t>
            </a:r>
            <a:r>
              <a:rPr kumimoji="1" lang="en-US" altLang="ja-JP" sz="11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80 Plus Platinum </a:t>
            </a:r>
            <a:r>
              <a:rPr kumimoji="1" lang="ja-JP" altLang="en-US" sz="11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認証</a:t>
            </a:r>
            <a:endParaRPr kumimoji="1" lang="en-US" altLang="ja-JP" sz="1100" b="1" dirty="0">
              <a:solidFill>
                <a:srgbClr val="1C1C1C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kumimoji="1" lang="en-US" altLang="ja-JP" sz="11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■3</a:t>
            </a:r>
            <a:r>
              <a:rPr kumimoji="1" lang="ja-JP" altLang="en-US" sz="11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年間センドバック保証</a:t>
            </a:r>
            <a:endParaRPr lang="en-US" altLang="ja-JP" sz="800" b="1" dirty="0"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grpSp>
        <p:nvGrpSpPr>
          <p:cNvPr id="1094" name="グループ化 1454">
            <a:extLst>
              <a:ext uri="{FF2B5EF4-FFF2-40B4-BE49-F238E27FC236}">
                <a16:creationId xmlns:a16="http://schemas.microsoft.com/office/drawing/2014/main" id="{7AC105C8-1F8A-F30A-F46F-AC60D736F1AD}"/>
              </a:ext>
            </a:extLst>
          </p:cNvPr>
          <p:cNvGrpSpPr>
            <a:grpSpLocks/>
          </p:cNvGrpSpPr>
          <p:nvPr/>
        </p:nvGrpSpPr>
        <p:grpSpPr bwMode="auto">
          <a:xfrm>
            <a:off x="4102127" y="6783223"/>
            <a:ext cx="625475" cy="550863"/>
            <a:chOff x="2747986" y="5559029"/>
            <a:chExt cx="624916" cy="550768"/>
          </a:xfrm>
        </p:grpSpPr>
        <p:sp>
          <p:nvSpPr>
            <p:cNvPr id="1095" name="フリーフォーム: 図形 142879460">
              <a:extLst>
                <a:ext uri="{FF2B5EF4-FFF2-40B4-BE49-F238E27FC236}">
                  <a16:creationId xmlns:a16="http://schemas.microsoft.com/office/drawing/2014/main" id="{F7084DAF-1F1A-2E64-4489-F3436EB4E0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7986" y="5944775"/>
              <a:ext cx="624916" cy="165022"/>
            </a:xfrm>
            <a:custGeom>
              <a:avLst/>
              <a:gdLst/>
              <a:ahLst/>
              <a:cxnLst/>
              <a:rect l="0" t="0" r="r" b="b"/>
              <a:pathLst>
                <a:path w="6240537" h="1647943">
                  <a:moveTo>
                    <a:pt x="5552607" y="538379"/>
                  </a:moveTo>
                  <a:lnTo>
                    <a:pt x="5552607" y="1217817"/>
                  </a:lnTo>
                  <a:cubicBezTo>
                    <a:pt x="5552607" y="1390813"/>
                    <a:pt x="5635814" y="1487365"/>
                    <a:pt x="5802228" y="1487365"/>
                  </a:cubicBezTo>
                  <a:cubicBezTo>
                    <a:pt x="5846775" y="1487365"/>
                    <a:pt x="5890674" y="1485385"/>
                    <a:pt x="5933914" y="1481424"/>
                  </a:cubicBezTo>
                  <a:cubicBezTo>
                    <a:pt x="5977166" y="1477464"/>
                    <a:pt x="6013848" y="1471511"/>
                    <a:pt x="6043986" y="1463591"/>
                  </a:cubicBezTo>
                  <a:lnTo>
                    <a:pt x="6043986" y="538379"/>
                  </a:lnTo>
                  <a:lnTo>
                    <a:pt x="6240537" y="538379"/>
                  </a:lnTo>
                  <a:lnTo>
                    <a:pt x="6240537" y="1586407"/>
                  </a:lnTo>
                  <a:cubicBezTo>
                    <a:pt x="6181569" y="1607537"/>
                    <a:pt x="6113444" y="1622726"/>
                    <a:pt x="6036122" y="1631962"/>
                  </a:cubicBezTo>
                  <a:cubicBezTo>
                    <a:pt x="5958597" y="1642540"/>
                    <a:pt x="5880463" y="1647828"/>
                    <a:pt x="5802228" y="1647803"/>
                  </a:cubicBezTo>
                  <a:cubicBezTo>
                    <a:pt x="5655474" y="1647803"/>
                    <a:pt x="5544096" y="1600792"/>
                    <a:pt x="5468093" y="1526839"/>
                  </a:cubicBezTo>
                  <a:cubicBezTo>
                    <a:pt x="5392091" y="1452886"/>
                    <a:pt x="5354089" y="1340634"/>
                    <a:pt x="5354089" y="1190096"/>
                  </a:cubicBezTo>
                  <a:lnTo>
                    <a:pt x="5354089" y="538366"/>
                  </a:lnTo>
                  <a:lnTo>
                    <a:pt x="5552607" y="538366"/>
                  </a:lnTo>
                  <a:moveTo>
                    <a:pt x="2507631" y="538366"/>
                  </a:moveTo>
                  <a:lnTo>
                    <a:pt x="2507631" y="1217805"/>
                  </a:lnTo>
                  <a:cubicBezTo>
                    <a:pt x="2507631" y="1390800"/>
                    <a:pt x="2590838" y="1487352"/>
                    <a:pt x="2757252" y="1487352"/>
                  </a:cubicBezTo>
                  <a:cubicBezTo>
                    <a:pt x="2801798" y="1487352"/>
                    <a:pt x="2845698" y="1485372"/>
                    <a:pt x="2888937" y="1481412"/>
                  </a:cubicBezTo>
                  <a:cubicBezTo>
                    <a:pt x="2932177" y="1477451"/>
                    <a:pt x="2968872" y="1471498"/>
                    <a:pt x="2999009" y="1463578"/>
                  </a:cubicBezTo>
                  <a:lnTo>
                    <a:pt x="2999009" y="538379"/>
                  </a:lnTo>
                  <a:lnTo>
                    <a:pt x="3195561" y="538379"/>
                  </a:lnTo>
                  <a:lnTo>
                    <a:pt x="3195561" y="1586407"/>
                  </a:lnTo>
                  <a:cubicBezTo>
                    <a:pt x="3136580" y="1607537"/>
                    <a:pt x="3068454" y="1622726"/>
                    <a:pt x="2991145" y="1631962"/>
                  </a:cubicBezTo>
                  <a:cubicBezTo>
                    <a:pt x="2913621" y="1642540"/>
                    <a:pt x="2835487" y="1647828"/>
                    <a:pt x="2757252" y="1647803"/>
                  </a:cubicBezTo>
                  <a:cubicBezTo>
                    <a:pt x="2610498" y="1647803"/>
                    <a:pt x="2499107" y="1600792"/>
                    <a:pt x="2423117" y="1526839"/>
                  </a:cubicBezTo>
                  <a:cubicBezTo>
                    <a:pt x="2347114" y="1452886"/>
                    <a:pt x="2309113" y="1340634"/>
                    <a:pt x="2309113" y="1190096"/>
                  </a:cubicBezTo>
                  <a:lnTo>
                    <a:pt x="2309113" y="538366"/>
                  </a:lnTo>
                  <a:lnTo>
                    <a:pt x="2507631" y="538366"/>
                  </a:lnTo>
                  <a:close/>
                  <a:moveTo>
                    <a:pt x="4746588" y="187789"/>
                  </a:moveTo>
                  <a:lnTo>
                    <a:pt x="4569367" y="220160"/>
                  </a:lnTo>
                  <a:lnTo>
                    <a:pt x="4568974" y="1300636"/>
                  </a:lnTo>
                  <a:cubicBezTo>
                    <a:pt x="4568974" y="1507970"/>
                    <a:pt x="4680378" y="1643868"/>
                    <a:pt x="4925395" y="1643868"/>
                  </a:cubicBezTo>
                  <a:cubicBezTo>
                    <a:pt x="4985682" y="1643868"/>
                    <a:pt x="5102565" y="1627389"/>
                    <a:pt x="5172023" y="1615508"/>
                  </a:cubicBezTo>
                  <a:lnTo>
                    <a:pt x="5148621" y="1475650"/>
                  </a:lnTo>
                  <a:cubicBezTo>
                    <a:pt x="5147264" y="1481143"/>
                    <a:pt x="4992252" y="1496984"/>
                    <a:pt x="4909553" y="1492436"/>
                  </a:cubicBezTo>
                  <a:cubicBezTo>
                    <a:pt x="4826840" y="1487876"/>
                    <a:pt x="4752220" y="1419952"/>
                    <a:pt x="4745003" y="1350177"/>
                  </a:cubicBezTo>
                  <a:lnTo>
                    <a:pt x="4745396" y="696863"/>
                  </a:lnTo>
                  <a:lnTo>
                    <a:pt x="5153783" y="696863"/>
                  </a:lnTo>
                  <a:lnTo>
                    <a:pt x="5153783" y="538239"/>
                  </a:lnTo>
                  <a:lnTo>
                    <a:pt x="4745396" y="538239"/>
                  </a:lnTo>
                  <a:lnTo>
                    <a:pt x="4746588" y="187802"/>
                  </a:lnTo>
                  <a:lnTo>
                    <a:pt x="4746588" y="187789"/>
                  </a:lnTo>
                  <a:close/>
                  <a:moveTo>
                    <a:pt x="1344772" y="0"/>
                  </a:moveTo>
                  <a:lnTo>
                    <a:pt x="1146141" y="32371"/>
                  </a:lnTo>
                  <a:lnTo>
                    <a:pt x="1146141" y="1586407"/>
                  </a:lnTo>
                  <a:cubicBezTo>
                    <a:pt x="1262758" y="1627350"/>
                    <a:pt x="1386604" y="1647943"/>
                    <a:pt x="1517643" y="1647943"/>
                  </a:cubicBezTo>
                  <a:cubicBezTo>
                    <a:pt x="1540068" y="1647943"/>
                    <a:pt x="1561783" y="1647164"/>
                    <a:pt x="1582661" y="1645542"/>
                  </a:cubicBezTo>
                  <a:lnTo>
                    <a:pt x="1582661" y="1645158"/>
                  </a:lnTo>
                  <a:cubicBezTo>
                    <a:pt x="1970107" y="1647023"/>
                    <a:pt x="2170629" y="1337632"/>
                    <a:pt x="2118764" y="978572"/>
                  </a:cubicBezTo>
                  <a:cubicBezTo>
                    <a:pt x="2078010" y="725338"/>
                    <a:pt x="1869307" y="511463"/>
                    <a:pt x="1625102" y="511463"/>
                  </a:cubicBezTo>
                  <a:cubicBezTo>
                    <a:pt x="1528120" y="511463"/>
                    <a:pt x="1450798" y="537894"/>
                    <a:pt x="1393149" y="559023"/>
                  </a:cubicBezTo>
                  <a:cubicBezTo>
                    <a:pt x="1376736" y="565243"/>
                    <a:pt x="1360589" y="572174"/>
                    <a:pt x="1344772" y="579795"/>
                  </a:cubicBezTo>
                  <a:lnTo>
                    <a:pt x="1344772" y="0"/>
                  </a:lnTo>
                  <a:close/>
                  <a:moveTo>
                    <a:pt x="1623110" y="672105"/>
                  </a:moveTo>
                  <a:cubicBezTo>
                    <a:pt x="1841085" y="682926"/>
                    <a:pt x="1928415" y="876118"/>
                    <a:pt x="1935201" y="1066079"/>
                  </a:cubicBezTo>
                  <a:cubicBezTo>
                    <a:pt x="1944460" y="1325790"/>
                    <a:pt x="1764474" y="1508954"/>
                    <a:pt x="1521613" y="1487314"/>
                  </a:cubicBezTo>
                  <a:cubicBezTo>
                    <a:pt x="1465537" y="1482319"/>
                    <a:pt x="1406366" y="1480262"/>
                    <a:pt x="1344772" y="1465724"/>
                  </a:cubicBezTo>
                  <a:lnTo>
                    <a:pt x="1344772" y="750823"/>
                  </a:lnTo>
                  <a:cubicBezTo>
                    <a:pt x="1370901" y="728402"/>
                    <a:pt x="1400493" y="710450"/>
                    <a:pt x="1432394" y="697680"/>
                  </a:cubicBezTo>
                  <a:cubicBezTo>
                    <a:pt x="1478259" y="680511"/>
                    <a:pt x="1541996" y="668081"/>
                    <a:pt x="1623110" y="672118"/>
                  </a:cubicBezTo>
                  <a:lnTo>
                    <a:pt x="1623110" y="672105"/>
                  </a:lnTo>
                  <a:close/>
                  <a:moveTo>
                    <a:pt x="3661382" y="1619941"/>
                  </a:moveTo>
                  <a:lnTo>
                    <a:pt x="3462877" y="1619941"/>
                  </a:lnTo>
                  <a:lnTo>
                    <a:pt x="3462877" y="581954"/>
                  </a:lnTo>
                  <a:cubicBezTo>
                    <a:pt x="3523138" y="560825"/>
                    <a:pt x="3589971" y="545648"/>
                    <a:pt x="3663348" y="536399"/>
                  </a:cubicBezTo>
                  <a:cubicBezTo>
                    <a:pt x="3738044" y="525834"/>
                    <a:pt x="3814693" y="520558"/>
                    <a:pt x="3893309" y="520558"/>
                  </a:cubicBezTo>
                  <a:cubicBezTo>
                    <a:pt x="4186830" y="520558"/>
                    <a:pt x="4333584" y="667800"/>
                    <a:pt x="4333584" y="962284"/>
                  </a:cubicBezTo>
                  <a:lnTo>
                    <a:pt x="4333584" y="1619941"/>
                  </a:lnTo>
                  <a:lnTo>
                    <a:pt x="4137032" y="1619941"/>
                  </a:lnTo>
                  <a:lnTo>
                    <a:pt x="4137032" y="934550"/>
                  </a:lnTo>
                  <a:cubicBezTo>
                    <a:pt x="4137032" y="765514"/>
                    <a:pt x="4055791" y="680997"/>
                    <a:pt x="3893309" y="680997"/>
                  </a:cubicBezTo>
                  <a:cubicBezTo>
                    <a:pt x="3850069" y="680997"/>
                    <a:pt x="3808136" y="682977"/>
                    <a:pt x="3767521" y="686950"/>
                  </a:cubicBezTo>
                  <a:cubicBezTo>
                    <a:pt x="3726894" y="690910"/>
                    <a:pt x="3691519" y="696186"/>
                    <a:pt x="3661382" y="702790"/>
                  </a:cubicBezTo>
                  <a:lnTo>
                    <a:pt x="3661382" y="1619941"/>
                  </a:lnTo>
                  <a:close/>
                  <a:moveTo>
                    <a:pt x="198518" y="538379"/>
                  </a:moveTo>
                  <a:lnTo>
                    <a:pt x="198518" y="1217817"/>
                  </a:lnTo>
                  <a:cubicBezTo>
                    <a:pt x="198518" y="1390813"/>
                    <a:pt x="281725" y="1487365"/>
                    <a:pt x="448139" y="1487365"/>
                  </a:cubicBezTo>
                  <a:cubicBezTo>
                    <a:pt x="492685" y="1487365"/>
                    <a:pt x="536585" y="1485385"/>
                    <a:pt x="579825" y="1481424"/>
                  </a:cubicBezTo>
                  <a:cubicBezTo>
                    <a:pt x="623077" y="1477464"/>
                    <a:pt x="659759" y="1471511"/>
                    <a:pt x="689896" y="1463591"/>
                  </a:cubicBezTo>
                  <a:lnTo>
                    <a:pt x="689896" y="538379"/>
                  </a:lnTo>
                  <a:lnTo>
                    <a:pt x="886448" y="538379"/>
                  </a:lnTo>
                  <a:lnTo>
                    <a:pt x="886448" y="1586407"/>
                  </a:lnTo>
                  <a:cubicBezTo>
                    <a:pt x="827480" y="1607537"/>
                    <a:pt x="759341" y="1622726"/>
                    <a:pt x="682032" y="1631962"/>
                  </a:cubicBezTo>
                  <a:cubicBezTo>
                    <a:pt x="604511" y="1642540"/>
                    <a:pt x="526369" y="1647828"/>
                    <a:pt x="448139" y="1647803"/>
                  </a:cubicBezTo>
                  <a:cubicBezTo>
                    <a:pt x="301385" y="1647803"/>
                    <a:pt x="189994" y="1600792"/>
                    <a:pt x="114004" y="1526839"/>
                  </a:cubicBezTo>
                  <a:cubicBezTo>
                    <a:pt x="38001" y="1452886"/>
                    <a:pt x="0" y="1340634"/>
                    <a:pt x="0" y="1190096"/>
                  </a:cubicBezTo>
                  <a:lnTo>
                    <a:pt x="0" y="538366"/>
                  </a:lnTo>
                  <a:lnTo>
                    <a:pt x="198518" y="538366"/>
                  </a:lnTo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67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grpSp>
          <p:nvGrpSpPr>
            <p:cNvPr id="1096" name="グループ化 600738492">
              <a:extLst>
                <a:ext uri="{FF2B5EF4-FFF2-40B4-BE49-F238E27FC236}">
                  <a16:creationId xmlns:a16="http://schemas.microsoft.com/office/drawing/2014/main" id="{B108047B-87C5-2B98-8731-1DB50FE979F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70615" y="5559029"/>
              <a:ext cx="379518" cy="379512"/>
              <a:chOff x="2870615" y="5559029"/>
              <a:chExt cx="379518" cy="379512"/>
            </a:xfrm>
          </p:grpSpPr>
          <p:sp>
            <p:nvSpPr>
              <p:cNvPr id="1097" name="フリーフォーム: 図形 993097357">
                <a:extLst>
                  <a:ext uri="{FF2B5EF4-FFF2-40B4-BE49-F238E27FC236}">
                    <a16:creationId xmlns:a16="http://schemas.microsoft.com/office/drawing/2014/main" id="{FD8D2394-59E2-91C8-21EB-56CEC9D5FC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0615" y="5559029"/>
                <a:ext cx="379518" cy="379512"/>
              </a:xfrm>
              <a:custGeom>
                <a:avLst/>
                <a:gdLst>
                  <a:gd name="T0" fmla="*/ 379518 w 379518"/>
                  <a:gd name="T1" fmla="*/ 189758 h 379512"/>
                  <a:gd name="T2" fmla="*/ 189760 w 379518"/>
                  <a:gd name="T3" fmla="*/ 379512 h 379512"/>
                  <a:gd name="T4" fmla="*/ 0 w 379518"/>
                  <a:gd name="T5" fmla="*/ 189758 h 379512"/>
                  <a:gd name="T6" fmla="*/ 189760 w 379518"/>
                  <a:gd name="T7" fmla="*/ 0 h 379512"/>
                  <a:gd name="T8" fmla="*/ 379518 w 379518"/>
                  <a:gd name="T9" fmla="*/ 189758 h 3795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79518" h="379512">
                    <a:moveTo>
                      <a:pt x="379518" y="189758"/>
                    </a:moveTo>
                    <a:cubicBezTo>
                      <a:pt x="379518" y="294554"/>
                      <a:pt x="294561" y="379512"/>
                      <a:pt x="189760" y="379512"/>
                    </a:cubicBezTo>
                    <a:cubicBezTo>
                      <a:pt x="84955" y="379512"/>
                      <a:pt x="0" y="294554"/>
                      <a:pt x="0" y="189758"/>
                    </a:cubicBezTo>
                    <a:cubicBezTo>
                      <a:pt x="0" y="84957"/>
                      <a:pt x="84958" y="0"/>
                      <a:pt x="189760" y="0"/>
                    </a:cubicBezTo>
                    <a:cubicBezTo>
                      <a:pt x="294563" y="0"/>
                      <a:pt x="379518" y="84957"/>
                      <a:pt x="379518" y="189758"/>
                    </a:cubicBezTo>
                    <a:close/>
                  </a:path>
                </a:pathLst>
              </a:custGeom>
              <a:solidFill>
                <a:srgbClr val="DD48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51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98" name="フリーフォーム: 図形 592122789">
                <a:extLst>
                  <a:ext uri="{FF2B5EF4-FFF2-40B4-BE49-F238E27FC236}">
                    <a16:creationId xmlns:a16="http://schemas.microsoft.com/office/drawing/2014/main" id="{A9D4D140-BD89-6EF6-856B-A94AA0ADA6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6005" y="5611701"/>
                <a:ext cx="264178" cy="274161"/>
              </a:xfrm>
              <a:custGeom>
                <a:avLst/>
                <a:gdLst>
                  <a:gd name="T0" fmla="*/ 25339 w 264178"/>
                  <a:gd name="T1" fmla="*/ 111747 h 274161"/>
                  <a:gd name="T2" fmla="*/ 0 w 264178"/>
                  <a:gd name="T3" fmla="*/ 137086 h 274161"/>
                  <a:gd name="T4" fmla="*/ 25339 w 264178"/>
                  <a:gd name="T5" fmla="*/ 162419 h 274161"/>
                  <a:gd name="T6" fmla="*/ 50672 w 264178"/>
                  <a:gd name="T7" fmla="*/ 137086 h 274161"/>
                  <a:gd name="T8" fmla="*/ 25339 w 264178"/>
                  <a:gd name="T9" fmla="*/ 111747 h 274161"/>
                  <a:gd name="T10" fmla="*/ 206228 w 264178"/>
                  <a:gd name="T11" fmla="*/ 226892 h 274161"/>
                  <a:gd name="T12" fmla="*/ 196954 w 264178"/>
                  <a:gd name="T13" fmla="*/ 261489 h 274161"/>
                  <a:gd name="T14" fmla="*/ 231551 w 264178"/>
                  <a:gd name="T15" fmla="*/ 270762 h 274161"/>
                  <a:gd name="T16" fmla="*/ 240825 w 264178"/>
                  <a:gd name="T17" fmla="*/ 236164 h 274161"/>
                  <a:gd name="T18" fmla="*/ 206228 w 264178"/>
                  <a:gd name="T19" fmla="*/ 226892 h 274161"/>
                  <a:gd name="T20" fmla="*/ 80370 w 264178"/>
                  <a:gd name="T21" fmla="*/ 137086 h 274161"/>
                  <a:gd name="T22" fmla="*/ 111834 w 264178"/>
                  <a:gd name="T23" fmla="*/ 76536 h 274161"/>
                  <a:gd name="T24" fmla="*/ 93312 w 264178"/>
                  <a:gd name="T25" fmla="*/ 45514 h 274161"/>
                  <a:gd name="T26" fmla="*/ 47800 w 264178"/>
                  <a:gd name="T27" fmla="*/ 109489 h 274161"/>
                  <a:gd name="T28" fmla="*/ 60917 w 264178"/>
                  <a:gd name="T29" fmla="*/ 137084 h 274161"/>
                  <a:gd name="T30" fmla="*/ 47800 w 264178"/>
                  <a:gd name="T31" fmla="*/ 164675 h 274161"/>
                  <a:gd name="T32" fmla="*/ 93312 w 264178"/>
                  <a:gd name="T33" fmla="*/ 228659 h 274161"/>
                  <a:gd name="T34" fmla="*/ 111834 w 264178"/>
                  <a:gd name="T35" fmla="*/ 197628 h 274161"/>
                  <a:gd name="T36" fmla="*/ 80370 w 264178"/>
                  <a:gd name="T37" fmla="*/ 137086 h 274161"/>
                  <a:gd name="T38" fmla="*/ 154370 w 264178"/>
                  <a:gd name="T39" fmla="*/ 63079 h 274161"/>
                  <a:gd name="T40" fmla="*/ 228076 w 264178"/>
                  <a:gd name="T41" fmla="*/ 130522 h 274161"/>
                  <a:gd name="T42" fmla="*/ 264175 w 264178"/>
                  <a:gd name="T43" fmla="*/ 129989 h 274161"/>
                  <a:gd name="T44" fmla="*/ 231477 w 264178"/>
                  <a:gd name="T45" fmla="*/ 58606 h 274161"/>
                  <a:gd name="T46" fmla="*/ 201099 w 264178"/>
                  <a:gd name="T47" fmla="*/ 56145 h 274161"/>
                  <a:gd name="T48" fmla="*/ 183772 w 264178"/>
                  <a:gd name="T49" fmla="*/ 31026 h 274161"/>
                  <a:gd name="T50" fmla="*/ 154368 w 264178"/>
                  <a:gd name="T51" fmla="*/ 27028 h 274161"/>
                  <a:gd name="T52" fmla="*/ 105594 w 264178"/>
                  <a:gd name="T53" fmla="*/ 38416 h 274161"/>
                  <a:gd name="T54" fmla="*/ 123197 w 264178"/>
                  <a:gd name="T55" fmla="*/ 69963 h 274161"/>
                  <a:gd name="T56" fmla="*/ 154370 w 264178"/>
                  <a:gd name="T57" fmla="*/ 63079 h 274161"/>
                  <a:gd name="T58" fmla="*/ 154370 w 264178"/>
                  <a:gd name="T59" fmla="*/ 211087 h 274161"/>
                  <a:gd name="T60" fmla="*/ 123199 w 264178"/>
                  <a:gd name="T61" fmla="*/ 204203 h 274161"/>
                  <a:gd name="T62" fmla="*/ 105595 w 264178"/>
                  <a:gd name="T63" fmla="*/ 235747 h 274161"/>
                  <a:gd name="T64" fmla="*/ 154371 w 264178"/>
                  <a:gd name="T65" fmla="*/ 247147 h 274161"/>
                  <a:gd name="T66" fmla="*/ 183774 w 264178"/>
                  <a:gd name="T67" fmla="*/ 243139 h 274161"/>
                  <a:gd name="T68" fmla="*/ 201099 w 264178"/>
                  <a:gd name="T69" fmla="*/ 218020 h 274161"/>
                  <a:gd name="T70" fmla="*/ 231477 w 264178"/>
                  <a:gd name="T71" fmla="*/ 215559 h 274161"/>
                  <a:gd name="T72" fmla="*/ 264178 w 264178"/>
                  <a:gd name="T73" fmla="*/ 144175 h 274161"/>
                  <a:gd name="T74" fmla="*/ 228069 w 264178"/>
                  <a:gd name="T75" fmla="*/ 143643 h 274161"/>
                  <a:gd name="T76" fmla="*/ 154370 w 264178"/>
                  <a:gd name="T77" fmla="*/ 211085 h 274161"/>
                  <a:gd name="T78" fmla="*/ 206219 w 264178"/>
                  <a:gd name="T79" fmla="*/ 47265 h 274161"/>
                  <a:gd name="T80" fmla="*/ 240816 w 264178"/>
                  <a:gd name="T81" fmla="*/ 38000 h 274161"/>
                  <a:gd name="T82" fmla="*/ 231551 w 264178"/>
                  <a:gd name="T83" fmla="*/ 3395 h 274161"/>
                  <a:gd name="T84" fmla="*/ 196946 w 264178"/>
                  <a:gd name="T85" fmla="*/ 12674 h 274161"/>
                  <a:gd name="T86" fmla="*/ 206219 w 264178"/>
                  <a:gd name="T87" fmla="*/ 47265 h 27416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64178" h="274161">
                    <a:moveTo>
                      <a:pt x="25339" y="111747"/>
                    </a:moveTo>
                    <a:cubicBezTo>
                      <a:pt x="11341" y="111747"/>
                      <a:pt x="0" y="123088"/>
                      <a:pt x="0" y="137086"/>
                    </a:cubicBezTo>
                    <a:cubicBezTo>
                      <a:pt x="0" y="151077"/>
                      <a:pt x="11341" y="162419"/>
                      <a:pt x="25339" y="162419"/>
                    </a:cubicBezTo>
                    <a:cubicBezTo>
                      <a:pt x="39331" y="162419"/>
                      <a:pt x="50672" y="151077"/>
                      <a:pt x="50672" y="137086"/>
                    </a:cubicBezTo>
                    <a:cubicBezTo>
                      <a:pt x="50672" y="123088"/>
                      <a:pt x="39331" y="111747"/>
                      <a:pt x="25339" y="111747"/>
                    </a:cubicBezTo>
                    <a:close/>
                    <a:moveTo>
                      <a:pt x="206228" y="226892"/>
                    </a:moveTo>
                    <a:cubicBezTo>
                      <a:pt x="194111" y="233892"/>
                      <a:pt x="189955" y="249378"/>
                      <a:pt x="196954" y="261489"/>
                    </a:cubicBezTo>
                    <a:cubicBezTo>
                      <a:pt x="203947" y="273607"/>
                      <a:pt x="219433" y="277761"/>
                      <a:pt x="231551" y="270762"/>
                    </a:cubicBezTo>
                    <a:cubicBezTo>
                      <a:pt x="243668" y="263770"/>
                      <a:pt x="247823" y="248284"/>
                      <a:pt x="240825" y="236164"/>
                    </a:cubicBezTo>
                    <a:cubicBezTo>
                      <a:pt x="233832" y="224055"/>
                      <a:pt x="218337" y="219901"/>
                      <a:pt x="206228" y="226892"/>
                    </a:cubicBezTo>
                    <a:close/>
                    <a:moveTo>
                      <a:pt x="80370" y="137086"/>
                    </a:moveTo>
                    <a:cubicBezTo>
                      <a:pt x="80370" y="112050"/>
                      <a:pt x="92807" y="89930"/>
                      <a:pt x="111834" y="76536"/>
                    </a:cubicBezTo>
                    <a:lnTo>
                      <a:pt x="93312" y="45514"/>
                    </a:lnTo>
                    <a:cubicBezTo>
                      <a:pt x="71147" y="60331"/>
                      <a:pt x="54654" y="82972"/>
                      <a:pt x="47800" y="109489"/>
                    </a:cubicBezTo>
                    <a:cubicBezTo>
                      <a:pt x="55798" y="116014"/>
                      <a:pt x="60917" y="125949"/>
                      <a:pt x="60917" y="137084"/>
                    </a:cubicBezTo>
                    <a:cubicBezTo>
                      <a:pt x="60917" y="148214"/>
                      <a:pt x="55798" y="158149"/>
                      <a:pt x="47800" y="164675"/>
                    </a:cubicBezTo>
                    <a:cubicBezTo>
                      <a:pt x="54645" y="191199"/>
                      <a:pt x="71138" y="213842"/>
                      <a:pt x="93312" y="228659"/>
                    </a:cubicBezTo>
                    <a:lnTo>
                      <a:pt x="111834" y="197628"/>
                    </a:lnTo>
                    <a:cubicBezTo>
                      <a:pt x="92807" y="184242"/>
                      <a:pt x="80370" y="162123"/>
                      <a:pt x="80370" y="137086"/>
                    </a:cubicBezTo>
                    <a:close/>
                    <a:moveTo>
                      <a:pt x="154370" y="63079"/>
                    </a:moveTo>
                    <a:cubicBezTo>
                      <a:pt x="193029" y="63079"/>
                      <a:pt x="224747" y="92719"/>
                      <a:pt x="228076" y="130522"/>
                    </a:cubicBezTo>
                    <a:lnTo>
                      <a:pt x="264175" y="129989"/>
                    </a:lnTo>
                    <a:cubicBezTo>
                      <a:pt x="262401" y="102082"/>
                      <a:pt x="250208" y="77028"/>
                      <a:pt x="231477" y="58606"/>
                    </a:cubicBezTo>
                    <a:cubicBezTo>
                      <a:pt x="221843" y="62245"/>
                      <a:pt x="210715" y="61688"/>
                      <a:pt x="201099" y="56145"/>
                    </a:cubicBezTo>
                    <a:cubicBezTo>
                      <a:pt x="191465" y="50585"/>
                      <a:pt x="185423" y="41206"/>
                      <a:pt x="183772" y="31026"/>
                    </a:cubicBezTo>
                    <a:cubicBezTo>
                      <a:pt x="174195" y="28375"/>
                      <a:pt x="164305" y="27031"/>
                      <a:pt x="154368" y="27028"/>
                    </a:cubicBezTo>
                    <a:cubicBezTo>
                      <a:pt x="137450" y="27011"/>
                      <a:pt x="120756" y="30908"/>
                      <a:pt x="105594" y="38416"/>
                    </a:cubicBezTo>
                    <a:lnTo>
                      <a:pt x="123197" y="69963"/>
                    </a:lnTo>
                    <a:cubicBezTo>
                      <a:pt x="132960" y="65419"/>
                      <a:pt x="143601" y="63069"/>
                      <a:pt x="154370" y="63079"/>
                    </a:cubicBezTo>
                    <a:close/>
                    <a:moveTo>
                      <a:pt x="154370" y="211087"/>
                    </a:moveTo>
                    <a:cubicBezTo>
                      <a:pt x="143601" y="211096"/>
                      <a:pt x="132962" y="208746"/>
                      <a:pt x="123199" y="204203"/>
                    </a:cubicBezTo>
                    <a:lnTo>
                      <a:pt x="105595" y="235747"/>
                    </a:lnTo>
                    <a:cubicBezTo>
                      <a:pt x="120756" y="243262"/>
                      <a:pt x="137450" y="247165"/>
                      <a:pt x="154371" y="247147"/>
                    </a:cubicBezTo>
                    <a:cubicBezTo>
                      <a:pt x="164308" y="247144"/>
                      <a:pt x="174198" y="245796"/>
                      <a:pt x="183774" y="243139"/>
                    </a:cubicBezTo>
                    <a:cubicBezTo>
                      <a:pt x="185425" y="232959"/>
                      <a:pt x="191467" y="223588"/>
                      <a:pt x="201099" y="218020"/>
                    </a:cubicBezTo>
                    <a:cubicBezTo>
                      <a:pt x="210724" y="212466"/>
                      <a:pt x="221845" y="211919"/>
                      <a:pt x="231477" y="215559"/>
                    </a:cubicBezTo>
                    <a:cubicBezTo>
                      <a:pt x="250210" y="197136"/>
                      <a:pt x="262401" y="172082"/>
                      <a:pt x="264178" y="144175"/>
                    </a:cubicBezTo>
                    <a:lnTo>
                      <a:pt x="228069" y="143643"/>
                    </a:lnTo>
                    <a:cubicBezTo>
                      <a:pt x="224747" y="181455"/>
                      <a:pt x="193031" y="211085"/>
                      <a:pt x="154370" y="211085"/>
                    </a:cubicBezTo>
                    <a:lnTo>
                      <a:pt x="154370" y="211087"/>
                    </a:lnTo>
                    <a:close/>
                    <a:moveTo>
                      <a:pt x="206219" y="47265"/>
                    </a:moveTo>
                    <a:cubicBezTo>
                      <a:pt x="218337" y="54262"/>
                      <a:pt x="233825" y="50118"/>
                      <a:pt x="240816" y="38000"/>
                    </a:cubicBezTo>
                    <a:cubicBezTo>
                      <a:pt x="247816" y="25882"/>
                      <a:pt x="243669" y="10395"/>
                      <a:pt x="231551" y="3395"/>
                    </a:cubicBezTo>
                    <a:cubicBezTo>
                      <a:pt x="219433" y="-3596"/>
                      <a:pt x="203947" y="556"/>
                      <a:pt x="196946" y="12674"/>
                    </a:cubicBezTo>
                    <a:cubicBezTo>
                      <a:pt x="189956" y="24787"/>
                      <a:pt x="194110" y="40272"/>
                      <a:pt x="206219" y="4726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51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</p:grpSp>
      <p:grpSp>
        <p:nvGrpSpPr>
          <p:cNvPr id="1099" name="グラフィックス 42">
            <a:extLst>
              <a:ext uri="{FF2B5EF4-FFF2-40B4-BE49-F238E27FC236}">
                <a16:creationId xmlns:a16="http://schemas.microsoft.com/office/drawing/2014/main" id="{085480B8-40CA-D83A-8FB0-ED8FEA14BAB4}"/>
              </a:ext>
            </a:extLst>
          </p:cNvPr>
          <p:cNvGrpSpPr>
            <a:grpSpLocks/>
          </p:cNvGrpSpPr>
          <p:nvPr/>
        </p:nvGrpSpPr>
        <p:grpSpPr bwMode="auto">
          <a:xfrm>
            <a:off x="5514369" y="6870749"/>
            <a:ext cx="1598933" cy="483157"/>
            <a:chOff x="6461529" y="1051044"/>
            <a:chExt cx="5374957" cy="1621156"/>
          </a:xfrm>
        </p:grpSpPr>
        <p:sp>
          <p:nvSpPr>
            <p:cNvPr id="1100" name="フリーフォーム: 図形 2021741678">
              <a:extLst>
                <a:ext uri="{FF2B5EF4-FFF2-40B4-BE49-F238E27FC236}">
                  <a16:creationId xmlns:a16="http://schemas.microsoft.com/office/drawing/2014/main" id="{534F7BF8-4096-96A6-0E66-C59E9B1BF1D6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1529" y="1051044"/>
              <a:ext cx="5374957" cy="1621155"/>
            </a:xfrm>
            <a:custGeom>
              <a:avLst/>
              <a:gdLst>
                <a:gd name="T0" fmla="*/ 1915478 w 5374957"/>
                <a:gd name="T1" fmla="*/ 0 h 1621155"/>
                <a:gd name="T2" fmla="*/ 1915478 w 5374957"/>
                <a:gd name="T3" fmla="*/ 1621155 h 1621155"/>
                <a:gd name="T4" fmla="*/ 0 w 5374957"/>
                <a:gd name="T5" fmla="*/ 1621155 h 1621155"/>
                <a:gd name="T6" fmla="*/ 0 w 5374957"/>
                <a:gd name="T7" fmla="*/ 0 h 1621155"/>
                <a:gd name="T8" fmla="*/ 1915478 w 5374957"/>
                <a:gd name="T9" fmla="*/ 0 h 1621155"/>
                <a:gd name="T10" fmla="*/ 5205413 w 5374957"/>
                <a:gd name="T11" fmla="*/ 0 h 1621155"/>
                <a:gd name="T12" fmla="*/ 5205413 w 5374957"/>
                <a:gd name="T13" fmla="*/ 1621155 h 1621155"/>
                <a:gd name="T14" fmla="*/ 5374958 w 5374957"/>
                <a:gd name="T15" fmla="*/ 1621155 h 1621155"/>
                <a:gd name="T16" fmla="*/ 5374958 w 5374957"/>
                <a:gd name="T17" fmla="*/ 0 h 1621155"/>
                <a:gd name="T18" fmla="*/ 5205413 w 5374957"/>
                <a:gd name="T19" fmla="*/ 0 h 162115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374957" h="1621155">
                  <a:moveTo>
                    <a:pt x="1915478" y="0"/>
                  </a:moveTo>
                  <a:lnTo>
                    <a:pt x="1915478" y="1621155"/>
                  </a:lnTo>
                  <a:lnTo>
                    <a:pt x="0" y="1621155"/>
                  </a:lnTo>
                  <a:lnTo>
                    <a:pt x="0" y="0"/>
                  </a:lnTo>
                  <a:lnTo>
                    <a:pt x="1915478" y="0"/>
                  </a:lnTo>
                  <a:close/>
                  <a:moveTo>
                    <a:pt x="5205413" y="0"/>
                  </a:moveTo>
                  <a:lnTo>
                    <a:pt x="5205413" y="1621155"/>
                  </a:lnTo>
                  <a:lnTo>
                    <a:pt x="5374958" y="1621155"/>
                  </a:lnTo>
                  <a:lnTo>
                    <a:pt x="5374958" y="0"/>
                  </a:lnTo>
                  <a:lnTo>
                    <a:pt x="5205413" y="0"/>
                  </a:lnTo>
                  <a:close/>
                </a:path>
              </a:pathLst>
            </a:custGeom>
            <a:solidFill>
              <a:srgbClr val="76B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01" name="フリーフォーム: 図形 383628367">
              <a:extLst>
                <a:ext uri="{FF2B5EF4-FFF2-40B4-BE49-F238E27FC236}">
                  <a16:creationId xmlns:a16="http://schemas.microsoft.com/office/drawing/2014/main" id="{FD241177-F76B-7B89-AC9C-07AA10392517}"/>
                </a:ext>
              </a:extLst>
            </p:cNvPr>
            <p:cNvSpPr>
              <a:spLocks/>
            </p:cNvSpPr>
            <p:nvPr/>
          </p:nvSpPr>
          <p:spPr bwMode="auto">
            <a:xfrm>
              <a:off x="8377006" y="1051045"/>
              <a:ext cx="3289935" cy="1621155"/>
            </a:xfrm>
            <a:custGeom>
              <a:avLst/>
              <a:gdLst>
                <a:gd name="T0" fmla="*/ 0 w 3289935"/>
                <a:gd name="T1" fmla="*/ 0 h 1621155"/>
                <a:gd name="T2" fmla="*/ 3289935 w 3289935"/>
                <a:gd name="T3" fmla="*/ 0 h 1621155"/>
                <a:gd name="T4" fmla="*/ 3289935 w 3289935"/>
                <a:gd name="T5" fmla="*/ 1621155 h 1621155"/>
                <a:gd name="T6" fmla="*/ 0 w 3289935"/>
                <a:gd name="T7" fmla="*/ 1621155 h 162115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289935" h="1621155">
                  <a:moveTo>
                    <a:pt x="0" y="0"/>
                  </a:moveTo>
                  <a:lnTo>
                    <a:pt x="3289935" y="0"/>
                  </a:lnTo>
                  <a:lnTo>
                    <a:pt x="3289935" y="1621155"/>
                  </a:lnTo>
                  <a:lnTo>
                    <a:pt x="0" y="16211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1E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02" name="フリーフォーム: 図形 675598565">
              <a:extLst>
                <a:ext uri="{FF2B5EF4-FFF2-40B4-BE49-F238E27FC236}">
                  <a16:creationId xmlns:a16="http://schemas.microsoft.com/office/drawing/2014/main" id="{49B0D81A-7D95-5299-B220-4444B6807E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8233" y="1357750"/>
              <a:ext cx="1301114" cy="1007744"/>
            </a:xfrm>
            <a:custGeom>
              <a:avLst/>
              <a:gdLst/>
              <a:ahLst/>
              <a:cxnLst/>
              <a:rect l="0" t="0" r="r" b="b"/>
              <a:pathLst>
                <a:path w="1301114" h="1007744">
                  <a:moveTo>
                    <a:pt x="541973" y="763905"/>
                  </a:moveTo>
                  <a:lnTo>
                    <a:pt x="541973" y="1007745"/>
                  </a:lnTo>
                  <a:lnTo>
                    <a:pt x="610553" y="1007745"/>
                  </a:lnTo>
                  <a:lnTo>
                    <a:pt x="610553" y="763905"/>
                  </a:lnTo>
                  <a:lnTo>
                    <a:pt x="541973" y="763905"/>
                  </a:lnTo>
                  <a:close/>
                  <a:moveTo>
                    <a:pt x="0" y="763905"/>
                  </a:moveTo>
                  <a:lnTo>
                    <a:pt x="0" y="1007745"/>
                  </a:lnTo>
                  <a:lnTo>
                    <a:pt x="69533" y="1007745"/>
                  </a:lnTo>
                  <a:lnTo>
                    <a:pt x="69533" y="822007"/>
                  </a:lnTo>
                  <a:lnTo>
                    <a:pt x="122873" y="822007"/>
                  </a:lnTo>
                  <a:cubicBezTo>
                    <a:pt x="140970" y="822007"/>
                    <a:pt x="153352" y="826770"/>
                    <a:pt x="161925" y="835342"/>
                  </a:cubicBezTo>
                  <a:cubicBezTo>
                    <a:pt x="172402" y="846772"/>
                    <a:pt x="177165" y="865822"/>
                    <a:pt x="177165" y="900113"/>
                  </a:cubicBezTo>
                  <a:lnTo>
                    <a:pt x="177165" y="1006792"/>
                  </a:lnTo>
                  <a:lnTo>
                    <a:pt x="244793" y="1006792"/>
                  </a:lnTo>
                  <a:lnTo>
                    <a:pt x="244793" y="871538"/>
                  </a:lnTo>
                  <a:cubicBezTo>
                    <a:pt x="244793" y="775335"/>
                    <a:pt x="183833" y="762000"/>
                    <a:pt x="123825" y="762000"/>
                  </a:cubicBezTo>
                  <a:lnTo>
                    <a:pt x="0" y="763905"/>
                  </a:lnTo>
                  <a:moveTo>
                    <a:pt x="652463" y="763905"/>
                  </a:moveTo>
                  <a:lnTo>
                    <a:pt x="652463" y="1007745"/>
                  </a:lnTo>
                  <a:lnTo>
                    <a:pt x="763905" y="1007745"/>
                  </a:lnTo>
                  <a:cubicBezTo>
                    <a:pt x="822960" y="1007745"/>
                    <a:pt x="842963" y="998220"/>
                    <a:pt x="863918" y="975360"/>
                  </a:cubicBezTo>
                  <a:cubicBezTo>
                    <a:pt x="879157" y="960120"/>
                    <a:pt x="888682" y="925830"/>
                    <a:pt x="888682" y="888682"/>
                  </a:cubicBezTo>
                  <a:cubicBezTo>
                    <a:pt x="888682" y="854392"/>
                    <a:pt x="880110" y="823913"/>
                    <a:pt x="866775" y="804863"/>
                  </a:cubicBezTo>
                  <a:cubicBezTo>
                    <a:pt x="841057" y="770572"/>
                    <a:pt x="804863" y="763905"/>
                    <a:pt x="749618" y="763905"/>
                  </a:cubicBezTo>
                  <a:lnTo>
                    <a:pt x="652463" y="763905"/>
                  </a:lnTo>
                  <a:close/>
                  <a:moveTo>
                    <a:pt x="721043" y="817245"/>
                  </a:moveTo>
                  <a:lnTo>
                    <a:pt x="750570" y="817245"/>
                  </a:lnTo>
                  <a:cubicBezTo>
                    <a:pt x="793432" y="817245"/>
                    <a:pt x="821055" y="836295"/>
                    <a:pt x="821055" y="886778"/>
                  </a:cubicBezTo>
                  <a:cubicBezTo>
                    <a:pt x="821055" y="937260"/>
                    <a:pt x="793432" y="956310"/>
                    <a:pt x="750570" y="956310"/>
                  </a:cubicBezTo>
                  <a:lnTo>
                    <a:pt x="721043" y="956310"/>
                  </a:lnTo>
                  <a:lnTo>
                    <a:pt x="721043" y="817245"/>
                  </a:lnTo>
                  <a:close/>
                  <a:moveTo>
                    <a:pt x="441960" y="763905"/>
                  </a:moveTo>
                  <a:lnTo>
                    <a:pt x="384810" y="957263"/>
                  </a:lnTo>
                  <a:lnTo>
                    <a:pt x="329565" y="763905"/>
                  </a:lnTo>
                  <a:lnTo>
                    <a:pt x="255270" y="763905"/>
                  </a:lnTo>
                  <a:lnTo>
                    <a:pt x="334328" y="1007745"/>
                  </a:lnTo>
                  <a:lnTo>
                    <a:pt x="433388" y="1007745"/>
                  </a:lnTo>
                  <a:lnTo>
                    <a:pt x="512445" y="763905"/>
                  </a:lnTo>
                  <a:cubicBezTo>
                    <a:pt x="512445" y="763905"/>
                    <a:pt x="441960" y="763905"/>
                    <a:pt x="441960" y="763905"/>
                  </a:cubicBezTo>
                  <a:close/>
                  <a:moveTo>
                    <a:pt x="920115" y="1007745"/>
                  </a:moveTo>
                  <a:lnTo>
                    <a:pt x="988695" y="1007745"/>
                  </a:lnTo>
                  <a:lnTo>
                    <a:pt x="988695" y="763905"/>
                  </a:lnTo>
                  <a:lnTo>
                    <a:pt x="920115" y="763905"/>
                  </a:lnTo>
                  <a:lnTo>
                    <a:pt x="920115" y="1007745"/>
                  </a:lnTo>
                  <a:close/>
                  <a:moveTo>
                    <a:pt x="1113473" y="763905"/>
                  </a:moveTo>
                  <a:lnTo>
                    <a:pt x="1017270" y="1007745"/>
                  </a:lnTo>
                  <a:lnTo>
                    <a:pt x="1084898" y="1007745"/>
                  </a:lnTo>
                  <a:lnTo>
                    <a:pt x="1100138" y="964882"/>
                  </a:lnTo>
                  <a:lnTo>
                    <a:pt x="1213485" y="964882"/>
                  </a:lnTo>
                  <a:lnTo>
                    <a:pt x="1227773" y="1007745"/>
                  </a:lnTo>
                  <a:lnTo>
                    <a:pt x="1301115" y="1007745"/>
                  </a:lnTo>
                  <a:lnTo>
                    <a:pt x="1203960" y="763905"/>
                  </a:lnTo>
                  <a:lnTo>
                    <a:pt x="1113473" y="763905"/>
                  </a:lnTo>
                  <a:close/>
                  <a:moveTo>
                    <a:pt x="1158240" y="808672"/>
                  </a:moveTo>
                  <a:lnTo>
                    <a:pt x="1200150" y="922972"/>
                  </a:lnTo>
                  <a:lnTo>
                    <a:pt x="1115378" y="922972"/>
                  </a:lnTo>
                  <a:lnTo>
                    <a:pt x="1158240" y="808672"/>
                  </a:lnTo>
                  <a:close/>
                  <a:moveTo>
                    <a:pt x="450532" y="193357"/>
                  </a:moveTo>
                  <a:lnTo>
                    <a:pt x="450532" y="135255"/>
                  </a:lnTo>
                  <a:cubicBezTo>
                    <a:pt x="456248" y="135255"/>
                    <a:pt x="461963" y="134302"/>
                    <a:pt x="467678" y="134302"/>
                  </a:cubicBezTo>
                  <a:cubicBezTo>
                    <a:pt x="627698" y="129540"/>
                    <a:pt x="732473" y="271463"/>
                    <a:pt x="732473" y="271463"/>
                  </a:cubicBezTo>
                  <a:cubicBezTo>
                    <a:pt x="732473" y="271463"/>
                    <a:pt x="619125" y="428625"/>
                    <a:pt x="498157" y="428625"/>
                  </a:cubicBezTo>
                  <a:cubicBezTo>
                    <a:pt x="481013" y="428625"/>
                    <a:pt x="464820" y="425767"/>
                    <a:pt x="450532" y="421005"/>
                  </a:cubicBezTo>
                  <a:lnTo>
                    <a:pt x="450532" y="243840"/>
                  </a:lnTo>
                  <a:cubicBezTo>
                    <a:pt x="512445" y="251460"/>
                    <a:pt x="525780" y="279082"/>
                    <a:pt x="562928" y="340995"/>
                  </a:cubicBezTo>
                  <a:lnTo>
                    <a:pt x="645795" y="270510"/>
                  </a:lnTo>
                  <a:cubicBezTo>
                    <a:pt x="645795" y="270510"/>
                    <a:pt x="584835" y="190500"/>
                    <a:pt x="481965" y="190500"/>
                  </a:cubicBezTo>
                  <a:cubicBezTo>
                    <a:pt x="471488" y="191452"/>
                    <a:pt x="461010" y="192405"/>
                    <a:pt x="450532" y="193357"/>
                  </a:cubicBezTo>
                  <a:moveTo>
                    <a:pt x="450532" y="0"/>
                  </a:moveTo>
                  <a:lnTo>
                    <a:pt x="450532" y="87630"/>
                  </a:lnTo>
                  <a:cubicBezTo>
                    <a:pt x="456248" y="87630"/>
                    <a:pt x="461963" y="86677"/>
                    <a:pt x="467678" y="86677"/>
                  </a:cubicBezTo>
                  <a:cubicBezTo>
                    <a:pt x="690563" y="79057"/>
                    <a:pt x="835343" y="269557"/>
                    <a:pt x="835343" y="269557"/>
                  </a:cubicBezTo>
                  <a:cubicBezTo>
                    <a:pt x="835343" y="269557"/>
                    <a:pt x="668655" y="472440"/>
                    <a:pt x="495300" y="472440"/>
                  </a:cubicBezTo>
                  <a:cubicBezTo>
                    <a:pt x="479107" y="472440"/>
                    <a:pt x="464820" y="470535"/>
                    <a:pt x="450532" y="468630"/>
                  </a:cubicBezTo>
                  <a:lnTo>
                    <a:pt x="450532" y="522922"/>
                  </a:lnTo>
                  <a:cubicBezTo>
                    <a:pt x="462915" y="524827"/>
                    <a:pt x="475298" y="525780"/>
                    <a:pt x="487680" y="525780"/>
                  </a:cubicBezTo>
                  <a:cubicBezTo>
                    <a:pt x="649605" y="525780"/>
                    <a:pt x="765810" y="442913"/>
                    <a:pt x="879157" y="345757"/>
                  </a:cubicBezTo>
                  <a:cubicBezTo>
                    <a:pt x="898207" y="360997"/>
                    <a:pt x="974407" y="397192"/>
                    <a:pt x="990600" y="413385"/>
                  </a:cubicBezTo>
                  <a:cubicBezTo>
                    <a:pt x="882968" y="503872"/>
                    <a:pt x="632460" y="576263"/>
                    <a:pt x="490538" y="576263"/>
                  </a:cubicBezTo>
                  <a:cubicBezTo>
                    <a:pt x="477203" y="576263"/>
                    <a:pt x="463868" y="575310"/>
                    <a:pt x="450532" y="574357"/>
                  </a:cubicBezTo>
                  <a:lnTo>
                    <a:pt x="450532" y="650557"/>
                  </a:lnTo>
                  <a:lnTo>
                    <a:pt x="1064895" y="650557"/>
                  </a:lnTo>
                  <a:lnTo>
                    <a:pt x="1064895" y="2857"/>
                  </a:lnTo>
                  <a:lnTo>
                    <a:pt x="450532" y="0"/>
                  </a:lnTo>
                  <a:close/>
                  <a:moveTo>
                    <a:pt x="450532" y="421005"/>
                  </a:moveTo>
                  <a:lnTo>
                    <a:pt x="450532" y="466725"/>
                  </a:lnTo>
                  <a:cubicBezTo>
                    <a:pt x="300990" y="440055"/>
                    <a:pt x="260033" y="284797"/>
                    <a:pt x="260033" y="284797"/>
                  </a:cubicBezTo>
                  <a:cubicBezTo>
                    <a:pt x="260033" y="284797"/>
                    <a:pt x="331470" y="205740"/>
                    <a:pt x="450532" y="192405"/>
                  </a:cubicBezTo>
                  <a:lnTo>
                    <a:pt x="450532" y="242888"/>
                  </a:lnTo>
                  <a:cubicBezTo>
                    <a:pt x="387668" y="235267"/>
                    <a:pt x="339090" y="293370"/>
                    <a:pt x="339090" y="293370"/>
                  </a:cubicBezTo>
                  <a:cubicBezTo>
                    <a:pt x="339090" y="293370"/>
                    <a:pt x="366713" y="393382"/>
                    <a:pt x="450532" y="421005"/>
                  </a:cubicBezTo>
                  <a:moveTo>
                    <a:pt x="184785" y="279082"/>
                  </a:moveTo>
                  <a:cubicBezTo>
                    <a:pt x="184785" y="279082"/>
                    <a:pt x="273368" y="148590"/>
                    <a:pt x="450532" y="135255"/>
                  </a:cubicBezTo>
                  <a:lnTo>
                    <a:pt x="450532" y="87630"/>
                  </a:lnTo>
                  <a:cubicBezTo>
                    <a:pt x="254318" y="102870"/>
                    <a:pt x="84773" y="269557"/>
                    <a:pt x="84773" y="269557"/>
                  </a:cubicBezTo>
                  <a:cubicBezTo>
                    <a:pt x="84773" y="269557"/>
                    <a:pt x="180975" y="546735"/>
                    <a:pt x="450532" y="572452"/>
                  </a:cubicBezTo>
                  <a:lnTo>
                    <a:pt x="450532" y="521970"/>
                  </a:lnTo>
                  <a:cubicBezTo>
                    <a:pt x="252413" y="497205"/>
                    <a:pt x="184785" y="279082"/>
                    <a:pt x="184785" y="279082"/>
                  </a:cubicBezTo>
                  <a:close/>
                </a:path>
              </a:pathLst>
            </a:custGeom>
            <a:solidFill>
              <a:srgbClr val="1E1E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03" name="フリーフォーム: 図形 1476223474">
              <a:extLst>
                <a:ext uri="{FF2B5EF4-FFF2-40B4-BE49-F238E27FC236}">
                  <a16:creationId xmlns:a16="http://schemas.microsoft.com/office/drawing/2014/main" id="{B1A822CA-87EA-6E67-9BB1-FF74B90B6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9477144" y="1366322"/>
              <a:ext cx="281940" cy="423862"/>
            </a:xfrm>
            <a:custGeom>
              <a:avLst/>
              <a:gdLst>
                <a:gd name="T0" fmla="*/ 88582 w 281940"/>
                <a:gd name="T1" fmla="*/ 423863 h 423862"/>
                <a:gd name="T2" fmla="*/ 88582 w 281940"/>
                <a:gd name="T3" fmla="*/ 259080 h 423862"/>
                <a:gd name="T4" fmla="*/ 233363 w 281940"/>
                <a:gd name="T5" fmla="*/ 259080 h 423862"/>
                <a:gd name="T6" fmla="*/ 243840 w 281940"/>
                <a:gd name="T7" fmla="*/ 183833 h 423862"/>
                <a:gd name="T8" fmla="*/ 88582 w 281940"/>
                <a:gd name="T9" fmla="*/ 183833 h 423862"/>
                <a:gd name="T10" fmla="*/ 88582 w 281940"/>
                <a:gd name="T11" fmla="*/ 75247 h 423862"/>
                <a:gd name="T12" fmla="*/ 281940 w 281940"/>
                <a:gd name="T13" fmla="*/ 75247 h 423862"/>
                <a:gd name="T14" fmla="*/ 281940 w 281940"/>
                <a:gd name="T15" fmla="*/ 0 h 423862"/>
                <a:gd name="T16" fmla="*/ 0 w 281940"/>
                <a:gd name="T17" fmla="*/ 0 h 423862"/>
                <a:gd name="T18" fmla="*/ 0 w 281940"/>
                <a:gd name="T19" fmla="*/ 423863 h 42386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81940" h="423862">
                  <a:moveTo>
                    <a:pt x="88582" y="423863"/>
                  </a:moveTo>
                  <a:lnTo>
                    <a:pt x="88582" y="259080"/>
                  </a:lnTo>
                  <a:lnTo>
                    <a:pt x="233363" y="259080"/>
                  </a:lnTo>
                  <a:lnTo>
                    <a:pt x="243840" y="183833"/>
                  </a:lnTo>
                  <a:lnTo>
                    <a:pt x="88582" y="183833"/>
                  </a:lnTo>
                  <a:lnTo>
                    <a:pt x="88582" y="75247"/>
                  </a:lnTo>
                  <a:lnTo>
                    <a:pt x="281940" y="75247"/>
                  </a:lnTo>
                  <a:lnTo>
                    <a:pt x="281940" y="0"/>
                  </a:lnTo>
                  <a:lnTo>
                    <a:pt x="0" y="0"/>
                  </a:lnTo>
                  <a:lnTo>
                    <a:pt x="0" y="423863"/>
                  </a:lnTo>
                  <a:lnTo>
                    <a:pt x="88582" y="42386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04" name="フリーフォーム: 図形 561815805">
              <a:extLst>
                <a:ext uri="{FF2B5EF4-FFF2-40B4-BE49-F238E27FC236}">
                  <a16:creationId xmlns:a16="http://schemas.microsoft.com/office/drawing/2014/main" id="{DFF7C049-3094-507F-943E-7F9067DF80BB}"/>
                </a:ext>
              </a:extLst>
            </p:cNvPr>
            <p:cNvSpPr>
              <a:spLocks/>
            </p:cNvSpPr>
            <p:nvPr/>
          </p:nvSpPr>
          <p:spPr bwMode="auto">
            <a:xfrm>
              <a:off x="8663709" y="1356797"/>
              <a:ext cx="372427" cy="441959"/>
            </a:xfrm>
            <a:custGeom>
              <a:avLst/>
              <a:gdLst>
                <a:gd name="T0" fmla="*/ 202882 w 372427"/>
                <a:gd name="T1" fmla="*/ 441960 h 441959"/>
                <a:gd name="T2" fmla="*/ 207645 w 372427"/>
                <a:gd name="T3" fmla="*/ 441960 h 441959"/>
                <a:gd name="T4" fmla="*/ 299085 w 372427"/>
                <a:gd name="T5" fmla="*/ 429578 h 441959"/>
                <a:gd name="T6" fmla="*/ 372428 w 372427"/>
                <a:gd name="T7" fmla="*/ 392430 h 441959"/>
                <a:gd name="T8" fmla="*/ 372428 w 372427"/>
                <a:gd name="T9" fmla="*/ 197167 h 441959"/>
                <a:gd name="T10" fmla="*/ 206692 w 372427"/>
                <a:gd name="T11" fmla="*/ 197167 h 441959"/>
                <a:gd name="T12" fmla="*/ 196215 w 372427"/>
                <a:gd name="T13" fmla="*/ 271463 h 441959"/>
                <a:gd name="T14" fmla="*/ 286703 w 372427"/>
                <a:gd name="T15" fmla="*/ 271463 h 441959"/>
                <a:gd name="T16" fmla="*/ 286703 w 372427"/>
                <a:gd name="T17" fmla="*/ 349567 h 441959"/>
                <a:gd name="T18" fmla="*/ 249555 w 372427"/>
                <a:gd name="T19" fmla="*/ 360045 h 441959"/>
                <a:gd name="T20" fmla="*/ 204788 w 372427"/>
                <a:gd name="T21" fmla="*/ 363855 h 441959"/>
                <a:gd name="T22" fmla="*/ 200978 w 372427"/>
                <a:gd name="T23" fmla="*/ 363855 h 441959"/>
                <a:gd name="T24" fmla="*/ 115253 w 372427"/>
                <a:gd name="T25" fmla="*/ 333375 h 441959"/>
                <a:gd name="T26" fmla="*/ 89535 w 372427"/>
                <a:gd name="T27" fmla="*/ 237172 h 441959"/>
                <a:gd name="T28" fmla="*/ 89535 w 372427"/>
                <a:gd name="T29" fmla="*/ 209550 h 441959"/>
                <a:gd name="T30" fmla="*/ 117157 w 372427"/>
                <a:gd name="T31" fmla="*/ 111442 h 441959"/>
                <a:gd name="T32" fmla="*/ 197167 w 372427"/>
                <a:gd name="T33" fmla="*/ 78105 h 441959"/>
                <a:gd name="T34" fmla="*/ 200978 w 372427"/>
                <a:gd name="T35" fmla="*/ 78105 h 441959"/>
                <a:gd name="T36" fmla="*/ 284797 w 372427"/>
                <a:gd name="T37" fmla="*/ 130492 h 441959"/>
                <a:gd name="T38" fmla="*/ 365760 w 372427"/>
                <a:gd name="T39" fmla="*/ 101917 h 441959"/>
                <a:gd name="T40" fmla="*/ 304800 w 372427"/>
                <a:gd name="T41" fmla="*/ 26670 h 441959"/>
                <a:gd name="T42" fmla="*/ 200978 w 372427"/>
                <a:gd name="T43" fmla="*/ 0 h 441959"/>
                <a:gd name="T44" fmla="*/ 195263 w 372427"/>
                <a:gd name="T45" fmla="*/ 0 h 441959"/>
                <a:gd name="T46" fmla="*/ 90488 w 372427"/>
                <a:gd name="T47" fmla="*/ 24765 h 441959"/>
                <a:gd name="T48" fmla="*/ 23813 w 372427"/>
                <a:gd name="T49" fmla="*/ 97155 h 441959"/>
                <a:gd name="T50" fmla="*/ 0 w 372427"/>
                <a:gd name="T51" fmla="*/ 210503 h 441959"/>
                <a:gd name="T52" fmla="*/ 0 w 372427"/>
                <a:gd name="T53" fmla="*/ 234315 h 441959"/>
                <a:gd name="T54" fmla="*/ 202882 w 372427"/>
                <a:gd name="T55" fmla="*/ 441960 h 44195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372427" h="441959">
                  <a:moveTo>
                    <a:pt x="202882" y="441960"/>
                  </a:moveTo>
                  <a:lnTo>
                    <a:pt x="207645" y="441960"/>
                  </a:lnTo>
                  <a:cubicBezTo>
                    <a:pt x="240030" y="441960"/>
                    <a:pt x="270510" y="438150"/>
                    <a:pt x="299085" y="429578"/>
                  </a:cubicBezTo>
                  <a:cubicBezTo>
                    <a:pt x="327660" y="421005"/>
                    <a:pt x="351472" y="408622"/>
                    <a:pt x="372428" y="392430"/>
                  </a:cubicBezTo>
                  <a:lnTo>
                    <a:pt x="372428" y="197167"/>
                  </a:lnTo>
                  <a:lnTo>
                    <a:pt x="206692" y="197167"/>
                  </a:lnTo>
                  <a:lnTo>
                    <a:pt x="196215" y="271463"/>
                  </a:lnTo>
                  <a:lnTo>
                    <a:pt x="286703" y="271463"/>
                  </a:lnTo>
                  <a:lnTo>
                    <a:pt x="286703" y="349567"/>
                  </a:lnTo>
                  <a:cubicBezTo>
                    <a:pt x="276225" y="354330"/>
                    <a:pt x="263842" y="358140"/>
                    <a:pt x="249555" y="360045"/>
                  </a:cubicBezTo>
                  <a:cubicBezTo>
                    <a:pt x="235267" y="362903"/>
                    <a:pt x="220028" y="363855"/>
                    <a:pt x="204788" y="363855"/>
                  </a:cubicBezTo>
                  <a:lnTo>
                    <a:pt x="200978" y="363855"/>
                  </a:lnTo>
                  <a:cubicBezTo>
                    <a:pt x="161925" y="363855"/>
                    <a:pt x="133350" y="353378"/>
                    <a:pt x="115253" y="333375"/>
                  </a:cubicBezTo>
                  <a:cubicBezTo>
                    <a:pt x="99060" y="313372"/>
                    <a:pt x="89535" y="280988"/>
                    <a:pt x="89535" y="237172"/>
                  </a:cubicBezTo>
                  <a:lnTo>
                    <a:pt x="89535" y="209550"/>
                  </a:lnTo>
                  <a:cubicBezTo>
                    <a:pt x="89535" y="166688"/>
                    <a:pt x="99060" y="134303"/>
                    <a:pt x="117157" y="111442"/>
                  </a:cubicBezTo>
                  <a:cubicBezTo>
                    <a:pt x="135255" y="88583"/>
                    <a:pt x="161925" y="78105"/>
                    <a:pt x="197167" y="78105"/>
                  </a:cubicBezTo>
                  <a:lnTo>
                    <a:pt x="200978" y="78105"/>
                  </a:lnTo>
                  <a:cubicBezTo>
                    <a:pt x="245745" y="78105"/>
                    <a:pt x="273367" y="95250"/>
                    <a:pt x="284797" y="130492"/>
                  </a:cubicBezTo>
                  <a:lnTo>
                    <a:pt x="365760" y="101917"/>
                  </a:lnTo>
                  <a:cubicBezTo>
                    <a:pt x="353378" y="69533"/>
                    <a:pt x="333375" y="43815"/>
                    <a:pt x="304800" y="26670"/>
                  </a:cubicBezTo>
                  <a:cubicBezTo>
                    <a:pt x="276225" y="9525"/>
                    <a:pt x="241935" y="0"/>
                    <a:pt x="200978" y="0"/>
                  </a:cubicBezTo>
                  <a:lnTo>
                    <a:pt x="195263" y="0"/>
                  </a:lnTo>
                  <a:cubicBezTo>
                    <a:pt x="154305" y="0"/>
                    <a:pt x="119063" y="8572"/>
                    <a:pt x="90488" y="24765"/>
                  </a:cubicBezTo>
                  <a:cubicBezTo>
                    <a:pt x="60960" y="41910"/>
                    <a:pt x="39053" y="65722"/>
                    <a:pt x="23813" y="97155"/>
                  </a:cubicBezTo>
                  <a:cubicBezTo>
                    <a:pt x="8572" y="128588"/>
                    <a:pt x="0" y="165735"/>
                    <a:pt x="0" y="210503"/>
                  </a:cubicBezTo>
                  <a:lnTo>
                    <a:pt x="0" y="234315"/>
                  </a:lnTo>
                  <a:cubicBezTo>
                    <a:pt x="953" y="373380"/>
                    <a:pt x="68580" y="441960"/>
                    <a:pt x="202882" y="4419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05" name="フリーフォーム: 図形 2136701136">
              <a:extLst>
                <a:ext uri="{FF2B5EF4-FFF2-40B4-BE49-F238E27FC236}">
                  <a16:creationId xmlns:a16="http://schemas.microsoft.com/office/drawing/2014/main" id="{46236C75-3F53-DD04-FDB7-50C8578940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74486" y="1366322"/>
              <a:ext cx="285750" cy="423862"/>
            </a:xfrm>
            <a:custGeom>
              <a:avLst/>
              <a:gdLst>
                <a:gd name="T0" fmla="*/ 285750 w 285750"/>
                <a:gd name="T1" fmla="*/ 423863 h 423862"/>
                <a:gd name="T2" fmla="*/ 285750 w 285750"/>
                <a:gd name="T3" fmla="*/ 349567 h 423862"/>
                <a:gd name="T4" fmla="*/ 88582 w 285750"/>
                <a:gd name="T5" fmla="*/ 349567 h 423862"/>
                <a:gd name="T6" fmla="*/ 88582 w 285750"/>
                <a:gd name="T7" fmla="*/ 247650 h 423862"/>
                <a:gd name="T8" fmla="*/ 235268 w 285750"/>
                <a:gd name="T9" fmla="*/ 247650 h 423862"/>
                <a:gd name="T10" fmla="*/ 245745 w 285750"/>
                <a:gd name="T11" fmla="*/ 172403 h 423862"/>
                <a:gd name="T12" fmla="*/ 88582 w 285750"/>
                <a:gd name="T13" fmla="*/ 172403 h 423862"/>
                <a:gd name="T14" fmla="*/ 88582 w 285750"/>
                <a:gd name="T15" fmla="*/ 75247 h 423862"/>
                <a:gd name="T16" fmla="*/ 281940 w 285750"/>
                <a:gd name="T17" fmla="*/ 75247 h 423862"/>
                <a:gd name="T18" fmla="*/ 281940 w 285750"/>
                <a:gd name="T19" fmla="*/ 0 h 423862"/>
                <a:gd name="T20" fmla="*/ 0 w 285750"/>
                <a:gd name="T21" fmla="*/ 0 h 423862"/>
                <a:gd name="T22" fmla="*/ 0 w 285750"/>
                <a:gd name="T23" fmla="*/ 423863 h 42386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85750" h="423862">
                  <a:moveTo>
                    <a:pt x="285750" y="423863"/>
                  </a:moveTo>
                  <a:lnTo>
                    <a:pt x="285750" y="349567"/>
                  </a:lnTo>
                  <a:lnTo>
                    <a:pt x="88582" y="349567"/>
                  </a:lnTo>
                  <a:lnTo>
                    <a:pt x="88582" y="247650"/>
                  </a:lnTo>
                  <a:lnTo>
                    <a:pt x="235268" y="247650"/>
                  </a:lnTo>
                  <a:lnTo>
                    <a:pt x="245745" y="172403"/>
                  </a:lnTo>
                  <a:lnTo>
                    <a:pt x="88582" y="172403"/>
                  </a:lnTo>
                  <a:lnTo>
                    <a:pt x="88582" y="75247"/>
                  </a:lnTo>
                  <a:lnTo>
                    <a:pt x="281940" y="75247"/>
                  </a:lnTo>
                  <a:lnTo>
                    <a:pt x="281940" y="0"/>
                  </a:lnTo>
                  <a:lnTo>
                    <a:pt x="0" y="0"/>
                  </a:lnTo>
                  <a:lnTo>
                    <a:pt x="0" y="423863"/>
                  </a:lnTo>
                  <a:lnTo>
                    <a:pt x="285750" y="42386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06" name="フリーフォーム: 図形 678257609">
              <a:extLst>
                <a:ext uri="{FF2B5EF4-FFF2-40B4-BE49-F238E27FC236}">
                  <a16:creationId xmlns:a16="http://schemas.microsoft.com/office/drawing/2014/main" id="{217F32C0-8328-361A-056F-60C742D4E3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62003" y="1366322"/>
              <a:ext cx="335280" cy="424815"/>
            </a:xfrm>
            <a:custGeom>
              <a:avLst/>
              <a:gdLst>
                <a:gd name="T0" fmla="*/ 89535 w 335280"/>
                <a:gd name="T1" fmla="*/ 423863 h 424815"/>
                <a:gd name="T2" fmla="*/ 89535 w 335280"/>
                <a:gd name="T3" fmla="*/ 272415 h 424815"/>
                <a:gd name="T4" fmla="*/ 155258 w 335280"/>
                <a:gd name="T5" fmla="*/ 272415 h 424815"/>
                <a:gd name="T6" fmla="*/ 239078 w 335280"/>
                <a:gd name="T7" fmla="*/ 423863 h 424815"/>
                <a:gd name="T8" fmla="*/ 335280 w 335280"/>
                <a:gd name="T9" fmla="*/ 423863 h 424815"/>
                <a:gd name="T10" fmla="*/ 242888 w 335280"/>
                <a:gd name="T11" fmla="*/ 259080 h 424815"/>
                <a:gd name="T12" fmla="*/ 300990 w 335280"/>
                <a:gd name="T13" fmla="*/ 214313 h 424815"/>
                <a:gd name="T14" fmla="*/ 321945 w 335280"/>
                <a:gd name="T15" fmla="*/ 141922 h 424815"/>
                <a:gd name="T16" fmla="*/ 321945 w 335280"/>
                <a:gd name="T17" fmla="*/ 130492 h 424815"/>
                <a:gd name="T18" fmla="*/ 278130 w 335280"/>
                <a:gd name="T19" fmla="*/ 34290 h 424815"/>
                <a:gd name="T20" fmla="*/ 160972 w 335280"/>
                <a:gd name="T21" fmla="*/ 0 h 424815"/>
                <a:gd name="T22" fmla="*/ 0 w 335280"/>
                <a:gd name="T23" fmla="*/ 0 h 424815"/>
                <a:gd name="T24" fmla="*/ 0 w 335280"/>
                <a:gd name="T25" fmla="*/ 424815 h 424815"/>
                <a:gd name="T26" fmla="*/ 89535 w 335280"/>
                <a:gd name="T27" fmla="*/ 424815 h 424815"/>
                <a:gd name="T28" fmla="*/ 89535 w 335280"/>
                <a:gd name="T29" fmla="*/ 423863 h 424815"/>
                <a:gd name="T30" fmla="*/ 159068 w 335280"/>
                <a:gd name="T31" fmla="*/ 76200 h 424815"/>
                <a:gd name="T32" fmla="*/ 212408 w 335280"/>
                <a:gd name="T33" fmla="*/ 88583 h 424815"/>
                <a:gd name="T34" fmla="*/ 233363 w 335280"/>
                <a:gd name="T35" fmla="*/ 128588 h 424815"/>
                <a:gd name="T36" fmla="*/ 233363 w 335280"/>
                <a:gd name="T37" fmla="*/ 143828 h 424815"/>
                <a:gd name="T38" fmla="*/ 212408 w 335280"/>
                <a:gd name="T39" fmla="*/ 184785 h 424815"/>
                <a:gd name="T40" fmla="*/ 159068 w 335280"/>
                <a:gd name="T41" fmla="*/ 197167 h 424815"/>
                <a:gd name="T42" fmla="*/ 89535 w 335280"/>
                <a:gd name="T43" fmla="*/ 197167 h 424815"/>
                <a:gd name="T44" fmla="*/ 89535 w 335280"/>
                <a:gd name="T45" fmla="*/ 77153 h 424815"/>
                <a:gd name="T46" fmla="*/ 159068 w 335280"/>
                <a:gd name="T47" fmla="*/ 77153 h 424815"/>
                <a:gd name="T48" fmla="*/ 159068 w 335280"/>
                <a:gd name="T49" fmla="*/ 76200 h 42481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35280" h="424815">
                  <a:moveTo>
                    <a:pt x="89535" y="423863"/>
                  </a:moveTo>
                  <a:lnTo>
                    <a:pt x="89535" y="272415"/>
                  </a:lnTo>
                  <a:lnTo>
                    <a:pt x="155258" y="272415"/>
                  </a:lnTo>
                  <a:lnTo>
                    <a:pt x="239078" y="423863"/>
                  </a:lnTo>
                  <a:lnTo>
                    <a:pt x="335280" y="423863"/>
                  </a:lnTo>
                  <a:lnTo>
                    <a:pt x="242888" y="259080"/>
                  </a:lnTo>
                  <a:cubicBezTo>
                    <a:pt x="267653" y="248603"/>
                    <a:pt x="287655" y="234315"/>
                    <a:pt x="300990" y="214313"/>
                  </a:cubicBezTo>
                  <a:cubicBezTo>
                    <a:pt x="315278" y="194310"/>
                    <a:pt x="321945" y="170497"/>
                    <a:pt x="321945" y="141922"/>
                  </a:cubicBezTo>
                  <a:lnTo>
                    <a:pt x="321945" y="130492"/>
                  </a:lnTo>
                  <a:cubicBezTo>
                    <a:pt x="321945" y="89535"/>
                    <a:pt x="307658" y="58103"/>
                    <a:pt x="278130" y="34290"/>
                  </a:cubicBezTo>
                  <a:cubicBezTo>
                    <a:pt x="249555" y="11430"/>
                    <a:pt x="210503" y="0"/>
                    <a:pt x="160972" y="0"/>
                  </a:cubicBezTo>
                  <a:lnTo>
                    <a:pt x="0" y="0"/>
                  </a:lnTo>
                  <a:lnTo>
                    <a:pt x="0" y="424815"/>
                  </a:lnTo>
                  <a:lnTo>
                    <a:pt x="89535" y="424815"/>
                  </a:lnTo>
                  <a:lnTo>
                    <a:pt x="89535" y="423863"/>
                  </a:lnTo>
                  <a:close/>
                  <a:moveTo>
                    <a:pt x="159068" y="76200"/>
                  </a:moveTo>
                  <a:cubicBezTo>
                    <a:pt x="180022" y="76200"/>
                    <a:pt x="198120" y="80010"/>
                    <a:pt x="212408" y="88583"/>
                  </a:cubicBezTo>
                  <a:cubicBezTo>
                    <a:pt x="226695" y="97155"/>
                    <a:pt x="233363" y="110490"/>
                    <a:pt x="233363" y="128588"/>
                  </a:cubicBezTo>
                  <a:lnTo>
                    <a:pt x="233363" y="143828"/>
                  </a:lnTo>
                  <a:cubicBezTo>
                    <a:pt x="233363" y="162878"/>
                    <a:pt x="226695" y="176213"/>
                    <a:pt x="212408" y="184785"/>
                  </a:cubicBezTo>
                  <a:cubicBezTo>
                    <a:pt x="198120" y="192405"/>
                    <a:pt x="180022" y="197167"/>
                    <a:pt x="159068" y="197167"/>
                  </a:cubicBezTo>
                  <a:lnTo>
                    <a:pt x="89535" y="197167"/>
                  </a:lnTo>
                  <a:lnTo>
                    <a:pt x="89535" y="77153"/>
                  </a:lnTo>
                  <a:lnTo>
                    <a:pt x="159068" y="77153"/>
                  </a:lnTo>
                  <a:lnTo>
                    <a:pt x="159068" y="762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07" name="フリーフォーム: 図形 1164139214">
              <a:extLst>
                <a:ext uri="{FF2B5EF4-FFF2-40B4-BE49-F238E27FC236}">
                  <a16:creationId xmlns:a16="http://schemas.microsoft.com/office/drawing/2014/main" id="{556BF5CB-2EEA-69FF-C8CB-8F5AF759391D}"/>
                </a:ext>
              </a:extLst>
            </p:cNvPr>
            <p:cNvSpPr>
              <a:spLocks/>
            </p:cNvSpPr>
            <p:nvPr/>
          </p:nvSpPr>
          <p:spPr bwMode="auto">
            <a:xfrm>
              <a:off x="8682759" y="1941632"/>
              <a:ext cx="334327" cy="424815"/>
            </a:xfrm>
            <a:custGeom>
              <a:avLst/>
              <a:gdLst>
                <a:gd name="T0" fmla="*/ 300990 w 334327"/>
                <a:gd name="T1" fmla="*/ 214313 h 424815"/>
                <a:gd name="T2" fmla="*/ 321945 w 334327"/>
                <a:gd name="T3" fmla="*/ 141922 h 424815"/>
                <a:gd name="T4" fmla="*/ 321945 w 334327"/>
                <a:gd name="T5" fmla="*/ 130493 h 424815"/>
                <a:gd name="T6" fmla="*/ 278130 w 334327"/>
                <a:gd name="T7" fmla="*/ 34290 h 424815"/>
                <a:gd name="T8" fmla="*/ 160972 w 334327"/>
                <a:gd name="T9" fmla="*/ 0 h 424815"/>
                <a:gd name="T10" fmla="*/ 0 w 334327"/>
                <a:gd name="T11" fmla="*/ 0 h 424815"/>
                <a:gd name="T12" fmla="*/ 0 w 334327"/>
                <a:gd name="T13" fmla="*/ 424815 h 424815"/>
                <a:gd name="T14" fmla="*/ 88582 w 334327"/>
                <a:gd name="T15" fmla="*/ 424815 h 424815"/>
                <a:gd name="T16" fmla="*/ 88582 w 334327"/>
                <a:gd name="T17" fmla="*/ 273368 h 424815"/>
                <a:gd name="T18" fmla="*/ 154305 w 334327"/>
                <a:gd name="T19" fmla="*/ 273368 h 424815"/>
                <a:gd name="T20" fmla="*/ 238125 w 334327"/>
                <a:gd name="T21" fmla="*/ 424815 h 424815"/>
                <a:gd name="T22" fmla="*/ 334328 w 334327"/>
                <a:gd name="T23" fmla="*/ 424815 h 424815"/>
                <a:gd name="T24" fmla="*/ 241935 w 334327"/>
                <a:gd name="T25" fmla="*/ 260033 h 424815"/>
                <a:gd name="T26" fmla="*/ 300990 w 334327"/>
                <a:gd name="T27" fmla="*/ 214313 h 424815"/>
                <a:gd name="T28" fmla="*/ 233363 w 334327"/>
                <a:gd name="T29" fmla="*/ 142875 h 424815"/>
                <a:gd name="T30" fmla="*/ 212407 w 334327"/>
                <a:gd name="T31" fmla="*/ 183833 h 424815"/>
                <a:gd name="T32" fmla="*/ 159067 w 334327"/>
                <a:gd name="T33" fmla="*/ 196215 h 424815"/>
                <a:gd name="T34" fmla="*/ 89535 w 334327"/>
                <a:gd name="T35" fmla="*/ 196215 h 424815"/>
                <a:gd name="T36" fmla="*/ 89535 w 334327"/>
                <a:gd name="T37" fmla="*/ 76200 h 424815"/>
                <a:gd name="T38" fmla="*/ 159067 w 334327"/>
                <a:gd name="T39" fmla="*/ 76200 h 424815"/>
                <a:gd name="T40" fmla="*/ 212407 w 334327"/>
                <a:gd name="T41" fmla="*/ 88583 h 424815"/>
                <a:gd name="T42" fmla="*/ 233363 w 334327"/>
                <a:gd name="T43" fmla="*/ 128588 h 424815"/>
                <a:gd name="T44" fmla="*/ 233363 w 334327"/>
                <a:gd name="T45" fmla="*/ 142875 h 42481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334327" h="424815">
                  <a:moveTo>
                    <a:pt x="300990" y="214313"/>
                  </a:moveTo>
                  <a:cubicBezTo>
                    <a:pt x="315278" y="194310"/>
                    <a:pt x="321945" y="170497"/>
                    <a:pt x="321945" y="141922"/>
                  </a:cubicBezTo>
                  <a:lnTo>
                    <a:pt x="321945" y="130493"/>
                  </a:lnTo>
                  <a:cubicBezTo>
                    <a:pt x="321945" y="89535"/>
                    <a:pt x="307657" y="58103"/>
                    <a:pt x="278130" y="34290"/>
                  </a:cubicBezTo>
                  <a:cubicBezTo>
                    <a:pt x="249555" y="11430"/>
                    <a:pt x="210503" y="0"/>
                    <a:pt x="160972" y="0"/>
                  </a:cubicBezTo>
                  <a:lnTo>
                    <a:pt x="0" y="0"/>
                  </a:lnTo>
                  <a:lnTo>
                    <a:pt x="0" y="424815"/>
                  </a:lnTo>
                  <a:lnTo>
                    <a:pt x="88582" y="424815"/>
                  </a:lnTo>
                  <a:lnTo>
                    <a:pt x="88582" y="273368"/>
                  </a:lnTo>
                  <a:lnTo>
                    <a:pt x="154305" y="273368"/>
                  </a:lnTo>
                  <a:lnTo>
                    <a:pt x="238125" y="424815"/>
                  </a:lnTo>
                  <a:lnTo>
                    <a:pt x="334328" y="424815"/>
                  </a:lnTo>
                  <a:lnTo>
                    <a:pt x="241935" y="260033"/>
                  </a:lnTo>
                  <a:cubicBezTo>
                    <a:pt x="267653" y="248603"/>
                    <a:pt x="287655" y="234315"/>
                    <a:pt x="300990" y="214313"/>
                  </a:cubicBezTo>
                  <a:close/>
                  <a:moveTo>
                    <a:pt x="233363" y="142875"/>
                  </a:moveTo>
                  <a:cubicBezTo>
                    <a:pt x="233363" y="161925"/>
                    <a:pt x="226695" y="175260"/>
                    <a:pt x="212407" y="183833"/>
                  </a:cubicBezTo>
                  <a:cubicBezTo>
                    <a:pt x="198120" y="191453"/>
                    <a:pt x="180022" y="196215"/>
                    <a:pt x="159067" y="196215"/>
                  </a:cubicBezTo>
                  <a:lnTo>
                    <a:pt x="89535" y="196215"/>
                  </a:lnTo>
                  <a:lnTo>
                    <a:pt x="89535" y="76200"/>
                  </a:lnTo>
                  <a:lnTo>
                    <a:pt x="159067" y="76200"/>
                  </a:lnTo>
                  <a:cubicBezTo>
                    <a:pt x="180022" y="76200"/>
                    <a:pt x="198120" y="80010"/>
                    <a:pt x="212407" y="88583"/>
                  </a:cubicBezTo>
                  <a:cubicBezTo>
                    <a:pt x="226695" y="97155"/>
                    <a:pt x="233363" y="110490"/>
                    <a:pt x="233363" y="128588"/>
                  </a:cubicBezTo>
                  <a:lnTo>
                    <a:pt x="233363" y="1428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08" name="フリーフォーム: 図形 1982848884">
              <a:extLst>
                <a:ext uri="{FF2B5EF4-FFF2-40B4-BE49-F238E27FC236}">
                  <a16:creationId xmlns:a16="http://schemas.microsoft.com/office/drawing/2014/main" id="{F5572CB5-349B-CB05-09AB-CB28F29957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43003" y="1355844"/>
              <a:ext cx="367665" cy="442912"/>
            </a:xfrm>
            <a:custGeom>
              <a:avLst/>
              <a:gdLst>
                <a:gd name="T0" fmla="*/ 192405 w 367665"/>
                <a:gd name="T1" fmla="*/ 442913 h 442912"/>
                <a:gd name="T2" fmla="*/ 197167 w 367665"/>
                <a:gd name="T3" fmla="*/ 442913 h 442912"/>
                <a:gd name="T4" fmla="*/ 305753 w 367665"/>
                <a:gd name="T5" fmla="*/ 415290 h 442912"/>
                <a:gd name="T6" fmla="*/ 367665 w 367665"/>
                <a:gd name="T7" fmla="*/ 337185 h 442912"/>
                <a:gd name="T8" fmla="*/ 286703 w 367665"/>
                <a:gd name="T9" fmla="*/ 305753 h 442912"/>
                <a:gd name="T10" fmla="*/ 253365 w 367665"/>
                <a:gd name="T11" fmla="*/ 351473 h 442912"/>
                <a:gd name="T12" fmla="*/ 197167 w 367665"/>
                <a:gd name="T13" fmla="*/ 365760 h 442912"/>
                <a:gd name="T14" fmla="*/ 193358 w 367665"/>
                <a:gd name="T15" fmla="*/ 365760 h 442912"/>
                <a:gd name="T16" fmla="*/ 115253 w 367665"/>
                <a:gd name="T17" fmla="*/ 334328 h 442912"/>
                <a:gd name="T18" fmla="*/ 88583 w 367665"/>
                <a:gd name="T19" fmla="*/ 236220 h 442912"/>
                <a:gd name="T20" fmla="*/ 88583 w 367665"/>
                <a:gd name="T21" fmla="*/ 208598 h 442912"/>
                <a:gd name="T22" fmla="*/ 116205 w 367665"/>
                <a:gd name="T23" fmla="*/ 111443 h 442912"/>
                <a:gd name="T24" fmla="*/ 193358 w 367665"/>
                <a:gd name="T25" fmla="*/ 79058 h 442912"/>
                <a:gd name="T26" fmla="*/ 197167 w 367665"/>
                <a:gd name="T27" fmla="*/ 79058 h 442912"/>
                <a:gd name="T28" fmla="*/ 252413 w 367665"/>
                <a:gd name="T29" fmla="*/ 93345 h 442912"/>
                <a:gd name="T30" fmla="*/ 283845 w 367665"/>
                <a:gd name="T31" fmla="*/ 139065 h 442912"/>
                <a:gd name="T32" fmla="*/ 366713 w 367665"/>
                <a:gd name="T33" fmla="*/ 109538 h 442912"/>
                <a:gd name="T34" fmla="*/ 305753 w 367665"/>
                <a:gd name="T35" fmla="*/ 28575 h 442912"/>
                <a:gd name="T36" fmla="*/ 198120 w 367665"/>
                <a:gd name="T37" fmla="*/ 0 h 442912"/>
                <a:gd name="T38" fmla="*/ 193358 w 367665"/>
                <a:gd name="T39" fmla="*/ 0 h 442912"/>
                <a:gd name="T40" fmla="*/ 88583 w 367665"/>
                <a:gd name="T41" fmla="*/ 25718 h 442912"/>
                <a:gd name="T42" fmla="*/ 22860 w 367665"/>
                <a:gd name="T43" fmla="*/ 98108 h 442912"/>
                <a:gd name="T44" fmla="*/ 0 w 367665"/>
                <a:gd name="T45" fmla="*/ 209550 h 442912"/>
                <a:gd name="T46" fmla="*/ 0 w 367665"/>
                <a:gd name="T47" fmla="*/ 234315 h 442912"/>
                <a:gd name="T48" fmla="*/ 49530 w 367665"/>
                <a:gd name="T49" fmla="*/ 388620 h 442912"/>
                <a:gd name="T50" fmla="*/ 192405 w 367665"/>
                <a:gd name="T51" fmla="*/ 442913 h 44291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367665" h="442912">
                  <a:moveTo>
                    <a:pt x="192405" y="442913"/>
                  </a:moveTo>
                  <a:lnTo>
                    <a:pt x="197167" y="442913"/>
                  </a:lnTo>
                  <a:cubicBezTo>
                    <a:pt x="240030" y="442913"/>
                    <a:pt x="276225" y="433388"/>
                    <a:pt x="305753" y="415290"/>
                  </a:cubicBezTo>
                  <a:cubicBezTo>
                    <a:pt x="335280" y="396240"/>
                    <a:pt x="355283" y="370523"/>
                    <a:pt x="367665" y="337185"/>
                  </a:cubicBezTo>
                  <a:lnTo>
                    <a:pt x="286703" y="305753"/>
                  </a:lnTo>
                  <a:cubicBezTo>
                    <a:pt x="280035" y="326708"/>
                    <a:pt x="269558" y="341948"/>
                    <a:pt x="253365" y="351473"/>
                  </a:cubicBezTo>
                  <a:cubicBezTo>
                    <a:pt x="237172" y="360998"/>
                    <a:pt x="219075" y="365760"/>
                    <a:pt x="197167" y="365760"/>
                  </a:cubicBezTo>
                  <a:lnTo>
                    <a:pt x="193358" y="365760"/>
                  </a:lnTo>
                  <a:cubicBezTo>
                    <a:pt x="159067" y="365760"/>
                    <a:pt x="132397" y="355283"/>
                    <a:pt x="115253" y="334328"/>
                  </a:cubicBezTo>
                  <a:cubicBezTo>
                    <a:pt x="97155" y="313373"/>
                    <a:pt x="88583" y="280988"/>
                    <a:pt x="88583" y="236220"/>
                  </a:cubicBezTo>
                  <a:lnTo>
                    <a:pt x="88583" y="208598"/>
                  </a:lnTo>
                  <a:cubicBezTo>
                    <a:pt x="88583" y="165735"/>
                    <a:pt x="98108" y="133350"/>
                    <a:pt x="116205" y="111443"/>
                  </a:cubicBezTo>
                  <a:cubicBezTo>
                    <a:pt x="135255" y="90488"/>
                    <a:pt x="160972" y="79058"/>
                    <a:pt x="193358" y="79058"/>
                  </a:cubicBezTo>
                  <a:lnTo>
                    <a:pt x="197167" y="79058"/>
                  </a:lnTo>
                  <a:cubicBezTo>
                    <a:pt x="218122" y="79058"/>
                    <a:pt x="237172" y="83820"/>
                    <a:pt x="252413" y="93345"/>
                  </a:cubicBezTo>
                  <a:cubicBezTo>
                    <a:pt x="267653" y="102870"/>
                    <a:pt x="278130" y="118110"/>
                    <a:pt x="283845" y="139065"/>
                  </a:cubicBezTo>
                  <a:lnTo>
                    <a:pt x="366713" y="109538"/>
                  </a:lnTo>
                  <a:cubicBezTo>
                    <a:pt x="355283" y="75248"/>
                    <a:pt x="334328" y="47625"/>
                    <a:pt x="305753" y="28575"/>
                  </a:cubicBezTo>
                  <a:cubicBezTo>
                    <a:pt x="277178" y="9525"/>
                    <a:pt x="240983" y="0"/>
                    <a:pt x="198120" y="0"/>
                  </a:cubicBezTo>
                  <a:lnTo>
                    <a:pt x="193358" y="0"/>
                  </a:lnTo>
                  <a:cubicBezTo>
                    <a:pt x="152400" y="0"/>
                    <a:pt x="117158" y="8573"/>
                    <a:pt x="88583" y="25718"/>
                  </a:cubicBezTo>
                  <a:cubicBezTo>
                    <a:pt x="60008" y="42863"/>
                    <a:pt x="38100" y="66675"/>
                    <a:pt x="22860" y="98108"/>
                  </a:cubicBezTo>
                  <a:cubicBezTo>
                    <a:pt x="7620" y="129540"/>
                    <a:pt x="0" y="166688"/>
                    <a:pt x="0" y="209550"/>
                  </a:cubicBezTo>
                  <a:lnTo>
                    <a:pt x="0" y="234315"/>
                  </a:lnTo>
                  <a:cubicBezTo>
                    <a:pt x="0" y="300038"/>
                    <a:pt x="16193" y="351473"/>
                    <a:pt x="49530" y="388620"/>
                  </a:cubicBezTo>
                  <a:cubicBezTo>
                    <a:pt x="81915" y="424815"/>
                    <a:pt x="129540" y="442913"/>
                    <a:pt x="192405" y="4429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09" name="フリーフォーム: 図形 1458552836">
              <a:extLst>
                <a:ext uri="{FF2B5EF4-FFF2-40B4-BE49-F238E27FC236}">
                  <a16:creationId xmlns:a16="http://schemas.microsoft.com/office/drawing/2014/main" id="{C1B77D65-397A-2D4E-B533-061E497A1B0C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6659" y="1940680"/>
              <a:ext cx="400050" cy="424814"/>
            </a:xfrm>
            <a:custGeom>
              <a:avLst/>
              <a:gdLst>
                <a:gd name="T0" fmla="*/ 395288 w 400050"/>
                <a:gd name="T1" fmla="*/ 0 h 424814"/>
                <a:gd name="T2" fmla="*/ 292417 w 400050"/>
                <a:gd name="T3" fmla="*/ 0 h 424814"/>
                <a:gd name="T4" fmla="*/ 200978 w 400050"/>
                <a:gd name="T5" fmla="*/ 140017 h 424814"/>
                <a:gd name="T6" fmla="*/ 109538 w 400050"/>
                <a:gd name="T7" fmla="*/ 0 h 424814"/>
                <a:gd name="T8" fmla="*/ 4763 w 400050"/>
                <a:gd name="T9" fmla="*/ 0 h 424814"/>
                <a:gd name="T10" fmla="*/ 145732 w 400050"/>
                <a:gd name="T11" fmla="*/ 209550 h 424814"/>
                <a:gd name="T12" fmla="*/ 0 w 400050"/>
                <a:gd name="T13" fmla="*/ 424815 h 424814"/>
                <a:gd name="T14" fmla="*/ 101917 w 400050"/>
                <a:gd name="T15" fmla="*/ 424815 h 424814"/>
                <a:gd name="T16" fmla="*/ 199072 w 400050"/>
                <a:gd name="T17" fmla="*/ 277177 h 424814"/>
                <a:gd name="T18" fmla="*/ 295275 w 400050"/>
                <a:gd name="T19" fmla="*/ 424815 h 424814"/>
                <a:gd name="T20" fmla="*/ 400050 w 400050"/>
                <a:gd name="T21" fmla="*/ 424815 h 424814"/>
                <a:gd name="T22" fmla="*/ 254317 w 400050"/>
                <a:gd name="T23" fmla="*/ 209550 h 4248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00050" h="424814">
                  <a:moveTo>
                    <a:pt x="395288" y="0"/>
                  </a:moveTo>
                  <a:lnTo>
                    <a:pt x="292417" y="0"/>
                  </a:lnTo>
                  <a:lnTo>
                    <a:pt x="200978" y="140017"/>
                  </a:lnTo>
                  <a:lnTo>
                    <a:pt x="109538" y="0"/>
                  </a:lnTo>
                  <a:lnTo>
                    <a:pt x="4763" y="0"/>
                  </a:lnTo>
                  <a:lnTo>
                    <a:pt x="145732" y="209550"/>
                  </a:lnTo>
                  <a:lnTo>
                    <a:pt x="0" y="424815"/>
                  </a:lnTo>
                  <a:lnTo>
                    <a:pt x="101917" y="424815"/>
                  </a:lnTo>
                  <a:lnTo>
                    <a:pt x="199072" y="277177"/>
                  </a:lnTo>
                  <a:lnTo>
                    <a:pt x="295275" y="424815"/>
                  </a:lnTo>
                  <a:lnTo>
                    <a:pt x="400050" y="424815"/>
                  </a:lnTo>
                  <a:lnTo>
                    <a:pt x="254317" y="209550"/>
                  </a:lnTo>
                  <a:lnTo>
                    <a:pt x="3952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10" name="フリーフォーム: 図形 1987303458">
              <a:extLst>
                <a:ext uri="{FF2B5EF4-FFF2-40B4-BE49-F238E27FC236}">
                  <a16:creationId xmlns:a16="http://schemas.microsoft.com/office/drawing/2014/main" id="{28E50459-347F-2182-395A-9589B1ADE9FC}"/>
                </a:ext>
              </a:extLst>
            </p:cNvPr>
            <p:cNvSpPr>
              <a:spLocks/>
            </p:cNvSpPr>
            <p:nvPr/>
          </p:nvSpPr>
          <p:spPr bwMode="auto">
            <a:xfrm>
              <a:off x="9796231" y="1357750"/>
              <a:ext cx="400050" cy="441007"/>
            </a:xfrm>
            <a:custGeom>
              <a:avLst/>
              <a:gdLst>
                <a:gd name="T0" fmla="*/ 376238 w 400050"/>
                <a:gd name="T1" fmla="*/ 343852 h 441007"/>
                <a:gd name="T2" fmla="*/ 400050 w 400050"/>
                <a:gd name="T3" fmla="*/ 233363 h 441007"/>
                <a:gd name="T4" fmla="*/ 400050 w 400050"/>
                <a:gd name="T5" fmla="*/ 209550 h 441007"/>
                <a:gd name="T6" fmla="*/ 376238 w 400050"/>
                <a:gd name="T7" fmla="*/ 98107 h 441007"/>
                <a:gd name="T8" fmla="*/ 308610 w 400050"/>
                <a:gd name="T9" fmla="*/ 25717 h 441007"/>
                <a:gd name="T10" fmla="*/ 202882 w 400050"/>
                <a:gd name="T11" fmla="*/ 0 h 441007"/>
                <a:gd name="T12" fmla="*/ 197168 w 400050"/>
                <a:gd name="T13" fmla="*/ 0 h 441007"/>
                <a:gd name="T14" fmla="*/ 91440 w 400050"/>
                <a:gd name="T15" fmla="*/ 25717 h 441007"/>
                <a:gd name="T16" fmla="*/ 23813 w 400050"/>
                <a:gd name="T17" fmla="*/ 98107 h 441007"/>
                <a:gd name="T18" fmla="*/ 0 w 400050"/>
                <a:gd name="T19" fmla="*/ 209550 h 441007"/>
                <a:gd name="T20" fmla="*/ 0 w 400050"/>
                <a:gd name="T21" fmla="*/ 232410 h 441007"/>
                <a:gd name="T22" fmla="*/ 23813 w 400050"/>
                <a:gd name="T23" fmla="*/ 342900 h 441007"/>
                <a:gd name="T24" fmla="*/ 91440 w 400050"/>
                <a:gd name="T25" fmla="*/ 415290 h 441007"/>
                <a:gd name="T26" fmla="*/ 197168 w 400050"/>
                <a:gd name="T27" fmla="*/ 441007 h 441007"/>
                <a:gd name="T28" fmla="*/ 202882 w 400050"/>
                <a:gd name="T29" fmla="*/ 441007 h 441007"/>
                <a:gd name="T30" fmla="*/ 308610 w 400050"/>
                <a:gd name="T31" fmla="*/ 415290 h 441007"/>
                <a:gd name="T32" fmla="*/ 376238 w 400050"/>
                <a:gd name="T33" fmla="*/ 343852 h 441007"/>
                <a:gd name="T34" fmla="*/ 202882 w 400050"/>
                <a:gd name="T35" fmla="*/ 363855 h 441007"/>
                <a:gd name="T36" fmla="*/ 198120 w 400050"/>
                <a:gd name="T37" fmla="*/ 363855 h 441007"/>
                <a:gd name="T38" fmla="*/ 119063 w 400050"/>
                <a:gd name="T39" fmla="*/ 331470 h 441007"/>
                <a:gd name="T40" fmla="*/ 89535 w 400050"/>
                <a:gd name="T41" fmla="*/ 234315 h 441007"/>
                <a:gd name="T42" fmla="*/ 89535 w 400050"/>
                <a:gd name="T43" fmla="*/ 206692 h 441007"/>
                <a:gd name="T44" fmla="*/ 119063 w 400050"/>
                <a:gd name="T45" fmla="*/ 109538 h 441007"/>
                <a:gd name="T46" fmla="*/ 198120 w 400050"/>
                <a:gd name="T47" fmla="*/ 77152 h 441007"/>
                <a:gd name="T48" fmla="*/ 202882 w 400050"/>
                <a:gd name="T49" fmla="*/ 77152 h 441007"/>
                <a:gd name="T50" fmla="*/ 281940 w 400050"/>
                <a:gd name="T51" fmla="*/ 109538 h 441007"/>
                <a:gd name="T52" fmla="*/ 311468 w 400050"/>
                <a:gd name="T53" fmla="*/ 206692 h 441007"/>
                <a:gd name="T54" fmla="*/ 311468 w 400050"/>
                <a:gd name="T55" fmla="*/ 234315 h 441007"/>
                <a:gd name="T56" fmla="*/ 281940 w 400050"/>
                <a:gd name="T57" fmla="*/ 331470 h 441007"/>
                <a:gd name="T58" fmla="*/ 202882 w 400050"/>
                <a:gd name="T59" fmla="*/ 363855 h 44100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400050" h="441007">
                  <a:moveTo>
                    <a:pt x="376238" y="343852"/>
                  </a:moveTo>
                  <a:cubicBezTo>
                    <a:pt x="391478" y="312420"/>
                    <a:pt x="400050" y="275272"/>
                    <a:pt x="400050" y="233363"/>
                  </a:cubicBezTo>
                  <a:lnTo>
                    <a:pt x="400050" y="209550"/>
                  </a:lnTo>
                  <a:cubicBezTo>
                    <a:pt x="400050" y="166688"/>
                    <a:pt x="392430" y="129540"/>
                    <a:pt x="376238" y="98107"/>
                  </a:cubicBezTo>
                  <a:cubicBezTo>
                    <a:pt x="360997" y="66675"/>
                    <a:pt x="338138" y="42863"/>
                    <a:pt x="308610" y="25717"/>
                  </a:cubicBezTo>
                  <a:cubicBezTo>
                    <a:pt x="279082" y="8572"/>
                    <a:pt x="243840" y="0"/>
                    <a:pt x="202882" y="0"/>
                  </a:cubicBezTo>
                  <a:lnTo>
                    <a:pt x="197168" y="0"/>
                  </a:lnTo>
                  <a:cubicBezTo>
                    <a:pt x="156210" y="0"/>
                    <a:pt x="120968" y="8572"/>
                    <a:pt x="91440" y="25717"/>
                  </a:cubicBezTo>
                  <a:cubicBezTo>
                    <a:pt x="61913" y="42863"/>
                    <a:pt x="40005" y="66675"/>
                    <a:pt x="23813" y="98107"/>
                  </a:cubicBezTo>
                  <a:cubicBezTo>
                    <a:pt x="8572" y="129540"/>
                    <a:pt x="0" y="166688"/>
                    <a:pt x="0" y="209550"/>
                  </a:cubicBezTo>
                  <a:lnTo>
                    <a:pt x="0" y="232410"/>
                  </a:lnTo>
                  <a:cubicBezTo>
                    <a:pt x="0" y="275272"/>
                    <a:pt x="7620" y="312420"/>
                    <a:pt x="23813" y="342900"/>
                  </a:cubicBezTo>
                  <a:cubicBezTo>
                    <a:pt x="39053" y="374332"/>
                    <a:pt x="61913" y="398145"/>
                    <a:pt x="91440" y="415290"/>
                  </a:cubicBezTo>
                  <a:cubicBezTo>
                    <a:pt x="120968" y="432435"/>
                    <a:pt x="156210" y="441007"/>
                    <a:pt x="197168" y="441007"/>
                  </a:cubicBezTo>
                  <a:lnTo>
                    <a:pt x="202882" y="441007"/>
                  </a:lnTo>
                  <a:cubicBezTo>
                    <a:pt x="243840" y="441007"/>
                    <a:pt x="279082" y="432435"/>
                    <a:pt x="308610" y="415290"/>
                  </a:cubicBezTo>
                  <a:cubicBezTo>
                    <a:pt x="338138" y="399097"/>
                    <a:pt x="360997" y="375285"/>
                    <a:pt x="376238" y="343852"/>
                  </a:cubicBezTo>
                  <a:close/>
                  <a:moveTo>
                    <a:pt x="202882" y="363855"/>
                  </a:moveTo>
                  <a:lnTo>
                    <a:pt x="198120" y="363855"/>
                  </a:lnTo>
                  <a:cubicBezTo>
                    <a:pt x="164782" y="363855"/>
                    <a:pt x="139065" y="353377"/>
                    <a:pt x="119063" y="331470"/>
                  </a:cubicBezTo>
                  <a:cubicBezTo>
                    <a:pt x="99060" y="310515"/>
                    <a:pt x="89535" y="278130"/>
                    <a:pt x="89535" y="234315"/>
                  </a:cubicBezTo>
                  <a:lnTo>
                    <a:pt x="89535" y="206692"/>
                  </a:lnTo>
                  <a:cubicBezTo>
                    <a:pt x="89535" y="163830"/>
                    <a:pt x="99060" y="131445"/>
                    <a:pt x="119063" y="109538"/>
                  </a:cubicBezTo>
                  <a:cubicBezTo>
                    <a:pt x="139065" y="88582"/>
                    <a:pt x="164782" y="77152"/>
                    <a:pt x="198120" y="77152"/>
                  </a:cubicBezTo>
                  <a:lnTo>
                    <a:pt x="202882" y="77152"/>
                  </a:lnTo>
                  <a:cubicBezTo>
                    <a:pt x="236220" y="77152"/>
                    <a:pt x="261938" y="87630"/>
                    <a:pt x="281940" y="109538"/>
                  </a:cubicBezTo>
                  <a:cubicBezTo>
                    <a:pt x="301943" y="131445"/>
                    <a:pt x="311468" y="162877"/>
                    <a:pt x="311468" y="206692"/>
                  </a:cubicBezTo>
                  <a:lnTo>
                    <a:pt x="311468" y="234315"/>
                  </a:lnTo>
                  <a:cubicBezTo>
                    <a:pt x="311468" y="277177"/>
                    <a:pt x="301943" y="309563"/>
                    <a:pt x="281940" y="331470"/>
                  </a:cubicBezTo>
                  <a:cubicBezTo>
                    <a:pt x="261938" y="353377"/>
                    <a:pt x="236220" y="363855"/>
                    <a:pt x="202882" y="3638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11" name="フリーフォーム: 図形 467961654">
              <a:extLst>
                <a:ext uri="{FF2B5EF4-FFF2-40B4-BE49-F238E27FC236}">
                  <a16:creationId xmlns:a16="http://schemas.microsoft.com/office/drawing/2014/main" id="{D373203E-DF6C-1EEE-0010-ADF471F84A07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3288" y="1366322"/>
              <a:ext cx="285750" cy="423862"/>
            </a:xfrm>
            <a:custGeom>
              <a:avLst/>
              <a:gdLst>
                <a:gd name="T0" fmla="*/ 88583 w 285750"/>
                <a:gd name="T1" fmla="*/ 247650 h 423862"/>
                <a:gd name="T2" fmla="*/ 235268 w 285750"/>
                <a:gd name="T3" fmla="*/ 247650 h 423862"/>
                <a:gd name="T4" fmla="*/ 245745 w 285750"/>
                <a:gd name="T5" fmla="*/ 172403 h 423862"/>
                <a:gd name="T6" fmla="*/ 88583 w 285750"/>
                <a:gd name="T7" fmla="*/ 172403 h 423862"/>
                <a:gd name="T8" fmla="*/ 88583 w 285750"/>
                <a:gd name="T9" fmla="*/ 75247 h 423862"/>
                <a:gd name="T10" fmla="*/ 281940 w 285750"/>
                <a:gd name="T11" fmla="*/ 75247 h 423862"/>
                <a:gd name="T12" fmla="*/ 281940 w 285750"/>
                <a:gd name="T13" fmla="*/ 0 h 423862"/>
                <a:gd name="T14" fmla="*/ 0 w 285750"/>
                <a:gd name="T15" fmla="*/ 0 h 423862"/>
                <a:gd name="T16" fmla="*/ 0 w 285750"/>
                <a:gd name="T17" fmla="*/ 423863 h 423862"/>
                <a:gd name="T18" fmla="*/ 285750 w 285750"/>
                <a:gd name="T19" fmla="*/ 423863 h 423862"/>
                <a:gd name="T20" fmla="*/ 285750 w 285750"/>
                <a:gd name="T21" fmla="*/ 349567 h 423862"/>
                <a:gd name="T22" fmla="*/ 88583 w 285750"/>
                <a:gd name="T23" fmla="*/ 349567 h 42386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85750" h="423862">
                  <a:moveTo>
                    <a:pt x="88583" y="247650"/>
                  </a:moveTo>
                  <a:lnTo>
                    <a:pt x="235268" y="247650"/>
                  </a:lnTo>
                  <a:lnTo>
                    <a:pt x="245745" y="172403"/>
                  </a:lnTo>
                  <a:lnTo>
                    <a:pt x="88583" y="172403"/>
                  </a:lnTo>
                  <a:lnTo>
                    <a:pt x="88583" y="75247"/>
                  </a:lnTo>
                  <a:lnTo>
                    <a:pt x="281940" y="75247"/>
                  </a:lnTo>
                  <a:lnTo>
                    <a:pt x="281940" y="0"/>
                  </a:lnTo>
                  <a:lnTo>
                    <a:pt x="0" y="0"/>
                  </a:lnTo>
                  <a:lnTo>
                    <a:pt x="0" y="423863"/>
                  </a:lnTo>
                  <a:lnTo>
                    <a:pt x="285750" y="423863"/>
                  </a:lnTo>
                  <a:lnTo>
                    <a:pt x="285750" y="349567"/>
                  </a:lnTo>
                  <a:lnTo>
                    <a:pt x="88583" y="349567"/>
                  </a:lnTo>
                  <a:lnTo>
                    <a:pt x="88583" y="2476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12" name="フリーフォーム: 図形 1827208112">
              <a:extLst>
                <a:ext uri="{FF2B5EF4-FFF2-40B4-BE49-F238E27FC236}">
                  <a16:creationId xmlns:a16="http://schemas.microsoft.com/office/drawing/2014/main" id="{6BEFCC46-4F48-238B-11B5-5F605499F9F4}"/>
                </a:ext>
              </a:extLst>
            </p:cNvPr>
            <p:cNvSpPr>
              <a:spLocks/>
            </p:cNvSpPr>
            <p:nvPr/>
          </p:nvSpPr>
          <p:spPr bwMode="auto">
            <a:xfrm>
              <a:off x="9035184" y="1940680"/>
              <a:ext cx="343852" cy="424814"/>
            </a:xfrm>
            <a:custGeom>
              <a:avLst/>
              <a:gdLst>
                <a:gd name="T0" fmla="*/ 0 w 343852"/>
                <a:gd name="T1" fmla="*/ 77152 h 424814"/>
                <a:gd name="T2" fmla="*/ 127635 w 343852"/>
                <a:gd name="T3" fmla="*/ 77152 h 424814"/>
                <a:gd name="T4" fmla="*/ 127635 w 343852"/>
                <a:gd name="T5" fmla="*/ 424815 h 424814"/>
                <a:gd name="T6" fmla="*/ 216217 w 343852"/>
                <a:gd name="T7" fmla="*/ 424815 h 424814"/>
                <a:gd name="T8" fmla="*/ 216217 w 343852"/>
                <a:gd name="T9" fmla="*/ 77152 h 424814"/>
                <a:gd name="T10" fmla="*/ 343853 w 343852"/>
                <a:gd name="T11" fmla="*/ 77152 h 424814"/>
                <a:gd name="T12" fmla="*/ 343853 w 343852"/>
                <a:gd name="T13" fmla="*/ 0 h 424814"/>
                <a:gd name="T14" fmla="*/ 0 w 343852"/>
                <a:gd name="T15" fmla="*/ 0 h 4248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43852" h="424814">
                  <a:moveTo>
                    <a:pt x="0" y="77152"/>
                  </a:moveTo>
                  <a:lnTo>
                    <a:pt x="127635" y="77152"/>
                  </a:lnTo>
                  <a:lnTo>
                    <a:pt x="127635" y="424815"/>
                  </a:lnTo>
                  <a:lnTo>
                    <a:pt x="216217" y="424815"/>
                  </a:lnTo>
                  <a:lnTo>
                    <a:pt x="216217" y="77152"/>
                  </a:lnTo>
                  <a:lnTo>
                    <a:pt x="343853" y="77152"/>
                  </a:lnTo>
                  <a:lnTo>
                    <a:pt x="343853" y="0"/>
                  </a:lnTo>
                  <a:lnTo>
                    <a:pt x="0" y="0"/>
                  </a:lnTo>
                  <a:lnTo>
                    <a:pt x="0" y="771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1113" name="テキスト ボックス 1112">
            <a:extLst>
              <a:ext uri="{FF2B5EF4-FFF2-40B4-BE49-F238E27FC236}">
                <a16:creationId xmlns:a16="http://schemas.microsoft.com/office/drawing/2014/main" id="{FBBA619E-E109-D56A-921A-069DAFA0EE5B}"/>
              </a:ext>
            </a:extLst>
          </p:cNvPr>
          <p:cNvSpPr txBox="1"/>
          <p:nvPr/>
        </p:nvSpPr>
        <p:spPr>
          <a:xfrm>
            <a:off x="3329219" y="6211147"/>
            <a:ext cx="3899170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050" dirty="0">
                <a:solidFill>
                  <a:schemeClr val="bg1"/>
                </a:solidFill>
                <a:effectLst/>
                <a:latin typeface="ヒラギノ角ゴ8" panose="020B0800000000000000" pitchFamily="50" charset="-128"/>
                <a:ea typeface="ヒラギノ角ゴ8" panose="020B0800000000000000" pitchFamily="50" charset="-128"/>
                <a:cs typeface="Times New Roman" panose="02020603050405020304" pitchFamily="18" charset="0"/>
              </a:rPr>
              <a:t>最大</a:t>
            </a:r>
            <a:r>
              <a:rPr lang="en-US" altLang="ja-JP" sz="1050" dirty="0">
                <a:solidFill>
                  <a:schemeClr val="bg1"/>
                </a:solidFill>
                <a:latin typeface="ヒラギノ角ゴ8" panose="020B0800000000000000" pitchFamily="50" charset="-128"/>
                <a:ea typeface="ヒラギノ角ゴ8" panose="020B0800000000000000" pitchFamily="50" charset="-128"/>
                <a:cs typeface="Times New Roman" panose="02020603050405020304" pitchFamily="18" charset="0"/>
              </a:rPr>
              <a:t>4</a:t>
            </a:r>
            <a:r>
              <a:rPr kumimoji="1" lang="en-US" altLang="ja-JP" sz="1050" dirty="0">
                <a:solidFill>
                  <a:schemeClr val="bg1"/>
                </a:solidFill>
                <a:effectLst/>
                <a:latin typeface="ヒラギノ角ゴ8" panose="020B0800000000000000" pitchFamily="50" charset="-128"/>
                <a:ea typeface="ヒラギノ角ゴ8" panose="020B0800000000000000" pitchFamily="50" charset="-128"/>
                <a:cs typeface="Times New Roman" panose="02020603050405020304" pitchFamily="18" charset="0"/>
              </a:rPr>
              <a:t>GPU</a:t>
            </a:r>
            <a:r>
              <a:rPr kumimoji="1" lang="ja-JP" altLang="en-US" sz="1050" dirty="0">
                <a:solidFill>
                  <a:schemeClr val="bg1"/>
                </a:solidFill>
                <a:effectLst/>
                <a:latin typeface="ヒラギノ角ゴ8" panose="020B0800000000000000" pitchFamily="50" charset="-128"/>
                <a:ea typeface="ヒラギノ角ゴ8" panose="020B0800000000000000" pitchFamily="50" charset="-128"/>
                <a:cs typeface="Times New Roman" panose="02020603050405020304" pitchFamily="18" charset="0"/>
              </a:rPr>
              <a:t>構成可能な</a:t>
            </a:r>
            <a:r>
              <a:rPr kumimoji="1" lang="en-US" altLang="ja-JP" sz="1050" dirty="0">
                <a:solidFill>
                  <a:schemeClr val="bg1"/>
                </a:solidFill>
                <a:effectLst/>
                <a:latin typeface="ヒラギノ角ゴ8" panose="020B0800000000000000" pitchFamily="50" charset="-128"/>
                <a:ea typeface="ヒラギノ角ゴ8" panose="020B0800000000000000" pitchFamily="50" charset="-128"/>
                <a:cs typeface="Times New Roman" panose="02020603050405020304" pitchFamily="18" charset="0"/>
              </a:rPr>
              <a:t>4U</a:t>
            </a:r>
            <a:r>
              <a:rPr kumimoji="1" lang="ja-JP" altLang="en-US" sz="1050" dirty="0">
                <a:solidFill>
                  <a:schemeClr val="bg1"/>
                </a:solidFill>
                <a:effectLst/>
                <a:latin typeface="ヒラギノ角ゴ8" panose="020B0800000000000000" pitchFamily="50" charset="-128"/>
                <a:ea typeface="ヒラギノ角ゴ8" panose="020B0800000000000000" pitchFamily="50" charset="-128"/>
                <a:cs typeface="Times New Roman" panose="02020603050405020304" pitchFamily="18" charset="0"/>
              </a:rPr>
              <a:t>ラックマウントサーバー</a:t>
            </a:r>
            <a:endParaRPr kumimoji="1" lang="en-US" altLang="ja-JP" sz="1050" dirty="0">
              <a:solidFill>
                <a:schemeClr val="bg1"/>
              </a:solidFill>
              <a:effectLst/>
              <a:latin typeface="ヒラギノ角ゴ8" panose="020B0800000000000000" pitchFamily="50" charset="-128"/>
              <a:ea typeface="ヒラギノ角ゴ8" panose="020B0800000000000000" pitchFamily="50" charset="-128"/>
              <a:cs typeface="Times New Roman" panose="02020603050405020304" pitchFamily="18" charset="0"/>
            </a:endParaRPr>
          </a:p>
          <a:p>
            <a:r>
              <a:rPr lang="ja-JP" altLang="en-US" sz="1050" dirty="0">
                <a:solidFill>
                  <a:schemeClr val="bg1"/>
                </a:solidFill>
                <a:latin typeface="ヒラギノ角ゴ8" panose="020B0800000000000000" pitchFamily="50" charset="-128"/>
                <a:ea typeface="ヒラギノ角ゴ8" panose="020B0800000000000000" pitchFamily="50" charset="-128"/>
                <a:cs typeface="Times New Roman" panose="02020603050405020304" pitchFamily="18" charset="0"/>
              </a:rPr>
              <a:t>メモリ</a:t>
            </a:r>
            <a:r>
              <a:rPr lang="en-US" altLang="ja-JP" sz="1050" dirty="0">
                <a:solidFill>
                  <a:schemeClr val="bg1"/>
                </a:solidFill>
                <a:latin typeface="ヒラギノ角ゴ8" panose="020B0800000000000000" pitchFamily="50" charset="-128"/>
                <a:ea typeface="ヒラギノ角ゴ8" panose="020B0800000000000000" pitchFamily="50" charset="-128"/>
                <a:cs typeface="Times New Roman" panose="02020603050405020304" pitchFamily="18" charset="0"/>
              </a:rPr>
              <a:t>/</a:t>
            </a:r>
            <a:r>
              <a:rPr lang="ja-JP" altLang="en-US" sz="1050" dirty="0">
                <a:solidFill>
                  <a:schemeClr val="bg1"/>
                </a:solidFill>
                <a:latin typeface="ヒラギノ角ゴ8" panose="020B0800000000000000" pitchFamily="50" charset="-128"/>
                <a:ea typeface="ヒラギノ角ゴ8" panose="020B0800000000000000" pitchFamily="50" charset="-128"/>
                <a:cs typeface="Times New Roman" panose="02020603050405020304" pitchFamily="18" charset="0"/>
              </a:rPr>
              <a:t>ストレージのカスタマイズも可能</a:t>
            </a:r>
            <a:endParaRPr kumimoji="1" lang="en-US" altLang="ja-JP" sz="1050" dirty="0">
              <a:solidFill>
                <a:schemeClr val="bg1"/>
              </a:solidFill>
              <a:effectLst/>
              <a:latin typeface="ヒラギノ角ゴ8" panose="020B0800000000000000" pitchFamily="50" charset="-128"/>
              <a:ea typeface="ヒラギノ角ゴ8" panose="020B08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114" name="テキスト ボックス 1113">
            <a:extLst>
              <a:ext uri="{FF2B5EF4-FFF2-40B4-BE49-F238E27FC236}">
                <a16:creationId xmlns:a16="http://schemas.microsoft.com/office/drawing/2014/main" id="{A12F5D38-5D88-3D53-44A4-B09629869AB8}"/>
              </a:ext>
            </a:extLst>
          </p:cNvPr>
          <p:cNvSpPr txBox="1"/>
          <p:nvPr/>
        </p:nvSpPr>
        <p:spPr>
          <a:xfrm>
            <a:off x="3170509" y="9368743"/>
            <a:ext cx="1519255" cy="5078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9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APPLEID</a:t>
            </a:r>
          </a:p>
          <a:p>
            <a:r>
              <a:rPr kumimoji="1" lang="en-US" altLang="ja-JP" sz="9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HPC AI Server Type-MSHP4UEP1S12B</a:t>
            </a:r>
            <a:endParaRPr kumimoji="1" lang="ja-JP" altLang="en-US" sz="800" b="1" dirty="0">
              <a:solidFill>
                <a:srgbClr val="1C1C1C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1115" name="テキスト ボックス 1114">
            <a:extLst>
              <a:ext uri="{FF2B5EF4-FFF2-40B4-BE49-F238E27FC236}">
                <a16:creationId xmlns:a16="http://schemas.microsoft.com/office/drawing/2014/main" id="{56FC4186-5548-C129-806A-78D6FECE7BE5}"/>
              </a:ext>
            </a:extLst>
          </p:cNvPr>
          <p:cNvSpPr txBox="1"/>
          <p:nvPr/>
        </p:nvSpPr>
        <p:spPr>
          <a:xfrm>
            <a:off x="4408469" y="9334356"/>
            <a:ext cx="25806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36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10,900,000</a:t>
            </a:r>
            <a:endParaRPr lang="ja-JP" altLang="en-US" sz="72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grpSp>
        <p:nvGrpSpPr>
          <p:cNvPr id="1116" name="グループ化 1115">
            <a:extLst>
              <a:ext uri="{FF2B5EF4-FFF2-40B4-BE49-F238E27FC236}">
                <a16:creationId xmlns:a16="http://schemas.microsoft.com/office/drawing/2014/main" id="{D4664B9F-5A55-E815-74C2-2FF8CD7BE828}"/>
              </a:ext>
            </a:extLst>
          </p:cNvPr>
          <p:cNvGrpSpPr/>
          <p:nvPr/>
        </p:nvGrpSpPr>
        <p:grpSpPr>
          <a:xfrm>
            <a:off x="6813600" y="9334356"/>
            <a:ext cx="598333" cy="549667"/>
            <a:chOff x="5790275" y="8317014"/>
            <a:chExt cx="598333" cy="549667"/>
          </a:xfrm>
        </p:grpSpPr>
        <p:sp>
          <p:nvSpPr>
            <p:cNvPr id="1117" name="テキスト ボックス 1116">
              <a:extLst>
                <a:ext uri="{FF2B5EF4-FFF2-40B4-BE49-F238E27FC236}">
                  <a16:creationId xmlns:a16="http://schemas.microsoft.com/office/drawing/2014/main" id="{F602CFB2-FF5E-D447-984A-A4FBCE52FD51}"/>
                </a:ext>
              </a:extLst>
            </p:cNvPr>
            <p:cNvSpPr txBox="1"/>
            <p:nvPr/>
          </p:nvSpPr>
          <p:spPr>
            <a:xfrm>
              <a:off x="5790275" y="8466571"/>
              <a:ext cx="539415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1" lang="ja-JP" altLang="en-US" sz="2000" b="1" dirty="0">
                  <a:solidFill>
                    <a:srgbClr val="1C1C1C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Segoe UI" panose="020B0502040204020203" pitchFamily="34" charset="0"/>
                </a:rPr>
                <a:t>円</a:t>
              </a:r>
              <a:endParaRPr lang="ja-JP" altLang="en-US" sz="4800" b="1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118" name="テキスト ボックス 1117">
              <a:extLst>
                <a:ext uri="{FF2B5EF4-FFF2-40B4-BE49-F238E27FC236}">
                  <a16:creationId xmlns:a16="http://schemas.microsoft.com/office/drawing/2014/main" id="{CE570242-51E3-1397-415F-ABAE8A51421C}"/>
                </a:ext>
              </a:extLst>
            </p:cNvPr>
            <p:cNvSpPr txBox="1"/>
            <p:nvPr/>
          </p:nvSpPr>
          <p:spPr>
            <a:xfrm>
              <a:off x="5790275" y="8317014"/>
              <a:ext cx="598333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1" lang="ja-JP" altLang="en-US" sz="1050" b="1" dirty="0">
                  <a:solidFill>
                    <a:srgbClr val="1C1C1C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Segoe UI" panose="020B0502040204020203" pitchFamily="34" charset="0"/>
                </a:rPr>
                <a:t>税別</a:t>
              </a:r>
              <a:endParaRPr lang="ja-JP" altLang="en-US" sz="2400" b="1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</p:grpSp>
      <p:pic>
        <p:nvPicPr>
          <p:cNvPr id="1121" name="図 1120">
            <a:extLst>
              <a:ext uri="{FF2B5EF4-FFF2-40B4-BE49-F238E27FC236}">
                <a16:creationId xmlns:a16="http://schemas.microsoft.com/office/drawing/2014/main" id="{476D4DAC-21C4-9521-774E-5D50D54DD14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44" y="9115729"/>
            <a:ext cx="1442799" cy="506929"/>
          </a:xfrm>
          <a:prstGeom prst="rect">
            <a:avLst/>
          </a:prstGeom>
          <a:effectLst>
            <a:glow rad="101600">
              <a:schemeClr val="bg2">
                <a:alpha val="60000"/>
              </a:schemeClr>
            </a:glow>
          </a:effectLst>
        </p:spPr>
      </p:pic>
      <p:pic>
        <p:nvPicPr>
          <p:cNvPr id="1123" name="Picture 4" descr="¿Qué es la certificación 80 PLUS? - Data System">
            <a:extLst>
              <a:ext uri="{FF2B5EF4-FFF2-40B4-BE49-F238E27FC236}">
                <a16:creationId xmlns:a16="http://schemas.microsoft.com/office/drawing/2014/main" id="{DC784059-D5B8-070D-964E-B5FD17AE8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064" y="6733564"/>
            <a:ext cx="543201" cy="702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8D8E54FB-6888-39F8-5CAC-6ED91C33AA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62" b="23276"/>
          <a:stretch>
            <a:fillRect/>
          </a:stretch>
        </p:blipFill>
        <p:spPr bwMode="auto">
          <a:xfrm>
            <a:off x="446373" y="6357863"/>
            <a:ext cx="2604407" cy="1332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8243209F-881E-E856-9582-E70940D8F8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99" b="19249"/>
          <a:stretch>
            <a:fillRect/>
          </a:stretch>
        </p:blipFill>
        <p:spPr bwMode="auto">
          <a:xfrm>
            <a:off x="570667" y="7599407"/>
            <a:ext cx="2438394" cy="1432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4" name="Picture 2" descr="AMD EPYC 9004 Series | 製品情報 | 株式会社HPCテック">
            <a:extLst>
              <a:ext uri="{FF2B5EF4-FFF2-40B4-BE49-F238E27FC236}">
                <a16:creationId xmlns:a16="http://schemas.microsoft.com/office/drawing/2014/main" id="{F623856C-63FC-8A6A-2757-9AD3485F90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157" y="6733229"/>
            <a:ext cx="704074" cy="704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9153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図 2048">
            <a:extLst>
              <a:ext uri="{FF2B5EF4-FFF2-40B4-BE49-F238E27FC236}">
                <a16:creationId xmlns:a16="http://schemas.microsoft.com/office/drawing/2014/main" id="{45F1278E-88DF-2FEC-515F-EA36E267E2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" y="2621834"/>
            <a:ext cx="7559675" cy="2937591"/>
          </a:xfrm>
          <a:prstGeom prst="rect">
            <a:avLst/>
          </a:prstGeom>
        </p:spPr>
      </p:pic>
      <p:pic>
        <p:nvPicPr>
          <p:cNvPr id="46" name="図 39">
            <a:extLst>
              <a:ext uri="{FF2B5EF4-FFF2-40B4-BE49-F238E27FC236}">
                <a16:creationId xmlns:a16="http://schemas.microsoft.com/office/drawing/2014/main" id="{F33FC36B-4600-FE84-EA8D-ACA8E848F7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1" b="425"/>
          <a:stretch/>
        </p:blipFill>
        <p:spPr bwMode="auto">
          <a:xfrm>
            <a:off x="-82" y="5485603"/>
            <a:ext cx="7560000" cy="5195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4" name="Group 35">
            <a:extLst>
              <a:ext uri="{FF2B5EF4-FFF2-40B4-BE49-F238E27FC236}">
                <a16:creationId xmlns:a16="http://schemas.microsoft.com/office/drawing/2014/main" id="{413A2471-45F7-A3E7-E259-CA0BAC92519B}"/>
              </a:ext>
            </a:extLst>
          </p:cNvPr>
          <p:cNvGrpSpPr>
            <a:grpSpLocks/>
          </p:cNvGrpSpPr>
          <p:nvPr/>
        </p:nvGrpSpPr>
        <p:grpSpPr bwMode="auto">
          <a:xfrm>
            <a:off x="271012" y="6053059"/>
            <a:ext cx="6926263" cy="4376738"/>
            <a:chOff x="470" y="11287"/>
            <a:chExt cx="10907" cy="4996"/>
          </a:xfrm>
        </p:grpSpPr>
        <p:grpSp>
          <p:nvGrpSpPr>
            <p:cNvPr id="35" name="Group 36">
              <a:extLst>
                <a:ext uri="{FF2B5EF4-FFF2-40B4-BE49-F238E27FC236}">
                  <a16:creationId xmlns:a16="http://schemas.microsoft.com/office/drawing/2014/main" id="{BFDA4827-0EBE-006F-ADAA-09C36CD17A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0" y="11287"/>
              <a:ext cx="10907" cy="1510"/>
              <a:chOff x="462" y="8711"/>
              <a:chExt cx="7257" cy="2279"/>
            </a:xfrm>
          </p:grpSpPr>
          <p:sp>
            <p:nvSpPr>
              <p:cNvPr id="42" name="Rectangle 37">
                <a:extLst>
                  <a:ext uri="{FF2B5EF4-FFF2-40B4-BE49-F238E27FC236}">
                    <a16:creationId xmlns:a16="http://schemas.microsoft.com/office/drawing/2014/main" id="{DEBCAE34-8ADC-4619-C888-D1011A2C76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2" y="8711"/>
                <a:ext cx="3508" cy="227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74295" tIns="8890" rIns="74295" bIns="88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3" name="Rectangle 38">
                <a:extLst>
                  <a:ext uri="{FF2B5EF4-FFF2-40B4-BE49-F238E27FC236}">
                    <a16:creationId xmlns:a16="http://schemas.microsoft.com/office/drawing/2014/main" id="{060D5839-9BB0-7FA8-3F1B-E029D56D04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1" y="8711"/>
                <a:ext cx="3508" cy="227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74295" tIns="8890" rIns="74295" bIns="88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  <p:grpSp>
          <p:nvGrpSpPr>
            <p:cNvPr id="36" name="Group 39">
              <a:extLst>
                <a:ext uri="{FF2B5EF4-FFF2-40B4-BE49-F238E27FC236}">
                  <a16:creationId xmlns:a16="http://schemas.microsoft.com/office/drawing/2014/main" id="{94F70755-C059-8850-844C-C62FFCCB152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0" y="13016"/>
              <a:ext cx="10907" cy="1510"/>
              <a:chOff x="462" y="8711"/>
              <a:chExt cx="7257" cy="2279"/>
            </a:xfrm>
          </p:grpSpPr>
          <p:sp>
            <p:nvSpPr>
              <p:cNvPr id="40" name="Rectangle 40">
                <a:extLst>
                  <a:ext uri="{FF2B5EF4-FFF2-40B4-BE49-F238E27FC236}">
                    <a16:creationId xmlns:a16="http://schemas.microsoft.com/office/drawing/2014/main" id="{28A44392-BB30-D999-2E02-057523637D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2" y="8711"/>
                <a:ext cx="3508" cy="227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74295" tIns="8890" rIns="74295" bIns="88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1" name="Rectangle 41">
                <a:extLst>
                  <a:ext uri="{FF2B5EF4-FFF2-40B4-BE49-F238E27FC236}">
                    <a16:creationId xmlns:a16="http://schemas.microsoft.com/office/drawing/2014/main" id="{AA7CEDFB-BCFD-D991-C118-F675C5B255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1" y="8711"/>
                <a:ext cx="3508" cy="227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74295" tIns="8890" rIns="74295" bIns="88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  <p:grpSp>
          <p:nvGrpSpPr>
            <p:cNvPr id="37" name="Group 42">
              <a:extLst>
                <a:ext uri="{FF2B5EF4-FFF2-40B4-BE49-F238E27FC236}">
                  <a16:creationId xmlns:a16="http://schemas.microsoft.com/office/drawing/2014/main" id="{20B9D172-7605-0577-E8C5-C07197F3AA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0" y="14773"/>
              <a:ext cx="10907" cy="1510"/>
              <a:chOff x="462" y="8711"/>
              <a:chExt cx="7257" cy="2279"/>
            </a:xfrm>
          </p:grpSpPr>
          <p:sp>
            <p:nvSpPr>
              <p:cNvPr id="38" name="Rectangle 43">
                <a:extLst>
                  <a:ext uri="{FF2B5EF4-FFF2-40B4-BE49-F238E27FC236}">
                    <a16:creationId xmlns:a16="http://schemas.microsoft.com/office/drawing/2014/main" id="{E190712A-774D-0236-7C86-41653BFA26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2" y="8711"/>
                <a:ext cx="3508" cy="227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74295" tIns="8890" rIns="74295" bIns="88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" name="Rectangle 44">
                <a:extLst>
                  <a:ext uri="{FF2B5EF4-FFF2-40B4-BE49-F238E27FC236}">
                    <a16:creationId xmlns:a16="http://schemas.microsoft.com/office/drawing/2014/main" id="{D0BFE3C9-6DB0-D6AA-8674-BE2C5A0950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1" y="8711"/>
                <a:ext cx="3508" cy="227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74295" tIns="8890" rIns="74295" bIns="88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</p:grpSp>
      <p:sp>
        <p:nvSpPr>
          <p:cNvPr id="5" name="WordArt 2">
            <a:extLst>
              <a:ext uri="{FF2B5EF4-FFF2-40B4-BE49-F238E27FC236}">
                <a16:creationId xmlns:a16="http://schemas.microsoft.com/office/drawing/2014/main" id="{4BFA9AF2-7251-CDD9-A46C-05BD82D4382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4227" y="5776040"/>
            <a:ext cx="6876000" cy="1682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en-US" altLang="ja-JP" sz="1000" kern="10" spc="0" dirty="0">
                <a:ln>
                  <a:noFill/>
                </a:ln>
                <a:solidFill>
                  <a:srgbClr val="FFFFFF"/>
                </a:solidFill>
                <a:effectLst/>
                <a:latin typeface="ヒラギノ角ゴ8" panose="020B0800000000000000" pitchFamily="50" charset="-128"/>
                <a:ea typeface="ヒラギノ角ゴ8" panose="020B0800000000000000" pitchFamily="50" charset="-128"/>
              </a:rPr>
              <a:t>NVIDIA RTX PRO 6000 Blackwell Max-Q Workstation Edition</a:t>
            </a:r>
            <a:r>
              <a:rPr lang="ja-JP" altLang="en-US" sz="1000" kern="10" spc="0" dirty="0">
                <a:ln>
                  <a:noFill/>
                </a:ln>
                <a:solidFill>
                  <a:srgbClr val="FFFFFF"/>
                </a:solidFill>
                <a:effectLst/>
                <a:latin typeface="ヒラギノ角ゴ8" panose="020B0800000000000000" pitchFamily="50" charset="-128"/>
                <a:ea typeface="ヒラギノ角ゴ8" panose="020B0800000000000000" pitchFamily="50" charset="-128"/>
              </a:rPr>
              <a:t> によって真価を発揮する用途例</a:t>
            </a:r>
          </a:p>
        </p:txBody>
      </p:sp>
      <p:pic>
        <p:nvPicPr>
          <p:cNvPr id="2051" name="Picture 3">
            <a:extLst>
              <a:ext uri="{FF2B5EF4-FFF2-40B4-BE49-F238E27FC236}">
                <a16:creationId xmlns:a16="http://schemas.microsoft.com/office/drawing/2014/main" id="{ED91E5B5-4691-5477-10FA-3EE363791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0" r="28188"/>
          <a:stretch>
            <a:fillRect/>
          </a:stretch>
        </p:blipFill>
        <p:spPr bwMode="auto">
          <a:xfrm>
            <a:off x="484139" y="6136403"/>
            <a:ext cx="1236662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WordArt 4">
            <a:extLst>
              <a:ext uri="{FF2B5EF4-FFF2-40B4-BE49-F238E27FC236}">
                <a16:creationId xmlns:a16="http://schemas.microsoft.com/office/drawing/2014/main" id="{5BDE2D26-A9F3-8F2D-6274-FBE24FF78DB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419676" y="6107828"/>
            <a:ext cx="1692275" cy="3619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en-US" altLang="ja-JP" sz="900" kern="10" spc="0">
                <a:ln>
                  <a:noFill/>
                </a:ln>
                <a:solidFill>
                  <a:srgbClr val="000000"/>
                </a:solidFill>
                <a:effectLst/>
                <a:latin typeface="ヒラギノ角ゴ8" panose="020B0800000000000000" pitchFamily="50" charset="-128"/>
                <a:ea typeface="ヒラギノ角ゴ8" panose="020B0800000000000000" pitchFamily="50" charset="-128"/>
              </a:rPr>
              <a:t>8K/12K</a:t>
            </a:r>
            <a:r>
              <a:rPr lang="ja-JP" altLang="en-US" sz="900" kern="10" spc="0">
                <a:ln>
                  <a:noFill/>
                </a:ln>
                <a:solidFill>
                  <a:srgbClr val="000000"/>
                </a:solidFill>
                <a:effectLst/>
                <a:latin typeface="ヒラギノ角ゴ8" panose="020B0800000000000000" pitchFamily="50" charset="-128"/>
                <a:ea typeface="ヒラギノ角ゴ8" panose="020B0800000000000000" pitchFamily="50" charset="-128"/>
              </a:rPr>
              <a:t>映像編集・</a:t>
            </a:r>
          </a:p>
          <a:p>
            <a:pPr algn="l" rtl="0">
              <a:buNone/>
            </a:pPr>
            <a:r>
              <a:rPr lang="ja-JP" altLang="en-US" sz="900" kern="10" spc="0">
                <a:ln>
                  <a:noFill/>
                </a:ln>
                <a:solidFill>
                  <a:srgbClr val="000000"/>
                </a:solidFill>
                <a:effectLst/>
                <a:latin typeface="ヒラギノ角ゴ8" panose="020B0800000000000000" pitchFamily="50" charset="-128"/>
                <a:ea typeface="ヒラギノ角ゴ8" panose="020B0800000000000000" pitchFamily="50" charset="-128"/>
              </a:rPr>
              <a:t>カラーグレーディング</a:t>
            </a:r>
          </a:p>
        </p:txBody>
      </p:sp>
      <p:pic>
        <p:nvPicPr>
          <p:cNvPr id="2053" name="Picture 5">
            <a:extLst>
              <a:ext uri="{FF2B5EF4-FFF2-40B4-BE49-F238E27FC236}">
                <a16:creationId xmlns:a16="http://schemas.microsoft.com/office/drawing/2014/main" id="{171E7844-7E6C-AB28-F9C4-B6E9DC5427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726" y="6136403"/>
            <a:ext cx="1230313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WordArt 6">
            <a:extLst>
              <a:ext uri="{FF2B5EF4-FFF2-40B4-BE49-F238E27FC236}">
                <a16:creationId xmlns:a16="http://schemas.microsoft.com/office/drawing/2014/main" id="{1D6A632A-1F4E-7A1C-7918-D8EEB872C41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046489" y="7060328"/>
            <a:ext cx="3024000" cy="2000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en-US" altLang="ja-JP" sz="8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GPU</a:t>
            </a:r>
            <a:r>
              <a:rPr lang="ja-JP" altLang="en-US" sz="8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に最適な構成で高クロックを維持し、</a:t>
            </a:r>
            <a:r>
              <a:rPr lang="en-US" altLang="ja-JP" sz="8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VRAM</a:t>
            </a:r>
            <a:r>
              <a:rPr lang="ja-JP" altLang="en-US" sz="8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と</a:t>
            </a:r>
            <a:r>
              <a:rPr lang="en-US" altLang="ja-JP" sz="8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CUDA</a:t>
            </a:r>
            <a:r>
              <a:rPr lang="ja-JP" altLang="en-US" sz="8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コア数が豊富で</a:t>
            </a:r>
            <a:r>
              <a:rPr lang="en-US" altLang="ja-JP" sz="8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RAW</a:t>
            </a:r>
          </a:p>
          <a:p>
            <a:pPr algn="l" rtl="0">
              <a:buNone/>
            </a:pPr>
            <a:r>
              <a:rPr lang="ja-JP" altLang="en-US" sz="8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コードを高速処理、静音設計は編集・</a:t>
            </a:r>
            <a:r>
              <a:rPr lang="en-US" altLang="ja-JP" sz="8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MA/</a:t>
            </a:r>
            <a:r>
              <a:rPr lang="ja-JP" altLang="en-US" sz="8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レコーディングでも快適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229E944-A74D-D5EB-4F2A-13F95E5032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0626" y="6496765"/>
            <a:ext cx="1754188" cy="463550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9" name="WordArt 8">
            <a:extLst>
              <a:ext uri="{FF2B5EF4-FFF2-40B4-BE49-F238E27FC236}">
                <a16:creationId xmlns:a16="http://schemas.microsoft.com/office/drawing/2014/main" id="{BF5CADB9-D949-0A00-BEDE-AE266AF36FD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456189" y="6557090"/>
            <a:ext cx="1630362" cy="3667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en-US" altLang="ja-JP" sz="8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DaVinci Resolve Studio </a:t>
            </a:r>
            <a:r>
              <a:rPr lang="ja-JP" altLang="en-US" sz="8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の</a:t>
            </a:r>
          </a:p>
          <a:p>
            <a:pPr algn="l" rtl="0">
              <a:buNone/>
            </a:pPr>
            <a:r>
              <a:rPr lang="en-US" altLang="ja-JP" sz="8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GPU</a:t>
            </a:r>
            <a:r>
              <a:rPr lang="ja-JP" altLang="en-US" sz="8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アクセラレート編集 ・複数</a:t>
            </a:r>
          </a:p>
          <a:p>
            <a:pPr algn="l" rtl="0">
              <a:buNone/>
            </a:pPr>
            <a:r>
              <a:rPr lang="ja-JP" altLang="en-US" sz="8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ストリームの</a:t>
            </a:r>
            <a:r>
              <a:rPr lang="en-US" altLang="ja-JP" sz="8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RAW</a:t>
            </a:r>
            <a:r>
              <a:rPr lang="ja-JP" altLang="en-US" sz="8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コード処理</a:t>
            </a:r>
          </a:p>
        </p:txBody>
      </p:sp>
      <p:pic>
        <p:nvPicPr>
          <p:cNvPr id="2057" name="図 6">
            <a:extLst>
              <a:ext uri="{FF2B5EF4-FFF2-40B4-BE49-F238E27FC236}">
                <a16:creationId xmlns:a16="http://schemas.microsoft.com/office/drawing/2014/main" id="{F2B6A882-8333-FAAA-0FC2-31BCA51BA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5" r="15715"/>
          <a:stretch>
            <a:fillRect/>
          </a:stretch>
        </p:blipFill>
        <p:spPr bwMode="auto">
          <a:xfrm>
            <a:off x="476201" y="9173290"/>
            <a:ext cx="1227138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図 10">
            <a:extLst>
              <a:ext uri="{FF2B5EF4-FFF2-40B4-BE49-F238E27FC236}">
                <a16:creationId xmlns:a16="http://schemas.microsoft.com/office/drawing/2014/main" id="{F4504D04-3284-6530-DC10-6F221FB34B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39" y="7628653"/>
            <a:ext cx="1231900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WordArt 11">
            <a:extLst>
              <a:ext uri="{FF2B5EF4-FFF2-40B4-BE49-F238E27FC236}">
                <a16:creationId xmlns:a16="http://schemas.microsoft.com/office/drawing/2014/main" id="{A5DC84F4-F670-E0F8-8203-59232CBE9B2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44626" y="6107828"/>
            <a:ext cx="1692275" cy="3619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ja-JP" altLang="en-US" sz="9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8" panose="020B0800000000000000" pitchFamily="50" charset="-128"/>
                <a:ea typeface="ヒラギノ角ゴ8" panose="020B0800000000000000" pitchFamily="50" charset="-128"/>
              </a:rPr>
              <a:t>生成系</a:t>
            </a:r>
            <a:r>
              <a:rPr lang="en-US" altLang="ja-JP" sz="9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8" panose="020B0800000000000000" pitchFamily="50" charset="-128"/>
                <a:ea typeface="ヒラギノ角ゴ8" panose="020B0800000000000000" pitchFamily="50" charset="-128"/>
              </a:rPr>
              <a:t>AI</a:t>
            </a:r>
            <a:r>
              <a:rPr lang="ja-JP" altLang="en-US" sz="9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8" panose="020B0800000000000000" pitchFamily="50" charset="-128"/>
                <a:ea typeface="ヒラギノ角ゴ8" panose="020B0800000000000000" pitchFamily="50" charset="-128"/>
              </a:rPr>
              <a:t>・深層学習</a:t>
            </a:r>
          </a:p>
          <a:p>
            <a:pPr algn="l" rtl="0">
              <a:buNone/>
            </a:pPr>
            <a:r>
              <a:rPr lang="ja-JP" altLang="en-US" sz="9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8" panose="020B0800000000000000" pitchFamily="50" charset="-128"/>
                <a:ea typeface="ヒラギノ角ゴ8" panose="020B0800000000000000" pitchFamily="50" charset="-128"/>
              </a:rPr>
              <a:t>（ディープラーニング）</a:t>
            </a:r>
          </a:p>
        </p:txBody>
      </p:sp>
      <p:sp>
        <p:nvSpPr>
          <p:cNvPr id="11" name="Rectangle 12">
            <a:extLst>
              <a:ext uri="{FF2B5EF4-FFF2-40B4-BE49-F238E27FC236}">
                <a16:creationId xmlns:a16="http://schemas.microsoft.com/office/drawing/2014/main" id="{AB9DB597-BDC6-44BD-BAA2-9C416F3FF8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5576" y="6496765"/>
            <a:ext cx="1754188" cy="463550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2" name="WordArt 13">
            <a:extLst>
              <a:ext uri="{FF2B5EF4-FFF2-40B4-BE49-F238E27FC236}">
                <a16:creationId xmlns:a16="http://schemas.microsoft.com/office/drawing/2014/main" id="{AB058515-58C6-3B7E-428F-708C7D6E9AC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81139" y="6557090"/>
            <a:ext cx="1581150" cy="3429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ja-JP" altLang="en-US" sz="800" kern="10" spc="0">
                <a:ln>
                  <a:noFill/>
                </a:ln>
                <a:solidFill>
                  <a:srgbClr val="00000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大型</a:t>
            </a:r>
            <a:r>
              <a:rPr lang="en-US" altLang="ja-JP" sz="800" kern="10" spc="0">
                <a:ln>
                  <a:noFill/>
                </a:ln>
                <a:solidFill>
                  <a:srgbClr val="00000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LLM</a:t>
            </a:r>
            <a:r>
              <a:rPr lang="ja-JP" altLang="en-US" sz="800" kern="10" spc="0">
                <a:ln>
                  <a:noFill/>
                </a:ln>
                <a:solidFill>
                  <a:srgbClr val="00000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の事前学習／ファイン</a:t>
            </a:r>
          </a:p>
          <a:p>
            <a:pPr algn="l" rtl="0">
              <a:buNone/>
            </a:pPr>
            <a:r>
              <a:rPr lang="ja-JP" altLang="en-US" sz="800" kern="10" spc="0">
                <a:ln>
                  <a:noFill/>
                </a:ln>
                <a:solidFill>
                  <a:srgbClr val="00000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チューニング ・画像／動画生成</a:t>
            </a:r>
          </a:p>
          <a:p>
            <a:pPr algn="l" rtl="0">
              <a:buNone/>
            </a:pPr>
            <a:r>
              <a:rPr lang="ja-JP" altLang="en-US" sz="800" kern="10" spc="0">
                <a:ln>
                  <a:noFill/>
                </a:ln>
                <a:solidFill>
                  <a:srgbClr val="00000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モデルの学習・推論</a:t>
            </a:r>
          </a:p>
        </p:txBody>
      </p:sp>
      <p:sp>
        <p:nvSpPr>
          <p:cNvPr id="13" name="WordArt 14">
            <a:extLst>
              <a:ext uri="{FF2B5EF4-FFF2-40B4-BE49-F238E27FC236}">
                <a16:creationId xmlns:a16="http://schemas.microsoft.com/office/drawing/2014/main" id="{B76BAB0E-5E1F-B83A-4035-6BB08685622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96839" y="7015878"/>
            <a:ext cx="3024000" cy="279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en-US" altLang="ja-JP" sz="800" kern="10" dirty="0">
                <a:solidFill>
                  <a:srgbClr val="000000"/>
                </a:solidFill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96</a:t>
            </a:r>
            <a:r>
              <a:rPr lang="en-US" altLang="ja-JP" sz="8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 GB</a:t>
            </a:r>
            <a:r>
              <a:rPr lang="ja-JP" altLang="en-US" sz="8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級</a:t>
            </a:r>
            <a:r>
              <a:rPr lang="en-US" altLang="ja-JP" sz="8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GPU</a:t>
            </a:r>
            <a:r>
              <a:rPr lang="ja-JP" altLang="en-US" sz="8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の</a:t>
            </a:r>
            <a:r>
              <a:rPr lang="en-US" altLang="ja-JP" sz="8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RTX PRO6000 </a:t>
            </a:r>
            <a:r>
              <a:rPr lang="ja-JP" altLang="en-US" sz="8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は</a:t>
            </a:r>
            <a:r>
              <a:rPr lang="en-US" altLang="ja-JP" sz="8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FP8</a:t>
            </a:r>
            <a:r>
              <a:rPr lang="ja-JP" altLang="en-US" sz="8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／</a:t>
            </a:r>
            <a:r>
              <a:rPr lang="en-US" altLang="ja-JP" sz="8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FP4</a:t>
            </a:r>
            <a:r>
              <a:rPr lang="ja-JP" altLang="en-US" sz="8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対応で学習効率が高く、</a:t>
            </a:r>
            <a:endParaRPr lang="en-US" altLang="ja-JP" sz="800" kern="10" spc="0" dirty="0">
              <a:ln>
                <a:noFill/>
              </a:ln>
              <a:solidFill>
                <a:srgbClr val="000000"/>
              </a:solidFill>
              <a:effectLst/>
              <a:latin typeface="ヒラギノ角ゴ4" panose="020B0400000000000000" pitchFamily="50" charset="-128"/>
              <a:ea typeface="ヒラギノ角ゴ4" panose="020B0400000000000000" pitchFamily="50" charset="-128"/>
            </a:endParaRPr>
          </a:p>
          <a:p>
            <a:pPr algn="l" rtl="0">
              <a:buNone/>
            </a:pPr>
            <a:r>
              <a:rPr lang="en-US" altLang="ja-JP" sz="8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Core Ultra 9-285K</a:t>
            </a:r>
            <a:r>
              <a:rPr lang="ja-JP" altLang="en-US" sz="8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の高</a:t>
            </a:r>
            <a:r>
              <a:rPr lang="en-US" altLang="ja-JP" sz="8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IPC</a:t>
            </a:r>
            <a:r>
              <a:rPr lang="ja-JP" altLang="en-US" sz="8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と</a:t>
            </a:r>
            <a:r>
              <a:rPr lang="en-US" altLang="ja-JP" sz="8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PCIe5.0</a:t>
            </a:r>
            <a:r>
              <a:rPr lang="ja-JP" altLang="en-US" sz="8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帯域でデータ転送ボトルネック低減</a:t>
            </a:r>
            <a:endParaRPr lang="en-US" altLang="ja-JP" sz="800" kern="10" spc="0" dirty="0">
              <a:ln>
                <a:noFill/>
              </a:ln>
              <a:solidFill>
                <a:srgbClr val="000000"/>
              </a:solidFill>
              <a:effectLst/>
              <a:latin typeface="ヒラギノ角ゴ4" panose="020B0400000000000000" pitchFamily="50" charset="-128"/>
              <a:ea typeface="ヒラギノ角ゴ4" panose="020B0400000000000000" pitchFamily="50" charset="-128"/>
            </a:endParaRPr>
          </a:p>
          <a:p>
            <a:pPr algn="l" rtl="0">
              <a:buNone/>
            </a:pPr>
            <a:r>
              <a:rPr lang="ja-JP" altLang="en-US" sz="800" kern="10" dirty="0">
                <a:solidFill>
                  <a:srgbClr val="000000"/>
                </a:solidFill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スケーラブルな</a:t>
            </a:r>
            <a:r>
              <a:rPr lang="ja-JP" altLang="en-US" sz="8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連続学習でもサーマルスロットリングを防止</a:t>
            </a:r>
          </a:p>
        </p:txBody>
      </p:sp>
      <p:sp>
        <p:nvSpPr>
          <p:cNvPr id="14" name="WordArt 15">
            <a:extLst>
              <a:ext uri="{FF2B5EF4-FFF2-40B4-BE49-F238E27FC236}">
                <a16:creationId xmlns:a16="http://schemas.microsoft.com/office/drawing/2014/main" id="{C36D00D9-4FA3-EB49-CA65-A9B01634F37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446664" y="7636590"/>
            <a:ext cx="1082675" cy="1587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en-US" altLang="ja-JP" sz="900" kern="10" spc="0">
                <a:ln>
                  <a:noFill/>
                </a:ln>
                <a:solidFill>
                  <a:srgbClr val="000000"/>
                </a:solidFill>
                <a:effectLst/>
                <a:latin typeface="ヒラギノ角ゴ8" panose="020B0800000000000000" pitchFamily="50" charset="-128"/>
                <a:ea typeface="ヒラギノ角ゴ8" panose="020B0800000000000000" pitchFamily="50" charset="-128"/>
              </a:rPr>
              <a:t>CAE</a:t>
            </a:r>
            <a:r>
              <a:rPr lang="ja-JP" altLang="en-US" sz="900" kern="10" spc="0">
                <a:ln>
                  <a:noFill/>
                </a:ln>
                <a:solidFill>
                  <a:srgbClr val="000000"/>
                </a:solidFill>
                <a:effectLst/>
                <a:latin typeface="ヒラギノ角ゴ8" panose="020B0800000000000000" pitchFamily="50" charset="-128"/>
                <a:ea typeface="ヒラギノ角ゴ8" panose="020B0800000000000000" pitchFamily="50" charset="-128"/>
              </a:rPr>
              <a:t>・</a:t>
            </a:r>
            <a:r>
              <a:rPr lang="en-US" altLang="ja-JP" sz="900" kern="10" spc="0">
                <a:ln>
                  <a:noFill/>
                </a:ln>
                <a:solidFill>
                  <a:srgbClr val="000000"/>
                </a:solidFill>
                <a:effectLst/>
                <a:latin typeface="ヒラギノ角ゴ8" panose="020B0800000000000000" pitchFamily="50" charset="-128"/>
                <a:ea typeface="ヒラギノ角ゴ8" panose="020B0800000000000000" pitchFamily="50" charset="-128"/>
              </a:rPr>
              <a:t>CFD</a:t>
            </a:r>
            <a:endParaRPr lang="ja-JP" altLang="en-US" sz="900" kern="10" spc="0">
              <a:ln>
                <a:noFill/>
              </a:ln>
              <a:solidFill>
                <a:srgbClr val="000000"/>
              </a:solidFill>
              <a:effectLst/>
              <a:latin typeface="ヒラギノ角ゴ8" panose="020B0800000000000000" pitchFamily="50" charset="-128"/>
              <a:ea typeface="ヒラギノ角ゴ8" panose="020B0800000000000000" pitchFamily="50" charset="-128"/>
            </a:endParaRPr>
          </a:p>
        </p:txBody>
      </p:sp>
      <p:sp>
        <p:nvSpPr>
          <p:cNvPr id="15" name="WordArt 16">
            <a:extLst>
              <a:ext uri="{FF2B5EF4-FFF2-40B4-BE49-F238E27FC236}">
                <a16:creationId xmlns:a16="http://schemas.microsoft.com/office/drawing/2014/main" id="{606381AA-CFAD-0C4B-ECAF-156AA90BC62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028687" y="8534487"/>
            <a:ext cx="3024000" cy="288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ja-JP" altLang="en-US" sz="8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第</a:t>
            </a:r>
            <a:r>
              <a:rPr lang="en-US" altLang="ja-JP" sz="8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5</a:t>
            </a:r>
            <a:r>
              <a:rPr lang="ja-JP" altLang="en-US" sz="8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世代</a:t>
            </a:r>
            <a:r>
              <a:rPr lang="en-US" altLang="ja-JP" sz="8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Tensor</a:t>
            </a:r>
            <a:r>
              <a:rPr lang="ja-JP" altLang="en-US" sz="8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コアは前世代比で最大</a:t>
            </a:r>
            <a:r>
              <a:rPr lang="en-US" altLang="ja-JP" sz="8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3</a:t>
            </a:r>
            <a:r>
              <a:rPr lang="ja-JP" altLang="en-US" sz="8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倍のパフォーマンスを実現</a:t>
            </a:r>
            <a:r>
              <a:rPr lang="en-US" altLang="ja-JP" sz="8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!</a:t>
            </a:r>
          </a:p>
          <a:p>
            <a:pPr algn="l" rtl="0">
              <a:buNone/>
            </a:pPr>
            <a:r>
              <a:rPr lang="en-US" altLang="ja-JP" sz="8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GPU</a:t>
            </a:r>
            <a:r>
              <a:rPr lang="ja-JP" altLang="en-US" sz="8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演算対応ソフトをフルに活用でき、並列計算速度を維持</a:t>
            </a:r>
            <a:endParaRPr lang="en-US" altLang="ja-JP" sz="800" kern="10" spc="0" dirty="0">
              <a:ln>
                <a:noFill/>
              </a:ln>
              <a:solidFill>
                <a:srgbClr val="000000"/>
              </a:solidFill>
              <a:effectLst/>
              <a:latin typeface="ヒラギノ角ゴ4" panose="020B0400000000000000" pitchFamily="50" charset="-128"/>
              <a:ea typeface="ヒラギノ角ゴ4" panose="020B0400000000000000" pitchFamily="50" charset="-128"/>
            </a:endParaRPr>
          </a:p>
          <a:p>
            <a:pPr algn="l" rtl="0">
              <a:buNone/>
            </a:pPr>
            <a:r>
              <a:rPr lang="ja-JP" altLang="en-US" sz="8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大容量のファン回転数を抑え、研究室の騒音を大幅カット</a:t>
            </a:r>
          </a:p>
        </p:txBody>
      </p:sp>
      <p:sp>
        <p:nvSpPr>
          <p:cNvPr id="16" name="Rectangle 17">
            <a:extLst>
              <a:ext uri="{FF2B5EF4-FFF2-40B4-BE49-F238E27FC236}">
                <a16:creationId xmlns:a16="http://schemas.microsoft.com/office/drawing/2014/main" id="{40EEC520-4DB0-E1F3-AF1F-E6FB713073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0626" y="8009653"/>
            <a:ext cx="1754188" cy="463550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7" name="WordArt 18">
            <a:extLst>
              <a:ext uri="{FF2B5EF4-FFF2-40B4-BE49-F238E27FC236}">
                <a16:creationId xmlns:a16="http://schemas.microsoft.com/office/drawing/2014/main" id="{873B1A5C-BEF4-B8C1-B840-FA4ED5D5B82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456189" y="8069978"/>
            <a:ext cx="1630362" cy="36671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en-US" altLang="ja-JP" sz="8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ANSYS Mechanical/Fluent,</a:t>
            </a:r>
          </a:p>
          <a:p>
            <a:pPr algn="l" rtl="0">
              <a:buNone/>
            </a:pPr>
            <a:r>
              <a:rPr lang="en-US" altLang="ja-JP" sz="8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AUTODESK CFD </a:t>
            </a:r>
            <a:r>
              <a:rPr lang="ja-JP" altLang="en-US" sz="8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など </a:t>
            </a:r>
            <a:endParaRPr lang="en-US" altLang="ja-JP" sz="800" kern="10" spc="0" dirty="0">
              <a:ln>
                <a:noFill/>
              </a:ln>
              <a:solidFill>
                <a:srgbClr val="000000"/>
              </a:solidFill>
              <a:effectLst/>
              <a:latin typeface="ヒラギノ角ゴ4" panose="020B0400000000000000" pitchFamily="50" charset="-128"/>
              <a:ea typeface="ヒラギノ角ゴ4" panose="020B0400000000000000" pitchFamily="50" charset="-128"/>
            </a:endParaRPr>
          </a:p>
          <a:p>
            <a:pPr algn="l" rtl="0">
              <a:buNone/>
            </a:pPr>
            <a:r>
              <a:rPr lang="en-US" altLang="ja-JP" sz="8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GPU</a:t>
            </a:r>
            <a:r>
              <a:rPr lang="ja-JP" altLang="en-US" sz="8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支援解析</a:t>
            </a:r>
          </a:p>
        </p:txBody>
      </p:sp>
      <p:sp>
        <p:nvSpPr>
          <p:cNvPr id="18" name="WordArt 19">
            <a:extLst>
              <a:ext uri="{FF2B5EF4-FFF2-40B4-BE49-F238E27FC236}">
                <a16:creationId xmlns:a16="http://schemas.microsoft.com/office/drawing/2014/main" id="{A80FE6D4-F6C9-FD5A-A443-3FC86D4EBD8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44626" y="7620715"/>
            <a:ext cx="1692275" cy="3619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ja-JP" altLang="en-US" sz="9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8" panose="020B0800000000000000" pitchFamily="50" charset="-128"/>
                <a:ea typeface="ヒラギノ角ゴ8" panose="020B0800000000000000" pitchFamily="50" charset="-128"/>
              </a:rPr>
              <a:t>リアルタイムレンダ</a:t>
            </a:r>
          </a:p>
          <a:p>
            <a:pPr algn="l" rtl="0">
              <a:buNone/>
            </a:pPr>
            <a:r>
              <a:rPr lang="ja-JP" altLang="en-US" sz="9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8" panose="020B0800000000000000" pitchFamily="50" charset="-128"/>
                <a:ea typeface="ヒラギノ角ゴ8" panose="020B0800000000000000" pitchFamily="50" charset="-128"/>
              </a:rPr>
              <a:t>リング・</a:t>
            </a:r>
            <a:r>
              <a:rPr lang="en-US" altLang="ja-JP" sz="9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8" panose="020B0800000000000000" pitchFamily="50" charset="-128"/>
                <a:ea typeface="ヒラギノ角ゴ8" panose="020B0800000000000000" pitchFamily="50" charset="-128"/>
              </a:rPr>
              <a:t>VR</a:t>
            </a:r>
            <a:r>
              <a:rPr lang="ja-JP" altLang="en-US" sz="9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8" panose="020B0800000000000000" pitchFamily="50" charset="-128"/>
                <a:ea typeface="ヒラギノ角ゴ8" panose="020B0800000000000000" pitchFamily="50" charset="-128"/>
              </a:rPr>
              <a:t>・</a:t>
            </a:r>
            <a:r>
              <a:rPr lang="en-US" altLang="ja-JP" sz="9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8" panose="020B0800000000000000" pitchFamily="50" charset="-128"/>
                <a:ea typeface="ヒラギノ角ゴ8" panose="020B0800000000000000" pitchFamily="50" charset="-128"/>
              </a:rPr>
              <a:t>AR</a:t>
            </a:r>
            <a:r>
              <a:rPr lang="ja-JP" altLang="en-US" sz="9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8" panose="020B0800000000000000" pitchFamily="50" charset="-128"/>
                <a:ea typeface="ヒラギノ角ゴ8" panose="020B0800000000000000" pitchFamily="50" charset="-128"/>
              </a:rPr>
              <a:t>開発</a:t>
            </a:r>
          </a:p>
        </p:txBody>
      </p:sp>
      <p:sp>
        <p:nvSpPr>
          <p:cNvPr id="19" name="Rectangle 20">
            <a:extLst>
              <a:ext uri="{FF2B5EF4-FFF2-40B4-BE49-F238E27FC236}">
                <a16:creationId xmlns:a16="http://schemas.microsoft.com/office/drawing/2014/main" id="{3B277124-0A22-26C2-2956-FD26593F29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5576" y="8009653"/>
            <a:ext cx="1754188" cy="463550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0" name="WordArt 21">
            <a:extLst>
              <a:ext uri="{FF2B5EF4-FFF2-40B4-BE49-F238E27FC236}">
                <a16:creationId xmlns:a16="http://schemas.microsoft.com/office/drawing/2014/main" id="{947BEB26-290A-95D4-AC2E-D5BE0E32607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81139" y="8069978"/>
            <a:ext cx="1581150" cy="3429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en-US" altLang="ja-JP" sz="800" kern="10" spc="0">
                <a:ln>
                  <a:noFill/>
                </a:ln>
                <a:solidFill>
                  <a:srgbClr val="00000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Unreal Engine/Unity</a:t>
            </a:r>
            <a:r>
              <a:rPr lang="ja-JP" altLang="en-US" sz="800" kern="10" spc="0">
                <a:ln>
                  <a:noFill/>
                </a:ln>
                <a:solidFill>
                  <a:srgbClr val="00000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の負荷高</a:t>
            </a:r>
          </a:p>
          <a:p>
            <a:pPr algn="l" rtl="0">
              <a:buNone/>
            </a:pPr>
            <a:r>
              <a:rPr lang="ja-JP" altLang="en-US" sz="800" kern="10" spc="0">
                <a:ln>
                  <a:noFill/>
                </a:ln>
                <a:solidFill>
                  <a:srgbClr val="00000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シーンプレビュー ・レイトレー</a:t>
            </a:r>
          </a:p>
          <a:p>
            <a:pPr algn="l" rtl="0">
              <a:buNone/>
            </a:pPr>
            <a:r>
              <a:rPr lang="ja-JP" altLang="en-US" sz="800" kern="10" spc="0">
                <a:ln>
                  <a:noFill/>
                </a:ln>
                <a:solidFill>
                  <a:srgbClr val="00000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シングを用いた展示</a:t>
            </a:r>
          </a:p>
        </p:txBody>
      </p:sp>
      <p:sp>
        <p:nvSpPr>
          <p:cNvPr id="21" name="WordArt 22">
            <a:extLst>
              <a:ext uri="{FF2B5EF4-FFF2-40B4-BE49-F238E27FC236}">
                <a16:creationId xmlns:a16="http://schemas.microsoft.com/office/drawing/2014/main" id="{8E5D95C0-67A5-C959-20DA-9ACBA9B1089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96839" y="8527178"/>
            <a:ext cx="3024000" cy="1952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en-US" altLang="ja-JP" sz="8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RTX PRO6000</a:t>
            </a:r>
            <a:r>
              <a:rPr lang="ja-JP" altLang="en-US" sz="8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の第</a:t>
            </a:r>
            <a:r>
              <a:rPr lang="en-US" altLang="ja-JP" sz="8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4</a:t>
            </a:r>
            <a:r>
              <a:rPr lang="ja-JP" altLang="en-US" sz="8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世代</a:t>
            </a:r>
            <a:r>
              <a:rPr lang="en-US" altLang="ja-JP" sz="8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RT</a:t>
            </a:r>
            <a:r>
              <a:rPr lang="ja-JP" altLang="en-US" sz="8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コアがレイト・トレーを高速化。</a:t>
            </a:r>
            <a:r>
              <a:rPr lang="en-US" altLang="ja-JP" sz="8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CPU</a:t>
            </a:r>
            <a:r>
              <a:rPr lang="ja-JP" altLang="en-US" sz="8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の</a:t>
            </a:r>
            <a:r>
              <a:rPr lang="en-US" altLang="ja-JP" sz="8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p-core</a:t>
            </a:r>
            <a:r>
              <a:rPr lang="ja-JP" altLang="en-US" sz="8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性能</a:t>
            </a:r>
          </a:p>
          <a:p>
            <a:pPr algn="l" rtl="0">
              <a:buNone/>
            </a:pPr>
            <a:r>
              <a:rPr lang="ja-JP" altLang="en-US" sz="8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でシーンの構築・仮想動作でも長時間イベント稼働に安心</a:t>
            </a:r>
          </a:p>
        </p:txBody>
      </p:sp>
      <p:pic>
        <p:nvPicPr>
          <p:cNvPr id="2071" name="図 8">
            <a:extLst>
              <a:ext uri="{FF2B5EF4-FFF2-40B4-BE49-F238E27FC236}">
                <a16:creationId xmlns:a16="http://schemas.microsoft.com/office/drawing/2014/main" id="{A82329D0-050C-EA37-F0B5-44BD527E2D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02"/>
          <a:stretch>
            <a:fillRect/>
          </a:stretch>
        </p:blipFill>
        <p:spPr bwMode="auto">
          <a:xfrm>
            <a:off x="4035376" y="7628653"/>
            <a:ext cx="1230313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2" name="図 3">
            <a:extLst>
              <a:ext uri="{FF2B5EF4-FFF2-40B4-BE49-F238E27FC236}">
                <a16:creationId xmlns:a16="http://schemas.microsoft.com/office/drawing/2014/main" id="{75AE9374-A09A-8D8E-3144-A6FE8B61F8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32"/>
          <a:stretch>
            <a:fillRect/>
          </a:stretch>
        </p:blipFill>
        <p:spPr bwMode="auto">
          <a:xfrm>
            <a:off x="4041726" y="9182815"/>
            <a:ext cx="1227138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WordArt 25">
            <a:extLst>
              <a:ext uri="{FF2B5EF4-FFF2-40B4-BE49-F238E27FC236}">
                <a16:creationId xmlns:a16="http://schemas.microsoft.com/office/drawing/2014/main" id="{B087287B-1D51-4E2B-AB1C-B86F933B570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446664" y="7842965"/>
            <a:ext cx="1676400" cy="1143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ja-JP" altLang="en-US" sz="800" kern="10" spc="0">
                <a:ln>
                  <a:noFill/>
                </a:ln>
                <a:solidFill>
                  <a:srgbClr val="00000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（数値流体力学・流体解析ソフト）</a:t>
            </a:r>
          </a:p>
        </p:txBody>
      </p:sp>
      <p:sp>
        <p:nvSpPr>
          <p:cNvPr id="23" name="WordArt 26">
            <a:extLst>
              <a:ext uri="{FF2B5EF4-FFF2-40B4-BE49-F238E27FC236}">
                <a16:creationId xmlns:a16="http://schemas.microsoft.com/office/drawing/2014/main" id="{E3DD4768-E52F-9DE1-EAFC-9E9C8C835E3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419676" y="9166940"/>
            <a:ext cx="1370013" cy="3619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ja-JP" altLang="en-US" sz="900" kern="10" spc="0">
                <a:ln>
                  <a:noFill/>
                </a:ln>
                <a:solidFill>
                  <a:srgbClr val="000000"/>
                </a:solidFill>
                <a:effectLst/>
                <a:latin typeface="ヒラギノ角ゴ8" panose="020B0800000000000000" pitchFamily="50" charset="-128"/>
                <a:ea typeface="ヒラギノ角ゴ8" panose="020B0800000000000000" pitchFamily="50" charset="-128"/>
              </a:rPr>
              <a:t>医療・ヘルスケア</a:t>
            </a:r>
          </a:p>
          <a:p>
            <a:pPr algn="l" rtl="0">
              <a:buNone/>
            </a:pPr>
            <a:r>
              <a:rPr lang="ja-JP" altLang="en-US" sz="900" kern="10" spc="0">
                <a:ln>
                  <a:noFill/>
                </a:ln>
                <a:solidFill>
                  <a:srgbClr val="000000"/>
                </a:solidFill>
                <a:effectLst/>
                <a:latin typeface="ヒラギノ角ゴ8" panose="020B0800000000000000" pitchFamily="50" charset="-128"/>
                <a:ea typeface="ヒラギノ角ゴ8" panose="020B0800000000000000" pitchFamily="50" charset="-128"/>
              </a:rPr>
              <a:t>ライフサイエンス</a:t>
            </a:r>
          </a:p>
        </p:txBody>
      </p:sp>
      <p:sp>
        <p:nvSpPr>
          <p:cNvPr id="24" name="WordArt 27">
            <a:extLst>
              <a:ext uri="{FF2B5EF4-FFF2-40B4-BE49-F238E27FC236}">
                <a16:creationId xmlns:a16="http://schemas.microsoft.com/office/drawing/2014/main" id="{5F7FFE65-9A22-64C2-A4FB-5A7D23B8CD6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046489" y="10119440"/>
            <a:ext cx="3024000" cy="1984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ja-JP" altLang="en-US" sz="8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長時間サンプリングが必要な</a:t>
            </a:r>
            <a:r>
              <a:rPr lang="en-US" altLang="ja-JP" sz="8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MD</a:t>
            </a:r>
            <a:r>
              <a:rPr lang="ja-JP" altLang="en-US" sz="8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解析でも温度安定</a:t>
            </a:r>
            <a:r>
              <a:rPr lang="en-US" altLang="ja-JP" sz="8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! </a:t>
            </a:r>
            <a:r>
              <a:rPr lang="ja-JP" altLang="en-US" sz="8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静音性は医療環境や</a:t>
            </a:r>
          </a:p>
          <a:p>
            <a:pPr algn="l" rtl="0">
              <a:buNone/>
            </a:pPr>
            <a:r>
              <a:rPr lang="ja-JP" altLang="en-US" sz="8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共同研究室での使用に最適</a:t>
            </a:r>
          </a:p>
        </p:txBody>
      </p:sp>
      <p:sp>
        <p:nvSpPr>
          <p:cNvPr id="25" name="Rectangle 28">
            <a:extLst>
              <a:ext uri="{FF2B5EF4-FFF2-40B4-BE49-F238E27FC236}">
                <a16:creationId xmlns:a16="http://schemas.microsoft.com/office/drawing/2014/main" id="{0917D65A-1F21-DEFC-AFDC-9836B7E6BB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0626" y="9554290"/>
            <a:ext cx="1754188" cy="465138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6" name="WordArt 29">
            <a:extLst>
              <a:ext uri="{FF2B5EF4-FFF2-40B4-BE49-F238E27FC236}">
                <a16:creationId xmlns:a16="http://schemas.microsoft.com/office/drawing/2014/main" id="{264DEF80-7E8A-832B-E1CE-BDF0D4BBF77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456189" y="9616203"/>
            <a:ext cx="1630362" cy="3651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ja-JP" altLang="en-US" sz="800" kern="10" spc="0">
                <a:ln>
                  <a:noFill/>
                </a:ln>
                <a:solidFill>
                  <a:srgbClr val="00000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ディープラーニング</a:t>
            </a:r>
            <a:r>
              <a:rPr lang="en-US" altLang="ja-JP" sz="800" kern="10" spc="0">
                <a:ln>
                  <a:noFill/>
                </a:ln>
                <a:solidFill>
                  <a:srgbClr val="00000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/</a:t>
            </a:r>
            <a:r>
              <a:rPr lang="ja-JP" altLang="en-US" sz="800" kern="10" spc="0">
                <a:ln>
                  <a:noFill/>
                </a:ln>
                <a:solidFill>
                  <a:srgbClr val="00000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画像診断・</a:t>
            </a:r>
          </a:p>
          <a:p>
            <a:pPr algn="l" rtl="0">
              <a:buNone/>
            </a:pPr>
            <a:r>
              <a:rPr lang="ja-JP" altLang="en-US" sz="800" kern="10" spc="0">
                <a:ln>
                  <a:noFill/>
                </a:ln>
                <a:solidFill>
                  <a:srgbClr val="00000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分子動力学（</a:t>
            </a:r>
            <a:r>
              <a:rPr lang="en-US" altLang="ja-JP" sz="800" kern="10" spc="0">
                <a:ln>
                  <a:noFill/>
                </a:ln>
                <a:solidFill>
                  <a:srgbClr val="00000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GPU</a:t>
            </a:r>
            <a:r>
              <a:rPr lang="ja-JP" altLang="en-US" sz="800" kern="10" spc="0">
                <a:ln>
                  <a:noFill/>
                </a:ln>
                <a:solidFill>
                  <a:srgbClr val="00000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版</a:t>
            </a:r>
            <a:r>
              <a:rPr lang="en-US" altLang="ja-JP" sz="800" kern="10" spc="0">
                <a:ln>
                  <a:noFill/>
                </a:ln>
                <a:solidFill>
                  <a:srgbClr val="00000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GROMACS, </a:t>
            </a:r>
          </a:p>
          <a:p>
            <a:pPr algn="l" rtl="0">
              <a:buNone/>
            </a:pPr>
            <a:r>
              <a:rPr lang="en-US" altLang="ja-JP" sz="800" kern="10" spc="0">
                <a:ln>
                  <a:noFill/>
                </a:ln>
                <a:solidFill>
                  <a:srgbClr val="00000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AMBER</a:t>
            </a:r>
            <a:r>
              <a:rPr lang="ja-JP" altLang="en-US" sz="800" kern="10" spc="0">
                <a:ln>
                  <a:noFill/>
                </a:ln>
                <a:solidFill>
                  <a:srgbClr val="00000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）</a:t>
            </a:r>
          </a:p>
        </p:txBody>
      </p:sp>
      <p:sp>
        <p:nvSpPr>
          <p:cNvPr id="27" name="WordArt 30">
            <a:extLst>
              <a:ext uri="{FF2B5EF4-FFF2-40B4-BE49-F238E27FC236}">
                <a16:creationId xmlns:a16="http://schemas.microsoft.com/office/drawing/2014/main" id="{879EC909-5521-6EEE-9632-9E83E8DDD1B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44626" y="9166940"/>
            <a:ext cx="1516063" cy="3619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ja-JP" altLang="en-US" sz="900" kern="10" spc="0">
                <a:ln>
                  <a:noFill/>
                </a:ln>
                <a:solidFill>
                  <a:srgbClr val="000000"/>
                </a:solidFill>
                <a:effectLst/>
                <a:latin typeface="ヒラギノ角ゴ8" panose="020B0800000000000000" pitchFamily="50" charset="-128"/>
                <a:ea typeface="ヒラギノ角ゴ8" panose="020B0800000000000000" pitchFamily="50" charset="-128"/>
              </a:rPr>
              <a:t>フォトグラメトリ／</a:t>
            </a:r>
          </a:p>
          <a:p>
            <a:pPr algn="l" rtl="0">
              <a:buNone/>
            </a:pPr>
            <a:r>
              <a:rPr lang="ja-JP" altLang="en-US" sz="900" kern="10" spc="0">
                <a:ln>
                  <a:noFill/>
                </a:ln>
                <a:solidFill>
                  <a:srgbClr val="000000"/>
                </a:solidFill>
                <a:effectLst/>
                <a:latin typeface="ヒラギノ角ゴ8" panose="020B0800000000000000" pitchFamily="50" charset="-128"/>
                <a:ea typeface="ヒラギノ角ゴ8" panose="020B0800000000000000" pitchFamily="50" charset="-128"/>
              </a:rPr>
              <a:t>デジタルツイン</a:t>
            </a:r>
          </a:p>
        </p:txBody>
      </p:sp>
      <p:sp>
        <p:nvSpPr>
          <p:cNvPr id="28" name="Rectangle 31">
            <a:extLst>
              <a:ext uri="{FF2B5EF4-FFF2-40B4-BE49-F238E27FC236}">
                <a16:creationId xmlns:a16="http://schemas.microsoft.com/office/drawing/2014/main" id="{51CD7A33-0DAF-FD03-8DB3-33F6BDFA5A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5576" y="9554290"/>
            <a:ext cx="1754188" cy="465138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9" name="WordArt 32">
            <a:extLst>
              <a:ext uri="{FF2B5EF4-FFF2-40B4-BE49-F238E27FC236}">
                <a16:creationId xmlns:a16="http://schemas.microsoft.com/office/drawing/2014/main" id="{38E60693-A1D3-582A-C21C-1B37441F853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81139" y="9616203"/>
            <a:ext cx="1581150" cy="3429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en-US" altLang="ja-JP" sz="800" kern="10" spc="0">
                <a:ln>
                  <a:noFill/>
                </a:ln>
                <a:solidFill>
                  <a:srgbClr val="00000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RealityCapture, Metashape</a:t>
            </a:r>
            <a:r>
              <a:rPr lang="ja-JP" altLang="en-US" sz="800" kern="10" spc="0">
                <a:ln>
                  <a:noFill/>
                </a:ln>
                <a:solidFill>
                  <a:srgbClr val="00000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等</a:t>
            </a:r>
          </a:p>
          <a:p>
            <a:pPr algn="l" rtl="0">
              <a:buNone/>
            </a:pPr>
            <a:r>
              <a:rPr lang="ja-JP" altLang="en-US" sz="800" kern="10" spc="0">
                <a:ln>
                  <a:noFill/>
                </a:ln>
                <a:solidFill>
                  <a:srgbClr val="00000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のメッシュ生成 ・</a:t>
            </a:r>
            <a:r>
              <a:rPr lang="en-US" altLang="ja-JP" sz="800" kern="10" spc="0">
                <a:ln>
                  <a:noFill/>
                </a:ln>
                <a:solidFill>
                  <a:srgbClr val="00000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BIM</a:t>
            </a:r>
            <a:r>
              <a:rPr lang="ja-JP" altLang="en-US" sz="800" kern="10" spc="0">
                <a:ln>
                  <a:noFill/>
                </a:ln>
                <a:solidFill>
                  <a:srgbClr val="00000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／</a:t>
            </a:r>
            <a:r>
              <a:rPr lang="en-US" altLang="ja-JP" sz="800" kern="10" spc="0">
                <a:ln>
                  <a:noFill/>
                </a:ln>
                <a:solidFill>
                  <a:srgbClr val="00000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CIM</a:t>
            </a:r>
            <a:r>
              <a:rPr lang="ja-JP" altLang="en-US" sz="800" kern="10" spc="0">
                <a:ln>
                  <a:noFill/>
                </a:ln>
                <a:solidFill>
                  <a:srgbClr val="00000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の</a:t>
            </a:r>
          </a:p>
          <a:p>
            <a:pPr algn="l" rtl="0">
              <a:buNone/>
            </a:pPr>
            <a:r>
              <a:rPr lang="ja-JP" altLang="en-US" sz="800" kern="10" spc="0">
                <a:ln>
                  <a:noFill/>
                </a:ln>
                <a:solidFill>
                  <a:srgbClr val="00000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大規模モデル可視化</a:t>
            </a:r>
          </a:p>
        </p:txBody>
      </p:sp>
      <p:sp>
        <p:nvSpPr>
          <p:cNvPr id="30" name="WordArt 33">
            <a:extLst>
              <a:ext uri="{FF2B5EF4-FFF2-40B4-BE49-F238E27FC236}">
                <a16:creationId xmlns:a16="http://schemas.microsoft.com/office/drawing/2014/main" id="{C0A41ED4-3AB1-26A0-91D2-BE0617CBE94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96839" y="10073403"/>
            <a:ext cx="2965450" cy="1968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ja-JP" altLang="en-US" sz="8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高速</a:t>
            </a:r>
            <a:r>
              <a:rPr lang="en-US" altLang="ja-JP" sz="8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GPU</a:t>
            </a:r>
            <a:r>
              <a:rPr lang="ja-JP" altLang="en-US" sz="8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メモリと</a:t>
            </a:r>
            <a:r>
              <a:rPr lang="en-US" altLang="ja-JP" sz="8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GPU</a:t>
            </a:r>
            <a:r>
              <a:rPr lang="ja-JP" altLang="en-US" sz="8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スライド性能で高解像度が高速</a:t>
            </a:r>
            <a:r>
              <a:rPr lang="en-US" altLang="ja-JP" sz="8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! 2TB SSD </a:t>
            </a:r>
            <a:r>
              <a:rPr lang="ja-JP" altLang="en-US" sz="8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で</a:t>
            </a:r>
          </a:p>
          <a:p>
            <a:pPr algn="l" rtl="0">
              <a:buNone/>
            </a:pPr>
            <a:r>
              <a:rPr lang="ja-JP" altLang="en-US" sz="8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大量画像の一時データも安心</a:t>
            </a:r>
          </a:p>
        </p:txBody>
      </p:sp>
      <p:pic>
        <p:nvPicPr>
          <p:cNvPr id="45" name="図 39">
            <a:extLst>
              <a:ext uri="{FF2B5EF4-FFF2-40B4-BE49-F238E27FC236}">
                <a16:creationId xmlns:a16="http://schemas.microsoft.com/office/drawing/2014/main" id="{20043D1D-8082-7316-CB21-CBFBA8628DBC}"/>
              </a:ext>
            </a:extLst>
          </p:cNvPr>
          <p:cNvPicPr preferRelativeResize="0"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98" b="15546"/>
          <a:stretch/>
        </p:blipFill>
        <p:spPr bwMode="auto">
          <a:xfrm>
            <a:off x="-82" y="1"/>
            <a:ext cx="7560000" cy="2748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" name="テキスト ボックス 2049">
            <a:extLst>
              <a:ext uri="{FF2B5EF4-FFF2-40B4-BE49-F238E27FC236}">
                <a16:creationId xmlns:a16="http://schemas.microsoft.com/office/drawing/2014/main" id="{280D059E-E746-AF99-EAA4-B4CF0D75D3AB}"/>
              </a:ext>
            </a:extLst>
          </p:cNvPr>
          <p:cNvSpPr txBox="1"/>
          <p:nvPr/>
        </p:nvSpPr>
        <p:spPr>
          <a:xfrm>
            <a:off x="4057201" y="5005961"/>
            <a:ext cx="3284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rgbClr val="88B41D"/>
                </a:solidFill>
              </a:rPr>
              <a:t>マルチワークロードの高速化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422749F2-25D2-C9B4-E8DF-676DF172B13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7" y="10686"/>
            <a:ext cx="7485253" cy="276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8181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10098</TotalTime>
  <Pages>0</Pages>
  <Words>610</Words>
  <Characters>0</Characters>
  <Application>Microsoft Office PowerPoint</Application>
  <DocSecurity>0</DocSecurity>
  <PresentationFormat>ユーザー設定</PresentationFormat>
  <Lines>0</Lines>
  <Paragraphs>89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9" baseType="lpstr">
      <vt:lpstr>ヒラギノ角ゴ4</vt:lpstr>
      <vt:lpstr>ヒラギノ角ゴ7</vt:lpstr>
      <vt:lpstr>ヒラギノ角ゴ8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</vt:vector>
  </TitlesOfParts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Hayashi</dc:creator>
  <cp:lastModifiedBy>正浩 秋山</cp:lastModifiedBy>
  <cp:revision>1481</cp:revision>
  <dcterms:created xsi:type="dcterms:W3CDTF">2015-08-26T04:11:00Z</dcterms:created>
  <dcterms:modified xsi:type="dcterms:W3CDTF">2025-07-12T01:38:18Z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1041-9.1.0.4256</vt:lpwstr>
  </property>
</Properties>
</file>