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4" r:id="rId1"/>
  </p:sldMasterIdLst>
  <p:notesMasterIdLst>
    <p:notesMasterId r:id="rId4"/>
  </p:notesMasterIdLst>
  <p:sldIdLst>
    <p:sldId id="300" r:id="rId2"/>
    <p:sldId id="299" r:id="rId3"/>
  </p:sldIdLst>
  <p:sldSz cx="7559675" cy="1069181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8">
          <p15:clr>
            <a:srgbClr val="A4A3A4"/>
          </p15:clr>
        </p15:guide>
        <p15:guide id="2" pos="238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wner" initials="O" lastIdx="1" clrIdx="0">
    <p:extLst>
      <p:ext uri="{19B8F6BF-5375-455C-9EA6-DF929625EA0E}">
        <p15:presenceInfo xmlns:p15="http://schemas.microsoft.com/office/powerpoint/2012/main" userId="Own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DDDEE0"/>
    <a:srgbClr val="E7EBEC"/>
    <a:srgbClr val="081930"/>
    <a:srgbClr val="3B77C5"/>
    <a:srgbClr val="F79709"/>
    <a:srgbClr val="000066"/>
    <a:srgbClr val="4F81BD"/>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732" autoAdjust="0"/>
    <p:restoredTop sz="96370" autoAdjust="0"/>
  </p:normalViewPr>
  <p:slideViewPr>
    <p:cSldViewPr>
      <p:cViewPr varScale="1">
        <p:scale>
          <a:sx n="73" d="100"/>
          <a:sy n="73" d="100"/>
        </p:scale>
        <p:origin x="3510" y="84"/>
      </p:cViewPr>
      <p:guideLst>
        <p:guide orient="horz" pos="3368"/>
        <p:guide pos="2382"/>
      </p:guideLst>
    </p:cSldViewPr>
  </p:slideViewPr>
  <p:notesTextViewPr>
    <p:cViewPr>
      <p:scale>
        <a:sx n="1" d="1"/>
        <a:sy n="1" d="1"/>
      </p:scale>
      <p:origin x="0" y="0"/>
    </p:cViewPr>
  </p:notesTextViewPr>
  <p:gridSpacing cx="69848" cy="6984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notesMaster" Target="notesMasters/notesMaster1.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ヘッダー プレースホルダー 1">
            <a:extLst>
              <a:ext uri="{FF2B5EF4-FFF2-40B4-BE49-F238E27FC236}">
                <a16:creationId xmlns:a16="http://schemas.microsoft.com/office/drawing/2014/main" id="{D8D82528-7D63-4BAF-8AF8-782B4D3ECCB3}"/>
              </a:ext>
            </a:extLst>
          </p:cNvPr>
          <p:cNvSpPr>
            <a:spLocks noGrp="1" noChangeArrowheads="1"/>
          </p:cNvSpPr>
          <p:nvPr>
            <p:ph type="hdr" sz="quarter" idx="4294967295"/>
          </p:nvPr>
        </p:nvSpPr>
        <p:spPr bwMode="auto">
          <a:xfrm>
            <a:off x="0" y="0"/>
            <a:ext cx="2951163" cy="496888"/>
          </a:xfrm>
          <a:prstGeom prst="rect">
            <a:avLst/>
          </a:prstGeom>
          <a:noFill/>
          <a:ln>
            <a:noFill/>
          </a:ln>
        </p:spPr>
        <p:txBody>
          <a:bodyPr vert="horz" wrap="square" lIns="91882" tIns="45942" rIns="91882" bIns="45942" numCol="1" anchor="t" anchorCtr="0" compatLnSpc="1">
            <a:prstTxWarp prst="textNoShape">
              <a:avLst/>
            </a:prstTxWarp>
          </a:bodyPr>
          <a:lstStyle>
            <a:lvl1pPr>
              <a:buFont typeface="Arial" panose="020B0604020202020204" pitchFamily="34" charset="0"/>
              <a:buNone/>
              <a:defRPr sz="1200"/>
            </a:lvl1pPr>
          </a:lstStyle>
          <a:p>
            <a:pPr>
              <a:defRPr/>
            </a:pPr>
            <a:endParaRPr lang="ja-JP" altLang="ja-JP"/>
          </a:p>
        </p:txBody>
      </p:sp>
      <p:sp>
        <p:nvSpPr>
          <p:cNvPr id="2051" name="日付プレースホルダー 2">
            <a:extLst>
              <a:ext uri="{FF2B5EF4-FFF2-40B4-BE49-F238E27FC236}">
                <a16:creationId xmlns:a16="http://schemas.microsoft.com/office/drawing/2014/main" id="{9B6D9815-35E6-4DB9-A7BE-17A58024CBE0}"/>
              </a:ext>
            </a:extLst>
          </p:cNvPr>
          <p:cNvSpPr>
            <a:spLocks noGrp="1" noChangeArrowheads="1"/>
          </p:cNvSpPr>
          <p:nvPr>
            <p:ph type="dt" idx="1"/>
          </p:nvPr>
        </p:nvSpPr>
        <p:spPr bwMode="auto">
          <a:xfrm>
            <a:off x="3854450" y="0"/>
            <a:ext cx="2951163" cy="496888"/>
          </a:xfrm>
          <a:prstGeom prst="rect">
            <a:avLst/>
          </a:prstGeom>
          <a:noFill/>
          <a:ln>
            <a:noFill/>
          </a:ln>
        </p:spPr>
        <p:txBody>
          <a:bodyPr vert="horz" wrap="square" lIns="91882" tIns="45942" rIns="91882" bIns="45942" numCol="1" anchor="t" anchorCtr="0" compatLnSpc="1">
            <a:prstTxWarp prst="textNoShape">
              <a:avLst/>
            </a:prstTxWarp>
          </a:bodyPr>
          <a:lstStyle>
            <a:lvl1pPr algn="r">
              <a:buFont typeface="Arial" panose="020B0604020202020204" pitchFamily="34" charset="0"/>
              <a:buNone/>
              <a:defRPr/>
            </a:lvl1pPr>
          </a:lstStyle>
          <a:p>
            <a:pPr>
              <a:defRPr/>
            </a:pPr>
            <a:fld id="{47162779-5B6F-497B-AE3A-8242DDDD62AD}" type="datetime1">
              <a:rPr lang="ja-JP" altLang="en-US"/>
              <a:pPr>
                <a:defRPr/>
              </a:pPr>
              <a:t>2025/9/10</a:t>
            </a:fld>
            <a:endParaRPr lang="ja-JP" altLang="en-US" sz="1200"/>
          </a:p>
        </p:txBody>
      </p:sp>
      <p:sp>
        <p:nvSpPr>
          <p:cNvPr id="2052" name="スライド イメージ プレースホルダー 3">
            <a:extLst>
              <a:ext uri="{FF2B5EF4-FFF2-40B4-BE49-F238E27FC236}">
                <a16:creationId xmlns:a16="http://schemas.microsoft.com/office/drawing/2014/main" id="{40883335-0706-4DC6-901B-AB22CAC6D3B3}"/>
              </a:ext>
            </a:extLst>
          </p:cNvPr>
          <p:cNvSpPr>
            <a:spLocks noGrp="1" noRot="1" noChangeAspect="1" noChangeArrowheads="1"/>
          </p:cNvSpPr>
          <p:nvPr>
            <p:ph type="sldImg" idx="2"/>
          </p:nvPr>
        </p:nvSpPr>
        <p:spPr bwMode="auto">
          <a:xfrm>
            <a:off x="2219325" y="1244600"/>
            <a:ext cx="236855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bevel/>
                <a:headEnd/>
                <a:tailEnd/>
              </a14:hiddenLine>
            </a:ext>
          </a:extLst>
        </p:spPr>
      </p:sp>
      <p:sp>
        <p:nvSpPr>
          <p:cNvPr id="2053" name="ノート プレースホルダー 4">
            <a:extLst>
              <a:ext uri="{FF2B5EF4-FFF2-40B4-BE49-F238E27FC236}">
                <a16:creationId xmlns:a16="http://schemas.microsoft.com/office/drawing/2014/main" id="{1FE77A54-CCE7-4874-8AD6-851C8FB6E906}"/>
              </a:ext>
            </a:extLst>
          </p:cNvPr>
          <p:cNvSpPr>
            <a:spLocks noGrp="1" noRot="1" noChangeAspect="1" noChangeArrowheads="1"/>
          </p:cNvSpPr>
          <p:nvPr/>
        </p:nvSpPr>
        <p:spPr bwMode="auto">
          <a:xfrm>
            <a:off x="679450" y="4784725"/>
            <a:ext cx="5448300" cy="3910013"/>
          </a:xfrm>
          <a:prstGeom prst="rect">
            <a:avLst/>
          </a:prstGeom>
          <a:noFill/>
          <a:ln>
            <a:noFill/>
          </a:ln>
        </p:spPr>
        <p:txBody>
          <a:bodyPr lIns="91882" tIns="45942" rIns="91882" bIns="45942" anchor="ctr"/>
          <a:lstStyle>
            <a:lvl1pPr defTabSz="0">
              <a:spcBef>
                <a:spcPct val="30000"/>
              </a:spcBef>
              <a:defRPr sz="1200">
                <a:solidFill>
                  <a:schemeClr val="tx1"/>
                </a:solidFill>
                <a:latin typeface="Arial" panose="020B0604020202020204" pitchFamily="34" charset="0"/>
              </a:defRPr>
            </a:lvl1pPr>
            <a:lvl2pPr defTabSz="0">
              <a:spcBef>
                <a:spcPct val="30000"/>
              </a:spcBef>
              <a:defRPr sz="1200">
                <a:solidFill>
                  <a:schemeClr val="tx1"/>
                </a:solidFill>
                <a:latin typeface="Arial" panose="020B0604020202020204" pitchFamily="34" charset="0"/>
              </a:defRPr>
            </a:lvl2pPr>
            <a:lvl3pPr defTabSz="0">
              <a:spcBef>
                <a:spcPct val="30000"/>
              </a:spcBef>
              <a:defRPr sz="1200">
                <a:solidFill>
                  <a:schemeClr val="tx1"/>
                </a:solidFill>
                <a:latin typeface="Arial" panose="020B0604020202020204" pitchFamily="34" charset="0"/>
              </a:defRPr>
            </a:lvl3pPr>
            <a:lvl4pPr defTabSz="0">
              <a:spcBef>
                <a:spcPct val="30000"/>
              </a:spcBef>
              <a:defRPr sz="1200">
                <a:solidFill>
                  <a:schemeClr val="tx1"/>
                </a:solidFill>
                <a:latin typeface="Arial" panose="020B0604020202020204" pitchFamily="34" charset="0"/>
              </a:defRPr>
            </a:lvl4pPr>
            <a:lvl5pPr defTabSz="0">
              <a:spcBef>
                <a:spcPct val="30000"/>
              </a:spcBef>
              <a:defRPr sz="1200">
                <a:solidFill>
                  <a:schemeClr val="tx1"/>
                </a:solidFill>
                <a:latin typeface="Arial" panose="020B0604020202020204" pitchFamily="34" charset="0"/>
              </a:defRPr>
            </a:lvl5pPr>
            <a:lvl6pPr marL="457200" defTabSz="0" eaLnBrk="0" fontAlgn="base" hangingPunct="0">
              <a:spcBef>
                <a:spcPct val="30000"/>
              </a:spcBef>
              <a:spcAft>
                <a:spcPct val="0"/>
              </a:spcAft>
              <a:defRPr sz="1200">
                <a:solidFill>
                  <a:schemeClr val="tx1"/>
                </a:solidFill>
                <a:latin typeface="Arial" panose="020B0604020202020204" pitchFamily="34" charset="0"/>
              </a:defRPr>
            </a:lvl6pPr>
            <a:lvl7pPr marL="914400" defTabSz="0" eaLnBrk="0" fontAlgn="base" hangingPunct="0">
              <a:spcBef>
                <a:spcPct val="30000"/>
              </a:spcBef>
              <a:spcAft>
                <a:spcPct val="0"/>
              </a:spcAft>
              <a:defRPr sz="1200">
                <a:solidFill>
                  <a:schemeClr val="tx1"/>
                </a:solidFill>
                <a:latin typeface="Arial" panose="020B0604020202020204" pitchFamily="34" charset="0"/>
              </a:defRPr>
            </a:lvl7pPr>
            <a:lvl8pPr marL="1371600" defTabSz="0" eaLnBrk="0" fontAlgn="base" hangingPunct="0">
              <a:spcBef>
                <a:spcPct val="30000"/>
              </a:spcBef>
              <a:spcAft>
                <a:spcPct val="0"/>
              </a:spcAft>
              <a:defRPr sz="1200">
                <a:solidFill>
                  <a:schemeClr val="tx1"/>
                </a:solidFill>
                <a:latin typeface="Arial" panose="020B0604020202020204" pitchFamily="34" charset="0"/>
              </a:defRPr>
            </a:lvl8pPr>
            <a:lvl9pPr marL="1828800" defTabSz="0" eaLnBrk="0" fontAlgn="base" hangingPunct="0">
              <a:spcBef>
                <a:spcPct val="30000"/>
              </a:spcBef>
              <a:spcAft>
                <a:spcPct val="0"/>
              </a:spcAft>
              <a:defRPr sz="1200">
                <a:solidFill>
                  <a:schemeClr val="tx1"/>
                </a:solidFill>
                <a:latin typeface="Arial" panose="020B0604020202020204" pitchFamily="34" charset="0"/>
              </a:defRPr>
            </a:lvl9pPr>
          </a:lstStyle>
          <a:p>
            <a:pPr>
              <a:defRPr/>
            </a:pPr>
            <a:r>
              <a:rPr lang="ja-JP" altLang="en-US"/>
              <a:t>マスター テキストの書式設定</a:t>
            </a:r>
          </a:p>
          <a:p>
            <a:pPr>
              <a:defRPr/>
            </a:pPr>
            <a:r>
              <a:rPr lang="ja-JP" altLang="en-US"/>
              <a:t>第 </a:t>
            </a:r>
            <a:r>
              <a:rPr lang="en-US" altLang="ja-JP"/>
              <a:t>2 </a:t>
            </a:r>
            <a:r>
              <a:rPr lang="ja-JP" altLang="en-US"/>
              <a:t>レベル</a:t>
            </a:r>
          </a:p>
          <a:p>
            <a:pPr>
              <a:defRPr/>
            </a:pPr>
            <a:r>
              <a:rPr lang="ja-JP" altLang="en-US"/>
              <a:t>第 </a:t>
            </a:r>
            <a:r>
              <a:rPr lang="en-US" altLang="ja-JP"/>
              <a:t>3 </a:t>
            </a:r>
            <a:r>
              <a:rPr lang="ja-JP" altLang="en-US"/>
              <a:t>レベル</a:t>
            </a:r>
          </a:p>
          <a:p>
            <a:pPr>
              <a:defRPr/>
            </a:pPr>
            <a:r>
              <a:rPr lang="ja-JP" altLang="en-US"/>
              <a:t>第 </a:t>
            </a:r>
            <a:r>
              <a:rPr lang="en-US" altLang="ja-JP"/>
              <a:t>4 </a:t>
            </a:r>
            <a:r>
              <a:rPr lang="ja-JP" altLang="en-US"/>
              <a:t>レベル</a:t>
            </a:r>
          </a:p>
          <a:p>
            <a:pPr>
              <a:defRPr/>
            </a:pPr>
            <a:r>
              <a:rPr lang="ja-JP" altLang="en-US"/>
              <a:t>第 </a:t>
            </a:r>
            <a:r>
              <a:rPr lang="en-US" altLang="ja-JP"/>
              <a:t>5 </a:t>
            </a:r>
            <a:r>
              <a:rPr lang="ja-JP" altLang="en-US"/>
              <a:t>レベル</a:t>
            </a:r>
          </a:p>
        </p:txBody>
      </p:sp>
      <p:sp>
        <p:nvSpPr>
          <p:cNvPr id="2054" name="フッター プレースホルダー 5">
            <a:extLst>
              <a:ext uri="{FF2B5EF4-FFF2-40B4-BE49-F238E27FC236}">
                <a16:creationId xmlns:a16="http://schemas.microsoft.com/office/drawing/2014/main" id="{010DDE3A-ABFA-4331-AA4F-0D09FCFECB26}"/>
              </a:ext>
            </a:extLst>
          </p:cNvPr>
          <p:cNvSpPr>
            <a:spLocks noGrp="1" noChangeArrowheads="1"/>
          </p:cNvSpPr>
          <p:nvPr>
            <p:ph type="ftr" sz="quarter" idx="4"/>
          </p:nvPr>
        </p:nvSpPr>
        <p:spPr bwMode="auto">
          <a:xfrm>
            <a:off x="0" y="9442450"/>
            <a:ext cx="2951163" cy="496888"/>
          </a:xfrm>
          <a:prstGeom prst="rect">
            <a:avLst/>
          </a:prstGeom>
          <a:noFill/>
          <a:ln>
            <a:noFill/>
          </a:ln>
        </p:spPr>
        <p:txBody>
          <a:bodyPr vert="horz" wrap="square" lIns="91882" tIns="45942" rIns="91882" bIns="45942" numCol="1" anchor="b" anchorCtr="0" compatLnSpc="1">
            <a:prstTxWarp prst="textNoShape">
              <a:avLst/>
            </a:prstTxWarp>
          </a:bodyPr>
          <a:lstStyle>
            <a:lvl1pPr>
              <a:buFont typeface="Arial" panose="020B0604020202020204" pitchFamily="34" charset="0"/>
              <a:buNone/>
              <a:defRPr sz="1200"/>
            </a:lvl1pPr>
          </a:lstStyle>
          <a:p>
            <a:pPr>
              <a:defRPr/>
            </a:pPr>
            <a:endParaRPr lang="ja-JP" altLang="ja-JP"/>
          </a:p>
        </p:txBody>
      </p:sp>
      <p:sp>
        <p:nvSpPr>
          <p:cNvPr id="2055" name="スライド番号プレースホルダー 6">
            <a:extLst>
              <a:ext uri="{FF2B5EF4-FFF2-40B4-BE49-F238E27FC236}">
                <a16:creationId xmlns:a16="http://schemas.microsoft.com/office/drawing/2014/main" id="{53B8E6DC-44FF-4389-B101-73ACA1605E12}"/>
              </a:ext>
            </a:extLst>
          </p:cNvPr>
          <p:cNvSpPr>
            <a:spLocks noGrp="1" noChangeArrowheads="1"/>
          </p:cNvSpPr>
          <p:nvPr>
            <p:ph type="sldNum" sz="quarter" idx="5"/>
          </p:nvPr>
        </p:nvSpPr>
        <p:spPr bwMode="auto">
          <a:xfrm>
            <a:off x="3854450" y="9442450"/>
            <a:ext cx="2951163" cy="496888"/>
          </a:xfrm>
          <a:prstGeom prst="rect">
            <a:avLst/>
          </a:prstGeom>
          <a:noFill/>
          <a:ln>
            <a:noFill/>
          </a:ln>
        </p:spPr>
        <p:txBody>
          <a:bodyPr vert="horz" wrap="square" lIns="91882" tIns="45942" rIns="91882" bIns="45942" numCol="1" anchor="b" anchorCtr="0" compatLnSpc="1">
            <a:prstTxWarp prst="textNoShape">
              <a:avLst/>
            </a:prstTxWarp>
          </a:bodyPr>
          <a:lstStyle>
            <a:lvl1pPr algn="r">
              <a:buFont typeface="Arial" panose="020B0604020202020204" pitchFamily="34" charset="0"/>
              <a:buNone/>
              <a:defRPr/>
            </a:lvl1pPr>
          </a:lstStyle>
          <a:p>
            <a:pPr>
              <a:defRPr/>
            </a:pPr>
            <a:fld id="{2F1F6FB8-28E6-4502-BE1F-1CF4FBABE520}" type="slidenum">
              <a:rPr lang="ja-JP" altLang="en-US"/>
              <a:pPr>
                <a:defRPr/>
              </a:pPr>
              <a:t>‹#›</a:t>
            </a:fld>
            <a:endParaRPr lang="ja-JP" altLang="en-US" sz="1200"/>
          </a:p>
        </p:txBody>
      </p:sp>
    </p:spTree>
    <p:extLst>
      <p:ext uri="{BB962C8B-B14F-4D97-AF65-F5344CB8AC3E}">
        <p14:creationId xmlns:p14="http://schemas.microsoft.com/office/powerpoint/2010/main" val="1339422274"/>
      </p:ext>
    </p:extLst>
  </p:cSld>
  <p:clrMap bg1="lt1" tx1="dk1" bg2="lt2" tx2="dk2" accent1="accent1" accent2="accent2" accent3="accent3" accent4="accent4" accent5="accent5" accent6="accent6" hlink="hlink" folHlink="folHlink"/>
  <p:hf hdr="0" ftr="0"/>
  <p:notesStyle>
    <a:lvl1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DFB9526-306E-4CD2-AFEC-8F1EF488C643}"/>
              </a:ext>
            </a:extLst>
          </p:cNvPr>
          <p:cNvSpPr>
            <a:spLocks noGrp="1"/>
          </p:cNvSpPr>
          <p:nvPr>
            <p:ph type="ctrTitle"/>
          </p:nvPr>
        </p:nvSpPr>
        <p:spPr>
          <a:xfrm>
            <a:off x="944960" y="1749795"/>
            <a:ext cx="5669756" cy="3722335"/>
          </a:xfrm>
        </p:spPr>
        <p:txBody>
          <a:bodyPr anchor="b"/>
          <a:lstStyle>
            <a:lvl1pPr algn="ctr">
              <a:defRPr sz="3721"/>
            </a:lvl1pPr>
          </a:lstStyle>
          <a:p>
            <a:r>
              <a:rPr kumimoji="1" lang="ja-JP" altLang="en-US"/>
              <a:t>マスター タイトルの書式設定</a:t>
            </a:r>
          </a:p>
        </p:txBody>
      </p:sp>
      <p:sp>
        <p:nvSpPr>
          <p:cNvPr id="3" name="字幕 2">
            <a:extLst>
              <a:ext uri="{FF2B5EF4-FFF2-40B4-BE49-F238E27FC236}">
                <a16:creationId xmlns:a16="http://schemas.microsoft.com/office/drawing/2014/main" id="{87F3CB65-6B41-4F0F-A0F2-BF940676BBB1}"/>
              </a:ext>
            </a:extLst>
          </p:cNvPr>
          <p:cNvSpPr>
            <a:spLocks noGrp="1"/>
          </p:cNvSpPr>
          <p:nvPr>
            <p:ph type="subTitle" idx="1"/>
          </p:nvPr>
        </p:nvSpPr>
        <p:spPr>
          <a:xfrm>
            <a:off x="944960" y="5615678"/>
            <a:ext cx="5669756" cy="2581379"/>
          </a:xfrm>
        </p:spPr>
        <p:txBody>
          <a:bodyPr/>
          <a:lstStyle>
            <a:lvl1pPr marL="0" indent="0" algn="ctr">
              <a:buNone/>
              <a:defRPr sz="1488"/>
            </a:lvl1pPr>
            <a:lvl2pPr marL="283510" indent="0" algn="ctr">
              <a:buNone/>
              <a:defRPr sz="1240"/>
            </a:lvl2pPr>
            <a:lvl3pPr marL="567019" indent="0" algn="ctr">
              <a:buNone/>
              <a:defRPr sz="1116"/>
            </a:lvl3pPr>
            <a:lvl4pPr marL="850529" indent="0" algn="ctr">
              <a:buNone/>
              <a:defRPr sz="992"/>
            </a:lvl4pPr>
            <a:lvl5pPr marL="1134039" indent="0" algn="ctr">
              <a:buNone/>
              <a:defRPr sz="992"/>
            </a:lvl5pPr>
            <a:lvl6pPr marL="1417549" indent="0" algn="ctr">
              <a:buNone/>
              <a:defRPr sz="992"/>
            </a:lvl6pPr>
            <a:lvl7pPr marL="1701058" indent="0" algn="ctr">
              <a:buNone/>
              <a:defRPr sz="992"/>
            </a:lvl7pPr>
            <a:lvl8pPr marL="1984568" indent="0" algn="ctr">
              <a:buNone/>
              <a:defRPr sz="992"/>
            </a:lvl8pPr>
            <a:lvl9pPr marL="2268078" indent="0" algn="ctr">
              <a:buNone/>
              <a:defRPr sz="992"/>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5CF739D2-D8FD-467B-8F66-C5486A6305D0}"/>
              </a:ext>
            </a:extLst>
          </p:cNvPr>
          <p:cNvSpPr>
            <a:spLocks noGrp="1"/>
          </p:cNvSpPr>
          <p:nvPr>
            <p:ph type="dt" sz="half" idx="10"/>
          </p:nvPr>
        </p:nvSpPr>
        <p:spPr/>
        <p:txBody>
          <a:bodyPr/>
          <a:lstStyle/>
          <a:p>
            <a:pPr>
              <a:defRPr/>
            </a:pPr>
            <a:fld id="{C07978E3-3F75-4A0D-94BD-8754002B412E}" type="datetime1">
              <a:rPr lang="ja-JP" altLang="en-US" smtClean="0"/>
              <a:pPr>
                <a:defRPr/>
              </a:pPr>
              <a:t>2025/9/10</a:t>
            </a:fld>
            <a:endParaRPr lang="ja-JP" altLang="en-US" sz="1800">
              <a:solidFill>
                <a:schemeClr val="tx1"/>
              </a:solidFill>
            </a:endParaRPr>
          </a:p>
        </p:txBody>
      </p:sp>
      <p:sp>
        <p:nvSpPr>
          <p:cNvPr id="5" name="フッター プレースホルダー 4">
            <a:extLst>
              <a:ext uri="{FF2B5EF4-FFF2-40B4-BE49-F238E27FC236}">
                <a16:creationId xmlns:a16="http://schemas.microsoft.com/office/drawing/2014/main" id="{F933C760-A7FB-49B2-A7ED-1BF4E22E02AA}"/>
              </a:ext>
            </a:extLst>
          </p:cNvPr>
          <p:cNvSpPr>
            <a:spLocks noGrp="1"/>
          </p:cNvSpPr>
          <p:nvPr>
            <p:ph type="ftr" sz="quarter" idx="11"/>
          </p:nvPr>
        </p:nvSpPr>
        <p:spPr/>
        <p:txBody>
          <a:bodyPr/>
          <a:lstStyle/>
          <a:p>
            <a:pPr>
              <a:defRPr/>
            </a:pPr>
            <a:endParaRPr lang="ja-JP" altLang="ja-JP"/>
          </a:p>
        </p:txBody>
      </p:sp>
      <p:sp>
        <p:nvSpPr>
          <p:cNvPr id="6" name="スライド番号プレースホルダー 5">
            <a:extLst>
              <a:ext uri="{FF2B5EF4-FFF2-40B4-BE49-F238E27FC236}">
                <a16:creationId xmlns:a16="http://schemas.microsoft.com/office/drawing/2014/main" id="{B115B684-9DDD-4185-BB16-3FF4889DE88F}"/>
              </a:ext>
            </a:extLst>
          </p:cNvPr>
          <p:cNvSpPr>
            <a:spLocks noGrp="1"/>
          </p:cNvSpPr>
          <p:nvPr>
            <p:ph type="sldNum" sz="quarter" idx="12"/>
          </p:nvPr>
        </p:nvSpPr>
        <p:spPr/>
        <p:txBody>
          <a:bodyPr/>
          <a:lstStyle/>
          <a:p>
            <a:pPr>
              <a:defRPr/>
            </a:pPr>
            <a:fld id="{A1DA5961-23E2-4788-AB9A-AEEEFB251698}"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30151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BBF4818-7975-4F1C-A14B-86B9AAF0C94F}"/>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79469342-96F2-42C6-929B-2BFF781AEC54}"/>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82F1B54-98E5-4B66-9DDA-C7B0EDBB590A}"/>
              </a:ext>
            </a:extLst>
          </p:cNvPr>
          <p:cNvSpPr>
            <a:spLocks noGrp="1"/>
          </p:cNvSpPr>
          <p:nvPr>
            <p:ph type="dt" sz="half" idx="10"/>
          </p:nvPr>
        </p:nvSpPr>
        <p:spPr/>
        <p:txBody>
          <a:bodyPr/>
          <a:lstStyle/>
          <a:p>
            <a:pPr>
              <a:defRPr/>
            </a:pPr>
            <a:fld id="{F4988144-94EE-4D30-9361-6000D8699E60}" type="datetime1">
              <a:rPr lang="ja-JP" altLang="en-US" smtClean="0"/>
              <a:pPr>
                <a:defRPr/>
              </a:pPr>
              <a:t>2025/9/10</a:t>
            </a:fld>
            <a:endParaRPr lang="ja-JP" altLang="en-US" sz="1800">
              <a:solidFill>
                <a:schemeClr val="tx1"/>
              </a:solidFill>
            </a:endParaRPr>
          </a:p>
        </p:txBody>
      </p:sp>
      <p:sp>
        <p:nvSpPr>
          <p:cNvPr id="5" name="フッター プレースホルダー 4">
            <a:extLst>
              <a:ext uri="{FF2B5EF4-FFF2-40B4-BE49-F238E27FC236}">
                <a16:creationId xmlns:a16="http://schemas.microsoft.com/office/drawing/2014/main" id="{18F69401-3E42-40A1-BD9C-4A801E5E8F75}"/>
              </a:ext>
            </a:extLst>
          </p:cNvPr>
          <p:cNvSpPr>
            <a:spLocks noGrp="1"/>
          </p:cNvSpPr>
          <p:nvPr>
            <p:ph type="ftr" sz="quarter" idx="11"/>
          </p:nvPr>
        </p:nvSpPr>
        <p:spPr/>
        <p:txBody>
          <a:bodyPr/>
          <a:lstStyle/>
          <a:p>
            <a:pPr>
              <a:defRPr/>
            </a:pPr>
            <a:endParaRPr lang="ja-JP" altLang="ja-JP"/>
          </a:p>
        </p:txBody>
      </p:sp>
      <p:sp>
        <p:nvSpPr>
          <p:cNvPr id="6" name="スライド番号プレースホルダー 5">
            <a:extLst>
              <a:ext uri="{FF2B5EF4-FFF2-40B4-BE49-F238E27FC236}">
                <a16:creationId xmlns:a16="http://schemas.microsoft.com/office/drawing/2014/main" id="{87DDB4CB-42B8-4D02-AE73-D764F6884582}"/>
              </a:ext>
            </a:extLst>
          </p:cNvPr>
          <p:cNvSpPr>
            <a:spLocks noGrp="1"/>
          </p:cNvSpPr>
          <p:nvPr>
            <p:ph type="sldNum" sz="quarter" idx="12"/>
          </p:nvPr>
        </p:nvSpPr>
        <p:spPr/>
        <p:txBody>
          <a:bodyPr/>
          <a:lstStyle/>
          <a:p>
            <a:pPr>
              <a:defRPr/>
            </a:pPr>
            <a:fld id="{231F1629-3C7C-49C6-94AE-923B78457F34}"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2586199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323D5C14-1911-4358-98CE-5AC602F7CB4B}"/>
              </a:ext>
            </a:extLst>
          </p:cNvPr>
          <p:cNvSpPr>
            <a:spLocks noGrp="1"/>
          </p:cNvSpPr>
          <p:nvPr>
            <p:ph type="title" orient="vert"/>
          </p:nvPr>
        </p:nvSpPr>
        <p:spPr>
          <a:xfrm>
            <a:off x="5409892" y="569240"/>
            <a:ext cx="1630055" cy="9060817"/>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FE9781F7-45F3-46A8-B6BC-4C83FA49B61C}"/>
              </a:ext>
            </a:extLst>
          </p:cNvPr>
          <p:cNvSpPr>
            <a:spLocks noGrp="1"/>
          </p:cNvSpPr>
          <p:nvPr>
            <p:ph type="body" orient="vert" idx="1"/>
          </p:nvPr>
        </p:nvSpPr>
        <p:spPr>
          <a:xfrm>
            <a:off x="519728" y="569240"/>
            <a:ext cx="4795669" cy="9060817"/>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C498A5B-444E-4A57-B623-8CB8A52CD475}"/>
              </a:ext>
            </a:extLst>
          </p:cNvPr>
          <p:cNvSpPr>
            <a:spLocks noGrp="1"/>
          </p:cNvSpPr>
          <p:nvPr>
            <p:ph type="dt" sz="half" idx="10"/>
          </p:nvPr>
        </p:nvSpPr>
        <p:spPr/>
        <p:txBody>
          <a:bodyPr/>
          <a:lstStyle/>
          <a:p>
            <a:pPr>
              <a:defRPr/>
            </a:pPr>
            <a:fld id="{B9AA9BE7-304D-4DF5-9736-3527E2E07CC4}" type="datetime1">
              <a:rPr lang="ja-JP" altLang="en-US" smtClean="0"/>
              <a:pPr>
                <a:defRPr/>
              </a:pPr>
              <a:t>2025/9/10</a:t>
            </a:fld>
            <a:endParaRPr lang="ja-JP" altLang="en-US" sz="1800">
              <a:solidFill>
                <a:schemeClr val="tx1"/>
              </a:solidFill>
            </a:endParaRPr>
          </a:p>
        </p:txBody>
      </p:sp>
      <p:sp>
        <p:nvSpPr>
          <p:cNvPr id="5" name="フッター プレースホルダー 4">
            <a:extLst>
              <a:ext uri="{FF2B5EF4-FFF2-40B4-BE49-F238E27FC236}">
                <a16:creationId xmlns:a16="http://schemas.microsoft.com/office/drawing/2014/main" id="{CE1BFB57-3D2A-4326-BD75-D303C142148B}"/>
              </a:ext>
            </a:extLst>
          </p:cNvPr>
          <p:cNvSpPr>
            <a:spLocks noGrp="1"/>
          </p:cNvSpPr>
          <p:nvPr>
            <p:ph type="ftr" sz="quarter" idx="11"/>
          </p:nvPr>
        </p:nvSpPr>
        <p:spPr/>
        <p:txBody>
          <a:bodyPr/>
          <a:lstStyle/>
          <a:p>
            <a:pPr>
              <a:defRPr/>
            </a:pPr>
            <a:endParaRPr lang="ja-JP" altLang="ja-JP"/>
          </a:p>
        </p:txBody>
      </p:sp>
      <p:sp>
        <p:nvSpPr>
          <p:cNvPr id="6" name="スライド番号プレースホルダー 5">
            <a:extLst>
              <a:ext uri="{FF2B5EF4-FFF2-40B4-BE49-F238E27FC236}">
                <a16:creationId xmlns:a16="http://schemas.microsoft.com/office/drawing/2014/main" id="{F20F0974-8C3F-49BB-8332-55D1BB3FFA05}"/>
              </a:ext>
            </a:extLst>
          </p:cNvPr>
          <p:cNvSpPr>
            <a:spLocks noGrp="1"/>
          </p:cNvSpPr>
          <p:nvPr>
            <p:ph type="sldNum" sz="quarter" idx="12"/>
          </p:nvPr>
        </p:nvSpPr>
        <p:spPr/>
        <p:txBody>
          <a:bodyPr/>
          <a:lstStyle/>
          <a:p>
            <a:pPr>
              <a:defRPr/>
            </a:pPr>
            <a:fld id="{F2535774-BA25-4DF2-A866-669B5541F0E7}"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4211301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5B9C64F-36BA-4011-BD20-087A2C65F62D}"/>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A0F2F94-F11E-431F-8217-92402D131C58}"/>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2F86004-A97C-43ED-B22D-B7C83E8FA701}"/>
              </a:ext>
            </a:extLst>
          </p:cNvPr>
          <p:cNvSpPr>
            <a:spLocks noGrp="1"/>
          </p:cNvSpPr>
          <p:nvPr>
            <p:ph type="dt" sz="half" idx="10"/>
          </p:nvPr>
        </p:nvSpPr>
        <p:spPr/>
        <p:txBody>
          <a:bodyPr/>
          <a:lstStyle/>
          <a:p>
            <a:pPr>
              <a:defRPr/>
            </a:pPr>
            <a:fld id="{A18075BB-3CD5-4CA7-A691-D3E6921D0F2F}" type="datetime1">
              <a:rPr lang="ja-JP" altLang="en-US" smtClean="0"/>
              <a:pPr>
                <a:defRPr/>
              </a:pPr>
              <a:t>2025/9/10</a:t>
            </a:fld>
            <a:endParaRPr lang="ja-JP" altLang="en-US" sz="1800">
              <a:solidFill>
                <a:schemeClr val="tx1"/>
              </a:solidFill>
            </a:endParaRPr>
          </a:p>
        </p:txBody>
      </p:sp>
      <p:sp>
        <p:nvSpPr>
          <p:cNvPr id="5" name="フッター プレースホルダー 4">
            <a:extLst>
              <a:ext uri="{FF2B5EF4-FFF2-40B4-BE49-F238E27FC236}">
                <a16:creationId xmlns:a16="http://schemas.microsoft.com/office/drawing/2014/main" id="{E8D726F8-9C59-47B7-AA10-B4F1DBE97D6B}"/>
              </a:ext>
            </a:extLst>
          </p:cNvPr>
          <p:cNvSpPr>
            <a:spLocks noGrp="1"/>
          </p:cNvSpPr>
          <p:nvPr>
            <p:ph type="ftr" sz="quarter" idx="11"/>
          </p:nvPr>
        </p:nvSpPr>
        <p:spPr/>
        <p:txBody>
          <a:bodyPr/>
          <a:lstStyle/>
          <a:p>
            <a:pPr>
              <a:defRPr/>
            </a:pPr>
            <a:endParaRPr lang="ja-JP" altLang="ja-JP"/>
          </a:p>
        </p:txBody>
      </p:sp>
      <p:sp>
        <p:nvSpPr>
          <p:cNvPr id="6" name="スライド番号プレースホルダー 5">
            <a:extLst>
              <a:ext uri="{FF2B5EF4-FFF2-40B4-BE49-F238E27FC236}">
                <a16:creationId xmlns:a16="http://schemas.microsoft.com/office/drawing/2014/main" id="{0F50FABA-6ED4-40A7-A530-A6F8C22578E1}"/>
              </a:ext>
            </a:extLst>
          </p:cNvPr>
          <p:cNvSpPr>
            <a:spLocks noGrp="1"/>
          </p:cNvSpPr>
          <p:nvPr>
            <p:ph type="sldNum" sz="quarter" idx="12"/>
          </p:nvPr>
        </p:nvSpPr>
        <p:spPr/>
        <p:txBody>
          <a:bodyPr/>
          <a:lstStyle/>
          <a:p>
            <a:pPr>
              <a:defRPr/>
            </a:pPr>
            <a:fld id="{18009B32-316C-46C9-9F2A-AC03076C0D58}"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692623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A8BE1BA-F237-4B30-84E3-659F5422E079}"/>
              </a:ext>
            </a:extLst>
          </p:cNvPr>
          <p:cNvSpPr>
            <a:spLocks noGrp="1"/>
          </p:cNvSpPr>
          <p:nvPr>
            <p:ph type="title"/>
          </p:nvPr>
        </p:nvSpPr>
        <p:spPr>
          <a:xfrm>
            <a:off x="515790" y="2665530"/>
            <a:ext cx="6520220" cy="4447496"/>
          </a:xfrm>
        </p:spPr>
        <p:txBody>
          <a:bodyPr anchor="b"/>
          <a:lstStyle>
            <a:lvl1pPr>
              <a:defRPr sz="3721"/>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7AAB8C0-A74C-493C-9BF5-7032F0AD43CD}"/>
              </a:ext>
            </a:extLst>
          </p:cNvPr>
          <p:cNvSpPr>
            <a:spLocks noGrp="1"/>
          </p:cNvSpPr>
          <p:nvPr>
            <p:ph type="body" idx="1"/>
          </p:nvPr>
        </p:nvSpPr>
        <p:spPr>
          <a:xfrm>
            <a:off x="515790" y="7155102"/>
            <a:ext cx="6520220" cy="2338833"/>
          </a:xfrm>
        </p:spPr>
        <p:txBody>
          <a:bodyPr/>
          <a:lstStyle>
            <a:lvl1pPr marL="0" indent="0">
              <a:buNone/>
              <a:defRPr sz="1488">
                <a:solidFill>
                  <a:schemeClr val="tx1">
                    <a:tint val="75000"/>
                  </a:schemeClr>
                </a:solidFill>
              </a:defRPr>
            </a:lvl1pPr>
            <a:lvl2pPr marL="283510" indent="0">
              <a:buNone/>
              <a:defRPr sz="1240">
                <a:solidFill>
                  <a:schemeClr val="tx1">
                    <a:tint val="75000"/>
                  </a:schemeClr>
                </a:solidFill>
              </a:defRPr>
            </a:lvl2pPr>
            <a:lvl3pPr marL="567019" indent="0">
              <a:buNone/>
              <a:defRPr sz="1116">
                <a:solidFill>
                  <a:schemeClr val="tx1">
                    <a:tint val="75000"/>
                  </a:schemeClr>
                </a:solidFill>
              </a:defRPr>
            </a:lvl3pPr>
            <a:lvl4pPr marL="850529" indent="0">
              <a:buNone/>
              <a:defRPr sz="992">
                <a:solidFill>
                  <a:schemeClr val="tx1">
                    <a:tint val="75000"/>
                  </a:schemeClr>
                </a:solidFill>
              </a:defRPr>
            </a:lvl4pPr>
            <a:lvl5pPr marL="1134039" indent="0">
              <a:buNone/>
              <a:defRPr sz="992">
                <a:solidFill>
                  <a:schemeClr val="tx1">
                    <a:tint val="75000"/>
                  </a:schemeClr>
                </a:solidFill>
              </a:defRPr>
            </a:lvl5pPr>
            <a:lvl6pPr marL="1417549" indent="0">
              <a:buNone/>
              <a:defRPr sz="992">
                <a:solidFill>
                  <a:schemeClr val="tx1">
                    <a:tint val="75000"/>
                  </a:schemeClr>
                </a:solidFill>
              </a:defRPr>
            </a:lvl6pPr>
            <a:lvl7pPr marL="1701058" indent="0">
              <a:buNone/>
              <a:defRPr sz="992">
                <a:solidFill>
                  <a:schemeClr val="tx1">
                    <a:tint val="75000"/>
                  </a:schemeClr>
                </a:solidFill>
              </a:defRPr>
            </a:lvl7pPr>
            <a:lvl8pPr marL="1984568" indent="0">
              <a:buNone/>
              <a:defRPr sz="992">
                <a:solidFill>
                  <a:schemeClr val="tx1">
                    <a:tint val="75000"/>
                  </a:schemeClr>
                </a:solidFill>
              </a:defRPr>
            </a:lvl8pPr>
            <a:lvl9pPr marL="2268078" indent="0">
              <a:buNone/>
              <a:defRPr sz="992">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9764CD50-2372-4C58-9453-39AA1DAF2F64}"/>
              </a:ext>
            </a:extLst>
          </p:cNvPr>
          <p:cNvSpPr>
            <a:spLocks noGrp="1"/>
          </p:cNvSpPr>
          <p:nvPr>
            <p:ph type="dt" sz="half" idx="10"/>
          </p:nvPr>
        </p:nvSpPr>
        <p:spPr/>
        <p:txBody>
          <a:bodyPr/>
          <a:lstStyle/>
          <a:p>
            <a:pPr>
              <a:defRPr/>
            </a:pPr>
            <a:fld id="{087999A7-B118-4595-8F5D-3EA4785052C5}" type="datetime1">
              <a:rPr lang="ja-JP" altLang="en-US" smtClean="0"/>
              <a:pPr>
                <a:defRPr/>
              </a:pPr>
              <a:t>2025/9/10</a:t>
            </a:fld>
            <a:endParaRPr lang="ja-JP" altLang="en-US" sz="1800">
              <a:solidFill>
                <a:schemeClr val="tx1"/>
              </a:solidFill>
            </a:endParaRPr>
          </a:p>
        </p:txBody>
      </p:sp>
      <p:sp>
        <p:nvSpPr>
          <p:cNvPr id="5" name="フッター プレースホルダー 4">
            <a:extLst>
              <a:ext uri="{FF2B5EF4-FFF2-40B4-BE49-F238E27FC236}">
                <a16:creationId xmlns:a16="http://schemas.microsoft.com/office/drawing/2014/main" id="{8069EA8E-AC8B-46B8-B599-96A7D1027AF7}"/>
              </a:ext>
            </a:extLst>
          </p:cNvPr>
          <p:cNvSpPr>
            <a:spLocks noGrp="1"/>
          </p:cNvSpPr>
          <p:nvPr>
            <p:ph type="ftr" sz="quarter" idx="11"/>
          </p:nvPr>
        </p:nvSpPr>
        <p:spPr/>
        <p:txBody>
          <a:bodyPr/>
          <a:lstStyle/>
          <a:p>
            <a:pPr>
              <a:defRPr/>
            </a:pPr>
            <a:endParaRPr lang="ja-JP" altLang="ja-JP"/>
          </a:p>
        </p:txBody>
      </p:sp>
      <p:sp>
        <p:nvSpPr>
          <p:cNvPr id="6" name="スライド番号プレースホルダー 5">
            <a:extLst>
              <a:ext uri="{FF2B5EF4-FFF2-40B4-BE49-F238E27FC236}">
                <a16:creationId xmlns:a16="http://schemas.microsoft.com/office/drawing/2014/main" id="{19C6D3C8-9737-43F8-A180-DBE9DBA96E7F}"/>
              </a:ext>
            </a:extLst>
          </p:cNvPr>
          <p:cNvSpPr>
            <a:spLocks noGrp="1"/>
          </p:cNvSpPr>
          <p:nvPr>
            <p:ph type="sldNum" sz="quarter" idx="12"/>
          </p:nvPr>
        </p:nvSpPr>
        <p:spPr/>
        <p:txBody>
          <a:bodyPr/>
          <a:lstStyle/>
          <a:p>
            <a:pPr>
              <a:defRPr/>
            </a:pPr>
            <a:fld id="{CB9B8DF0-AD75-4419-B5AA-C8AC41C25206}"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2328463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9B602F-9AF5-4FF2-8A41-EFF0B6E2C2B2}"/>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E00180C-5179-407F-9A7E-4FFFFCBE8BE4}"/>
              </a:ext>
            </a:extLst>
          </p:cNvPr>
          <p:cNvSpPr>
            <a:spLocks noGrp="1"/>
          </p:cNvSpPr>
          <p:nvPr>
            <p:ph sz="half" idx="1"/>
          </p:nvPr>
        </p:nvSpPr>
        <p:spPr>
          <a:xfrm>
            <a:off x="519728" y="2846200"/>
            <a:ext cx="3212862" cy="6783857"/>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D30515C6-0D0B-4BB7-8853-276A52745DA2}"/>
              </a:ext>
            </a:extLst>
          </p:cNvPr>
          <p:cNvSpPr>
            <a:spLocks noGrp="1"/>
          </p:cNvSpPr>
          <p:nvPr>
            <p:ph sz="half" idx="2"/>
          </p:nvPr>
        </p:nvSpPr>
        <p:spPr>
          <a:xfrm>
            <a:off x="3827085" y="2846200"/>
            <a:ext cx="3212862" cy="6783857"/>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FC8B6D2D-E080-4767-AC21-4CC86AEB9682}"/>
              </a:ext>
            </a:extLst>
          </p:cNvPr>
          <p:cNvSpPr>
            <a:spLocks noGrp="1"/>
          </p:cNvSpPr>
          <p:nvPr>
            <p:ph type="dt" sz="half" idx="10"/>
          </p:nvPr>
        </p:nvSpPr>
        <p:spPr/>
        <p:txBody>
          <a:bodyPr/>
          <a:lstStyle/>
          <a:p>
            <a:pPr>
              <a:defRPr/>
            </a:pPr>
            <a:fld id="{2A8EE726-064D-4A7A-87F8-C255F47775DA}" type="datetime1">
              <a:rPr lang="ja-JP" altLang="en-US" smtClean="0"/>
              <a:pPr>
                <a:defRPr/>
              </a:pPr>
              <a:t>2025/9/10</a:t>
            </a:fld>
            <a:endParaRPr lang="ja-JP" altLang="en-US" sz="1800">
              <a:solidFill>
                <a:schemeClr val="tx1"/>
              </a:solidFill>
            </a:endParaRPr>
          </a:p>
        </p:txBody>
      </p:sp>
      <p:sp>
        <p:nvSpPr>
          <p:cNvPr id="6" name="フッター プレースホルダー 5">
            <a:extLst>
              <a:ext uri="{FF2B5EF4-FFF2-40B4-BE49-F238E27FC236}">
                <a16:creationId xmlns:a16="http://schemas.microsoft.com/office/drawing/2014/main" id="{9105C7C7-66BF-4E5A-9698-48F4386BA0AC}"/>
              </a:ext>
            </a:extLst>
          </p:cNvPr>
          <p:cNvSpPr>
            <a:spLocks noGrp="1"/>
          </p:cNvSpPr>
          <p:nvPr>
            <p:ph type="ftr" sz="quarter" idx="11"/>
          </p:nvPr>
        </p:nvSpPr>
        <p:spPr/>
        <p:txBody>
          <a:bodyPr/>
          <a:lstStyle/>
          <a:p>
            <a:pPr>
              <a:defRPr/>
            </a:pPr>
            <a:endParaRPr lang="ja-JP" altLang="ja-JP"/>
          </a:p>
        </p:txBody>
      </p:sp>
      <p:sp>
        <p:nvSpPr>
          <p:cNvPr id="7" name="スライド番号プレースホルダー 6">
            <a:extLst>
              <a:ext uri="{FF2B5EF4-FFF2-40B4-BE49-F238E27FC236}">
                <a16:creationId xmlns:a16="http://schemas.microsoft.com/office/drawing/2014/main" id="{243C569A-4323-466F-AA29-91FE89563C6B}"/>
              </a:ext>
            </a:extLst>
          </p:cNvPr>
          <p:cNvSpPr>
            <a:spLocks noGrp="1"/>
          </p:cNvSpPr>
          <p:nvPr>
            <p:ph type="sldNum" sz="quarter" idx="12"/>
          </p:nvPr>
        </p:nvSpPr>
        <p:spPr/>
        <p:txBody>
          <a:bodyPr/>
          <a:lstStyle/>
          <a:p>
            <a:pPr>
              <a:defRPr/>
            </a:pPr>
            <a:fld id="{89E7228F-84C8-4FAE-A2ED-02A4BA5DB43E}"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2874220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B968BCA-8874-4C60-9381-DD81588DC092}"/>
              </a:ext>
            </a:extLst>
          </p:cNvPr>
          <p:cNvSpPr>
            <a:spLocks noGrp="1"/>
          </p:cNvSpPr>
          <p:nvPr>
            <p:ph type="title"/>
          </p:nvPr>
        </p:nvSpPr>
        <p:spPr>
          <a:xfrm>
            <a:off x="520712" y="569241"/>
            <a:ext cx="6520220" cy="2066590"/>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432D81E-635F-40C0-8FC3-62D84D2E8021}"/>
              </a:ext>
            </a:extLst>
          </p:cNvPr>
          <p:cNvSpPr>
            <a:spLocks noGrp="1"/>
          </p:cNvSpPr>
          <p:nvPr>
            <p:ph type="body" idx="1"/>
          </p:nvPr>
        </p:nvSpPr>
        <p:spPr>
          <a:xfrm>
            <a:off x="520712" y="2620980"/>
            <a:ext cx="3198097" cy="1284502"/>
          </a:xfrm>
        </p:spPr>
        <p:txBody>
          <a:bodyPr anchor="b"/>
          <a:lstStyle>
            <a:lvl1pPr marL="0" indent="0">
              <a:buNone/>
              <a:defRPr sz="1488" b="1"/>
            </a:lvl1pPr>
            <a:lvl2pPr marL="283510" indent="0">
              <a:buNone/>
              <a:defRPr sz="1240" b="1"/>
            </a:lvl2pPr>
            <a:lvl3pPr marL="567019" indent="0">
              <a:buNone/>
              <a:defRPr sz="1116" b="1"/>
            </a:lvl3pPr>
            <a:lvl4pPr marL="850529" indent="0">
              <a:buNone/>
              <a:defRPr sz="992" b="1"/>
            </a:lvl4pPr>
            <a:lvl5pPr marL="1134039" indent="0">
              <a:buNone/>
              <a:defRPr sz="992" b="1"/>
            </a:lvl5pPr>
            <a:lvl6pPr marL="1417549" indent="0">
              <a:buNone/>
              <a:defRPr sz="992" b="1"/>
            </a:lvl6pPr>
            <a:lvl7pPr marL="1701058" indent="0">
              <a:buNone/>
              <a:defRPr sz="992" b="1"/>
            </a:lvl7pPr>
            <a:lvl8pPr marL="1984568" indent="0">
              <a:buNone/>
              <a:defRPr sz="992" b="1"/>
            </a:lvl8pPr>
            <a:lvl9pPr marL="2268078" indent="0">
              <a:buNone/>
              <a:defRPr sz="992"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18356152-9972-4A02-82AF-3B1221F8A69A}"/>
              </a:ext>
            </a:extLst>
          </p:cNvPr>
          <p:cNvSpPr>
            <a:spLocks noGrp="1"/>
          </p:cNvSpPr>
          <p:nvPr>
            <p:ph sz="half" idx="2"/>
          </p:nvPr>
        </p:nvSpPr>
        <p:spPr>
          <a:xfrm>
            <a:off x="520712" y="3905482"/>
            <a:ext cx="3198097" cy="5744375"/>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9DBCFA90-69D0-43CA-B9C8-EC1CCBA1E865}"/>
              </a:ext>
            </a:extLst>
          </p:cNvPr>
          <p:cNvSpPr>
            <a:spLocks noGrp="1"/>
          </p:cNvSpPr>
          <p:nvPr>
            <p:ph type="body" sz="quarter" idx="3"/>
          </p:nvPr>
        </p:nvSpPr>
        <p:spPr>
          <a:xfrm>
            <a:off x="3827085" y="2620980"/>
            <a:ext cx="3213847" cy="1284502"/>
          </a:xfrm>
        </p:spPr>
        <p:txBody>
          <a:bodyPr anchor="b"/>
          <a:lstStyle>
            <a:lvl1pPr marL="0" indent="0">
              <a:buNone/>
              <a:defRPr sz="1488" b="1"/>
            </a:lvl1pPr>
            <a:lvl2pPr marL="283510" indent="0">
              <a:buNone/>
              <a:defRPr sz="1240" b="1"/>
            </a:lvl2pPr>
            <a:lvl3pPr marL="567019" indent="0">
              <a:buNone/>
              <a:defRPr sz="1116" b="1"/>
            </a:lvl3pPr>
            <a:lvl4pPr marL="850529" indent="0">
              <a:buNone/>
              <a:defRPr sz="992" b="1"/>
            </a:lvl4pPr>
            <a:lvl5pPr marL="1134039" indent="0">
              <a:buNone/>
              <a:defRPr sz="992" b="1"/>
            </a:lvl5pPr>
            <a:lvl6pPr marL="1417549" indent="0">
              <a:buNone/>
              <a:defRPr sz="992" b="1"/>
            </a:lvl6pPr>
            <a:lvl7pPr marL="1701058" indent="0">
              <a:buNone/>
              <a:defRPr sz="992" b="1"/>
            </a:lvl7pPr>
            <a:lvl8pPr marL="1984568" indent="0">
              <a:buNone/>
              <a:defRPr sz="992" b="1"/>
            </a:lvl8pPr>
            <a:lvl9pPr marL="2268078" indent="0">
              <a:buNone/>
              <a:defRPr sz="992"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04B8B8A2-7595-4FC0-90A6-F4101CF7D521}"/>
              </a:ext>
            </a:extLst>
          </p:cNvPr>
          <p:cNvSpPr>
            <a:spLocks noGrp="1"/>
          </p:cNvSpPr>
          <p:nvPr>
            <p:ph sz="quarter" idx="4"/>
          </p:nvPr>
        </p:nvSpPr>
        <p:spPr>
          <a:xfrm>
            <a:off x="3827085" y="3905482"/>
            <a:ext cx="3213847" cy="5744375"/>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9F26DEC3-3475-480B-AEEC-7B126D3038B7}"/>
              </a:ext>
            </a:extLst>
          </p:cNvPr>
          <p:cNvSpPr>
            <a:spLocks noGrp="1"/>
          </p:cNvSpPr>
          <p:nvPr>
            <p:ph type="dt" sz="half" idx="10"/>
          </p:nvPr>
        </p:nvSpPr>
        <p:spPr/>
        <p:txBody>
          <a:bodyPr/>
          <a:lstStyle/>
          <a:p>
            <a:pPr>
              <a:defRPr/>
            </a:pPr>
            <a:fld id="{A5861FEA-1BE4-4962-8DDE-A5D55E7527A9}" type="datetime1">
              <a:rPr lang="ja-JP" altLang="en-US" smtClean="0"/>
              <a:pPr>
                <a:defRPr/>
              </a:pPr>
              <a:t>2025/9/10</a:t>
            </a:fld>
            <a:endParaRPr lang="ja-JP" altLang="en-US" sz="1800">
              <a:solidFill>
                <a:schemeClr val="tx1"/>
              </a:solidFill>
            </a:endParaRPr>
          </a:p>
        </p:txBody>
      </p:sp>
      <p:sp>
        <p:nvSpPr>
          <p:cNvPr id="8" name="フッター プレースホルダー 7">
            <a:extLst>
              <a:ext uri="{FF2B5EF4-FFF2-40B4-BE49-F238E27FC236}">
                <a16:creationId xmlns:a16="http://schemas.microsoft.com/office/drawing/2014/main" id="{1479D804-F8FE-49F9-B0E5-286E9F0D11E2}"/>
              </a:ext>
            </a:extLst>
          </p:cNvPr>
          <p:cNvSpPr>
            <a:spLocks noGrp="1"/>
          </p:cNvSpPr>
          <p:nvPr>
            <p:ph type="ftr" sz="quarter" idx="11"/>
          </p:nvPr>
        </p:nvSpPr>
        <p:spPr/>
        <p:txBody>
          <a:bodyPr/>
          <a:lstStyle/>
          <a:p>
            <a:pPr>
              <a:defRPr/>
            </a:pPr>
            <a:endParaRPr lang="ja-JP" altLang="ja-JP"/>
          </a:p>
        </p:txBody>
      </p:sp>
      <p:sp>
        <p:nvSpPr>
          <p:cNvPr id="9" name="スライド番号プレースホルダー 8">
            <a:extLst>
              <a:ext uri="{FF2B5EF4-FFF2-40B4-BE49-F238E27FC236}">
                <a16:creationId xmlns:a16="http://schemas.microsoft.com/office/drawing/2014/main" id="{2697BE42-E8F8-47CB-9598-2131BD997702}"/>
              </a:ext>
            </a:extLst>
          </p:cNvPr>
          <p:cNvSpPr>
            <a:spLocks noGrp="1"/>
          </p:cNvSpPr>
          <p:nvPr>
            <p:ph type="sldNum" sz="quarter" idx="12"/>
          </p:nvPr>
        </p:nvSpPr>
        <p:spPr/>
        <p:txBody>
          <a:bodyPr/>
          <a:lstStyle/>
          <a:p>
            <a:pPr>
              <a:defRPr/>
            </a:pPr>
            <a:fld id="{A7843B40-6466-4FC6-B59C-19E25D6395DD}"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2375818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9515882-24AA-4A8D-8BE3-29F9343756E2}"/>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10E03419-A934-4310-B6E1-7CEC9B682720}"/>
              </a:ext>
            </a:extLst>
          </p:cNvPr>
          <p:cNvSpPr>
            <a:spLocks noGrp="1"/>
          </p:cNvSpPr>
          <p:nvPr>
            <p:ph type="dt" sz="half" idx="10"/>
          </p:nvPr>
        </p:nvSpPr>
        <p:spPr/>
        <p:txBody>
          <a:bodyPr/>
          <a:lstStyle/>
          <a:p>
            <a:pPr>
              <a:defRPr/>
            </a:pPr>
            <a:fld id="{3BC3B54A-4984-489F-9AD9-FFA51C931E4D}" type="datetime1">
              <a:rPr lang="ja-JP" altLang="en-US" smtClean="0"/>
              <a:pPr>
                <a:defRPr/>
              </a:pPr>
              <a:t>2025/9/10</a:t>
            </a:fld>
            <a:endParaRPr lang="ja-JP" altLang="en-US" sz="1800">
              <a:solidFill>
                <a:schemeClr val="tx1"/>
              </a:solidFill>
            </a:endParaRPr>
          </a:p>
        </p:txBody>
      </p:sp>
      <p:sp>
        <p:nvSpPr>
          <p:cNvPr id="4" name="フッター プレースホルダー 3">
            <a:extLst>
              <a:ext uri="{FF2B5EF4-FFF2-40B4-BE49-F238E27FC236}">
                <a16:creationId xmlns:a16="http://schemas.microsoft.com/office/drawing/2014/main" id="{DB3659B4-F9E6-4D38-8389-21BBE5FB6B3E}"/>
              </a:ext>
            </a:extLst>
          </p:cNvPr>
          <p:cNvSpPr>
            <a:spLocks noGrp="1"/>
          </p:cNvSpPr>
          <p:nvPr>
            <p:ph type="ftr" sz="quarter" idx="11"/>
          </p:nvPr>
        </p:nvSpPr>
        <p:spPr/>
        <p:txBody>
          <a:bodyPr/>
          <a:lstStyle/>
          <a:p>
            <a:pPr>
              <a:defRPr/>
            </a:pPr>
            <a:endParaRPr lang="ja-JP" altLang="ja-JP"/>
          </a:p>
        </p:txBody>
      </p:sp>
      <p:sp>
        <p:nvSpPr>
          <p:cNvPr id="5" name="スライド番号プレースホルダー 4">
            <a:extLst>
              <a:ext uri="{FF2B5EF4-FFF2-40B4-BE49-F238E27FC236}">
                <a16:creationId xmlns:a16="http://schemas.microsoft.com/office/drawing/2014/main" id="{F1AE6EE0-DA21-448A-ADC5-355F8A2FC3C2}"/>
              </a:ext>
            </a:extLst>
          </p:cNvPr>
          <p:cNvSpPr>
            <a:spLocks noGrp="1"/>
          </p:cNvSpPr>
          <p:nvPr>
            <p:ph type="sldNum" sz="quarter" idx="12"/>
          </p:nvPr>
        </p:nvSpPr>
        <p:spPr/>
        <p:txBody>
          <a:bodyPr/>
          <a:lstStyle/>
          <a:p>
            <a:pPr>
              <a:defRPr/>
            </a:pPr>
            <a:fld id="{2C1808FF-C502-478B-A7FB-5CF5249A89C9}"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694645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7B65430E-3C7B-42F6-9A3C-9705CFFCE9DD}"/>
              </a:ext>
            </a:extLst>
          </p:cNvPr>
          <p:cNvSpPr>
            <a:spLocks noGrp="1"/>
          </p:cNvSpPr>
          <p:nvPr>
            <p:ph type="dt" sz="half" idx="10"/>
          </p:nvPr>
        </p:nvSpPr>
        <p:spPr/>
        <p:txBody>
          <a:bodyPr/>
          <a:lstStyle/>
          <a:p>
            <a:pPr>
              <a:defRPr/>
            </a:pPr>
            <a:fld id="{6AF2FB7D-6622-44BB-8443-AAE9ABD04C2A}" type="datetime1">
              <a:rPr lang="ja-JP" altLang="en-US" smtClean="0"/>
              <a:pPr>
                <a:defRPr/>
              </a:pPr>
              <a:t>2025/9/10</a:t>
            </a:fld>
            <a:endParaRPr lang="ja-JP" altLang="en-US" sz="1800">
              <a:solidFill>
                <a:schemeClr val="tx1"/>
              </a:solidFill>
            </a:endParaRPr>
          </a:p>
        </p:txBody>
      </p:sp>
      <p:sp>
        <p:nvSpPr>
          <p:cNvPr id="3" name="フッター プレースホルダー 2">
            <a:extLst>
              <a:ext uri="{FF2B5EF4-FFF2-40B4-BE49-F238E27FC236}">
                <a16:creationId xmlns:a16="http://schemas.microsoft.com/office/drawing/2014/main" id="{B7927902-1C62-4DCA-81AD-0C4CE607468F}"/>
              </a:ext>
            </a:extLst>
          </p:cNvPr>
          <p:cNvSpPr>
            <a:spLocks noGrp="1"/>
          </p:cNvSpPr>
          <p:nvPr>
            <p:ph type="ftr" sz="quarter" idx="11"/>
          </p:nvPr>
        </p:nvSpPr>
        <p:spPr/>
        <p:txBody>
          <a:bodyPr/>
          <a:lstStyle/>
          <a:p>
            <a:pPr>
              <a:defRPr/>
            </a:pPr>
            <a:endParaRPr lang="ja-JP" altLang="ja-JP"/>
          </a:p>
        </p:txBody>
      </p:sp>
      <p:sp>
        <p:nvSpPr>
          <p:cNvPr id="4" name="スライド番号プレースホルダー 3">
            <a:extLst>
              <a:ext uri="{FF2B5EF4-FFF2-40B4-BE49-F238E27FC236}">
                <a16:creationId xmlns:a16="http://schemas.microsoft.com/office/drawing/2014/main" id="{8ED8D529-0C4F-45B7-BE37-BD032245EBE8}"/>
              </a:ext>
            </a:extLst>
          </p:cNvPr>
          <p:cNvSpPr>
            <a:spLocks noGrp="1"/>
          </p:cNvSpPr>
          <p:nvPr>
            <p:ph type="sldNum" sz="quarter" idx="12"/>
          </p:nvPr>
        </p:nvSpPr>
        <p:spPr/>
        <p:txBody>
          <a:bodyPr/>
          <a:lstStyle/>
          <a:p>
            <a:pPr>
              <a:defRPr/>
            </a:pPr>
            <a:fld id="{1929A675-E67B-4B29-86A3-5ACA98E69B30}"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781068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AE5765C-D65B-4115-BC5E-4E6E96793FC9}"/>
              </a:ext>
            </a:extLst>
          </p:cNvPr>
          <p:cNvSpPr>
            <a:spLocks noGrp="1"/>
          </p:cNvSpPr>
          <p:nvPr>
            <p:ph type="title"/>
          </p:nvPr>
        </p:nvSpPr>
        <p:spPr>
          <a:xfrm>
            <a:off x="520712" y="712788"/>
            <a:ext cx="2438192" cy="2494756"/>
          </a:xfrm>
        </p:spPr>
        <p:txBody>
          <a:bodyPr anchor="b"/>
          <a:lstStyle>
            <a:lvl1pPr>
              <a:defRPr sz="1984"/>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E4EE91A-4F8D-4665-8A0B-FD097A7E6E02}"/>
              </a:ext>
            </a:extLst>
          </p:cNvPr>
          <p:cNvSpPr>
            <a:spLocks noGrp="1"/>
          </p:cNvSpPr>
          <p:nvPr>
            <p:ph idx="1"/>
          </p:nvPr>
        </p:nvSpPr>
        <p:spPr>
          <a:xfrm>
            <a:off x="3213847" y="1539424"/>
            <a:ext cx="3827085" cy="7598117"/>
          </a:xfrm>
        </p:spPr>
        <p:txBody>
          <a:bodyPr/>
          <a:lstStyle>
            <a:lvl1pPr>
              <a:defRPr sz="1984"/>
            </a:lvl1pPr>
            <a:lvl2pPr>
              <a:defRPr sz="1736"/>
            </a:lvl2pPr>
            <a:lvl3pPr>
              <a:defRPr sz="1488"/>
            </a:lvl3pPr>
            <a:lvl4pPr>
              <a:defRPr sz="1240"/>
            </a:lvl4pPr>
            <a:lvl5pPr>
              <a:defRPr sz="1240"/>
            </a:lvl5pPr>
            <a:lvl6pPr>
              <a:defRPr sz="1240"/>
            </a:lvl6pPr>
            <a:lvl7pPr>
              <a:defRPr sz="1240"/>
            </a:lvl7pPr>
            <a:lvl8pPr>
              <a:defRPr sz="1240"/>
            </a:lvl8pPr>
            <a:lvl9pPr>
              <a:defRPr sz="124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C73FA8DF-1049-4632-80FE-CC600DC6F475}"/>
              </a:ext>
            </a:extLst>
          </p:cNvPr>
          <p:cNvSpPr>
            <a:spLocks noGrp="1"/>
          </p:cNvSpPr>
          <p:nvPr>
            <p:ph type="body" sz="half" idx="2"/>
          </p:nvPr>
        </p:nvSpPr>
        <p:spPr>
          <a:xfrm>
            <a:off x="520712" y="3207544"/>
            <a:ext cx="2438192" cy="5942372"/>
          </a:xfrm>
        </p:spPr>
        <p:txBody>
          <a:bodyPr/>
          <a:lstStyle>
            <a:lvl1pPr marL="0" indent="0">
              <a:buNone/>
              <a:defRPr sz="992"/>
            </a:lvl1pPr>
            <a:lvl2pPr marL="283510" indent="0">
              <a:buNone/>
              <a:defRPr sz="868"/>
            </a:lvl2pPr>
            <a:lvl3pPr marL="567019" indent="0">
              <a:buNone/>
              <a:defRPr sz="744"/>
            </a:lvl3pPr>
            <a:lvl4pPr marL="850529" indent="0">
              <a:buNone/>
              <a:defRPr sz="620"/>
            </a:lvl4pPr>
            <a:lvl5pPr marL="1134039" indent="0">
              <a:buNone/>
              <a:defRPr sz="620"/>
            </a:lvl5pPr>
            <a:lvl6pPr marL="1417549" indent="0">
              <a:buNone/>
              <a:defRPr sz="620"/>
            </a:lvl6pPr>
            <a:lvl7pPr marL="1701058" indent="0">
              <a:buNone/>
              <a:defRPr sz="620"/>
            </a:lvl7pPr>
            <a:lvl8pPr marL="1984568" indent="0">
              <a:buNone/>
              <a:defRPr sz="620"/>
            </a:lvl8pPr>
            <a:lvl9pPr marL="2268078" indent="0">
              <a:buNone/>
              <a:defRPr sz="62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FB11BB9A-0820-44B4-BFA8-3FDE2399686C}"/>
              </a:ext>
            </a:extLst>
          </p:cNvPr>
          <p:cNvSpPr>
            <a:spLocks noGrp="1"/>
          </p:cNvSpPr>
          <p:nvPr>
            <p:ph type="dt" sz="half" idx="10"/>
          </p:nvPr>
        </p:nvSpPr>
        <p:spPr/>
        <p:txBody>
          <a:bodyPr/>
          <a:lstStyle/>
          <a:p>
            <a:pPr>
              <a:defRPr/>
            </a:pPr>
            <a:fld id="{20FF1BBD-CBC7-4959-8351-5A736CE0938B}" type="datetime1">
              <a:rPr lang="ja-JP" altLang="en-US" smtClean="0"/>
              <a:pPr>
                <a:defRPr/>
              </a:pPr>
              <a:t>2025/9/10</a:t>
            </a:fld>
            <a:endParaRPr lang="ja-JP" altLang="en-US" sz="1800">
              <a:solidFill>
                <a:schemeClr val="tx1"/>
              </a:solidFill>
            </a:endParaRPr>
          </a:p>
        </p:txBody>
      </p:sp>
      <p:sp>
        <p:nvSpPr>
          <p:cNvPr id="6" name="フッター プレースホルダー 5">
            <a:extLst>
              <a:ext uri="{FF2B5EF4-FFF2-40B4-BE49-F238E27FC236}">
                <a16:creationId xmlns:a16="http://schemas.microsoft.com/office/drawing/2014/main" id="{025FBB28-F40C-4F04-945E-2F2229181B55}"/>
              </a:ext>
            </a:extLst>
          </p:cNvPr>
          <p:cNvSpPr>
            <a:spLocks noGrp="1"/>
          </p:cNvSpPr>
          <p:nvPr>
            <p:ph type="ftr" sz="quarter" idx="11"/>
          </p:nvPr>
        </p:nvSpPr>
        <p:spPr/>
        <p:txBody>
          <a:bodyPr/>
          <a:lstStyle/>
          <a:p>
            <a:pPr>
              <a:defRPr/>
            </a:pPr>
            <a:endParaRPr lang="ja-JP" altLang="ja-JP"/>
          </a:p>
        </p:txBody>
      </p:sp>
      <p:sp>
        <p:nvSpPr>
          <p:cNvPr id="7" name="スライド番号プレースホルダー 6">
            <a:extLst>
              <a:ext uri="{FF2B5EF4-FFF2-40B4-BE49-F238E27FC236}">
                <a16:creationId xmlns:a16="http://schemas.microsoft.com/office/drawing/2014/main" id="{1DBC153E-4078-4944-8621-77EAE1AD5697}"/>
              </a:ext>
            </a:extLst>
          </p:cNvPr>
          <p:cNvSpPr>
            <a:spLocks noGrp="1"/>
          </p:cNvSpPr>
          <p:nvPr>
            <p:ph type="sldNum" sz="quarter" idx="12"/>
          </p:nvPr>
        </p:nvSpPr>
        <p:spPr/>
        <p:txBody>
          <a:bodyPr/>
          <a:lstStyle/>
          <a:p>
            <a:pPr>
              <a:defRPr/>
            </a:pPr>
            <a:fld id="{260A148F-D910-440E-A062-BA2BA1E8A13C}"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7771353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7C295AE-62A7-4B93-9DB0-72B48E7E7F0E}"/>
              </a:ext>
            </a:extLst>
          </p:cNvPr>
          <p:cNvSpPr>
            <a:spLocks noGrp="1"/>
          </p:cNvSpPr>
          <p:nvPr>
            <p:ph type="title"/>
          </p:nvPr>
        </p:nvSpPr>
        <p:spPr>
          <a:xfrm>
            <a:off x="520712" y="712788"/>
            <a:ext cx="2438192" cy="2494756"/>
          </a:xfrm>
        </p:spPr>
        <p:txBody>
          <a:bodyPr anchor="b"/>
          <a:lstStyle>
            <a:lvl1pPr>
              <a:defRPr sz="1984"/>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E1BE1D47-AC6B-4606-8806-B68E6871ED88}"/>
              </a:ext>
            </a:extLst>
          </p:cNvPr>
          <p:cNvSpPr>
            <a:spLocks noGrp="1"/>
          </p:cNvSpPr>
          <p:nvPr>
            <p:ph type="pic" idx="1"/>
          </p:nvPr>
        </p:nvSpPr>
        <p:spPr>
          <a:xfrm>
            <a:off x="3213847" y="1539424"/>
            <a:ext cx="3827085" cy="7598117"/>
          </a:xfrm>
        </p:spPr>
        <p:txBody>
          <a:bodyPr/>
          <a:lstStyle>
            <a:lvl1pPr marL="0" indent="0">
              <a:buNone/>
              <a:defRPr sz="1984"/>
            </a:lvl1pPr>
            <a:lvl2pPr marL="283510" indent="0">
              <a:buNone/>
              <a:defRPr sz="1736"/>
            </a:lvl2pPr>
            <a:lvl3pPr marL="567019" indent="0">
              <a:buNone/>
              <a:defRPr sz="1488"/>
            </a:lvl3pPr>
            <a:lvl4pPr marL="850529" indent="0">
              <a:buNone/>
              <a:defRPr sz="1240"/>
            </a:lvl4pPr>
            <a:lvl5pPr marL="1134039" indent="0">
              <a:buNone/>
              <a:defRPr sz="1240"/>
            </a:lvl5pPr>
            <a:lvl6pPr marL="1417549" indent="0">
              <a:buNone/>
              <a:defRPr sz="1240"/>
            </a:lvl6pPr>
            <a:lvl7pPr marL="1701058" indent="0">
              <a:buNone/>
              <a:defRPr sz="1240"/>
            </a:lvl7pPr>
            <a:lvl8pPr marL="1984568" indent="0">
              <a:buNone/>
              <a:defRPr sz="1240"/>
            </a:lvl8pPr>
            <a:lvl9pPr marL="2268078" indent="0">
              <a:buNone/>
              <a:defRPr sz="1240"/>
            </a:lvl9pPr>
          </a:lstStyle>
          <a:p>
            <a:endParaRPr kumimoji="1" lang="ja-JP" altLang="en-US"/>
          </a:p>
        </p:txBody>
      </p:sp>
      <p:sp>
        <p:nvSpPr>
          <p:cNvPr id="4" name="テキスト プレースホルダー 3">
            <a:extLst>
              <a:ext uri="{FF2B5EF4-FFF2-40B4-BE49-F238E27FC236}">
                <a16:creationId xmlns:a16="http://schemas.microsoft.com/office/drawing/2014/main" id="{EA7F224A-27F7-4938-94E2-04890D82C992}"/>
              </a:ext>
            </a:extLst>
          </p:cNvPr>
          <p:cNvSpPr>
            <a:spLocks noGrp="1"/>
          </p:cNvSpPr>
          <p:nvPr>
            <p:ph type="body" sz="half" idx="2"/>
          </p:nvPr>
        </p:nvSpPr>
        <p:spPr>
          <a:xfrm>
            <a:off x="520712" y="3207544"/>
            <a:ext cx="2438192" cy="5942372"/>
          </a:xfrm>
        </p:spPr>
        <p:txBody>
          <a:bodyPr/>
          <a:lstStyle>
            <a:lvl1pPr marL="0" indent="0">
              <a:buNone/>
              <a:defRPr sz="992"/>
            </a:lvl1pPr>
            <a:lvl2pPr marL="283510" indent="0">
              <a:buNone/>
              <a:defRPr sz="868"/>
            </a:lvl2pPr>
            <a:lvl3pPr marL="567019" indent="0">
              <a:buNone/>
              <a:defRPr sz="744"/>
            </a:lvl3pPr>
            <a:lvl4pPr marL="850529" indent="0">
              <a:buNone/>
              <a:defRPr sz="620"/>
            </a:lvl4pPr>
            <a:lvl5pPr marL="1134039" indent="0">
              <a:buNone/>
              <a:defRPr sz="620"/>
            </a:lvl5pPr>
            <a:lvl6pPr marL="1417549" indent="0">
              <a:buNone/>
              <a:defRPr sz="620"/>
            </a:lvl6pPr>
            <a:lvl7pPr marL="1701058" indent="0">
              <a:buNone/>
              <a:defRPr sz="620"/>
            </a:lvl7pPr>
            <a:lvl8pPr marL="1984568" indent="0">
              <a:buNone/>
              <a:defRPr sz="620"/>
            </a:lvl8pPr>
            <a:lvl9pPr marL="2268078" indent="0">
              <a:buNone/>
              <a:defRPr sz="62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FF8EB07B-C5A9-4ADF-BDCF-20DE6528FBEE}"/>
              </a:ext>
            </a:extLst>
          </p:cNvPr>
          <p:cNvSpPr>
            <a:spLocks noGrp="1"/>
          </p:cNvSpPr>
          <p:nvPr>
            <p:ph type="dt" sz="half" idx="10"/>
          </p:nvPr>
        </p:nvSpPr>
        <p:spPr/>
        <p:txBody>
          <a:bodyPr/>
          <a:lstStyle/>
          <a:p>
            <a:pPr>
              <a:defRPr/>
            </a:pPr>
            <a:fld id="{79992FBA-136A-4615-B42B-1BCBDE2F7E83}" type="datetime1">
              <a:rPr lang="ja-JP" altLang="en-US" smtClean="0"/>
              <a:pPr>
                <a:defRPr/>
              </a:pPr>
              <a:t>2025/9/10</a:t>
            </a:fld>
            <a:endParaRPr lang="ja-JP" altLang="en-US" sz="1800">
              <a:solidFill>
                <a:schemeClr val="tx1"/>
              </a:solidFill>
            </a:endParaRPr>
          </a:p>
        </p:txBody>
      </p:sp>
      <p:sp>
        <p:nvSpPr>
          <p:cNvPr id="6" name="フッター プレースホルダー 5">
            <a:extLst>
              <a:ext uri="{FF2B5EF4-FFF2-40B4-BE49-F238E27FC236}">
                <a16:creationId xmlns:a16="http://schemas.microsoft.com/office/drawing/2014/main" id="{85162FA9-D4A4-4ABC-B43E-C34743F25A8A}"/>
              </a:ext>
            </a:extLst>
          </p:cNvPr>
          <p:cNvSpPr>
            <a:spLocks noGrp="1"/>
          </p:cNvSpPr>
          <p:nvPr>
            <p:ph type="ftr" sz="quarter" idx="11"/>
          </p:nvPr>
        </p:nvSpPr>
        <p:spPr/>
        <p:txBody>
          <a:bodyPr/>
          <a:lstStyle/>
          <a:p>
            <a:pPr>
              <a:defRPr/>
            </a:pPr>
            <a:endParaRPr lang="ja-JP" altLang="ja-JP"/>
          </a:p>
        </p:txBody>
      </p:sp>
      <p:sp>
        <p:nvSpPr>
          <p:cNvPr id="7" name="スライド番号プレースホルダー 6">
            <a:extLst>
              <a:ext uri="{FF2B5EF4-FFF2-40B4-BE49-F238E27FC236}">
                <a16:creationId xmlns:a16="http://schemas.microsoft.com/office/drawing/2014/main" id="{5EF2B1F1-6E62-489A-BA5B-ED0C773B69C0}"/>
              </a:ext>
            </a:extLst>
          </p:cNvPr>
          <p:cNvSpPr>
            <a:spLocks noGrp="1"/>
          </p:cNvSpPr>
          <p:nvPr>
            <p:ph type="sldNum" sz="quarter" idx="12"/>
          </p:nvPr>
        </p:nvSpPr>
        <p:spPr/>
        <p:txBody>
          <a:bodyPr/>
          <a:lstStyle/>
          <a:p>
            <a:pPr>
              <a:defRPr/>
            </a:pPr>
            <a:fld id="{54E4DEFA-BC6D-47E7-A9BE-A61E139C1845}"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3262113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FCE9D5E3-302B-4950-858C-D0BAD377D1A6}"/>
              </a:ext>
            </a:extLst>
          </p:cNvPr>
          <p:cNvSpPr>
            <a:spLocks noGrp="1"/>
          </p:cNvSpPr>
          <p:nvPr>
            <p:ph type="title"/>
          </p:nvPr>
        </p:nvSpPr>
        <p:spPr>
          <a:xfrm>
            <a:off x="519728" y="569241"/>
            <a:ext cx="6520220" cy="206659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7068D9A-F7EA-48E6-A3F8-01885A65FBC9}"/>
              </a:ext>
            </a:extLst>
          </p:cNvPr>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5A58DFC-2333-40EF-8396-BCD9A9E1D4E8}"/>
              </a:ext>
            </a:extLst>
          </p:cNvPr>
          <p:cNvSpPr>
            <a:spLocks noGrp="1"/>
          </p:cNvSpPr>
          <p:nvPr>
            <p:ph type="dt" sz="half" idx="2"/>
          </p:nvPr>
        </p:nvSpPr>
        <p:spPr>
          <a:xfrm>
            <a:off x="519728" y="9909727"/>
            <a:ext cx="1700927" cy="569240"/>
          </a:xfrm>
          <a:prstGeom prst="rect">
            <a:avLst/>
          </a:prstGeom>
        </p:spPr>
        <p:txBody>
          <a:bodyPr vert="horz" lIns="91440" tIns="45720" rIns="91440" bIns="45720" rtlCol="0" anchor="ctr"/>
          <a:lstStyle>
            <a:lvl1pPr algn="l">
              <a:defRPr sz="744">
                <a:solidFill>
                  <a:schemeClr val="tx1">
                    <a:tint val="75000"/>
                  </a:schemeClr>
                </a:solidFill>
              </a:defRPr>
            </a:lvl1pPr>
          </a:lstStyle>
          <a:p>
            <a:pPr>
              <a:defRPr/>
            </a:pPr>
            <a:fld id="{54CA1D40-5B34-4B97-9DA7-D2C4F69DF1E9}" type="datetime1">
              <a:rPr lang="ja-JP" altLang="en-US" smtClean="0"/>
              <a:pPr>
                <a:defRPr/>
              </a:pPr>
              <a:t>2025/9/10</a:t>
            </a:fld>
            <a:endParaRPr lang="ja-JP" altLang="en-US" sz="1800">
              <a:solidFill>
                <a:schemeClr val="tx1"/>
              </a:solidFill>
            </a:endParaRPr>
          </a:p>
        </p:txBody>
      </p:sp>
      <p:sp>
        <p:nvSpPr>
          <p:cNvPr id="5" name="フッター プレースホルダー 4">
            <a:extLst>
              <a:ext uri="{FF2B5EF4-FFF2-40B4-BE49-F238E27FC236}">
                <a16:creationId xmlns:a16="http://schemas.microsoft.com/office/drawing/2014/main" id="{27DDA7A9-B965-4B3C-8A5F-E82B2C2C95E5}"/>
              </a:ext>
            </a:extLst>
          </p:cNvPr>
          <p:cNvSpPr>
            <a:spLocks noGrp="1"/>
          </p:cNvSpPr>
          <p:nvPr>
            <p:ph type="ftr" sz="quarter" idx="3"/>
          </p:nvPr>
        </p:nvSpPr>
        <p:spPr>
          <a:xfrm>
            <a:off x="2504143" y="9909727"/>
            <a:ext cx="2551390" cy="569240"/>
          </a:xfrm>
          <a:prstGeom prst="rect">
            <a:avLst/>
          </a:prstGeom>
        </p:spPr>
        <p:txBody>
          <a:bodyPr vert="horz" lIns="91440" tIns="45720" rIns="91440" bIns="45720" rtlCol="0" anchor="ctr"/>
          <a:lstStyle>
            <a:lvl1pPr algn="ctr">
              <a:defRPr sz="744">
                <a:solidFill>
                  <a:schemeClr val="tx1">
                    <a:tint val="75000"/>
                  </a:schemeClr>
                </a:solidFill>
              </a:defRPr>
            </a:lvl1pPr>
          </a:lstStyle>
          <a:p>
            <a:pPr>
              <a:defRPr/>
            </a:pPr>
            <a:endParaRPr lang="ja-JP" altLang="ja-JP"/>
          </a:p>
        </p:txBody>
      </p:sp>
      <p:sp>
        <p:nvSpPr>
          <p:cNvPr id="6" name="スライド番号プレースホルダー 5">
            <a:extLst>
              <a:ext uri="{FF2B5EF4-FFF2-40B4-BE49-F238E27FC236}">
                <a16:creationId xmlns:a16="http://schemas.microsoft.com/office/drawing/2014/main" id="{7EFECB6D-2D00-4244-8EA9-0525E72D44C9}"/>
              </a:ext>
            </a:extLst>
          </p:cNvPr>
          <p:cNvSpPr>
            <a:spLocks noGrp="1"/>
          </p:cNvSpPr>
          <p:nvPr>
            <p:ph type="sldNum" sz="quarter" idx="4"/>
          </p:nvPr>
        </p:nvSpPr>
        <p:spPr>
          <a:xfrm>
            <a:off x="5339020" y="9909727"/>
            <a:ext cx="1700927" cy="569240"/>
          </a:xfrm>
          <a:prstGeom prst="rect">
            <a:avLst/>
          </a:prstGeom>
        </p:spPr>
        <p:txBody>
          <a:bodyPr vert="horz" lIns="91440" tIns="45720" rIns="91440" bIns="45720" rtlCol="0" anchor="ctr"/>
          <a:lstStyle>
            <a:lvl1pPr algn="r">
              <a:defRPr sz="744">
                <a:solidFill>
                  <a:schemeClr val="tx1">
                    <a:tint val="75000"/>
                  </a:schemeClr>
                </a:solidFill>
              </a:defRPr>
            </a:lvl1pPr>
          </a:lstStyle>
          <a:p>
            <a:pPr>
              <a:defRPr/>
            </a:pPr>
            <a:fld id="{9E078727-E0AB-4F16-9ECA-F98D7E720520}"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3248627215"/>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hf sldNum="0" hdr="0" ftr="0"/>
  <p:txStyles>
    <p:titleStyle>
      <a:lvl1pPr algn="l" defTabSz="567019" rtl="0" eaLnBrk="1" latinLnBrk="0" hangingPunct="1">
        <a:lnSpc>
          <a:spcPct val="90000"/>
        </a:lnSpc>
        <a:spcBef>
          <a:spcPct val="0"/>
        </a:spcBef>
        <a:buNone/>
        <a:defRPr kumimoji="1" sz="2728" kern="1200">
          <a:solidFill>
            <a:schemeClr val="tx1"/>
          </a:solidFill>
          <a:latin typeface="+mj-lt"/>
          <a:ea typeface="+mj-ea"/>
          <a:cs typeface="+mj-cs"/>
        </a:defRPr>
      </a:lvl1pPr>
    </p:titleStyle>
    <p:bodyStyle>
      <a:lvl1pPr marL="141755" indent="-141755" algn="l" defTabSz="567019" rtl="0" eaLnBrk="1" latinLnBrk="0" hangingPunct="1">
        <a:lnSpc>
          <a:spcPct val="90000"/>
        </a:lnSpc>
        <a:spcBef>
          <a:spcPts val="620"/>
        </a:spcBef>
        <a:buFont typeface="Arial" panose="020B0604020202020204" pitchFamily="34" charset="0"/>
        <a:buChar char="•"/>
        <a:defRPr kumimoji="1" sz="1736" kern="1200">
          <a:solidFill>
            <a:schemeClr val="tx1"/>
          </a:solidFill>
          <a:latin typeface="+mn-lt"/>
          <a:ea typeface="+mn-ea"/>
          <a:cs typeface="+mn-cs"/>
        </a:defRPr>
      </a:lvl1pPr>
      <a:lvl2pPr marL="425265" indent="-141755" algn="l" defTabSz="567019" rtl="0" eaLnBrk="1" latinLnBrk="0" hangingPunct="1">
        <a:lnSpc>
          <a:spcPct val="90000"/>
        </a:lnSpc>
        <a:spcBef>
          <a:spcPts val="310"/>
        </a:spcBef>
        <a:buFont typeface="Arial" panose="020B0604020202020204" pitchFamily="34" charset="0"/>
        <a:buChar char="•"/>
        <a:defRPr kumimoji="1" sz="1488" kern="1200">
          <a:solidFill>
            <a:schemeClr val="tx1"/>
          </a:solidFill>
          <a:latin typeface="+mn-lt"/>
          <a:ea typeface="+mn-ea"/>
          <a:cs typeface="+mn-cs"/>
        </a:defRPr>
      </a:lvl2pPr>
      <a:lvl3pPr marL="708774" indent="-141755" algn="l" defTabSz="567019" rtl="0" eaLnBrk="1" latinLnBrk="0" hangingPunct="1">
        <a:lnSpc>
          <a:spcPct val="90000"/>
        </a:lnSpc>
        <a:spcBef>
          <a:spcPts val="310"/>
        </a:spcBef>
        <a:buFont typeface="Arial" panose="020B0604020202020204" pitchFamily="34" charset="0"/>
        <a:buChar char="•"/>
        <a:defRPr kumimoji="1" sz="1240" kern="1200">
          <a:solidFill>
            <a:schemeClr val="tx1"/>
          </a:solidFill>
          <a:latin typeface="+mn-lt"/>
          <a:ea typeface="+mn-ea"/>
          <a:cs typeface="+mn-cs"/>
        </a:defRPr>
      </a:lvl3pPr>
      <a:lvl4pPr marL="992284" indent="-141755" algn="l" defTabSz="567019" rtl="0" eaLnBrk="1" latinLnBrk="0" hangingPunct="1">
        <a:lnSpc>
          <a:spcPct val="90000"/>
        </a:lnSpc>
        <a:spcBef>
          <a:spcPts val="310"/>
        </a:spcBef>
        <a:buFont typeface="Arial" panose="020B0604020202020204" pitchFamily="34" charset="0"/>
        <a:buChar char="•"/>
        <a:defRPr kumimoji="1" sz="1116" kern="1200">
          <a:solidFill>
            <a:schemeClr val="tx1"/>
          </a:solidFill>
          <a:latin typeface="+mn-lt"/>
          <a:ea typeface="+mn-ea"/>
          <a:cs typeface="+mn-cs"/>
        </a:defRPr>
      </a:lvl4pPr>
      <a:lvl5pPr marL="1275794" indent="-141755" algn="l" defTabSz="567019" rtl="0" eaLnBrk="1" latinLnBrk="0" hangingPunct="1">
        <a:lnSpc>
          <a:spcPct val="90000"/>
        </a:lnSpc>
        <a:spcBef>
          <a:spcPts val="310"/>
        </a:spcBef>
        <a:buFont typeface="Arial" panose="020B0604020202020204" pitchFamily="34" charset="0"/>
        <a:buChar char="•"/>
        <a:defRPr kumimoji="1" sz="1116" kern="1200">
          <a:solidFill>
            <a:schemeClr val="tx1"/>
          </a:solidFill>
          <a:latin typeface="+mn-lt"/>
          <a:ea typeface="+mn-ea"/>
          <a:cs typeface="+mn-cs"/>
        </a:defRPr>
      </a:lvl5pPr>
      <a:lvl6pPr marL="1559303" indent="-141755" algn="l" defTabSz="567019" rtl="0" eaLnBrk="1" latinLnBrk="0" hangingPunct="1">
        <a:lnSpc>
          <a:spcPct val="90000"/>
        </a:lnSpc>
        <a:spcBef>
          <a:spcPts val="310"/>
        </a:spcBef>
        <a:buFont typeface="Arial" panose="020B0604020202020204" pitchFamily="34" charset="0"/>
        <a:buChar char="•"/>
        <a:defRPr kumimoji="1" sz="1116" kern="1200">
          <a:solidFill>
            <a:schemeClr val="tx1"/>
          </a:solidFill>
          <a:latin typeface="+mn-lt"/>
          <a:ea typeface="+mn-ea"/>
          <a:cs typeface="+mn-cs"/>
        </a:defRPr>
      </a:lvl6pPr>
      <a:lvl7pPr marL="1842813" indent="-141755" algn="l" defTabSz="567019" rtl="0" eaLnBrk="1" latinLnBrk="0" hangingPunct="1">
        <a:lnSpc>
          <a:spcPct val="90000"/>
        </a:lnSpc>
        <a:spcBef>
          <a:spcPts val="310"/>
        </a:spcBef>
        <a:buFont typeface="Arial" panose="020B0604020202020204" pitchFamily="34" charset="0"/>
        <a:buChar char="•"/>
        <a:defRPr kumimoji="1" sz="1116" kern="1200">
          <a:solidFill>
            <a:schemeClr val="tx1"/>
          </a:solidFill>
          <a:latin typeface="+mn-lt"/>
          <a:ea typeface="+mn-ea"/>
          <a:cs typeface="+mn-cs"/>
        </a:defRPr>
      </a:lvl7pPr>
      <a:lvl8pPr marL="2126323" indent="-141755" algn="l" defTabSz="567019" rtl="0" eaLnBrk="1" latinLnBrk="0" hangingPunct="1">
        <a:lnSpc>
          <a:spcPct val="90000"/>
        </a:lnSpc>
        <a:spcBef>
          <a:spcPts val="310"/>
        </a:spcBef>
        <a:buFont typeface="Arial" panose="020B0604020202020204" pitchFamily="34" charset="0"/>
        <a:buChar char="•"/>
        <a:defRPr kumimoji="1" sz="1116" kern="1200">
          <a:solidFill>
            <a:schemeClr val="tx1"/>
          </a:solidFill>
          <a:latin typeface="+mn-lt"/>
          <a:ea typeface="+mn-ea"/>
          <a:cs typeface="+mn-cs"/>
        </a:defRPr>
      </a:lvl8pPr>
      <a:lvl9pPr marL="2409833" indent="-141755" algn="l" defTabSz="567019" rtl="0" eaLnBrk="1" latinLnBrk="0" hangingPunct="1">
        <a:lnSpc>
          <a:spcPct val="90000"/>
        </a:lnSpc>
        <a:spcBef>
          <a:spcPts val="310"/>
        </a:spcBef>
        <a:buFont typeface="Arial" panose="020B0604020202020204" pitchFamily="34" charset="0"/>
        <a:buChar char="•"/>
        <a:defRPr kumimoji="1" sz="1116" kern="1200">
          <a:solidFill>
            <a:schemeClr val="tx1"/>
          </a:solidFill>
          <a:latin typeface="+mn-lt"/>
          <a:ea typeface="+mn-ea"/>
          <a:cs typeface="+mn-cs"/>
        </a:defRPr>
      </a:lvl9pPr>
    </p:bodyStyle>
    <p:otherStyle>
      <a:defPPr>
        <a:defRPr lang="ja-JP"/>
      </a:defPPr>
      <a:lvl1pPr marL="0" algn="l" defTabSz="567019" rtl="0" eaLnBrk="1" latinLnBrk="0" hangingPunct="1">
        <a:defRPr kumimoji="1" sz="1116" kern="1200">
          <a:solidFill>
            <a:schemeClr val="tx1"/>
          </a:solidFill>
          <a:latin typeface="+mn-lt"/>
          <a:ea typeface="+mn-ea"/>
          <a:cs typeface="+mn-cs"/>
        </a:defRPr>
      </a:lvl1pPr>
      <a:lvl2pPr marL="283510" algn="l" defTabSz="567019" rtl="0" eaLnBrk="1" latinLnBrk="0" hangingPunct="1">
        <a:defRPr kumimoji="1" sz="1116" kern="1200">
          <a:solidFill>
            <a:schemeClr val="tx1"/>
          </a:solidFill>
          <a:latin typeface="+mn-lt"/>
          <a:ea typeface="+mn-ea"/>
          <a:cs typeface="+mn-cs"/>
        </a:defRPr>
      </a:lvl2pPr>
      <a:lvl3pPr marL="567019" algn="l" defTabSz="567019" rtl="0" eaLnBrk="1" latinLnBrk="0" hangingPunct="1">
        <a:defRPr kumimoji="1" sz="1116" kern="1200">
          <a:solidFill>
            <a:schemeClr val="tx1"/>
          </a:solidFill>
          <a:latin typeface="+mn-lt"/>
          <a:ea typeface="+mn-ea"/>
          <a:cs typeface="+mn-cs"/>
        </a:defRPr>
      </a:lvl3pPr>
      <a:lvl4pPr marL="850529" algn="l" defTabSz="567019" rtl="0" eaLnBrk="1" latinLnBrk="0" hangingPunct="1">
        <a:defRPr kumimoji="1" sz="1116" kern="1200">
          <a:solidFill>
            <a:schemeClr val="tx1"/>
          </a:solidFill>
          <a:latin typeface="+mn-lt"/>
          <a:ea typeface="+mn-ea"/>
          <a:cs typeface="+mn-cs"/>
        </a:defRPr>
      </a:lvl4pPr>
      <a:lvl5pPr marL="1134039" algn="l" defTabSz="567019" rtl="0" eaLnBrk="1" latinLnBrk="0" hangingPunct="1">
        <a:defRPr kumimoji="1" sz="1116" kern="1200">
          <a:solidFill>
            <a:schemeClr val="tx1"/>
          </a:solidFill>
          <a:latin typeface="+mn-lt"/>
          <a:ea typeface="+mn-ea"/>
          <a:cs typeface="+mn-cs"/>
        </a:defRPr>
      </a:lvl5pPr>
      <a:lvl6pPr marL="1417549" algn="l" defTabSz="567019" rtl="0" eaLnBrk="1" latinLnBrk="0" hangingPunct="1">
        <a:defRPr kumimoji="1" sz="1116" kern="1200">
          <a:solidFill>
            <a:schemeClr val="tx1"/>
          </a:solidFill>
          <a:latin typeface="+mn-lt"/>
          <a:ea typeface="+mn-ea"/>
          <a:cs typeface="+mn-cs"/>
        </a:defRPr>
      </a:lvl6pPr>
      <a:lvl7pPr marL="1701058" algn="l" defTabSz="567019" rtl="0" eaLnBrk="1" latinLnBrk="0" hangingPunct="1">
        <a:defRPr kumimoji="1" sz="1116" kern="1200">
          <a:solidFill>
            <a:schemeClr val="tx1"/>
          </a:solidFill>
          <a:latin typeface="+mn-lt"/>
          <a:ea typeface="+mn-ea"/>
          <a:cs typeface="+mn-cs"/>
        </a:defRPr>
      </a:lvl7pPr>
      <a:lvl8pPr marL="1984568" algn="l" defTabSz="567019" rtl="0" eaLnBrk="1" latinLnBrk="0" hangingPunct="1">
        <a:defRPr kumimoji="1" sz="1116" kern="1200">
          <a:solidFill>
            <a:schemeClr val="tx1"/>
          </a:solidFill>
          <a:latin typeface="+mn-lt"/>
          <a:ea typeface="+mn-ea"/>
          <a:cs typeface="+mn-cs"/>
        </a:defRPr>
      </a:lvl8pPr>
      <a:lvl9pPr marL="2268078" algn="l" defTabSz="567019" rtl="0" eaLnBrk="1" latinLnBrk="0" hangingPunct="1">
        <a:defRPr kumimoji="1" sz="111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g"/><Relationship Id="rId13" Type="http://schemas.openxmlformats.org/officeDocument/2006/relationships/image" Target="../media/image10.jpeg"/><Relationship Id="rId3" Type="http://schemas.microsoft.com/office/2007/relationships/hdphoto" Target="../media/hdphoto1.wdp"/><Relationship Id="rId7" Type="http://schemas.openxmlformats.org/officeDocument/2006/relationships/image" Target="../media/image4.png"/><Relationship Id="rId12"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https://qr.quel.jp/tmp/a522df6578971b176d6ea4d0392a1581a9d568cd.png" TargetMode="External"/><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jpeg"/><Relationship Id="rId4" Type="http://schemas.openxmlformats.org/officeDocument/2006/relationships/image" Target="../media/image2.png"/><Relationship Id="rId9" Type="http://schemas.openxmlformats.org/officeDocument/2006/relationships/image" Target="../media/image6.jp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4.png"/><Relationship Id="rId3" Type="http://schemas.microsoft.com/office/2007/relationships/hdphoto" Target="../media/hdphoto1.wdp"/><Relationship Id="rId7" Type="http://schemas.openxmlformats.org/officeDocument/2006/relationships/image" Target="../media/image11.png"/><Relationship Id="rId12"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https://qr.quel.jp/tmp/a522df6578971b176d6ea4d0392a1581a9d568cd.png" TargetMode="External"/><Relationship Id="rId11" Type="http://schemas.openxmlformats.org/officeDocument/2006/relationships/image" Target="../media/image14.jpeg"/><Relationship Id="rId5" Type="http://schemas.openxmlformats.org/officeDocument/2006/relationships/image" Target="../media/image3.png"/><Relationship Id="rId15" Type="http://schemas.openxmlformats.org/officeDocument/2006/relationships/image" Target="../media/image17.png"/><Relationship Id="rId10" Type="http://schemas.openxmlformats.org/officeDocument/2006/relationships/image" Target="../media/image5.jpg"/><Relationship Id="rId4" Type="http://schemas.openxmlformats.org/officeDocument/2006/relationships/image" Target="../media/image2.png"/><Relationship Id="rId9" Type="http://schemas.openxmlformats.org/officeDocument/2006/relationships/image" Target="../media/image13.png"/><Relationship Id="rId1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図 38">
            <a:extLst>
              <a:ext uri="{FF2B5EF4-FFF2-40B4-BE49-F238E27FC236}">
                <a16:creationId xmlns:a16="http://schemas.microsoft.com/office/drawing/2014/main" id="{DB130AA2-C528-4A79-8CC1-FADB749F64F8}"/>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tretch>
            <a:fillRect/>
          </a:stretch>
        </p:blipFill>
        <p:spPr>
          <a:xfrm>
            <a:off x="0" y="0"/>
            <a:ext cx="7559675" cy="2419582"/>
          </a:xfrm>
          <a:prstGeom prst="rect">
            <a:avLst/>
          </a:prstGeom>
        </p:spPr>
      </p:pic>
      <p:sp>
        <p:nvSpPr>
          <p:cNvPr id="64" name="正方形/長方形 63">
            <a:extLst>
              <a:ext uri="{FF2B5EF4-FFF2-40B4-BE49-F238E27FC236}">
                <a16:creationId xmlns:a16="http://schemas.microsoft.com/office/drawing/2014/main" id="{99F9ED1D-3502-4863-A018-B446E01C3F9B}"/>
              </a:ext>
            </a:extLst>
          </p:cNvPr>
          <p:cNvSpPr/>
          <p:nvPr/>
        </p:nvSpPr>
        <p:spPr>
          <a:xfrm>
            <a:off x="406355" y="2570096"/>
            <a:ext cx="6754327" cy="188942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WordArt 177">
            <a:extLst>
              <a:ext uri="{FF2B5EF4-FFF2-40B4-BE49-F238E27FC236}">
                <a16:creationId xmlns:a16="http://schemas.microsoft.com/office/drawing/2014/main" id="{EB8F218D-1E4C-4351-A89A-21FC7282CCD7}"/>
              </a:ext>
            </a:extLst>
          </p:cNvPr>
          <p:cNvSpPr>
            <a:spLocks noChangeArrowheads="1" noChangeShapeType="1" noTextEdit="1"/>
          </p:cNvSpPr>
          <p:nvPr/>
        </p:nvSpPr>
        <p:spPr bwMode="auto">
          <a:xfrm>
            <a:off x="3395028" y="9916754"/>
            <a:ext cx="2272030" cy="150504"/>
          </a:xfrm>
          <a:prstGeom prst="rect">
            <a:avLst/>
          </a:prstGeom>
          <a:extLst>
            <a:ext uri="{91240B29-F687-4F45-9708-019B960494DF}">
              <a14:hiddenLine xmlns:a14="http://schemas.microsoft.com/office/drawing/2010/main" w="57150">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3600" kern="10" spc="0" dirty="0">
                <a:ln>
                  <a:noFill/>
                </a:ln>
                <a:solidFill>
                  <a:srgbClr val="404040"/>
                </a:solidFill>
                <a:effectLst/>
                <a:latin typeface="ヒラギノ角ゴ5" panose="020B0500000000000000" pitchFamily="50" charset="-128"/>
                <a:ea typeface="ヒラギノ角ゴ5" panose="020B0500000000000000" pitchFamily="50" charset="-128"/>
              </a:rPr>
              <a:t>https://www.applied.ne.jp/rs/</a:t>
            </a:r>
            <a:endParaRPr lang="ja-JP" altLang="en-US" sz="3600" kern="10" spc="0" dirty="0">
              <a:ln>
                <a:noFill/>
              </a:ln>
              <a:solidFill>
                <a:srgbClr val="404040"/>
              </a:solidFill>
              <a:effectLst/>
              <a:latin typeface="ヒラギノ角ゴ5" panose="020B0500000000000000" pitchFamily="50" charset="-128"/>
              <a:ea typeface="ヒラギノ角ゴ5" panose="020B0500000000000000" pitchFamily="50" charset="-128"/>
            </a:endParaRPr>
          </a:p>
        </p:txBody>
      </p:sp>
      <p:sp>
        <p:nvSpPr>
          <p:cNvPr id="3" name="WordArt 178">
            <a:extLst>
              <a:ext uri="{FF2B5EF4-FFF2-40B4-BE49-F238E27FC236}">
                <a16:creationId xmlns:a16="http://schemas.microsoft.com/office/drawing/2014/main" id="{30F85EE9-A86B-41F2-9820-0E36FEF00569}"/>
              </a:ext>
            </a:extLst>
          </p:cNvPr>
          <p:cNvSpPr>
            <a:spLocks noChangeArrowheads="1" noChangeShapeType="1" noTextEdit="1"/>
          </p:cNvSpPr>
          <p:nvPr/>
        </p:nvSpPr>
        <p:spPr bwMode="auto">
          <a:xfrm>
            <a:off x="3395028" y="10132033"/>
            <a:ext cx="443865" cy="139074"/>
          </a:xfrm>
          <a:prstGeom prst="rect">
            <a:avLst/>
          </a:prstGeom>
          <a:extLst>
            <a:ext uri="{91240B29-F687-4F45-9708-019B960494DF}">
              <a14:hiddenLine xmlns:a14="http://schemas.microsoft.com/office/drawing/2010/main" w="7620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404040"/>
                </a:solidFill>
                <a:effectLst/>
                <a:latin typeface="ヒラギノ角ゴ5" panose="020B0500000000000000" pitchFamily="50" charset="-128"/>
                <a:ea typeface="ヒラギノ角ゴ5" panose="020B0500000000000000" pitchFamily="50" charset="-128"/>
              </a:rPr>
              <a:t>または</a:t>
            </a:r>
          </a:p>
        </p:txBody>
      </p:sp>
      <p:pic>
        <p:nvPicPr>
          <p:cNvPr id="4" name="Picture 179">
            <a:extLst>
              <a:ext uri="{FF2B5EF4-FFF2-40B4-BE49-F238E27FC236}">
                <a16:creationId xmlns:a16="http://schemas.microsoft.com/office/drawing/2014/main" id="{6BCF9073-6DBD-4BD7-89CE-838453D6EB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06838" y="10095200"/>
            <a:ext cx="1892300" cy="47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WordArt 180">
            <a:extLst>
              <a:ext uri="{FF2B5EF4-FFF2-40B4-BE49-F238E27FC236}">
                <a16:creationId xmlns:a16="http://schemas.microsoft.com/office/drawing/2014/main" id="{2F5342A9-0830-482F-A044-863DB9F05946}"/>
              </a:ext>
            </a:extLst>
          </p:cNvPr>
          <p:cNvSpPr>
            <a:spLocks noChangeArrowheads="1" noChangeShapeType="1" noTextEdit="1"/>
          </p:cNvSpPr>
          <p:nvPr/>
        </p:nvSpPr>
        <p:spPr bwMode="auto">
          <a:xfrm>
            <a:off x="4282123" y="10165690"/>
            <a:ext cx="834390" cy="108592"/>
          </a:xfrm>
          <a:prstGeom prst="rect">
            <a:avLst/>
          </a:prstGeom>
          <a:extLst>
            <a:ext uri="{91240B29-F687-4F45-9708-019B960494DF}">
              <a14:hiddenLine xmlns:a14="http://schemas.microsoft.com/office/drawing/2010/main" w="76200">
                <a:solidFill>
                  <a:srgbClr val="FF0066"/>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800" kern="10" spc="0">
                <a:ln>
                  <a:noFill/>
                </a:ln>
                <a:solidFill>
                  <a:srgbClr val="333333"/>
                </a:solidFill>
                <a:effectLst/>
                <a:latin typeface="メイリオ" panose="020B0604030504040204" pitchFamily="50" charset="-128"/>
                <a:ea typeface="メイリオ" panose="020B0604030504040204" pitchFamily="50" charset="-128"/>
              </a:rPr>
              <a:t>アプライド </a:t>
            </a:r>
            <a:r>
              <a:rPr lang="en-US" altLang="ja-JP" sz="1800" kern="10" spc="0">
                <a:ln>
                  <a:noFill/>
                </a:ln>
                <a:solidFill>
                  <a:srgbClr val="333333"/>
                </a:solidFill>
                <a:effectLst/>
                <a:latin typeface="メイリオ" panose="020B0604030504040204" pitchFamily="50" charset="-128"/>
                <a:ea typeface="メイリオ" panose="020B0604030504040204" pitchFamily="50" charset="-128"/>
              </a:rPr>
              <a:t>Biz</a:t>
            </a:r>
            <a:endParaRPr lang="ja-JP" altLang="en-US" sz="1800" kern="10" spc="0">
              <a:ln>
                <a:noFill/>
              </a:ln>
              <a:solidFill>
                <a:srgbClr val="333333"/>
              </a:solidFill>
              <a:effectLst/>
              <a:latin typeface="メイリオ" panose="020B0604030504040204" pitchFamily="50" charset="-128"/>
              <a:ea typeface="メイリオ" panose="020B0604030504040204" pitchFamily="50" charset="-128"/>
            </a:endParaRPr>
          </a:p>
        </p:txBody>
      </p:sp>
      <p:pic>
        <p:nvPicPr>
          <p:cNvPr id="6" name="Picture 181">
            <a:extLst>
              <a:ext uri="{FF2B5EF4-FFF2-40B4-BE49-F238E27FC236}">
                <a16:creationId xmlns:a16="http://schemas.microsoft.com/office/drawing/2014/main" id="{3912E400-04C3-4442-BF06-5745FA1B2776}"/>
              </a:ext>
            </a:extLst>
          </p:cNvPr>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5841683" y="9873571"/>
            <a:ext cx="499745" cy="499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182">
            <a:extLst>
              <a:ext uri="{FF2B5EF4-FFF2-40B4-BE49-F238E27FC236}">
                <a16:creationId xmlns:a16="http://schemas.microsoft.com/office/drawing/2014/main" id="{22602972-7967-449B-9CFC-7B5CE3CC9ECC}"/>
              </a:ext>
            </a:extLst>
          </p:cNvPr>
          <p:cNvGrpSpPr>
            <a:grpSpLocks/>
          </p:cNvGrpSpPr>
          <p:nvPr/>
        </p:nvGrpSpPr>
        <p:grpSpPr bwMode="auto">
          <a:xfrm>
            <a:off x="1276668" y="9936440"/>
            <a:ext cx="1924050" cy="370863"/>
            <a:chOff x="1415" y="3999"/>
            <a:chExt cx="8197" cy="1580"/>
          </a:xfrm>
        </p:grpSpPr>
        <p:sp>
          <p:nvSpPr>
            <p:cNvPr id="8" name="AutoShape 183">
              <a:extLst>
                <a:ext uri="{FF2B5EF4-FFF2-40B4-BE49-F238E27FC236}">
                  <a16:creationId xmlns:a16="http://schemas.microsoft.com/office/drawing/2014/main" id="{C79EFC9A-ADF1-408E-8A68-3954A7C542A1}"/>
                </a:ext>
              </a:extLst>
            </p:cNvPr>
            <p:cNvSpPr>
              <a:spLocks noChangeArrowheads="1"/>
            </p:cNvSpPr>
            <p:nvPr/>
          </p:nvSpPr>
          <p:spPr bwMode="auto">
            <a:xfrm>
              <a:off x="1415" y="3999"/>
              <a:ext cx="1749" cy="1553"/>
            </a:xfrm>
            <a:prstGeom prst="roundRect">
              <a:avLst>
                <a:gd name="adj" fmla="val 14167"/>
              </a:avLst>
            </a:prstGeom>
            <a:solidFill>
              <a:srgbClr val="002060"/>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endParaRPr lang="ja-JP" altLang="en-US"/>
            </a:p>
          </p:txBody>
        </p:sp>
        <p:grpSp>
          <p:nvGrpSpPr>
            <p:cNvPr id="9" name="Group 184">
              <a:extLst>
                <a:ext uri="{FF2B5EF4-FFF2-40B4-BE49-F238E27FC236}">
                  <a16:creationId xmlns:a16="http://schemas.microsoft.com/office/drawing/2014/main" id="{182386CA-494F-44B4-9C41-F8B07E95D2B5}"/>
                </a:ext>
              </a:extLst>
            </p:cNvPr>
            <p:cNvGrpSpPr>
              <a:grpSpLocks/>
            </p:cNvGrpSpPr>
            <p:nvPr/>
          </p:nvGrpSpPr>
          <p:grpSpPr bwMode="auto">
            <a:xfrm>
              <a:off x="3584" y="4007"/>
              <a:ext cx="6028" cy="1179"/>
              <a:chOff x="3528" y="3992"/>
              <a:chExt cx="6256" cy="1224"/>
            </a:xfrm>
          </p:grpSpPr>
          <p:sp>
            <p:nvSpPr>
              <p:cNvPr id="28" name="Freeform 185">
                <a:extLst>
                  <a:ext uri="{FF2B5EF4-FFF2-40B4-BE49-F238E27FC236}">
                    <a16:creationId xmlns:a16="http://schemas.microsoft.com/office/drawing/2014/main" id="{079E0FE4-9732-4A0F-9DE1-1BE0326E014E}"/>
                  </a:ext>
                </a:extLst>
              </p:cNvPr>
              <p:cNvSpPr>
                <a:spLocks noChangeAspect="1"/>
              </p:cNvSpPr>
              <p:nvPr/>
            </p:nvSpPr>
            <p:spPr bwMode="auto">
              <a:xfrm>
                <a:off x="3528" y="4087"/>
                <a:ext cx="1166" cy="1117"/>
              </a:xfrm>
              <a:custGeom>
                <a:avLst/>
                <a:gdLst>
                  <a:gd name="T0" fmla="*/ 171 w 171"/>
                  <a:gd name="T1" fmla="*/ 0 h 164"/>
                  <a:gd name="T2" fmla="*/ 152 w 171"/>
                  <a:gd name="T3" fmla="*/ 0 h 164"/>
                  <a:gd name="T4" fmla="*/ 1 w 171"/>
                  <a:gd name="T5" fmla="*/ 0 h 164"/>
                  <a:gd name="T6" fmla="*/ 1 w 171"/>
                  <a:gd name="T7" fmla="*/ 38 h 164"/>
                  <a:gd name="T8" fmla="*/ 131 w 171"/>
                  <a:gd name="T9" fmla="*/ 38 h 164"/>
                  <a:gd name="T10" fmla="*/ 88 w 171"/>
                  <a:gd name="T11" fmla="*/ 80 h 164"/>
                  <a:gd name="T12" fmla="*/ 90 w 171"/>
                  <a:gd name="T13" fmla="*/ 50 h 164"/>
                  <a:gd name="T14" fmla="*/ 50 w 171"/>
                  <a:gd name="T15" fmla="*/ 50 h 164"/>
                  <a:gd name="T16" fmla="*/ 31 w 171"/>
                  <a:gd name="T17" fmla="*/ 112 h 164"/>
                  <a:gd name="T18" fmla="*/ 0 w 171"/>
                  <a:gd name="T19" fmla="*/ 124 h 164"/>
                  <a:gd name="T20" fmla="*/ 0 w 171"/>
                  <a:gd name="T21" fmla="*/ 164 h 164"/>
                  <a:gd name="T22" fmla="*/ 60 w 171"/>
                  <a:gd name="T23" fmla="*/ 140 h 164"/>
                  <a:gd name="T24" fmla="*/ 76 w 171"/>
                  <a:gd name="T25" fmla="*/ 117 h 164"/>
                  <a:gd name="T26" fmla="*/ 76 w 171"/>
                  <a:gd name="T27" fmla="*/ 119 h 164"/>
                  <a:gd name="T28" fmla="*/ 142 w 171"/>
                  <a:gd name="T29" fmla="*/ 93 h 164"/>
                  <a:gd name="T30" fmla="*/ 171 w 171"/>
                  <a:gd name="T31" fmla="*/ 18 h 164"/>
                  <a:gd name="T32" fmla="*/ 171 w 171"/>
                  <a:gd name="T3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1" h="164">
                    <a:moveTo>
                      <a:pt x="171" y="0"/>
                    </a:moveTo>
                    <a:cubicBezTo>
                      <a:pt x="152" y="0"/>
                      <a:pt x="152" y="0"/>
                      <a:pt x="152" y="0"/>
                    </a:cubicBezTo>
                    <a:cubicBezTo>
                      <a:pt x="1" y="0"/>
                      <a:pt x="1" y="0"/>
                      <a:pt x="1" y="0"/>
                    </a:cubicBezTo>
                    <a:cubicBezTo>
                      <a:pt x="1" y="38"/>
                      <a:pt x="1" y="38"/>
                      <a:pt x="1" y="38"/>
                    </a:cubicBezTo>
                    <a:cubicBezTo>
                      <a:pt x="1" y="38"/>
                      <a:pt x="99" y="38"/>
                      <a:pt x="131" y="38"/>
                    </a:cubicBezTo>
                    <a:cubicBezTo>
                      <a:pt x="127" y="54"/>
                      <a:pt x="116" y="75"/>
                      <a:pt x="88" y="80"/>
                    </a:cubicBezTo>
                    <a:cubicBezTo>
                      <a:pt x="90" y="63"/>
                      <a:pt x="90" y="51"/>
                      <a:pt x="90" y="50"/>
                    </a:cubicBezTo>
                    <a:cubicBezTo>
                      <a:pt x="50" y="50"/>
                      <a:pt x="50" y="50"/>
                      <a:pt x="50" y="50"/>
                    </a:cubicBezTo>
                    <a:cubicBezTo>
                      <a:pt x="50" y="61"/>
                      <a:pt x="47" y="95"/>
                      <a:pt x="31" y="112"/>
                    </a:cubicBezTo>
                    <a:cubicBezTo>
                      <a:pt x="23" y="120"/>
                      <a:pt x="13" y="124"/>
                      <a:pt x="0" y="124"/>
                    </a:cubicBezTo>
                    <a:cubicBezTo>
                      <a:pt x="0" y="164"/>
                      <a:pt x="0" y="164"/>
                      <a:pt x="0" y="164"/>
                    </a:cubicBezTo>
                    <a:cubicBezTo>
                      <a:pt x="24" y="164"/>
                      <a:pt x="45" y="156"/>
                      <a:pt x="60" y="140"/>
                    </a:cubicBezTo>
                    <a:cubicBezTo>
                      <a:pt x="67" y="133"/>
                      <a:pt x="72" y="125"/>
                      <a:pt x="76" y="117"/>
                    </a:cubicBezTo>
                    <a:cubicBezTo>
                      <a:pt x="76" y="119"/>
                      <a:pt x="76" y="119"/>
                      <a:pt x="76" y="119"/>
                    </a:cubicBezTo>
                    <a:cubicBezTo>
                      <a:pt x="103" y="119"/>
                      <a:pt x="125" y="110"/>
                      <a:pt x="142" y="93"/>
                    </a:cubicBezTo>
                    <a:cubicBezTo>
                      <a:pt x="171" y="64"/>
                      <a:pt x="171" y="20"/>
                      <a:pt x="171" y="18"/>
                    </a:cubicBezTo>
                    <a:lnTo>
                      <a:pt x="171" y="0"/>
                    </a:ln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Freeform 186">
                <a:extLst>
                  <a:ext uri="{FF2B5EF4-FFF2-40B4-BE49-F238E27FC236}">
                    <a16:creationId xmlns:a16="http://schemas.microsoft.com/office/drawing/2014/main" id="{117081D7-EDD8-472D-A092-C518714B20DC}"/>
                  </a:ext>
                </a:extLst>
              </p:cNvPr>
              <p:cNvSpPr>
                <a:spLocks noChangeAspect="1"/>
              </p:cNvSpPr>
              <p:nvPr/>
            </p:nvSpPr>
            <p:spPr bwMode="auto">
              <a:xfrm>
                <a:off x="4809" y="4121"/>
                <a:ext cx="1139" cy="1076"/>
              </a:xfrm>
              <a:custGeom>
                <a:avLst/>
                <a:gdLst>
                  <a:gd name="T0" fmla="*/ 153 w 167"/>
                  <a:gd name="T1" fmla="*/ 38 h 158"/>
                  <a:gd name="T2" fmla="*/ 124 w 167"/>
                  <a:gd name="T3" fmla="*/ 8 h 158"/>
                  <a:gd name="T4" fmla="*/ 125 w 167"/>
                  <a:gd name="T5" fmla="*/ 0 h 158"/>
                  <a:gd name="T6" fmla="*/ 0 w 167"/>
                  <a:gd name="T7" fmla="*/ 0 h 158"/>
                  <a:gd name="T8" fmla="*/ 0 w 167"/>
                  <a:gd name="T9" fmla="*/ 38 h 158"/>
                  <a:gd name="T10" fmla="*/ 129 w 167"/>
                  <a:gd name="T11" fmla="*/ 38 h 158"/>
                  <a:gd name="T12" fmla="*/ 109 w 167"/>
                  <a:gd name="T13" fmla="*/ 86 h 158"/>
                  <a:gd name="T14" fmla="*/ 17 w 167"/>
                  <a:gd name="T15" fmla="*/ 120 h 158"/>
                  <a:gd name="T16" fmla="*/ 17 w 167"/>
                  <a:gd name="T17" fmla="*/ 158 h 158"/>
                  <a:gd name="T18" fmla="*/ 138 w 167"/>
                  <a:gd name="T19" fmla="*/ 110 h 158"/>
                  <a:gd name="T20" fmla="*/ 167 w 167"/>
                  <a:gd name="T21" fmla="*/ 34 h 158"/>
                  <a:gd name="T22" fmla="*/ 153 w 167"/>
                  <a:gd name="T23" fmla="*/ 3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7" h="158">
                    <a:moveTo>
                      <a:pt x="153" y="38"/>
                    </a:moveTo>
                    <a:cubicBezTo>
                      <a:pt x="137" y="38"/>
                      <a:pt x="124" y="24"/>
                      <a:pt x="124" y="8"/>
                    </a:cubicBezTo>
                    <a:cubicBezTo>
                      <a:pt x="124" y="5"/>
                      <a:pt x="124" y="3"/>
                      <a:pt x="125" y="0"/>
                    </a:cubicBezTo>
                    <a:cubicBezTo>
                      <a:pt x="0" y="0"/>
                      <a:pt x="0" y="0"/>
                      <a:pt x="0" y="0"/>
                    </a:cubicBezTo>
                    <a:cubicBezTo>
                      <a:pt x="0" y="38"/>
                      <a:pt x="0" y="38"/>
                      <a:pt x="0" y="38"/>
                    </a:cubicBezTo>
                    <a:cubicBezTo>
                      <a:pt x="0" y="38"/>
                      <a:pt x="99" y="38"/>
                      <a:pt x="129" y="38"/>
                    </a:cubicBezTo>
                    <a:cubicBezTo>
                      <a:pt x="127" y="51"/>
                      <a:pt x="122" y="70"/>
                      <a:pt x="109" y="86"/>
                    </a:cubicBezTo>
                    <a:cubicBezTo>
                      <a:pt x="91" y="108"/>
                      <a:pt x="59" y="120"/>
                      <a:pt x="17" y="120"/>
                    </a:cubicBezTo>
                    <a:cubicBezTo>
                      <a:pt x="17" y="158"/>
                      <a:pt x="17" y="158"/>
                      <a:pt x="17" y="158"/>
                    </a:cubicBezTo>
                    <a:cubicBezTo>
                      <a:pt x="70" y="158"/>
                      <a:pt x="113" y="141"/>
                      <a:pt x="138" y="110"/>
                    </a:cubicBezTo>
                    <a:cubicBezTo>
                      <a:pt x="160" y="84"/>
                      <a:pt x="166" y="53"/>
                      <a:pt x="167" y="34"/>
                    </a:cubicBezTo>
                    <a:cubicBezTo>
                      <a:pt x="163" y="36"/>
                      <a:pt x="158" y="38"/>
                      <a:pt x="153" y="38"/>
                    </a:cubicBez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187">
                <a:extLst>
                  <a:ext uri="{FF2B5EF4-FFF2-40B4-BE49-F238E27FC236}">
                    <a16:creationId xmlns:a16="http://schemas.microsoft.com/office/drawing/2014/main" id="{18BA46A4-5CCF-4F11-88B8-6C6221441E19}"/>
                  </a:ext>
                </a:extLst>
              </p:cNvPr>
              <p:cNvSpPr>
                <a:spLocks noChangeAspect="1" noEditPoints="1"/>
              </p:cNvSpPr>
              <p:nvPr/>
            </p:nvSpPr>
            <p:spPr bwMode="auto">
              <a:xfrm>
                <a:off x="5680" y="3992"/>
                <a:ext cx="364" cy="353"/>
              </a:xfrm>
              <a:custGeom>
                <a:avLst/>
                <a:gdLst>
                  <a:gd name="T0" fmla="*/ 27 w 53"/>
                  <a:gd name="T1" fmla="*/ 0 h 52"/>
                  <a:gd name="T2" fmla="*/ 0 w 53"/>
                  <a:gd name="T3" fmla="*/ 26 h 52"/>
                  <a:gd name="T4" fmla="*/ 27 w 53"/>
                  <a:gd name="T5" fmla="*/ 52 h 52"/>
                  <a:gd name="T6" fmla="*/ 53 w 53"/>
                  <a:gd name="T7" fmla="*/ 26 h 52"/>
                  <a:gd name="T8" fmla="*/ 27 w 53"/>
                  <a:gd name="T9" fmla="*/ 0 h 52"/>
                  <a:gd name="T10" fmla="*/ 27 w 53"/>
                  <a:gd name="T11" fmla="*/ 41 h 52"/>
                  <a:gd name="T12" fmla="*/ 11 w 53"/>
                  <a:gd name="T13" fmla="*/ 26 h 52"/>
                  <a:gd name="T14" fmla="*/ 27 w 53"/>
                  <a:gd name="T15" fmla="*/ 10 h 52"/>
                  <a:gd name="T16" fmla="*/ 42 w 53"/>
                  <a:gd name="T17" fmla="*/ 26 h 52"/>
                  <a:gd name="T18" fmla="*/ 27 w 53"/>
                  <a:gd name="T19" fmla="*/ 4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52">
                    <a:moveTo>
                      <a:pt x="27" y="0"/>
                    </a:moveTo>
                    <a:cubicBezTo>
                      <a:pt x="12" y="0"/>
                      <a:pt x="0" y="11"/>
                      <a:pt x="0" y="26"/>
                    </a:cubicBezTo>
                    <a:cubicBezTo>
                      <a:pt x="0" y="40"/>
                      <a:pt x="12" y="52"/>
                      <a:pt x="27" y="52"/>
                    </a:cubicBezTo>
                    <a:cubicBezTo>
                      <a:pt x="41" y="52"/>
                      <a:pt x="53" y="40"/>
                      <a:pt x="53" y="26"/>
                    </a:cubicBezTo>
                    <a:cubicBezTo>
                      <a:pt x="53" y="11"/>
                      <a:pt x="41" y="0"/>
                      <a:pt x="27" y="0"/>
                    </a:cubicBezTo>
                    <a:close/>
                    <a:moveTo>
                      <a:pt x="27" y="41"/>
                    </a:moveTo>
                    <a:cubicBezTo>
                      <a:pt x="18" y="41"/>
                      <a:pt x="11" y="34"/>
                      <a:pt x="11" y="26"/>
                    </a:cubicBezTo>
                    <a:cubicBezTo>
                      <a:pt x="11" y="17"/>
                      <a:pt x="18" y="10"/>
                      <a:pt x="27" y="10"/>
                    </a:cubicBezTo>
                    <a:cubicBezTo>
                      <a:pt x="35" y="10"/>
                      <a:pt x="42" y="17"/>
                      <a:pt x="42" y="26"/>
                    </a:cubicBezTo>
                    <a:cubicBezTo>
                      <a:pt x="42" y="34"/>
                      <a:pt x="35" y="41"/>
                      <a:pt x="27" y="41"/>
                    </a:cubicBez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188">
                <a:extLst>
                  <a:ext uri="{FF2B5EF4-FFF2-40B4-BE49-F238E27FC236}">
                    <a16:creationId xmlns:a16="http://schemas.microsoft.com/office/drawing/2014/main" id="{78A1F823-ED3C-4B48-A5B1-683DB6FF95D1}"/>
                  </a:ext>
                </a:extLst>
              </p:cNvPr>
              <p:cNvSpPr>
                <a:spLocks noChangeAspect="1"/>
              </p:cNvSpPr>
              <p:nvPr/>
            </p:nvSpPr>
            <p:spPr bwMode="auto">
              <a:xfrm>
                <a:off x="7411" y="4093"/>
                <a:ext cx="1182" cy="1123"/>
              </a:xfrm>
              <a:custGeom>
                <a:avLst/>
                <a:gdLst>
                  <a:gd name="T0" fmla="*/ 134 w 173"/>
                  <a:gd name="T1" fmla="*/ 0 h 165"/>
                  <a:gd name="T2" fmla="*/ 75 w 173"/>
                  <a:gd name="T3" fmla="*/ 25 h 165"/>
                  <a:gd name="T4" fmla="*/ 34 w 173"/>
                  <a:gd name="T5" fmla="*/ 44 h 165"/>
                  <a:gd name="T6" fmla="*/ 0 w 173"/>
                  <a:gd name="T7" fmla="*/ 44 h 165"/>
                  <a:gd name="T8" fmla="*/ 0 w 173"/>
                  <a:gd name="T9" fmla="*/ 84 h 165"/>
                  <a:gd name="T10" fmla="*/ 39 w 173"/>
                  <a:gd name="T11" fmla="*/ 84 h 165"/>
                  <a:gd name="T12" fmla="*/ 72 w 173"/>
                  <a:gd name="T13" fmla="*/ 73 h 165"/>
                  <a:gd name="T14" fmla="*/ 72 w 173"/>
                  <a:gd name="T15" fmla="*/ 165 h 165"/>
                  <a:gd name="T16" fmla="*/ 112 w 173"/>
                  <a:gd name="T17" fmla="*/ 165 h 165"/>
                  <a:gd name="T18" fmla="*/ 112 w 173"/>
                  <a:gd name="T19" fmla="*/ 51 h 165"/>
                  <a:gd name="T20" fmla="*/ 140 w 173"/>
                  <a:gd name="T21" fmla="*/ 40 h 165"/>
                  <a:gd name="T22" fmla="*/ 173 w 173"/>
                  <a:gd name="T23" fmla="*/ 40 h 165"/>
                  <a:gd name="T24" fmla="*/ 173 w 173"/>
                  <a:gd name="T25" fmla="*/ 0 h 165"/>
                  <a:gd name="T26" fmla="*/ 134 w 173"/>
                  <a:gd name="T27"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3" h="165">
                    <a:moveTo>
                      <a:pt x="134" y="0"/>
                    </a:moveTo>
                    <a:cubicBezTo>
                      <a:pt x="123" y="0"/>
                      <a:pt x="109" y="7"/>
                      <a:pt x="75" y="25"/>
                    </a:cubicBezTo>
                    <a:cubicBezTo>
                      <a:pt x="62" y="32"/>
                      <a:pt x="42" y="44"/>
                      <a:pt x="34" y="44"/>
                    </a:cubicBezTo>
                    <a:cubicBezTo>
                      <a:pt x="26" y="44"/>
                      <a:pt x="0" y="44"/>
                      <a:pt x="0" y="44"/>
                    </a:cubicBezTo>
                    <a:cubicBezTo>
                      <a:pt x="0" y="84"/>
                      <a:pt x="0" y="84"/>
                      <a:pt x="0" y="84"/>
                    </a:cubicBezTo>
                    <a:cubicBezTo>
                      <a:pt x="39" y="84"/>
                      <a:pt x="39" y="84"/>
                      <a:pt x="39" y="84"/>
                    </a:cubicBezTo>
                    <a:cubicBezTo>
                      <a:pt x="47" y="84"/>
                      <a:pt x="55" y="81"/>
                      <a:pt x="72" y="73"/>
                    </a:cubicBezTo>
                    <a:cubicBezTo>
                      <a:pt x="72" y="165"/>
                      <a:pt x="72" y="165"/>
                      <a:pt x="72" y="165"/>
                    </a:cubicBezTo>
                    <a:cubicBezTo>
                      <a:pt x="112" y="165"/>
                      <a:pt x="112" y="165"/>
                      <a:pt x="112" y="165"/>
                    </a:cubicBezTo>
                    <a:cubicBezTo>
                      <a:pt x="112" y="51"/>
                      <a:pt x="112" y="51"/>
                      <a:pt x="112" y="51"/>
                    </a:cubicBezTo>
                    <a:cubicBezTo>
                      <a:pt x="122" y="46"/>
                      <a:pt x="133" y="40"/>
                      <a:pt x="140" y="40"/>
                    </a:cubicBezTo>
                    <a:cubicBezTo>
                      <a:pt x="147" y="40"/>
                      <a:pt x="173" y="40"/>
                      <a:pt x="173" y="40"/>
                    </a:cubicBezTo>
                    <a:cubicBezTo>
                      <a:pt x="173" y="0"/>
                      <a:pt x="173" y="0"/>
                      <a:pt x="173" y="0"/>
                    </a:cubicBezTo>
                    <a:lnTo>
                      <a:pt x="134" y="0"/>
                    </a:ln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Freeform 189">
                <a:extLst>
                  <a:ext uri="{FF2B5EF4-FFF2-40B4-BE49-F238E27FC236}">
                    <a16:creationId xmlns:a16="http://schemas.microsoft.com/office/drawing/2014/main" id="{549297AD-D108-4D4C-9B48-FD06F3ECD91E}"/>
                  </a:ext>
                </a:extLst>
              </p:cNvPr>
              <p:cNvSpPr>
                <a:spLocks noChangeAspect="1"/>
              </p:cNvSpPr>
              <p:nvPr/>
            </p:nvSpPr>
            <p:spPr bwMode="auto">
              <a:xfrm>
                <a:off x="8777" y="4059"/>
                <a:ext cx="906" cy="1157"/>
              </a:xfrm>
              <a:custGeom>
                <a:avLst/>
                <a:gdLst>
                  <a:gd name="T0" fmla="*/ 394 w 1278"/>
                  <a:gd name="T1" fmla="*/ 0 h 1635"/>
                  <a:gd name="T2" fmla="*/ 0 w 1278"/>
                  <a:gd name="T3" fmla="*/ 0 h 1635"/>
                  <a:gd name="T4" fmla="*/ 0 w 1278"/>
                  <a:gd name="T5" fmla="*/ 1635 h 1635"/>
                  <a:gd name="T6" fmla="*/ 394 w 1278"/>
                  <a:gd name="T7" fmla="*/ 1635 h 1635"/>
                  <a:gd name="T8" fmla="*/ 394 w 1278"/>
                  <a:gd name="T9" fmla="*/ 865 h 1635"/>
                  <a:gd name="T10" fmla="*/ 1278 w 1278"/>
                  <a:gd name="T11" fmla="*/ 981 h 1635"/>
                  <a:gd name="T12" fmla="*/ 1278 w 1278"/>
                  <a:gd name="T13" fmla="*/ 596 h 1635"/>
                  <a:gd name="T14" fmla="*/ 394 w 1278"/>
                  <a:gd name="T15" fmla="*/ 481 h 1635"/>
                  <a:gd name="T16" fmla="*/ 394 w 1278"/>
                  <a:gd name="T17" fmla="*/ 0 h 1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8" h="1635">
                    <a:moveTo>
                      <a:pt x="394" y="0"/>
                    </a:moveTo>
                    <a:lnTo>
                      <a:pt x="0" y="0"/>
                    </a:lnTo>
                    <a:lnTo>
                      <a:pt x="0" y="1635"/>
                    </a:lnTo>
                    <a:lnTo>
                      <a:pt x="394" y="1635"/>
                    </a:lnTo>
                    <a:lnTo>
                      <a:pt x="394" y="865"/>
                    </a:lnTo>
                    <a:lnTo>
                      <a:pt x="1278" y="981"/>
                    </a:lnTo>
                    <a:lnTo>
                      <a:pt x="1278" y="596"/>
                    </a:lnTo>
                    <a:lnTo>
                      <a:pt x="394" y="481"/>
                    </a:lnTo>
                    <a:lnTo>
                      <a:pt x="394" y="0"/>
                    </a:ln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Rectangle 190">
                <a:extLst>
                  <a:ext uri="{FF2B5EF4-FFF2-40B4-BE49-F238E27FC236}">
                    <a16:creationId xmlns:a16="http://schemas.microsoft.com/office/drawing/2014/main" id="{913FB8DE-A897-49DD-A3B3-D8CBF73C9492}"/>
                  </a:ext>
                </a:extLst>
              </p:cNvPr>
              <p:cNvSpPr>
                <a:spLocks noChangeAspect="1" noChangeArrowheads="1"/>
              </p:cNvSpPr>
              <p:nvPr/>
            </p:nvSpPr>
            <p:spPr bwMode="auto">
              <a:xfrm>
                <a:off x="9314" y="4039"/>
                <a:ext cx="218" cy="184"/>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Rectangle 191">
                <a:extLst>
                  <a:ext uri="{FF2B5EF4-FFF2-40B4-BE49-F238E27FC236}">
                    <a16:creationId xmlns:a16="http://schemas.microsoft.com/office/drawing/2014/main" id="{9CA380A6-A548-463E-83DC-90B32A29232D}"/>
                  </a:ext>
                </a:extLst>
              </p:cNvPr>
              <p:cNvSpPr>
                <a:spLocks noChangeAspect="1" noChangeArrowheads="1"/>
              </p:cNvSpPr>
              <p:nvPr/>
            </p:nvSpPr>
            <p:spPr bwMode="auto">
              <a:xfrm>
                <a:off x="9572" y="4039"/>
                <a:ext cx="212" cy="184"/>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Rectangle 192">
                <a:extLst>
                  <a:ext uri="{FF2B5EF4-FFF2-40B4-BE49-F238E27FC236}">
                    <a16:creationId xmlns:a16="http://schemas.microsoft.com/office/drawing/2014/main" id="{6F46113B-38EF-4B19-8317-2787C8B80A3A}"/>
                  </a:ext>
                </a:extLst>
              </p:cNvPr>
              <p:cNvSpPr>
                <a:spLocks noChangeAspect="1" noChangeArrowheads="1"/>
              </p:cNvSpPr>
              <p:nvPr/>
            </p:nvSpPr>
            <p:spPr bwMode="auto">
              <a:xfrm>
                <a:off x="6194" y="4073"/>
                <a:ext cx="1014" cy="260"/>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Freeform 193">
                <a:extLst>
                  <a:ext uri="{FF2B5EF4-FFF2-40B4-BE49-F238E27FC236}">
                    <a16:creationId xmlns:a16="http://schemas.microsoft.com/office/drawing/2014/main" id="{6E0A7466-E633-4545-8AEB-3CF51655ED8B}"/>
                  </a:ext>
                </a:extLst>
              </p:cNvPr>
              <p:cNvSpPr>
                <a:spLocks noChangeAspect="1"/>
              </p:cNvSpPr>
              <p:nvPr/>
            </p:nvSpPr>
            <p:spPr bwMode="auto">
              <a:xfrm>
                <a:off x="6118" y="4447"/>
                <a:ext cx="1152" cy="736"/>
              </a:xfrm>
              <a:custGeom>
                <a:avLst/>
                <a:gdLst>
                  <a:gd name="T0" fmla="*/ 150 w 169"/>
                  <a:gd name="T1" fmla="*/ 0 h 108"/>
                  <a:gd name="T2" fmla="*/ 0 w 169"/>
                  <a:gd name="T3" fmla="*/ 0 h 108"/>
                  <a:gd name="T4" fmla="*/ 0 w 169"/>
                  <a:gd name="T5" fmla="*/ 38 h 108"/>
                  <a:gd name="T6" fmla="*/ 127 w 169"/>
                  <a:gd name="T7" fmla="*/ 38 h 108"/>
                  <a:gd name="T8" fmla="*/ 38 w 169"/>
                  <a:gd name="T9" fmla="*/ 71 h 108"/>
                  <a:gd name="T10" fmla="*/ 13 w 169"/>
                  <a:gd name="T11" fmla="*/ 71 h 108"/>
                  <a:gd name="T12" fmla="*/ 13 w 169"/>
                  <a:gd name="T13" fmla="*/ 108 h 108"/>
                  <a:gd name="T14" fmla="*/ 38 w 169"/>
                  <a:gd name="T15" fmla="*/ 108 h 108"/>
                  <a:gd name="T16" fmla="*/ 169 w 169"/>
                  <a:gd name="T17" fmla="*/ 19 h 108"/>
                  <a:gd name="T18" fmla="*/ 169 w 169"/>
                  <a:gd name="T19" fmla="*/ 0 h 108"/>
                  <a:gd name="T20" fmla="*/ 150 w 169"/>
                  <a:gd name="T21"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9" h="108">
                    <a:moveTo>
                      <a:pt x="150" y="0"/>
                    </a:moveTo>
                    <a:cubicBezTo>
                      <a:pt x="0" y="0"/>
                      <a:pt x="0" y="0"/>
                      <a:pt x="0" y="0"/>
                    </a:cubicBezTo>
                    <a:cubicBezTo>
                      <a:pt x="0" y="38"/>
                      <a:pt x="0" y="38"/>
                      <a:pt x="0" y="38"/>
                    </a:cubicBezTo>
                    <a:cubicBezTo>
                      <a:pt x="0" y="38"/>
                      <a:pt x="93" y="38"/>
                      <a:pt x="127" y="38"/>
                    </a:cubicBezTo>
                    <a:cubicBezTo>
                      <a:pt x="116" y="60"/>
                      <a:pt x="87" y="71"/>
                      <a:pt x="38" y="71"/>
                    </a:cubicBezTo>
                    <a:cubicBezTo>
                      <a:pt x="13" y="71"/>
                      <a:pt x="13" y="71"/>
                      <a:pt x="13" y="71"/>
                    </a:cubicBezTo>
                    <a:cubicBezTo>
                      <a:pt x="13" y="108"/>
                      <a:pt x="13" y="108"/>
                      <a:pt x="13" y="108"/>
                    </a:cubicBezTo>
                    <a:cubicBezTo>
                      <a:pt x="38" y="108"/>
                      <a:pt x="38" y="108"/>
                      <a:pt x="38" y="108"/>
                    </a:cubicBezTo>
                    <a:cubicBezTo>
                      <a:pt x="121" y="108"/>
                      <a:pt x="169" y="76"/>
                      <a:pt x="169" y="19"/>
                    </a:cubicBezTo>
                    <a:cubicBezTo>
                      <a:pt x="169" y="0"/>
                      <a:pt x="169" y="0"/>
                      <a:pt x="169" y="0"/>
                    </a:cubicBezTo>
                    <a:lnTo>
                      <a:pt x="150" y="0"/>
                    </a:ln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0" name="Group 194">
              <a:extLst>
                <a:ext uri="{FF2B5EF4-FFF2-40B4-BE49-F238E27FC236}">
                  <a16:creationId xmlns:a16="http://schemas.microsoft.com/office/drawing/2014/main" id="{3471CD07-B585-467E-B1F0-CF6F9BCEB996}"/>
                </a:ext>
              </a:extLst>
            </p:cNvPr>
            <p:cNvGrpSpPr>
              <a:grpSpLocks/>
            </p:cNvGrpSpPr>
            <p:nvPr/>
          </p:nvGrpSpPr>
          <p:grpSpPr bwMode="auto">
            <a:xfrm>
              <a:off x="3553" y="5390"/>
              <a:ext cx="5996" cy="189"/>
              <a:chOff x="3553" y="5390"/>
              <a:chExt cx="5996" cy="189"/>
            </a:xfrm>
          </p:grpSpPr>
          <p:sp>
            <p:nvSpPr>
              <p:cNvPr id="13" name="Rectangle 195">
                <a:extLst>
                  <a:ext uri="{FF2B5EF4-FFF2-40B4-BE49-F238E27FC236}">
                    <a16:creationId xmlns:a16="http://schemas.microsoft.com/office/drawing/2014/main" id="{00F286B7-24CD-472B-8611-D72A819BA1E8}"/>
                  </a:ext>
                </a:extLst>
              </p:cNvPr>
              <p:cNvSpPr>
                <a:spLocks noChangeArrowheads="1"/>
              </p:cNvSpPr>
              <p:nvPr/>
            </p:nvSpPr>
            <p:spPr bwMode="auto">
              <a:xfrm>
                <a:off x="3553" y="5467"/>
                <a:ext cx="1530" cy="35"/>
              </a:xfrm>
              <a:prstGeom prst="rect">
                <a:avLst/>
              </a:prstGeom>
              <a:solidFill>
                <a:srgbClr val="002060"/>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endParaRPr lang="ja-JP" altLang="en-US"/>
              </a:p>
            </p:txBody>
          </p:sp>
          <p:sp>
            <p:nvSpPr>
              <p:cNvPr id="14" name="Rectangle 196">
                <a:extLst>
                  <a:ext uri="{FF2B5EF4-FFF2-40B4-BE49-F238E27FC236}">
                    <a16:creationId xmlns:a16="http://schemas.microsoft.com/office/drawing/2014/main" id="{213353A5-6097-4A8A-8FD7-5294FAA14E70}"/>
                  </a:ext>
                </a:extLst>
              </p:cNvPr>
              <p:cNvSpPr>
                <a:spLocks noChangeArrowheads="1"/>
              </p:cNvSpPr>
              <p:nvPr/>
            </p:nvSpPr>
            <p:spPr bwMode="auto">
              <a:xfrm>
                <a:off x="8019" y="5467"/>
                <a:ext cx="1530" cy="35"/>
              </a:xfrm>
              <a:prstGeom prst="rect">
                <a:avLst/>
              </a:prstGeom>
              <a:solidFill>
                <a:srgbClr val="002060"/>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endParaRPr lang="ja-JP" altLang="en-US"/>
              </a:p>
            </p:txBody>
          </p:sp>
          <p:grpSp>
            <p:nvGrpSpPr>
              <p:cNvPr id="15" name="Group 197">
                <a:extLst>
                  <a:ext uri="{FF2B5EF4-FFF2-40B4-BE49-F238E27FC236}">
                    <a16:creationId xmlns:a16="http://schemas.microsoft.com/office/drawing/2014/main" id="{6424A046-69D1-48E3-9E00-60A9D901C9A5}"/>
                  </a:ext>
                </a:extLst>
              </p:cNvPr>
              <p:cNvGrpSpPr>
                <a:grpSpLocks/>
              </p:cNvGrpSpPr>
              <p:nvPr/>
            </p:nvGrpSpPr>
            <p:grpSpPr bwMode="auto">
              <a:xfrm>
                <a:off x="5295" y="5390"/>
                <a:ext cx="2541" cy="189"/>
                <a:chOff x="5295" y="10251"/>
                <a:chExt cx="2541" cy="189"/>
              </a:xfrm>
            </p:grpSpPr>
            <p:sp>
              <p:nvSpPr>
                <p:cNvPr id="16" name="WordArt 198">
                  <a:extLst>
                    <a:ext uri="{FF2B5EF4-FFF2-40B4-BE49-F238E27FC236}">
                      <a16:creationId xmlns:a16="http://schemas.microsoft.com/office/drawing/2014/main" id="{6D624B8F-321F-4D61-AE00-231847D659A0}"/>
                    </a:ext>
                  </a:extLst>
                </p:cNvPr>
                <p:cNvSpPr>
                  <a:spLocks noChangeArrowheads="1" noChangeShapeType="1" noTextEdit="1"/>
                </p:cNvSpPr>
                <p:nvPr/>
              </p:nvSpPr>
              <p:spPr bwMode="auto">
                <a:xfrm>
                  <a:off x="5295" y="10257"/>
                  <a:ext cx="170" cy="18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デ</a:t>
                  </a:r>
                </a:p>
              </p:txBody>
            </p:sp>
            <p:sp>
              <p:nvSpPr>
                <p:cNvPr id="17" name="WordArt 199">
                  <a:extLst>
                    <a:ext uri="{FF2B5EF4-FFF2-40B4-BE49-F238E27FC236}">
                      <a16:creationId xmlns:a16="http://schemas.microsoft.com/office/drawing/2014/main" id="{0FEDB2BA-A2C2-4098-A956-EF0D2669C878}"/>
                    </a:ext>
                  </a:extLst>
                </p:cNvPr>
                <p:cNvSpPr>
                  <a:spLocks noChangeArrowheads="1" noChangeShapeType="1" noTextEdit="1"/>
                </p:cNvSpPr>
                <p:nvPr/>
              </p:nvSpPr>
              <p:spPr bwMode="auto">
                <a:xfrm>
                  <a:off x="5508" y="10257"/>
                  <a:ext cx="170" cy="18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ジ</a:t>
                  </a:r>
                </a:p>
              </p:txBody>
            </p:sp>
            <p:sp>
              <p:nvSpPr>
                <p:cNvPr id="18" name="WordArt 200">
                  <a:extLst>
                    <a:ext uri="{FF2B5EF4-FFF2-40B4-BE49-F238E27FC236}">
                      <a16:creationId xmlns:a16="http://schemas.microsoft.com/office/drawing/2014/main" id="{4025CD77-2B51-483A-9DA3-945B0116DA0C}"/>
                    </a:ext>
                  </a:extLst>
                </p:cNvPr>
                <p:cNvSpPr>
                  <a:spLocks noChangeArrowheads="1" noChangeShapeType="1" noTextEdit="1"/>
                </p:cNvSpPr>
                <p:nvPr/>
              </p:nvSpPr>
              <p:spPr bwMode="auto">
                <a:xfrm>
                  <a:off x="5721" y="10257"/>
                  <a:ext cx="170" cy="18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タ</a:t>
                  </a:r>
                </a:p>
              </p:txBody>
            </p:sp>
            <p:sp>
              <p:nvSpPr>
                <p:cNvPr id="19" name="WordArt 201">
                  <a:extLst>
                    <a:ext uri="{FF2B5EF4-FFF2-40B4-BE49-F238E27FC236}">
                      <a16:creationId xmlns:a16="http://schemas.microsoft.com/office/drawing/2014/main" id="{4240F19C-0299-40D8-B2E8-7D3E2F4F0E90}"/>
                    </a:ext>
                  </a:extLst>
                </p:cNvPr>
                <p:cNvSpPr>
                  <a:spLocks noChangeArrowheads="1" noChangeShapeType="1" noTextEdit="1"/>
                </p:cNvSpPr>
                <p:nvPr/>
              </p:nvSpPr>
              <p:spPr bwMode="auto">
                <a:xfrm>
                  <a:off x="5925" y="10257"/>
                  <a:ext cx="194" cy="18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ル</a:t>
                  </a:r>
                </a:p>
              </p:txBody>
            </p:sp>
            <p:sp>
              <p:nvSpPr>
                <p:cNvPr id="20" name="WordArt 202">
                  <a:extLst>
                    <a:ext uri="{FF2B5EF4-FFF2-40B4-BE49-F238E27FC236}">
                      <a16:creationId xmlns:a16="http://schemas.microsoft.com/office/drawing/2014/main" id="{EE8DAB11-58D4-4805-8D37-5C9493FFCC14}"/>
                    </a:ext>
                  </a:extLst>
                </p:cNvPr>
                <p:cNvSpPr>
                  <a:spLocks noChangeArrowheads="1" noChangeShapeType="1" noTextEdit="1"/>
                </p:cNvSpPr>
                <p:nvPr/>
              </p:nvSpPr>
              <p:spPr bwMode="auto">
                <a:xfrm>
                  <a:off x="6147" y="10254"/>
                  <a:ext cx="195" cy="186"/>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丸</a:t>
                  </a:r>
                </a:p>
              </p:txBody>
            </p:sp>
            <p:sp>
              <p:nvSpPr>
                <p:cNvPr id="21" name="WordArt 203">
                  <a:extLst>
                    <a:ext uri="{FF2B5EF4-FFF2-40B4-BE49-F238E27FC236}">
                      <a16:creationId xmlns:a16="http://schemas.microsoft.com/office/drawing/2014/main" id="{A79C674F-A2B1-4940-91C3-486CEEFDA550}"/>
                    </a:ext>
                  </a:extLst>
                </p:cNvPr>
                <p:cNvSpPr>
                  <a:spLocks noChangeArrowheads="1" noChangeShapeType="1" noTextEdit="1"/>
                </p:cNvSpPr>
                <p:nvPr/>
              </p:nvSpPr>
              <p:spPr bwMode="auto">
                <a:xfrm>
                  <a:off x="6384" y="10266"/>
                  <a:ext cx="164" cy="174"/>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ご</a:t>
                  </a:r>
                </a:p>
              </p:txBody>
            </p:sp>
            <p:sp>
              <p:nvSpPr>
                <p:cNvPr id="22" name="WordArt 204">
                  <a:extLst>
                    <a:ext uri="{FF2B5EF4-FFF2-40B4-BE49-F238E27FC236}">
                      <a16:creationId xmlns:a16="http://schemas.microsoft.com/office/drawing/2014/main" id="{C369A0D6-EAB9-4B33-A759-13C8F7920A93}"/>
                    </a:ext>
                  </a:extLst>
                </p:cNvPr>
                <p:cNvSpPr>
                  <a:spLocks noChangeArrowheads="1" noChangeShapeType="1" noTextEdit="1"/>
                </p:cNvSpPr>
                <p:nvPr/>
              </p:nvSpPr>
              <p:spPr bwMode="auto">
                <a:xfrm>
                  <a:off x="6585" y="10257"/>
                  <a:ext cx="170" cy="18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と</a:t>
                  </a:r>
                </a:p>
              </p:txBody>
            </p:sp>
            <p:sp>
              <p:nvSpPr>
                <p:cNvPr id="23" name="WordArt 205">
                  <a:extLst>
                    <a:ext uri="{FF2B5EF4-FFF2-40B4-BE49-F238E27FC236}">
                      <a16:creationId xmlns:a16="http://schemas.microsoft.com/office/drawing/2014/main" id="{00BD321D-45A3-4389-AAF0-DEE609FE75C4}"/>
                    </a:ext>
                  </a:extLst>
                </p:cNvPr>
                <p:cNvSpPr>
                  <a:spLocks noChangeArrowheads="1" noChangeShapeType="1" noTextEdit="1"/>
                </p:cNvSpPr>
                <p:nvPr/>
              </p:nvSpPr>
              <p:spPr bwMode="auto">
                <a:xfrm>
                  <a:off x="6798" y="10257"/>
                  <a:ext cx="179" cy="18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ア</a:t>
                  </a:r>
                </a:p>
              </p:txBody>
            </p:sp>
            <p:sp>
              <p:nvSpPr>
                <p:cNvPr id="24" name="WordArt 206">
                  <a:extLst>
                    <a:ext uri="{FF2B5EF4-FFF2-40B4-BE49-F238E27FC236}">
                      <a16:creationId xmlns:a16="http://schemas.microsoft.com/office/drawing/2014/main" id="{227AF7E3-B321-4936-85BA-80BE6B31B553}"/>
                    </a:ext>
                  </a:extLst>
                </p:cNvPr>
                <p:cNvSpPr>
                  <a:spLocks noChangeArrowheads="1" noChangeShapeType="1" noTextEdit="1"/>
                </p:cNvSpPr>
                <p:nvPr/>
              </p:nvSpPr>
              <p:spPr bwMode="auto">
                <a:xfrm>
                  <a:off x="7020" y="10257"/>
                  <a:ext cx="170" cy="18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プ</a:t>
                  </a:r>
                </a:p>
              </p:txBody>
            </p:sp>
            <p:sp>
              <p:nvSpPr>
                <p:cNvPr id="25" name="WordArt 207">
                  <a:extLst>
                    <a:ext uri="{FF2B5EF4-FFF2-40B4-BE49-F238E27FC236}">
                      <a16:creationId xmlns:a16="http://schemas.microsoft.com/office/drawing/2014/main" id="{11B34EF5-2AFF-479B-8783-F836190CF9FA}"/>
                    </a:ext>
                  </a:extLst>
                </p:cNvPr>
                <p:cNvSpPr>
                  <a:spLocks noChangeArrowheads="1" noChangeShapeType="1" noTextEdit="1"/>
                </p:cNvSpPr>
                <p:nvPr/>
              </p:nvSpPr>
              <p:spPr bwMode="auto">
                <a:xfrm>
                  <a:off x="7237" y="10257"/>
                  <a:ext cx="170" cy="18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ラ</a:t>
                  </a:r>
                </a:p>
              </p:txBody>
            </p:sp>
            <p:sp>
              <p:nvSpPr>
                <p:cNvPr id="26" name="WordArt 208">
                  <a:extLst>
                    <a:ext uri="{FF2B5EF4-FFF2-40B4-BE49-F238E27FC236}">
                      <a16:creationId xmlns:a16="http://schemas.microsoft.com/office/drawing/2014/main" id="{3E846782-9926-43C2-AFC4-F6A5F3F8A2ED}"/>
                    </a:ext>
                  </a:extLst>
                </p:cNvPr>
                <p:cNvSpPr>
                  <a:spLocks noChangeArrowheads="1" noChangeShapeType="1" noTextEdit="1"/>
                </p:cNvSpPr>
                <p:nvPr/>
              </p:nvSpPr>
              <p:spPr bwMode="auto">
                <a:xfrm>
                  <a:off x="7450" y="10257"/>
                  <a:ext cx="170" cy="18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イ</a:t>
                  </a:r>
                </a:p>
              </p:txBody>
            </p:sp>
            <p:sp>
              <p:nvSpPr>
                <p:cNvPr id="27" name="WordArt 209">
                  <a:extLst>
                    <a:ext uri="{FF2B5EF4-FFF2-40B4-BE49-F238E27FC236}">
                      <a16:creationId xmlns:a16="http://schemas.microsoft.com/office/drawing/2014/main" id="{FE4314D0-8D0C-45ED-B3BB-A2999ABF154C}"/>
                    </a:ext>
                  </a:extLst>
                </p:cNvPr>
                <p:cNvSpPr>
                  <a:spLocks noChangeArrowheads="1" noChangeShapeType="1" noTextEdit="1"/>
                </p:cNvSpPr>
                <p:nvPr/>
              </p:nvSpPr>
              <p:spPr bwMode="auto">
                <a:xfrm>
                  <a:off x="7711" y="10251"/>
                  <a:ext cx="125" cy="189"/>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ド</a:t>
                  </a:r>
                </a:p>
              </p:txBody>
            </p:sp>
          </p:grpSp>
        </p:grpSp>
        <p:sp>
          <p:nvSpPr>
            <p:cNvPr id="11" name="Freeform 210">
              <a:extLst>
                <a:ext uri="{FF2B5EF4-FFF2-40B4-BE49-F238E27FC236}">
                  <a16:creationId xmlns:a16="http://schemas.microsoft.com/office/drawing/2014/main" id="{2AA91A89-8C3E-472C-BC19-483D9537EBF8}"/>
                </a:ext>
              </a:extLst>
            </p:cNvPr>
            <p:cNvSpPr>
              <a:spLocks noChangeAspect="1" noEditPoints="1"/>
            </p:cNvSpPr>
            <p:nvPr/>
          </p:nvSpPr>
          <p:spPr bwMode="auto">
            <a:xfrm>
              <a:off x="1784" y="4378"/>
              <a:ext cx="1213" cy="1012"/>
            </a:xfrm>
            <a:custGeom>
              <a:avLst/>
              <a:gdLst>
                <a:gd name="T0" fmla="*/ 856 w 1711"/>
                <a:gd name="T1" fmla="*/ 452 h 1336"/>
                <a:gd name="T2" fmla="*/ 1009 w 1711"/>
                <a:gd name="T3" fmla="*/ 798 h 1336"/>
                <a:gd name="T4" fmla="*/ 702 w 1711"/>
                <a:gd name="T5" fmla="*/ 798 h 1336"/>
                <a:gd name="T6" fmla="*/ 856 w 1711"/>
                <a:gd name="T7" fmla="*/ 452 h 1336"/>
                <a:gd name="T8" fmla="*/ 1240 w 1711"/>
                <a:gd name="T9" fmla="*/ 1336 h 1336"/>
                <a:gd name="T10" fmla="*/ 1711 w 1711"/>
                <a:gd name="T11" fmla="*/ 1336 h 1336"/>
                <a:gd name="T12" fmla="*/ 1077 w 1711"/>
                <a:gd name="T13" fmla="*/ 0 h 1336"/>
                <a:gd name="T14" fmla="*/ 634 w 1711"/>
                <a:gd name="T15" fmla="*/ 0 h 1336"/>
                <a:gd name="T16" fmla="*/ 0 w 1711"/>
                <a:gd name="T17" fmla="*/ 1336 h 1336"/>
                <a:gd name="T18" fmla="*/ 471 w 1711"/>
                <a:gd name="T19" fmla="*/ 1336 h 1336"/>
                <a:gd name="T20" fmla="*/ 596 w 1711"/>
                <a:gd name="T21" fmla="*/ 1105 h 1336"/>
                <a:gd name="T22" fmla="*/ 1105 w 1711"/>
                <a:gd name="T23" fmla="*/ 1105 h 1336"/>
                <a:gd name="T24" fmla="*/ 1240 w 1711"/>
                <a:gd name="T25" fmla="*/ 1336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11" h="1336">
                  <a:moveTo>
                    <a:pt x="856" y="452"/>
                  </a:moveTo>
                  <a:lnTo>
                    <a:pt x="1009" y="798"/>
                  </a:lnTo>
                  <a:lnTo>
                    <a:pt x="702" y="798"/>
                  </a:lnTo>
                  <a:lnTo>
                    <a:pt x="856" y="452"/>
                  </a:lnTo>
                  <a:close/>
                  <a:moveTo>
                    <a:pt x="1240" y="1336"/>
                  </a:moveTo>
                  <a:lnTo>
                    <a:pt x="1711" y="1336"/>
                  </a:lnTo>
                  <a:lnTo>
                    <a:pt x="1077" y="0"/>
                  </a:lnTo>
                  <a:lnTo>
                    <a:pt x="634" y="0"/>
                  </a:lnTo>
                  <a:lnTo>
                    <a:pt x="0" y="1336"/>
                  </a:lnTo>
                  <a:lnTo>
                    <a:pt x="471" y="1336"/>
                  </a:lnTo>
                  <a:lnTo>
                    <a:pt x="596" y="1105"/>
                  </a:lnTo>
                  <a:lnTo>
                    <a:pt x="1105" y="1105"/>
                  </a:lnTo>
                  <a:lnTo>
                    <a:pt x="1240" y="13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Freeform 211">
              <a:extLst>
                <a:ext uri="{FF2B5EF4-FFF2-40B4-BE49-F238E27FC236}">
                  <a16:creationId xmlns:a16="http://schemas.microsoft.com/office/drawing/2014/main" id="{5F961573-E236-4D86-848D-1D9E14750C76}"/>
                </a:ext>
              </a:extLst>
            </p:cNvPr>
            <p:cNvSpPr>
              <a:spLocks noChangeAspect="1"/>
            </p:cNvSpPr>
            <p:nvPr/>
          </p:nvSpPr>
          <p:spPr bwMode="auto">
            <a:xfrm>
              <a:off x="1509" y="4021"/>
              <a:ext cx="704" cy="591"/>
            </a:xfrm>
            <a:custGeom>
              <a:avLst/>
              <a:gdLst>
                <a:gd name="T0" fmla="*/ 0 w 980"/>
                <a:gd name="T1" fmla="*/ 308 h 789"/>
                <a:gd name="T2" fmla="*/ 375 w 980"/>
                <a:gd name="T3" fmla="*/ 308 h 789"/>
                <a:gd name="T4" fmla="*/ 490 w 980"/>
                <a:gd name="T5" fmla="*/ 0 h 789"/>
                <a:gd name="T6" fmla="*/ 605 w 980"/>
                <a:gd name="T7" fmla="*/ 308 h 789"/>
                <a:gd name="T8" fmla="*/ 980 w 980"/>
                <a:gd name="T9" fmla="*/ 308 h 789"/>
                <a:gd name="T10" fmla="*/ 673 w 980"/>
                <a:gd name="T11" fmla="*/ 491 h 789"/>
                <a:gd name="T12" fmla="*/ 788 w 980"/>
                <a:gd name="T13" fmla="*/ 789 h 789"/>
                <a:gd name="T14" fmla="*/ 490 w 980"/>
                <a:gd name="T15" fmla="*/ 606 h 789"/>
                <a:gd name="T16" fmla="*/ 192 w 980"/>
                <a:gd name="T17" fmla="*/ 789 h 789"/>
                <a:gd name="T18" fmla="*/ 307 w 980"/>
                <a:gd name="T19" fmla="*/ 491 h 789"/>
                <a:gd name="T20" fmla="*/ 0 w 980"/>
                <a:gd name="T21" fmla="*/ 308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0" h="789">
                  <a:moveTo>
                    <a:pt x="0" y="308"/>
                  </a:moveTo>
                  <a:lnTo>
                    <a:pt x="375" y="308"/>
                  </a:lnTo>
                  <a:lnTo>
                    <a:pt x="490" y="0"/>
                  </a:lnTo>
                  <a:lnTo>
                    <a:pt x="605" y="308"/>
                  </a:lnTo>
                  <a:lnTo>
                    <a:pt x="980" y="308"/>
                  </a:lnTo>
                  <a:lnTo>
                    <a:pt x="673" y="491"/>
                  </a:lnTo>
                  <a:lnTo>
                    <a:pt x="788" y="789"/>
                  </a:lnTo>
                  <a:lnTo>
                    <a:pt x="490" y="606"/>
                  </a:lnTo>
                  <a:lnTo>
                    <a:pt x="192" y="789"/>
                  </a:lnTo>
                  <a:lnTo>
                    <a:pt x="307" y="491"/>
                  </a:lnTo>
                  <a:lnTo>
                    <a:pt x="0" y="308"/>
                  </a:lnTo>
                  <a:close/>
                </a:path>
              </a:pathLst>
            </a:cu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55" name="Rectangle 43">
            <a:extLst>
              <a:ext uri="{FF2B5EF4-FFF2-40B4-BE49-F238E27FC236}">
                <a16:creationId xmlns:a16="http://schemas.microsoft.com/office/drawing/2014/main" id="{08F171FE-845C-4E48-8E6C-41B49F734332}"/>
              </a:ext>
            </a:extLst>
          </p:cNvPr>
          <p:cNvSpPr>
            <a:spLocks noChangeArrowheads="1"/>
          </p:cNvSpPr>
          <p:nvPr/>
        </p:nvSpPr>
        <p:spPr bwMode="auto">
          <a:xfrm>
            <a:off x="3541688" y="7754330"/>
            <a:ext cx="3557992" cy="217704"/>
          </a:xfrm>
          <a:prstGeom prst="rect">
            <a:avLst/>
          </a:prstGeom>
          <a:solidFill>
            <a:srgbClr val="FFFFFF"/>
          </a:solidFill>
          <a:ln w="9525">
            <a:solidFill>
              <a:srgbClr val="272727"/>
            </a:solidFill>
            <a:miter lim="800000"/>
            <a:headEnd/>
            <a:tailEnd/>
          </a:ln>
        </p:spPr>
        <p:txBody>
          <a:bodyPr vert="horz" wrap="square" lIns="74295" tIns="8890" rIns="74295" bIns="8890" numCol="1" anchor="t" anchorCtr="0" compatLnSpc="1">
            <a:prstTxWarp prst="textNoShape">
              <a:avLst/>
            </a:prstTxWarp>
          </a:bodyPr>
          <a:lstStyle/>
          <a:p>
            <a:endParaRPr lang="ja-JP" altLang="en-US"/>
          </a:p>
        </p:txBody>
      </p:sp>
      <p:sp>
        <p:nvSpPr>
          <p:cNvPr id="57" name="テキスト ボックス 56">
            <a:extLst>
              <a:ext uri="{FF2B5EF4-FFF2-40B4-BE49-F238E27FC236}">
                <a16:creationId xmlns:a16="http://schemas.microsoft.com/office/drawing/2014/main" id="{6A1CEC88-0746-4808-9A08-0D864F54E4FB}"/>
              </a:ext>
            </a:extLst>
          </p:cNvPr>
          <p:cNvSpPr txBox="1"/>
          <p:nvPr/>
        </p:nvSpPr>
        <p:spPr>
          <a:xfrm>
            <a:off x="3018865" y="7202786"/>
            <a:ext cx="2030658" cy="507831"/>
          </a:xfrm>
          <a:prstGeom prst="rect">
            <a:avLst/>
          </a:prstGeom>
          <a:noFill/>
          <a:ln>
            <a:noFill/>
          </a:ln>
        </p:spPr>
        <p:txBody>
          <a:bodyPr wrap="square" rtlCol="0">
            <a:spAutoFit/>
          </a:bodyPr>
          <a:lstStyle/>
          <a:p>
            <a:endParaRPr lang="en-US" altLang="ja-JP" sz="9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endParaRPr>
          </a:p>
          <a:p>
            <a:r>
              <a:rPr lang="en-US" altLang="ja-JP" sz="9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APPLIED</a:t>
            </a:r>
          </a:p>
          <a:p>
            <a:r>
              <a:rPr lang="en-US" altLang="ja-JP" sz="9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BT-U9285KAS1N1TTNVM</a:t>
            </a:r>
          </a:p>
        </p:txBody>
      </p:sp>
      <p:sp>
        <p:nvSpPr>
          <p:cNvPr id="58" name="テキスト ボックス 57">
            <a:extLst>
              <a:ext uri="{FF2B5EF4-FFF2-40B4-BE49-F238E27FC236}">
                <a16:creationId xmlns:a16="http://schemas.microsoft.com/office/drawing/2014/main" id="{3E870A10-0092-40F6-B1D0-5119608ACFC0}"/>
              </a:ext>
            </a:extLst>
          </p:cNvPr>
          <p:cNvSpPr txBox="1"/>
          <p:nvPr/>
        </p:nvSpPr>
        <p:spPr>
          <a:xfrm>
            <a:off x="3997413" y="7153211"/>
            <a:ext cx="2756248" cy="646331"/>
          </a:xfrm>
          <a:prstGeom prst="rect">
            <a:avLst/>
          </a:prstGeom>
          <a:noFill/>
          <a:ln>
            <a:noFill/>
          </a:ln>
        </p:spPr>
        <p:txBody>
          <a:bodyPr wrap="square" rtlCol="0">
            <a:spAutoFit/>
          </a:bodyPr>
          <a:lstStyle/>
          <a:p>
            <a:pPr algn="r"/>
            <a:r>
              <a:rPr kumimoji="1" lang="en-US" altLang="ja-JP" sz="3600" dirty="0">
                <a:solidFill>
                  <a:srgbClr val="1C1C1C"/>
                </a:solidFill>
                <a:latin typeface="Impact" panose="020B0806030902050204" pitchFamily="34" charset="0"/>
                <a:ea typeface="游ゴシック" panose="020B0400000000000000" pitchFamily="50" charset="-128"/>
                <a:cs typeface="Segoe UI" panose="020B0502040204020203" pitchFamily="34" charset="0"/>
              </a:rPr>
              <a:t>659,800</a:t>
            </a:r>
          </a:p>
        </p:txBody>
      </p:sp>
      <p:sp>
        <p:nvSpPr>
          <p:cNvPr id="59" name="テキスト ボックス 58">
            <a:extLst>
              <a:ext uri="{FF2B5EF4-FFF2-40B4-BE49-F238E27FC236}">
                <a16:creationId xmlns:a16="http://schemas.microsoft.com/office/drawing/2014/main" id="{B2C7D9B5-FD81-4E81-9529-8EE984266BFB}"/>
              </a:ext>
            </a:extLst>
          </p:cNvPr>
          <p:cNvSpPr txBox="1"/>
          <p:nvPr/>
        </p:nvSpPr>
        <p:spPr>
          <a:xfrm>
            <a:off x="6648148" y="7322507"/>
            <a:ext cx="421699" cy="461665"/>
          </a:xfrm>
          <a:prstGeom prst="rect">
            <a:avLst/>
          </a:prstGeom>
          <a:noFill/>
          <a:ln>
            <a:noFill/>
          </a:ln>
        </p:spPr>
        <p:txBody>
          <a:bodyPr wrap="square" rtlCol="0">
            <a:spAutoFit/>
          </a:bodyPr>
          <a:lstStyle/>
          <a:p>
            <a:r>
              <a:rPr kumimoji="1" lang="ja-JP" altLang="en-US" sz="24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円</a:t>
            </a:r>
            <a:endParaRPr kumimoji="1" lang="en-US" altLang="ja-JP" sz="24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endParaRPr>
          </a:p>
        </p:txBody>
      </p:sp>
      <p:sp>
        <p:nvSpPr>
          <p:cNvPr id="61" name="テキスト ボックス 60">
            <a:extLst>
              <a:ext uri="{FF2B5EF4-FFF2-40B4-BE49-F238E27FC236}">
                <a16:creationId xmlns:a16="http://schemas.microsoft.com/office/drawing/2014/main" id="{ACBBC75C-1DF9-4D66-83B4-AE66F1B31E9D}"/>
              </a:ext>
            </a:extLst>
          </p:cNvPr>
          <p:cNvSpPr txBox="1"/>
          <p:nvPr/>
        </p:nvSpPr>
        <p:spPr>
          <a:xfrm>
            <a:off x="4278595" y="7747938"/>
            <a:ext cx="2660679" cy="261610"/>
          </a:xfrm>
          <a:prstGeom prst="rect">
            <a:avLst/>
          </a:prstGeom>
          <a:noFill/>
          <a:ln>
            <a:noFill/>
          </a:ln>
        </p:spPr>
        <p:txBody>
          <a:bodyPr wrap="square" rtlCol="0">
            <a:spAutoFit/>
          </a:bodyPr>
          <a:lstStyle/>
          <a:p>
            <a:r>
              <a:rPr kumimoji="1" lang="ja-JP" altLang="en-US" sz="1050" b="1" dirty="0">
                <a:latin typeface="游ゴシック" panose="020B0400000000000000" pitchFamily="50" charset="-128"/>
                <a:ea typeface="游ゴシック" panose="020B0400000000000000" pitchFamily="50" charset="-128"/>
                <a:cs typeface="Segoe UI" panose="020B0502040204020203" pitchFamily="34" charset="0"/>
              </a:rPr>
              <a:t>カスタマイズのご要望も承ります</a:t>
            </a:r>
            <a:endParaRPr kumimoji="1" lang="en-US" altLang="ja-JP" sz="1050" b="1" dirty="0">
              <a:latin typeface="游ゴシック" panose="020B0400000000000000" pitchFamily="50" charset="-128"/>
              <a:ea typeface="游ゴシック" panose="020B0400000000000000" pitchFamily="50" charset="-128"/>
              <a:cs typeface="Segoe UI" panose="020B0502040204020203" pitchFamily="34" charset="0"/>
            </a:endParaRPr>
          </a:p>
        </p:txBody>
      </p:sp>
      <p:sp>
        <p:nvSpPr>
          <p:cNvPr id="63" name="テキスト ボックス 62">
            <a:extLst>
              <a:ext uri="{FF2B5EF4-FFF2-40B4-BE49-F238E27FC236}">
                <a16:creationId xmlns:a16="http://schemas.microsoft.com/office/drawing/2014/main" id="{3E1005EA-B31D-4779-A120-2D94939CBE58}"/>
              </a:ext>
            </a:extLst>
          </p:cNvPr>
          <p:cNvSpPr txBox="1"/>
          <p:nvPr/>
        </p:nvSpPr>
        <p:spPr>
          <a:xfrm>
            <a:off x="6589273" y="7239813"/>
            <a:ext cx="701021" cy="215444"/>
          </a:xfrm>
          <a:prstGeom prst="rect">
            <a:avLst/>
          </a:prstGeom>
          <a:noFill/>
          <a:ln>
            <a:noFill/>
          </a:ln>
        </p:spPr>
        <p:txBody>
          <a:bodyPr wrap="square" rtlCol="0">
            <a:spAutoFit/>
          </a:bodyPr>
          <a:lstStyle/>
          <a:p>
            <a:r>
              <a:rPr kumimoji="1" lang="ja-JP" altLang="en-US" sz="8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（税込）</a:t>
            </a:r>
            <a:endParaRPr kumimoji="1" lang="en-US" altLang="ja-JP" sz="8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endParaRPr>
          </a:p>
        </p:txBody>
      </p:sp>
      <p:sp>
        <p:nvSpPr>
          <p:cNvPr id="91" name="テキスト ボックス 90">
            <a:extLst>
              <a:ext uri="{FF2B5EF4-FFF2-40B4-BE49-F238E27FC236}">
                <a16:creationId xmlns:a16="http://schemas.microsoft.com/office/drawing/2014/main" id="{011997F2-1DE1-4460-ACAE-CEDAEEC5F22E}"/>
              </a:ext>
            </a:extLst>
          </p:cNvPr>
          <p:cNvSpPr txBox="1"/>
          <p:nvPr/>
        </p:nvSpPr>
        <p:spPr>
          <a:xfrm>
            <a:off x="74219" y="896058"/>
            <a:ext cx="3915162" cy="830997"/>
          </a:xfrm>
          <a:prstGeom prst="rect">
            <a:avLst/>
          </a:prstGeom>
          <a:noFill/>
          <a:ln>
            <a:noFill/>
          </a:ln>
        </p:spPr>
        <p:txBody>
          <a:bodyPr wrap="square" rtlCol="0">
            <a:spAutoFit/>
          </a:bodyPr>
          <a:lstStyle/>
          <a:p>
            <a:pPr algn="ctr"/>
            <a:r>
              <a:rPr kumimoji="1" lang="en-US" altLang="ja-JP" sz="2800" b="1" dirty="0">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cs typeface="Segoe UI" panose="020B0502040204020203" pitchFamily="34" charset="0"/>
              </a:rPr>
              <a:t>PIX4Dmapper</a:t>
            </a:r>
            <a:r>
              <a:rPr kumimoji="1" lang="ja-JP" altLang="en-US" sz="2800" b="1" dirty="0">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cs typeface="Segoe UI" panose="020B0502040204020203" pitchFamily="34" charset="0"/>
              </a:rPr>
              <a:t>向け</a:t>
            </a:r>
            <a:endParaRPr kumimoji="1" lang="en-US" altLang="ja-JP" sz="2800" b="1" dirty="0">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cs typeface="Segoe UI" panose="020B0502040204020203" pitchFamily="34" charset="0"/>
            </a:endParaRPr>
          </a:p>
          <a:p>
            <a:pPr algn="ctr"/>
            <a:r>
              <a:rPr lang="en-US" altLang="ja-JP" sz="2000" b="1" dirty="0">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cs typeface="Segoe UI" panose="020B0502040204020203" pitchFamily="34" charset="0"/>
              </a:rPr>
              <a:t>HPC/</a:t>
            </a:r>
            <a:r>
              <a:rPr lang="ja-JP" altLang="en-US" sz="2000" b="1" dirty="0">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cs typeface="Segoe UI" panose="020B0502040204020203" pitchFamily="34" charset="0"/>
              </a:rPr>
              <a:t>ワークステーション</a:t>
            </a:r>
            <a:endParaRPr kumimoji="1" lang="en-US" altLang="ja-JP" sz="2000" b="1" dirty="0">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cs typeface="Segoe UI" panose="020B0502040204020203" pitchFamily="34" charset="0"/>
            </a:endParaRPr>
          </a:p>
        </p:txBody>
      </p:sp>
      <p:sp>
        <p:nvSpPr>
          <p:cNvPr id="93" name="テキスト ボックス 92">
            <a:extLst>
              <a:ext uri="{FF2B5EF4-FFF2-40B4-BE49-F238E27FC236}">
                <a16:creationId xmlns:a16="http://schemas.microsoft.com/office/drawing/2014/main" id="{35CF2116-A9AE-4271-A88C-2B77AFDEB245}"/>
              </a:ext>
            </a:extLst>
          </p:cNvPr>
          <p:cNvSpPr txBox="1"/>
          <p:nvPr/>
        </p:nvSpPr>
        <p:spPr>
          <a:xfrm>
            <a:off x="406355" y="1747345"/>
            <a:ext cx="3308767" cy="253916"/>
          </a:xfrm>
          <a:prstGeom prst="rect">
            <a:avLst/>
          </a:prstGeom>
          <a:noFill/>
          <a:ln>
            <a:noFill/>
          </a:ln>
        </p:spPr>
        <p:txBody>
          <a:bodyPr wrap="square" rtlCol="0">
            <a:spAutoFit/>
          </a:bodyPr>
          <a:lstStyle/>
          <a:p>
            <a:pPr algn="ctr"/>
            <a:r>
              <a:rPr kumimoji="1" lang="en-US" altLang="ja-JP" sz="1050" b="1" dirty="0">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cs typeface="Segoe UI" panose="020B0502040204020203" pitchFamily="34" charset="0"/>
              </a:rPr>
              <a:t>3D</a:t>
            </a:r>
            <a:r>
              <a:rPr kumimoji="1" lang="ja-JP" altLang="en-US" sz="1050" b="1" dirty="0">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cs typeface="Segoe UI" panose="020B0502040204020203" pitchFamily="34" charset="0"/>
              </a:rPr>
              <a:t>点群を軽快に処理可能な大規模点群処理用</a:t>
            </a:r>
            <a:r>
              <a:rPr kumimoji="1" lang="en-US" altLang="ja-JP" sz="1050" b="1" dirty="0">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cs typeface="Segoe UI" panose="020B0502040204020203" pitchFamily="34" charset="0"/>
              </a:rPr>
              <a:t>PC!</a:t>
            </a:r>
          </a:p>
        </p:txBody>
      </p:sp>
      <p:sp>
        <p:nvSpPr>
          <p:cNvPr id="69" name="正方形/長方形 68">
            <a:extLst>
              <a:ext uri="{FF2B5EF4-FFF2-40B4-BE49-F238E27FC236}">
                <a16:creationId xmlns:a16="http://schemas.microsoft.com/office/drawing/2014/main" id="{1B59002B-C789-40A8-85D3-22B8F16D5DCF}"/>
              </a:ext>
            </a:extLst>
          </p:cNvPr>
          <p:cNvSpPr/>
          <p:nvPr/>
        </p:nvSpPr>
        <p:spPr>
          <a:xfrm>
            <a:off x="489255" y="2672424"/>
            <a:ext cx="3430278" cy="508835"/>
          </a:xfrm>
          <a:prstGeom prst="rect">
            <a:avLst/>
          </a:prstGeom>
          <a:gradFill>
            <a:gsLst>
              <a:gs pos="0">
                <a:srgbClr val="000000"/>
              </a:gs>
              <a:gs pos="100000">
                <a:srgbClr val="050F1B"/>
              </a:gs>
              <a:gs pos="58000">
                <a:srgbClr val="091F3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テキスト ボックス 69">
            <a:extLst>
              <a:ext uri="{FF2B5EF4-FFF2-40B4-BE49-F238E27FC236}">
                <a16:creationId xmlns:a16="http://schemas.microsoft.com/office/drawing/2014/main" id="{D53DCA97-F687-4DC2-B6EC-9D3550931871}"/>
              </a:ext>
            </a:extLst>
          </p:cNvPr>
          <p:cNvSpPr txBox="1"/>
          <p:nvPr/>
        </p:nvSpPr>
        <p:spPr>
          <a:xfrm>
            <a:off x="467873" y="2718655"/>
            <a:ext cx="3595987" cy="461665"/>
          </a:xfrm>
          <a:prstGeom prst="rect">
            <a:avLst/>
          </a:prstGeom>
          <a:noFill/>
          <a:ln>
            <a:noFill/>
          </a:ln>
        </p:spPr>
        <p:txBody>
          <a:bodyPr wrap="square" rtlCol="0">
            <a:spAutoFit/>
          </a:bodyPr>
          <a:lstStyle/>
          <a:p>
            <a:r>
              <a:rPr lang="en-US" altLang="ja-JP" sz="1200" b="1" dirty="0">
                <a:solidFill>
                  <a:schemeClr val="bg1"/>
                </a:solidFill>
                <a:latin typeface="游ゴシック" panose="020B0400000000000000" pitchFamily="50" charset="-128"/>
                <a:ea typeface="游ゴシック" panose="020B0400000000000000" pitchFamily="50" charset="-128"/>
                <a:cs typeface="Segoe UI" panose="020B0502040204020203" pitchFamily="34" charset="0"/>
              </a:rPr>
              <a:t>Pix4Dmapper</a:t>
            </a:r>
            <a:r>
              <a:rPr lang="ja-JP" altLang="en-US" sz="1200" b="1" dirty="0">
                <a:solidFill>
                  <a:schemeClr val="bg1"/>
                </a:solidFill>
                <a:latin typeface="游ゴシック" panose="020B0400000000000000" pitchFamily="50" charset="-128"/>
                <a:ea typeface="游ゴシック" panose="020B0400000000000000" pitchFamily="50" charset="-128"/>
                <a:cs typeface="Segoe UI" panose="020B0502040204020203" pitchFamily="34" charset="0"/>
              </a:rPr>
              <a:t>はドローンを用いた写真測量での利用のみならず、強力な画像処理能力を持つ。</a:t>
            </a:r>
            <a:endParaRPr lang="en-US" altLang="ja-JP" sz="1200" b="1" dirty="0">
              <a:solidFill>
                <a:schemeClr val="bg1"/>
              </a:solidFill>
              <a:latin typeface="游ゴシック" panose="020B0400000000000000" pitchFamily="50" charset="-128"/>
              <a:ea typeface="游ゴシック" panose="020B0400000000000000" pitchFamily="50" charset="-128"/>
              <a:cs typeface="Segoe UI" panose="020B0502040204020203" pitchFamily="34" charset="0"/>
            </a:endParaRPr>
          </a:p>
        </p:txBody>
      </p:sp>
      <p:sp>
        <p:nvSpPr>
          <p:cNvPr id="71" name="テキスト ボックス 70">
            <a:extLst>
              <a:ext uri="{FF2B5EF4-FFF2-40B4-BE49-F238E27FC236}">
                <a16:creationId xmlns:a16="http://schemas.microsoft.com/office/drawing/2014/main" id="{EDCBB245-0528-4BBD-96BC-E07A8E7BE407}"/>
              </a:ext>
            </a:extLst>
          </p:cNvPr>
          <p:cNvSpPr txBox="1"/>
          <p:nvPr/>
        </p:nvSpPr>
        <p:spPr>
          <a:xfrm>
            <a:off x="507452" y="3238905"/>
            <a:ext cx="3395488" cy="1200329"/>
          </a:xfrm>
          <a:prstGeom prst="rect">
            <a:avLst/>
          </a:prstGeom>
          <a:noFill/>
          <a:ln>
            <a:noFill/>
          </a:ln>
        </p:spPr>
        <p:txBody>
          <a:bodyPr wrap="square" rtlCol="0">
            <a:spAutoFit/>
          </a:bodyPr>
          <a:lstStyle/>
          <a:p>
            <a:r>
              <a:rPr lang="ja-JP" altLang="en-US" sz="1200" dirty="0">
                <a:latin typeface="游ゴシック" panose="020B0400000000000000" pitchFamily="50" charset="-128"/>
                <a:ea typeface="游ゴシック" panose="020B0400000000000000" pitchFamily="50" charset="-128"/>
                <a:cs typeface="Segoe UI" panose="020B0502040204020203" pitchFamily="34" charset="0"/>
              </a:rPr>
              <a:t>ドローン、手持ちカメラ、超高解像度カメラ等から取得した大規模点群データを快適に処理することができるハイスペックコンピューティングをご紹介致します。これにより高精度な三次元形状の復元、オルソモザイク画像などを生成し、さまざまな画像処理が可能になります。</a:t>
            </a:r>
            <a:endParaRPr lang="en-US" altLang="ja-JP" sz="1200" dirty="0">
              <a:latin typeface="游ゴシック" panose="020B0400000000000000" pitchFamily="50" charset="-128"/>
              <a:ea typeface="游ゴシック" panose="020B0400000000000000" pitchFamily="50" charset="-128"/>
              <a:cs typeface="Segoe UI" panose="020B0502040204020203" pitchFamily="34" charset="0"/>
            </a:endParaRPr>
          </a:p>
        </p:txBody>
      </p:sp>
      <p:sp>
        <p:nvSpPr>
          <p:cNvPr id="84" name="テキスト ボックス 83">
            <a:extLst>
              <a:ext uri="{FF2B5EF4-FFF2-40B4-BE49-F238E27FC236}">
                <a16:creationId xmlns:a16="http://schemas.microsoft.com/office/drawing/2014/main" id="{88482569-F212-418C-966D-86C43F87D8BC}"/>
              </a:ext>
            </a:extLst>
          </p:cNvPr>
          <p:cNvSpPr txBox="1"/>
          <p:nvPr/>
        </p:nvSpPr>
        <p:spPr>
          <a:xfrm>
            <a:off x="3381141" y="4535286"/>
            <a:ext cx="3988792" cy="276999"/>
          </a:xfrm>
          <a:prstGeom prst="rect">
            <a:avLst/>
          </a:prstGeom>
          <a:noFill/>
          <a:ln>
            <a:noFill/>
          </a:ln>
        </p:spPr>
        <p:txBody>
          <a:bodyPr wrap="square" rtlCol="0">
            <a:spAutoFit/>
          </a:bodyPr>
          <a:lstStyle/>
          <a:p>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最新の</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CPU</a:t>
            </a:r>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を</a:t>
            </a:r>
            <a:r>
              <a:rPr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搭載したワークステーション</a:t>
            </a:r>
            <a:endPar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endParaRPr>
          </a:p>
        </p:txBody>
      </p:sp>
      <p:sp>
        <p:nvSpPr>
          <p:cNvPr id="103" name="テキスト ボックス 102">
            <a:extLst>
              <a:ext uri="{FF2B5EF4-FFF2-40B4-BE49-F238E27FC236}">
                <a16:creationId xmlns:a16="http://schemas.microsoft.com/office/drawing/2014/main" id="{232FBD44-66FC-469D-A881-B00355ED3B89}"/>
              </a:ext>
            </a:extLst>
          </p:cNvPr>
          <p:cNvSpPr txBox="1"/>
          <p:nvPr/>
        </p:nvSpPr>
        <p:spPr>
          <a:xfrm>
            <a:off x="282347" y="691566"/>
            <a:ext cx="3376578" cy="253916"/>
          </a:xfrm>
          <a:prstGeom prst="rect">
            <a:avLst/>
          </a:prstGeom>
          <a:noFill/>
          <a:ln>
            <a:noFill/>
          </a:ln>
        </p:spPr>
        <p:txBody>
          <a:bodyPr wrap="square" rtlCol="0">
            <a:spAutoFit/>
          </a:bodyPr>
          <a:lstStyle/>
          <a:p>
            <a:pPr algn="ctr"/>
            <a:r>
              <a:rPr kumimoji="1" lang="ja-JP" altLang="en-US" sz="1050" b="1" dirty="0">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cs typeface="Segoe UI" panose="020B0502040204020203" pitchFamily="34" charset="0"/>
              </a:rPr>
              <a:t>航空写真、建築・設備を</a:t>
            </a:r>
            <a:r>
              <a:rPr lang="ja-JP" altLang="en-US" sz="1050" b="1" dirty="0">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cs typeface="Segoe UI" panose="020B0502040204020203" pitchFamily="34" charset="0"/>
              </a:rPr>
              <a:t>画像処理</a:t>
            </a:r>
            <a:r>
              <a:rPr kumimoji="1" lang="ja-JP" altLang="en-US" sz="1050" b="1" dirty="0">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cs typeface="Segoe UI" panose="020B0502040204020203" pitchFamily="34" charset="0"/>
              </a:rPr>
              <a:t>する際に！</a:t>
            </a:r>
            <a:endParaRPr kumimoji="1" lang="en-US" altLang="ja-JP" sz="1050" b="1" dirty="0">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cs typeface="Segoe UI" panose="020B0502040204020203" pitchFamily="34" charset="0"/>
            </a:endParaRPr>
          </a:p>
        </p:txBody>
      </p:sp>
      <p:sp>
        <p:nvSpPr>
          <p:cNvPr id="78" name="テキスト ボックス 77">
            <a:extLst>
              <a:ext uri="{FF2B5EF4-FFF2-40B4-BE49-F238E27FC236}">
                <a16:creationId xmlns:a16="http://schemas.microsoft.com/office/drawing/2014/main" id="{54A78A08-9991-4E38-B3FC-0816B0D00307}"/>
              </a:ext>
            </a:extLst>
          </p:cNvPr>
          <p:cNvSpPr txBox="1"/>
          <p:nvPr/>
        </p:nvSpPr>
        <p:spPr>
          <a:xfrm>
            <a:off x="3442964" y="5753947"/>
            <a:ext cx="4038817" cy="1200329"/>
          </a:xfrm>
          <a:prstGeom prst="rect">
            <a:avLst/>
          </a:prstGeom>
          <a:noFill/>
          <a:ln>
            <a:noFill/>
          </a:ln>
        </p:spPr>
        <p:txBody>
          <a:bodyPr wrap="square" rtlCol="0">
            <a:spAutoFit/>
          </a:bodyPr>
          <a:lstStyle/>
          <a:p>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rPr>
              <a:t>■ </a:t>
            </a:r>
            <a:r>
              <a:rPr lang="en-US" altLang="ja-JP" sz="900" b="1" dirty="0">
                <a:latin typeface="游ゴシック" panose="020B0400000000000000" pitchFamily="50" charset="-128"/>
                <a:ea typeface="游ゴシック" panose="020B0400000000000000" pitchFamily="50" charset="-128"/>
                <a:cs typeface="Segoe UI" panose="020B0502040204020203" pitchFamily="34" charset="0"/>
              </a:rPr>
              <a:t>CPU</a:t>
            </a:r>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rPr>
              <a:t>：</a:t>
            </a:r>
            <a:r>
              <a:rPr lang="en-US" altLang="ja-JP" sz="900" b="1" dirty="0">
                <a:latin typeface="游ゴシック" panose="020B0400000000000000" pitchFamily="50" charset="-128"/>
                <a:ea typeface="游ゴシック" panose="020B0400000000000000" pitchFamily="50" charset="-128"/>
                <a:cs typeface="Segoe UI" panose="020B0502040204020203" pitchFamily="34" charset="0"/>
              </a:rPr>
              <a:t>Core Ultra 9 285K (24</a:t>
            </a:r>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rPr>
              <a:t>コア（</a:t>
            </a:r>
            <a:r>
              <a:rPr lang="en-US" altLang="ja-JP" sz="900" b="1" dirty="0">
                <a:latin typeface="游ゴシック" panose="020B0400000000000000" pitchFamily="50" charset="-128"/>
                <a:ea typeface="游ゴシック" panose="020B0400000000000000" pitchFamily="50" charset="-128"/>
                <a:cs typeface="Segoe UI" panose="020B0502040204020203" pitchFamily="34" charset="0"/>
              </a:rPr>
              <a:t>8+16</a:t>
            </a:r>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rPr>
              <a:t>）</a:t>
            </a:r>
            <a:r>
              <a:rPr lang="en-US" altLang="ja-JP" sz="900" b="1" dirty="0">
                <a:latin typeface="游ゴシック" panose="020B0400000000000000" pitchFamily="50" charset="-128"/>
                <a:ea typeface="游ゴシック" panose="020B0400000000000000" pitchFamily="50" charset="-128"/>
                <a:cs typeface="Segoe UI" panose="020B0502040204020203" pitchFamily="34" charset="0"/>
              </a:rPr>
              <a:t>/3.7GHz/tb5.6GHz)</a:t>
            </a:r>
          </a:p>
          <a:p>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rPr>
              <a:t>■ メモリ： </a:t>
            </a:r>
            <a:r>
              <a:rPr lang="en-US" altLang="ja-JP" sz="900" b="1" dirty="0">
                <a:latin typeface="游ゴシック" panose="020B0400000000000000" pitchFamily="50" charset="-128"/>
                <a:ea typeface="游ゴシック" panose="020B0400000000000000" pitchFamily="50" charset="-128"/>
                <a:cs typeface="Segoe UI" panose="020B0502040204020203" pitchFamily="34" charset="0"/>
              </a:rPr>
              <a:t>32GB </a:t>
            </a:r>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rPr>
              <a:t>（</a:t>
            </a:r>
            <a:r>
              <a:rPr lang="en-US" altLang="ja-JP" sz="900" b="1" dirty="0">
                <a:latin typeface="游ゴシック" panose="020B0400000000000000" pitchFamily="50" charset="-128"/>
                <a:ea typeface="游ゴシック" panose="020B0400000000000000" pitchFamily="50" charset="-128"/>
                <a:cs typeface="Segoe UI" panose="020B0502040204020203" pitchFamily="34" charset="0"/>
              </a:rPr>
              <a:t>16GB×2</a:t>
            </a:r>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rPr>
              <a:t>） </a:t>
            </a:r>
            <a:r>
              <a:rPr lang="en-US" altLang="ja-JP" sz="900" b="1" dirty="0">
                <a:latin typeface="游ゴシック" panose="020B0400000000000000" pitchFamily="50" charset="-128"/>
                <a:ea typeface="游ゴシック" panose="020B0400000000000000" pitchFamily="50" charset="-128"/>
                <a:cs typeface="Segoe UI" panose="020B0502040204020203" pitchFamily="34" charset="0"/>
              </a:rPr>
              <a:t>DDR5-6400</a:t>
            </a:r>
          </a:p>
          <a:p>
            <a:r>
              <a:rPr lang="en-US" altLang="ja-JP" sz="900" b="1" dirty="0">
                <a:latin typeface="游ゴシック" panose="020B0400000000000000" pitchFamily="50" charset="-128"/>
                <a:ea typeface="游ゴシック" panose="020B0400000000000000" pitchFamily="50" charset="-128"/>
                <a:cs typeface="Segoe UI" panose="020B0502040204020203" pitchFamily="34" charset="0"/>
              </a:rPr>
              <a:t>■ </a:t>
            </a:r>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rPr>
              <a:t>ストレージ：</a:t>
            </a:r>
            <a:r>
              <a:rPr lang="en-US" altLang="ja-JP" sz="900" b="1" dirty="0">
                <a:latin typeface="游ゴシック" panose="020B0400000000000000" pitchFamily="50" charset="-128"/>
                <a:ea typeface="游ゴシック" panose="020B0400000000000000" pitchFamily="50" charset="-128"/>
                <a:cs typeface="Segoe UI" panose="020B0502040204020203" pitchFamily="34" charset="0"/>
                <a:sym typeface="Wingdings" panose="05000000000000000000" pitchFamily="2" charset="2"/>
              </a:rPr>
              <a:t>1TB M.2 </a:t>
            </a:r>
            <a:r>
              <a:rPr lang="en-US" altLang="ja-JP" sz="900" b="1" dirty="0" err="1">
                <a:latin typeface="游ゴシック" panose="020B0400000000000000" pitchFamily="50" charset="-128"/>
                <a:ea typeface="游ゴシック" panose="020B0400000000000000" pitchFamily="50" charset="-128"/>
                <a:cs typeface="Segoe UI" panose="020B0502040204020203" pitchFamily="34" charset="0"/>
                <a:sym typeface="Wingdings" panose="05000000000000000000" pitchFamily="2" charset="2"/>
              </a:rPr>
              <a:t>NVMe</a:t>
            </a:r>
            <a:r>
              <a:rPr lang="en-US" altLang="ja-JP" sz="900" b="1" dirty="0">
                <a:latin typeface="游ゴシック" panose="020B0400000000000000" pitchFamily="50" charset="-128"/>
                <a:ea typeface="游ゴシック" panose="020B0400000000000000" pitchFamily="50" charset="-128"/>
                <a:cs typeface="Segoe UI" panose="020B0502040204020203" pitchFamily="34" charset="0"/>
                <a:sym typeface="Wingdings" panose="05000000000000000000" pitchFamily="2" charset="2"/>
              </a:rPr>
              <a:t> SSD</a:t>
            </a:r>
            <a:endParaRPr lang="en-US" altLang="ja-JP" sz="900" b="1" dirty="0">
              <a:latin typeface="游ゴシック" panose="020B0400000000000000" pitchFamily="50" charset="-128"/>
              <a:ea typeface="游ゴシック" panose="020B0400000000000000" pitchFamily="50" charset="-128"/>
              <a:cs typeface="Segoe UI" panose="020B0502040204020203" pitchFamily="34" charset="0"/>
            </a:endParaRPr>
          </a:p>
          <a:p>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rPr>
              <a:t>■ グラフィック：</a:t>
            </a:r>
            <a:r>
              <a:rPr lang="en-US" altLang="ja-JP" sz="900" b="1" dirty="0">
                <a:latin typeface="游ゴシック" panose="020B0400000000000000" pitchFamily="50" charset="-128"/>
                <a:ea typeface="游ゴシック" panose="020B0400000000000000" pitchFamily="50" charset="-128"/>
                <a:cs typeface="Segoe UI" panose="020B0502040204020203" pitchFamily="34" charset="0"/>
              </a:rPr>
              <a:t>RTX 5080 X3  16GB GDDR7 (3xDP+HDMI)</a:t>
            </a:r>
          </a:p>
          <a:p>
            <a:r>
              <a:rPr lang="en-US" altLang="ja-JP" sz="900" b="1" dirty="0">
                <a:latin typeface="游ゴシック" panose="020B0400000000000000" pitchFamily="50" charset="-128"/>
                <a:ea typeface="游ゴシック" panose="020B0400000000000000" pitchFamily="50" charset="-128"/>
                <a:cs typeface="Segoe UI" panose="020B0502040204020203" pitchFamily="34" charset="0"/>
              </a:rPr>
              <a:t>■ OS</a:t>
            </a:r>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rPr>
              <a:t>： </a:t>
            </a:r>
            <a:r>
              <a:rPr lang="en-US" altLang="ja-JP" sz="900" b="1" dirty="0">
                <a:latin typeface="游ゴシック" panose="020B0400000000000000" pitchFamily="50" charset="-128"/>
                <a:ea typeface="游ゴシック" panose="020B0400000000000000" pitchFamily="50" charset="-128"/>
                <a:cs typeface="Segoe UI" panose="020B0502040204020203" pitchFamily="34" charset="0"/>
              </a:rPr>
              <a:t>Windows 11 Pro 64bit</a:t>
            </a:r>
          </a:p>
          <a:p>
            <a:r>
              <a:rPr lang="en-US" altLang="ja-JP" sz="900" b="1" dirty="0">
                <a:latin typeface="游ゴシック" panose="020B0400000000000000" pitchFamily="50" charset="-128"/>
                <a:ea typeface="游ゴシック" panose="020B0400000000000000" pitchFamily="50" charset="-128"/>
                <a:cs typeface="Segoe UI" panose="020B0502040204020203" pitchFamily="34" charset="0"/>
              </a:rPr>
              <a:t>■ </a:t>
            </a:r>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rPr>
              <a:t>光学ドライブ： なし</a:t>
            </a:r>
            <a:endParaRPr lang="en-US" altLang="ja-JP" sz="900" b="1" dirty="0">
              <a:latin typeface="游ゴシック" panose="020B0400000000000000" pitchFamily="50" charset="-128"/>
              <a:ea typeface="游ゴシック" panose="020B0400000000000000" pitchFamily="50" charset="-128"/>
              <a:cs typeface="Segoe UI" panose="020B0502040204020203" pitchFamily="34" charset="0"/>
            </a:endParaRPr>
          </a:p>
          <a:p>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rPr>
              <a:t>■ 電源：</a:t>
            </a:r>
            <a:r>
              <a:rPr lang="en-US" altLang="ja-JP" sz="900" b="1" dirty="0">
                <a:latin typeface="游ゴシック" panose="020B0400000000000000" pitchFamily="50" charset="-128"/>
                <a:ea typeface="游ゴシック" panose="020B0400000000000000" pitchFamily="50" charset="-128"/>
                <a:cs typeface="Segoe UI" panose="020B0502040204020203" pitchFamily="34" charset="0"/>
              </a:rPr>
              <a:t>1000W</a:t>
            </a:r>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rPr>
              <a:t>（</a:t>
            </a:r>
            <a:r>
              <a:rPr lang="en-US" altLang="ja-JP" sz="900" b="1" dirty="0">
                <a:latin typeface="游ゴシック" panose="020B0400000000000000" pitchFamily="50" charset="-128"/>
                <a:ea typeface="游ゴシック" panose="020B0400000000000000" pitchFamily="50" charset="-128"/>
                <a:cs typeface="Segoe UI" panose="020B0502040204020203" pitchFamily="34" charset="0"/>
              </a:rPr>
              <a:t>80 Plus Gold </a:t>
            </a:r>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rPr>
              <a:t>認証）</a:t>
            </a:r>
            <a:endParaRPr lang="en-US" altLang="ja-JP" sz="900" b="1" dirty="0">
              <a:latin typeface="游ゴシック" panose="020B0400000000000000" pitchFamily="50" charset="-128"/>
              <a:ea typeface="游ゴシック" panose="020B0400000000000000" pitchFamily="50" charset="-128"/>
              <a:cs typeface="Segoe UI" panose="020B0502040204020203" pitchFamily="34" charset="0"/>
            </a:endParaRPr>
          </a:p>
          <a:p>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rPr>
              <a:t>■ </a:t>
            </a:r>
            <a:r>
              <a:rPr lang="en-US" altLang="ja-JP" sz="900" b="1" dirty="0">
                <a:latin typeface="游ゴシック" panose="020B0400000000000000" pitchFamily="50" charset="-128"/>
                <a:ea typeface="游ゴシック" panose="020B0400000000000000" pitchFamily="50" charset="-128"/>
                <a:cs typeface="Segoe UI" panose="020B0502040204020203" pitchFamily="34" charset="0"/>
              </a:rPr>
              <a:t>1</a:t>
            </a:r>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rPr>
              <a:t>年間センドバック方式ハードウェア保証</a:t>
            </a:r>
          </a:p>
        </p:txBody>
      </p:sp>
      <p:cxnSp>
        <p:nvCxnSpPr>
          <p:cNvPr id="49" name="直線コネクタ 48">
            <a:extLst>
              <a:ext uri="{FF2B5EF4-FFF2-40B4-BE49-F238E27FC236}">
                <a16:creationId xmlns:a16="http://schemas.microsoft.com/office/drawing/2014/main" id="{6F7B40B9-4509-4B23-9F76-77AF0E98394C}"/>
              </a:ext>
            </a:extLst>
          </p:cNvPr>
          <p:cNvCxnSpPr/>
          <p:nvPr/>
        </p:nvCxnSpPr>
        <p:spPr>
          <a:xfrm>
            <a:off x="3541688" y="7224561"/>
            <a:ext cx="352100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6" name="Rectangle 3">
            <a:extLst>
              <a:ext uri="{FF2B5EF4-FFF2-40B4-BE49-F238E27FC236}">
                <a16:creationId xmlns:a16="http://schemas.microsoft.com/office/drawing/2014/main" id="{CE186448-D9E8-4EBD-91F8-5E84B2216978}"/>
              </a:ext>
            </a:extLst>
          </p:cNvPr>
          <p:cNvSpPr>
            <a:spLocks noChangeArrowheads="1"/>
          </p:cNvSpPr>
          <p:nvPr/>
        </p:nvSpPr>
        <p:spPr bwMode="auto">
          <a:xfrm>
            <a:off x="401638" y="8297836"/>
            <a:ext cx="6727825" cy="1114654"/>
          </a:xfrm>
          <a:prstGeom prst="rect">
            <a:avLst/>
          </a:prstGeom>
          <a:solidFill>
            <a:srgbClr val="002060"/>
          </a:solidFill>
          <a:ln w="9525" algn="ctr">
            <a:noFill/>
            <a:miter lim="800000"/>
            <a:headEnd/>
            <a:tailEnd/>
          </a:ln>
          <a:effectLst/>
        </p:spPr>
        <p:txBody>
          <a:bodyPr vert="horz" wrap="square" lIns="74295" tIns="8890" rIns="74295" bIns="8890" numCol="1" anchor="t" anchorCtr="0" compatLnSpc="1">
            <a:prstTxWarp prst="textNoShape">
              <a:avLst/>
            </a:prstTxWarp>
          </a:bodyPr>
          <a:lstStyle/>
          <a:p>
            <a:endParaRPr lang="ja-JP" altLang="en-US"/>
          </a:p>
        </p:txBody>
      </p:sp>
      <p:grpSp>
        <p:nvGrpSpPr>
          <p:cNvPr id="81" name="Group 30">
            <a:extLst>
              <a:ext uri="{FF2B5EF4-FFF2-40B4-BE49-F238E27FC236}">
                <a16:creationId xmlns:a16="http://schemas.microsoft.com/office/drawing/2014/main" id="{3BB83C53-2670-47BC-8275-3457C0DCC9FD}"/>
              </a:ext>
            </a:extLst>
          </p:cNvPr>
          <p:cNvGrpSpPr>
            <a:grpSpLocks/>
          </p:cNvGrpSpPr>
          <p:nvPr/>
        </p:nvGrpSpPr>
        <p:grpSpPr bwMode="auto">
          <a:xfrm>
            <a:off x="5616739" y="4956872"/>
            <a:ext cx="798954" cy="619285"/>
            <a:chOff x="1701" y="1985"/>
            <a:chExt cx="6820" cy="5296"/>
          </a:xfrm>
        </p:grpSpPr>
        <p:sp>
          <p:nvSpPr>
            <p:cNvPr id="82" name="グラフィックス 13">
              <a:extLst>
                <a:ext uri="{FF2B5EF4-FFF2-40B4-BE49-F238E27FC236}">
                  <a16:creationId xmlns:a16="http://schemas.microsoft.com/office/drawing/2014/main" id="{6EC17C80-15B2-4A7D-8CDE-CFCE120A4461}"/>
                </a:ext>
              </a:extLst>
            </p:cNvPr>
            <p:cNvSpPr>
              <a:spLocks/>
            </p:cNvSpPr>
            <p:nvPr/>
          </p:nvSpPr>
          <p:spPr bwMode="auto">
            <a:xfrm>
              <a:off x="1701" y="5999"/>
              <a:ext cx="6820" cy="1282"/>
            </a:xfrm>
            <a:custGeom>
              <a:avLst/>
              <a:gdLst>
                <a:gd name="T0" fmla="*/ 1800919 w 5814698"/>
                <a:gd name="T1" fmla="*/ 1108 h 814294"/>
                <a:gd name="T2" fmla="*/ 1801005 w 5814698"/>
                <a:gd name="T3" fmla="*/ 814294 h 814294"/>
                <a:gd name="T4" fmla="*/ 2029894 w 5814698"/>
                <a:gd name="T5" fmla="*/ 814294 h 814294"/>
                <a:gd name="T6" fmla="*/ 2029894 w 5814698"/>
                <a:gd name="T7" fmla="*/ 1129 h 814294"/>
                <a:gd name="T8" fmla="*/ 1800919 w 5814698"/>
                <a:gd name="T9" fmla="*/ 1129 h 814294"/>
                <a:gd name="T10" fmla="*/ 0 w 5814698"/>
                <a:gd name="T11" fmla="*/ 22 h 814294"/>
                <a:gd name="T12" fmla="*/ 0 w 5814698"/>
                <a:gd name="T13" fmla="*/ 814294 h 814294"/>
                <a:gd name="T14" fmla="*/ 230967 w 5814698"/>
                <a:gd name="T15" fmla="*/ 814294 h 814294"/>
                <a:gd name="T16" fmla="*/ 230967 w 5814698"/>
                <a:gd name="T17" fmla="*/ 195987 h 814294"/>
                <a:gd name="T18" fmla="*/ 409898 w 5814698"/>
                <a:gd name="T19" fmla="*/ 196052 h 814294"/>
                <a:gd name="T20" fmla="*/ 539934 w 5814698"/>
                <a:gd name="T21" fmla="*/ 241410 h 814294"/>
                <a:gd name="T22" fmla="*/ 590930 w 5814698"/>
                <a:gd name="T23" fmla="*/ 456730 h 814294"/>
                <a:gd name="T24" fmla="*/ 590930 w 5814698"/>
                <a:gd name="T25" fmla="*/ 814294 h 814294"/>
                <a:gd name="T26" fmla="*/ 814707 w 5814698"/>
                <a:gd name="T27" fmla="*/ 814294 h 814294"/>
                <a:gd name="T28" fmla="*/ 814707 w 5814698"/>
                <a:gd name="T29" fmla="*/ 364407 h 814294"/>
                <a:gd name="T30" fmla="*/ 411068 w 5814698"/>
                <a:gd name="T31" fmla="*/ 0 h 814294"/>
                <a:gd name="T32" fmla="*/ 0 w 5814698"/>
                <a:gd name="T33" fmla="*/ 0 h 814294"/>
                <a:gd name="T34" fmla="*/ 2169522 w 5814698"/>
                <a:gd name="T35" fmla="*/ 1129 h 814294"/>
                <a:gd name="T36" fmla="*/ 2169522 w 5814698"/>
                <a:gd name="T37" fmla="*/ 814294 h 814294"/>
                <a:gd name="T38" fmla="*/ 2540853 w 5814698"/>
                <a:gd name="T39" fmla="*/ 814294 h 814294"/>
                <a:gd name="T40" fmla="*/ 2873076 w 5814698"/>
                <a:gd name="T41" fmla="*/ 707286 h 814294"/>
                <a:gd name="T42" fmla="*/ 2954346 w 5814698"/>
                <a:gd name="T43" fmla="*/ 416651 h 814294"/>
                <a:gd name="T44" fmla="*/ 2880244 w 5814698"/>
                <a:gd name="T45" fmla="*/ 136878 h 814294"/>
                <a:gd name="T46" fmla="*/ 2490832 w 5814698"/>
                <a:gd name="T47" fmla="*/ 1129 h 814294"/>
                <a:gd name="T48" fmla="*/ 2396612 w 5814698"/>
                <a:gd name="T49" fmla="*/ 178174 h 814294"/>
                <a:gd name="T50" fmla="*/ 2495054 w 5814698"/>
                <a:gd name="T51" fmla="*/ 178174 h 814294"/>
                <a:gd name="T52" fmla="*/ 2730222 w 5814698"/>
                <a:gd name="T53" fmla="*/ 409439 h 814294"/>
                <a:gd name="T54" fmla="*/ 2495054 w 5814698"/>
                <a:gd name="T55" fmla="*/ 640726 h 814294"/>
                <a:gd name="T56" fmla="*/ 2396612 w 5814698"/>
                <a:gd name="T57" fmla="*/ 640726 h 814294"/>
                <a:gd name="T58" fmla="*/ 2396612 w 5814698"/>
                <a:gd name="T59" fmla="*/ 178195 h 814294"/>
                <a:gd name="T60" fmla="*/ 1470839 w 5814698"/>
                <a:gd name="T61" fmla="*/ 1129 h 814294"/>
                <a:gd name="T62" fmla="*/ 1279781 w 5814698"/>
                <a:gd name="T63" fmla="*/ 645613 h 814294"/>
                <a:gd name="T64" fmla="*/ 1096693 w 5814698"/>
                <a:gd name="T65" fmla="*/ 1173 h 814294"/>
                <a:gd name="T66" fmla="*/ 849571 w 5814698"/>
                <a:gd name="T67" fmla="*/ 1129 h 814294"/>
                <a:gd name="T68" fmla="*/ 1111028 w 5814698"/>
                <a:gd name="T69" fmla="*/ 814294 h 814294"/>
                <a:gd name="T70" fmla="*/ 1440999 w 5814698"/>
                <a:gd name="T71" fmla="*/ 814294 h 814294"/>
                <a:gd name="T72" fmla="*/ 1704513 w 5814698"/>
                <a:gd name="T73" fmla="*/ 1129 h 814294"/>
                <a:gd name="T74" fmla="*/ 1470861 w 5814698"/>
                <a:gd name="T75" fmla="*/ 1129 h 814294"/>
                <a:gd name="T76" fmla="*/ 3060865 w 5814698"/>
                <a:gd name="T77" fmla="*/ 814294 h 814294"/>
                <a:gd name="T78" fmla="*/ 3289839 w 5814698"/>
                <a:gd name="T79" fmla="*/ 814294 h 814294"/>
                <a:gd name="T80" fmla="*/ 3289839 w 5814698"/>
                <a:gd name="T81" fmla="*/ 1195 h 814294"/>
                <a:gd name="T82" fmla="*/ 3060822 w 5814698"/>
                <a:gd name="T83" fmla="*/ 1129 h 814294"/>
                <a:gd name="T84" fmla="*/ 3702639 w 5814698"/>
                <a:gd name="T85" fmla="*/ 1412 h 814294"/>
                <a:gd name="T86" fmla="*/ 3382954 w 5814698"/>
                <a:gd name="T87" fmla="*/ 814012 h 814294"/>
                <a:gd name="T88" fmla="*/ 3608702 w 5814698"/>
                <a:gd name="T89" fmla="*/ 814012 h 814294"/>
                <a:gd name="T90" fmla="*/ 3659287 w 5814698"/>
                <a:gd name="T91" fmla="*/ 670378 h 814294"/>
                <a:gd name="T92" fmla="*/ 4037591 w 5814698"/>
                <a:gd name="T93" fmla="*/ 670378 h 814294"/>
                <a:gd name="T94" fmla="*/ 4085447 w 5814698"/>
                <a:gd name="T95" fmla="*/ 814012 h 814294"/>
                <a:gd name="T96" fmla="*/ 4330577 w 5814698"/>
                <a:gd name="T97" fmla="*/ 814012 h 814294"/>
                <a:gd name="T98" fmla="*/ 4008444 w 5814698"/>
                <a:gd name="T99" fmla="*/ 1347 h 814294"/>
                <a:gd name="T100" fmla="*/ 3702639 w 5814698"/>
                <a:gd name="T101" fmla="*/ 1434 h 814294"/>
                <a:gd name="T102" fmla="*/ 3851254 w 5814698"/>
                <a:gd name="T103" fmla="*/ 149673 h 814294"/>
                <a:gd name="T104" fmla="*/ 3989929 w 5814698"/>
                <a:gd name="T105" fmla="*/ 530350 h 814294"/>
                <a:gd name="T106" fmla="*/ 3708205 w 5814698"/>
                <a:gd name="T107" fmla="*/ 530350 h 81429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814698" h="814294">
                  <a:moveTo>
                    <a:pt x="2418108" y="1108"/>
                  </a:moveTo>
                  <a:lnTo>
                    <a:pt x="2418224" y="814294"/>
                  </a:lnTo>
                  <a:lnTo>
                    <a:pt x="2725554" y="814294"/>
                  </a:lnTo>
                  <a:lnTo>
                    <a:pt x="2725554" y="1129"/>
                  </a:lnTo>
                  <a:lnTo>
                    <a:pt x="2418108" y="1129"/>
                  </a:lnTo>
                  <a:lnTo>
                    <a:pt x="2418108" y="1108"/>
                  </a:lnTo>
                  <a:close/>
                  <a:moveTo>
                    <a:pt x="0" y="22"/>
                  </a:moveTo>
                  <a:lnTo>
                    <a:pt x="0" y="814294"/>
                  </a:lnTo>
                  <a:lnTo>
                    <a:pt x="310121" y="814294"/>
                  </a:lnTo>
                  <a:lnTo>
                    <a:pt x="310121" y="195987"/>
                  </a:lnTo>
                  <a:lnTo>
                    <a:pt x="550373" y="196052"/>
                  </a:lnTo>
                  <a:cubicBezTo>
                    <a:pt x="629954" y="196052"/>
                    <a:pt x="686622" y="210845"/>
                    <a:pt x="724973" y="241410"/>
                  </a:cubicBezTo>
                  <a:cubicBezTo>
                    <a:pt x="773616" y="280121"/>
                    <a:pt x="793446" y="342531"/>
                    <a:pt x="793446" y="456730"/>
                  </a:cubicBezTo>
                  <a:lnTo>
                    <a:pt x="793446" y="814294"/>
                  </a:lnTo>
                  <a:lnTo>
                    <a:pt x="1093914" y="814294"/>
                  </a:lnTo>
                  <a:lnTo>
                    <a:pt x="1093914" y="364407"/>
                  </a:lnTo>
                  <a:cubicBezTo>
                    <a:pt x="1093914" y="43316"/>
                    <a:pt x="819963" y="0"/>
                    <a:pt x="551944" y="0"/>
                  </a:cubicBezTo>
                  <a:lnTo>
                    <a:pt x="0" y="0"/>
                  </a:lnTo>
                  <a:lnTo>
                    <a:pt x="0" y="22"/>
                  </a:lnTo>
                  <a:close/>
                  <a:moveTo>
                    <a:pt x="2913034" y="1129"/>
                  </a:moveTo>
                  <a:lnTo>
                    <a:pt x="2913034" y="814294"/>
                  </a:lnTo>
                  <a:lnTo>
                    <a:pt x="3411623" y="814294"/>
                  </a:lnTo>
                  <a:cubicBezTo>
                    <a:pt x="3677259" y="814294"/>
                    <a:pt x="3763933" y="781275"/>
                    <a:pt x="3857702" y="707286"/>
                  </a:cubicBezTo>
                  <a:cubicBezTo>
                    <a:pt x="3923995" y="655324"/>
                    <a:pt x="3966823" y="541277"/>
                    <a:pt x="3966823" y="416651"/>
                  </a:cubicBezTo>
                  <a:cubicBezTo>
                    <a:pt x="3966823" y="302365"/>
                    <a:pt x="3930566" y="200375"/>
                    <a:pt x="3867326" y="136878"/>
                  </a:cubicBezTo>
                  <a:cubicBezTo>
                    <a:pt x="3753437" y="23331"/>
                    <a:pt x="3589363" y="1129"/>
                    <a:pt x="3344459" y="1129"/>
                  </a:cubicBezTo>
                  <a:lnTo>
                    <a:pt x="2913034" y="1129"/>
                  </a:lnTo>
                  <a:close/>
                  <a:moveTo>
                    <a:pt x="3217950" y="178174"/>
                  </a:moveTo>
                  <a:lnTo>
                    <a:pt x="3350128" y="178174"/>
                  </a:lnTo>
                  <a:cubicBezTo>
                    <a:pt x="3541853" y="178174"/>
                    <a:pt x="3665890" y="242518"/>
                    <a:pt x="3665890" y="409439"/>
                  </a:cubicBezTo>
                  <a:cubicBezTo>
                    <a:pt x="3665890" y="576404"/>
                    <a:pt x="3541853" y="640726"/>
                    <a:pt x="3350128" y="640726"/>
                  </a:cubicBezTo>
                  <a:lnTo>
                    <a:pt x="3217950" y="640726"/>
                  </a:lnTo>
                  <a:lnTo>
                    <a:pt x="3217950" y="178195"/>
                  </a:lnTo>
                  <a:lnTo>
                    <a:pt x="3217950" y="178174"/>
                  </a:lnTo>
                  <a:close/>
                  <a:moveTo>
                    <a:pt x="1974907" y="1129"/>
                  </a:moveTo>
                  <a:lnTo>
                    <a:pt x="1718372" y="645613"/>
                  </a:lnTo>
                  <a:lnTo>
                    <a:pt x="1472538" y="1173"/>
                  </a:lnTo>
                  <a:lnTo>
                    <a:pt x="1140726" y="1129"/>
                  </a:lnTo>
                  <a:lnTo>
                    <a:pt x="1491786" y="814294"/>
                  </a:lnTo>
                  <a:lnTo>
                    <a:pt x="1934841" y="814294"/>
                  </a:lnTo>
                  <a:lnTo>
                    <a:pt x="2288663" y="1129"/>
                  </a:lnTo>
                  <a:lnTo>
                    <a:pt x="1974936" y="1129"/>
                  </a:lnTo>
                  <a:lnTo>
                    <a:pt x="1974907" y="1129"/>
                  </a:lnTo>
                  <a:close/>
                  <a:moveTo>
                    <a:pt x="4109847" y="814294"/>
                  </a:moveTo>
                  <a:lnTo>
                    <a:pt x="4417293" y="814294"/>
                  </a:lnTo>
                  <a:lnTo>
                    <a:pt x="4417293" y="1195"/>
                  </a:lnTo>
                  <a:lnTo>
                    <a:pt x="4109789" y="1129"/>
                  </a:lnTo>
                  <a:lnTo>
                    <a:pt x="4109847" y="814294"/>
                  </a:lnTo>
                  <a:close/>
                  <a:moveTo>
                    <a:pt x="4971562" y="1412"/>
                  </a:moveTo>
                  <a:lnTo>
                    <a:pt x="4542318" y="814012"/>
                  </a:lnTo>
                  <a:lnTo>
                    <a:pt x="4845432" y="814012"/>
                  </a:lnTo>
                  <a:lnTo>
                    <a:pt x="4913353" y="670378"/>
                  </a:lnTo>
                  <a:lnTo>
                    <a:pt x="5421305" y="670378"/>
                  </a:lnTo>
                  <a:lnTo>
                    <a:pt x="5485562" y="814012"/>
                  </a:lnTo>
                  <a:lnTo>
                    <a:pt x="5814699" y="814012"/>
                  </a:lnTo>
                  <a:lnTo>
                    <a:pt x="5382169" y="1347"/>
                  </a:lnTo>
                  <a:lnTo>
                    <a:pt x="4971562" y="1434"/>
                  </a:lnTo>
                  <a:lnTo>
                    <a:pt x="4971562" y="1412"/>
                  </a:lnTo>
                  <a:close/>
                  <a:moveTo>
                    <a:pt x="5171109" y="149673"/>
                  </a:moveTo>
                  <a:lnTo>
                    <a:pt x="5357309" y="530350"/>
                  </a:lnTo>
                  <a:lnTo>
                    <a:pt x="4979035" y="530350"/>
                  </a:lnTo>
                  <a:lnTo>
                    <a:pt x="5171109" y="149673"/>
                  </a:lnTo>
                  <a:close/>
                </a:path>
              </a:pathLst>
            </a:custGeom>
            <a:solidFill>
              <a:schemeClr val="tx1"/>
            </a:solidFill>
            <a:ln>
              <a:noFill/>
            </a:ln>
            <a:extLst>
              <a:ext uri="{91240B29-F687-4F45-9708-019B960494DF}">
                <a14:hiddenLine xmlns:a14="http://schemas.microsoft.com/office/drawing/2010/main" w="29051" cap="flat">
                  <a:solidFill>
                    <a:srgbClr val="000000"/>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endParaRPr lang="ja-JP" altLang="en-US"/>
            </a:p>
          </p:txBody>
        </p:sp>
        <p:sp>
          <p:nvSpPr>
            <p:cNvPr id="83" name="グラフィックス 13">
              <a:extLst>
                <a:ext uri="{FF2B5EF4-FFF2-40B4-BE49-F238E27FC236}">
                  <a16:creationId xmlns:a16="http://schemas.microsoft.com/office/drawing/2014/main" id="{FAB06C9B-84FB-4BCE-B53D-26CA4B04FE07}"/>
                </a:ext>
              </a:extLst>
            </p:cNvPr>
            <p:cNvSpPr>
              <a:spLocks/>
            </p:cNvSpPr>
            <p:nvPr/>
          </p:nvSpPr>
          <p:spPr bwMode="auto">
            <a:xfrm>
              <a:off x="2146" y="1985"/>
              <a:ext cx="5131" cy="3406"/>
            </a:xfrm>
            <a:custGeom>
              <a:avLst/>
              <a:gdLst>
                <a:gd name="T0" fmla="*/ 1215598 w 4374493"/>
                <a:gd name="T1" fmla="*/ 645353 h 2162761"/>
                <a:gd name="T2" fmla="*/ 1215598 w 4374493"/>
                <a:gd name="T3" fmla="*/ 449996 h 2162761"/>
                <a:gd name="T4" fmla="*/ 1273047 w 4374493"/>
                <a:gd name="T5" fmla="*/ 447042 h 2162761"/>
                <a:gd name="T6" fmla="*/ 2155100 w 4374493"/>
                <a:gd name="T7" fmla="*/ 906140 h 2162761"/>
                <a:gd name="T8" fmla="*/ 1373047 w 4374493"/>
                <a:gd name="T9" fmla="*/ 1431972 h 2162761"/>
                <a:gd name="T10" fmla="*/ 1215598 w 4374493"/>
                <a:gd name="T11" fmla="*/ 1406730 h 2162761"/>
                <a:gd name="T12" fmla="*/ 1215598 w 4374493"/>
                <a:gd name="T13" fmla="*/ 814338 h 2162761"/>
                <a:gd name="T14" fmla="*/ 1589311 w 4374493"/>
                <a:gd name="T15" fmla="*/ 1139795 h 2162761"/>
                <a:gd name="T16" fmla="*/ 1866554 w 4374493"/>
                <a:gd name="T17" fmla="*/ 905293 h 2162761"/>
                <a:gd name="T18" fmla="*/ 1323025 w 4374493"/>
                <a:gd name="T19" fmla="*/ 639010 h 2162761"/>
                <a:gd name="T20" fmla="*/ 1215598 w 4374493"/>
                <a:gd name="T21" fmla="*/ 645353 h 2162761"/>
                <a:gd name="T22" fmla="*/ 1215598 w 4374493"/>
                <a:gd name="T23" fmla="*/ 22 h 2162761"/>
                <a:gd name="T24" fmla="*/ 1215598 w 4374493"/>
                <a:gd name="T25" fmla="*/ 291830 h 2162761"/>
                <a:gd name="T26" fmla="*/ 1273047 w 4374493"/>
                <a:gd name="T27" fmla="*/ 288397 h 2162761"/>
                <a:gd name="T28" fmla="*/ 2496288 w 4374493"/>
                <a:gd name="T29" fmla="*/ 897777 h 2162761"/>
                <a:gd name="T30" fmla="*/ 1364581 w 4374493"/>
                <a:gd name="T31" fmla="*/ 1573890 h 2162761"/>
                <a:gd name="T32" fmla="*/ 1215598 w 4374493"/>
                <a:gd name="T33" fmla="*/ 1560725 h 2162761"/>
                <a:gd name="T34" fmla="*/ 1215598 w 4374493"/>
                <a:gd name="T35" fmla="*/ 1741093 h 2162761"/>
                <a:gd name="T36" fmla="*/ 1339678 w 4374493"/>
                <a:gd name="T37" fmla="*/ 1749174 h 2162761"/>
                <a:gd name="T38" fmla="*/ 2641937 w 4374493"/>
                <a:gd name="T39" fmla="*/ 1148071 h 2162761"/>
                <a:gd name="T40" fmla="*/ 3012228 w 4374493"/>
                <a:gd name="T41" fmla="*/ 1373515 h 2162761"/>
                <a:gd name="T42" fmla="*/ 1347929 w 4374493"/>
                <a:gd name="T43" fmla="*/ 1916160 h 2162761"/>
                <a:gd name="T44" fmla="*/ 1215598 w 4374493"/>
                <a:gd name="T45" fmla="*/ 1909252 h 2162761"/>
                <a:gd name="T46" fmla="*/ 1215598 w 4374493"/>
                <a:gd name="T47" fmla="*/ 2162762 h 2162761"/>
                <a:gd name="T48" fmla="*/ 3257965 w 4374493"/>
                <a:gd name="T49" fmla="*/ 2162762 h 2162761"/>
                <a:gd name="T50" fmla="*/ 3257965 w 4374493"/>
                <a:gd name="T51" fmla="*/ 0 h 2162761"/>
                <a:gd name="T52" fmla="*/ 1215619 w 4374493"/>
                <a:gd name="T53" fmla="*/ 0 h 2162761"/>
                <a:gd name="T54" fmla="*/ 1215598 w 4374493"/>
                <a:gd name="T55" fmla="*/ 1406730 h 2162761"/>
                <a:gd name="T56" fmla="*/ 1215598 w 4374493"/>
                <a:gd name="T57" fmla="*/ 1560747 h 2162761"/>
                <a:gd name="T58" fmla="*/ 580644 w 4374493"/>
                <a:gd name="T59" fmla="*/ 953583 h 2162761"/>
                <a:gd name="T60" fmla="*/ 1215598 w 4374493"/>
                <a:gd name="T61" fmla="*/ 645353 h 2162761"/>
                <a:gd name="T62" fmla="*/ 1215598 w 4374493"/>
                <a:gd name="T63" fmla="*/ 814338 h 2162761"/>
                <a:gd name="T64" fmla="*/ 1214818 w 4374493"/>
                <a:gd name="T65" fmla="*/ 814251 h 2162761"/>
                <a:gd name="T66" fmla="*/ 844353 w 4374493"/>
                <a:gd name="T67" fmla="*/ 984126 h 2162761"/>
                <a:gd name="T68" fmla="*/ 1215598 w 4374493"/>
                <a:gd name="T69" fmla="*/ 1406730 h 2162761"/>
                <a:gd name="T70" fmla="*/ 332873 w 4374493"/>
                <a:gd name="T71" fmla="*/ 931100 h 2162761"/>
                <a:gd name="T72" fmla="*/ 1215598 w 4374493"/>
                <a:gd name="T73" fmla="*/ 449974 h 2162761"/>
                <a:gd name="T74" fmla="*/ 1215598 w 4374493"/>
                <a:gd name="T75" fmla="*/ 291830 h 2162761"/>
                <a:gd name="T76" fmla="*/ 0 w 4374493"/>
                <a:gd name="T77" fmla="*/ 897755 h 2162761"/>
                <a:gd name="T78" fmla="*/ 1215619 w 4374493"/>
                <a:gd name="T79" fmla="*/ 1909252 h 2162761"/>
                <a:gd name="T80" fmla="*/ 1215619 w 4374493"/>
                <a:gd name="T81" fmla="*/ 1741115 h 2162761"/>
                <a:gd name="T82" fmla="*/ 332873 w 4374493"/>
                <a:gd name="T83" fmla="*/ 931100 h 216276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4374493" h="2162761">
                  <a:moveTo>
                    <a:pt x="1632192" y="645353"/>
                  </a:moveTo>
                  <a:lnTo>
                    <a:pt x="1632192" y="449996"/>
                  </a:lnTo>
                  <a:cubicBezTo>
                    <a:pt x="1657876" y="448635"/>
                    <a:pt x="1683594" y="447650"/>
                    <a:pt x="1709330" y="447042"/>
                  </a:cubicBezTo>
                  <a:cubicBezTo>
                    <a:pt x="2424475" y="430250"/>
                    <a:pt x="2893669" y="906140"/>
                    <a:pt x="2893669" y="906140"/>
                  </a:cubicBezTo>
                  <a:cubicBezTo>
                    <a:pt x="2893669" y="906140"/>
                    <a:pt x="2386939" y="1431972"/>
                    <a:pt x="1843601" y="1431972"/>
                  </a:cubicBezTo>
                  <a:cubicBezTo>
                    <a:pt x="1765329" y="1431972"/>
                    <a:pt x="1695315" y="1422566"/>
                    <a:pt x="1632192" y="1406730"/>
                  </a:cubicBezTo>
                  <a:lnTo>
                    <a:pt x="1632192" y="814338"/>
                  </a:lnTo>
                  <a:cubicBezTo>
                    <a:pt x="1910592" y="839450"/>
                    <a:pt x="1966562" y="931339"/>
                    <a:pt x="2133980" y="1139795"/>
                  </a:cubicBezTo>
                  <a:lnTo>
                    <a:pt x="2506236" y="905293"/>
                  </a:lnTo>
                  <a:cubicBezTo>
                    <a:pt x="2506236" y="905293"/>
                    <a:pt x="2234524" y="639010"/>
                    <a:pt x="1776436" y="639010"/>
                  </a:cubicBezTo>
                  <a:cubicBezTo>
                    <a:pt x="1726572" y="639010"/>
                    <a:pt x="1678946" y="641617"/>
                    <a:pt x="1632192" y="645353"/>
                  </a:cubicBezTo>
                  <a:close/>
                  <a:moveTo>
                    <a:pt x="1632192" y="22"/>
                  </a:moveTo>
                  <a:lnTo>
                    <a:pt x="1632192" y="291830"/>
                  </a:lnTo>
                  <a:cubicBezTo>
                    <a:pt x="1657837" y="290309"/>
                    <a:pt x="1683540" y="289092"/>
                    <a:pt x="1709330" y="288397"/>
                  </a:cubicBezTo>
                  <a:cubicBezTo>
                    <a:pt x="2703863" y="263372"/>
                    <a:pt x="3351785" y="897777"/>
                    <a:pt x="3351785" y="897777"/>
                  </a:cubicBezTo>
                  <a:cubicBezTo>
                    <a:pt x="3351785" y="897777"/>
                    <a:pt x="2607536" y="1573890"/>
                    <a:pt x="1832233" y="1573890"/>
                  </a:cubicBezTo>
                  <a:cubicBezTo>
                    <a:pt x="1761201" y="1573890"/>
                    <a:pt x="1694705" y="1569002"/>
                    <a:pt x="1632192" y="1560725"/>
                  </a:cubicBezTo>
                  <a:lnTo>
                    <a:pt x="1632192" y="1741093"/>
                  </a:lnTo>
                  <a:cubicBezTo>
                    <a:pt x="1685633" y="1746176"/>
                    <a:pt x="1740993" y="1749174"/>
                    <a:pt x="1798796" y="1749174"/>
                  </a:cubicBezTo>
                  <a:cubicBezTo>
                    <a:pt x="2520309" y="1749174"/>
                    <a:pt x="3042072" y="1473898"/>
                    <a:pt x="3547349" y="1148071"/>
                  </a:cubicBezTo>
                  <a:cubicBezTo>
                    <a:pt x="3631058" y="1198187"/>
                    <a:pt x="3974034" y="1320097"/>
                    <a:pt x="4044542" y="1373515"/>
                  </a:cubicBezTo>
                  <a:cubicBezTo>
                    <a:pt x="3564125" y="1673990"/>
                    <a:pt x="2444566" y="1916160"/>
                    <a:pt x="1809874" y="1916160"/>
                  </a:cubicBezTo>
                  <a:cubicBezTo>
                    <a:pt x="1750532" y="1915995"/>
                    <a:pt x="1691236" y="1913689"/>
                    <a:pt x="1632192" y="1909252"/>
                  </a:cubicBezTo>
                  <a:lnTo>
                    <a:pt x="1632192" y="2162762"/>
                  </a:lnTo>
                  <a:lnTo>
                    <a:pt x="4374494" y="2162762"/>
                  </a:lnTo>
                  <a:lnTo>
                    <a:pt x="4374494" y="0"/>
                  </a:lnTo>
                  <a:lnTo>
                    <a:pt x="1632221" y="0"/>
                  </a:lnTo>
                  <a:lnTo>
                    <a:pt x="1632192" y="22"/>
                  </a:lnTo>
                  <a:close/>
                  <a:moveTo>
                    <a:pt x="1632192" y="1406730"/>
                  </a:moveTo>
                  <a:lnTo>
                    <a:pt x="1632192" y="1560747"/>
                  </a:lnTo>
                  <a:cubicBezTo>
                    <a:pt x="964847" y="1471834"/>
                    <a:pt x="779635" y="953583"/>
                    <a:pt x="779635" y="953583"/>
                  </a:cubicBezTo>
                  <a:cubicBezTo>
                    <a:pt x="779635" y="953583"/>
                    <a:pt x="1100049" y="688343"/>
                    <a:pt x="1632192" y="645353"/>
                  </a:cubicBezTo>
                  <a:lnTo>
                    <a:pt x="1632192" y="814338"/>
                  </a:lnTo>
                  <a:cubicBezTo>
                    <a:pt x="1631785" y="814338"/>
                    <a:pt x="1631494" y="814251"/>
                    <a:pt x="1631145" y="814251"/>
                  </a:cubicBezTo>
                  <a:cubicBezTo>
                    <a:pt x="1351903" y="789182"/>
                    <a:pt x="1133719" y="984126"/>
                    <a:pt x="1133719" y="984126"/>
                  </a:cubicBezTo>
                  <a:cubicBezTo>
                    <a:pt x="1133719" y="984126"/>
                    <a:pt x="1255953" y="1312277"/>
                    <a:pt x="1632192" y="1406730"/>
                  </a:cubicBezTo>
                  <a:close/>
                  <a:moveTo>
                    <a:pt x="446951" y="931100"/>
                  </a:moveTo>
                  <a:cubicBezTo>
                    <a:pt x="446951" y="931100"/>
                    <a:pt x="842439" y="495050"/>
                    <a:pt x="1632192" y="449974"/>
                  </a:cubicBezTo>
                  <a:lnTo>
                    <a:pt x="1632192" y="291830"/>
                  </a:lnTo>
                  <a:cubicBezTo>
                    <a:pt x="757479" y="344269"/>
                    <a:pt x="0" y="897755"/>
                    <a:pt x="0" y="897755"/>
                  </a:cubicBezTo>
                  <a:cubicBezTo>
                    <a:pt x="0" y="897755"/>
                    <a:pt x="428982" y="1824423"/>
                    <a:pt x="1632221" y="1909252"/>
                  </a:cubicBezTo>
                  <a:lnTo>
                    <a:pt x="1632221" y="1741115"/>
                  </a:lnTo>
                  <a:cubicBezTo>
                    <a:pt x="749251" y="1658089"/>
                    <a:pt x="446951" y="931100"/>
                    <a:pt x="446951" y="931100"/>
                  </a:cubicBezTo>
                  <a:close/>
                </a:path>
              </a:pathLst>
            </a:custGeom>
            <a:solidFill>
              <a:srgbClr val="76B900"/>
            </a:solidFill>
            <a:ln>
              <a:noFill/>
            </a:ln>
            <a:extLst>
              <a:ext uri="{91240B29-F687-4F45-9708-019B960494DF}">
                <a14:hiddenLine xmlns:a14="http://schemas.microsoft.com/office/drawing/2010/main" w="29051" cap="flat">
                  <a:solidFill>
                    <a:srgbClr val="000000"/>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endParaRPr lang="ja-JP" altLang="en-US"/>
            </a:p>
          </p:txBody>
        </p:sp>
      </p:grpSp>
      <p:pic>
        <p:nvPicPr>
          <p:cNvPr id="52" name="図 51">
            <a:extLst>
              <a:ext uri="{FF2B5EF4-FFF2-40B4-BE49-F238E27FC236}">
                <a16:creationId xmlns:a16="http://schemas.microsoft.com/office/drawing/2014/main" id="{F3953166-6BBF-852E-F5DB-C61052331D4B}"/>
              </a:ext>
            </a:extLst>
          </p:cNvPr>
          <p:cNvPicPr>
            <a:picLocks noChangeAspect="1"/>
          </p:cNvPicPr>
          <p:nvPr/>
        </p:nvPicPr>
        <p:blipFill>
          <a:blip r:embed="rId7"/>
          <a:stretch>
            <a:fillRect/>
          </a:stretch>
        </p:blipFill>
        <p:spPr>
          <a:xfrm>
            <a:off x="4329156" y="4965842"/>
            <a:ext cx="641355" cy="644553"/>
          </a:xfrm>
          <a:prstGeom prst="rect">
            <a:avLst/>
          </a:prstGeom>
        </p:spPr>
      </p:pic>
      <p:sp>
        <p:nvSpPr>
          <p:cNvPr id="56" name="テキスト ボックス 55">
            <a:extLst>
              <a:ext uri="{FF2B5EF4-FFF2-40B4-BE49-F238E27FC236}">
                <a16:creationId xmlns:a16="http://schemas.microsoft.com/office/drawing/2014/main" id="{CDAD57D2-1DD3-D20C-3165-E8BBD1EF07EF}"/>
              </a:ext>
            </a:extLst>
          </p:cNvPr>
          <p:cNvSpPr txBox="1"/>
          <p:nvPr/>
        </p:nvSpPr>
        <p:spPr>
          <a:xfrm>
            <a:off x="1097625" y="8359257"/>
            <a:ext cx="6207997" cy="307777"/>
          </a:xfrm>
          <a:prstGeom prst="rect">
            <a:avLst/>
          </a:prstGeom>
          <a:noFill/>
          <a:ln>
            <a:noFill/>
          </a:ln>
        </p:spPr>
        <p:txBody>
          <a:bodyPr wrap="square" rtlCol="0">
            <a:spAutoFit/>
          </a:bodyPr>
          <a:lstStyle/>
          <a:p>
            <a:pPr algn="ctr"/>
            <a:r>
              <a:rPr lang="ja-JP" altLang="en-US" sz="1400" b="1" dirty="0">
                <a:solidFill>
                  <a:schemeClr val="bg1"/>
                </a:solidFill>
                <a:effectLst>
                  <a:glow rad="101600">
                    <a:srgbClr val="081930"/>
                  </a:glow>
                </a:effectLst>
                <a:latin typeface="游ゴシック" panose="020B0400000000000000" pitchFamily="50" charset="-128"/>
                <a:ea typeface="游ゴシック" panose="020B0400000000000000" pitchFamily="50" charset="-128"/>
                <a:cs typeface="Segoe UI" panose="020B0502040204020203" pitchFamily="34" charset="0"/>
              </a:rPr>
              <a:t>抜群の冷却性能、傑出した給気パフォーマンス</a:t>
            </a:r>
            <a:r>
              <a:rPr kumimoji="1" lang="en-US" altLang="ja-JP" sz="1400" b="1" dirty="0">
                <a:solidFill>
                  <a:schemeClr val="bg1"/>
                </a:solidFill>
                <a:effectLst>
                  <a:glow rad="101600">
                    <a:srgbClr val="081930"/>
                  </a:glow>
                </a:effectLst>
                <a:latin typeface="游ゴシック" panose="020B0400000000000000" pitchFamily="50" charset="-128"/>
                <a:ea typeface="游ゴシック" panose="020B0400000000000000" pitchFamily="50" charset="-128"/>
                <a:cs typeface="Segoe UI" panose="020B0502040204020203" pitchFamily="34" charset="0"/>
              </a:rPr>
              <a:t>!</a:t>
            </a:r>
          </a:p>
        </p:txBody>
      </p:sp>
      <p:sp>
        <p:nvSpPr>
          <p:cNvPr id="60" name="テキスト ボックス 59">
            <a:extLst>
              <a:ext uri="{FF2B5EF4-FFF2-40B4-BE49-F238E27FC236}">
                <a16:creationId xmlns:a16="http://schemas.microsoft.com/office/drawing/2014/main" id="{56B15218-9953-A4CD-9D52-F703C785F601}"/>
              </a:ext>
            </a:extLst>
          </p:cNvPr>
          <p:cNvSpPr txBox="1"/>
          <p:nvPr/>
        </p:nvSpPr>
        <p:spPr>
          <a:xfrm>
            <a:off x="1862179" y="8623504"/>
            <a:ext cx="5337727" cy="738664"/>
          </a:xfrm>
          <a:prstGeom prst="rect">
            <a:avLst/>
          </a:prstGeom>
          <a:noFill/>
          <a:ln>
            <a:noFill/>
          </a:ln>
        </p:spPr>
        <p:txBody>
          <a:bodyPr wrap="square" rtlCol="0">
            <a:spAutoFit/>
          </a:bodyPr>
          <a:lstStyle/>
          <a:p>
            <a:r>
              <a:rPr kumimoji="1" lang="ja-JP" altLang="en-US" sz="1050" b="1" dirty="0">
                <a:solidFill>
                  <a:schemeClr val="bg1"/>
                </a:solidFill>
                <a:effectLst>
                  <a:glow rad="101600">
                    <a:srgbClr val="081930"/>
                  </a:glow>
                </a:effectLst>
                <a:latin typeface="游ゴシック" panose="020B0400000000000000" pitchFamily="50" charset="-128"/>
                <a:ea typeface="游ゴシック" panose="020B0400000000000000" pitchFamily="50" charset="-128"/>
                <a:cs typeface="Segoe UI" panose="020B0502040204020203" pitchFamily="34" charset="0"/>
              </a:rPr>
              <a:t>フロントパネルは注意深く加工された全面メッシュ設計で、十分かつ妨げのない</a:t>
            </a:r>
            <a:endParaRPr kumimoji="1" lang="en-US" altLang="ja-JP" sz="1050" b="1" dirty="0">
              <a:solidFill>
                <a:schemeClr val="bg1"/>
              </a:solidFill>
              <a:effectLst>
                <a:glow rad="101600">
                  <a:srgbClr val="081930"/>
                </a:glow>
              </a:effectLst>
              <a:latin typeface="游ゴシック" panose="020B0400000000000000" pitchFamily="50" charset="-128"/>
              <a:ea typeface="游ゴシック" panose="020B0400000000000000" pitchFamily="50" charset="-128"/>
              <a:cs typeface="Segoe UI" panose="020B0502040204020203" pitchFamily="34" charset="0"/>
            </a:endParaRPr>
          </a:p>
          <a:p>
            <a:r>
              <a:rPr kumimoji="1" lang="ja-JP" altLang="en-US" sz="1050" b="1" dirty="0">
                <a:solidFill>
                  <a:schemeClr val="bg1"/>
                </a:solidFill>
                <a:effectLst>
                  <a:glow rad="101600">
                    <a:srgbClr val="081930"/>
                  </a:glow>
                </a:effectLst>
                <a:latin typeface="游ゴシック" panose="020B0400000000000000" pitchFamily="50" charset="-128"/>
                <a:ea typeface="游ゴシック" panose="020B0400000000000000" pitchFamily="50" charset="-128"/>
                <a:cs typeface="Segoe UI" panose="020B0502040204020203" pitchFamily="34" charset="0"/>
              </a:rPr>
              <a:t>エアフローを提供、最適な冷却効果を実現します。</a:t>
            </a:r>
            <a:endParaRPr kumimoji="1" lang="en-US" altLang="ja-JP" sz="1050" b="1" dirty="0">
              <a:solidFill>
                <a:schemeClr val="bg1"/>
              </a:solidFill>
              <a:effectLst>
                <a:glow rad="101600">
                  <a:srgbClr val="081930"/>
                </a:glow>
              </a:effectLst>
              <a:latin typeface="游ゴシック" panose="020B0400000000000000" pitchFamily="50" charset="-128"/>
              <a:ea typeface="游ゴシック" panose="020B0400000000000000" pitchFamily="50" charset="-128"/>
              <a:cs typeface="Segoe UI" panose="020B0502040204020203" pitchFamily="34" charset="0"/>
            </a:endParaRPr>
          </a:p>
          <a:p>
            <a:r>
              <a:rPr kumimoji="1" lang="ja-JP" altLang="en-US" sz="1050" b="1" dirty="0">
                <a:solidFill>
                  <a:schemeClr val="bg1"/>
                </a:solidFill>
                <a:effectLst>
                  <a:glow rad="101600">
                    <a:srgbClr val="081930"/>
                  </a:glow>
                </a:effectLst>
                <a:latin typeface="游ゴシック" panose="020B0400000000000000" pitchFamily="50" charset="-128"/>
                <a:ea typeface="游ゴシック" panose="020B0400000000000000" pitchFamily="50" charset="-128"/>
                <a:cs typeface="Segoe UI" panose="020B0502040204020203" pitchFamily="34" charset="0"/>
              </a:rPr>
              <a:t>最長</a:t>
            </a:r>
            <a:r>
              <a:rPr kumimoji="1" lang="en-US" altLang="ja-JP" sz="1050" b="1" dirty="0">
                <a:solidFill>
                  <a:schemeClr val="bg1"/>
                </a:solidFill>
                <a:effectLst>
                  <a:glow rad="101600">
                    <a:srgbClr val="081930"/>
                  </a:glow>
                </a:effectLst>
                <a:latin typeface="游ゴシック" panose="020B0400000000000000" pitchFamily="50" charset="-128"/>
                <a:ea typeface="游ゴシック" panose="020B0400000000000000" pitchFamily="50" charset="-128"/>
                <a:cs typeface="Segoe UI" panose="020B0502040204020203" pitchFamily="34" charset="0"/>
              </a:rPr>
              <a:t>394mm</a:t>
            </a:r>
            <a:r>
              <a:rPr kumimoji="1" lang="ja-JP" altLang="en-US" sz="1050" b="1" dirty="0">
                <a:solidFill>
                  <a:schemeClr val="bg1"/>
                </a:solidFill>
                <a:effectLst>
                  <a:glow rad="101600">
                    <a:srgbClr val="081930"/>
                  </a:glow>
                </a:effectLst>
                <a:latin typeface="游ゴシック" panose="020B0400000000000000" pitchFamily="50" charset="-128"/>
                <a:ea typeface="游ゴシック" panose="020B0400000000000000" pitchFamily="50" charset="-128"/>
                <a:cs typeface="Segoe UI" panose="020B0502040204020203" pitchFamily="34" charset="0"/>
              </a:rPr>
              <a:t>のカード長に対応し、高さも</a:t>
            </a:r>
            <a:r>
              <a:rPr kumimoji="1" lang="en-US" altLang="ja-JP" sz="1050" b="1" dirty="0">
                <a:solidFill>
                  <a:schemeClr val="bg1"/>
                </a:solidFill>
                <a:effectLst>
                  <a:glow rad="101600">
                    <a:srgbClr val="081930"/>
                  </a:glow>
                </a:effectLst>
                <a:latin typeface="游ゴシック" panose="020B0400000000000000" pitchFamily="50" charset="-128"/>
                <a:ea typeface="游ゴシック" panose="020B0400000000000000" pitchFamily="50" charset="-128"/>
                <a:cs typeface="Segoe UI" panose="020B0502040204020203" pitchFamily="34" charset="0"/>
              </a:rPr>
              <a:t>174mm</a:t>
            </a:r>
            <a:r>
              <a:rPr kumimoji="1" lang="ja-JP" altLang="en-US" sz="1050" b="1" dirty="0">
                <a:solidFill>
                  <a:schemeClr val="bg1"/>
                </a:solidFill>
                <a:effectLst>
                  <a:glow rad="101600">
                    <a:srgbClr val="081930"/>
                  </a:glow>
                </a:effectLst>
                <a:latin typeface="游ゴシック" panose="020B0400000000000000" pitchFamily="50" charset="-128"/>
                <a:ea typeface="游ゴシック" panose="020B0400000000000000" pitchFamily="50" charset="-128"/>
                <a:cs typeface="Segoe UI" panose="020B0502040204020203" pitchFamily="34" charset="0"/>
              </a:rPr>
              <a:t>までの大型グラフィックボードを</a:t>
            </a:r>
            <a:endParaRPr kumimoji="1" lang="en-US" altLang="ja-JP" sz="1050" b="1" dirty="0">
              <a:solidFill>
                <a:schemeClr val="bg1"/>
              </a:solidFill>
              <a:effectLst>
                <a:glow rad="101600">
                  <a:srgbClr val="081930"/>
                </a:glow>
              </a:effectLst>
              <a:latin typeface="游ゴシック" panose="020B0400000000000000" pitchFamily="50" charset="-128"/>
              <a:ea typeface="游ゴシック" panose="020B0400000000000000" pitchFamily="50" charset="-128"/>
              <a:cs typeface="Segoe UI" panose="020B0502040204020203" pitchFamily="34" charset="0"/>
            </a:endParaRPr>
          </a:p>
          <a:p>
            <a:r>
              <a:rPr kumimoji="1" lang="ja-JP" altLang="en-US" sz="1050" b="1" dirty="0">
                <a:solidFill>
                  <a:schemeClr val="bg1"/>
                </a:solidFill>
                <a:effectLst>
                  <a:glow rad="101600">
                    <a:srgbClr val="081930"/>
                  </a:glow>
                </a:effectLst>
                <a:latin typeface="游ゴシック" panose="020B0400000000000000" pitchFamily="50" charset="-128"/>
                <a:ea typeface="游ゴシック" panose="020B0400000000000000" pitchFamily="50" charset="-128"/>
                <a:cs typeface="Segoe UI" panose="020B0502040204020203" pitchFamily="34" charset="0"/>
              </a:rPr>
              <a:t>収容可能です。</a:t>
            </a:r>
            <a:endParaRPr kumimoji="1" lang="en-US" altLang="ja-JP" sz="1050" b="1" dirty="0">
              <a:solidFill>
                <a:schemeClr val="bg1"/>
              </a:solidFill>
              <a:effectLst>
                <a:glow rad="101600">
                  <a:srgbClr val="081930"/>
                </a:glow>
              </a:effectLst>
              <a:latin typeface="游ゴシック" panose="020B0400000000000000" pitchFamily="50" charset="-128"/>
              <a:ea typeface="游ゴシック" panose="020B0400000000000000" pitchFamily="50" charset="-128"/>
              <a:cs typeface="Segoe UI" panose="020B0502040204020203" pitchFamily="34" charset="0"/>
            </a:endParaRPr>
          </a:p>
        </p:txBody>
      </p:sp>
      <p:pic>
        <p:nvPicPr>
          <p:cNvPr id="44" name="図 43">
            <a:extLst>
              <a:ext uri="{FF2B5EF4-FFF2-40B4-BE49-F238E27FC236}">
                <a16:creationId xmlns:a16="http://schemas.microsoft.com/office/drawing/2014/main" id="{2FBC754B-FF86-41A5-9BFC-4BB08D9459F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48168" y="219095"/>
            <a:ext cx="2942185" cy="1961456"/>
          </a:xfrm>
          <a:prstGeom prst="rect">
            <a:avLst/>
          </a:prstGeom>
        </p:spPr>
      </p:pic>
      <p:pic>
        <p:nvPicPr>
          <p:cNvPr id="51" name="図 50">
            <a:extLst>
              <a:ext uri="{FF2B5EF4-FFF2-40B4-BE49-F238E27FC236}">
                <a16:creationId xmlns:a16="http://schemas.microsoft.com/office/drawing/2014/main" id="{EB61BEF5-DBA2-4315-BEDF-3448B8EC1C4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048839" y="2672424"/>
            <a:ext cx="2974971" cy="1665984"/>
          </a:xfrm>
          <a:prstGeom prst="rect">
            <a:avLst/>
          </a:prstGeom>
        </p:spPr>
      </p:pic>
      <p:pic>
        <p:nvPicPr>
          <p:cNvPr id="41" name="図 40">
            <a:extLst>
              <a:ext uri="{FF2B5EF4-FFF2-40B4-BE49-F238E27FC236}">
                <a16:creationId xmlns:a16="http://schemas.microsoft.com/office/drawing/2014/main" id="{C296BB93-8889-5396-C69E-CE3E86BED414}"/>
              </a:ext>
            </a:extLst>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15893" t="1429" r="18929" b="715"/>
          <a:stretch/>
        </p:blipFill>
        <p:spPr bwMode="auto">
          <a:xfrm>
            <a:off x="738154" y="5057117"/>
            <a:ext cx="1771999" cy="2660425"/>
          </a:xfrm>
          <a:prstGeom prst="rect">
            <a:avLst/>
          </a:prstGeom>
          <a:noFill/>
          <a:extLst>
            <a:ext uri="{909E8E84-426E-40DD-AFC4-6F175D3DCCD1}">
              <a14:hiddenFill xmlns:a14="http://schemas.microsoft.com/office/drawing/2010/main">
                <a:solidFill>
                  <a:srgbClr val="FFFFFF"/>
                </a:solidFill>
              </a14:hiddenFill>
            </a:ext>
          </a:extLst>
        </p:spPr>
      </p:pic>
      <p:pic>
        <p:nvPicPr>
          <p:cNvPr id="43" name="図 42">
            <a:extLst>
              <a:ext uri="{FF2B5EF4-FFF2-40B4-BE49-F238E27FC236}">
                <a16:creationId xmlns:a16="http://schemas.microsoft.com/office/drawing/2014/main" id="{D2FBA46D-8F0E-6438-AF5C-01B730A1C930}"/>
              </a:ext>
            </a:extLst>
          </p:cNvPr>
          <p:cNvPicPr>
            <a:picLocks noChangeAspect="1"/>
          </p:cNvPicPr>
          <p:nvPr/>
        </p:nvPicPr>
        <p:blipFill>
          <a:blip r:embed="rId11"/>
          <a:stretch>
            <a:fillRect/>
          </a:stretch>
        </p:blipFill>
        <p:spPr>
          <a:xfrm>
            <a:off x="3657136" y="4962628"/>
            <a:ext cx="590161" cy="628769"/>
          </a:xfrm>
          <a:prstGeom prst="rect">
            <a:avLst/>
          </a:prstGeom>
        </p:spPr>
      </p:pic>
      <p:pic>
        <p:nvPicPr>
          <p:cNvPr id="45" name="図 44" descr="「80plus gold」の画像検索結果">
            <a:extLst>
              <a:ext uri="{FF2B5EF4-FFF2-40B4-BE49-F238E27FC236}">
                <a16:creationId xmlns:a16="http://schemas.microsoft.com/office/drawing/2014/main" id="{6E8C4E22-FCCD-4FF6-B069-D8F0008F0288}"/>
              </a:ext>
            </a:extLst>
          </p:cNvPr>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5051559" y="4962247"/>
            <a:ext cx="474477" cy="64292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532483D0-743D-9801-DBA8-D38398E79C80}"/>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32138" y="8442674"/>
            <a:ext cx="811579" cy="811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01963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 name="図 96">
            <a:extLst>
              <a:ext uri="{FF2B5EF4-FFF2-40B4-BE49-F238E27FC236}">
                <a16:creationId xmlns:a16="http://schemas.microsoft.com/office/drawing/2014/main" id="{43289FD7-BB43-49A5-A7D3-43187E213DB4}"/>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tretch>
            <a:fillRect/>
          </a:stretch>
        </p:blipFill>
        <p:spPr>
          <a:xfrm>
            <a:off x="0" y="0"/>
            <a:ext cx="7559675" cy="2134378"/>
          </a:xfrm>
          <a:prstGeom prst="rect">
            <a:avLst/>
          </a:prstGeom>
        </p:spPr>
      </p:pic>
      <p:sp>
        <p:nvSpPr>
          <p:cNvPr id="2" name="WordArt 177">
            <a:extLst>
              <a:ext uri="{FF2B5EF4-FFF2-40B4-BE49-F238E27FC236}">
                <a16:creationId xmlns:a16="http://schemas.microsoft.com/office/drawing/2014/main" id="{EB8F218D-1E4C-4351-A89A-21FC7282CCD7}"/>
              </a:ext>
            </a:extLst>
          </p:cNvPr>
          <p:cNvSpPr>
            <a:spLocks noChangeArrowheads="1" noChangeShapeType="1" noTextEdit="1"/>
          </p:cNvSpPr>
          <p:nvPr/>
        </p:nvSpPr>
        <p:spPr bwMode="auto">
          <a:xfrm>
            <a:off x="3395028" y="10041741"/>
            <a:ext cx="2272030" cy="150504"/>
          </a:xfrm>
          <a:prstGeom prst="rect">
            <a:avLst/>
          </a:prstGeom>
          <a:extLst>
            <a:ext uri="{91240B29-F687-4F45-9708-019B960494DF}">
              <a14:hiddenLine xmlns:a14="http://schemas.microsoft.com/office/drawing/2010/main" w="57150">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3600" kern="10" spc="0">
                <a:ln>
                  <a:noFill/>
                </a:ln>
                <a:solidFill>
                  <a:srgbClr val="404040"/>
                </a:solidFill>
                <a:effectLst/>
                <a:latin typeface="ヒラギノ角ゴ5" panose="020B0500000000000000" pitchFamily="50" charset="-128"/>
                <a:ea typeface="ヒラギノ角ゴ5" panose="020B0500000000000000" pitchFamily="50" charset="-128"/>
              </a:rPr>
              <a:t>https://www.applied.ne.jp/rs/</a:t>
            </a:r>
            <a:endParaRPr lang="ja-JP" altLang="en-US" sz="3600" kern="10" spc="0">
              <a:ln>
                <a:noFill/>
              </a:ln>
              <a:solidFill>
                <a:srgbClr val="404040"/>
              </a:solidFill>
              <a:effectLst/>
              <a:latin typeface="ヒラギノ角ゴ5" panose="020B0500000000000000" pitchFamily="50" charset="-128"/>
              <a:ea typeface="ヒラギノ角ゴ5" panose="020B0500000000000000" pitchFamily="50" charset="-128"/>
            </a:endParaRPr>
          </a:p>
        </p:txBody>
      </p:sp>
      <p:sp>
        <p:nvSpPr>
          <p:cNvPr id="3" name="WordArt 178">
            <a:extLst>
              <a:ext uri="{FF2B5EF4-FFF2-40B4-BE49-F238E27FC236}">
                <a16:creationId xmlns:a16="http://schemas.microsoft.com/office/drawing/2014/main" id="{30F85EE9-A86B-41F2-9820-0E36FEF00569}"/>
              </a:ext>
            </a:extLst>
          </p:cNvPr>
          <p:cNvSpPr>
            <a:spLocks noChangeArrowheads="1" noChangeShapeType="1" noTextEdit="1"/>
          </p:cNvSpPr>
          <p:nvPr/>
        </p:nvSpPr>
        <p:spPr bwMode="auto">
          <a:xfrm>
            <a:off x="3395028" y="10257020"/>
            <a:ext cx="443865" cy="139074"/>
          </a:xfrm>
          <a:prstGeom prst="rect">
            <a:avLst/>
          </a:prstGeom>
          <a:extLst>
            <a:ext uri="{91240B29-F687-4F45-9708-019B960494DF}">
              <a14:hiddenLine xmlns:a14="http://schemas.microsoft.com/office/drawing/2010/main" w="7620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404040"/>
                </a:solidFill>
                <a:effectLst/>
                <a:latin typeface="ヒラギノ角ゴ5" panose="020B0500000000000000" pitchFamily="50" charset="-128"/>
                <a:ea typeface="ヒラギノ角ゴ5" panose="020B0500000000000000" pitchFamily="50" charset="-128"/>
              </a:rPr>
              <a:t>または</a:t>
            </a:r>
          </a:p>
        </p:txBody>
      </p:sp>
      <p:pic>
        <p:nvPicPr>
          <p:cNvPr id="4" name="Picture 179">
            <a:extLst>
              <a:ext uri="{FF2B5EF4-FFF2-40B4-BE49-F238E27FC236}">
                <a16:creationId xmlns:a16="http://schemas.microsoft.com/office/drawing/2014/main" id="{6BCF9073-6DBD-4BD7-89CE-838453D6EB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06838" y="10220187"/>
            <a:ext cx="1892300" cy="47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WordArt 180">
            <a:extLst>
              <a:ext uri="{FF2B5EF4-FFF2-40B4-BE49-F238E27FC236}">
                <a16:creationId xmlns:a16="http://schemas.microsoft.com/office/drawing/2014/main" id="{2F5342A9-0830-482F-A044-863DB9F05946}"/>
              </a:ext>
            </a:extLst>
          </p:cNvPr>
          <p:cNvSpPr>
            <a:spLocks noChangeArrowheads="1" noChangeShapeType="1" noTextEdit="1"/>
          </p:cNvSpPr>
          <p:nvPr/>
        </p:nvSpPr>
        <p:spPr bwMode="auto">
          <a:xfrm>
            <a:off x="4282123" y="10290677"/>
            <a:ext cx="834390" cy="108592"/>
          </a:xfrm>
          <a:prstGeom prst="rect">
            <a:avLst/>
          </a:prstGeom>
          <a:extLst>
            <a:ext uri="{91240B29-F687-4F45-9708-019B960494DF}">
              <a14:hiddenLine xmlns:a14="http://schemas.microsoft.com/office/drawing/2010/main" w="76200">
                <a:solidFill>
                  <a:srgbClr val="FF0066"/>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800" kern="10" spc="0">
                <a:ln>
                  <a:noFill/>
                </a:ln>
                <a:solidFill>
                  <a:srgbClr val="333333"/>
                </a:solidFill>
                <a:effectLst/>
                <a:latin typeface="メイリオ" panose="020B0604030504040204" pitchFamily="50" charset="-128"/>
                <a:ea typeface="メイリオ" panose="020B0604030504040204" pitchFamily="50" charset="-128"/>
              </a:rPr>
              <a:t>アプライド </a:t>
            </a:r>
            <a:r>
              <a:rPr lang="en-US" altLang="ja-JP" sz="1800" kern="10" spc="0">
                <a:ln>
                  <a:noFill/>
                </a:ln>
                <a:solidFill>
                  <a:srgbClr val="333333"/>
                </a:solidFill>
                <a:effectLst/>
                <a:latin typeface="メイリオ" panose="020B0604030504040204" pitchFamily="50" charset="-128"/>
                <a:ea typeface="メイリオ" panose="020B0604030504040204" pitchFamily="50" charset="-128"/>
              </a:rPr>
              <a:t>Biz</a:t>
            </a:r>
            <a:endParaRPr lang="ja-JP" altLang="en-US" sz="1800" kern="10" spc="0">
              <a:ln>
                <a:noFill/>
              </a:ln>
              <a:solidFill>
                <a:srgbClr val="333333"/>
              </a:solidFill>
              <a:effectLst/>
              <a:latin typeface="メイリオ" panose="020B0604030504040204" pitchFamily="50" charset="-128"/>
              <a:ea typeface="メイリオ" panose="020B0604030504040204" pitchFamily="50" charset="-128"/>
            </a:endParaRPr>
          </a:p>
        </p:txBody>
      </p:sp>
      <p:pic>
        <p:nvPicPr>
          <p:cNvPr id="6" name="Picture 181">
            <a:extLst>
              <a:ext uri="{FF2B5EF4-FFF2-40B4-BE49-F238E27FC236}">
                <a16:creationId xmlns:a16="http://schemas.microsoft.com/office/drawing/2014/main" id="{3912E400-04C3-4442-BF06-5745FA1B2776}"/>
              </a:ext>
            </a:extLst>
          </p:cNvPr>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5841683" y="9998558"/>
            <a:ext cx="499745" cy="499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182">
            <a:extLst>
              <a:ext uri="{FF2B5EF4-FFF2-40B4-BE49-F238E27FC236}">
                <a16:creationId xmlns:a16="http://schemas.microsoft.com/office/drawing/2014/main" id="{22602972-7967-449B-9CFC-7B5CE3CC9ECC}"/>
              </a:ext>
            </a:extLst>
          </p:cNvPr>
          <p:cNvGrpSpPr>
            <a:grpSpLocks/>
          </p:cNvGrpSpPr>
          <p:nvPr/>
        </p:nvGrpSpPr>
        <p:grpSpPr bwMode="auto">
          <a:xfrm>
            <a:off x="1276668" y="10061427"/>
            <a:ext cx="1924050" cy="370863"/>
            <a:chOff x="1415" y="3999"/>
            <a:chExt cx="8197" cy="1580"/>
          </a:xfrm>
        </p:grpSpPr>
        <p:sp>
          <p:nvSpPr>
            <p:cNvPr id="8" name="AutoShape 183">
              <a:extLst>
                <a:ext uri="{FF2B5EF4-FFF2-40B4-BE49-F238E27FC236}">
                  <a16:creationId xmlns:a16="http://schemas.microsoft.com/office/drawing/2014/main" id="{C79EFC9A-ADF1-408E-8A68-3954A7C542A1}"/>
                </a:ext>
              </a:extLst>
            </p:cNvPr>
            <p:cNvSpPr>
              <a:spLocks noChangeArrowheads="1"/>
            </p:cNvSpPr>
            <p:nvPr/>
          </p:nvSpPr>
          <p:spPr bwMode="auto">
            <a:xfrm>
              <a:off x="1415" y="3999"/>
              <a:ext cx="1749" cy="1553"/>
            </a:xfrm>
            <a:prstGeom prst="roundRect">
              <a:avLst>
                <a:gd name="adj" fmla="val 14167"/>
              </a:avLst>
            </a:prstGeom>
            <a:solidFill>
              <a:srgbClr val="002060"/>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endParaRPr lang="ja-JP" altLang="en-US"/>
            </a:p>
          </p:txBody>
        </p:sp>
        <p:grpSp>
          <p:nvGrpSpPr>
            <p:cNvPr id="9" name="Group 184">
              <a:extLst>
                <a:ext uri="{FF2B5EF4-FFF2-40B4-BE49-F238E27FC236}">
                  <a16:creationId xmlns:a16="http://schemas.microsoft.com/office/drawing/2014/main" id="{182386CA-494F-44B4-9C41-F8B07E95D2B5}"/>
                </a:ext>
              </a:extLst>
            </p:cNvPr>
            <p:cNvGrpSpPr>
              <a:grpSpLocks/>
            </p:cNvGrpSpPr>
            <p:nvPr/>
          </p:nvGrpSpPr>
          <p:grpSpPr bwMode="auto">
            <a:xfrm>
              <a:off x="3584" y="4007"/>
              <a:ext cx="6028" cy="1179"/>
              <a:chOff x="3528" y="3992"/>
              <a:chExt cx="6256" cy="1224"/>
            </a:xfrm>
          </p:grpSpPr>
          <p:sp>
            <p:nvSpPr>
              <p:cNvPr id="28" name="Freeform 185">
                <a:extLst>
                  <a:ext uri="{FF2B5EF4-FFF2-40B4-BE49-F238E27FC236}">
                    <a16:creationId xmlns:a16="http://schemas.microsoft.com/office/drawing/2014/main" id="{079E0FE4-9732-4A0F-9DE1-1BE0326E014E}"/>
                  </a:ext>
                </a:extLst>
              </p:cNvPr>
              <p:cNvSpPr>
                <a:spLocks noChangeAspect="1"/>
              </p:cNvSpPr>
              <p:nvPr/>
            </p:nvSpPr>
            <p:spPr bwMode="auto">
              <a:xfrm>
                <a:off x="3528" y="4087"/>
                <a:ext cx="1166" cy="1117"/>
              </a:xfrm>
              <a:custGeom>
                <a:avLst/>
                <a:gdLst>
                  <a:gd name="T0" fmla="*/ 171 w 171"/>
                  <a:gd name="T1" fmla="*/ 0 h 164"/>
                  <a:gd name="T2" fmla="*/ 152 w 171"/>
                  <a:gd name="T3" fmla="*/ 0 h 164"/>
                  <a:gd name="T4" fmla="*/ 1 w 171"/>
                  <a:gd name="T5" fmla="*/ 0 h 164"/>
                  <a:gd name="T6" fmla="*/ 1 w 171"/>
                  <a:gd name="T7" fmla="*/ 38 h 164"/>
                  <a:gd name="T8" fmla="*/ 131 w 171"/>
                  <a:gd name="T9" fmla="*/ 38 h 164"/>
                  <a:gd name="T10" fmla="*/ 88 w 171"/>
                  <a:gd name="T11" fmla="*/ 80 h 164"/>
                  <a:gd name="T12" fmla="*/ 90 w 171"/>
                  <a:gd name="T13" fmla="*/ 50 h 164"/>
                  <a:gd name="T14" fmla="*/ 50 w 171"/>
                  <a:gd name="T15" fmla="*/ 50 h 164"/>
                  <a:gd name="T16" fmla="*/ 31 w 171"/>
                  <a:gd name="T17" fmla="*/ 112 h 164"/>
                  <a:gd name="T18" fmla="*/ 0 w 171"/>
                  <a:gd name="T19" fmla="*/ 124 h 164"/>
                  <a:gd name="T20" fmla="*/ 0 w 171"/>
                  <a:gd name="T21" fmla="*/ 164 h 164"/>
                  <a:gd name="T22" fmla="*/ 60 w 171"/>
                  <a:gd name="T23" fmla="*/ 140 h 164"/>
                  <a:gd name="T24" fmla="*/ 76 w 171"/>
                  <a:gd name="T25" fmla="*/ 117 h 164"/>
                  <a:gd name="T26" fmla="*/ 76 w 171"/>
                  <a:gd name="T27" fmla="*/ 119 h 164"/>
                  <a:gd name="T28" fmla="*/ 142 w 171"/>
                  <a:gd name="T29" fmla="*/ 93 h 164"/>
                  <a:gd name="T30" fmla="*/ 171 w 171"/>
                  <a:gd name="T31" fmla="*/ 18 h 164"/>
                  <a:gd name="T32" fmla="*/ 171 w 171"/>
                  <a:gd name="T3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1" h="164">
                    <a:moveTo>
                      <a:pt x="171" y="0"/>
                    </a:moveTo>
                    <a:cubicBezTo>
                      <a:pt x="152" y="0"/>
                      <a:pt x="152" y="0"/>
                      <a:pt x="152" y="0"/>
                    </a:cubicBezTo>
                    <a:cubicBezTo>
                      <a:pt x="1" y="0"/>
                      <a:pt x="1" y="0"/>
                      <a:pt x="1" y="0"/>
                    </a:cubicBezTo>
                    <a:cubicBezTo>
                      <a:pt x="1" y="38"/>
                      <a:pt x="1" y="38"/>
                      <a:pt x="1" y="38"/>
                    </a:cubicBezTo>
                    <a:cubicBezTo>
                      <a:pt x="1" y="38"/>
                      <a:pt x="99" y="38"/>
                      <a:pt x="131" y="38"/>
                    </a:cubicBezTo>
                    <a:cubicBezTo>
                      <a:pt x="127" y="54"/>
                      <a:pt x="116" y="75"/>
                      <a:pt x="88" y="80"/>
                    </a:cubicBezTo>
                    <a:cubicBezTo>
                      <a:pt x="90" y="63"/>
                      <a:pt x="90" y="51"/>
                      <a:pt x="90" y="50"/>
                    </a:cubicBezTo>
                    <a:cubicBezTo>
                      <a:pt x="50" y="50"/>
                      <a:pt x="50" y="50"/>
                      <a:pt x="50" y="50"/>
                    </a:cubicBezTo>
                    <a:cubicBezTo>
                      <a:pt x="50" y="61"/>
                      <a:pt x="47" y="95"/>
                      <a:pt x="31" y="112"/>
                    </a:cubicBezTo>
                    <a:cubicBezTo>
                      <a:pt x="23" y="120"/>
                      <a:pt x="13" y="124"/>
                      <a:pt x="0" y="124"/>
                    </a:cubicBezTo>
                    <a:cubicBezTo>
                      <a:pt x="0" y="164"/>
                      <a:pt x="0" y="164"/>
                      <a:pt x="0" y="164"/>
                    </a:cubicBezTo>
                    <a:cubicBezTo>
                      <a:pt x="24" y="164"/>
                      <a:pt x="45" y="156"/>
                      <a:pt x="60" y="140"/>
                    </a:cubicBezTo>
                    <a:cubicBezTo>
                      <a:pt x="67" y="133"/>
                      <a:pt x="72" y="125"/>
                      <a:pt x="76" y="117"/>
                    </a:cubicBezTo>
                    <a:cubicBezTo>
                      <a:pt x="76" y="119"/>
                      <a:pt x="76" y="119"/>
                      <a:pt x="76" y="119"/>
                    </a:cubicBezTo>
                    <a:cubicBezTo>
                      <a:pt x="103" y="119"/>
                      <a:pt x="125" y="110"/>
                      <a:pt x="142" y="93"/>
                    </a:cubicBezTo>
                    <a:cubicBezTo>
                      <a:pt x="171" y="64"/>
                      <a:pt x="171" y="20"/>
                      <a:pt x="171" y="18"/>
                    </a:cubicBezTo>
                    <a:lnTo>
                      <a:pt x="171" y="0"/>
                    </a:ln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Freeform 186">
                <a:extLst>
                  <a:ext uri="{FF2B5EF4-FFF2-40B4-BE49-F238E27FC236}">
                    <a16:creationId xmlns:a16="http://schemas.microsoft.com/office/drawing/2014/main" id="{117081D7-EDD8-472D-A092-C518714B20DC}"/>
                  </a:ext>
                </a:extLst>
              </p:cNvPr>
              <p:cNvSpPr>
                <a:spLocks noChangeAspect="1"/>
              </p:cNvSpPr>
              <p:nvPr/>
            </p:nvSpPr>
            <p:spPr bwMode="auto">
              <a:xfrm>
                <a:off x="4809" y="4121"/>
                <a:ext cx="1139" cy="1076"/>
              </a:xfrm>
              <a:custGeom>
                <a:avLst/>
                <a:gdLst>
                  <a:gd name="T0" fmla="*/ 153 w 167"/>
                  <a:gd name="T1" fmla="*/ 38 h 158"/>
                  <a:gd name="T2" fmla="*/ 124 w 167"/>
                  <a:gd name="T3" fmla="*/ 8 h 158"/>
                  <a:gd name="T4" fmla="*/ 125 w 167"/>
                  <a:gd name="T5" fmla="*/ 0 h 158"/>
                  <a:gd name="T6" fmla="*/ 0 w 167"/>
                  <a:gd name="T7" fmla="*/ 0 h 158"/>
                  <a:gd name="T8" fmla="*/ 0 w 167"/>
                  <a:gd name="T9" fmla="*/ 38 h 158"/>
                  <a:gd name="T10" fmla="*/ 129 w 167"/>
                  <a:gd name="T11" fmla="*/ 38 h 158"/>
                  <a:gd name="T12" fmla="*/ 109 w 167"/>
                  <a:gd name="T13" fmla="*/ 86 h 158"/>
                  <a:gd name="T14" fmla="*/ 17 w 167"/>
                  <a:gd name="T15" fmla="*/ 120 h 158"/>
                  <a:gd name="T16" fmla="*/ 17 w 167"/>
                  <a:gd name="T17" fmla="*/ 158 h 158"/>
                  <a:gd name="T18" fmla="*/ 138 w 167"/>
                  <a:gd name="T19" fmla="*/ 110 h 158"/>
                  <a:gd name="T20" fmla="*/ 167 w 167"/>
                  <a:gd name="T21" fmla="*/ 34 h 158"/>
                  <a:gd name="T22" fmla="*/ 153 w 167"/>
                  <a:gd name="T23" fmla="*/ 3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7" h="158">
                    <a:moveTo>
                      <a:pt x="153" y="38"/>
                    </a:moveTo>
                    <a:cubicBezTo>
                      <a:pt x="137" y="38"/>
                      <a:pt x="124" y="24"/>
                      <a:pt x="124" y="8"/>
                    </a:cubicBezTo>
                    <a:cubicBezTo>
                      <a:pt x="124" y="5"/>
                      <a:pt x="124" y="3"/>
                      <a:pt x="125" y="0"/>
                    </a:cubicBezTo>
                    <a:cubicBezTo>
                      <a:pt x="0" y="0"/>
                      <a:pt x="0" y="0"/>
                      <a:pt x="0" y="0"/>
                    </a:cubicBezTo>
                    <a:cubicBezTo>
                      <a:pt x="0" y="38"/>
                      <a:pt x="0" y="38"/>
                      <a:pt x="0" y="38"/>
                    </a:cubicBezTo>
                    <a:cubicBezTo>
                      <a:pt x="0" y="38"/>
                      <a:pt x="99" y="38"/>
                      <a:pt x="129" y="38"/>
                    </a:cubicBezTo>
                    <a:cubicBezTo>
                      <a:pt x="127" y="51"/>
                      <a:pt x="122" y="70"/>
                      <a:pt x="109" y="86"/>
                    </a:cubicBezTo>
                    <a:cubicBezTo>
                      <a:pt x="91" y="108"/>
                      <a:pt x="59" y="120"/>
                      <a:pt x="17" y="120"/>
                    </a:cubicBezTo>
                    <a:cubicBezTo>
                      <a:pt x="17" y="158"/>
                      <a:pt x="17" y="158"/>
                      <a:pt x="17" y="158"/>
                    </a:cubicBezTo>
                    <a:cubicBezTo>
                      <a:pt x="70" y="158"/>
                      <a:pt x="113" y="141"/>
                      <a:pt x="138" y="110"/>
                    </a:cubicBezTo>
                    <a:cubicBezTo>
                      <a:pt x="160" y="84"/>
                      <a:pt x="166" y="53"/>
                      <a:pt x="167" y="34"/>
                    </a:cubicBezTo>
                    <a:cubicBezTo>
                      <a:pt x="163" y="36"/>
                      <a:pt x="158" y="38"/>
                      <a:pt x="153" y="38"/>
                    </a:cubicBez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187">
                <a:extLst>
                  <a:ext uri="{FF2B5EF4-FFF2-40B4-BE49-F238E27FC236}">
                    <a16:creationId xmlns:a16="http://schemas.microsoft.com/office/drawing/2014/main" id="{18BA46A4-5CCF-4F11-88B8-6C6221441E19}"/>
                  </a:ext>
                </a:extLst>
              </p:cNvPr>
              <p:cNvSpPr>
                <a:spLocks noChangeAspect="1" noEditPoints="1"/>
              </p:cNvSpPr>
              <p:nvPr/>
            </p:nvSpPr>
            <p:spPr bwMode="auto">
              <a:xfrm>
                <a:off x="5680" y="3992"/>
                <a:ext cx="364" cy="353"/>
              </a:xfrm>
              <a:custGeom>
                <a:avLst/>
                <a:gdLst>
                  <a:gd name="T0" fmla="*/ 27 w 53"/>
                  <a:gd name="T1" fmla="*/ 0 h 52"/>
                  <a:gd name="T2" fmla="*/ 0 w 53"/>
                  <a:gd name="T3" fmla="*/ 26 h 52"/>
                  <a:gd name="T4" fmla="*/ 27 w 53"/>
                  <a:gd name="T5" fmla="*/ 52 h 52"/>
                  <a:gd name="T6" fmla="*/ 53 w 53"/>
                  <a:gd name="T7" fmla="*/ 26 h 52"/>
                  <a:gd name="T8" fmla="*/ 27 w 53"/>
                  <a:gd name="T9" fmla="*/ 0 h 52"/>
                  <a:gd name="T10" fmla="*/ 27 w 53"/>
                  <a:gd name="T11" fmla="*/ 41 h 52"/>
                  <a:gd name="T12" fmla="*/ 11 w 53"/>
                  <a:gd name="T13" fmla="*/ 26 h 52"/>
                  <a:gd name="T14" fmla="*/ 27 w 53"/>
                  <a:gd name="T15" fmla="*/ 10 h 52"/>
                  <a:gd name="T16" fmla="*/ 42 w 53"/>
                  <a:gd name="T17" fmla="*/ 26 h 52"/>
                  <a:gd name="T18" fmla="*/ 27 w 53"/>
                  <a:gd name="T19" fmla="*/ 4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52">
                    <a:moveTo>
                      <a:pt x="27" y="0"/>
                    </a:moveTo>
                    <a:cubicBezTo>
                      <a:pt x="12" y="0"/>
                      <a:pt x="0" y="11"/>
                      <a:pt x="0" y="26"/>
                    </a:cubicBezTo>
                    <a:cubicBezTo>
                      <a:pt x="0" y="40"/>
                      <a:pt x="12" y="52"/>
                      <a:pt x="27" y="52"/>
                    </a:cubicBezTo>
                    <a:cubicBezTo>
                      <a:pt x="41" y="52"/>
                      <a:pt x="53" y="40"/>
                      <a:pt x="53" y="26"/>
                    </a:cubicBezTo>
                    <a:cubicBezTo>
                      <a:pt x="53" y="11"/>
                      <a:pt x="41" y="0"/>
                      <a:pt x="27" y="0"/>
                    </a:cubicBezTo>
                    <a:close/>
                    <a:moveTo>
                      <a:pt x="27" y="41"/>
                    </a:moveTo>
                    <a:cubicBezTo>
                      <a:pt x="18" y="41"/>
                      <a:pt x="11" y="34"/>
                      <a:pt x="11" y="26"/>
                    </a:cubicBezTo>
                    <a:cubicBezTo>
                      <a:pt x="11" y="17"/>
                      <a:pt x="18" y="10"/>
                      <a:pt x="27" y="10"/>
                    </a:cubicBezTo>
                    <a:cubicBezTo>
                      <a:pt x="35" y="10"/>
                      <a:pt x="42" y="17"/>
                      <a:pt x="42" y="26"/>
                    </a:cubicBezTo>
                    <a:cubicBezTo>
                      <a:pt x="42" y="34"/>
                      <a:pt x="35" y="41"/>
                      <a:pt x="27" y="41"/>
                    </a:cubicBez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188">
                <a:extLst>
                  <a:ext uri="{FF2B5EF4-FFF2-40B4-BE49-F238E27FC236}">
                    <a16:creationId xmlns:a16="http://schemas.microsoft.com/office/drawing/2014/main" id="{78A1F823-ED3C-4B48-A5B1-683DB6FF95D1}"/>
                  </a:ext>
                </a:extLst>
              </p:cNvPr>
              <p:cNvSpPr>
                <a:spLocks noChangeAspect="1"/>
              </p:cNvSpPr>
              <p:nvPr/>
            </p:nvSpPr>
            <p:spPr bwMode="auto">
              <a:xfrm>
                <a:off x="7411" y="4093"/>
                <a:ext cx="1182" cy="1123"/>
              </a:xfrm>
              <a:custGeom>
                <a:avLst/>
                <a:gdLst>
                  <a:gd name="T0" fmla="*/ 134 w 173"/>
                  <a:gd name="T1" fmla="*/ 0 h 165"/>
                  <a:gd name="T2" fmla="*/ 75 w 173"/>
                  <a:gd name="T3" fmla="*/ 25 h 165"/>
                  <a:gd name="T4" fmla="*/ 34 w 173"/>
                  <a:gd name="T5" fmla="*/ 44 h 165"/>
                  <a:gd name="T6" fmla="*/ 0 w 173"/>
                  <a:gd name="T7" fmla="*/ 44 h 165"/>
                  <a:gd name="T8" fmla="*/ 0 w 173"/>
                  <a:gd name="T9" fmla="*/ 84 h 165"/>
                  <a:gd name="T10" fmla="*/ 39 w 173"/>
                  <a:gd name="T11" fmla="*/ 84 h 165"/>
                  <a:gd name="T12" fmla="*/ 72 w 173"/>
                  <a:gd name="T13" fmla="*/ 73 h 165"/>
                  <a:gd name="T14" fmla="*/ 72 w 173"/>
                  <a:gd name="T15" fmla="*/ 165 h 165"/>
                  <a:gd name="T16" fmla="*/ 112 w 173"/>
                  <a:gd name="T17" fmla="*/ 165 h 165"/>
                  <a:gd name="T18" fmla="*/ 112 w 173"/>
                  <a:gd name="T19" fmla="*/ 51 h 165"/>
                  <a:gd name="T20" fmla="*/ 140 w 173"/>
                  <a:gd name="T21" fmla="*/ 40 h 165"/>
                  <a:gd name="T22" fmla="*/ 173 w 173"/>
                  <a:gd name="T23" fmla="*/ 40 h 165"/>
                  <a:gd name="T24" fmla="*/ 173 w 173"/>
                  <a:gd name="T25" fmla="*/ 0 h 165"/>
                  <a:gd name="T26" fmla="*/ 134 w 173"/>
                  <a:gd name="T27"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3" h="165">
                    <a:moveTo>
                      <a:pt x="134" y="0"/>
                    </a:moveTo>
                    <a:cubicBezTo>
                      <a:pt x="123" y="0"/>
                      <a:pt x="109" y="7"/>
                      <a:pt x="75" y="25"/>
                    </a:cubicBezTo>
                    <a:cubicBezTo>
                      <a:pt x="62" y="32"/>
                      <a:pt x="42" y="44"/>
                      <a:pt x="34" y="44"/>
                    </a:cubicBezTo>
                    <a:cubicBezTo>
                      <a:pt x="26" y="44"/>
                      <a:pt x="0" y="44"/>
                      <a:pt x="0" y="44"/>
                    </a:cubicBezTo>
                    <a:cubicBezTo>
                      <a:pt x="0" y="84"/>
                      <a:pt x="0" y="84"/>
                      <a:pt x="0" y="84"/>
                    </a:cubicBezTo>
                    <a:cubicBezTo>
                      <a:pt x="39" y="84"/>
                      <a:pt x="39" y="84"/>
                      <a:pt x="39" y="84"/>
                    </a:cubicBezTo>
                    <a:cubicBezTo>
                      <a:pt x="47" y="84"/>
                      <a:pt x="55" y="81"/>
                      <a:pt x="72" y="73"/>
                    </a:cubicBezTo>
                    <a:cubicBezTo>
                      <a:pt x="72" y="165"/>
                      <a:pt x="72" y="165"/>
                      <a:pt x="72" y="165"/>
                    </a:cubicBezTo>
                    <a:cubicBezTo>
                      <a:pt x="112" y="165"/>
                      <a:pt x="112" y="165"/>
                      <a:pt x="112" y="165"/>
                    </a:cubicBezTo>
                    <a:cubicBezTo>
                      <a:pt x="112" y="51"/>
                      <a:pt x="112" y="51"/>
                      <a:pt x="112" y="51"/>
                    </a:cubicBezTo>
                    <a:cubicBezTo>
                      <a:pt x="122" y="46"/>
                      <a:pt x="133" y="40"/>
                      <a:pt x="140" y="40"/>
                    </a:cubicBezTo>
                    <a:cubicBezTo>
                      <a:pt x="147" y="40"/>
                      <a:pt x="173" y="40"/>
                      <a:pt x="173" y="40"/>
                    </a:cubicBezTo>
                    <a:cubicBezTo>
                      <a:pt x="173" y="0"/>
                      <a:pt x="173" y="0"/>
                      <a:pt x="173" y="0"/>
                    </a:cubicBezTo>
                    <a:lnTo>
                      <a:pt x="134" y="0"/>
                    </a:ln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Freeform 189">
                <a:extLst>
                  <a:ext uri="{FF2B5EF4-FFF2-40B4-BE49-F238E27FC236}">
                    <a16:creationId xmlns:a16="http://schemas.microsoft.com/office/drawing/2014/main" id="{549297AD-D108-4D4C-9B48-FD06F3ECD91E}"/>
                  </a:ext>
                </a:extLst>
              </p:cNvPr>
              <p:cNvSpPr>
                <a:spLocks noChangeAspect="1"/>
              </p:cNvSpPr>
              <p:nvPr/>
            </p:nvSpPr>
            <p:spPr bwMode="auto">
              <a:xfrm>
                <a:off x="8777" y="4059"/>
                <a:ext cx="906" cy="1157"/>
              </a:xfrm>
              <a:custGeom>
                <a:avLst/>
                <a:gdLst>
                  <a:gd name="T0" fmla="*/ 394 w 1278"/>
                  <a:gd name="T1" fmla="*/ 0 h 1635"/>
                  <a:gd name="T2" fmla="*/ 0 w 1278"/>
                  <a:gd name="T3" fmla="*/ 0 h 1635"/>
                  <a:gd name="T4" fmla="*/ 0 w 1278"/>
                  <a:gd name="T5" fmla="*/ 1635 h 1635"/>
                  <a:gd name="T6" fmla="*/ 394 w 1278"/>
                  <a:gd name="T7" fmla="*/ 1635 h 1635"/>
                  <a:gd name="T8" fmla="*/ 394 w 1278"/>
                  <a:gd name="T9" fmla="*/ 865 h 1635"/>
                  <a:gd name="T10" fmla="*/ 1278 w 1278"/>
                  <a:gd name="T11" fmla="*/ 981 h 1635"/>
                  <a:gd name="T12" fmla="*/ 1278 w 1278"/>
                  <a:gd name="T13" fmla="*/ 596 h 1635"/>
                  <a:gd name="T14" fmla="*/ 394 w 1278"/>
                  <a:gd name="T15" fmla="*/ 481 h 1635"/>
                  <a:gd name="T16" fmla="*/ 394 w 1278"/>
                  <a:gd name="T17" fmla="*/ 0 h 1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8" h="1635">
                    <a:moveTo>
                      <a:pt x="394" y="0"/>
                    </a:moveTo>
                    <a:lnTo>
                      <a:pt x="0" y="0"/>
                    </a:lnTo>
                    <a:lnTo>
                      <a:pt x="0" y="1635"/>
                    </a:lnTo>
                    <a:lnTo>
                      <a:pt x="394" y="1635"/>
                    </a:lnTo>
                    <a:lnTo>
                      <a:pt x="394" y="865"/>
                    </a:lnTo>
                    <a:lnTo>
                      <a:pt x="1278" y="981"/>
                    </a:lnTo>
                    <a:lnTo>
                      <a:pt x="1278" y="596"/>
                    </a:lnTo>
                    <a:lnTo>
                      <a:pt x="394" y="481"/>
                    </a:lnTo>
                    <a:lnTo>
                      <a:pt x="394" y="0"/>
                    </a:ln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Rectangle 190">
                <a:extLst>
                  <a:ext uri="{FF2B5EF4-FFF2-40B4-BE49-F238E27FC236}">
                    <a16:creationId xmlns:a16="http://schemas.microsoft.com/office/drawing/2014/main" id="{913FB8DE-A897-49DD-A3B3-D8CBF73C9492}"/>
                  </a:ext>
                </a:extLst>
              </p:cNvPr>
              <p:cNvSpPr>
                <a:spLocks noChangeAspect="1" noChangeArrowheads="1"/>
              </p:cNvSpPr>
              <p:nvPr/>
            </p:nvSpPr>
            <p:spPr bwMode="auto">
              <a:xfrm>
                <a:off x="9314" y="4039"/>
                <a:ext cx="218" cy="184"/>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Rectangle 191">
                <a:extLst>
                  <a:ext uri="{FF2B5EF4-FFF2-40B4-BE49-F238E27FC236}">
                    <a16:creationId xmlns:a16="http://schemas.microsoft.com/office/drawing/2014/main" id="{9CA380A6-A548-463E-83DC-90B32A29232D}"/>
                  </a:ext>
                </a:extLst>
              </p:cNvPr>
              <p:cNvSpPr>
                <a:spLocks noChangeAspect="1" noChangeArrowheads="1"/>
              </p:cNvSpPr>
              <p:nvPr/>
            </p:nvSpPr>
            <p:spPr bwMode="auto">
              <a:xfrm>
                <a:off x="9572" y="4039"/>
                <a:ext cx="212" cy="184"/>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Rectangle 192">
                <a:extLst>
                  <a:ext uri="{FF2B5EF4-FFF2-40B4-BE49-F238E27FC236}">
                    <a16:creationId xmlns:a16="http://schemas.microsoft.com/office/drawing/2014/main" id="{6F46113B-38EF-4B19-8317-2787C8B80A3A}"/>
                  </a:ext>
                </a:extLst>
              </p:cNvPr>
              <p:cNvSpPr>
                <a:spLocks noChangeAspect="1" noChangeArrowheads="1"/>
              </p:cNvSpPr>
              <p:nvPr/>
            </p:nvSpPr>
            <p:spPr bwMode="auto">
              <a:xfrm>
                <a:off x="6194" y="4073"/>
                <a:ext cx="1014" cy="260"/>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Freeform 193">
                <a:extLst>
                  <a:ext uri="{FF2B5EF4-FFF2-40B4-BE49-F238E27FC236}">
                    <a16:creationId xmlns:a16="http://schemas.microsoft.com/office/drawing/2014/main" id="{6E0A7466-E633-4545-8AEB-3CF51655ED8B}"/>
                  </a:ext>
                </a:extLst>
              </p:cNvPr>
              <p:cNvSpPr>
                <a:spLocks noChangeAspect="1"/>
              </p:cNvSpPr>
              <p:nvPr/>
            </p:nvSpPr>
            <p:spPr bwMode="auto">
              <a:xfrm>
                <a:off x="6118" y="4447"/>
                <a:ext cx="1152" cy="736"/>
              </a:xfrm>
              <a:custGeom>
                <a:avLst/>
                <a:gdLst>
                  <a:gd name="T0" fmla="*/ 150 w 169"/>
                  <a:gd name="T1" fmla="*/ 0 h 108"/>
                  <a:gd name="T2" fmla="*/ 0 w 169"/>
                  <a:gd name="T3" fmla="*/ 0 h 108"/>
                  <a:gd name="T4" fmla="*/ 0 w 169"/>
                  <a:gd name="T5" fmla="*/ 38 h 108"/>
                  <a:gd name="T6" fmla="*/ 127 w 169"/>
                  <a:gd name="T7" fmla="*/ 38 h 108"/>
                  <a:gd name="T8" fmla="*/ 38 w 169"/>
                  <a:gd name="T9" fmla="*/ 71 h 108"/>
                  <a:gd name="T10" fmla="*/ 13 w 169"/>
                  <a:gd name="T11" fmla="*/ 71 h 108"/>
                  <a:gd name="T12" fmla="*/ 13 w 169"/>
                  <a:gd name="T13" fmla="*/ 108 h 108"/>
                  <a:gd name="T14" fmla="*/ 38 w 169"/>
                  <a:gd name="T15" fmla="*/ 108 h 108"/>
                  <a:gd name="T16" fmla="*/ 169 w 169"/>
                  <a:gd name="T17" fmla="*/ 19 h 108"/>
                  <a:gd name="T18" fmla="*/ 169 w 169"/>
                  <a:gd name="T19" fmla="*/ 0 h 108"/>
                  <a:gd name="T20" fmla="*/ 150 w 169"/>
                  <a:gd name="T21"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9" h="108">
                    <a:moveTo>
                      <a:pt x="150" y="0"/>
                    </a:moveTo>
                    <a:cubicBezTo>
                      <a:pt x="0" y="0"/>
                      <a:pt x="0" y="0"/>
                      <a:pt x="0" y="0"/>
                    </a:cubicBezTo>
                    <a:cubicBezTo>
                      <a:pt x="0" y="38"/>
                      <a:pt x="0" y="38"/>
                      <a:pt x="0" y="38"/>
                    </a:cubicBezTo>
                    <a:cubicBezTo>
                      <a:pt x="0" y="38"/>
                      <a:pt x="93" y="38"/>
                      <a:pt x="127" y="38"/>
                    </a:cubicBezTo>
                    <a:cubicBezTo>
                      <a:pt x="116" y="60"/>
                      <a:pt x="87" y="71"/>
                      <a:pt x="38" y="71"/>
                    </a:cubicBezTo>
                    <a:cubicBezTo>
                      <a:pt x="13" y="71"/>
                      <a:pt x="13" y="71"/>
                      <a:pt x="13" y="71"/>
                    </a:cubicBezTo>
                    <a:cubicBezTo>
                      <a:pt x="13" y="108"/>
                      <a:pt x="13" y="108"/>
                      <a:pt x="13" y="108"/>
                    </a:cubicBezTo>
                    <a:cubicBezTo>
                      <a:pt x="38" y="108"/>
                      <a:pt x="38" y="108"/>
                      <a:pt x="38" y="108"/>
                    </a:cubicBezTo>
                    <a:cubicBezTo>
                      <a:pt x="121" y="108"/>
                      <a:pt x="169" y="76"/>
                      <a:pt x="169" y="19"/>
                    </a:cubicBezTo>
                    <a:cubicBezTo>
                      <a:pt x="169" y="0"/>
                      <a:pt x="169" y="0"/>
                      <a:pt x="169" y="0"/>
                    </a:cubicBezTo>
                    <a:lnTo>
                      <a:pt x="150" y="0"/>
                    </a:ln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0" name="Group 194">
              <a:extLst>
                <a:ext uri="{FF2B5EF4-FFF2-40B4-BE49-F238E27FC236}">
                  <a16:creationId xmlns:a16="http://schemas.microsoft.com/office/drawing/2014/main" id="{3471CD07-B585-467E-B1F0-CF6F9BCEB996}"/>
                </a:ext>
              </a:extLst>
            </p:cNvPr>
            <p:cNvGrpSpPr>
              <a:grpSpLocks/>
            </p:cNvGrpSpPr>
            <p:nvPr/>
          </p:nvGrpSpPr>
          <p:grpSpPr bwMode="auto">
            <a:xfrm>
              <a:off x="3553" y="5390"/>
              <a:ext cx="5996" cy="189"/>
              <a:chOff x="3553" y="5390"/>
              <a:chExt cx="5996" cy="189"/>
            </a:xfrm>
          </p:grpSpPr>
          <p:sp>
            <p:nvSpPr>
              <p:cNvPr id="13" name="Rectangle 195">
                <a:extLst>
                  <a:ext uri="{FF2B5EF4-FFF2-40B4-BE49-F238E27FC236}">
                    <a16:creationId xmlns:a16="http://schemas.microsoft.com/office/drawing/2014/main" id="{00F286B7-24CD-472B-8611-D72A819BA1E8}"/>
                  </a:ext>
                </a:extLst>
              </p:cNvPr>
              <p:cNvSpPr>
                <a:spLocks noChangeArrowheads="1"/>
              </p:cNvSpPr>
              <p:nvPr/>
            </p:nvSpPr>
            <p:spPr bwMode="auto">
              <a:xfrm>
                <a:off x="3553" y="5467"/>
                <a:ext cx="1530" cy="35"/>
              </a:xfrm>
              <a:prstGeom prst="rect">
                <a:avLst/>
              </a:prstGeom>
              <a:solidFill>
                <a:srgbClr val="002060"/>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endParaRPr lang="ja-JP" altLang="en-US"/>
              </a:p>
            </p:txBody>
          </p:sp>
          <p:sp>
            <p:nvSpPr>
              <p:cNvPr id="14" name="Rectangle 196">
                <a:extLst>
                  <a:ext uri="{FF2B5EF4-FFF2-40B4-BE49-F238E27FC236}">
                    <a16:creationId xmlns:a16="http://schemas.microsoft.com/office/drawing/2014/main" id="{213353A5-6097-4A8A-8FD7-5294FAA14E70}"/>
                  </a:ext>
                </a:extLst>
              </p:cNvPr>
              <p:cNvSpPr>
                <a:spLocks noChangeArrowheads="1"/>
              </p:cNvSpPr>
              <p:nvPr/>
            </p:nvSpPr>
            <p:spPr bwMode="auto">
              <a:xfrm>
                <a:off x="8019" y="5467"/>
                <a:ext cx="1530" cy="35"/>
              </a:xfrm>
              <a:prstGeom prst="rect">
                <a:avLst/>
              </a:prstGeom>
              <a:solidFill>
                <a:srgbClr val="002060"/>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endParaRPr lang="ja-JP" altLang="en-US"/>
              </a:p>
            </p:txBody>
          </p:sp>
          <p:grpSp>
            <p:nvGrpSpPr>
              <p:cNvPr id="15" name="Group 197">
                <a:extLst>
                  <a:ext uri="{FF2B5EF4-FFF2-40B4-BE49-F238E27FC236}">
                    <a16:creationId xmlns:a16="http://schemas.microsoft.com/office/drawing/2014/main" id="{6424A046-69D1-48E3-9E00-60A9D901C9A5}"/>
                  </a:ext>
                </a:extLst>
              </p:cNvPr>
              <p:cNvGrpSpPr>
                <a:grpSpLocks/>
              </p:cNvGrpSpPr>
              <p:nvPr/>
            </p:nvGrpSpPr>
            <p:grpSpPr bwMode="auto">
              <a:xfrm>
                <a:off x="5295" y="5390"/>
                <a:ext cx="2541" cy="189"/>
                <a:chOff x="5295" y="10251"/>
                <a:chExt cx="2541" cy="189"/>
              </a:xfrm>
            </p:grpSpPr>
            <p:sp>
              <p:nvSpPr>
                <p:cNvPr id="16" name="WordArt 198">
                  <a:extLst>
                    <a:ext uri="{FF2B5EF4-FFF2-40B4-BE49-F238E27FC236}">
                      <a16:creationId xmlns:a16="http://schemas.microsoft.com/office/drawing/2014/main" id="{6D624B8F-321F-4D61-AE00-231847D659A0}"/>
                    </a:ext>
                  </a:extLst>
                </p:cNvPr>
                <p:cNvSpPr>
                  <a:spLocks noChangeArrowheads="1" noChangeShapeType="1" noTextEdit="1"/>
                </p:cNvSpPr>
                <p:nvPr/>
              </p:nvSpPr>
              <p:spPr bwMode="auto">
                <a:xfrm>
                  <a:off x="5295" y="10257"/>
                  <a:ext cx="170" cy="18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デ</a:t>
                  </a:r>
                </a:p>
              </p:txBody>
            </p:sp>
            <p:sp>
              <p:nvSpPr>
                <p:cNvPr id="17" name="WordArt 199">
                  <a:extLst>
                    <a:ext uri="{FF2B5EF4-FFF2-40B4-BE49-F238E27FC236}">
                      <a16:creationId xmlns:a16="http://schemas.microsoft.com/office/drawing/2014/main" id="{0FEDB2BA-A2C2-4098-A956-EF0D2669C878}"/>
                    </a:ext>
                  </a:extLst>
                </p:cNvPr>
                <p:cNvSpPr>
                  <a:spLocks noChangeArrowheads="1" noChangeShapeType="1" noTextEdit="1"/>
                </p:cNvSpPr>
                <p:nvPr/>
              </p:nvSpPr>
              <p:spPr bwMode="auto">
                <a:xfrm>
                  <a:off x="5508" y="10257"/>
                  <a:ext cx="170" cy="18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ジ</a:t>
                  </a:r>
                </a:p>
              </p:txBody>
            </p:sp>
            <p:sp>
              <p:nvSpPr>
                <p:cNvPr id="18" name="WordArt 200">
                  <a:extLst>
                    <a:ext uri="{FF2B5EF4-FFF2-40B4-BE49-F238E27FC236}">
                      <a16:creationId xmlns:a16="http://schemas.microsoft.com/office/drawing/2014/main" id="{4025CD77-2B51-483A-9DA3-945B0116DA0C}"/>
                    </a:ext>
                  </a:extLst>
                </p:cNvPr>
                <p:cNvSpPr>
                  <a:spLocks noChangeArrowheads="1" noChangeShapeType="1" noTextEdit="1"/>
                </p:cNvSpPr>
                <p:nvPr/>
              </p:nvSpPr>
              <p:spPr bwMode="auto">
                <a:xfrm>
                  <a:off x="5721" y="10257"/>
                  <a:ext cx="170" cy="18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タ</a:t>
                  </a:r>
                </a:p>
              </p:txBody>
            </p:sp>
            <p:sp>
              <p:nvSpPr>
                <p:cNvPr id="19" name="WordArt 201">
                  <a:extLst>
                    <a:ext uri="{FF2B5EF4-FFF2-40B4-BE49-F238E27FC236}">
                      <a16:creationId xmlns:a16="http://schemas.microsoft.com/office/drawing/2014/main" id="{4240F19C-0299-40D8-B2E8-7D3E2F4F0E90}"/>
                    </a:ext>
                  </a:extLst>
                </p:cNvPr>
                <p:cNvSpPr>
                  <a:spLocks noChangeArrowheads="1" noChangeShapeType="1" noTextEdit="1"/>
                </p:cNvSpPr>
                <p:nvPr/>
              </p:nvSpPr>
              <p:spPr bwMode="auto">
                <a:xfrm>
                  <a:off x="5925" y="10257"/>
                  <a:ext cx="194" cy="18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ル</a:t>
                  </a:r>
                </a:p>
              </p:txBody>
            </p:sp>
            <p:sp>
              <p:nvSpPr>
                <p:cNvPr id="20" name="WordArt 202">
                  <a:extLst>
                    <a:ext uri="{FF2B5EF4-FFF2-40B4-BE49-F238E27FC236}">
                      <a16:creationId xmlns:a16="http://schemas.microsoft.com/office/drawing/2014/main" id="{EE8DAB11-58D4-4805-8D37-5C9493FFCC14}"/>
                    </a:ext>
                  </a:extLst>
                </p:cNvPr>
                <p:cNvSpPr>
                  <a:spLocks noChangeArrowheads="1" noChangeShapeType="1" noTextEdit="1"/>
                </p:cNvSpPr>
                <p:nvPr/>
              </p:nvSpPr>
              <p:spPr bwMode="auto">
                <a:xfrm>
                  <a:off x="6147" y="10254"/>
                  <a:ext cx="195" cy="186"/>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丸</a:t>
                  </a:r>
                </a:p>
              </p:txBody>
            </p:sp>
            <p:sp>
              <p:nvSpPr>
                <p:cNvPr id="21" name="WordArt 203">
                  <a:extLst>
                    <a:ext uri="{FF2B5EF4-FFF2-40B4-BE49-F238E27FC236}">
                      <a16:creationId xmlns:a16="http://schemas.microsoft.com/office/drawing/2014/main" id="{A79C674F-A2B1-4940-91C3-486CEEFDA550}"/>
                    </a:ext>
                  </a:extLst>
                </p:cNvPr>
                <p:cNvSpPr>
                  <a:spLocks noChangeArrowheads="1" noChangeShapeType="1" noTextEdit="1"/>
                </p:cNvSpPr>
                <p:nvPr/>
              </p:nvSpPr>
              <p:spPr bwMode="auto">
                <a:xfrm>
                  <a:off x="6384" y="10266"/>
                  <a:ext cx="164" cy="174"/>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ご</a:t>
                  </a:r>
                </a:p>
              </p:txBody>
            </p:sp>
            <p:sp>
              <p:nvSpPr>
                <p:cNvPr id="22" name="WordArt 204">
                  <a:extLst>
                    <a:ext uri="{FF2B5EF4-FFF2-40B4-BE49-F238E27FC236}">
                      <a16:creationId xmlns:a16="http://schemas.microsoft.com/office/drawing/2014/main" id="{C369A0D6-EAB9-4B33-A759-13C8F7920A93}"/>
                    </a:ext>
                  </a:extLst>
                </p:cNvPr>
                <p:cNvSpPr>
                  <a:spLocks noChangeArrowheads="1" noChangeShapeType="1" noTextEdit="1"/>
                </p:cNvSpPr>
                <p:nvPr/>
              </p:nvSpPr>
              <p:spPr bwMode="auto">
                <a:xfrm>
                  <a:off x="6585" y="10257"/>
                  <a:ext cx="170" cy="18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と</a:t>
                  </a:r>
                </a:p>
              </p:txBody>
            </p:sp>
            <p:sp>
              <p:nvSpPr>
                <p:cNvPr id="23" name="WordArt 205">
                  <a:extLst>
                    <a:ext uri="{FF2B5EF4-FFF2-40B4-BE49-F238E27FC236}">
                      <a16:creationId xmlns:a16="http://schemas.microsoft.com/office/drawing/2014/main" id="{00BD321D-45A3-4389-AAF0-DEE609FE75C4}"/>
                    </a:ext>
                  </a:extLst>
                </p:cNvPr>
                <p:cNvSpPr>
                  <a:spLocks noChangeArrowheads="1" noChangeShapeType="1" noTextEdit="1"/>
                </p:cNvSpPr>
                <p:nvPr/>
              </p:nvSpPr>
              <p:spPr bwMode="auto">
                <a:xfrm>
                  <a:off x="6798" y="10257"/>
                  <a:ext cx="179" cy="18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ア</a:t>
                  </a:r>
                </a:p>
              </p:txBody>
            </p:sp>
            <p:sp>
              <p:nvSpPr>
                <p:cNvPr id="24" name="WordArt 206">
                  <a:extLst>
                    <a:ext uri="{FF2B5EF4-FFF2-40B4-BE49-F238E27FC236}">
                      <a16:creationId xmlns:a16="http://schemas.microsoft.com/office/drawing/2014/main" id="{227AF7E3-B321-4936-85BA-80BE6B31B553}"/>
                    </a:ext>
                  </a:extLst>
                </p:cNvPr>
                <p:cNvSpPr>
                  <a:spLocks noChangeArrowheads="1" noChangeShapeType="1" noTextEdit="1"/>
                </p:cNvSpPr>
                <p:nvPr/>
              </p:nvSpPr>
              <p:spPr bwMode="auto">
                <a:xfrm>
                  <a:off x="7020" y="10257"/>
                  <a:ext cx="170" cy="18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プ</a:t>
                  </a:r>
                </a:p>
              </p:txBody>
            </p:sp>
            <p:sp>
              <p:nvSpPr>
                <p:cNvPr id="25" name="WordArt 207">
                  <a:extLst>
                    <a:ext uri="{FF2B5EF4-FFF2-40B4-BE49-F238E27FC236}">
                      <a16:creationId xmlns:a16="http://schemas.microsoft.com/office/drawing/2014/main" id="{11B34EF5-2AFF-479B-8783-F836190CF9FA}"/>
                    </a:ext>
                  </a:extLst>
                </p:cNvPr>
                <p:cNvSpPr>
                  <a:spLocks noChangeArrowheads="1" noChangeShapeType="1" noTextEdit="1"/>
                </p:cNvSpPr>
                <p:nvPr/>
              </p:nvSpPr>
              <p:spPr bwMode="auto">
                <a:xfrm>
                  <a:off x="7237" y="10257"/>
                  <a:ext cx="170" cy="18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ラ</a:t>
                  </a:r>
                </a:p>
              </p:txBody>
            </p:sp>
            <p:sp>
              <p:nvSpPr>
                <p:cNvPr id="26" name="WordArt 208">
                  <a:extLst>
                    <a:ext uri="{FF2B5EF4-FFF2-40B4-BE49-F238E27FC236}">
                      <a16:creationId xmlns:a16="http://schemas.microsoft.com/office/drawing/2014/main" id="{3E846782-9926-43C2-AFC4-F6A5F3F8A2ED}"/>
                    </a:ext>
                  </a:extLst>
                </p:cNvPr>
                <p:cNvSpPr>
                  <a:spLocks noChangeArrowheads="1" noChangeShapeType="1" noTextEdit="1"/>
                </p:cNvSpPr>
                <p:nvPr/>
              </p:nvSpPr>
              <p:spPr bwMode="auto">
                <a:xfrm>
                  <a:off x="7450" y="10257"/>
                  <a:ext cx="170" cy="18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イ</a:t>
                  </a:r>
                </a:p>
              </p:txBody>
            </p:sp>
            <p:sp>
              <p:nvSpPr>
                <p:cNvPr id="27" name="WordArt 209">
                  <a:extLst>
                    <a:ext uri="{FF2B5EF4-FFF2-40B4-BE49-F238E27FC236}">
                      <a16:creationId xmlns:a16="http://schemas.microsoft.com/office/drawing/2014/main" id="{FE4314D0-8D0C-45ED-B3BB-A2999ABF154C}"/>
                    </a:ext>
                  </a:extLst>
                </p:cNvPr>
                <p:cNvSpPr>
                  <a:spLocks noChangeArrowheads="1" noChangeShapeType="1" noTextEdit="1"/>
                </p:cNvSpPr>
                <p:nvPr/>
              </p:nvSpPr>
              <p:spPr bwMode="auto">
                <a:xfrm>
                  <a:off x="7711" y="10251"/>
                  <a:ext cx="125" cy="189"/>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ド</a:t>
                  </a:r>
                </a:p>
              </p:txBody>
            </p:sp>
          </p:grpSp>
        </p:grpSp>
        <p:sp>
          <p:nvSpPr>
            <p:cNvPr id="11" name="Freeform 210">
              <a:extLst>
                <a:ext uri="{FF2B5EF4-FFF2-40B4-BE49-F238E27FC236}">
                  <a16:creationId xmlns:a16="http://schemas.microsoft.com/office/drawing/2014/main" id="{2AA91A89-8C3E-472C-BC19-483D9537EBF8}"/>
                </a:ext>
              </a:extLst>
            </p:cNvPr>
            <p:cNvSpPr>
              <a:spLocks noChangeAspect="1" noEditPoints="1"/>
            </p:cNvSpPr>
            <p:nvPr/>
          </p:nvSpPr>
          <p:spPr bwMode="auto">
            <a:xfrm>
              <a:off x="1784" y="4378"/>
              <a:ext cx="1213" cy="1012"/>
            </a:xfrm>
            <a:custGeom>
              <a:avLst/>
              <a:gdLst>
                <a:gd name="T0" fmla="*/ 856 w 1711"/>
                <a:gd name="T1" fmla="*/ 452 h 1336"/>
                <a:gd name="T2" fmla="*/ 1009 w 1711"/>
                <a:gd name="T3" fmla="*/ 798 h 1336"/>
                <a:gd name="T4" fmla="*/ 702 w 1711"/>
                <a:gd name="T5" fmla="*/ 798 h 1336"/>
                <a:gd name="T6" fmla="*/ 856 w 1711"/>
                <a:gd name="T7" fmla="*/ 452 h 1336"/>
                <a:gd name="T8" fmla="*/ 1240 w 1711"/>
                <a:gd name="T9" fmla="*/ 1336 h 1336"/>
                <a:gd name="T10" fmla="*/ 1711 w 1711"/>
                <a:gd name="T11" fmla="*/ 1336 h 1336"/>
                <a:gd name="T12" fmla="*/ 1077 w 1711"/>
                <a:gd name="T13" fmla="*/ 0 h 1336"/>
                <a:gd name="T14" fmla="*/ 634 w 1711"/>
                <a:gd name="T15" fmla="*/ 0 h 1336"/>
                <a:gd name="T16" fmla="*/ 0 w 1711"/>
                <a:gd name="T17" fmla="*/ 1336 h 1336"/>
                <a:gd name="T18" fmla="*/ 471 w 1711"/>
                <a:gd name="T19" fmla="*/ 1336 h 1336"/>
                <a:gd name="T20" fmla="*/ 596 w 1711"/>
                <a:gd name="T21" fmla="*/ 1105 h 1336"/>
                <a:gd name="T22" fmla="*/ 1105 w 1711"/>
                <a:gd name="T23" fmla="*/ 1105 h 1336"/>
                <a:gd name="T24" fmla="*/ 1240 w 1711"/>
                <a:gd name="T25" fmla="*/ 1336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11" h="1336">
                  <a:moveTo>
                    <a:pt x="856" y="452"/>
                  </a:moveTo>
                  <a:lnTo>
                    <a:pt x="1009" y="798"/>
                  </a:lnTo>
                  <a:lnTo>
                    <a:pt x="702" y="798"/>
                  </a:lnTo>
                  <a:lnTo>
                    <a:pt x="856" y="452"/>
                  </a:lnTo>
                  <a:close/>
                  <a:moveTo>
                    <a:pt x="1240" y="1336"/>
                  </a:moveTo>
                  <a:lnTo>
                    <a:pt x="1711" y="1336"/>
                  </a:lnTo>
                  <a:lnTo>
                    <a:pt x="1077" y="0"/>
                  </a:lnTo>
                  <a:lnTo>
                    <a:pt x="634" y="0"/>
                  </a:lnTo>
                  <a:lnTo>
                    <a:pt x="0" y="1336"/>
                  </a:lnTo>
                  <a:lnTo>
                    <a:pt x="471" y="1336"/>
                  </a:lnTo>
                  <a:lnTo>
                    <a:pt x="596" y="1105"/>
                  </a:lnTo>
                  <a:lnTo>
                    <a:pt x="1105" y="1105"/>
                  </a:lnTo>
                  <a:lnTo>
                    <a:pt x="1240" y="13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Freeform 211">
              <a:extLst>
                <a:ext uri="{FF2B5EF4-FFF2-40B4-BE49-F238E27FC236}">
                  <a16:creationId xmlns:a16="http://schemas.microsoft.com/office/drawing/2014/main" id="{5F961573-E236-4D86-848D-1D9E14750C76}"/>
                </a:ext>
              </a:extLst>
            </p:cNvPr>
            <p:cNvSpPr>
              <a:spLocks noChangeAspect="1"/>
            </p:cNvSpPr>
            <p:nvPr/>
          </p:nvSpPr>
          <p:spPr bwMode="auto">
            <a:xfrm>
              <a:off x="1509" y="4021"/>
              <a:ext cx="704" cy="591"/>
            </a:xfrm>
            <a:custGeom>
              <a:avLst/>
              <a:gdLst>
                <a:gd name="T0" fmla="*/ 0 w 980"/>
                <a:gd name="T1" fmla="*/ 308 h 789"/>
                <a:gd name="T2" fmla="*/ 375 w 980"/>
                <a:gd name="T3" fmla="*/ 308 h 789"/>
                <a:gd name="T4" fmla="*/ 490 w 980"/>
                <a:gd name="T5" fmla="*/ 0 h 789"/>
                <a:gd name="T6" fmla="*/ 605 w 980"/>
                <a:gd name="T7" fmla="*/ 308 h 789"/>
                <a:gd name="T8" fmla="*/ 980 w 980"/>
                <a:gd name="T9" fmla="*/ 308 h 789"/>
                <a:gd name="T10" fmla="*/ 673 w 980"/>
                <a:gd name="T11" fmla="*/ 491 h 789"/>
                <a:gd name="T12" fmla="*/ 788 w 980"/>
                <a:gd name="T13" fmla="*/ 789 h 789"/>
                <a:gd name="T14" fmla="*/ 490 w 980"/>
                <a:gd name="T15" fmla="*/ 606 h 789"/>
                <a:gd name="T16" fmla="*/ 192 w 980"/>
                <a:gd name="T17" fmla="*/ 789 h 789"/>
                <a:gd name="T18" fmla="*/ 307 w 980"/>
                <a:gd name="T19" fmla="*/ 491 h 789"/>
                <a:gd name="T20" fmla="*/ 0 w 980"/>
                <a:gd name="T21" fmla="*/ 308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0" h="789">
                  <a:moveTo>
                    <a:pt x="0" y="308"/>
                  </a:moveTo>
                  <a:lnTo>
                    <a:pt x="375" y="308"/>
                  </a:lnTo>
                  <a:lnTo>
                    <a:pt x="490" y="0"/>
                  </a:lnTo>
                  <a:lnTo>
                    <a:pt x="605" y="308"/>
                  </a:lnTo>
                  <a:lnTo>
                    <a:pt x="980" y="308"/>
                  </a:lnTo>
                  <a:lnTo>
                    <a:pt x="673" y="491"/>
                  </a:lnTo>
                  <a:lnTo>
                    <a:pt x="788" y="789"/>
                  </a:lnTo>
                  <a:lnTo>
                    <a:pt x="490" y="606"/>
                  </a:lnTo>
                  <a:lnTo>
                    <a:pt x="192" y="789"/>
                  </a:lnTo>
                  <a:lnTo>
                    <a:pt x="307" y="491"/>
                  </a:lnTo>
                  <a:lnTo>
                    <a:pt x="0" y="308"/>
                  </a:lnTo>
                  <a:close/>
                </a:path>
              </a:pathLst>
            </a:cu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84" name="Rectangle 3">
            <a:extLst>
              <a:ext uri="{FF2B5EF4-FFF2-40B4-BE49-F238E27FC236}">
                <a16:creationId xmlns:a16="http://schemas.microsoft.com/office/drawing/2014/main" id="{736737C9-DE98-4436-858D-866790B75FC1}"/>
              </a:ext>
            </a:extLst>
          </p:cNvPr>
          <p:cNvSpPr>
            <a:spLocks noChangeArrowheads="1"/>
          </p:cNvSpPr>
          <p:nvPr/>
        </p:nvSpPr>
        <p:spPr bwMode="auto">
          <a:xfrm>
            <a:off x="401638" y="3496733"/>
            <a:ext cx="6727825" cy="3021013"/>
          </a:xfrm>
          <a:prstGeom prst="rect">
            <a:avLst/>
          </a:prstGeom>
          <a:solidFill>
            <a:srgbClr val="FFFFFF"/>
          </a:solidFill>
          <a:ln w="9525" algn="ctr">
            <a:solidFill>
              <a:schemeClr val="bg1">
                <a:lumMod val="75000"/>
              </a:schemeClr>
            </a:solidFill>
            <a:miter lim="800000"/>
            <a:headEnd/>
            <a:tailEnd/>
          </a:ln>
          <a:effectLst>
            <a:outerShdw blurRad="50800" dist="38100" dir="2700000" algn="tl" rotWithShape="0">
              <a:prstClr val="black">
                <a:alpha val="40000"/>
              </a:prstClr>
            </a:outerShdw>
          </a:effectLst>
        </p:spPr>
        <p:txBody>
          <a:bodyPr vert="horz" wrap="square" lIns="74295" tIns="8890" rIns="74295" bIns="8890" numCol="1" anchor="t" anchorCtr="0" compatLnSpc="1">
            <a:prstTxWarp prst="textNoShape">
              <a:avLst/>
            </a:prstTxWarp>
          </a:bodyPr>
          <a:lstStyle/>
          <a:p>
            <a:endParaRPr lang="ja-JP" altLang="en-US"/>
          </a:p>
        </p:txBody>
      </p:sp>
      <p:pic>
        <p:nvPicPr>
          <p:cNvPr id="85" name="Picture 4">
            <a:extLst>
              <a:ext uri="{FF2B5EF4-FFF2-40B4-BE49-F238E27FC236}">
                <a16:creationId xmlns:a16="http://schemas.microsoft.com/office/drawing/2014/main" id="{14344D56-0941-4659-9F41-F3424ECB898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t="64944" b="26869"/>
          <a:stretch>
            <a:fillRect/>
          </a:stretch>
        </p:blipFill>
        <p:spPr bwMode="auto">
          <a:xfrm>
            <a:off x="401638" y="3496733"/>
            <a:ext cx="6727825"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 name="図 8">
            <a:extLst>
              <a:ext uri="{FF2B5EF4-FFF2-40B4-BE49-F238E27FC236}">
                <a16:creationId xmlns:a16="http://schemas.microsoft.com/office/drawing/2014/main" id="{9B92694E-D735-4EFA-8719-7452CCC05A7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1638" y="4047596"/>
            <a:ext cx="1598613" cy="1458912"/>
          </a:xfrm>
          <a:prstGeom prst="rect">
            <a:avLst/>
          </a:prstGeom>
          <a:noFill/>
          <a:extLst>
            <a:ext uri="{909E8E84-426E-40DD-AFC4-6F175D3DCCD1}">
              <a14:hiddenFill xmlns:a14="http://schemas.microsoft.com/office/drawing/2010/main">
                <a:solidFill>
                  <a:srgbClr val="FFFFFF"/>
                </a:solidFill>
              </a14:hiddenFill>
            </a:ext>
          </a:extLst>
        </p:spPr>
      </p:pic>
      <p:pic>
        <p:nvPicPr>
          <p:cNvPr id="87" name="図 8">
            <a:extLst>
              <a:ext uri="{FF2B5EF4-FFF2-40B4-BE49-F238E27FC236}">
                <a16:creationId xmlns:a16="http://schemas.microsoft.com/office/drawing/2014/main" id="{0824D9D5-DAD8-4679-9DA6-B29F06B8CA7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01776" y="5055699"/>
            <a:ext cx="1598612" cy="1458912"/>
          </a:xfrm>
          <a:prstGeom prst="rect">
            <a:avLst/>
          </a:prstGeom>
          <a:noFill/>
          <a:extLst>
            <a:ext uri="{909E8E84-426E-40DD-AFC4-6F175D3DCCD1}">
              <a14:hiddenFill xmlns:a14="http://schemas.microsoft.com/office/drawing/2010/main">
                <a:solidFill>
                  <a:srgbClr val="FFFFFF"/>
                </a:solidFill>
              </a14:hiddenFill>
            </a:ext>
          </a:extLst>
        </p:spPr>
      </p:pic>
      <p:sp>
        <p:nvSpPr>
          <p:cNvPr id="90" name="WordArt 35">
            <a:extLst>
              <a:ext uri="{FF2B5EF4-FFF2-40B4-BE49-F238E27FC236}">
                <a16:creationId xmlns:a16="http://schemas.microsoft.com/office/drawing/2014/main" id="{727C49C9-51EF-4A8F-B7D7-5C29B045EDC1}"/>
              </a:ext>
            </a:extLst>
          </p:cNvPr>
          <p:cNvSpPr>
            <a:spLocks noChangeArrowheads="1" noChangeShapeType="1" noTextEdit="1"/>
          </p:cNvSpPr>
          <p:nvPr/>
        </p:nvSpPr>
        <p:spPr bwMode="auto">
          <a:xfrm>
            <a:off x="6769099" y="6185490"/>
            <a:ext cx="206375" cy="204788"/>
          </a:xfrm>
          <a:prstGeom prst="rect">
            <a:avLst/>
          </a:prstGeom>
          <a:extLst>
            <a:ext uri="{91240B29-F687-4F45-9708-019B960494DF}">
              <a14:hiddenLine xmlns:a14="http://schemas.microsoft.com/office/drawing/2010/main" w="152400">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800" b="1" kern="10" spc="0">
                <a:ln>
                  <a:noFill/>
                </a:ln>
                <a:solidFill>
                  <a:srgbClr val="000000"/>
                </a:solidFill>
                <a:effectLst/>
                <a:latin typeface="Yu Gothic UI" panose="020B0500000000000000" pitchFamily="50" charset="-128"/>
                <a:ea typeface="Yu Gothic UI" panose="020B0500000000000000" pitchFamily="50" charset="-128"/>
              </a:rPr>
              <a:t>円</a:t>
            </a:r>
          </a:p>
        </p:txBody>
      </p:sp>
      <p:sp>
        <p:nvSpPr>
          <p:cNvPr id="92" name="WordArt 36">
            <a:extLst>
              <a:ext uri="{FF2B5EF4-FFF2-40B4-BE49-F238E27FC236}">
                <a16:creationId xmlns:a16="http://schemas.microsoft.com/office/drawing/2014/main" id="{CD361B3F-26EB-45A4-9B01-D41C801626E6}"/>
              </a:ext>
            </a:extLst>
          </p:cNvPr>
          <p:cNvSpPr>
            <a:spLocks noChangeArrowheads="1" noChangeShapeType="1" noTextEdit="1"/>
          </p:cNvSpPr>
          <p:nvPr/>
        </p:nvSpPr>
        <p:spPr bwMode="auto">
          <a:xfrm>
            <a:off x="6762749" y="6083890"/>
            <a:ext cx="203200" cy="93663"/>
          </a:xfrm>
          <a:prstGeom prst="rect">
            <a:avLst/>
          </a:prstGeom>
          <a:extLst>
            <a:ext uri="{91240B29-F687-4F45-9708-019B960494DF}">
              <a14:hiddenLine xmlns:a14="http://schemas.microsoft.com/office/drawing/2010/main" w="152400">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800" b="1" kern="10" spc="0" dirty="0">
                <a:ln>
                  <a:noFill/>
                </a:ln>
                <a:solidFill>
                  <a:srgbClr val="000000"/>
                </a:solidFill>
                <a:effectLst/>
                <a:latin typeface="Yu Gothic UI" panose="020B0500000000000000" pitchFamily="50" charset="-128"/>
                <a:ea typeface="Yu Gothic UI" panose="020B0500000000000000" pitchFamily="50" charset="-128"/>
              </a:rPr>
              <a:t>税</a:t>
            </a:r>
            <a:r>
              <a:rPr lang="ja-JP" altLang="en-US" sz="800" b="1" kern="10" dirty="0">
                <a:solidFill>
                  <a:srgbClr val="000000"/>
                </a:solidFill>
                <a:latin typeface="Yu Gothic UI" panose="020B0500000000000000" pitchFamily="50" charset="-128"/>
                <a:ea typeface="Yu Gothic UI" panose="020B0500000000000000" pitchFamily="50" charset="-128"/>
              </a:rPr>
              <a:t>込</a:t>
            </a:r>
            <a:endParaRPr lang="ja-JP" altLang="en-US" sz="800" b="1" kern="10" spc="0" dirty="0">
              <a:ln>
                <a:noFill/>
              </a:ln>
              <a:solidFill>
                <a:srgbClr val="000000"/>
              </a:solidFill>
              <a:effectLst/>
              <a:latin typeface="Yu Gothic UI" panose="020B0500000000000000" pitchFamily="50" charset="-128"/>
              <a:ea typeface="Yu Gothic UI" panose="020B0500000000000000" pitchFamily="50" charset="-128"/>
            </a:endParaRPr>
          </a:p>
        </p:txBody>
      </p:sp>
      <p:sp>
        <p:nvSpPr>
          <p:cNvPr id="95" name="テキスト ボックス 94">
            <a:extLst>
              <a:ext uri="{FF2B5EF4-FFF2-40B4-BE49-F238E27FC236}">
                <a16:creationId xmlns:a16="http://schemas.microsoft.com/office/drawing/2014/main" id="{01891D5D-642E-498D-8796-C214E6CA31B5}"/>
              </a:ext>
            </a:extLst>
          </p:cNvPr>
          <p:cNvSpPr txBox="1"/>
          <p:nvPr/>
        </p:nvSpPr>
        <p:spPr>
          <a:xfrm>
            <a:off x="4905774" y="5971565"/>
            <a:ext cx="1904601" cy="523220"/>
          </a:xfrm>
          <a:prstGeom prst="rect">
            <a:avLst/>
          </a:prstGeom>
          <a:noFill/>
          <a:ln>
            <a:noFill/>
          </a:ln>
        </p:spPr>
        <p:txBody>
          <a:bodyPr wrap="square" rtlCol="0">
            <a:spAutoFit/>
          </a:bodyPr>
          <a:lstStyle/>
          <a:p>
            <a:pPr algn="r" rtl="0">
              <a:buNone/>
            </a:pPr>
            <a:r>
              <a:rPr lang="en-US" altLang="ja-JP" sz="2800" b="1" kern="10" dirty="0">
                <a:solidFill>
                  <a:srgbClr val="000000"/>
                </a:solidFill>
                <a:latin typeface="游ゴシック" panose="020B0400000000000000" pitchFamily="50" charset="-128"/>
                <a:ea typeface="游ゴシック" panose="020B0400000000000000" pitchFamily="50" charset="-128"/>
              </a:rPr>
              <a:t>1,298,</a:t>
            </a:r>
            <a:r>
              <a:rPr lang="en-US" altLang="ja-JP" sz="2800" b="1" kern="10" spc="0" dirty="0">
                <a:ln>
                  <a:noFill/>
                </a:ln>
                <a:solidFill>
                  <a:srgbClr val="000000"/>
                </a:solidFill>
                <a:effectLst/>
                <a:latin typeface="游ゴシック" panose="020B0400000000000000" pitchFamily="50" charset="-128"/>
                <a:ea typeface="游ゴシック" panose="020B0400000000000000" pitchFamily="50" charset="-128"/>
              </a:rPr>
              <a:t>000</a:t>
            </a:r>
            <a:endParaRPr lang="ja-JP" altLang="en-US" sz="2800" b="1" kern="10" spc="0" dirty="0">
              <a:ln>
                <a:noFill/>
              </a:ln>
              <a:solidFill>
                <a:srgbClr val="000000"/>
              </a:solidFill>
              <a:effectLst/>
              <a:latin typeface="游ゴシック" panose="020B0400000000000000" pitchFamily="50" charset="-128"/>
              <a:ea typeface="游ゴシック" panose="020B0400000000000000" pitchFamily="50" charset="-128"/>
            </a:endParaRPr>
          </a:p>
        </p:txBody>
      </p:sp>
      <p:cxnSp>
        <p:nvCxnSpPr>
          <p:cNvPr id="96" name="直線コネクタ 95">
            <a:extLst>
              <a:ext uri="{FF2B5EF4-FFF2-40B4-BE49-F238E27FC236}">
                <a16:creationId xmlns:a16="http://schemas.microsoft.com/office/drawing/2014/main" id="{893A2E78-881B-41C2-BF23-6E1934F7F4E8}"/>
              </a:ext>
            </a:extLst>
          </p:cNvPr>
          <p:cNvCxnSpPr/>
          <p:nvPr/>
        </p:nvCxnSpPr>
        <p:spPr>
          <a:xfrm>
            <a:off x="3543453" y="5963656"/>
            <a:ext cx="33956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8" name="Rectangle 3">
            <a:extLst>
              <a:ext uri="{FF2B5EF4-FFF2-40B4-BE49-F238E27FC236}">
                <a16:creationId xmlns:a16="http://schemas.microsoft.com/office/drawing/2014/main" id="{3D32CD21-644B-44C0-A83B-B798E3F50AFA}"/>
              </a:ext>
            </a:extLst>
          </p:cNvPr>
          <p:cNvSpPr>
            <a:spLocks noChangeArrowheads="1"/>
          </p:cNvSpPr>
          <p:nvPr/>
        </p:nvSpPr>
        <p:spPr bwMode="auto">
          <a:xfrm>
            <a:off x="401638" y="6700303"/>
            <a:ext cx="6727825" cy="3021013"/>
          </a:xfrm>
          <a:prstGeom prst="rect">
            <a:avLst/>
          </a:prstGeom>
          <a:solidFill>
            <a:srgbClr val="FFFFFF"/>
          </a:solidFill>
          <a:ln w="9525" algn="ctr">
            <a:solidFill>
              <a:schemeClr val="bg1">
                <a:lumMod val="75000"/>
              </a:schemeClr>
            </a:solidFill>
            <a:miter lim="800000"/>
            <a:headEnd/>
            <a:tailEnd/>
          </a:ln>
          <a:effectLst>
            <a:outerShdw blurRad="50800" dist="38100" dir="2700000" algn="tl" rotWithShape="0">
              <a:prstClr val="black">
                <a:alpha val="40000"/>
              </a:prstClr>
            </a:outerShdw>
          </a:effectLst>
        </p:spPr>
        <p:txBody>
          <a:bodyPr vert="horz" wrap="square" lIns="74295" tIns="8890" rIns="74295" bIns="8890" numCol="1" anchor="t" anchorCtr="0" compatLnSpc="1">
            <a:prstTxWarp prst="textNoShape">
              <a:avLst/>
            </a:prstTxWarp>
          </a:bodyPr>
          <a:lstStyle/>
          <a:p>
            <a:endParaRPr lang="ja-JP" altLang="en-US"/>
          </a:p>
        </p:txBody>
      </p:sp>
      <p:pic>
        <p:nvPicPr>
          <p:cNvPr id="129" name="Picture 4">
            <a:extLst>
              <a:ext uri="{FF2B5EF4-FFF2-40B4-BE49-F238E27FC236}">
                <a16:creationId xmlns:a16="http://schemas.microsoft.com/office/drawing/2014/main" id="{BDBA58D4-FDBD-4911-A89B-9A897D565C8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t="64944" b="26869"/>
          <a:stretch>
            <a:fillRect/>
          </a:stretch>
        </p:blipFill>
        <p:spPr bwMode="auto">
          <a:xfrm>
            <a:off x="401638" y="6700303"/>
            <a:ext cx="6727825"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 name="図 8">
            <a:extLst>
              <a:ext uri="{FF2B5EF4-FFF2-40B4-BE49-F238E27FC236}">
                <a16:creationId xmlns:a16="http://schemas.microsoft.com/office/drawing/2014/main" id="{43782F1F-272D-4C4E-8ECE-5980B93B2D9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1638" y="7251166"/>
            <a:ext cx="1598613" cy="1458912"/>
          </a:xfrm>
          <a:prstGeom prst="rect">
            <a:avLst/>
          </a:prstGeom>
          <a:noFill/>
          <a:extLst>
            <a:ext uri="{909E8E84-426E-40DD-AFC4-6F175D3DCCD1}">
              <a14:hiddenFill xmlns:a14="http://schemas.microsoft.com/office/drawing/2010/main">
                <a:solidFill>
                  <a:srgbClr val="FFFFFF"/>
                </a:solidFill>
              </a14:hiddenFill>
            </a:ext>
          </a:extLst>
        </p:spPr>
      </p:pic>
      <p:pic>
        <p:nvPicPr>
          <p:cNvPr id="131" name="図 8">
            <a:extLst>
              <a:ext uri="{FF2B5EF4-FFF2-40B4-BE49-F238E27FC236}">
                <a16:creationId xmlns:a16="http://schemas.microsoft.com/office/drawing/2014/main" id="{1E3FAA07-0DDF-4A71-97AA-A520311D7BC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01776" y="8259269"/>
            <a:ext cx="1598612" cy="1458912"/>
          </a:xfrm>
          <a:prstGeom prst="rect">
            <a:avLst/>
          </a:prstGeom>
          <a:noFill/>
          <a:extLst>
            <a:ext uri="{909E8E84-426E-40DD-AFC4-6F175D3DCCD1}">
              <a14:hiddenFill xmlns:a14="http://schemas.microsoft.com/office/drawing/2010/main">
                <a:solidFill>
                  <a:srgbClr val="FFFFFF"/>
                </a:solidFill>
              </a14:hiddenFill>
            </a:ext>
          </a:extLst>
        </p:spPr>
      </p:pic>
      <p:sp>
        <p:nvSpPr>
          <p:cNvPr id="133" name="WordArt 35">
            <a:extLst>
              <a:ext uri="{FF2B5EF4-FFF2-40B4-BE49-F238E27FC236}">
                <a16:creationId xmlns:a16="http://schemas.microsoft.com/office/drawing/2014/main" id="{63A09434-2555-44D1-AAFD-888F92AA9587}"/>
              </a:ext>
            </a:extLst>
          </p:cNvPr>
          <p:cNvSpPr>
            <a:spLocks noChangeArrowheads="1" noChangeShapeType="1" noTextEdit="1"/>
          </p:cNvSpPr>
          <p:nvPr/>
        </p:nvSpPr>
        <p:spPr bwMode="auto">
          <a:xfrm>
            <a:off x="6769099" y="9389060"/>
            <a:ext cx="206375" cy="204788"/>
          </a:xfrm>
          <a:prstGeom prst="rect">
            <a:avLst/>
          </a:prstGeom>
          <a:extLst>
            <a:ext uri="{91240B29-F687-4F45-9708-019B960494DF}">
              <a14:hiddenLine xmlns:a14="http://schemas.microsoft.com/office/drawing/2010/main" w="152400">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800" b="1" kern="10" spc="0">
                <a:ln>
                  <a:noFill/>
                </a:ln>
                <a:solidFill>
                  <a:srgbClr val="000000"/>
                </a:solidFill>
                <a:effectLst/>
                <a:latin typeface="Yu Gothic UI" panose="020B0500000000000000" pitchFamily="50" charset="-128"/>
                <a:ea typeface="Yu Gothic UI" panose="020B0500000000000000" pitchFamily="50" charset="-128"/>
              </a:rPr>
              <a:t>円</a:t>
            </a:r>
          </a:p>
        </p:txBody>
      </p:sp>
      <p:sp>
        <p:nvSpPr>
          <p:cNvPr id="135" name="WordArt 36">
            <a:extLst>
              <a:ext uri="{FF2B5EF4-FFF2-40B4-BE49-F238E27FC236}">
                <a16:creationId xmlns:a16="http://schemas.microsoft.com/office/drawing/2014/main" id="{6D91442D-48B6-44A3-885D-196984EDEA66}"/>
              </a:ext>
            </a:extLst>
          </p:cNvPr>
          <p:cNvSpPr>
            <a:spLocks noChangeArrowheads="1" noChangeShapeType="1" noTextEdit="1"/>
          </p:cNvSpPr>
          <p:nvPr/>
        </p:nvSpPr>
        <p:spPr bwMode="auto">
          <a:xfrm>
            <a:off x="6762749" y="9287460"/>
            <a:ext cx="203200" cy="93663"/>
          </a:xfrm>
          <a:prstGeom prst="rect">
            <a:avLst/>
          </a:prstGeom>
          <a:extLst>
            <a:ext uri="{91240B29-F687-4F45-9708-019B960494DF}">
              <a14:hiddenLine xmlns:a14="http://schemas.microsoft.com/office/drawing/2010/main" w="152400">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800" b="1" kern="10" spc="0" dirty="0">
                <a:ln>
                  <a:noFill/>
                </a:ln>
                <a:solidFill>
                  <a:srgbClr val="000000"/>
                </a:solidFill>
                <a:effectLst/>
                <a:latin typeface="Yu Gothic UI" panose="020B0500000000000000" pitchFamily="50" charset="-128"/>
                <a:ea typeface="Yu Gothic UI" panose="020B0500000000000000" pitchFamily="50" charset="-128"/>
              </a:rPr>
              <a:t>税</a:t>
            </a:r>
            <a:r>
              <a:rPr lang="ja-JP" altLang="en-US" sz="800" b="1" kern="10" dirty="0">
                <a:solidFill>
                  <a:srgbClr val="000000"/>
                </a:solidFill>
                <a:latin typeface="Yu Gothic UI" panose="020B0500000000000000" pitchFamily="50" charset="-128"/>
                <a:ea typeface="Yu Gothic UI" panose="020B0500000000000000" pitchFamily="50" charset="-128"/>
              </a:rPr>
              <a:t>込</a:t>
            </a:r>
            <a:endParaRPr lang="ja-JP" altLang="en-US" sz="800" b="1" kern="10" spc="0" dirty="0">
              <a:ln>
                <a:noFill/>
              </a:ln>
              <a:solidFill>
                <a:srgbClr val="000000"/>
              </a:solidFill>
              <a:effectLst/>
              <a:latin typeface="Yu Gothic UI" panose="020B0500000000000000" pitchFamily="50" charset="-128"/>
              <a:ea typeface="Yu Gothic UI" panose="020B0500000000000000" pitchFamily="50" charset="-128"/>
            </a:endParaRPr>
          </a:p>
        </p:txBody>
      </p:sp>
      <p:sp>
        <p:nvSpPr>
          <p:cNvPr id="136" name="テキスト ボックス 135">
            <a:extLst>
              <a:ext uri="{FF2B5EF4-FFF2-40B4-BE49-F238E27FC236}">
                <a16:creationId xmlns:a16="http://schemas.microsoft.com/office/drawing/2014/main" id="{0BA96992-4E26-47A3-9733-4E81577F09D5}"/>
              </a:ext>
            </a:extLst>
          </p:cNvPr>
          <p:cNvSpPr txBox="1"/>
          <p:nvPr/>
        </p:nvSpPr>
        <p:spPr>
          <a:xfrm>
            <a:off x="776567" y="6860059"/>
            <a:ext cx="5936885" cy="461665"/>
          </a:xfrm>
          <a:prstGeom prst="rect">
            <a:avLst/>
          </a:prstGeom>
          <a:noFill/>
          <a:ln>
            <a:noFill/>
          </a:ln>
          <a:effectLst>
            <a:glow rad="101600">
              <a:schemeClr val="tx1">
                <a:alpha val="60000"/>
              </a:schemeClr>
            </a:glow>
          </a:effectLst>
        </p:spPr>
        <p:txBody>
          <a:bodyPr wrap="square" rtlCol="0">
            <a:spAutoFit/>
          </a:bodyPr>
          <a:lstStyle/>
          <a:p>
            <a:pPr algn="ctr"/>
            <a:r>
              <a:rPr lang="en-US" altLang="ja-JP" sz="1200" b="1" dirty="0">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cs typeface="Segoe UI" panose="020B0502040204020203" pitchFamily="34" charset="0"/>
              </a:rPr>
              <a:t>RTX5060</a:t>
            </a:r>
            <a:r>
              <a:rPr lang="ja-JP" altLang="en-US" sz="1200" b="1" dirty="0">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cs typeface="Segoe UI" panose="020B0502040204020203" pitchFamily="34" charset="0"/>
              </a:rPr>
              <a:t>に定番性能のスペックで構成されたコストパフォーマンスの良いモデル</a:t>
            </a:r>
            <a:endParaRPr lang="en-US" altLang="ja-JP" sz="1200" b="1" dirty="0">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cs typeface="Segoe UI" panose="020B0502040204020203" pitchFamily="34" charset="0"/>
            </a:endParaRPr>
          </a:p>
          <a:p>
            <a:pPr algn="ctr"/>
            <a:endParaRPr lang="en-US" altLang="ja-JP" sz="1200" b="1" dirty="0">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cs typeface="Segoe UI" panose="020B0502040204020203" pitchFamily="34" charset="0"/>
            </a:endParaRPr>
          </a:p>
        </p:txBody>
      </p:sp>
      <p:sp>
        <p:nvSpPr>
          <p:cNvPr id="138" name="テキスト ボックス 137">
            <a:extLst>
              <a:ext uri="{FF2B5EF4-FFF2-40B4-BE49-F238E27FC236}">
                <a16:creationId xmlns:a16="http://schemas.microsoft.com/office/drawing/2014/main" id="{C98B9929-9F2C-4803-8E0F-AAAAAB909187}"/>
              </a:ext>
            </a:extLst>
          </p:cNvPr>
          <p:cNvSpPr txBox="1"/>
          <p:nvPr/>
        </p:nvSpPr>
        <p:spPr>
          <a:xfrm>
            <a:off x="4687862" y="9175135"/>
            <a:ext cx="2122514" cy="523220"/>
          </a:xfrm>
          <a:prstGeom prst="rect">
            <a:avLst/>
          </a:prstGeom>
          <a:noFill/>
          <a:ln>
            <a:noFill/>
          </a:ln>
        </p:spPr>
        <p:txBody>
          <a:bodyPr wrap="square" rtlCol="0">
            <a:spAutoFit/>
          </a:bodyPr>
          <a:lstStyle/>
          <a:p>
            <a:pPr algn="r" rtl="0">
              <a:buNone/>
            </a:pPr>
            <a:r>
              <a:rPr lang="en-US" altLang="ja-JP" sz="2800" b="1" kern="10" dirty="0">
                <a:solidFill>
                  <a:srgbClr val="000000"/>
                </a:solidFill>
                <a:latin typeface="游ゴシック" panose="020B0400000000000000" pitchFamily="50" charset="-128"/>
                <a:ea typeface="游ゴシック" panose="020B0400000000000000" pitchFamily="50" charset="-128"/>
              </a:rPr>
              <a:t>1,098</a:t>
            </a:r>
            <a:r>
              <a:rPr lang="en-US" altLang="ja-JP" sz="2800" b="1" kern="10" spc="0" dirty="0">
                <a:ln>
                  <a:noFill/>
                </a:ln>
                <a:solidFill>
                  <a:srgbClr val="000000"/>
                </a:solidFill>
                <a:effectLst/>
                <a:latin typeface="游ゴシック" panose="020B0400000000000000" pitchFamily="50" charset="-128"/>
                <a:ea typeface="游ゴシック" panose="020B0400000000000000" pitchFamily="50" charset="-128"/>
              </a:rPr>
              <a:t>,000</a:t>
            </a:r>
            <a:endParaRPr lang="ja-JP" altLang="en-US" sz="2800" b="1" kern="10" spc="0" dirty="0">
              <a:ln>
                <a:noFill/>
              </a:ln>
              <a:solidFill>
                <a:srgbClr val="000000"/>
              </a:solidFill>
              <a:effectLst/>
              <a:latin typeface="游ゴシック" panose="020B0400000000000000" pitchFamily="50" charset="-128"/>
              <a:ea typeface="游ゴシック" panose="020B0400000000000000" pitchFamily="50" charset="-128"/>
            </a:endParaRPr>
          </a:p>
        </p:txBody>
      </p:sp>
      <p:cxnSp>
        <p:nvCxnSpPr>
          <p:cNvPr id="139" name="直線コネクタ 138">
            <a:extLst>
              <a:ext uri="{FF2B5EF4-FFF2-40B4-BE49-F238E27FC236}">
                <a16:creationId xmlns:a16="http://schemas.microsoft.com/office/drawing/2014/main" id="{12AEC5D1-4B31-4039-8046-FEC4D724BFD3}"/>
              </a:ext>
            </a:extLst>
          </p:cNvPr>
          <p:cNvCxnSpPr/>
          <p:nvPr/>
        </p:nvCxnSpPr>
        <p:spPr>
          <a:xfrm>
            <a:off x="3570293" y="9096129"/>
            <a:ext cx="33956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7" name="テキスト ボックス 176">
            <a:extLst>
              <a:ext uri="{FF2B5EF4-FFF2-40B4-BE49-F238E27FC236}">
                <a16:creationId xmlns:a16="http://schemas.microsoft.com/office/drawing/2014/main" id="{A701DA4A-E2E3-494B-B821-1D561E9C6D5B}"/>
              </a:ext>
            </a:extLst>
          </p:cNvPr>
          <p:cNvSpPr txBox="1"/>
          <p:nvPr/>
        </p:nvSpPr>
        <p:spPr>
          <a:xfrm>
            <a:off x="430211" y="3633665"/>
            <a:ext cx="6632481" cy="276999"/>
          </a:xfrm>
          <a:prstGeom prst="rect">
            <a:avLst/>
          </a:prstGeom>
          <a:noFill/>
          <a:ln>
            <a:noFill/>
          </a:ln>
          <a:effectLst>
            <a:glow rad="101600">
              <a:schemeClr val="tx1">
                <a:alpha val="60000"/>
              </a:schemeClr>
            </a:glow>
          </a:effectLst>
        </p:spPr>
        <p:txBody>
          <a:bodyPr wrap="square" rtlCol="0">
            <a:spAutoFit/>
          </a:bodyPr>
          <a:lstStyle/>
          <a:p>
            <a:pPr algn="ctr"/>
            <a:r>
              <a:rPr lang="en-US" altLang="ja-JP" sz="1200" b="1" dirty="0">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cs typeface="Segoe UI" panose="020B0502040204020203" pitchFamily="34" charset="0"/>
              </a:rPr>
              <a:t>RTX2000 Ada</a:t>
            </a:r>
            <a:r>
              <a:rPr lang="ja-JP" altLang="en-US" sz="1200" b="1" dirty="0">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cs typeface="Segoe UI" panose="020B0502040204020203" pitchFamily="34" charset="0"/>
              </a:rPr>
              <a:t>に定番の上位性能のスペックで構成されたバランスの取れたモデル</a:t>
            </a:r>
            <a:endParaRPr lang="en-US" altLang="ja-JP" sz="1200" b="1" dirty="0">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cs typeface="Segoe UI" panose="020B0502040204020203" pitchFamily="34" charset="0"/>
            </a:endParaRPr>
          </a:p>
        </p:txBody>
      </p:sp>
      <p:sp>
        <p:nvSpPr>
          <p:cNvPr id="179" name="Rectangle 3">
            <a:extLst>
              <a:ext uri="{FF2B5EF4-FFF2-40B4-BE49-F238E27FC236}">
                <a16:creationId xmlns:a16="http://schemas.microsoft.com/office/drawing/2014/main" id="{5B1ACCE4-0176-4F1C-901C-FE50A1E205F4}"/>
              </a:ext>
            </a:extLst>
          </p:cNvPr>
          <p:cNvSpPr>
            <a:spLocks noChangeArrowheads="1"/>
          </p:cNvSpPr>
          <p:nvPr/>
        </p:nvSpPr>
        <p:spPr bwMode="auto">
          <a:xfrm>
            <a:off x="401638" y="2199153"/>
            <a:ext cx="6727825" cy="1186811"/>
          </a:xfrm>
          <a:prstGeom prst="rect">
            <a:avLst/>
          </a:prstGeom>
          <a:solidFill>
            <a:srgbClr val="DDDEE0"/>
          </a:solidFill>
          <a:ln w="9525" algn="ctr">
            <a:noFill/>
            <a:miter lim="800000"/>
            <a:headEnd/>
            <a:tailEnd/>
          </a:ln>
          <a:effectLst/>
        </p:spPr>
        <p:txBody>
          <a:bodyPr vert="horz" wrap="square" lIns="74295" tIns="8890" rIns="74295" bIns="8890" numCol="1" anchor="t" anchorCtr="0" compatLnSpc="1">
            <a:prstTxWarp prst="textNoShape">
              <a:avLst/>
            </a:prstTxWarp>
          </a:bodyPr>
          <a:lstStyle/>
          <a:p>
            <a:endParaRPr lang="ja-JP" altLang="en-US"/>
          </a:p>
        </p:txBody>
      </p:sp>
      <p:sp>
        <p:nvSpPr>
          <p:cNvPr id="88" name="テキスト ボックス 87">
            <a:extLst>
              <a:ext uri="{FF2B5EF4-FFF2-40B4-BE49-F238E27FC236}">
                <a16:creationId xmlns:a16="http://schemas.microsoft.com/office/drawing/2014/main" id="{95E11B80-4101-4354-A277-153EC51E11FD}"/>
              </a:ext>
            </a:extLst>
          </p:cNvPr>
          <p:cNvSpPr txBox="1"/>
          <p:nvPr/>
        </p:nvSpPr>
        <p:spPr>
          <a:xfrm>
            <a:off x="74219" y="811214"/>
            <a:ext cx="3915162" cy="707886"/>
          </a:xfrm>
          <a:prstGeom prst="rect">
            <a:avLst/>
          </a:prstGeom>
          <a:noFill/>
          <a:ln>
            <a:noFill/>
          </a:ln>
        </p:spPr>
        <p:txBody>
          <a:bodyPr wrap="square" rtlCol="0">
            <a:spAutoFit/>
          </a:bodyPr>
          <a:lstStyle/>
          <a:p>
            <a:pPr algn="ctr"/>
            <a:r>
              <a:rPr kumimoji="1" lang="en-US" altLang="ja-JP" sz="2000" b="1" dirty="0">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cs typeface="Segoe UI" panose="020B0502040204020203" pitchFamily="34" charset="0"/>
              </a:rPr>
              <a:t>PIX4matic</a:t>
            </a:r>
            <a:r>
              <a:rPr kumimoji="1" lang="ja-JP" altLang="en-US" sz="2000" b="1" dirty="0">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cs typeface="Segoe UI" panose="020B0502040204020203" pitchFamily="34" charset="0"/>
              </a:rPr>
              <a:t>向け</a:t>
            </a:r>
            <a:endParaRPr kumimoji="1" lang="en-US" altLang="ja-JP" sz="2000" b="1" dirty="0">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cs typeface="Segoe UI" panose="020B0502040204020203" pitchFamily="34" charset="0"/>
            </a:endParaRPr>
          </a:p>
          <a:p>
            <a:pPr algn="ctr"/>
            <a:r>
              <a:rPr lang="en-US" altLang="ja-JP" sz="2000" b="1" dirty="0">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cs typeface="Segoe UI" panose="020B0502040204020203" pitchFamily="34" charset="0"/>
              </a:rPr>
              <a:t>HPC/</a:t>
            </a:r>
            <a:r>
              <a:rPr lang="ja-JP" altLang="en-US" sz="2000" b="1" dirty="0">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cs typeface="Segoe UI" panose="020B0502040204020203" pitchFamily="34" charset="0"/>
              </a:rPr>
              <a:t>ワークステーション</a:t>
            </a:r>
            <a:endParaRPr kumimoji="1" lang="en-US" altLang="ja-JP" sz="2000" b="1" dirty="0">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cs typeface="Segoe UI" panose="020B0502040204020203" pitchFamily="34" charset="0"/>
            </a:endParaRPr>
          </a:p>
        </p:txBody>
      </p:sp>
      <p:sp>
        <p:nvSpPr>
          <p:cNvPr id="91" name="テキスト ボックス 90">
            <a:extLst>
              <a:ext uri="{FF2B5EF4-FFF2-40B4-BE49-F238E27FC236}">
                <a16:creationId xmlns:a16="http://schemas.microsoft.com/office/drawing/2014/main" id="{96ABEB8E-C036-4043-846C-A904CDD317F4}"/>
              </a:ext>
            </a:extLst>
          </p:cNvPr>
          <p:cNvSpPr txBox="1"/>
          <p:nvPr/>
        </p:nvSpPr>
        <p:spPr>
          <a:xfrm>
            <a:off x="406355" y="1662501"/>
            <a:ext cx="3308767" cy="253916"/>
          </a:xfrm>
          <a:prstGeom prst="rect">
            <a:avLst/>
          </a:prstGeom>
          <a:noFill/>
          <a:ln>
            <a:noFill/>
          </a:ln>
        </p:spPr>
        <p:txBody>
          <a:bodyPr wrap="square" rtlCol="0">
            <a:spAutoFit/>
          </a:bodyPr>
          <a:lstStyle/>
          <a:p>
            <a:pPr algn="ctr"/>
            <a:r>
              <a:rPr kumimoji="1" lang="en-US" altLang="ja-JP" sz="1050" b="1" dirty="0">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cs typeface="Segoe UI" panose="020B0502040204020203" pitchFamily="34" charset="0"/>
              </a:rPr>
              <a:t>3D</a:t>
            </a:r>
            <a:r>
              <a:rPr kumimoji="1" lang="ja-JP" altLang="en-US" sz="1050" b="1" dirty="0">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cs typeface="Segoe UI" panose="020B0502040204020203" pitchFamily="34" charset="0"/>
              </a:rPr>
              <a:t>点群を軽快に処理可能な大規模点群処理用</a:t>
            </a:r>
            <a:r>
              <a:rPr kumimoji="1" lang="en-US" altLang="ja-JP" sz="1050" b="1" dirty="0">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cs typeface="Segoe UI" panose="020B0502040204020203" pitchFamily="34" charset="0"/>
              </a:rPr>
              <a:t>PC!</a:t>
            </a:r>
          </a:p>
        </p:txBody>
      </p:sp>
      <p:sp>
        <p:nvSpPr>
          <p:cNvPr id="93" name="テキスト ボックス 92">
            <a:extLst>
              <a:ext uri="{FF2B5EF4-FFF2-40B4-BE49-F238E27FC236}">
                <a16:creationId xmlns:a16="http://schemas.microsoft.com/office/drawing/2014/main" id="{0AF9FE02-A118-4F43-8980-33F01FFCDCD9}"/>
              </a:ext>
            </a:extLst>
          </p:cNvPr>
          <p:cNvSpPr txBox="1"/>
          <p:nvPr/>
        </p:nvSpPr>
        <p:spPr>
          <a:xfrm>
            <a:off x="374292" y="492309"/>
            <a:ext cx="3689308" cy="253916"/>
          </a:xfrm>
          <a:prstGeom prst="rect">
            <a:avLst/>
          </a:prstGeom>
          <a:noFill/>
          <a:ln>
            <a:noFill/>
          </a:ln>
        </p:spPr>
        <p:txBody>
          <a:bodyPr wrap="square" rtlCol="0">
            <a:spAutoFit/>
          </a:bodyPr>
          <a:lstStyle/>
          <a:p>
            <a:pPr algn="ctr"/>
            <a:r>
              <a:rPr lang="ja-JP" altLang="en-US" sz="1050" b="1" dirty="0">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cs typeface="Segoe UI" panose="020B0502040204020203" pitchFamily="34" charset="0"/>
              </a:rPr>
              <a:t>大規模な</a:t>
            </a:r>
            <a:r>
              <a:rPr kumimoji="1" lang="ja-JP" altLang="en-US" sz="1050" b="1" dirty="0">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cs typeface="Segoe UI" panose="020B0502040204020203" pitchFamily="34" charset="0"/>
              </a:rPr>
              <a:t>航空写真、建築・設備を</a:t>
            </a:r>
            <a:r>
              <a:rPr lang="ja-JP" altLang="en-US" sz="1050" b="1" dirty="0">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cs typeface="Segoe UI" panose="020B0502040204020203" pitchFamily="34" charset="0"/>
              </a:rPr>
              <a:t>画像処理</a:t>
            </a:r>
            <a:r>
              <a:rPr kumimoji="1" lang="ja-JP" altLang="en-US" sz="1050" b="1" dirty="0">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cs typeface="Segoe UI" panose="020B0502040204020203" pitchFamily="34" charset="0"/>
              </a:rPr>
              <a:t>する際に！</a:t>
            </a:r>
            <a:endParaRPr kumimoji="1" lang="en-US" altLang="ja-JP" sz="1050" b="1" dirty="0">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cs typeface="Segoe UI" panose="020B0502040204020203" pitchFamily="34" charset="0"/>
            </a:endParaRPr>
          </a:p>
        </p:txBody>
      </p:sp>
      <p:pic>
        <p:nvPicPr>
          <p:cNvPr id="99" name="図 98">
            <a:extLst>
              <a:ext uri="{FF2B5EF4-FFF2-40B4-BE49-F238E27FC236}">
                <a16:creationId xmlns:a16="http://schemas.microsoft.com/office/drawing/2014/main" id="{71EF93EB-6DA5-40BB-884A-BAABD167615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181381" y="219095"/>
            <a:ext cx="2565340" cy="1710226"/>
          </a:xfrm>
          <a:prstGeom prst="rect">
            <a:avLst/>
          </a:prstGeom>
        </p:spPr>
      </p:pic>
      <p:pic>
        <p:nvPicPr>
          <p:cNvPr id="47" name="図 46">
            <a:extLst>
              <a:ext uri="{FF2B5EF4-FFF2-40B4-BE49-F238E27FC236}">
                <a16:creationId xmlns:a16="http://schemas.microsoft.com/office/drawing/2014/main" id="{9784FE36-988C-4D21-BE3F-28BEE115032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021196" y="2271758"/>
            <a:ext cx="2101798" cy="1114206"/>
          </a:xfrm>
          <a:prstGeom prst="rect">
            <a:avLst/>
          </a:prstGeom>
        </p:spPr>
      </p:pic>
      <p:sp>
        <p:nvSpPr>
          <p:cNvPr id="100" name="正方形/長方形 99">
            <a:extLst>
              <a:ext uri="{FF2B5EF4-FFF2-40B4-BE49-F238E27FC236}">
                <a16:creationId xmlns:a16="http://schemas.microsoft.com/office/drawing/2014/main" id="{EAAB91F5-2B93-4F9D-8B43-BE8CC42527AF}"/>
              </a:ext>
            </a:extLst>
          </p:cNvPr>
          <p:cNvSpPr/>
          <p:nvPr/>
        </p:nvSpPr>
        <p:spPr>
          <a:xfrm>
            <a:off x="489255" y="2258146"/>
            <a:ext cx="5106630" cy="508835"/>
          </a:xfrm>
          <a:prstGeom prst="rect">
            <a:avLst/>
          </a:prstGeom>
          <a:gradFill>
            <a:gsLst>
              <a:gs pos="0">
                <a:srgbClr val="000000"/>
              </a:gs>
              <a:gs pos="100000">
                <a:srgbClr val="050F1B"/>
              </a:gs>
              <a:gs pos="58000">
                <a:srgbClr val="091F3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1" name="テキスト ボックス 100">
            <a:extLst>
              <a:ext uri="{FF2B5EF4-FFF2-40B4-BE49-F238E27FC236}">
                <a16:creationId xmlns:a16="http://schemas.microsoft.com/office/drawing/2014/main" id="{8DC6DF90-1DD2-4985-A359-342FF50D9E7B}"/>
              </a:ext>
            </a:extLst>
          </p:cNvPr>
          <p:cNvSpPr txBox="1"/>
          <p:nvPr/>
        </p:nvSpPr>
        <p:spPr>
          <a:xfrm>
            <a:off x="467873" y="2291565"/>
            <a:ext cx="5052860" cy="461665"/>
          </a:xfrm>
          <a:prstGeom prst="rect">
            <a:avLst/>
          </a:prstGeom>
          <a:noFill/>
          <a:ln>
            <a:noFill/>
          </a:ln>
        </p:spPr>
        <p:txBody>
          <a:bodyPr wrap="square" rtlCol="0">
            <a:spAutoFit/>
          </a:bodyPr>
          <a:lstStyle/>
          <a:p>
            <a:r>
              <a:rPr lang="en-US" altLang="ja-JP" sz="1200" b="1" dirty="0">
                <a:solidFill>
                  <a:schemeClr val="bg1"/>
                </a:solidFill>
                <a:latin typeface="游ゴシック" panose="020B0400000000000000" pitchFamily="50" charset="-128"/>
                <a:ea typeface="游ゴシック" panose="020B0400000000000000" pitchFamily="50" charset="-128"/>
                <a:cs typeface="Segoe UI" panose="020B0502040204020203" pitchFamily="34" charset="0"/>
              </a:rPr>
              <a:t>5,000</a:t>
            </a:r>
            <a:r>
              <a:rPr lang="ja-JP" altLang="en-US" sz="1200" b="1" dirty="0">
                <a:solidFill>
                  <a:schemeClr val="bg1"/>
                </a:solidFill>
                <a:latin typeface="游ゴシック" panose="020B0400000000000000" pitchFamily="50" charset="-128"/>
                <a:ea typeface="游ゴシック" panose="020B0400000000000000" pitchFamily="50" charset="-128"/>
                <a:cs typeface="Segoe UI" panose="020B0502040204020203" pitchFamily="34" charset="0"/>
              </a:rPr>
              <a:t>枚以上の大規模データセットに最適化された</a:t>
            </a:r>
            <a:r>
              <a:rPr lang="en-US" altLang="ja-JP" sz="1200" b="1" dirty="0">
                <a:solidFill>
                  <a:schemeClr val="bg1"/>
                </a:solidFill>
                <a:latin typeface="游ゴシック" panose="020B0400000000000000" pitchFamily="50" charset="-128"/>
                <a:ea typeface="游ゴシック" panose="020B0400000000000000" pitchFamily="50" charset="-128"/>
                <a:cs typeface="Segoe UI" panose="020B0502040204020203" pitchFamily="34" charset="0"/>
              </a:rPr>
              <a:t>PIX4Dmatic</a:t>
            </a:r>
            <a:r>
              <a:rPr lang="ja-JP" altLang="en-US" sz="1200" b="1" dirty="0">
                <a:solidFill>
                  <a:schemeClr val="bg1"/>
                </a:solidFill>
                <a:latin typeface="游ゴシック" panose="020B0400000000000000" pitchFamily="50" charset="-128"/>
                <a:ea typeface="游ゴシック" panose="020B0400000000000000" pitchFamily="50" charset="-128"/>
                <a:cs typeface="Segoe UI" panose="020B0502040204020203" pitchFamily="34" charset="0"/>
              </a:rPr>
              <a:t>は、</a:t>
            </a:r>
            <a:endParaRPr lang="en-US" altLang="ja-JP" sz="1200" b="1" dirty="0">
              <a:solidFill>
                <a:schemeClr val="bg1"/>
              </a:solidFill>
              <a:latin typeface="游ゴシック" panose="020B0400000000000000" pitchFamily="50" charset="-128"/>
              <a:ea typeface="游ゴシック" panose="020B0400000000000000" pitchFamily="50" charset="-128"/>
              <a:cs typeface="Segoe UI" panose="020B0502040204020203" pitchFamily="34" charset="0"/>
            </a:endParaRPr>
          </a:p>
          <a:p>
            <a:r>
              <a:rPr kumimoji="1" lang="ja-JP" altLang="en-US" sz="1200" b="1" dirty="0">
                <a:solidFill>
                  <a:schemeClr val="bg1"/>
                </a:solidFill>
                <a:latin typeface="游ゴシック" panose="020B0400000000000000" pitchFamily="50" charset="-128"/>
                <a:ea typeface="游ゴシック" panose="020B0400000000000000" pitchFamily="50" charset="-128"/>
                <a:cs typeface="Segoe UI" panose="020B0502040204020203" pitchFamily="34" charset="0"/>
              </a:rPr>
              <a:t>画像から高精度な</a:t>
            </a:r>
            <a:r>
              <a:rPr kumimoji="1" lang="en-US" altLang="ja-JP" sz="1200" b="1" dirty="0">
                <a:solidFill>
                  <a:schemeClr val="bg1"/>
                </a:solidFill>
                <a:latin typeface="游ゴシック" panose="020B0400000000000000" pitchFamily="50" charset="-128"/>
                <a:ea typeface="游ゴシック" panose="020B0400000000000000" pitchFamily="50" charset="-128"/>
                <a:cs typeface="Segoe UI" panose="020B0502040204020203" pitchFamily="34" charset="0"/>
              </a:rPr>
              <a:t>3D</a:t>
            </a:r>
            <a:r>
              <a:rPr kumimoji="1" lang="ja-JP" altLang="en-US" sz="1200" b="1" dirty="0">
                <a:solidFill>
                  <a:schemeClr val="bg1"/>
                </a:solidFill>
                <a:latin typeface="游ゴシック" panose="020B0400000000000000" pitchFamily="50" charset="-128"/>
                <a:ea typeface="游ゴシック" panose="020B0400000000000000" pitchFamily="50" charset="-128"/>
                <a:cs typeface="Segoe UI" panose="020B0502040204020203" pitchFamily="34" charset="0"/>
              </a:rPr>
              <a:t>マップ・モデルを生成可能です。</a:t>
            </a:r>
            <a:endParaRPr kumimoji="1" lang="en-US" altLang="ja-JP" sz="1200" b="1" dirty="0">
              <a:solidFill>
                <a:schemeClr val="bg1"/>
              </a:solidFill>
              <a:latin typeface="游ゴシック" panose="020B0400000000000000" pitchFamily="50" charset="-128"/>
              <a:ea typeface="游ゴシック" panose="020B0400000000000000" pitchFamily="50" charset="-128"/>
              <a:cs typeface="Segoe UI" panose="020B0502040204020203" pitchFamily="34" charset="0"/>
            </a:endParaRPr>
          </a:p>
        </p:txBody>
      </p:sp>
      <p:sp>
        <p:nvSpPr>
          <p:cNvPr id="102" name="テキスト ボックス 101">
            <a:extLst>
              <a:ext uri="{FF2B5EF4-FFF2-40B4-BE49-F238E27FC236}">
                <a16:creationId xmlns:a16="http://schemas.microsoft.com/office/drawing/2014/main" id="{CF0B9354-DE27-4924-9E13-02EDD080A752}"/>
              </a:ext>
            </a:extLst>
          </p:cNvPr>
          <p:cNvSpPr txBox="1"/>
          <p:nvPr/>
        </p:nvSpPr>
        <p:spPr>
          <a:xfrm>
            <a:off x="462331" y="2779076"/>
            <a:ext cx="5106629" cy="584775"/>
          </a:xfrm>
          <a:prstGeom prst="rect">
            <a:avLst/>
          </a:prstGeom>
          <a:noFill/>
          <a:ln>
            <a:noFill/>
          </a:ln>
        </p:spPr>
        <p:txBody>
          <a:bodyPr wrap="square" rtlCol="0">
            <a:spAutoFit/>
          </a:bodyPr>
          <a:lstStyle/>
          <a:p>
            <a:r>
              <a:rPr lang="ja-JP" altLang="en-US" sz="800" b="0" i="0" dirty="0">
                <a:solidFill>
                  <a:srgbClr val="084564"/>
                </a:solidFill>
                <a:effectLst/>
                <a:latin typeface="Roboto" panose="02000000000000000000" pitchFamily="2" charset="0"/>
              </a:rPr>
              <a:t>高密度点群の生成、深度点群の生成、プロジェクトのニーズに応じたそれらの点群の融合などを通じ、最高の再構築を実現します。</a:t>
            </a:r>
            <a:endParaRPr lang="en-US" altLang="ja-JP" sz="800" b="0" i="0" dirty="0">
              <a:solidFill>
                <a:srgbClr val="084564"/>
              </a:solidFill>
              <a:effectLst/>
              <a:latin typeface="Roboto" panose="02000000000000000000" pitchFamily="2" charset="0"/>
            </a:endParaRPr>
          </a:p>
          <a:p>
            <a:r>
              <a:rPr lang="ja-JP" altLang="en-US" sz="800" b="0" i="0" dirty="0">
                <a:solidFill>
                  <a:srgbClr val="084564"/>
                </a:solidFill>
                <a:effectLst/>
                <a:latin typeface="Roboto" panose="02000000000000000000" pitchFamily="2" charset="0"/>
              </a:rPr>
              <a:t>スケールが均一となるよう幾何学的に補正されたオルソモザイクを作成。視覚的に分かり易いようにカラーバランスが調整されます。</a:t>
            </a:r>
            <a:endParaRPr lang="en-US" altLang="ja-JP" sz="800" dirty="0">
              <a:latin typeface="游ゴシック" panose="020B0400000000000000" pitchFamily="50" charset="-128"/>
              <a:ea typeface="游ゴシック" panose="020B0400000000000000" pitchFamily="50" charset="-128"/>
              <a:cs typeface="Segoe UI" panose="020B0502040204020203" pitchFamily="34" charset="0"/>
            </a:endParaRPr>
          </a:p>
        </p:txBody>
      </p:sp>
      <p:grpSp>
        <p:nvGrpSpPr>
          <p:cNvPr id="61" name="Group 30">
            <a:extLst>
              <a:ext uri="{FF2B5EF4-FFF2-40B4-BE49-F238E27FC236}">
                <a16:creationId xmlns:a16="http://schemas.microsoft.com/office/drawing/2014/main" id="{AC59EA94-9551-7100-76DE-2EA088CA169F}"/>
              </a:ext>
            </a:extLst>
          </p:cNvPr>
          <p:cNvGrpSpPr>
            <a:grpSpLocks/>
          </p:cNvGrpSpPr>
          <p:nvPr/>
        </p:nvGrpSpPr>
        <p:grpSpPr bwMode="auto">
          <a:xfrm>
            <a:off x="5062259" y="4112585"/>
            <a:ext cx="587108" cy="502660"/>
            <a:chOff x="1701" y="1985"/>
            <a:chExt cx="6820" cy="5296"/>
          </a:xfrm>
        </p:grpSpPr>
        <p:sp>
          <p:nvSpPr>
            <p:cNvPr id="65" name="グラフィックス 13">
              <a:extLst>
                <a:ext uri="{FF2B5EF4-FFF2-40B4-BE49-F238E27FC236}">
                  <a16:creationId xmlns:a16="http://schemas.microsoft.com/office/drawing/2014/main" id="{59745182-AFA6-7F0F-EB0A-2D25142BFE3A}"/>
                </a:ext>
              </a:extLst>
            </p:cNvPr>
            <p:cNvSpPr>
              <a:spLocks/>
            </p:cNvSpPr>
            <p:nvPr/>
          </p:nvSpPr>
          <p:spPr bwMode="auto">
            <a:xfrm>
              <a:off x="1701" y="5999"/>
              <a:ext cx="6820" cy="1282"/>
            </a:xfrm>
            <a:custGeom>
              <a:avLst/>
              <a:gdLst>
                <a:gd name="T0" fmla="*/ 1800919 w 5814698"/>
                <a:gd name="T1" fmla="*/ 1108 h 814294"/>
                <a:gd name="T2" fmla="*/ 1801005 w 5814698"/>
                <a:gd name="T3" fmla="*/ 814294 h 814294"/>
                <a:gd name="T4" fmla="*/ 2029894 w 5814698"/>
                <a:gd name="T5" fmla="*/ 814294 h 814294"/>
                <a:gd name="T6" fmla="*/ 2029894 w 5814698"/>
                <a:gd name="T7" fmla="*/ 1129 h 814294"/>
                <a:gd name="T8" fmla="*/ 1800919 w 5814698"/>
                <a:gd name="T9" fmla="*/ 1129 h 814294"/>
                <a:gd name="T10" fmla="*/ 0 w 5814698"/>
                <a:gd name="T11" fmla="*/ 22 h 814294"/>
                <a:gd name="T12" fmla="*/ 0 w 5814698"/>
                <a:gd name="T13" fmla="*/ 814294 h 814294"/>
                <a:gd name="T14" fmla="*/ 230967 w 5814698"/>
                <a:gd name="T15" fmla="*/ 814294 h 814294"/>
                <a:gd name="T16" fmla="*/ 230967 w 5814698"/>
                <a:gd name="T17" fmla="*/ 195987 h 814294"/>
                <a:gd name="T18" fmla="*/ 409898 w 5814698"/>
                <a:gd name="T19" fmla="*/ 196052 h 814294"/>
                <a:gd name="T20" fmla="*/ 539934 w 5814698"/>
                <a:gd name="T21" fmla="*/ 241410 h 814294"/>
                <a:gd name="T22" fmla="*/ 590930 w 5814698"/>
                <a:gd name="T23" fmla="*/ 456730 h 814294"/>
                <a:gd name="T24" fmla="*/ 590930 w 5814698"/>
                <a:gd name="T25" fmla="*/ 814294 h 814294"/>
                <a:gd name="T26" fmla="*/ 814707 w 5814698"/>
                <a:gd name="T27" fmla="*/ 814294 h 814294"/>
                <a:gd name="T28" fmla="*/ 814707 w 5814698"/>
                <a:gd name="T29" fmla="*/ 364407 h 814294"/>
                <a:gd name="T30" fmla="*/ 411068 w 5814698"/>
                <a:gd name="T31" fmla="*/ 0 h 814294"/>
                <a:gd name="T32" fmla="*/ 0 w 5814698"/>
                <a:gd name="T33" fmla="*/ 0 h 814294"/>
                <a:gd name="T34" fmla="*/ 2169522 w 5814698"/>
                <a:gd name="T35" fmla="*/ 1129 h 814294"/>
                <a:gd name="T36" fmla="*/ 2169522 w 5814698"/>
                <a:gd name="T37" fmla="*/ 814294 h 814294"/>
                <a:gd name="T38" fmla="*/ 2540853 w 5814698"/>
                <a:gd name="T39" fmla="*/ 814294 h 814294"/>
                <a:gd name="T40" fmla="*/ 2873076 w 5814698"/>
                <a:gd name="T41" fmla="*/ 707286 h 814294"/>
                <a:gd name="T42" fmla="*/ 2954346 w 5814698"/>
                <a:gd name="T43" fmla="*/ 416651 h 814294"/>
                <a:gd name="T44" fmla="*/ 2880244 w 5814698"/>
                <a:gd name="T45" fmla="*/ 136878 h 814294"/>
                <a:gd name="T46" fmla="*/ 2490832 w 5814698"/>
                <a:gd name="T47" fmla="*/ 1129 h 814294"/>
                <a:gd name="T48" fmla="*/ 2396612 w 5814698"/>
                <a:gd name="T49" fmla="*/ 178174 h 814294"/>
                <a:gd name="T50" fmla="*/ 2495054 w 5814698"/>
                <a:gd name="T51" fmla="*/ 178174 h 814294"/>
                <a:gd name="T52" fmla="*/ 2730222 w 5814698"/>
                <a:gd name="T53" fmla="*/ 409439 h 814294"/>
                <a:gd name="T54" fmla="*/ 2495054 w 5814698"/>
                <a:gd name="T55" fmla="*/ 640726 h 814294"/>
                <a:gd name="T56" fmla="*/ 2396612 w 5814698"/>
                <a:gd name="T57" fmla="*/ 640726 h 814294"/>
                <a:gd name="T58" fmla="*/ 2396612 w 5814698"/>
                <a:gd name="T59" fmla="*/ 178195 h 814294"/>
                <a:gd name="T60" fmla="*/ 1470839 w 5814698"/>
                <a:gd name="T61" fmla="*/ 1129 h 814294"/>
                <a:gd name="T62" fmla="*/ 1279781 w 5814698"/>
                <a:gd name="T63" fmla="*/ 645613 h 814294"/>
                <a:gd name="T64" fmla="*/ 1096693 w 5814698"/>
                <a:gd name="T65" fmla="*/ 1173 h 814294"/>
                <a:gd name="T66" fmla="*/ 849571 w 5814698"/>
                <a:gd name="T67" fmla="*/ 1129 h 814294"/>
                <a:gd name="T68" fmla="*/ 1111028 w 5814698"/>
                <a:gd name="T69" fmla="*/ 814294 h 814294"/>
                <a:gd name="T70" fmla="*/ 1440999 w 5814698"/>
                <a:gd name="T71" fmla="*/ 814294 h 814294"/>
                <a:gd name="T72" fmla="*/ 1704513 w 5814698"/>
                <a:gd name="T73" fmla="*/ 1129 h 814294"/>
                <a:gd name="T74" fmla="*/ 1470861 w 5814698"/>
                <a:gd name="T75" fmla="*/ 1129 h 814294"/>
                <a:gd name="T76" fmla="*/ 3060865 w 5814698"/>
                <a:gd name="T77" fmla="*/ 814294 h 814294"/>
                <a:gd name="T78" fmla="*/ 3289839 w 5814698"/>
                <a:gd name="T79" fmla="*/ 814294 h 814294"/>
                <a:gd name="T80" fmla="*/ 3289839 w 5814698"/>
                <a:gd name="T81" fmla="*/ 1195 h 814294"/>
                <a:gd name="T82" fmla="*/ 3060822 w 5814698"/>
                <a:gd name="T83" fmla="*/ 1129 h 814294"/>
                <a:gd name="T84" fmla="*/ 3702639 w 5814698"/>
                <a:gd name="T85" fmla="*/ 1412 h 814294"/>
                <a:gd name="T86" fmla="*/ 3382954 w 5814698"/>
                <a:gd name="T87" fmla="*/ 814012 h 814294"/>
                <a:gd name="T88" fmla="*/ 3608702 w 5814698"/>
                <a:gd name="T89" fmla="*/ 814012 h 814294"/>
                <a:gd name="T90" fmla="*/ 3659287 w 5814698"/>
                <a:gd name="T91" fmla="*/ 670378 h 814294"/>
                <a:gd name="T92" fmla="*/ 4037591 w 5814698"/>
                <a:gd name="T93" fmla="*/ 670378 h 814294"/>
                <a:gd name="T94" fmla="*/ 4085447 w 5814698"/>
                <a:gd name="T95" fmla="*/ 814012 h 814294"/>
                <a:gd name="T96" fmla="*/ 4330577 w 5814698"/>
                <a:gd name="T97" fmla="*/ 814012 h 814294"/>
                <a:gd name="T98" fmla="*/ 4008444 w 5814698"/>
                <a:gd name="T99" fmla="*/ 1347 h 814294"/>
                <a:gd name="T100" fmla="*/ 3702639 w 5814698"/>
                <a:gd name="T101" fmla="*/ 1434 h 814294"/>
                <a:gd name="T102" fmla="*/ 3851254 w 5814698"/>
                <a:gd name="T103" fmla="*/ 149673 h 814294"/>
                <a:gd name="T104" fmla="*/ 3989929 w 5814698"/>
                <a:gd name="T105" fmla="*/ 530350 h 814294"/>
                <a:gd name="T106" fmla="*/ 3708205 w 5814698"/>
                <a:gd name="T107" fmla="*/ 530350 h 81429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814698" h="814294">
                  <a:moveTo>
                    <a:pt x="2418108" y="1108"/>
                  </a:moveTo>
                  <a:lnTo>
                    <a:pt x="2418224" y="814294"/>
                  </a:lnTo>
                  <a:lnTo>
                    <a:pt x="2725554" y="814294"/>
                  </a:lnTo>
                  <a:lnTo>
                    <a:pt x="2725554" y="1129"/>
                  </a:lnTo>
                  <a:lnTo>
                    <a:pt x="2418108" y="1129"/>
                  </a:lnTo>
                  <a:lnTo>
                    <a:pt x="2418108" y="1108"/>
                  </a:lnTo>
                  <a:close/>
                  <a:moveTo>
                    <a:pt x="0" y="22"/>
                  </a:moveTo>
                  <a:lnTo>
                    <a:pt x="0" y="814294"/>
                  </a:lnTo>
                  <a:lnTo>
                    <a:pt x="310121" y="814294"/>
                  </a:lnTo>
                  <a:lnTo>
                    <a:pt x="310121" y="195987"/>
                  </a:lnTo>
                  <a:lnTo>
                    <a:pt x="550373" y="196052"/>
                  </a:lnTo>
                  <a:cubicBezTo>
                    <a:pt x="629954" y="196052"/>
                    <a:pt x="686622" y="210845"/>
                    <a:pt x="724973" y="241410"/>
                  </a:cubicBezTo>
                  <a:cubicBezTo>
                    <a:pt x="773616" y="280121"/>
                    <a:pt x="793446" y="342531"/>
                    <a:pt x="793446" y="456730"/>
                  </a:cubicBezTo>
                  <a:lnTo>
                    <a:pt x="793446" y="814294"/>
                  </a:lnTo>
                  <a:lnTo>
                    <a:pt x="1093914" y="814294"/>
                  </a:lnTo>
                  <a:lnTo>
                    <a:pt x="1093914" y="364407"/>
                  </a:lnTo>
                  <a:cubicBezTo>
                    <a:pt x="1093914" y="43316"/>
                    <a:pt x="819963" y="0"/>
                    <a:pt x="551944" y="0"/>
                  </a:cubicBezTo>
                  <a:lnTo>
                    <a:pt x="0" y="0"/>
                  </a:lnTo>
                  <a:lnTo>
                    <a:pt x="0" y="22"/>
                  </a:lnTo>
                  <a:close/>
                  <a:moveTo>
                    <a:pt x="2913034" y="1129"/>
                  </a:moveTo>
                  <a:lnTo>
                    <a:pt x="2913034" y="814294"/>
                  </a:lnTo>
                  <a:lnTo>
                    <a:pt x="3411623" y="814294"/>
                  </a:lnTo>
                  <a:cubicBezTo>
                    <a:pt x="3677259" y="814294"/>
                    <a:pt x="3763933" y="781275"/>
                    <a:pt x="3857702" y="707286"/>
                  </a:cubicBezTo>
                  <a:cubicBezTo>
                    <a:pt x="3923995" y="655324"/>
                    <a:pt x="3966823" y="541277"/>
                    <a:pt x="3966823" y="416651"/>
                  </a:cubicBezTo>
                  <a:cubicBezTo>
                    <a:pt x="3966823" y="302365"/>
                    <a:pt x="3930566" y="200375"/>
                    <a:pt x="3867326" y="136878"/>
                  </a:cubicBezTo>
                  <a:cubicBezTo>
                    <a:pt x="3753437" y="23331"/>
                    <a:pt x="3589363" y="1129"/>
                    <a:pt x="3344459" y="1129"/>
                  </a:cubicBezTo>
                  <a:lnTo>
                    <a:pt x="2913034" y="1129"/>
                  </a:lnTo>
                  <a:close/>
                  <a:moveTo>
                    <a:pt x="3217950" y="178174"/>
                  </a:moveTo>
                  <a:lnTo>
                    <a:pt x="3350128" y="178174"/>
                  </a:lnTo>
                  <a:cubicBezTo>
                    <a:pt x="3541853" y="178174"/>
                    <a:pt x="3665890" y="242518"/>
                    <a:pt x="3665890" y="409439"/>
                  </a:cubicBezTo>
                  <a:cubicBezTo>
                    <a:pt x="3665890" y="576404"/>
                    <a:pt x="3541853" y="640726"/>
                    <a:pt x="3350128" y="640726"/>
                  </a:cubicBezTo>
                  <a:lnTo>
                    <a:pt x="3217950" y="640726"/>
                  </a:lnTo>
                  <a:lnTo>
                    <a:pt x="3217950" y="178195"/>
                  </a:lnTo>
                  <a:lnTo>
                    <a:pt x="3217950" y="178174"/>
                  </a:lnTo>
                  <a:close/>
                  <a:moveTo>
                    <a:pt x="1974907" y="1129"/>
                  </a:moveTo>
                  <a:lnTo>
                    <a:pt x="1718372" y="645613"/>
                  </a:lnTo>
                  <a:lnTo>
                    <a:pt x="1472538" y="1173"/>
                  </a:lnTo>
                  <a:lnTo>
                    <a:pt x="1140726" y="1129"/>
                  </a:lnTo>
                  <a:lnTo>
                    <a:pt x="1491786" y="814294"/>
                  </a:lnTo>
                  <a:lnTo>
                    <a:pt x="1934841" y="814294"/>
                  </a:lnTo>
                  <a:lnTo>
                    <a:pt x="2288663" y="1129"/>
                  </a:lnTo>
                  <a:lnTo>
                    <a:pt x="1974936" y="1129"/>
                  </a:lnTo>
                  <a:lnTo>
                    <a:pt x="1974907" y="1129"/>
                  </a:lnTo>
                  <a:close/>
                  <a:moveTo>
                    <a:pt x="4109847" y="814294"/>
                  </a:moveTo>
                  <a:lnTo>
                    <a:pt x="4417293" y="814294"/>
                  </a:lnTo>
                  <a:lnTo>
                    <a:pt x="4417293" y="1195"/>
                  </a:lnTo>
                  <a:lnTo>
                    <a:pt x="4109789" y="1129"/>
                  </a:lnTo>
                  <a:lnTo>
                    <a:pt x="4109847" y="814294"/>
                  </a:lnTo>
                  <a:close/>
                  <a:moveTo>
                    <a:pt x="4971562" y="1412"/>
                  </a:moveTo>
                  <a:lnTo>
                    <a:pt x="4542318" y="814012"/>
                  </a:lnTo>
                  <a:lnTo>
                    <a:pt x="4845432" y="814012"/>
                  </a:lnTo>
                  <a:lnTo>
                    <a:pt x="4913353" y="670378"/>
                  </a:lnTo>
                  <a:lnTo>
                    <a:pt x="5421305" y="670378"/>
                  </a:lnTo>
                  <a:lnTo>
                    <a:pt x="5485562" y="814012"/>
                  </a:lnTo>
                  <a:lnTo>
                    <a:pt x="5814699" y="814012"/>
                  </a:lnTo>
                  <a:lnTo>
                    <a:pt x="5382169" y="1347"/>
                  </a:lnTo>
                  <a:lnTo>
                    <a:pt x="4971562" y="1434"/>
                  </a:lnTo>
                  <a:lnTo>
                    <a:pt x="4971562" y="1412"/>
                  </a:lnTo>
                  <a:close/>
                  <a:moveTo>
                    <a:pt x="5171109" y="149673"/>
                  </a:moveTo>
                  <a:lnTo>
                    <a:pt x="5357309" y="530350"/>
                  </a:lnTo>
                  <a:lnTo>
                    <a:pt x="4979035" y="530350"/>
                  </a:lnTo>
                  <a:lnTo>
                    <a:pt x="5171109" y="149673"/>
                  </a:lnTo>
                  <a:close/>
                </a:path>
              </a:pathLst>
            </a:custGeom>
            <a:solidFill>
              <a:schemeClr val="tx1"/>
            </a:solidFill>
            <a:ln>
              <a:noFill/>
            </a:ln>
            <a:extLst>
              <a:ext uri="{91240B29-F687-4F45-9708-019B960494DF}">
                <a14:hiddenLine xmlns:a14="http://schemas.microsoft.com/office/drawing/2010/main" w="29051" cap="flat">
                  <a:solidFill>
                    <a:srgbClr val="000000"/>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endParaRPr lang="ja-JP" altLang="en-US"/>
            </a:p>
          </p:txBody>
        </p:sp>
        <p:sp>
          <p:nvSpPr>
            <p:cNvPr id="66" name="グラフィックス 13">
              <a:extLst>
                <a:ext uri="{FF2B5EF4-FFF2-40B4-BE49-F238E27FC236}">
                  <a16:creationId xmlns:a16="http://schemas.microsoft.com/office/drawing/2014/main" id="{0914216D-93FA-AD75-0B04-A4AC981762D6}"/>
                </a:ext>
              </a:extLst>
            </p:cNvPr>
            <p:cNvSpPr>
              <a:spLocks/>
            </p:cNvSpPr>
            <p:nvPr/>
          </p:nvSpPr>
          <p:spPr bwMode="auto">
            <a:xfrm>
              <a:off x="2146" y="1985"/>
              <a:ext cx="5131" cy="3406"/>
            </a:xfrm>
            <a:custGeom>
              <a:avLst/>
              <a:gdLst>
                <a:gd name="T0" fmla="*/ 1215598 w 4374493"/>
                <a:gd name="T1" fmla="*/ 645353 h 2162761"/>
                <a:gd name="T2" fmla="*/ 1215598 w 4374493"/>
                <a:gd name="T3" fmla="*/ 449996 h 2162761"/>
                <a:gd name="T4" fmla="*/ 1273047 w 4374493"/>
                <a:gd name="T5" fmla="*/ 447042 h 2162761"/>
                <a:gd name="T6" fmla="*/ 2155100 w 4374493"/>
                <a:gd name="T7" fmla="*/ 906140 h 2162761"/>
                <a:gd name="T8" fmla="*/ 1373047 w 4374493"/>
                <a:gd name="T9" fmla="*/ 1431972 h 2162761"/>
                <a:gd name="T10" fmla="*/ 1215598 w 4374493"/>
                <a:gd name="T11" fmla="*/ 1406730 h 2162761"/>
                <a:gd name="T12" fmla="*/ 1215598 w 4374493"/>
                <a:gd name="T13" fmla="*/ 814338 h 2162761"/>
                <a:gd name="T14" fmla="*/ 1589311 w 4374493"/>
                <a:gd name="T15" fmla="*/ 1139795 h 2162761"/>
                <a:gd name="T16" fmla="*/ 1866554 w 4374493"/>
                <a:gd name="T17" fmla="*/ 905293 h 2162761"/>
                <a:gd name="T18" fmla="*/ 1323025 w 4374493"/>
                <a:gd name="T19" fmla="*/ 639010 h 2162761"/>
                <a:gd name="T20" fmla="*/ 1215598 w 4374493"/>
                <a:gd name="T21" fmla="*/ 645353 h 2162761"/>
                <a:gd name="T22" fmla="*/ 1215598 w 4374493"/>
                <a:gd name="T23" fmla="*/ 22 h 2162761"/>
                <a:gd name="T24" fmla="*/ 1215598 w 4374493"/>
                <a:gd name="T25" fmla="*/ 291830 h 2162761"/>
                <a:gd name="T26" fmla="*/ 1273047 w 4374493"/>
                <a:gd name="T27" fmla="*/ 288397 h 2162761"/>
                <a:gd name="T28" fmla="*/ 2496288 w 4374493"/>
                <a:gd name="T29" fmla="*/ 897777 h 2162761"/>
                <a:gd name="T30" fmla="*/ 1364581 w 4374493"/>
                <a:gd name="T31" fmla="*/ 1573890 h 2162761"/>
                <a:gd name="T32" fmla="*/ 1215598 w 4374493"/>
                <a:gd name="T33" fmla="*/ 1560725 h 2162761"/>
                <a:gd name="T34" fmla="*/ 1215598 w 4374493"/>
                <a:gd name="T35" fmla="*/ 1741093 h 2162761"/>
                <a:gd name="T36" fmla="*/ 1339678 w 4374493"/>
                <a:gd name="T37" fmla="*/ 1749174 h 2162761"/>
                <a:gd name="T38" fmla="*/ 2641937 w 4374493"/>
                <a:gd name="T39" fmla="*/ 1148071 h 2162761"/>
                <a:gd name="T40" fmla="*/ 3012228 w 4374493"/>
                <a:gd name="T41" fmla="*/ 1373515 h 2162761"/>
                <a:gd name="T42" fmla="*/ 1347929 w 4374493"/>
                <a:gd name="T43" fmla="*/ 1916160 h 2162761"/>
                <a:gd name="T44" fmla="*/ 1215598 w 4374493"/>
                <a:gd name="T45" fmla="*/ 1909252 h 2162761"/>
                <a:gd name="T46" fmla="*/ 1215598 w 4374493"/>
                <a:gd name="T47" fmla="*/ 2162762 h 2162761"/>
                <a:gd name="T48" fmla="*/ 3257965 w 4374493"/>
                <a:gd name="T49" fmla="*/ 2162762 h 2162761"/>
                <a:gd name="T50" fmla="*/ 3257965 w 4374493"/>
                <a:gd name="T51" fmla="*/ 0 h 2162761"/>
                <a:gd name="T52" fmla="*/ 1215619 w 4374493"/>
                <a:gd name="T53" fmla="*/ 0 h 2162761"/>
                <a:gd name="T54" fmla="*/ 1215598 w 4374493"/>
                <a:gd name="T55" fmla="*/ 1406730 h 2162761"/>
                <a:gd name="T56" fmla="*/ 1215598 w 4374493"/>
                <a:gd name="T57" fmla="*/ 1560747 h 2162761"/>
                <a:gd name="T58" fmla="*/ 580644 w 4374493"/>
                <a:gd name="T59" fmla="*/ 953583 h 2162761"/>
                <a:gd name="T60" fmla="*/ 1215598 w 4374493"/>
                <a:gd name="T61" fmla="*/ 645353 h 2162761"/>
                <a:gd name="T62" fmla="*/ 1215598 w 4374493"/>
                <a:gd name="T63" fmla="*/ 814338 h 2162761"/>
                <a:gd name="T64" fmla="*/ 1214818 w 4374493"/>
                <a:gd name="T65" fmla="*/ 814251 h 2162761"/>
                <a:gd name="T66" fmla="*/ 844353 w 4374493"/>
                <a:gd name="T67" fmla="*/ 984126 h 2162761"/>
                <a:gd name="T68" fmla="*/ 1215598 w 4374493"/>
                <a:gd name="T69" fmla="*/ 1406730 h 2162761"/>
                <a:gd name="T70" fmla="*/ 332873 w 4374493"/>
                <a:gd name="T71" fmla="*/ 931100 h 2162761"/>
                <a:gd name="T72" fmla="*/ 1215598 w 4374493"/>
                <a:gd name="T73" fmla="*/ 449974 h 2162761"/>
                <a:gd name="T74" fmla="*/ 1215598 w 4374493"/>
                <a:gd name="T75" fmla="*/ 291830 h 2162761"/>
                <a:gd name="T76" fmla="*/ 0 w 4374493"/>
                <a:gd name="T77" fmla="*/ 897755 h 2162761"/>
                <a:gd name="T78" fmla="*/ 1215619 w 4374493"/>
                <a:gd name="T79" fmla="*/ 1909252 h 2162761"/>
                <a:gd name="T80" fmla="*/ 1215619 w 4374493"/>
                <a:gd name="T81" fmla="*/ 1741115 h 2162761"/>
                <a:gd name="T82" fmla="*/ 332873 w 4374493"/>
                <a:gd name="T83" fmla="*/ 931100 h 216276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4374493" h="2162761">
                  <a:moveTo>
                    <a:pt x="1632192" y="645353"/>
                  </a:moveTo>
                  <a:lnTo>
                    <a:pt x="1632192" y="449996"/>
                  </a:lnTo>
                  <a:cubicBezTo>
                    <a:pt x="1657876" y="448635"/>
                    <a:pt x="1683594" y="447650"/>
                    <a:pt x="1709330" y="447042"/>
                  </a:cubicBezTo>
                  <a:cubicBezTo>
                    <a:pt x="2424475" y="430250"/>
                    <a:pt x="2893669" y="906140"/>
                    <a:pt x="2893669" y="906140"/>
                  </a:cubicBezTo>
                  <a:cubicBezTo>
                    <a:pt x="2893669" y="906140"/>
                    <a:pt x="2386939" y="1431972"/>
                    <a:pt x="1843601" y="1431972"/>
                  </a:cubicBezTo>
                  <a:cubicBezTo>
                    <a:pt x="1765329" y="1431972"/>
                    <a:pt x="1695315" y="1422566"/>
                    <a:pt x="1632192" y="1406730"/>
                  </a:cubicBezTo>
                  <a:lnTo>
                    <a:pt x="1632192" y="814338"/>
                  </a:lnTo>
                  <a:cubicBezTo>
                    <a:pt x="1910592" y="839450"/>
                    <a:pt x="1966562" y="931339"/>
                    <a:pt x="2133980" y="1139795"/>
                  </a:cubicBezTo>
                  <a:lnTo>
                    <a:pt x="2506236" y="905293"/>
                  </a:lnTo>
                  <a:cubicBezTo>
                    <a:pt x="2506236" y="905293"/>
                    <a:pt x="2234524" y="639010"/>
                    <a:pt x="1776436" y="639010"/>
                  </a:cubicBezTo>
                  <a:cubicBezTo>
                    <a:pt x="1726572" y="639010"/>
                    <a:pt x="1678946" y="641617"/>
                    <a:pt x="1632192" y="645353"/>
                  </a:cubicBezTo>
                  <a:close/>
                  <a:moveTo>
                    <a:pt x="1632192" y="22"/>
                  </a:moveTo>
                  <a:lnTo>
                    <a:pt x="1632192" y="291830"/>
                  </a:lnTo>
                  <a:cubicBezTo>
                    <a:pt x="1657837" y="290309"/>
                    <a:pt x="1683540" y="289092"/>
                    <a:pt x="1709330" y="288397"/>
                  </a:cubicBezTo>
                  <a:cubicBezTo>
                    <a:pt x="2703863" y="263372"/>
                    <a:pt x="3351785" y="897777"/>
                    <a:pt x="3351785" y="897777"/>
                  </a:cubicBezTo>
                  <a:cubicBezTo>
                    <a:pt x="3351785" y="897777"/>
                    <a:pt x="2607536" y="1573890"/>
                    <a:pt x="1832233" y="1573890"/>
                  </a:cubicBezTo>
                  <a:cubicBezTo>
                    <a:pt x="1761201" y="1573890"/>
                    <a:pt x="1694705" y="1569002"/>
                    <a:pt x="1632192" y="1560725"/>
                  </a:cubicBezTo>
                  <a:lnTo>
                    <a:pt x="1632192" y="1741093"/>
                  </a:lnTo>
                  <a:cubicBezTo>
                    <a:pt x="1685633" y="1746176"/>
                    <a:pt x="1740993" y="1749174"/>
                    <a:pt x="1798796" y="1749174"/>
                  </a:cubicBezTo>
                  <a:cubicBezTo>
                    <a:pt x="2520309" y="1749174"/>
                    <a:pt x="3042072" y="1473898"/>
                    <a:pt x="3547349" y="1148071"/>
                  </a:cubicBezTo>
                  <a:cubicBezTo>
                    <a:pt x="3631058" y="1198187"/>
                    <a:pt x="3974034" y="1320097"/>
                    <a:pt x="4044542" y="1373515"/>
                  </a:cubicBezTo>
                  <a:cubicBezTo>
                    <a:pt x="3564125" y="1673990"/>
                    <a:pt x="2444566" y="1916160"/>
                    <a:pt x="1809874" y="1916160"/>
                  </a:cubicBezTo>
                  <a:cubicBezTo>
                    <a:pt x="1750532" y="1915995"/>
                    <a:pt x="1691236" y="1913689"/>
                    <a:pt x="1632192" y="1909252"/>
                  </a:cubicBezTo>
                  <a:lnTo>
                    <a:pt x="1632192" y="2162762"/>
                  </a:lnTo>
                  <a:lnTo>
                    <a:pt x="4374494" y="2162762"/>
                  </a:lnTo>
                  <a:lnTo>
                    <a:pt x="4374494" y="0"/>
                  </a:lnTo>
                  <a:lnTo>
                    <a:pt x="1632221" y="0"/>
                  </a:lnTo>
                  <a:lnTo>
                    <a:pt x="1632192" y="22"/>
                  </a:lnTo>
                  <a:close/>
                  <a:moveTo>
                    <a:pt x="1632192" y="1406730"/>
                  </a:moveTo>
                  <a:lnTo>
                    <a:pt x="1632192" y="1560747"/>
                  </a:lnTo>
                  <a:cubicBezTo>
                    <a:pt x="964847" y="1471834"/>
                    <a:pt x="779635" y="953583"/>
                    <a:pt x="779635" y="953583"/>
                  </a:cubicBezTo>
                  <a:cubicBezTo>
                    <a:pt x="779635" y="953583"/>
                    <a:pt x="1100049" y="688343"/>
                    <a:pt x="1632192" y="645353"/>
                  </a:cubicBezTo>
                  <a:lnTo>
                    <a:pt x="1632192" y="814338"/>
                  </a:lnTo>
                  <a:cubicBezTo>
                    <a:pt x="1631785" y="814338"/>
                    <a:pt x="1631494" y="814251"/>
                    <a:pt x="1631145" y="814251"/>
                  </a:cubicBezTo>
                  <a:cubicBezTo>
                    <a:pt x="1351903" y="789182"/>
                    <a:pt x="1133719" y="984126"/>
                    <a:pt x="1133719" y="984126"/>
                  </a:cubicBezTo>
                  <a:cubicBezTo>
                    <a:pt x="1133719" y="984126"/>
                    <a:pt x="1255953" y="1312277"/>
                    <a:pt x="1632192" y="1406730"/>
                  </a:cubicBezTo>
                  <a:close/>
                  <a:moveTo>
                    <a:pt x="446951" y="931100"/>
                  </a:moveTo>
                  <a:cubicBezTo>
                    <a:pt x="446951" y="931100"/>
                    <a:pt x="842439" y="495050"/>
                    <a:pt x="1632192" y="449974"/>
                  </a:cubicBezTo>
                  <a:lnTo>
                    <a:pt x="1632192" y="291830"/>
                  </a:lnTo>
                  <a:cubicBezTo>
                    <a:pt x="757479" y="344269"/>
                    <a:pt x="0" y="897755"/>
                    <a:pt x="0" y="897755"/>
                  </a:cubicBezTo>
                  <a:cubicBezTo>
                    <a:pt x="0" y="897755"/>
                    <a:pt x="428982" y="1824423"/>
                    <a:pt x="1632221" y="1909252"/>
                  </a:cubicBezTo>
                  <a:lnTo>
                    <a:pt x="1632221" y="1741115"/>
                  </a:lnTo>
                  <a:cubicBezTo>
                    <a:pt x="749251" y="1658089"/>
                    <a:pt x="446951" y="931100"/>
                    <a:pt x="446951" y="931100"/>
                  </a:cubicBezTo>
                  <a:close/>
                </a:path>
              </a:pathLst>
            </a:custGeom>
            <a:solidFill>
              <a:srgbClr val="76B900"/>
            </a:solidFill>
            <a:ln>
              <a:noFill/>
            </a:ln>
            <a:extLst>
              <a:ext uri="{91240B29-F687-4F45-9708-019B960494DF}">
                <a14:hiddenLine xmlns:a14="http://schemas.microsoft.com/office/drawing/2010/main" w="29051" cap="flat">
                  <a:solidFill>
                    <a:srgbClr val="000000"/>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endParaRPr lang="ja-JP" altLang="en-US"/>
            </a:p>
          </p:txBody>
        </p:sp>
      </p:grpSp>
      <p:pic>
        <p:nvPicPr>
          <p:cNvPr id="62" name="図 61">
            <a:extLst>
              <a:ext uri="{FF2B5EF4-FFF2-40B4-BE49-F238E27FC236}">
                <a16:creationId xmlns:a16="http://schemas.microsoft.com/office/drawing/2014/main" id="{FBE1266F-0C40-D4EE-B159-665153BC332A}"/>
              </a:ext>
            </a:extLst>
          </p:cNvPr>
          <p:cNvPicPr>
            <a:picLocks noChangeAspect="1"/>
          </p:cNvPicPr>
          <p:nvPr/>
        </p:nvPicPr>
        <p:blipFill>
          <a:blip r:embed="rId12"/>
          <a:stretch>
            <a:fillRect/>
          </a:stretch>
        </p:blipFill>
        <p:spPr>
          <a:xfrm>
            <a:off x="4636877" y="4117142"/>
            <a:ext cx="353191" cy="521031"/>
          </a:xfrm>
          <a:prstGeom prst="rect">
            <a:avLst/>
          </a:prstGeom>
        </p:spPr>
      </p:pic>
      <p:pic>
        <p:nvPicPr>
          <p:cNvPr id="64" name="図 63">
            <a:extLst>
              <a:ext uri="{FF2B5EF4-FFF2-40B4-BE49-F238E27FC236}">
                <a16:creationId xmlns:a16="http://schemas.microsoft.com/office/drawing/2014/main" id="{574C399F-469E-A8F7-A5AD-DD5F7BB85E0C}"/>
              </a:ext>
            </a:extLst>
          </p:cNvPr>
          <p:cNvPicPr>
            <a:picLocks noChangeAspect="1"/>
          </p:cNvPicPr>
          <p:nvPr/>
        </p:nvPicPr>
        <p:blipFill>
          <a:blip r:embed="rId13"/>
          <a:stretch>
            <a:fillRect/>
          </a:stretch>
        </p:blipFill>
        <p:spPr>
          <a:xfrm>
            <a:off x="4138483" y="4119866"/>
            <a:ext cx="471297" cy="523169"/>
          </a:xfrm>
          <a:prstGeom prst="rect">
            <a:avLst/>
          </a:prstGeom>
        </p:spPr>
      </p:pic>
      <p:grpSp>
        <p:nvGrpSpPr>
          <p:cNvPr id="68" name="Group 30">
            <a:extLst>
              <a:ext uri="{FF2B5EF4-FFF2-40B4-BE49-F238E27FC236}">
                <a16:creationId xmlns:a16="http://schemas.microsoft.com/office/drawing/2014/main" id="{F1D9CD9F-1B14-23F6-50D2-22D80839CEC2}"/>
              </a:ext>
            </a:extLst>
          </p:cNvPr>
          <p:cNvGrpSpPr>
            <a:grpSpLocks/>
          </p:cNvGrpSpPr>
          <p:nvPr/>
        </p:nvGrpSpPr>
        <p:grpSpPr bwMode="auto">
          <a:xfrm>
            <a:off x="5069407" y="7300008"/>
            <a:ext cx="579960" cy="464791"/>
            <a:chOff x="1701" y="1985"/>
            <a:chExt cx="6820" cy="5296"/>
          </a:xfrm>
        </p:grpSpPr>
        <p:sp>
          <p:nvSpPr>
            <p:cNvPr id="72" name="グラフィックス 13">
              <a:extLst>
                <a:ext uri="{FF2B5EF4-FFF2-40B4-BE49-F238E27FC236}">
                  <a16:creationId xmlns:a16="http://schemas.microsoft.com/office/drawing/2014/main" id="{70E17257-05F9-30CB-74A9-36B179F0CC3E}"/>
                </a:ext>
              </a:extLst>
            </p:cNvPr>
            <p:cNvSpPr>
              <a:spLocks/>
            </p:cNvSpPr>
            <p:nvPr/>
          </p:nvSpPr>
          <p:spPr bwMode="auto">
            <a:xfrm>
              <a:off x="1701" y="5999"/>
              <a:ext cx="6820" cy="1282"/>
            </a:xfrm>
            <a:custGeom>
              <a:avLst/>
              <a:gdLst>
                <a:gd name="T0" fmla="*/ 1800919 w 5814698"/>
                <a:gd name="T1" fmla="*/ 1108 h 814294"/>
                <a:gd name="T2" fmla="*/ 1801005 w 5814698"/>
                <a:gd name="T3" fmla="*/ 814294 h 814294"/>
                <a:gd name="T4" fmla="*/ 2029894 w 5814698"/>
                <a:gd name="T5" fmla="*/ 814294 h 814294"/>
                <a:gd name="T6" fmla="*/ 2029894 w 5814698"/>
                <a:gd name="T7" fmla="*/ 1129 h 814294"/>
                <a:gd name="T8" fmla="*/ 1800919 w 5814698"/>
                <a:gd name="T9" fmla="*/ 1129 h 814294"/>
                <a:gd name="T10" fmla="*/ 0 w 5814698"/>
                <a:gd name="T11" fmla="*/ 22 h 814294"/>
                <a:gd name="T12" fmla="*/ 0 w 5814698"/>
                <a:gd name="T13" fmla="*/ 814294 h 814294"/>
                <a:gd name="T14" fmla="*/ 230967 w 5814698"/>
                <a:gd name="T15" fmla="*/ 814294 h 814294"/>
                <a:gd name="T16" fmla="*/ 230967 w 5814698"/>
                <a:gd name="T17" fmla="*/ 195987 h 814294"/>
                <a:gd name="T18" fmla="*/ 409898 w 5814698"/>
                <a:gd name="T19" fmla="*/ 196052 h 814294"/>
                <a:gd name="T20" fmla="*/ 539934 w 5814698"/>
                <a:gd name="T21" fmla="*/ 241410 h 814294"/>
                <a:gd name="T22" fmla="*/ 590930 w 5814698"/>
                <a:gd name="T23" fmla="*/ 456730 h 814294"/>
                <a:gd name="T24" fmla="*/ 590930 w 5814698"/>
                <a:gd name="T25" fmla="*/ 814294 h 814294"/>
                <a:gd name="T26" fmla="*/ 814707 w 5814698"/>
                <a:gd name="T27" fmla="*/ 814294 h 814294"/>
                <a:gd name="T28" fmla="*/ 814707 w 5814698"/>
                <a:gd name="T29" fmla="*/ 364407 h 814294"/>
                <a:gd name="T30" fmla="*/ 411068 w 5814698"/>
                <a:gd name="T31" fmla="*/ 0 h 814294"/>
                <a:gd name="T32" fmla="*/ 0 w 5814698"/>
                <a:gd name="T33" fmla="*/ 0 h 814294"/>
                <a:gd name="T34" fmla="*/ 2169522 w 5814698"/>
                <a:gd name="T35" fmla="*/ 1129 h 814294"/>
                <a:gd name="T36" fmla="*/ 2169522 w 5814698"/>
                <a:gd name="T37" fmla="*/ 814294 h 814294"/>
                <a:gd name="T38" fmla="*/ 2540853 w 5814698"/>
                <a:gd name="T39" fmla="*/ 814294 h 814294"/>
                <a:gd name="T40" fmla="*/ 2873076 w 5814698"/>
                <a:gd name="T41" fmla="*/ 707286 h 814294"/>
                <a:gd name="T42" fmla="*/ 2954346 w 5814698"/>
                <a:gd name="T43" fmla="*/ 416651 h 814294"/>
                <a:gd name="T44" fmla="*/ 2880244 w 5814698"/>
                <a:gd name="T45" fmla="*/ 136878 h 814294"/>
                <a:gd name="T46" fmla="*/ 2490832 w 5814698"/>
                <a:gd name="T47" fmla="*/ 1129 h 814294"/>
                <a:gd name="T48" fmla="*/ 2396612 w 5814698"/>
                <a:gd name="T49" fmla="*/ 178174 h 814294"/>
                <a:gd name="T50" fmla="*/ 2495054 w 5814698"/>
                <a:gd name="T51" fmla="*/ 178174 h 814294"/>
                <a:gd name="T52" fmla="*/ 2730222 w 5814698"/>
                <a:gd name="T53" fmla="*/ 409439 h 814294"/>
                <a:gd name="T54" fmla="*/ 2495054 w 5814698"/>
                <a:gd name="T55" fmla="*/ 640726 h 814294"/>
                <a:gd name="T56" fmla="*/ 2396612 w 5814698"/>
                <a:gd name="T57" fmla="*/ 640726 h 814294"/>
                <a:gd name="T58" fmla="*/ 2396612 w 5814698"/>
                <a:gd name="T59" fmla="*/ 178195 h 814294"/>
                <a:gd name="T60" fmla="*/ 1470839 w 5814698"/>
                <a:gd name="T61" fmla="*/ 1129 h 814294"/>
                <a:gd name="T62" fmla="*/ 1279781 w 5814698"/>
                <a:gd name="T63" fmla="*/ 645613 h 814294"/>
                <a:gd name="T64" fmla="*/ 1096693 w 5814698"/>
                <a:gd name="T65" fmla="*/ 1173 h 814294"/>
                <a:gd name="T66" fmla="*/ 849571 w 5814698"/>
                <a:gd name="T67" fmla="*/ 1129 h 814294"/>
                <a:gd name="T68" fmla="*/ 1111028 w 5814698"/>
                <a:gd name="T69" fmla="*/ 814294 h 814294"/>
                <a:gd name="T70" fmla="*/ 1440999 w 5814698"/>
                <a:gd name="T71" fmla="*/ 814294 h 814294"/>
                <a:gd name="T72" fmla="*/ 1704513 w 5814698"/>
                <a:gd name="T73" fmla="*/ 1129 h 814294"/>
                <a:gd name="T74" fmla="*/ 1470861 w 5814698"/>
                <a:gd name="T75" fmla="*/ 1129 h 814294"/>
                <a:gd name="T76" fmla="*/ 3060865 w 5814698"/>
                <a:gd name="T77" fmla="*/ 814294 h 814294"/>
                <a:gd name="T78" fmla="*/ 3289839 w 5814698"/>
                <a:gd name="T79" fmla="*/ 814294 h 814294"/>
                <a:gd name="T80" fmla="*/ 3289839 w 5814698"/>
                <a:gd name="T81" fmla="*/ 1195 h 814294"/>
                <a:gd name="T82" fmla="*/ 3060822 w 5814698"/>
                <a:gd name="T83" fmla="*/ 1129 h 814294"/>
                <a:gd name="T84" fmla="*/ 3702639 w 5814698"/>
                <a:gd name="T85" fmla="*/ 1412 h 814294"/>
                <a:gd name="T86" fmla="*/ 3382954 w 5814698"/>
                <a:gd name="T87" fmla="*/ 814012 h 814294"/>
                <a:gd name="T88" fmla="*/ 3608702 w 5814698"/>
                <a:gd name="T89" fmla="*/ 814012 h 814294"/>
                <a:gd name="T90" fmla="*/ 3659287 w 5814698"/>
                <a:gd name="T91" fmla="*/ 670378 h 814294"/>
                <a:gd name="T92" fmla="*/ 4037591 w 5814698"/>
                <a:gd name="T93" fmla="*/ 670378 h 814294"/>
                <a:gd name="T94" fmla="*/ 4085447 w 5814698"/>
                <a:gd name="T95" fmla="*/ 814012 h 814294"/>
                <a:gd name="T96" fmla="*/ 4330577 w 5814698"/>
                <a:gd name="T97" fmla="*/ 814012 h 814294"/>
                <a:gd name="T98" fmla="*/ 4008444 w 5814698"/>
                <a:gd name="T99" fmla="*/ 1347 h 814294"/>
                <a:gd name="T100" fmla="*/ 3702639 w 5814698"/>
                <a:gd name="T101" fmla="*/ 1434 h 814294"/>
                <a:gd name="T102" fmla="*/ 3851254 w 5814698"/>
                <a:gd name="T103" fmla="*/ 149673 h 814294"/>
                <a:gd name="T104" fmla="*/ 3989929 w 5814698"/>
                <a:gd name="T105" fmla="*/ 530350 h 814294"/>
                <a:gd name="T106" fmla="*/ 3708205 w 5814698"/>
                <a:gd name="T107" fmla="*/ 530350 h 81429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814698" h="814294">
                  <a:moveTo>
                    <a:pt x="2418108" y="1108"/>
                  </a:moveTo>
                  <a:lnTo>
                    <a:pt x="2418224" y="814294"/>
                  </a:lnTo>
                  <a:lnTo>
                    <a:pt x="2725554" y="814294"/>
                  </a:lnTo>
                  <a:lnTo>
                    <a:pt x="2725554" y="1129"/>
                  </a:lnTo>
                  <a:lnTo>
                    <a:pt x="2418108" y="1129"/>
                  </a:lnTo>
                  <a:lnTo>
                    <a:pt x="2418108" y="1108"/>
                  </a:lnTo>
                  <a:close/>
                  <a:moveTo>
                    <a:pt x="0" y="22"/>
                  </a:moveTo>
                  <a:lnTo>
                    <a:pt x="0" y="814294"/>
                  </a:lnTo>
                  <a:lnTo>
                    <a:pt x="310121" y="814294"/>
                  </a:lnTo>
                  <a:lnTo>
                    <a:pt x="310121" y="195987"/>
                  </a:lnTo>
                  <a:lnTo>
                    <a:pt x="550373" y="196052"/>
                  </a:lnTo>
                  <a:cubicBezTo>
                    <a:pt x="629954" y="196052"/>
                    <a:pt x="686622" y="210845"/>
                    <a:pt x="724973" y="241410"/>
                  </a:cubicBezTo>
                  <a:cubicBezTo>
                    <a:pt x="773616" y="280121"/>
                    <a:pt x="793446" y="342531"/>
                    <a:pt x="793446" y="456730"/>
                  </a:cubicBezTo>
                  <a:lnTo>
                    <a:pt x="793446" y="814294"/>
                  </a:lnTo>
                  <a:lnTo>
                    <a:pt x="1093914" y="814294"/>
                  </a:lnTo>
                  <a:lnTo>
                    <a:pt x="1093914" y="364407"/>
                  </a:lnTo>
                  <a:cubicBezTo>
                    <a:pt x="1093914" y="43316"/>
                    <a:pt x="819963" y="0"/>
                    <a:pt x="551944" y="0"/>
                  </a:cubicBezTo>
                  <a:lnTo>
                    <a:pt x="0" y="0"/>
                  </a:lnTo>
                  <a:lnTo>
                    <a:pt x="0" y="22"/>
                  </a:lnTo>
                  <a:close/>
                  <a:moveTo>
                    <a:pt x="2913034" y="1129"/>
                  </a:moveTo>
                  <a:lnTo>
                    <a:pt x="2913034" y="814294"/>
                  </a:lnTo>
                  <a:lnTo>
                    <a:pt x="3411623" y="814294"/>
                  </a:lnTo>
                  <a:cubicBezTo>
                    <a:pt x="3677259" y="814294"/>
                    <a:pt x="3763933" y="781275"/>
                    <a:pt x="3857702" y="707286"/>
                  </a:cubicBezTo>
                  <a:cubicBezTo>
                    <a:pt x="3923995" y="655324"/>
                    <a:pt x="3966823" y="541277"/>
                    <a:pt x="3966823" y="416651"/>
                  </a:cubicBezTo>
                  <a:cubicBezTo>
                    <a:pt x="3966823" y="302365"/>
                    <a:pt x="3930566" y="200375"/>
                    <a:pt x="3867326" y="136878"/>
                  </a:cubicBezTo>
                  <a:cubicBezTo>
                    <a:pt x="3753437" y="23331"/>
                    <a:pt x="3589363" y="1129"/>
                    <a:pt x="3344459" y="1129"/>
                  </a:cubicBezTo>
                  <a:lnTo>
                    <a:pt x="2913034" y="1129"/>
                  </a:lnTo>
                  <a:close/>
                  <a:moveTo>
                    <a:pt x="3217950" y="178174"/>
                  </a:moveTo>
                  <a:lnTo>
                    <a:pt x="3350128" y="178174"/>
                  </a:lnTo>
                  <a:cubicBezTo>
                    <a:pt x="3541853" y="178174"/>
                    <a:pt x="3665890" y="242518"/>
                    <a:pt x="3665890" y="409439"/>
                  </a:cubicBezTo>
                  <a:cubicBezTo>
                    <a:pt x="3665890" y="576404"/>
                    <a:pt x="3541853" y="640726"/>
                    <a:pt x="3350128" y="640726"/>
                  </a:cubicBezTo>
                  <a:lnTo>
                    <a:pt x="3217950" y="640726"/>
                  </a:lnTo>
                  <a:lnTo>
                    <a:pt x="3217950" y="178195"/>
                  </a:lnTo>
                  <a:lnTo>
                    <a:pt x="3217950" y="178174"/>
                  </a:lnTo>
                  <a:close/>
                  <a:moveTo>
                    <a:pt x="1974907" y="1129"/>
                  </a:moveTo>
                  <a:lnTo>
                    <a:pt x="1718372" y="645613"/>
                  </a:lnTo>
                  <a:lnTo>
                    <a:pt x="1472538" y="1173"/>
                  </a:lnTo>
                  <a:lnTo>
                    <a:pt x="1140726" y="1129"/>
                  </a:lnTo>
                  <a:lnTo>
                    <a:pt x="1491786" y="814294"/>
                  </a:lnTo>
                  <a:lnTo>
                    <a:pt x="1934841" y="814294"/>
                  </a:lnTo>
                  <a:lnTo>
                    <a:pt x="2288663" y="1129"/>
                  </a:lnTo>
                  <a:lnTo>
                    <a:pt x="1974936" y="1129"/>
                  </a:lnTo>
                  <a:lnTo>
                    <a:pt x="1974907" y="1129"/>
                  </a:lnTo>
                  <a:close/>
                  <a:moveTo>
                    <a:pt x="4109847" y="814294"/>
                  </a:moveTo>
                  <a:lnTo>
                    <a:pt x="4417293" y="814294"/>
                  </a:lnTo>
                  <a:lnTo>
                    <a:pt x="4417293" y="1195"/>
                  </a:lnTo>
                  <a:lnTo>
                    <a:pt x="4109789" y="1129"/>
                  </a:lnTo>
                  <a:lnTo>
                    <a:pt x="4109847" y="814294"/>
                  </a:lnTo>
                  <a:close/>
                  <a:moveTo>
                    <a:pt x="4971562" y="1412"/>
                  </a:moveTo>
                  <a:lnTo>
                    <a:pt x="4542318" y="814012"/>
                  </a:lnTo>
                  <a:lnTo>
                    <a:pt x="4845432" y="814012"/>
                  </a:lnTo>
                  <a:lnTo>
                    <a:pt x="4913353" y="670378"/>
                  </a:lnTo>
                  <a:lnTo>
                    <a:pt x="5421305" y="670378"/>
                  </a:lnTo>
                  <a:lnTo>
                    <a:pt x="5485562" y="814012"/>
                  </a:lnTo>
                  <a:lnTo>
                    <a:pt x="5814699" y="814012"/>
                  </a:lnTo>
                  <a:lnTo>
                    <a:pt x="5382169" y="1347"/>
                  </a:lnTo>
                  <a:lnTo>
                    <a:pt x="4971562" y="1434"/>
                  </a:lnTo>
                  <a:lnTo>
                    <a:pt x="4971562" y="1412"/>
                  </a:lnTo>
                  <a:close/>
                  <a:moveTo>
                    <a:pt x="5171109" y="149673"/>
                  </a:moveTo>
                  <a:lnTo>
                    <a:pt x="5357309" y="530350"/>
                  </a:lnTo>
                  <a:lnTo>
                    <a:pt x="4979035" y="530350"/>
                  </a:lnTo>
                  <a:lnTo>
                    <a:pt x="5171109" y="149673"/>
                  </a:lnTo>
                  <a:close/>
                </a:path>
              </a:pathLst>
            </a:custGeom>
            <a:solidFill>
              <a:schemeClr val="tx1"/>
            </a:solidFill>
            <a:ln>
              <a:noFill/>
            </a:ln>
            <a:extLst>
              <a:ext uri="{91240B29-F687-4F45-9708-019B960494DF}">
                <a14:hiddenLine xmlns:a14="http://schemas.microsoft.com/office/drawing/2010/main" w="29051" cap="flat">
                  <a:solidFill>
                    <a:srgbClr val="000000"/>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endParaRPr lang="ja-JP" altLang="en-US"/>
            </a:p>
          </p:txBody>
        </p:sp>
        <p:sp>
          <p:nvSpPr>
            <p:cNvPr id="73" name="グラフィックス 13">
              <a:extLst>
                <a:ext uri="{FF2B5EF4-FFF2-40B4-BE49-F238E27FC236}">
                  <a16:creationId xmlns:a16="http://schemas.microsoft.com/office/drawing/2014/main" id="{4A9F221A-42C8-8887-B127-7999C299767B}"/>
                </a:ext>
              </a:extLst>
            </p:cNvPr>
            <p:cNvSpPr>
              <a:spLocks/>
            </p:cNvSpPr>
            <p:nvPr/>
          </p:nvSpPr>
          <p:spPr bwMode="auto">
            <a:xfrm>
              <a:off x="2146" y="1985"/>
              <a:ext cx="5131" cy="3406"/>
            </a:xfrm>
            <a:custGeom>
              <a:avLst/>
              <a:gdLst>
                <a:gd name="T0" fmla="*/ 1215598 w 4374493"/>
                <a:gd name="T1" fmla="*/ 645353 h 2162761"/>
                <a:gd name="T2" fmla="*/ 1215598 w 4374493"/>
                <a:gd name="T3" fmla="*/ 449996 h 2162761"/>
                <a:gd name="T4" fmla="*/ 1273047 w 4374493"/>
                <a:gd name="T5" fmla="*/ 447042 h 2162761"/>
                <a:gd name="T6" fmla="*/ 2155100 w 4374493"/>
                <a:gd name="T7" fmla="*/ 906140 h 2162761"/>
                <a:gd name="T8" fmla="*/ 1373047 w 4374493"/>
                <a:gd name="T9" fmla="*/ 1431972 h 2162761"/>
                <a:gd name="T10" fmla="*/ 1215598 w 4374493"/>
                <a:gd name="T11" fmla="*/ 1406730 h 2162761"/>
                <a:gd name="T12" fmla="*/ 1215598 w 4374493"/>
                <a:gd name="T13" fmla="*/ 814338 h 2162761"/>
                <a:gd name="T14" fmla="*/ 1589311 w 4374493"/>
                <a:gd name="T15" fmla="*/ 1139795 h 2162761"/>
                <a:gd name="T16" fmla="*/ 1866554 w 4374493"/>
                <a:gd name="T17" fmla="*/ 905293 h 2162761"/>
                <a:gd name="T18" fmla="*/ 1323025 w 4374493"/>
                <a:gd name="T19" fmla="*/ 639010 h 2162761"/>
                <a:gd name="T20" fmla="*/ 1215598 w 4374493"/>
                <a:gd name="T21" fmla="*/ 645353 h 2162761"/>
                <a:gd name="T22" fmla="*/ 1215598 w 4374493"/>
                <a:gd name="T23" fmla="*/ 22 h 2162761"/>
                <a:gd name="T24" fmla="*/ 1215598 w 4374493"/>
                <a:gd name="T25" fmla="*/ 291830 h 2162761"/>
                <a:gd name="T26" fmla="*/ 1273047 w 4374493"/>
                <a:gd name="T27" fmla="*/ 288397 h 2162761"/>
                <a:gd name="T28" fmla="*/ 2496288 w 4374493"/>
                <a:gd name="T29" fmla="*/ 897777 h 2162761"/>
                <a:gd name="T30" fmla="*/ 1364581 w 4374493"/>
                <a:gd name="T31" fmla="*/ 1573890 h 2162761"/>
                <a:gd name="T32" fmla="*/ 1215598 w 4374493"/>
                <a:gd name="T33" fmla="*/ 1560725 h 2162761"/>
                <a:gd name="T34" fmla="*/ 1215598 w 4374493"/>
                <a:gd name="T35" fmla="*/ 1741093 h 2162761"/>
                <a:gd name="T36" fmla="*/ 1339678 w 4374493"/>
                <a:gd name="T37" fmla="*/ 1749174 h 2162761"/>
                <a:gd name="T38" fmla="*/ 2641937 w 4374493"/>
                <a:gd name="T39" fmla="*/ 1148071 h 2162761"/>
                <a:gd name="T40" fmla="*/ 3012228 w 4374493"/>
                <a:gd name="T41" fmla="*/ 1373515 h 2162761"/>
                <a:gd name="T42" fmla="*/ 1347929 w 4374493"/>
                <a:gd name="T43" fmla="*/ 1916160 h 2162761"/>
                <a:gd name="T44" fmla="*/ 1215598 w 4374493"/>
                <a:gd name="T45" fmla="*/ 1909252 h 2162761"/>
                <a:gd name="T46" fmla="*/ 1215598 w 4374493"/>
                <a:gd name="T47" fmla="*/ 2162762 h 2162761"/>
                <a:gd name="T48" fmla="*/ 3257965 w 4374493"/>
                <a:gd name="T49" fmla="*/ 2162762 h 2162761"/>
                <a:gd name="T50" fmla="*/ 3257965 w 4374493"/>
                <a:gd name="T51" fmla="*/ 0 h 2162761"/>
                <a:gd name="T52" fmla="*/ 1215619 w 4374493"/>
                <a:gd name="T53" fmla="*/ 0 h 2162761"/>
                <a:gd name="T54" fmla="*/ 1215598 w 4374493"/>
                <a:gd name="T55" fmla="*/ 1406730 h 2162761"/>
                <a:gd name="T56" fmla="*/ 1215598 w 4374493"/>
                <a:gd name="T57" fmla="*/ 1560747 h 2162761"/>
                <a:gd name="T58" fmla="*/ 580644 w 4374493"/>
                <a:gd name="T59" fmla="*/ 953583 h 2162761"/>
                <a:gd name="T60" fmla="*/ 1215598 w 4374493"/>
                <a:gd name="T61" fmla="*/ 645353 h 2162761"/>
                <a:gd name="T62" fmla="*/ 1215598 w 4374493"/>
                <a:gd name="T63" fmla="*/ 814338 h 2162761"/>
                <a:gd name="T64" fmla="*/ 1214818 w 4374493"/>
                <a:gd name="T65" fmla="*/ 814251 h 2162761"/>
                <a:gd name="T66" fmla="*/ 844353 w 4374493"/>
                <a:gd name="T67" fmla="*/ 984126 h 2162761"/>
                <a:gd name="T68" fmla="*/ 1215598 w 4374493"/>
                <a:gd name="T69" fmla="*/ 1406730 h 2162761"/>
                <a:gd name="T70" fmla="*/ 332873 w 4374493"/>
                <a:gd name="T71" fmla="*/ 931100 h 2162761"/>
                <a:gd name="T72" fmla="*/ 1215598 w 4374493"/>
                <a:gd name="T73" fmla="*/ 449974 h 2162761"/>
                <a:gd name="T74" fmla="*/ 1215598 w 4374493"/>
                <a:gd name="T75" fmla="*/ 291830 h 2162761"/>
                <a:gd name="T76" fmla="*/ 0 w 4374493"/>
                <a:gd name="T77" fmla="*/ 897755 h 2162761"/>
                <a:gd name="T78" fmla="*/ 1215619 w 4374493"/>
                <a:gd name="T79" fmla="*/ 1909252 h 2162761"/>
                <a:gd name="T80" fmla="*/ 1215619 w 4374493"/>
                <a:gd name="T81" fmla="*/ 1741115 h 2162761"/>
                <a:gd name="T82" fmla="*/ 332873 w 4374493"/>
                <a:gd name="T83" fmla="*/ 931100 h 216276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4374493" h="2162761">
                  <a:moveTo>
                    <a:pt x="1632192" y="645353"/>
                  </a:moveTo>
                  <a:lnTo>
                    <a:pt x="1632192" y="449996"/>
                  </a:lnTo>
                  <a:cubicBezTo>
                    <a:pt x="1657876" y="448635"/>
                    <a:pt x="1683594" y="447650"/>
                    <a:pt x="1709330" y="447042"/>
                  </a:cubicBezTo>
                  <a:cubicBezTo>
                    <a:pt x="2424475" y="430250"/>
                    <a:pt x="2893669" y="906140"/>
                    <a:pt x="2893669" y="906140"/>
                  </a:cubicBezTo>
                  <a:cubicBezTo>
                    <a:pt x="2893669" y="906140"/>
                    <a:pt x="2386939" y="1431972"/>
                    <a:pt x="1843601" y="1431972"/>
                  </a:cubicBezTo>
                  <a:cubicBezTo>
                    <a:pt x="1765329" y="1431972"/>
                    <a:pt x="1695315" y="1422566"/>
                    <a:pt x="1632192" y="1406730"/>
                  </a:cubicBezTo>
                  <a:lnTo>
                    <a:pt x="1632192" y="814338"/>
                  </a:lnTo>
                  <a:cubicBezTo>
                    <a:pt x="1910592" y="839450"/>
                    <a:pt x="1966562" y="931339"/>
                    <a:pt x="2133980" y="1139795"/>
                  </a:cubicBezTo>
                  <a:lnTo>
                    <a:pt x="2506236" y="905293"/>
                  </a:lnTo>
                  <a:cubicBezTo>
                    <a:pt x="2506236" y="905293"/>
                    <a:pt x="2234524" y="639010"/>
                    <a:pt x="1776436" y="639010"/>
                  </a:cubicBezTo>
                  <a:cubicBezTo>
                    <a:pt x="1726572" y="639010"/>
                    <a:pt x="1678946" y="641617"/>
                    <a:pt x="1632192" y="645353"/>
                  </a:cubicBezTo>
                  <a:close/>
                  <a:moveTo>
                    <a:pt x="1632192" y="22"/>
                  </a:moveTo>
                  <a:lnTo>
                    <a:pt x="1632192" y="291830"/>
                  </a:lnTo>
                  <a:cubicBezTo>
                    <a:pt x="1657837" y="290309"/>
                    <a:pt x="1683540" y="289092"/>
                    <a:pt x="1709330" y="288397"/>
                  </a:cubicBezTo>
                  <a:cubicBezTo>
                    <a:pt x="2703863" y="263372"/>
                    <a:pt x="3351785" y="897777"/>
                    <a:pt x="3351785" y="897777"/>
                  </a:cubicBezTo>
                  <a:cubicBezTo>
                    <a:pt x="3351785" y="897777"/>
                    <a:pt x="2607536" y="1573890"/>
                    <a:pt x="1832233" y="1573890"/>
                  </a:cubicBezTo>
                  <a:cubicBezTo>
                    <a:pt x="1761201" y="1573890"/>
                    <a:pt x="1694705" y="1569002"/>
                    <a:pt x="1632192" y="1560725"/>
                  </a:cubicBezTo>
                  <a:lnTo>
                    <a:pt x="1632192" y="1741093"/>
                  </a:lnTo>
                  <a:cubicBezTo>
                    <a:pt x="1685633" y="1746176"/>
                    <a:pt x="1740993" y="1749174"/>
                    <a:pt x="1798796" y="1749174"/>
                  </a:cubicBezTo>
                  <a:cubicBezTo>
                    <a:pt x="2520309" y="1749174"/>
                    <a:pt x="3042072" y="1473898"/>
                    <a:pt x="3547349" y="1148071"/>
                  </a:cubicBezTo>
                  <a:cubicBezTo>
                    <a:pt x="3631058" y="1198187"/>
                    <a:pt x="3974034" y="1320097"/>
                    <a:pt x="4044542" y="1373515"/>
                  </a:cubicBezTo>
                  <a:cubicBezTo>
                    <a:pt x="3564125" y="1673990"/>
                    <a:pt x="2444566" y="1916160"/>
                    <a:pt x="1809874" y="1916160"/>
                  </a:cubicBezTo>
                  <a:cubicBezTo>
                    <a:pt x="1750532" y="1915995"/>
                    <a:pt x="1691236" y="1913689"/>
                    <a:pt x="1632192" y="1909252"/>
                  </a:cubicBezTo>
                  <a:lnTo>
                    <a:pt x="1632192" y="2162762"/>
                  </a:lnTo>
                  <a:lnTo>
                    <a:pt x="4374494" y="2162762"/>
                  </a:lnTo>
                  <a:lnTo>
                    <a:pt x="4374494" y="0"/>
                  </a:lnTo>
                  <a:lnTo>
                    <a:pt x="1632221" y="0"/>
                  </a:lnTo>
                  <a:lnTo>
                    <a:pt x="1632192" y="22"/>
                  </a:lnTo>
                  <a:close/>
                  <a:moveTo>
                    <a:pt x="1632192" y="1406730"/>
                  </a:moveTo>
                  <a:lnTo>
                    <a:pt x="1632192" y="1560747"/>
                  </a:lnTo>
                  <a:cubicBezTo>
                    <a:pt x="964847" y="1471834"/>
                    <a:pt x="779635" y="953583"/>
                    <a:pt x="779635" y="953583"/>
                  </a:cubicBezTo>
                  <a:cubicBezTo>
                    <a:pt x="779635" y="953583"/>
                    <a:pt x="1100049" y="688343"/>
                    <a:pt x="1632192" y="645353"/>
                  </a:cubicBezTo>
                  <a:lnTo>
                    <a:pt x="1632192" y="814338"/>
                  </a:lnTo>
                  <a:cubicBezTo>
                    <a:pt x="1631785" y="814338"/>
                    <a:pt x="1631494" y="814251"/>
                    <a:pt x="1631145" y="814251"/>
                  </a:cubicBezTo>
                  <a:cubicBezTo>
                    <a:pt x="1351903" y="789182"/>
                    <a:pt x="1133719" y="984126"/>
                    <a:pt x="1133719" y="984126"/>
                  </a:cubicBezTo>
                  <a:cubicBezTo>
                    <a:pt x="1133719" y="984126"/>
                    <a:pt x="1255953" y="1312277"/>
                    <a:pt x="1632192" y="1406730"/>
                  </a:cubicBezTo>
                  <a:close/>
                  <a:moveTo>
                    <a:pt x="446951" y="931100"/>
                  </a:moveTo>
                  <a:cubicBezTo>
                    <a:pt x="446951" y="931100"/>
                    <a:pt x="842439" y="495050"/>
                    <a:pt x="1632192" y="449974"/>
                  </a:cubicBezTo>
                  <a:lnTo>
                    <a:pt x="1632192" y="291830"/>
                  </a:lnTo>
                  <a:cubicBezTo>
                    <a:pt x="757479" y="344269"/>
                    <a:pt x="0" y="897755"/>
                    <a:pt x="0" y="897755"/>
                  </a:cubicBezTo>
                  <a:cubicBezTo>
                    <a:pt x="0" y="897755"/>
                    <a:pt x="428982" y="1824423"/>
                    <a:pt x="1632221" y="1909252"/>
                  </a:cubicBezTo>
                  <a:lnTo>
                    <a:pt x="1632221" y="1741115"/>
                  </a:lnTo>
                  <a:cubicBezTo>
                    <a:pt x="749251" y="1658089"/>
                    <a:pt x="446951" y="931100"/>
                    <a:pt x="446951" y="931100"/>
                  </a:cubicBezTo>
                  <a:close/>
                </a:path>
              </a:pathLst>
            </a:custGeom>
            <a:solidFill>
              <a:srgbClr val="76B900"/>
            </a:solidFill>
            <a:ln>
              <a:noFill/>
            </a:ln>
            <a:extLst>
              <a:ext uri="{91240B29-F687-4F45-9708-019B960494DF}">
                <a14:hiddenLine xmlns:a14="http://schemas.microsoft.com/office/drawing/2010/main" w="29051" cap="flat">
                  <a:solidFill>
                    <a:srgbClr val="000000"/>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endParaRPr lang="ja-JP" altLang="en-US"/>
            </a:p>
          </p:txBody>
        </p:sp>
      </p:grpSp>
      <p:pic>
        <p:nvPicPr>
          <p:cNvPr id="69" name="図 68">
            <a:extLst>
              <a:ext uri="{FF2B5EF4-FFF2-40B4-BE49-F238E27FC236}">
                <a16:creationId xmlns:a16="http://schemas.microsoft.com/office/drawing/2014/main" id="{80A23ABC-FB61-2BA6-D024-C4DEE3FE6392}"/>
              </a:ext>
            </a:extLst>
          </p:cNvPr>
          <p:cNvPicPr>
            <a:picLocks noChangeAspect="1"/>
          </p:cNvPicPr>
          <p:nvPr/>
        </p:nvPicPr>
        <p:blipFill>
          <a:blip r:embed="rId12"/>
          <a:stretch>
            <a:fillRect/>
          </a:stretch>
        </p:blipFill>
        <p:spPr>
          <a:xfrm>
            <a:off x="4649204" y="7304221"/>
            <a:ext cx="348891" cy="481779"/>
          </a:xfrm>
          <a:prstGeom prst="rect">
            <a:avLst/>
          </a:prstGeom>
        </p:spPr>
      </p:pic>
      <p:pic>
        <p:nvPicPr>
          <p:cNvPr id="71" name="図 70">
            <a:extLst>
              <a:ext uri="{FF2B5EF4-FFF2-40B4-BE49-F238E27FC236}">
                <a16:creationId xmlns:a16="http://schemas.microsoft.com/office/drawing/2014/main" id="{3E78CAFF-708A-D13B-6419-A3F3D31C1192}"/>
              </a:ext>
            </a:extLst>
          </p:cNvPr>
          <p:cNvPicPr>
            <a:picLocks noChangeAspect="1"/>
          </p:cNvPicPr>
          <p:nvPr/>
        </p:nvPicPr>
        <p:blipFill>
          <a:blip r:embed="rId13"/>
          <a:stretch>
            <a:fillRect/>
          </a:stretch>
        </p:blipFill>
        <p:spPr>
          <a:xfrm>
            <a:off x="4156878" y="7306740"/>
            <a:ext cx="465559" cy="483756"/>
          </a:xfrm>
          <a:prstGeom prst="rect">
            <a:avLst/>
          </a:prstGeom>
        </p:spPr>
      </p:pic>
      <p:sp>
        <p:nvSpPr>
          <p:cNvPr id="74" name="テキスト ボックス 73">
            <a:extLst>
              <a:ext uri="{FF2B5EF4-FFF2-40B4-BE49-F238E27FC236}">
                <a16:creationId xmlns:a16="http://schemas.microsoft.com/office/drawing/2014/main" id="{696C537B-72AC-0D0E-C0BA-6477203A72EE}"/>
              </a:ext>
            </a:extLst>
          </p:cNvPr>
          <p:cNvSpPr txBox="1"/>
          <p:nvPr/>
        </p:nvSpPr>
        <p:spPr>
          <a:xfrm>
            <a:off x="3196500" y="5906525"/>
            <a:ext cx="2030658" cy="646331"/>
          </a:xfrm>
          <a:prstGeom prst="rect">
            <a:avLst/>
          </a:prstGeom>
          <a:noFill/>
          <a:ln>
            <a:noFill/>
          </a:ln>
        </p:spPr>
        <p:txBody>
          <a:bodyPr wrap="square" rtlCol="0">
            <a:spAutoFit/>
          </a:bodyPr>
          <a:lstStyle/>
          <a:p>
            <a:endParaRPr lang="en-US" altLang="ja-JP" sz="9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endParaRPr>
          </a:p>
          <a:p>
            <a:r>
              <a:rPr lang="en-US" altLang="ja-JP" sz="9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APPLIED</a:t>
            </a:r>
          </a:p>
          <a:p>
            <a:r>
              <a:rPr lang="en-US" altLang="ja-JP" sz="9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CERVO Ryzen Type-RT9-9960X</a:t>
            </a:r>
          </a:p>
          <a:p>
            <a:r>
              <a:rPr lang="en-US" altLang="ja-JP" sz="9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/2000Ada</a:t>
            </a:r>
          </a:p>
        </p:txBody>
      </p:sp>
      <p:sp>
        <p:nvSpPr>
          <p:cNvPr id="75" name="テキスト ボックス 74">
            <a:extLst>
              <a:ext uri="{FF2B5EF4-FFF2-40B4-BE49-F238E27FC236}">
                <a16:creationId xmlns:a16="http://schemas.microsoft.com/office/drawing/2014/main" id="{31A53A25-32DC-780F-0DE6-F8EAF6AC8CEB}"/>
              </a:ext>
            </a:extLst>
          </p:cNvPr>
          <p:cNvSpPr txBox="1"/>
          <p:nvPr/>
        </p:nvSpPr>
        <p:spPr>
          <a:xfrm>
            <a:off x="3203243" y="9019672"/>
            <a:ext cx="2030658" cy="646331"/>
          </a:xfrm>
          <a:prstGeom prst="rect">
            <a:avLst/>
          </a:prstGeom>
          <a:noFill/>
          <a:ln>
            <a:noFill/>
          </a:ln>
        </p:spPr>
        <p:txBody>
          <a:bodyPr wrap="square" rtlCol="0">
            <a:spAutoFit/>
          </a:bodyPr>
          <a:lstStyle/>
          <a:p>
            <a:endParaRPr lang="en-US" altLang="ja-JP" sz="9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endParaRPr>
          </a:p>
          <a:p>
            <a:r>
              <a:rPr lang="en-US" altLang="ja-JP" sz="9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APPLIED</a:t>
            </a:r>
          </a:p>
          <a:p>
            <a:r>
              <a:rPr lang="en-US" altLang="ja-JP" sz="9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CERVO Ryzen Type-RT9-9960X</a:t>
            </a:r>
          </a:p>
          <a:p>
            <a:r>
              <a:rPr lang="en-US" altLang="ja-JP" sz="9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/5060</a:t>
            </a:r>
          </a:p>
        </p:txBody>
      </p:sp>
      <p:sp>
        <p:nvSpPr>
          <p:cNvPr id="76" name="テキスト ボックス 75">
            <a:extLst>
              <a:ext uri="{FF2B5EF4-FFF2-40B4-BE49-F238E27FC236}">
                <a16:creationId xmlns:a16="http://schemas.microsoft.com/office/drawing/2014/main" id="{347C91CD-CF66-77DF-327B-B74250177D26}"/>
              </a:ext>
            </a:extLst>
          </p:cNvPr>
          <p:cNvSpPr txBox="1"/>
          <p:nvPr/>
        </p:nvSpPr>
        <p:spPr>
          <a:xfrm>
            <a:off x="3444642" y="4691877"/>
            <a:ext cx="3408507" cy="1200329"/>
          </a:xfrm>
          <a:prstGeom prst="rect">
            <a:avLst/>
          </a:prstGeom>
          <a:noFill/>
          <a:ln>
            <a:noFill/>
          </a:ln>
        </p:spPr>
        <p:txBody>
          <a:bodyPr wrap="square" rtlCol="0">
            <a:spAutoFit/>
          </a:bodyPr>
          <a:lstStyle/>
          <a:p>
            <a:r>
              <a:rPr lang="ja-JP" altLang="en-US" sz="800" b="1" dirty="0">
                <a:latin typeface="游ゴシック" panose="020B0400000000000000" pitchFamily="50" charset="-128"/>
                <a:ea typeface="游ゴシック" panose="020B0400000000000000" pitchFamily="50" charset="-128"/>
                <a:cs typeface="Segoe UI" panose="020B0502040204020203" pitchFamily="34" charset="0"/>
              </a:rPr>
              <a:t>■ </a:t>
            </a:r>
            <a:r>
              <a:rPr lang="en-US" altLang="ja-JP" sz="800" b="1" dirty="0">
                <a:latin typeface="游ゴシック" panose="020B0400000000000000" pitchFamily="50" charset="-128"/>
                <a:ea typeface="游ゴシック" panose="020B0400000000000000" pitchFamily="50" charset="-128"/>
                <a:cs typeface="Segoe UI" panose="020B0502040204020203" pitchFamily="34" charset="0"/>
              </a:rPr>
              <a:t>CPU</a:t>
            </a:r>
            <a:r>
              <a:rPr lang="ja-JP" altLang="en-US" sz="800" b="1" dirty="0">
                <a:latin typeface="游ゴシック" panose="020B0400000000000000" pitchFamily="50" charset="-128"/>
                <a:ea typeface="游ゴシック" panose="020B0400000000000000" pitchFamily="50" charset="-128"/>
                <a:cs typeface="Segoe UI" panose="020B0502040204020203" pitchFamily="34" charset="0"/>
              </a:rPr>
              <a:t>：</a:t>
            </a:r>
            <a:r>
              <a:rPr lang="en-US" altLang="ja-JP" sz="800" b="1" dirty="0">
                <a:latin typeface="游ゴシック" panose="020B0400000000000000" pitchFamily="50" charset="-128"/>
                <a:ea typeface="游ゴシック" panose="020B0400000000000000" pitchFamily="50" charset="-128"/>
                <a:cs typeface="Segoe UI" panose="020B0502040204020203" pitchFamily="34" charset="0"/>
              </a:rPr>
              <a:t>AMD Ryzen </a:t>
            </a:r>
            <a:r>
              <a:rPr lang="en-US" altLang="ja-JP" sz="800" b="1" dirty="0" err="1">
                <a:latin typeface="游ゴシック" panose="020B0400000000000000" pitchFamily="50" charset="-128"/>
                <a:ea typeface="游ゴシック" panose="020B0400000000000000" pitchFamily="50" charset="-128"/>
                <a:cs typeface="Segoe UI" panose="020B0502040204020203" pitchFamily="34" charset="0"/>
              </a:rPr>
              <a:t>Threadripper</a:t>
            </a:r>
            <a:r>
              <a:rPr lang="en-US" altLang="ja-JP" sz="800" b="1" dirty="0">
                <a:latin typeface="游ゴシック" panose="020B0400000000000000" pitchFamily="50" charset="-128"/>
                <a:ea typeface="游ゴシック" panose="020B0400000000000000" pitchFamily="50" charset="-128"/>
                <a:cs typeface="Segoe UI" panose="020B0502040204020203" pitchFamily="34" charset="0"/>
              </a:rPr>
              <a:t> 9960X(4.2GHz/24</a:t>
            </a:r>
            <a:r>
              <a:rPr lang="ja-JP" altLang="en-US" sz="800" b="1" dirty="0">
                <a:latin typeface="游ゴシック" panose="020B0400000000000000" pitchFamily="50" charset="-128"/>
                <a:ea typeface="游ゴシック" panose="020B0400000000000000" pitchFamily="50" charset="-128"/>
                <a:cs typeface="Segoe UI" panose="020B0502040204020203" pitchFamily="34" charset="0"/>
              </a:rPr>
              <a:t>コア</a:t>
            </a:r>
            <a:r>
              <a:rPr lang="en-US" altLang="ja-JP" sz="800" b="1" dirty="0">
                <a:latin typeface="游ゴシック" panose="020B0400000000000000" pitchFamily="50" charset="-128"/>
                <a:ea typeface="游ゴシック" panose="020B0400000000000000" pitchFamily="50" charset="-128"/>
                <a:cs typeface="Segoe UI" panose="020B0502040204020203" pitchFamily="34" charset="0"/>
              </a:rPr>
              <a:t>)</a:t>
            </a:r>
          </a:p>
          <a:p>
            <a:r>
              <a:rPr lang="ja-JP" altLang="en-US" sz="800" b="1" dirty="0">
                <a:latin typeface="游ゴシック" panose="020B0400000000000000" pitchFamily="50" charset="-128"/>
                <a:ea typeface="游ゴシック" panose="020B0400000000000000" pitchFamily="50" charset="-128"/>
                <a:cs typeface="Segoe UI" panose="020B0502040204020203" pitchFamily="34" charset="0"/>
              </a:rPr>
              <a:t>■ メモリ： </a:t>
            </a:r>
            <a:r>
              <a:rPr lang="en-US" altLang="ja-JP" sz="800" b="1" dirty="0">
                <a:latin typeface="游ゴシック" panose="020B0400000000000000" pitchFamily="50" charset="-128"/>
                <a:ea typeface="游ゴシック" panose="020B0400000000000000" pitchFamily="50" charset="-128"/>
                <a:cs typeface="Segoe UI" panose="020B0502040204020203" pitchFamily="34" charset="0"/>
              </a:rPr>
              <a:t>128GB </a:t>
            </a:r>
            <a:r>
              <a:rPr lang="ja-JP" altLang="en-US" sz="800" b="1" dirty="0">
                <a:latin typeface="游ゴシック" panose="020B0400000000000000" pitchFamily="50" charset="-128"/>
                <a:ea typeface="游ゴシック" panose="020B0400000000000000" pitchFamily="50" charset="-128"/>
                <a:cs typeface="Segoe UI" panose="020B0502040204020203" pitchFamily="34" charset="0"/>
              </a:rPr>
              <a:t>（</a:t>
            </a:r>
            <a:r>
              <a:rPr lang="en-US" altLang="ja-JP" sz="800" b="1" dirty="0">
                <a:latin typeface="游ゴシック" panose="020B0400000000000000" pitchFamily="50" charset="-128"/>
                <a:ea typeface="游ゴシック" panose="020B0400000000000000" pitchFamily="50" charset="-128"/>
                <a:cs typeface="Segoe UI" panose="020B0502040204020203" pitchFamily="34" charset="0"/>
              </a:rPr>
              <a:t>32GB×4</a:t>
            </a:r>
            <a:r>
              <a:rPr lang="ja-JP" altLang="en-US" sz="800" b="1" dirty="0">
                <a:latin typeface="游ゴシック" panose="020B0400000000000000" pitchFamily="50" charset="-128"/>
                <a:ea typeface="游ゴシック" panose="020B0400000000000000" pitchFamily="50" charset="-128"/>
                <a:cs typeface="Segoe UI" panose="020B0502040204020203" pitchFamily="34" charset="0"/>
              </a:rPr>
              <a:t>） </a:t>
            </a:r>
            <a:r>
              <a:rPr lang="en-US" altLang="ja-JP" sz="800" b="1" dirty="0">
                <a:latin typeface="游ゴシック" panose="020B0400000000000000" pitchFamily="50" charset="-128"/>
                <a:ea typeface="游ゴシック" panose="020B0400000000000000" pitchFamily="50" charset="-128"/>
                <a:cs typeface="Segoe UI" panose="020B0502040204020203" pitchFamily="34" charset="0"/>
              </a:rPr>
              <a:t>DDR5-5600</a:t>
            </a:r>
          </a:p>
          <a:p>
            <a:r>
              <a:rPr lang="en-US" altLang="ja-JP" sz="800" b="1" dirty="0">
                <a:latin typeface="游ゴシック" panose="020B0400000000000000" pitchFamily="50" charset="-128"/>
                <a:ea typeface="游ゴシック" panose="020B0400000000000000" pitchFamily="50" charset="-128"/>
                <a:cs typeface="Segoe UI" panose="020B0502040204020203" pitchFamily="34" charset="0"/>
              </a:rPr>
              <a:t>■ </a:t>
            </a:r>
            <a:r>
              <a:rPr lang="ja-JP" altLang="en-US" sz="800" b="1" dirty="0">
                <a:latin typeface="游ゴシック" panose="020B0400000000000000" pitchFamily="50" charset="-128"/>
                <a:ea typeface="游ゴシック" panose="020B0400000000000000" pitchFamily="50" charset="-128"/>
                <a:cs typeface="Segoe UI" panose="020B0502040204020203" pitchFamily="34" charset="0"/>
              </a:rPr>
              <a:t>ストレージ：</a:t>
            </a:r>
            <a:r>
              <a:rPr lang="en-US" altLang="ja-JP" sz="800" b="1" dirty="0">
                <a:latin typeface="游ゴシック" panose="020B0400000000000000" pitchFamily="50" charset="-128"/>
                <a:ea typeface="游ゴシック" panose="020B0400000000000000" pitchFamily="50" charset="-128"/>
                <a:cs typeface="Segoe UI" panose="020B0502040204020203" pitchFamily="34" charset="0"/>
                <a:sym typeface="Wingdings" panose="05000000000000000000" pitchFamily="2" charset="2"/>
              </a:rPr>
              <a:t>2TB M.2 </a:t>
            </a:r>
            <a:r>
              <a:rPr lang="en-US" altLang="ja-JP" sz="800" b="1" dirty="0" err="1">
                <a:latin typeface="游ゴシック" panose="020B0400000000000000" pitchFamily="50" charset="-128"/>
                <a:ea typeface="游ゴシック" panose="020B0400000000000000" pitchFamily="50" charset="-128"/>
                <a:cs typeface="Segoe UI" panose="020B0502040204020203" pitchFamily="34" charset="0"/>
                <a:sym typeface="Wingdings" panose="05000000000000000000" pitchFamily="2" charset="2"/>
              </a:rPr>
              <a:t>NVMe</a:t>
            </a:r>
            <a:r>
              <a:rPr lang="en-US" altLang="ja-JP" sz="800" b="1" dirty="0">
                <a:latin typeface="游ゴシック" panose="020B0400000000000000" pitchFamily="50" charset="-128"/>
                <a:ea typeface="游ゴシック" panose="020B0400000000000000" pitchFamily="50" charset="-128"/>
                <a:cs typeface="Segoe UI" panose="020B0502040204020203" pitchFamily="34" charset="0"/>
                <a:sym typeface="Wingdings" panose="05000000000000000000" pitchFamily="2" charset="2"/>
              </a:rPr>
              <a:t> SSD</a:t>
            </a:r>
            <a:endParaRPr lang="en-US" altLang="ja-JP" sz="800" b="1" dirty="0">
              <a:latin typeface="游ゴシック" panose="020B0400000000000000" pitchFamily="50" charset="-128"/>
              <a:ea typeface="游ゴシック" panose="020B0400000000000000" pitchFamily="50" charset="-128"/>
              <a:cs typeface="Segoe UI" panose="020B0502040204020203" pitchFamily="34" charset="0"/>
            </a:endParaRPr>
          </a:p>
          <a:p>
            <a:r>
              <a:rPr lang="ja-JP" altLang="en-US" sz="800" b="1" dirty="0">
                <a:latin typeface="游ゴシック" panose="020B0400000000000000" pitchFamily="50" charset="-128"/>
                <a:ea typeface="游ゴシック" panose="020B0400000000000000" pitchFamily="50" charset="-128"/>
                <a:cs typeface="Segoe UI" panose="020B0502040204020203" pitchFamily="34" charset="0"/>
              </a:rPr>
              <a:t>■ グラフィック：</a:t>
            </a:r>
            <a:r>
              <a:rPr lang="pt-BR" altLang="ja-JP" sz="800" b="1" dirty="0">
                <a:latin typeface="游ゴシック" panose="020B0400000000000000" pitchFamily="50" charset="-128"/>
                <a:ea typeface="游ゴシック" panose="020B0400000000000000" pitchFamily="50" charset="-128"/>
                <a:cs typeface="Segoe UI" panose="020B0502040204020203" pitchFamily="34" charset="0"/>
              </a:rPr>
              <a:t>RTX 2000 Ada 16GB-GDDR</a:t>
            </a:r>
            <a:r>
              <a:rPr lang="en-US" altLang="ja-JP" sz="800" b="1" dirty="0">
                <a:latin typeface="游ゴシック" panose="020B0400000000000000" pitchFamily="50" charset="-128"/>
                <a:ea typeface="游ゴシック" panose="020B0400000000000000" pitchFamily="50" charset="-128"/>
                <a:cs typeface="Segoe UI" panose="020B0502040204020203" pitchFamily="34" charset="0"/>
              </a:rPr>
              <a:t>6</a:t>
            </a:r>
          </a:p>
          <a:p>
            <a:r>
              <a:rPr lang="ja-JP" altLang="en-US" sz="800" b="1" dirty="0">
                <a:latin typeface="游ゴシック" panose="020B0400000000000000" pitchFamily="50" charset="-128"/>
                <a:ea typeface="游ゴシック" panose="020B0400000000000000" pitchFamily="50" charset="-128"/>
                <a:cs typeface="Segoe UI" panose="020B0502040204020203" pitchFamily="34" charset="0"/>
              </a:rPr>
              <a:t>（</a:t>
            </a:r>
            <a:r>
              <a:rPr lang="en-US" altLang="ja-JP" sz="800" b="1" dirty="0" err="1">
                <a:latin typeface="游ゴシック" panose="020B0400000000000000" pitchFamily="50" charset="-128"/>
                <a:ea typeface="游ゴシック" panose="020B0400000000000000" pitchFamily="50" charset="-128"/>
                <a:cs typeface="Segoe UI" panose="020B0502040204020203" pitchFamily="34" charset="0"/>
              </a:rPr>
              <a:t>miniDisplayPort</a:t>
            </a:r>
            <a:r>
              <a:rPr lang="en-US" altLang="ja-JP" sz="800" b="1" dirty="0">
                <a:latin typeface="游ゴシック" panose="020B0400000000000000" pitchFamily="50" charset="-128"/>
                <a:ea typeface="游ゴシック" panose="020B0400000000000000" pitchFamily="50" charset="-128"/>
                <a:cs typeface="Segoe UI" panose="020B0502040204020203" pitchFamily="34" charset="0"/>
              </a:rPr>
              <a:t> x4</a:t>
            </a:r>
            <a:r>
              <a:rPr lang="ja-JP" altLang="en-US" sz="800" b="1" dirty="0">
                <a:latin typeface="游ゴシック" panose="020B0400000000000000" pitchFamily="50" charset="-128"/>
                <a:ea typeface="游ゴシック" panose="020B0400000000000000" pitchFamily="50" charset="-128"/>
                <a:cs typeface="Segoe UI" panose="020B0502040204020203" pitchFamily="34" charset="0"/>
              </a:rPr>
              <a:t>）</a:t>
            </a:r>
            <a:r>
              <a:rPr lang="en-US" altLang="ja-JP" sz="800" b="1" dirty="0">
                <a:latin typeface="游ゴシック" panose="020B0400000000000000" pitchFamily="50" charset="-128"/>
                <a:ea typeface="游ゴシック" panose="020B0400000000000000" pitchFamily="50" charset="-128"/>
                <a:cs typeface="Segoe UI" panose="020B0502040204020203" pitchFamily="34" charset="0"/>
              </a:rPr>
              <a:t>※ </a:t>
            </a:r>
            <a:r>
              <a:rPr lang="en-US" altLang="ja-JP" sz="800" b="1" dirty="0" err="1">
                <a:latin typeface="游ゴシック" panose="020B0400000000000000" pitchFamily="50" charset="-128"/>
                <a:ea typeface="游ゴシック" panose="020B0400000000000000" pitchFamily="50" charset="-128"/>
                <a:cs typeface="Segoe UI" panose="020B0502040204020203" pitchFamily="34" charset="0"/>
              </a:rPr>
              <a:t>MiniDP</a:t>
            </a:r>
            <a:r>
              <a:rPr lang="en-US" altLang="ja-JP" sz="800" b="1" dirty="0">
                <a:latin typeface="游ゴシック" panose="020B0400000000000000" pitchFamily="50" charset="-128"/>
                <a:ea typeface="游ゴシック" panose="020B0400000000000000" pitchFamily="50" charset="-128"/>
                <a:cs typeface="Segoe UI" panose="020B0502040204020203" pitchFamily="34" charset="0"/>
              </a:rPr>
              <a:t> to DP </a:t>
            </a:r>
            <a:r>
              <a:rPr lang="ja-JP" altLang="en-US" sz="800" b="1" dirty="0">
                <a:latin typeface="游ゴシック" panose="020B0400000000000000" pitchFamily="50" charset="-128"/>
                <a:ea typeface="游ゴシック" panose="020B0400000000000000" pitchFamily="50" charset="-128"/>
                <a:cs typeface="Segoe UI" panose="020B0502040204020203" pitchFamily="34" charset="0"/>
              </a:rPr>
              <a:t>変換アダプタ </a:t>
            </a:r>
            <a:r>
              <a:rPr lang="en-US" altLang="ja-JP" sz="800" b="1" dirty="0">
                <a:latin typeface="游ゴシック" panose="020B0400000000000000" pitchFamily="50" charset="-128"/>
                <a:ea typeface="游ゴシック" panose="020B0400000000000000" pitchFamily="50" charset="-128"/>
                <a:cs typeface="Segoe UI" panose="020B0502040204020203" pitchFamily="34" charset="0"/>
              </a:rPr>
              <a:t>1 </a:t>
            </a:r>
            <a:r>
              <a:rPr lang="ja-JP" altLang="en-US" sz="800" b="1" dirty="0">
                <a:latin typeface="游ゴシック" panose="020B0400000000000000" pitchFamily="50" charset="-128"/>
                <a:ea typeface="游ゴシック" panose="020B0400000000000000" pitchFamily="50" charset="-128"/>
                <a:cs typeface="Segoe UI" panose="020B0502040204020203" pitchFamily="34" charset="0"/>
              </a:rPr>
              <a:t>本付属</a:t>
            </a:r>
            <a:endParaRPr lang="en-US" altLang="ja-JP" sz="800" b="1" dirty="0">
              <a:latin typeface="游ゴシック" panose="020B0400000000000000" pitchFamily="50" charset="-128"/>
              <a:ea typeface="游ゴシック" panose="020B0400000000000000" pitchFamily="50" charset="-128"/>
              <a:cs typeface="Segoe UI" panose="020B0502040204020203" pitchFamily="34" charset="0"/>
            </a:endParaRPr>
          </a:p>
          <a:p>
            <a:r>
              <a:rPr lang="en-US" altLang="ja-JP" sz="800" b="1" dirty="0">
                <a:latin typeface="游ゴシック" panose="020B0400000000000000" pitchFamily="50" charset="-128"/>
                <a:ea typeface="游ゴシック" panose="020B0400000000000000" pitchFamily="50" charset="-128"/>
                <a:cs typeface="Segoe UI" panose="020B0502040204020203" pitchFamily="34" charset="0"/>
              </a:rPr>
              <a:t>■ OS</a:t>
            </a:r>
            <a:r>
              <a:rPr lang="ja-JP" altLang="en-US" sz="800" b="1" dirty="0">
                <a:latin typeface="游ゴシック" panose="020B0400000000000000" pitchFamily="50" charset="-128"/>
                <a:ea typeface="游ゴシック" panose="020B0400000000000000" pitchFamily="50" charset="-128"/>
                <a:cs typeface="Segoe UI" panose="020B0502040204020203" pitchFamily="34" charset="0"/>
              </a:rPr>
              <a:t>： </a:t>
            </a:r>
            <a:r>
              <a:rPr lang="en-US" altLang="ja-JP" sz="800" b="1" dirty="0">
                <a:latin typeface="游ゴシック" panose="020B0400000000000000" pitchFamily="50" charset="-128"/>
                <a:ea typeface="游ゴシック" panose="020B0400000000000000" pitchFamily="50" charset="-128"/>
                <a:cs typeface="Segoe UI" panose="020B0502040204020203" pitchFamily="34" charset="0"/>
              </a:rPr>
              <a:t>Windows 11 Pro 64bit</a:t>
            </a:r>
          </a:p>
          <a:p>
            <a:r>
              <a:rPr lang="en-US" altLang="ja-JP" sz="800" b="1" dirty="0">
                <a:latin typeface="游ゴシック" panose="020B0400000000000000" pitchFamily="50" charset="-128"/>
                <a:ea typeface="游ゴシック" panose="020B0400000000000000" pitchFamily="50" charset="-128"/>
                <a:cs typeface="Segoe UI" panose="020B0502040204020203" pitchFamily="34" charset="0"/>
              </a:rPr>
              <a:t>■ </a:t>
            </a:r>
            <a:r>
              <a:rPr lang="ja-JP" altLang="en-US" sz="800" b="1" dirty="0">
                <a:latin typeface="游ゴシック" panose="020B0400000000000000" pitchFamily="50" charset="-128"/>
                <a:ea typeface="游ゴシック" panose="020B0400000000000000" pitchFamily="50" charset="-128"/>
                <a:cs typeface="Segoe UI" panose="020B0502040204020203" pitchFamily="34" charset="0"/>
              </a:rPr>
              <a:t>光学ドライブ： なし</a:t>
            </a:r>
            <a:endParaRPr lang="en-US" altLang="ja-JP" sz="800" b="1" dirty="0">
              <a:latin typeface="游ゴシック" panose="020B0400000000000000" pitchFamily="50" charset="-128"/>
              <a:ea typeface="游ゴシック" panose="020B0400000000000000" pitchFamily="50" charset="-128"/>
              <a:cs typeface="Segoe UI" panose="020B0502040204020203" pitchFamily="34" charset="0"/>
            </a:endParaRPr>
          </a:p>
          <a:p>
            <a:r>
              <a:rPr lang="ja-JP" altLang="en-US" sz="800" b="1" dirty="0">
                <a:latin typeface="游ゴシック" panose="020B0400000000000000" pitchFamily="50" charset="-128"/>
                <a:ea typeface="游ゴシック" panose="020B0400000000000000" pitchFamily="50" charset="-128"/>
                <a:cs typeface="Segoe UI" panose="020B0502040204020203" pitchFamily="34" charset="0"/>
              </a:rPr>
              <a:t>■ 電源：</a:t>
            </a:r>
            <a:r>
              <a:rPr lang="en-US" altLang="ja-JP" sz="800" b="1" dirty="0">
                <a:latin typeface="游ゴシック" panose="020B0400000000000000" pitchFamily="50" charset="-128"/>
                <a:ea typeface="游ゴシック" panose="020B0400000000000000" pitchFamily="50" charset="-128"/>
                <a:cs typeface="Segoe UI" panose="020B0502040204020203" pitchFamily="34" charset="0"/>
              </a:rPr>
              <a:t>1200W</a:t>
            </a:r>
            <a:r>
              <a:rPr lang="ja-JP" altLang="en-US" sz="800" b="1" dirty="0">
                <a:latin typeface="游ゴシック" panose="020B0400000000000000" pitchFamily="50" charset="-128"/>
                <a:ea typeface="游ゴシック" panose="020B0400000000000000" pitchFamily="50" charset="-128"/>
                <a:cs typeface="Segoe UI" panose="020B0502040204020203" pitchFamily="34" charset="0"/>
              </a:rPr>
              <a:t>（</a:t>
            </a:r>
            <a:r>
              <a:rPr lang="en-US" altLang="ja-JP" sz="800" b="1" dirty="0">
                <a:latin typeface="游ゴシック" panose="020B0400000000000000" pitchFamily="50" charset="-128"/>
                <a:ea typeface="游ゴシック" panose="020B0400000000000000" pitchFamily="50" charset="-128"/>
                <a:cs typeface="Segoe UI" panose="020B0502040204020203" pitchFamily="34" charset="0"/>
              </a:rPr>
              <a:t>80 Plus Platinum </a:t>
            </a:r>
            <a:r>
              <a:rPr lang="ja-JP" altLang="en-US" sz="800" b="1" dirty="0">
                <a:latin typeface="游ゴシック" panose="020B0400000000000000" pitchFamily="50" charset="-128"/>
                <a:ea typeface="游ゴシック" panose="020B0400000000000000" pitchFamily="50" charset="-128"/>
                <a:cs typeface="Segoe UI" panose="020B0502040204020203" pitchFamily="34" charset="0"/>
              </a:rPr>
              <a:t>認証）</a:t>
            </a:r>
            <a:endParaRPr lang="en-US" altLang="ja-JP" sz="800" b="1" dirty="0">
              <a:latin typeface="游ゴシック" panose="020B0400000000000000" pitchFamily="50" charset="-128"/>
              <a:ea typeface="游ゴシック" panose="020B0400000000000000" pitchFamily="50" charset="-128"/>
              <a:cs typeface="Segoe UI" panose="020B0502040204020203" pitchFamily="34" charset="0"/>
            </a:endParaRPr>
          </a:p>
          <a:p>
            <a:r>
              <a:rPr lang="ja-JP" altLang="en-US" sz="800" b="1" dirty="0">
                <a:latin typeface="游ゴシック" panose="020B0400000000000000" pitchFamily="50" charset="-128"/>
                <a:ea typeface="游ゴシック" panose="020B0400000000000000" pitchFamily="50" charset="-128"/>
                <a:cs typeface="Segoe UI" panose="020B0502040204020203" pitchFamily="34" charset="0"/>
              </a:rPr>
              <a:t>■ </a:t>
            </a:r>
            <a:r>
              <a:rPr lang="en-US" altLang="ja-JP" sz="800" b="1" dirty="0">
                <a:latin typeface="游ゴシック" panose="020B0400000000000000" pitchFamily="50" charset="-128"/>
                <a:ea typeface="游ゴシック" panose="020B0400000000000000" pitchFamily="50" charset="-128"/>
                <a:cs typeface="Segoe UI" panose="020B0502040204020203" pitchFamily="34" charset="0"/>
              </a:rPr>
              <a:t>3</a:t>
            </a:r>
            <a:r>
              <a:rPr lang="ja-JP" altLang="en-US" sz="800" b="1" dirty="0">
                <a:latin typeface="游ゴシック" panose="020B0400000000000000" pitchFamily="50" charset="-128"/>
                <a:ea typeface="游ゴシック" panose="020B0400000000000000" pitchFamily="50" charset="-128"/>
                <a:cs typeface="Segoe UI" panose="020B0502040204020203" pitchFamily="34" charset="0"/>
              </a:rPr>
              <a:t>年間センドバック方式ハードウェア保証</a:t>
            </a:r>
          </a:p>
        </p:txBody>
      </p:sp>
      <p:pic>
        <p:nvPicPr>
          <p:cNvPr id="2050" name="Picture 2">
            <a:extLst>
              <a:ext uri="{FF2B5EF4-FFF2-40B4-BE49-F238E27FC236}">
                <a16:creationId xmlns:a16="http://schemas.microsoft.com/office/drawing/2014/main" id="{9D0CB28C-0644-7AAC-5BD5-0D52F4B3433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76567" y="4197662"/>
            <a:ext cx="2101391" cy="2101391"/>
          </a:xfrm>
          <a:prstGeom prst="rect">
            <a:avLst/>
          </a:prstGeom>
          <a:noFill/>
          <a:extLst>
            <a:ext uri="{909E8E84-426E-40DD-AFC4-6F175D3DCCD1}">
              <a14:hiddenFill xmlns:a14="http://schemas.microsoft.com/office/drawing/2010/main">
                <a:solidFill>
                  <a:srgbClr val="FFFFFF"/>
                </a:solidFill>
              </a14:hiddenFill>
            </a:ext>
          </a:extLst>
        </p:spPr>
      </p:pic>
      <p:grpSp>
        <p:nvGrpSpPr>
          <p:cNvPr id="46" name="グループ化 45">
            <a:extLst>
              <a:ext uri="{FF2B5EF4-FFF2-40B4-BE49-F238E27FC236}">
                <a16:creationId xmlns:a16="http://schemas.microsoft.com/office/drawing/2014/main" id="{CCD5D070-2ED4-4AD4-A041-226968374B68}"/>
              </a:ext>
            </a:extLst>
          </p:cNvPr>
          <p:cNvGrpSpPr/>
          <p:nvPr/>
        </p:nvGrpSpPr>
        <p:grpSpPr>
          <a:xfrm>
            <a:off x="507714" y="5914179"/>
            <a:ext cx="1129763" cy="334675"/>
            <a:chOff x="3663256" y="1927456"/>
            <a:chExt cx="4929337" cy="1460240"/>
          </a:xfrm>
          <a:solidFill>
            <a:schemeClr val="bg1">
              <a:alpha val="86000"/>
            </a:schemeClr>
          </a:solidFill>
          <a:effectLst>
            <a:glow rad="63500">
              <a:schemeClr val="tx1">
                <a:alpha val="40000"/>
              </a:schemeClr>
            </a:glow>
          </a:effectLst>
        </p:grpSpPr>
        <p:sp>
          <p:nvSpPr>
            <p:cNvPr id="48" name="テキスト ボックス 47">
              <a:extLst>
                <a:ext uri="{FF2B5EF4-FFF2-40B4-BE49-F238E27FC236}">
                  <a16:creationId xmlns:a16="http://schemas.microsoft.com/office/drawing/2014/main" id="{B3E18EC9-7AA4-40CA-9CA6-7C72BF0D249B}"/>
                </a:ext>
              </a:extLst>
            </p:cNvPr>
            <p:cNvSpPr txBox="1"/>
            <p:nvPr/>
          </p:nvSpPr>
          <p:spPr>
            <a:xfrm>
              <a:off x="3698570" y="1927456"/>
              <a:ext cx="4380756" cy="654546"/>
            </a:xfrm>
            <a:custGeom>
              <a:avLst/>
              <a:gdLst/>
              <a:ahLst/>
              <a:cxnLst/>
              <a:rect l="l" t="t" r="r" b="b"/>
              <a:pathLst>
                <a:path w="4380756" h="654546">
                  <a:moveTo>
                    <a:pt x="447378" y="170111"/>
                  </a:moveTo>
                  <a:lnTo>
                    <a:pt x="334863" y="408533"/>
                  </a:lnTo>
                  <a:lnTo>
                    <a:pt x="469255" y="408533"/>
                  </a:lnTo>
                  <a:lnTo>
                    <a:pt x="449164" y="170111"/>
                  </a:lnTo>
                  <a:close/>
                  <a:moveTo>
                    <a:pt x="4010174" y="144214"/>
                  </a:moveTo>
                  <a:lnTo>
                    <a:pt x="3934272" y="509885"/>
                  </a:lnTo>
                  <a:lnTo>
                    <a:pt x="4017765" y="509885"/>
                  </a:lnTo>
                  <a:cubicBezTo>
                    <a:pt x="4073129" y="509885"/>
                    <a:pt x="4114354" y="481310"/>
                    <a:pt x="4141441" y="424160"/>
                  </a:cubicBezTo>
                  <a:cubicBezTo>
                    <a:pt x="4168527" y="367010"/>
                    <a:pt x="4182071" y="310009"/>
                    <a:pt x="4182071" y="253157"/>
                  </a:cubicBezTo>
                  <a:cubicBezTo>
                    <a:pt x="4182071" y="219521"/>
                    <a:pt x="4174257" y="192956"/>
                    <a:pt x="4158630" y="173459"/>
                  </a:cubicBezTo>
                  <a:cubicBezTo>
                    <a:pt x="4143003" y="153963"/>
                    <a:pt x="4114949" y="144214"/>
                    <a:pt x="4074468" y="144214"/>
                  </a:cubicBezTo>
                  <a:close/>
                  <a:moveTo>
                    <a:pt x="1739503" y="129480"/>
                  </a:moveTo>
                  <a:lnTo>
                    <a:pt x="1705571" y="283518"/>
                  </a:lnTo>
                  <a:lnTo>
                    <a:pt x="1773882" y="283518"/>
                  </a:lnTo>
                  <a:cubicBezTo>
                    <a:pt x="1805732" y="283518"/>
                    <a:pt x="1831851" y="274141"/>
                    <a:pt x="1852240" y="255389"/>
                  </a:cubicBezTo>
                  <a:cubicBezTo>
                    <a:pt x="1872630" y="236637"/>
                    <a:pt x="1882825" y="214312"/>
                    <a:pt x="1882825" y="188416"/>
                  </a:cubicBezTo>
                  <a:cubicBezTo>
                    <a:pt x="1882825" y="149126"/>
                    <a:pt x="1861542" y="129480"/>
                    <a:pt x="1818978" y="129480"/>
                  </a:cubicBezTo>
                  <a:close/>
                  <a:moveTo>
                    <a:pt x="1082278" y="129480"/>
                  </a:moveTo>
                  <a:lnTo>
                    <a:pt x="1048346" y="283518"/>
                  </a:lnTo>
                  <a:lnTo>
                    <a:pt x="1116657" y="283518"/>
                  </a:lnTo>
                  <a:cubicBezTo>
                    <a:pt x="1148507" y="283518"/>
                    <a:pt x="1174626" y="274141"/>
                    <a:pt x="1195016" y="255389"/>
                  </a:cubicBezTo>
                  <a:cubicBezTo>
                    <a:pt x="1215405" y="236637"/>
                    <a:pt x="1225600" y="214312"/>
                    <a:pt x="1225600" y="188416"/>
                  </a:cubicBezTo>
                  <a:cubicBezTo>
                    <a:pt x="1225600" y="149126"/>
                    <a:pt x="1204318" y="129480"/>
                    <a:pt x="1161753" y="129480"/>
                  </a:cubicBezTo>
                  <a:close/>
                  <a:moveTo>
                    <a:pt x="3837385" y="0"/>
                  </a:moveTo>
                  <a:lnTo>
                    <a:pt x="4106168" y="0"/>
                  </a:lnTo>
                  <a:cubicBezTo>
                    <a:pt x="4201716" y="0"/>
                    <a:pt x="4271368" y="25301"/>
                    <a:pt x="4315123" y="75902"/>
                  </a:cubicBezTo>
                  <a:cubicBezTo>
                    <a:pt x="4358879" y="126504"/>
                    <a:pt x="4380756" y="192584"/>
                    <a:pt x="4380756" y="274141"/>
                  </a:cubicBezTo>
                  <a:cubicBezTo>
                    <a:pt x="4380756" y="352425"/>
                    <a:pt x="4362004" y="424755"/>
                    <a:pt x="4324499" y="491133"/>
                  </a:cubicBezTo>
                  <a:cubicBezTo>
                    <a:pt x="4286995" y="557510"/>
                    <a:pt x="4242644" y="601340"/>
                    <a:pt x="4191447" y="622623"/>
                  </a:cubicBezTo>
                  <a:cubicBezTo>
                    <a:pt x="4140250" y="643905"/>
                    <a:pt x="4091434" y="654546"/>
                    <a:pt x="4045000" y="654546"/>
                  </a:cubicBezTo>
                  <a:lnTo>
                    <a:pt x="3700314" y="654546"/>
                  </a:lnTo>
                  <a:close/>
                  <a:moveTo>
                    <a:pt x="3181946" y="0"/>
                  </a:moveTo>
                  <a:lnTo>
                    <a:pt x="3716834" y="0"/>
                  </a:lnTo>
                  <a:lnTo>
                    <a:pt x="3686920" y="140643"/>
                  </a:lnTo>
                  <a:lnTo>
                    <a:pt x="3354735" y="140643"/>
                  </a:lnTo>
                  <a:lnTo>
                    <a:pt x="3332858" y="244673"/>
                  </a:lnTo>
                  <a:lnTo>
                    <a:pt x="3652987" y="244673"/>
                  </a:lnTo>
                  <a:lnTo>
                    <a:pt x="3623519" y="377279"/>
                  </a:lnTo>
                  <a:lnTo>
                    <a:pt x="3303836" y="377279"/>
                  </a:lnTo>
                  <a:lnTo>
                    <a:pt x="3276154" y="505420"/>
                  </a:lnTo>
                  <a:lnTo>
                    <a:pt x="3636467" y="505420"/>
                  </a:lnTo>
                  <a:lnTo>
                    <a:pt x="3604320" y="654546"/>
                  </a:lnTo>
                  <a:lnTo>
                    <a:pt x="3042196" y="654546"/>
                  </a:lnTo>
                  <a:close/>
                  <a:moveTo>
                    <a:pt x="2839790" y="0"/>
                  </a:moveTo>
                  <a:lnTo>
                    <a:pt x="3044726" y="0"/>
                  </a:lnTo>
                  <a:lnTo>
                    <a:pt x="2904530" y="654546"/>
                  </a:lnTo>
                  <a:lnTo>
                    <a:pt x="2699594" y="654546"/>
                  </a:lnTo>
                  <a:close/>
                  <a:moveTo>
                    <a:pt x="2219920" y="0"/>
                  </a:moveTo>
                  <a:lnTo>
                    <a:pt x="2423964" y="0"/>
                  </a:lnTo>
                  <a:lnTo>
                    <a:pt x="2317701" y="494705"/>
                  </a:lnTo>
                  <a:lnTo>
                    <a:pt x="2642295" y="494705"/>
                  </a:lnTo>
                  <a:lnTo>
                    <a:pt x="2608808" y="654546"/>
                  </a:lnTo>
                  <a:lnTo>
                    <a:pt x="2081064" y="654546"/>
                  </a:lnTo>
                  <a:close/>
                  <a:moveTo>
                    <a:pt x="1563588" y="0"/>
                  </a:moveTo>
                  <a:lnTo>
                    <a:pt x="1860947" y="0"/>
                  </a:lnTo>
                  <a:cubicBezTo>
                    <a:pt x="1916906" y="0"/>
                    <a:pt x="1959099" y="6623"/>
                    <a:pt x="1987526" y="19869"/>
                  </a:cubicBezTo>
                  <a:cubicBezTo>
                    <a:pt x="2015952" y="33114"/>
                    <a:pt x="2037606" y="52760"/>
                    <a:pt x="2052489" y="78804"/>
                  </a:cubicBezTo>
                  <a:cubicBezTo>
                    <a:pt x="2067372" y="104849"/>
                    <a:pt x="2074813" y="136773"/>
                    <a:pt x="2074813" y="174575"/>
                  </a:cubicBezTo>
                  <a:cubicBezTo>
                    <a:pt x="2074813" y="223689"/>
                    <a:pt x="2061493" y="267370"/>
                    <a:pt x="2034853" y="305619"/>
                  </a:cubicBezTo>
                  <a:cubicBezTo>
                    <a:pt x="2008212" y="343867"/>
                    <a:pt x="1974726" y="371326"/>
                    <a:pt x="1934394" y="387995"/>
                  </a:cubicBezTo>
                  <a:cubicBezTo>
                    <a:pt x="1894061" y="404664"/>
                    <a:pt x="1838176" y="412998"/>
                    <a:pt x="1766739" y="412998"/>
                  </a:cubicBezTo>
                  <a:lnTo>
                    <a:pt x="1676995" y="412998"/>
                  </a:lnTo>
                  <a:lnTo>
                    <a:pt x="1626096" y="654546"/>
                  </a:lnTo>
                  <a:lnTo>
                    <a:pt x="1422053" y="654546"/>
                  </a:lnTo>
                  <a:close/>
                  <a:moveTo>
                    <a:pt x="906364" y="0"/>
                  </a:moveTo>
                  <a:lnTo>
                    <a:pt x="1203722" y="0"/>
                  </a:lnTo>
                  <a:cubicBezTo>
                    <a:pt x="1259682" y="0"/>
                    <a:pt x="1301874" y="6623"/>
                    <a:pt x="1330300" y="19869"/>
                  </a:cubicBezTo>
                  <a:cubicBezTo>
                    <a:pt x="1358726" y="33114"/>
                    <a:pt x="1380381" y="52760"/>
                    <a:pt x="1395264" y="78804"/>
                  </a:cubicBezTo>
                  <a:cubicBezTo>
                    <a:pt x="1410147" y="104849"/>
                    <a:pt x="1417588" y="136773"/>
                    <a:pt x="1417588" y="174575"/>
                  </a:cubicBezTo>
                  <a:cubicBezTo>
                    <a:pt x="1417588" y="223689"/>
                    <a:pt x="1404268" y="267370"/>
                    <a:pt x="1377628" y="305619"/>
                  </a:cubicBezTo>
                  <a:cubicBezTo>
                    <a:pt x="1350987" y="343867"/>
                    <a:pt x="1317501" y="371326"/>
                    <a:pt x="1277169" y="387995"/>
                  </a:cubicBezTo>
                  <a:cubicBezTo>
                    <a:pt x="1236836" y="404664"/>
                    <a:pt x="1180952" y="412998"/>
                    <a:pt x="1109514" y="412998"/>
                  </a:cubicBezTo>
                  <a:lnTo>
                    <a:pt x="1019771" y="412998"/>
                  </a:lnTo>
                  <a:lnTo>
                    <a:pt x="968871" y="654546"/>
                  </a:lnTo>
                  <a:lnTo>
                    <a:pt x="764828" y="654546"/>
                  </a:lnTo>
                  <a:close/>
                  <a:moveTo>
                    <a:pt x="369689" y="0"/>
                  </a:moveTo>
                  <a:lnTo>
                    <a:pt x="585341" y="0"/>
                  </a:lnTo>
                  <a:lnTo>
                    <a:pt x="689372" y="654546"/>
                  </a:lnTo>
                  <a:lnTo>
                    <a:pt x="491133" y="654546"/>
                  </a:lnTo>
                  <a:lnTo>
                    <a:pt x="482203" y="547390"/>
                  </a:lnTo>
                  <a:lnTo>
                    <a:pt x="268784" y="547390"/>
                  </a:lnTo>
                  <a:lnTo>
                    <a:pt x="217885" y="654546"/>
                  </a:lnTo>
                  <a:lnTo>
                    <a:pt x="0" y="654546"/>
                  </a:ln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ltLang="ja-JP" sz="7200" dirty="0">
                <a:solidFill>
                  <a:schemeClr val="bg1"/>
                </a:solidFill>
                <a:latin typeface="Arial Black" panose="020B0A04020102090204" pitchFamily="34" charset="0"/>
                <a:ea typeface="小塚ゴシック Std B" panose="020B0800000000000000" pitchFamily="34" charset="-128"/>
                <a:cs typeface="Segoe UI" panose="020B0502040204020203" pitchFamily="34" charset="0"/>
              </a:endParaRPr>
            </a:p>
          </p:txBody>
        </p:sp>
        <p:sp>
          <p:nvSpPr>
            <p:cNvPr id="49" name="テキスト ボックス 48">
              <a:extLst>
                <a:ext uri="{FF2B5EF4-FFF2-40B4-BE49-F238E27FC236}">
                  <a16:creationId xmlns:a16="http://schemas.microsoft.com/office/drawing/2014/main" id="{191D9E20-D726-47DF-8690-1093A0A294E6}"/>
                </a:ext>
              </a:extLst>
            </p:cNvPr>
            <p:cNvSpPr txBox="1"/>
            <p:nvPr/>
          </p:nvSpPr>
          <p:spPr>
            <a:xfrm>
              <a:off x="3663256" y="2710826"/>
              <a:ext cx="4929337" cy="676870"/>
            </a:xfrm>
            <a:custGeom>
              <a:avLst/>
              <a:gdLst/>
              <a:ahLst/>
              <a:cxnLst/>
              <a:rect l="l" t="t" r="r" b="b"/>
              <a:pathLst>
                <a:path w="4929337" h="676870">
                  <a:moveTo>
                    <a:pt x="4048870" y="181273"/>
                  </a:moveTo>
                  <a:lnTo>
                    <a:pt x="3936356" y="419695"/>
                  </a:lnTo>
                  <a:lnTo>
                    <a:pt x="4070748" y="419695"/>
                  </a:lnTo>
                  <a:lnTo>
                    <a:pt x="4050656" y="181273"/>
                  </a:lnTo>
                  <a:close/>
                  <a:moveTo>
                    <a:pt x="374154" y="149126"/>
                  </a:moveTo>
                  <a:cubicBezTo>
                    <a:pt x="337245" y="149126"/>
                    <a:pt x="305470" y="162595"/>
                    <a:pt x="278830" y="189533"/>
                  </a:cubicBezTo>
                  <a:cubicBezTo>
                    <a:pt x="252190" y="216470"/>
                    <a:pt x="232172" y="252338"/>
                    <a:pt x="218778" y="297135"/>
                  </a:cubicBezTo>
                  <a:cubicBezTo>
                    <a:pt x="205383" y="341933"/>
                    <a:pt x="198686" y="380107"/>
                    <a:pt x="198686" y="411659"/>
                  </a:cubicBezTo>
                  <a:cubicBezTo>
                    <a:pt x="198686" y="444996"/>
                    <a:pt x="208509" y="472678"/>
                    <a:pt x="228154" y="494705"/>
                  </a:cubicBezTo>
                  <a:cubicBezTo>
                    <a:pt x="247799" y="516731"/>
                    <a:pt x="275035" y="527745"/>
                    <a:pt x="309861" y="527745"/>
                  </a:cubicBezTo>
                  <a:cubicBezTo>
                    <a:pt x="348854" y="527745"/>
                    <a:pt x="381968" y="513011"/>
                    <a:pt x="409203" y="483543"/>
                  </a:cubicBezTo>
                  <a:cubicBezTo>
                    <a:pt x="436439" y="454075"/>
                    <a:pt x="456307" y="416942"/>
                    <a:pt x="468809" y="372145"/>
                  </a:cubicBezTo>
                  <a:cubicBezTo>
                    <a:pt x="481311" y="327347"/>
                    <a:pt x="487561" y="295424"/>
                    <a:pt x="487561" y="276374"/>
                  </a:cubicBezTo>
                  <a:cubicBezTo>
                    <a:pt x="487561" y="234404"/>
                    <a:pt x="476920" y="202704"/>
                    <a:pt x="455638" y="181273"/>
                  </a:cubicBezTo>
                  <a:cubicBezTo>
                    <a:pt x="434355" y="159841"/>
                    <a:pt x="407194" y="149126"/>
                    <a:pt x="374154" y="149126"/>
                  </a:cubicBezTo>
                  <a:close/>
                  <a:moveTo>
                    <a:pt x="1033463" y="143768"/>
                  </a:moveTo>
                  <a:lnTo>
                    <a:pt x="1005334" y="277267"/>
                  </a:lnTo>
                  <a:lnTo>
                    <a:pt x="1043732" y="277267"/>
                  </a:lnTo>
                  <a:cubicBezTo>
                    <a:pt x="1108026" y="277267"/>
                    <a:pt x="1149623" y="274290"/>
                    <a:pt x="1168525" y="268337"/>
                  </a:cubicBezTo>
                  <a:cubicBezTo>
                    <a:pt x="1187426" y="262384"/>
                    <a:pt x="1201490" y="252338"/>
                    <a:pt x="1210717" y="238199"/>
                  </a:cubicBezTo>
                  <a:cubicBezTo>
                    <a:pt x="1219944" y="224061"/>
                    <a:pt x="1224558" y="210443"/>
                    <a:pt x="1224558" y="197346"/>
                  </a:cubicBezTo>
                  <a:cubicBezTo>
                    <a:pt x="1224558" y="180677"/>
                    <a:pt x="1219051" y="167580"/>
                    <a:pt x="1208038" y="158055"/>
                  </a:cubicBezTo>
                  <a:cubicBezTo>
                    <a:pt x="1197025" y="148530"/>
                    <a:pt x="1173064" y="143768"/>
                    <a:pt x="1136154" y="143768"/>
                  </a:cubicBezTo>
                  <a:close/>
                  <a:moveTo>
                    <a:pt x="4506963" y="11162"/>
                  </a:moveTo>
                  <a:lnTo>
                    <a:pt x="4711006" y="11162"/>
                  </a:lnTo>
                  <a:lnTo>
                    <a:pt x="4604743" y="505867"/>
                  </a:lnTo>
                  <a:lnTo>
                    <a:pt x="4929337" y="505867"/>
                  </a:lnTo>
                  <a:lnTo>
                    <a:pt x="4895851" y="665708"/>
                  </a:lnTo>
                  <a:lnTo>
                    <a:pt x="4368106" y="665708"/>
                  </a:lnTo>
                  <a:close/>
                  <a:moveTo>
                    <a:pt x="3971182" y="11162"/>
                  </a:moveTo>
                  <a:lnTo>
                    <a:pt x="4186834" y="11162"/>
                  </a:lnTo>
                  <a:lnTo>
                    <a:pt x="4290864" y="665708"/>
                  </a:lnTo>
                  <a:lnTo>
                    <a:pt x="4092625" y="665708"/>
                  </a:lnTo>
                  <a:lnTo>
                    <a:pt x="4083696" y="558552"/>
                  </a:lnTo>
                  <a:lnTo>
                    <a:pt x="3870276" y="558552"/>
                  </a:lnTo>
                  <a:lnTo>
                    <a:pt x="3819377" y="665708"/>
                  </a:lnTo>
                  <a:lnTo>
                    <a:pt x="3601492" y="665708"/>
                  </a:lnTo>
                  <a:close/>
                  <a:moveTo>
                    <a:pt x="3041006" y="11162"/>
                  </a:moveTo>
                  <a:lnTo>
                    <a:pt x="3230315" y="11162"/>
                  </a:lnTo>
                  <a:lnTo>
                    <a:pt x="3391496" y="392460"/>
                  </a:lnTo>
                  <a:lnTo>
                    <a:pt x="3393282" y="392460"/>
                  </a:lnTo>
                  <a:lnTo>
                    <a:pt x="3475435" y="11162"/>
                  </a:lnTo>
                  <a:lnTo>
                    <a:pt x="3665637" y="11162"/>
                  </a:lnTo>
                  <a:lnTo>
                    <a:pt x="3524995" y="665708"/>
                  </a:lnTo>
                  <a:lnTo>
                    <a:pt x="3335685" y="665708"/>
                  </a:lnTo>
                  <a:lnTo>
                    <a:pt x="3173612" y="285303"/>
                  </a:lnTo>
                  <a:lnTo>
                    <a:pt x="3171826" y="285303"/>
                  </a:lnTo>
                  <a:lnTo>
                    <a:pt x="3090566" y="665708"/>
                  </a:lnTo>
                  <a:lnTo>
                    <a:pt x="2900363" y="665708"/>
                  </a:lnTo>
                  <a:close/>
                  <a:moveTo>
                    <a:pt x="2697957" y="11162"/>
                  </a:moveTo>
                  <a:lnTo>
                    <a:pt x="2902893" y="11162"/>
                  </a:lnTo>
                  <a:lnTo>
                    <a:pt x="2762697" y="665708"/>
                  </a:lnTo>
                  <a:lnTo>
                    <a:pt x="2557761" y="665708"/>
                  </a:lnTo>
                  <a:close/>
                  <a:moveTo>
                    <a:pt x="1583532" y="11162"/>
                  </a:moveTo>
                  <a:lnTo>
                    <a:pt x="1788468" y="11162"/>
                  </a:lnTo>
                  <a:lnTo>
                    <a:pt x="1648272" y="665708"/>
                  </a:lnTo>
                  <a:lnTo>
                    <a:pt x="1443335" y="665708"/>
                  </a:lnTo>
                  <a:close/>
                  <a:moveTo>
                    <a:pt x="858887" y="11162"/>
                  </a:moveTo>
                  <a:lnTo>
                    <a:pt x="1231255" y="11162"/>
                  </a:lnTo>
                  <a:cubicBezTo>
                    <a:pt x="1295549" y="11162"/>
                    <a:pt x="1342579" y="27980"/>
                    <a:pt x="1372344" y="61615"/>
                  </a:cubicBezTo>
                  <a:cubicBezTo>
                    <a:pt x="1402110" y="95250"/>
                    <a:pt x="1416993" y="135731"/>
                    <a:pt x="1416993" y="183059"/>
                  </a:cubicBezTo>
                  <a:cubicBezTo>
                    <a:pt x="1416993" y="234255"/>
                    <a:pt x="1401217" y="278978"/>
                    <a:pt x="1369666" y="317227"/>
                  </a:cubicBezTo>
                  <a:cubicBezTo>
                    <a:pt x="1338114" y="355476"/>
                    <a:pt x="1287662" y="379958"/>
                    <a:pt x="1218307" y="390674"/>
                  </a:cubicBezTo>
                  <a:cubicBezTo>
                    <a:pt x="1259384" y="424011"/>
                    <a:pt x="1308497" y="515689"/>
                    <a:pt x="1365647" y="665708"/>
                  </a:cubicBezTo>
                  <a:lnTo>
                    <a:pt x="1151781" y="665708"/>
                  </a:lnTo>
                  <a:cubicBezTo>
                    <a:pt x="1133922" y="618381"/>
                    <a:pt x="1112863" y="566663"/>
                    <a:pt x="1088604" y="510555"/>
                  </a:cubicBezTo>
                  <a:cubicBezTo>
                    <a:pt x="1064345" y="454447"/>
                    <a:pt x="1046113" y="421928"/>
                    <a:pt x="1033909" y="412998"/>
                  </a:cubicBezTo>
                  <a:cubicBezTo>
                    <a:pt x="1021705" y="404068"/>
                    <a:pt x="1006971" y="399603"/>
                    <a:pt x="989707" y="399603"/>
                  </a:cubicBezTo>
                  <a:lnTo>
                    <a:pt x="978992" y="399603"/>
                  </a:lnTo>
                  <a:lnTo>
                    <a:pt x="923181" y="665708"/>
                  </a:lnTo>
                  <a:lnTo>
                    <a:pt x="720031" y="665708"/>
                  </a:lnTo>
                  <a:close/>
                  <a:moveTo>
                    <a:pt x="2232869" y="0"/>
                  </a:moveTo>
                  <a:cubicBezTo>
                    <a:pt x="2387650" y="0"/>
                    <a:pt x="2481858" y="66824"/>
                    <a:pt x="2515493" y="200471"/>
                  </a:cubicBezTo>
                  <a:lnTo>
                    <a:pt x="2316361" y="222349"/>
                  </a:lnTo>
                  <a:cubicBezTo>
                    <a:pt x="2298204" y="170557"/>
                    <a:pt x="2261295" y="144661"/>
                    <a:pt x="2205633" y="144661"/>
                  </a:cubicBezTo>
                  <a:cubicBezTo>
                    <a:pt x="2151162" y="144661"/>
                    <a:pt x="2108002" y="172194"/>
                    <a:pt x="2076153" y="227260"/>
                  </a:cubicBezTo>
                  <a:cubicBezTo>
                    <a:pt x="2044304" y="282327"/>
                    <a:pt x="2028379" y="341263"/>
                    <a:pt x="2028379" y="404068"/>
                  </a:cubicBezTo>
                  <a:cubicBezTo>
                    <a:pt x="2028379" y="440382"/>
                    <a:pt x="2040211" y="470818"/>
                    <a:pt x="2063874" y="495374"/>
                  </a:cubicBezTo>
                  <a:cubicBezTo>
                    <a:pt x="2087538" y="519931"/>
                    <a:pt x="2117676" y="532209"/>
                    <a:pt x="2154287" y="532209"/>
                  </a:cubicBezTo>
                  <a:lnTo>
                    <a:pt x="2156073" y="532209"/>
                  </a:lnTo>
                  <a:cubicBezTo>
                    <a:pt x="2197745" y="532209"/>
                    <a:pt x="2234357" y="521494"/>
                    <a:pt x="2265909" y="500062"/>
                  </a:cubicBezTo>
                  <a:lnTo>
                    <a:pt x="2280643" y="429964"/>
                  </a:lnTo>
                  <a:lnTo>
                    <a:pt x="2156966" y="429964"/>
                  </a:lnTo>
                  <a:lnTo>
                    <a:pt x="2186434" y="293340"/>
                  </a:lnTo>
                  <a:lnTo>
                    <a:pt x="2491830" y="293340"/>
                  </a:lnTo>
                  <a:lnTo>
                    <a:pt x="2426197" y="600968"/>
                  </a:lnTo>
                  <a:cubicBezTo>
                    <a:pt x="2324398" y="651570"/>
                    <a:pt x="2223492" y="676870"/>
                    <a:pt x="2123480" y="676870"/>
                  </a:cubicBezTo>
                  <a:cubicBezTo>
                    <a:pt x="2033290" y="676870"/>
                    <a:pt x="1961779" y="652462"/>
                    <a:pt x="1908945" y="603647"/>
                  </a:cubicBezTo>
                  <a:cubicBezTo>
                    <a:pt x="1856110" y="554831"/>
                    <a:pt x="1829694" y="486221"/>
                    <a:pt x="1829694" y="397818"/>
                  </a:cubicBezTo>
                  <a:cubicBezTo>
                    <a:pt x="1829694" y="323999"/>
                    <a:pt x="1846511" y="256282"/>
                    <a:pt x="1880146" y="194667"/>
                  </a:cubicBezTo>
                  <a:cubicBezTo>
                    <a:pt x="1913781" y="133052"/>
                    <a:pt x="1961183" y="85204"/>
                    <a:pt x="2022351" y="51122"/>
                  </a:cubicBezTo>
                  <a:cubicBezTo>
                    <a:pt x="2083520" y="17041"/>
                    <a:pt x="2153692" y="0"/>
                    <a:pt x="2232869" y="0"/>
                  </a:cubicBezTo>
                  <a:close/>
                  <a:moveTo>
                    <a:pt x="396032" y="0"/>
                  </a:moveTo>
                  <a:cubicBezTo>
                    <a:pt x="495747" y="0"/>
                    <a:pt x="568970" y="26715"/>
                    <a:pt x="615702" y="80144"/>
                  </a:cubicBezTo>
                  <a:cubicBezTo>
                    <a:pt x="662434" y="133573"/>
                    <a:pt x="685800" y="199281"/>
                    <a:pt x="685800" y="277267"/>
                  </a:cubicBezTo>
                  <a:cubicBezTo>
                    <a:pt x="685800" y="307330"/>
                    <a:pt x="681484" y="341635"/>
                    <a:pt x="672852" y="380181"/>
                  </a:cubicBezTo>
                  <a:cubicBezTo>
                    <a:pt x="664220" y="418728"/>
                    <a:pt x="647551" y="458614"/>
                    <a:pt x="622846" y="499839"/>
                  </a:cubicBezTo>
                  <a:cubicBezTo>
                    <a:pt x="598141" y="541065"/>
                    <a:pt x="566068" y="576039"/>
                    <a:pt x="526629" y="604763"/>
                  </a:cubicBezTo>
                  <a:cubicBezTo>
                    <a:pt x="487189" y="633487"/>
                    <a:pt x="449313" y="652686"/>
                    <a:pt x="412998" y="662360"/>
                  </a:cubicBezTo>
                  <a:cubicBezTo>
                    <a:pt x="376684" y="672033"/>
                    <a:pt x="338138" y="676870"/>
                    <a:pt x="297359" y="676870"/>
                  </a:cubicBezTo>
                  <a:cubicBezTo>
                    <a:pt x="203895" y="676870"/>
                    <a:pt x="130969" y="653207"/>
                    <a:pt x="78582" y="605879"/>
                  </a:cubicBezTo>
                  <a:cubicBezTo>
                    <a:pt x="26194" y="558552"/>
                    <a:pt x="0" y="492175"/>
                    <a:pt x="0" y="406747"/>
                  </a:cubicBezTo>
                  <a:cubicBezTo>
                    <a:pt x="0" y="362099"/>
                    <a:pt x="6475" y="318567"/>
                    <a:pt x="19423" y="276151"/>
                  </a:cubicBezTo>
                  <a:cubicBezTo>
                    <a:pt x="32371" y="233735"/>
                    <a:pt x="51718" y="193700"/>
                    <a:pt x="77466" y="156046"/>
                  </a:cubicBezTo>
                  <a:cubicBezTo>
                    <a:pt x="103213" y="118393"/>
                    <a:pt x="134913" y="86841"/>
                    <a:pt x="172567" y="61392"/>
                  </a:cubicBezTo>
                  <a:cubicBezTo>
                    <a:pt x="210220" y="35942"/>
                    <a:pt x="247278" y="19348"/>
                    <a:pt x="283741" y="11609"/>
                  </a:cubicBezTo>
                  <a:cubicBezTo>
                    <a:pt x="320204" y="3869"/>
                    <a:pt x="357634" y="0"/>
                    <a:pt x="396032"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ltLang="ja-JP" sz="7200" dirty="0">
                <a:solidFill>
                  <a:schemeClr val="bg1"/>
                </a:solidFill>
                <a:latin typeface="Arial Black" panose="020B0A04020102090204" pitchFamily="34" charset="0"/>
                <a:ea typeface="小塚ゴシック Std B" panose="020B0800000000000000" pitchFamily="34" charset="-128"/>
                <a:cs typeface="Segoe UI" panose="020B0502040204020203" pitchFamily="34" charset="0"/>
              </a:endParaRPr>
            </a:p>
          </p:txBody>
        </p:sp>
      </p:grpSp>
      <p:pic>
        <p:nvPicPr>
          <p:cNvPr id="51" name="図 50">
            <a:extLst>
              <a:ext uri="{FF2B5EF4-FFF2-40B4-BE49-F238E27FC236}">
                <a16:creationId xmlns:a16="http://schemas.microsoft.com/office/drawing/2014/main" id="{D51FC6DC-4B23-4A6A-0586-AE77FDE4B9A0}"/>
              </a:ext>
            </a:extLst>
          </p:cNvPr>
          <p:cNvPicPr>
            <a:picLocks noChangeAspect="1"/>
          </p:cNvPicPr>
          <p:nvPr/>
        </p:nvPicPr>
        <p:blipFill>
          <a:blip r:embed="rId15"/>
          <a:stretch>
            <a:fillRect/>
          </a:stretch>
        </p:blipFill>
        <p:spPr>
          <a:xfrm>
            <a:off x="3500009" y="4126669"/>
            <a:ext cx="574416" cy="509563"/>
          </a:xfrm>
          <a:prstGeom prst="rect">
            <a:avLst/>
          </a:prstGeom>
        </p:spPr>
      </p:pic>
      <p:pic>
        <p:nvPicPr>
          <p:cNvPr id="52" name="図 51">
            <a:extLst>
              <a:ext uri="{FF2B5EF4-FFF2-40B4-BE49-F238E27FC236}">
                <a16:creationId xmlns:a16="http://schemas.microsoft.com/office/drawing/2014/main" id="{C90FE970-803F-6296-F6BB-CD2F6D1078FF}"/>
              </a:ext>
            </a:extLst>
          </p:cNvPr>
          <p:cNvPicPr>
            <a:picLocks noChangeAspect="1"/>
          </p:cNvPicPr>
          <p:nvPr/>
        </p:nvPicPr>
        <p:blipFill>
          <a:blip r:embed="rId15"/>
          <a:stretch>
            <a:fillRect/>
          </a:stretch>
        </p:blipFill>
        <p:spPr>
          <a:xfrm>
            <a:off x="3546806" y="7306741"/>
            <a:ext cx="545324" cy="483756"/>
          </a:xfrm>
          <a:prstGeom prst="rect">
            <a:avLst/>
          </a:prstGeom>
        </p:spPr>
      </p:pic>
      <p:pic>
        <p:nvPicPr>
          <p:cNvPr id="53" name="Picture 2">
            <a:extLst>
              <a:ext uri="{FF2B5EF4-FFF2-40B4-BE49-F238E27FC236}">
                <a16:creationId xmlns:a16="http://schemas.microsoft.com/office/drawing/2014/main" id="{117B484F-730A-9CF5-DD26-6D623402DD14}"/>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89598" y="7396975"/>
            <a:ext cx="2101391" cy="2101391"/>
          </a:xfrm>
          <a:prstGeom prst="rect">
            <a:avLst/>
          </a:prstGeom>
          <a:noFill/>
          <a:extLst>
            <a:ext uri="{909E8E84-426E-40DD-AFC4-6F175D3DCCD1}">
              <a14:hiddenFill xmlns:a14="http://schemas.microsoft.com/office/drawing/2010/main">
                <a:solidFill>
                  <a:srgbClr val="FFFFFF"/>
                </a:solidFill>
              </a14:hiddenFill>
            </a:ext>
          </a:extLst>
        </p:spPr>
      </p:pic>
      <p:grpSp>
        <p:nvGrpSpPr>
          <p:cNvPr id="54" name="グループ化 53">
            <a:extLst>
              <a:ext uri="{FF2B5EF4-FFF2-40B4-BE49-F238E27FC236}">
                <a16:creationId xmlns:a16="http://schemas.microsoft.com/office/drawing/2014/main" id="{4786238F-260C-48CB-B5C1-C312B98962F0}"/>
              </a:ext>
            </a:extLst>
          </p:cNvPr>
          <p:cNvGrpSpPr/>
          <p:nvPr/>
        </p:nvGrpSpPr>
        <p:grpSpPr>
          <a:xfrm>
            <a:off x="507714" y="9166953"/>
            <a:ext cx="1129763" cy="334675"/>
            <a:chOff x="3663256" y="1927456"/>
            <a:chExt cx="4929337" cy="1460240"/>
          </a:xfrm>
          <a:solidFill>
            <a:schemeClr val="bg1">
              <a:alpha val="86000"/>
            </a:schemeClr>
          </a:solidFill>
          <a:effectLst>
            <a:glow rad="63500">
              <a:schemeClr val="tx1">
                <a:alpha val="40000"/>
              </a:schemeClr>
            </a:glow>
          </a:effectLst>
        </p:grpSpPr>
        <p:sp>
          <p:nvSpPr>
            <p:cNvPr id="55" name="テキスト ボックス 54">
              <a:extLst>
                <a:ext uri="{FF2B5EF4-FFF2-40B4-BE49-F238E27FC236}">
                  <a16:creationId xmlns:a16="http://schemas.microsoft.com/office/drawing/2014/main" id="{89FF9F55-F5BF-4361-9CB1-E08B8B000BD7}"/>
                </a:ext>
              </a:extLst>
            </p:cNvPr>
            <p:cNvSpPr txBox="1"/>
            <p:nvPr/>
          </p:nvSpPr>
          <p:spPr>
            <a:xfrm>
              <a:off x="3698570" y="1927456"/>
              <a:ext cx="4380756" cy="654546"/>
            </a:xfrm>
            <a:custGeom>
              <a:avLst/>
              <a:gdLst/>
              <a:ahLst/>
              <a:cxnLst/>
              <a:rect l="l" t="t" r="r" b="b"/>
              <a:pathLst>
                <a:path w="4380756" h="654546">
                  <a:moveTo>
                    <a:pt x="447378" y="170111"/>
                  </a:moveTo>
                  <a:lnTo>
                    <a:pt x="334863" y="408533"/>
                  </a:lnTo>
                  <a:lnTo>
                    <a:pt x="469255" y="408533"/>
                  </a:lnTo>
                  <a:lnTo>
                    <a:pt x="449164" y="170111"/>
                  </a:lnTo>
                  <a:close/>
                  <a:moveTo>
                    <a:pt x="4010174" y="144214"/>
                  </a:moveTo>
                  <a:lnTo>
                    <a:pt x="3934272" y="509885"/>
                  </a:lnTo>
                  <a:lnTo>
                    <a:pt x="4017765" y="509885"/>
                  </a:lnTo>
                  <a:cubicBezTo>
                    <a:pt x="4073129" y="509885"/>
                    <a:pt x="4114354" y="481310"/>
                    <a:pt x="4141441" y="424160"/>
                  </a:cubicBezTo>
                  <a:cubicBezTo>
                    <a:pt x="4168527" y="367010"/>
                    <a:pt x="4182071" y="310009"/>
                    <a:pt x="4182071" y="253157"/>
                  </a:cubicBezTo>
                  <a:cubicBezTo>
                    <a:pt x="4182071" y="219521"/>
                    <a:pt x="4174257" y="192956"/>
                    <a:pt x="4158630" y="173459"/>
                  </a:cubicBezTo>
                  <a:cubicBezTo>
                    <a:pt x="4143003" y="153963"/>
                    <a:pt x="4114949" y="144214"/>
                    <a:pt x="4074468" y="144214"/>
                  </a:cubicBezTo>
                  <a:close/>
                  <a:moveTo>
                    <a:pt x="1739503" y="129480"/>
                  </a:moveTo>
                  <a:lnTo>
                    <a:pt x="1705571" y="283518"/>
                  </a:lnTo>
                  <a:lnTo>
                    <a:pt x="1773882" y="283518"/>
                  </a:lnTo>
                  <a:cubicBezTo>
                    <a:pt x="1805732" y="283518"/>
                    <a:pt x="1831851" y="274141"/>
                    <a:pt x="1852240" y="255389"/>
                  </a:cubicBezTo>
                  <a:cubicBezTo>
                    <a:pt x="1872630" y="236637"/>
                    <a:pt x="1882825" y="214312"/>
                    <a:pt x="1882825" y="188416"/>
                  </a:cubicBezTo>
                  <a:cubicBezTo>
                    <a:pt x="1882825" y="149126"/>
                    <a:pt x="1861542" y="129480"/>
                    <a:pt x="1818978" y="129480"/>
                  </a:cubicBezTo>
                  <a:close/>
                  <a:moveTo>
                    <a:pt x="1082278" y="129480"/>
                  </a:moveTo>
                  <a:lnTo>
                    <a:pt x="1048346" y="283518"/>
                  </a:lnTo>
                  <a:lnTo>
                    <a:pt x="1116657" y="283518"/>
                  </a:lnTo>
                  <a:cubicBezTo>
                    <a:pt x="1148507" y="283518"/>
                    <a:pt x="1174626" y="274141"/>
                    <a:pt x="1195016" y="255389"/>
                  </a:cubicBezTo>
                  <a:cubicBezTo>
                    <a:pt x="1215405" y="236637"/>
                    <a:pt x="1225600" y="214312"/>
                    <a:pt x="1225600" y="188416"/>
                  </a:cubicBezTo>
                  <a:cubicBezTo>
                    <a:pt x="1225600" y="149126"/>
                    <a:pt x="1204318" y="129480"/>
                    <a:pt x="1161753" y="129480"/>
                  </a:cubicBezTo>
                  <a:close/>
                  <a:moveTo>
                    <a:pt x="3837385" y="0"/>
                  </a:moveTo>
                  <a:lnTo>
                    <a:pt x="4106168" y="0"/>
                  </a:lnTo>
                  <a:cubicBezTo>
                    <a:pt x="4201716" y="0"/>
                    <a:pt x="4271368" y="25301"/>
                    <a:pt x="4315123" y="75902"/>
                  </a:cubicBezTo>
                  <a:cubicBezTo>
                    <a:pt x="4358879" y="126504"/>
                    <a:pt x="4380756" y="192584"/>
                    <a:pt x="4380756" y="274141"/>
                  </a:cubicBezTo>
                  <a:cubicBezTo>
                    <a:pt x="4380756" y="352425"/>
                    <a:pt x="4362004" y="424755"/>
                    <a:pt x="4324499" y="491133"/>
                  </a:cubicBezTo>
                  <a:cubicBezTo>
                    <a:pt x="4286995" y="557510"/>
                    <a:pt x="4242644" y="601340"/>
                    <a:pt x="4191447" y="622623"/>
                  </a:cubicBezTo>
                  <a:cubicBezTo>
                    <a:pt x="4140250" y="643905"/>
                    <a:pt x="4091434" y="654546"/>
                    <a:pt x="4045000" y="654546"/>
                  </a:cubicBezTo>
                  <a:lnTo>
                    <a:pt x="3700314" y="654546"/>
                  </a:lnTo>
                  <a:close/>
                  <a:moveTo>
                    <a:pt x="3181946" y="0"/>
                  </a:moveTo>
                  <a:lnTo>
                    <a:pt x="3716834" y="0"/>
                  </a:lnTo>
                  <a:lnTo>
                    <a:pt x="3686920" y="140643"/>
                  </a:lnTo>
                  <a:lnTo>
                    <a:pt x="3354735" y="140643"/>
                  </a:lnTo>
                  <a:lnTo>
                    <a:pt x="3332858" y="244673"/>
                  </a:lnTo>
                  <a:lnTo>
                    <a:pt x="3652987" y="244673"/>
                  </a:lnTo>
                  <a:lnTo>
                    <a:pt x="3623519" y="377279"/>
                  </a:lnTo>
                  <a:lnTo>
                    <a:pt x="3303836" y="377279"/>
                  </a:lnTo>
                  <a:lnTo>
                    <a:pt x="3276154" y="505420"/>
                  </a:lnTo>
                  <a:lnTo>
                    <a:pt x="3636467" y="505420"/>
                  </a:lnTo>
                  <a:lnTo>
                    <a:pt x="3604320" y="654546"/>
                  </a:lnTo>
                  <a:lnTo>
                    <a:pt x="3042196" y="654546"/>
                  </a:lnTo>
                  <a:close/>
                  <a:moveTo>
                    <a:pt x="2839790" y="0"/>
                  </a:moveTo>
                  <a:lnTo>
                    <a:pt x="3044726" y="0"/>
                  </a:lnTo>
                  <a:lnTo>
                    <a:pt x="2904530" y="654546"/>
                  </a:lnTo>
                  <a:lnTo>
                    <a:pt x="2699594" y="654546"/>
                  </a:lnTo>
                  <a:close/>
                  <a:moveTo>
                    <a:pt x="2219920" y="0"/>
                  </a:moveTo>
                  <a:lnTo>
                    <a:pt x="2423964" y="0"/>
                  </a:lnTo>
                  <a:lnTo>
                    <a:pt x="2317701" y="494705"/>
                  </a:lnTo>
                  <a:lnTo>
                    <a:pt x="2642295" y="494705"/>
                  </a:lnTo>
                  <a:lnTo>
                    <a:pt x="2608808" y="654546"/>
                  </a:lnTo>
                  <a:lnTo>
                    <a:pt x="2081064" y="654546"/>
                  </a:lnTo>
                  <a:close/>
                  <a:moveTo>
                    <a:pt x="1563588" y="0"/>
                  </a:moveTo>
                  <a:lnTo>
                    <a:pt x="1860947" y="0"/>
                  </a:lnTo>
                  <a:cubicBezTo>
                    <a:pt x="1916906" y="0"/>
                    <a:pt x="1959099" y="6623"/>
                    <a:pt x="1987526" y="19869"/>
                  </a:cubicBezTo>
                  <a:cubicBezTo>
                    <a:pt x="2015952" y="33114"/>
                    <a:pt x="2037606" y="52760"/>
                    <a:pt x="2052489" y="78804"/>
                  </a:cubicBezTo>
                  <a:cubicBezTo>
                    <a:pt x="2067372" y="104849"/>
                    <a:pt x="2074813" y="136773"/>
                    <a:pt x="2074813" y="174575"/>
                  </a:cubicBezTo>
                  <a:cubicBezTo>
                    <a:pt x="2074813" y="223689"/>
                    <a:pt x="2061493" y="267370"/>
                    <a:pt x="2034853" y="305619"/>
                  </a:cubicBezTo>
                  <a:cubicBezTo>
                    <a:pt x="2008212" y="343867"/>
                    <a:pt x="1974726" y="371326"/>
                    <a:pt x="1934394" y="387995"/>
                  </a:cubicBezTo>
                  <a:cubicBezTo>
                    <a:pt x="1894061" y="404664"/>
                    <a:pt x="1838176" y="412998"/>
                    <a:pt x="1766739" y="412998"/>
                  </a:cubicBezTo>
                  <a:lnTo>
                    <a:pt x="1676995" y="412998"/>
                  </a:lnTo>
                  <a:lnTo>
                    <a:pt x="1626096" y="654546"/>
                  </a:lnTo>
                  <a:lnTo>
                    <a:pt x="1422053" y="654546"/>
                  </a:lnTo>
                  <a:close/>
                  <a:moveTo>
                    <a:pt x="906364" y="0"/>
                  </a:moveTo>
                  <a:lnTo>
                    <a:pt x="1203722" y="0"/>
                  </a:lnTo>
                  <a:cubicBezTo>
                    <a:pt x="1259682" y="0"/>
                    <a:pt x="1301874" y="6623"/>
                    <a:pt x="1330300" y="19869"/>
                  </a:cubicBezTo>
                  <a:cubicBezTo>
                    <a:pt x="1358726" y="33114"/>
                    <a:pt x="1380381" y="52760"/>
                    <a:pt x="1395264" y="78804"/>
                  </a:cubicBezTo>
                  <a:cubicBezTo>
                    <a:pt x="1410147" y="104849"/>
                    <a:pt x="1417588" y="136773"/>
                    <a:pt x="1417588" y="174575"/>
                  </a:cubicBezTo>
                  <a:cubicBezTo>
                    <a:pt x="1417588" y="223689"/>
                    <a:pt x="1404268" y="267370"/>
                    <a:pt x="1377628" y="305619"/>
                  </a:cubicBezTo>
                  <a:cubicBezTo>
                    <a:pt x="1350987" y="343867"/>
                    <a:pt x="1317501" y="371326"/>
                    <a:pt x="1277169" y="387995"/>
                  </a:cubicBezTo>
                  <a:cubicBezTo>
                    <a:pt x="1236836" y="404664"/>
                    <a:pt x="1180952" y="412998"/>
                    <a:pt x="1109514" y="412998"/>
                  </a:cubicBezTo>
                  <a:lnTo>
                    <a:pt x="1019771" y="412998"/>
                  </a:lnTo>
                  <a:lnTo>
                    <a:pt x="968871" y="654546"/>
                  </a:lnTo>
                  <a:lnTo>
                    <a:pt x="764828" y="654546"/>
                  </a:lnTo>
                  <a:close/>
                  <a:moveTo>
                    <a:pt x="369689" y="0"/>
                  </a:moveTo>
                  <a:lnTo>
                    <a:pt x="585341" y="0"/>
                  </a:lnTo>
                  <a:lnTo>
                    <a:pt x="689372" y="654546"/>
                  </a:lnTo>
                  <a:lnTo>
                    <a:pt x="491133" y="654546"/>
                  </a:lnTo>
                  <a:lnTo>
                    <a:pt x="482203" y="547390"/>
                  </a:lnTo>
                  <a:lnTo>
                    <a:pt x="268784" y="547390"/>
                  </a:lnTo>
                  <a:lnTo>
                    <a:pt x="217885" y="654546"/>
                  </a:lnTo>
                  <a:lnTo>
                    <a:pt x="0" y="654546"/>
                  </a:ln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ltLang="ja-JP" sz="7200" dirty="0">
                <a:solidFill>
                  <a:schemeClr val="bg1"/>
                </a:solidFill>
                <a:latin typeface="Arial Black" panose="020B0A04020102090204" pitchFamily="34" charset="0"/>
                <a:ea typeface="小塚ゴシック Std B" panose="020B0800000000000000" pitchFamily="34" charset="-128"/>
                <a:cs typeface="Segoe UI" panose="020B0502040204020203" pitchFamily="34" charset="0"/>
              </a:endParaRPr>
            </a:p>
          </p:txBody>
        </p:sp>
        <p:sp>
          <p:nvSpPr>
            <p:cNvPr id="56" name="テキスト ボックス 55">
              <a:extLst>
                <a:ext uri="{FF2B5EF4-FFF2-40B4-BE49-F238E27FC236}">
                  <a16:creationId xmlns:a16="http://schemas.microsoft.com/office/drawing/2014/main" id="{B4772D97-1D95-446D-AF8B-31BF65FC97AA}"/>
                </a:ext>
              </a:extLst>
            </p:cNvPr>
            <p:cNvSpPr txBox="1"/>
            <p:nvPr/>
          </p:nvSpPr>
          <p:spPr>
            <a:xfrm>
              <a:off x="3663256" y="2710826"/>
              <a:ext cx="4929337" cy="676870"/>
            </a:xfrm>
            <a:custGeom>
              <a:avLst/>
              <a:gdLst/>
              <a:ahLst/>
              <a:cxnLst/>
              <a:rect l="l" t="t" r="r" b="b"/>
              <a:pathLst>
                <a:path w="4929337" h="676870">
                  <a:moveTo>
                    <a:pt x="4048870" y="181273"/>
                  </a:moveTo>
                  <a:lnTo>
                    <a:pt x="3936356" y="419695"/>
                  </a:lnTo>
                  <a:lnTo>
                    <a:pt x="4070748" y="419695"/>
                  </a:lnTo>
                  <a:lnTo>
                    <a:pt x="4050656" y="181273"/>
                  </a:lnTo>
                  <a:close/>
                  <a:moveTo>
                    <a:pt x="374154" y="149126"/>
                  </a:moveTo>
                  <a:cubicBezTo>
                    <a:pt x="337245" y="149126"/>
                    <a:pt x="305470" y="162595"/>
                    <a:pt x="278830" y="189533"/>
                  </a:cubicBezTo>
                  <a:cubicBezTo>
                    <a:pt x="252190" y="216470"/>
                    <a:pt x="232172" y="252338"/>
                    <a:pt x="218778" y="297135"/>
                  </a:cubicBezTo>
                  <a:cubicBezTo>
                    <a:pt x="205383" y="341933"/>
                    <a:pt x="198686" y="380107"/>
                    <a:pt x="198686" y="411659"/>
                  </a:cubicBezTo>
                  <a:cubicBezTo>
                    <a:pt x="198686" y="444996"/>
                    <a:pt x="208509" y="472678"/>
                    <a:pt x="228154" y="494705"/>
                  </a:cubicBezTo>
                  <a:cubicBezTo>
                    <a:pt x="247799" y="516731"/>
                    <a:pt x="275035" y="527745"/>
                    <a:pt x="309861" y="527745"/>
                  </a:cubicBezTo>
                  <a:cubicBezTo>
                    <a:pt x="348854" y="527745"/>
                    <a:pt x="381968" y="513011"/>
                    <a:pt x="409203" y="483543"/>
                  </a:cubicBezTo>
                  <a:cubicBezTo>
                    <a:pt x="436439" y="454075"/>
                    <a:pt x="456307" y="416942"/>
                    <a:pt x="468809" y="372145"/>
                  </a:cubicBezTo>
                  <a:cubicBezTo>
                    <a:pt x="481311" y="327347"/>
                    <a:pt x="487561" y="295424"/>
                    <a:pt x="487561" y="276374"/>
                  </a:cubicBezTo>
                  <a:cubicBezTo>
                    <a:pt x="487561" y="234404"/>
                    <a:pt x="476920" y="202704"/>
                    <a:pt x="455638" y="181273"/>
                  </a:cubicBezTo>
                  <a:cubicBezTo>
                    <a:pt x="434355" y="159841"/>
                    <a:pt x="407194" y="149126"/>
                    <a:pt x="374154" y="149126"/>
                  </a:cubicBezTo>
                  <a:close/>
                  <a:moveTo>
                    <a:pt x="1033463" y="143768"/>
                  </a:moveTo>
                  <a:lnTo>
                    <a:pt x="1005334" y="277267"/>
                  </a:lnTo>
                  <a:lnTo>
                    <a:pt x="1043732" y="277267"/>
                  </a:lnTo>
                  <a:cubicBezTo>
                    <a:pt x="1108026" y="277267"/>
                    <a:pt x="1149623" y="274290"/>
                    <a:pt x="1168525" y="268337"/>
                  </a:cubicBezTo>
                  <a:cubicBezTo>
                    <a:pt x="1187426" y="262384"/>
                    <a:pt x="1201490" y="252338"/>
                    <a:pt x="1210717" y="238199"/>
                  </a:cubicBezTo>
                  <a:cubicBezTo>
                    <a:pt x="1219944" y="224061"/>
                    <a:pt x="1224558" y="210443"/>
                    <a:pt x="1224558" y="197346"/>
                  </a:cubicBezTo>
                  <a:cubicBezTo>
                    <a:pt x="1224558" y="180677"/>
                    <a:pt x="1219051" y="167580"/>
                    <a:pt x="1208038" y="158055"/>
                  </a:cubicBezTo>
                  <a:cubicBezTo>
                    <a:pt x="1197025" y="148530"/>
                    <a:pt x="1173064" y="143768"/>
                    <a:pt x="1136154" y="143768"/>
                  </a:cubicBezTo>
                  <a:close/>
                  <a:moveTo>
                    <a:pt x="4506963" y="11162"/>
                  </a:moveTo>
                  <a:lnTo>
                    <a:pt x="4711006" y="11162"/>
                  </a:lnTo>
                  <a:lnTo>
                    <a:pt x="4604743" y="505867"/>
                  </a:lnTo>
                  <a:lnTo>
                    <a:pt x="4929337" y="505867"/>
                  </a:lnTo>
                  <a:lnTo>
                    <a:pt x="4895851" y="665708"/>
                  </a:lnTo>
                  <a:lnTo>
                    <a:pt x="4368106" y="665708"/>
                  </a:lnTo>
                  <a:close/>
                  <a:moveTo>
                    <a:pt x="3971182" y="11162"/>
                  </a:moveTo>
                  <a:lnTo>
                    <a:pt x="4186834" y="11162"/>
                  </a:lnTo>
                  <a:lnTo>
                    <a:pt x="4290864" y="665708"/>
                  </a:lnTo>
                  <a:lnTo>
                    <a:pt x="4092625" y="665708"/>
                  </a:lnTo>
                  <a:lnTo>
                    <a:pt x="4083696" y="558552"/>
                  </a:lnTo>
                  <a:lnTo>
                    <a:pt x="3870276" y="558552"/>
                  </a:lnTo>
                  <a:lnTo>
                    <a:pt x="3819377" y="665708"/>
                  </a:lnTo>
                  <a:lnTo>
                    <a:pt x="3601492" y="665708"/>
                  </a:lnTo>
                  <a:close/>
                  <a:moveTo>
                    <a:pt x="3041006" y="11162"/>
                  </a:moveTo>
                  <a:lnTo>
                    <a:pt x="3230315" y="11162"/>
                  </a:lnTo>
                  <a:lnTo>
                    <a:pt x="3391496" y="392460"/>
                  </a:lnTo>
                  <a:lnTo>
                    <a:pt x="3393282" y="392460"/>
                  </a:lnTo>
                  <a:lnTo>
                    <a:pt x="3475435" y="11162"/>
                  </a:lnTo>
                  <a:lnTo>
                    <a:pt x="3665637" y="11162"/>
                  </a:lnTo>
                  <a:lnTo>
                    <a:pt x="3524995" y="665708"/>
                  </a:lnTo>
                  <a:lnTo>
                    <a:pt x="3335685" y="665708"/>
                  </a:lnTo>
                  <a:lnTo>
                    <a:pt x="3173612" y="285303"/>
                  </a:lnTo>
                  <a:lnTo>
                    <a:pt x="3171826" y="285303"/>
                  </a:lnTo>
                  <a:lnTo>
                    <a:pt x="3090566" y="665708"/>
                  </a:lnTo>
                  <a:lnTo>
                    <a:pt x="2900363" y="665708"/>
                  </a:lnTo>
                  <a:close/>
                  <a:moveTo>
                    <a:pt x="2697957" y="11162"/>
                  </a:moveTo>
                  <a:lnTo>
                    <a:pt x="2902893" y="11162"/>
                  </a:lnTo>
                  <a:lnTo>
                    <a:pt x="2762697" y="665708"/>
                  </a:lnTo>
                  <a:lnTo>
                    <a:pt x="2557761" y="665708"/>
                  </a:lnTo>
                  <a:close/>
                  <a:moveTo>
                    <a:pt x="1583532" y="11162"/>
                  </a:moveTo>
                  <a:lnTo>
                    <a:pt x="1788468" y="11162"/>
                  </a:lnTo>
                  <a:lnTo>
                    <a:pt x="1648272" y="665708"/>
                  </a:lnTo>
                  <a:lnTo>
                    <a:pt x="1443335" y="665708"/>
                  </a:lnTo>
                  <a:close/>
                  <a:moveTo>
                    <a:pt x="858887" y="11162"/>
                  </a:moveTo>
                  <a:lnTo>
                    <a:pt x="1231255" y="11162"/>
                  </a:lnTo>
                  <a:cubicBezTo>
                    <a:pt x="1295549" y="11162"/>
                    <a:pt x="1342579" y="27980"/>
                    <a:pt x="1372344" y="61615"/>
                  </a:cubicBezTo>
                  <a:cubicBezTo>
                    <a:pt x="1402110" y="95250"/>
                    <a:pt x="1416993" y="135731"/>
                    <a:pt x="1416993" y="183059"/>
                  </a:cubicBezTo>
                  <a:cubicBezTo>
                    <a:pt x="1416993" y="234255"/>
                    <a:pt x="1401217" y="278978"/>
                    <a:pt x="1369666" y="317227"/>
                  </a:cubicBezTo>
                  <a:cubicBezTo>
                    <a:pt x="1338114" y="355476"/>
                    <a:pt x="1287662" y="379958"/>
                    <a:pt x="1218307" y="390674"/>
                  </a:cubicBezTo>
                  <a:cubicBezTo>
                    <a:pt x="1259384" y="424011"/>
                    <a:pt x="1308497" y="515689"/>
                    <a:pt x="1365647" y="665708"/>
                  </a:cubicBezTo>
                  <a:lnTo>
                    <a:pt x="1151781" y="665708"/>
                  </a:lnTo>
                  <a:cubicBezTo>
                    <a:pt x="1133922" y="618381"/>
                    <a:pt x="1112863" y="566663"/>
                    <a:pt x="1088604" y="510555"/>
                  </a:cubicBezTo>
                  <a:cubicBezTo>
                    <a:pt x="1064345" y="454447"/>
                    <a:pt x="1046113" y="421928"/>
                    <a:pt x="1033909" y="412998"/>
                  </a:cubicBezTo>
                  <a:cubicBezTo>
                    <a:pt x="1021705" y="404068"/>
                    <a:pt x="1006971" y="399603"/>
                    <a:pt x="989707" y="399603"/>
                  </a:cubicBezTo>
                  <a:lnTo>
                    <a:pt x="978992" y="399603"/>
                  </a:lnTo>
                  <a:lnTo>
                    <a:pt x="923181" y="665708"/>
                  </a:lnTo>
                  <a:lnTo>
                    <a:pt x="720031" y="665708"/>
                  </a:lnTo>
                  <a:close/>
                  <a:moveTo>
                    <a:pt x="2232869" y="0"/>
                  </a:moveTo>
                  <a:cubicBezTo>
                    <a:pt x="2387650" y="0"/>
                    <a:pt x="2481858" y="66824"/>
                    <a:pt x="2515493" y="200471"/>
                  </a:cubicBezTo>
                  <a:lnTo>
                    <a:pt x="2316361" y="222349"/>
                  </a:lnTo>
                  <a:cubicBezTo>
                    <a:pt x="2298204" y="170557"/>
                    <a:pt x="2261295" y="144661"/>
                    <a:pt x="2205633" y="144661"/>
                  </a:cubicBezTo>
                  <a:cubicBezTo>
                    <a:pt x="2151162" y="144661"/>
                    <a:pt x="2108002" y="172194"/>
                    <a:pt x="2076153" y="227260"/>
                  </a:cubicBezTo>
                  <a:cubicBezTo>
                    <a:pt x="2044304" y="282327"/>
                    <a:pt x="2028379" y="341263"/>
                    <a:pt x="2028379" y="404068"/>
                  </a:cubicBezTo>
                  <a:cubicBezTo>
                    <a:pt x="2028379" y="440382"/>
                    <a:pt x="2040211" y="470818"/>
                    <a:pt x="2063874" y="495374"/>
                  </a:cubicBezTo>
                  <a:cubicBezTo>
                    <a:pt x="2087538" y="519931"/>
                    <a:pt x="2117676" y="532209"/>
                    <a:pt x="2154287" y="532209"/>
                  </a:cubicBezTo>
                  <a:lnTo>
                    <a:pt x="2156073" y="532209"/>
                  </a:lnTo>
                  <a:cubicBezTo>
                    <a:pt x="2197745" y="532209"/>
                    <a:pt x="2234357" y="521494"/>
                    <a:pt x="2265909" y="500062"/>
                  </a:cubicBezTo>
                  <a:lnTo>
                    <a:pt x="2280643" y="429964"/>
                  </a:lnTo>
                  <a:lnTo>
                    <a:pt x="2156966" y="429964"/>
                  </a:lnTo>
                  <a:lnTo>
                    <a:pt x="2186434" y="293340"/>
                  </a:lnTo>
                  <a:lnTo>
                    <a:pt x="2491830" y="293340"/>
                  </a:lnTo>
                  <a:lnTo>
                    <a:pt x="2426197" y="600968"/>
                  </a:lnTo>
                  <a:cubicBezTo>
                    <a:pt x="2324398" y="651570"/>
                    <a:pt x="2223492" y="676870"/>
                    <a:pt x="2123480" y="676870"/>
                  </a:cubicBezTo>
                  <a:cubicBezTo>
                    <a:pt x="2033290" y="676870"/>
                    <a:pt x="1961779" y="652462"/>
                    <a:pt x="1908945" y="603647"/>
                  </a:cubicBezTo>
                  <a:cubicBezTo>
                    <a:pt x="1856110" y="554831"/>
                    <a:pt x="1829694" y="486221"/>
                    <a:pt x="1829694" y="397818"/>
                  </a:cubicBezTo>
                  <a:cubicBezTo>
                    <a:pt x="1829694" y="323999"/>
                    <a:pt x="1846511" y="256282"/>
                    <a:pt x="1880146" y="194667"/>
                  </a:cubicBezTo>
                  <a:cubicBezTo>
                    <a:pt x="1913781" y="133052"/>
                    <a:pt x="1961183" y="85204"/>
                    <a:pt x="2022351" y="51122"/>
                  </a:cubicBezTo>
                  <a:cubicBezTo>
                    <a:pt x="2083520" y="17041"/>
                    <a:pt x="2153692" y="0"/>
                    <a:pt x="2232869" y="0"/>
                  </a:cubicBezTo>
                  <a:close/>
                  <a:moveTo>
                    <a:pt x="396032" y="0"/>
                  </a:moveTo>
                  <a:cubicBezTo>
                    <a:pt x="495747" y="0"/>
                    <a:pt x="568970" y="26715"/>
                    <a:pt x="615702" y="80144"/>
                  </a:cubicBezTo>
                  <a:cubicBezTo>
                    <a:pt x="662434" y="133573"/>
                    <a:pt x="685800" y="199281"/>
                    <a:pt x="685800" y="277267"/>
                  </a:cubicBezTo>
                  <a:cubicBezTo>
                    <a:pt x="685800" y="307330"/>
                    <a:pt x="681484" y="341635"/>
                    <a:pt x="672852" y="380181"/>
                  </a:cubicBezTo>
                  <a:cubicBezTo>
                    <a:pt x="664220" y="418728"/>
                    <a:pt x="647551" y="458614"/>
                    <a:pt x="622846" y="499839"/>
                  </a:cubicBezTo>
                  <a:cubicBezTo>
                    <a:pt x="598141" y="541065"/>
                    <a:pt x="566068" y="576039"/>
                    <a:pt x="526629" y="604763"/>
                  </a:cubicBezTo>
                  <a:cubicBezTo>
                    <a:pt x="487189" y="633487"/>
                    <a:pt x="449313" y="652686"/>
                    <a:pt x="412998" y="662360"/>
                  </a:cubicBezTo>
                  <a:cubicBezTo>
                    <a:pt x="376684" y="672033"/>
                    <a:pt x="338138" y="676870"/>
                    <a:pt x="297359" y="676870"/>
                  </a:cubicBezTo>
                  <a:cubicBezTo>
                    <a:pt x="203895" y="676870"/>
                    <a:pt x="130969" y="653207"/>
                    <a:pt x="78582" y="605879"/>
                  </a:cubicBezTo>
                  <a:cubicBezTo>
                    <a:pt x="26194" y="558552"/>
                    <a:pt x="0" y="492175"/>
                    <a:pt x="0" y="406747"/>
                  </a:cubicBezTo>
                  <a:cubicBezTo>
                    <a:pt x="0" y="362099"/>
                    <a:pt x="6475" y="318567"/>
                    <a:pt x="19423" y="276151"/>
                  </a:cubicBezTo>
                  <a:cubicBezTo>
                    <a:pt x="32371" y="233735"/>
                    <a:pt x="51718" y="193700"/>
                    <a:pt x="77466" y="156046"/>
                  </a:cubicBezTo>
                  <a:cubicBezTo>
                    <a:pt x="103213" y="118393"/>
                    <a:pt x="134913" y="86841"/>
                    <a:pt x="172567" y="61392"/>
                  </a:cubicBezTo>
                  <a:cubicBezTo>
                    <a:pt x="210220" y="35942"/>
                    <a:pt x="247278" y="19348"/>
                    <a:pt x="283741" y="11609"/>
                  </a:cubicBezTo>
                  <a:cubicBezTo>
                    <a:pt x="320204" y="3869"/>
                    <a:pt x="357634" y="0"/>
                    <a:pt x="396032"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ltLang="ja-JP" sz="7200" dirty="0">
                <a:solidFill>
                  <a:schemeClr val="bg1"/>
                </a:solidFill>
                <a:latin typeface="Arial Black" panose="020B0A04020102090204" pitchFamily="34" charset="0"/>
                <a:ea typeface="小塚ゴシック Std B" panose="020B0800000000000000" pitchFamily="34" charset="-128"/>
                <a:cs typeface="Segoe UI" panose="020B0502040204020203" pitchFamily="34" charset="0"/>
              </a:endParaRPr>
            </a:p>
          </p:txBody>
        </p:sp>
      </p:grpSp>
      <p:sp>
        <p:nvSpPr>
          <p:cNvPr id="57" name="テキスト ボックス 56">
            <a:extLst>
              <a:ext uri="{FF2B5EF4-FFF2-40B4-BE49-F238E27FC236}">
                <a16:creationId xmlns:a16="http://schemas.microsoft.com/office/drawing/2014/main" id="{01E73FB6-7411-07DF-0B07-8B66175AE89C}"/>
              </a:ext>
            </a:extLst>
          </p:cNvPr>
          <p:cNvSpPr txBox="1"/>
          <p:nvPr/>
        </p:nvSpPr>
        <p:spPr>
          <a:xfrm>
            <a:off x="3467438" y="7919989"/>
            <a:ext cx="3408507" cy="1200329"/>
          </a:xfrm>
          <a:prstGeom prst="rect">
            <a:avLst/>
          </a:prstGeom>
          <a:noFill/>
          <a:ln>
            <a:noFill/>
          </a:ln>
        </p:spPr>
        <p:txBody>
          <a:bodyPr wrap="square" rtlCol="0">
            <a:spAutoFit/>
          </a:bodyPr>
          <a:lstStyle/>
          <a:p>
            <a:r>
              <a:rPr lang="ja-JP" altLang="en-US" sz="800" b="1" dirty="0">
                <a:latin typeface="游ゴシック" panose="020B0400000000000000" pitchFamily="50" charset="-128"/>
                <a:ea typeface="游ゴシック" panose="020B0400000000000000" pitchFamily="50" charset="-128"/>
                <a:cs typeface="Segoe UI" panose="020B0502040204020203" pitchFamily="34" charset="0"/>
              </a:rPr>
              <a:t>■ </a:t>
            </a:r>
            <a:r>
              <a:rPr lang="en-US" altLang="ja-JP" sz="800" b="1" dirty="0">
                <a:latin typeface="游ゴシック" panose="020B0400000000000000" pitchFamily="50" charset="-128"/>
                <a:ea typeface="游ゴシック" panose="020B0400000000000000" pitchFamily="50" charset="-128"/>
                <a:cs typeface="Segoe UI" panose="020B0502040204020203" pitchFamily="34" charset="0"/>
              </a:rPr>
              <a:t>CPU</a:t>
            </a:r>
            <a:r>
              <a:rPr lang="ja-JP" altLang="en-US" sz="800" b="1" dirty="0">
                <a:latin typeface="游ゴシック" panose="020B0400000000000000" pitchFamily="50" charset="-128"/>
                <a:ea typeface="游ゴシック" panose="020B0400000000000000" pitchFamily="50" charset="-128"/>
                <a:cs typeface="Segoe UI" panose="020B0502040204020203" pitchFamily="34" charset="0"/>
              </a:rPr>
              <a:t>：</a:t>
            </a:r>
            <a:r>
              <a:rPr lang="en-US" altLang="ja-JP" sz="800" b="1" dirty="0">
                <a:latin typeface="游ゴシック" panose="020B0400000000000000" pitchFamily="50" charset="-128"/>
                <a:ea typeface="游ゴシック" panose="020B0400000000000000" pitchFamily="50" charset="-128"/>
                <a:cs typeface="Segoe UI" panose="020B0502040204020203" pitchFamily="34" charset="0"/>
              </a:rPr>
              <a:t>AMD Ryzen </a:t>
            </a:r>
            <a:r>
              <a:rPr lang="en-US" altLang="ja-JP" sz="800" b="1" dirty="0" err="1">
                <a:latin typeface="游ゴシック" panose="020B0400000000000000" pitchFamily="50" charset="-128"/>
                <a:ea typeface="游ゴシック" panose="020B0400000000000000" pitchFamily="50" charset="-128"/>
                <a:cs typeface="Segoe UI" panose="020B0502040204020203" pitchFamily="34" charset="0"/>
              </a:rPr>
              <a:t>Threadripper</a:t>
            </a:r>
            <a:r>
              <a:rPr lang="en-US" altLang="ja-JP" sz="800" b="1" dirty="0">
                <a:latin typeface="游ゴシック" panose="020B0400000000000000" pitchFamily="50" charset="-128"/>
                <a:ea typeface="游ゴシック" panose="020B0400000000000000" pitchFamily="50" charset="-128"/>
                <a:cs typeface="Segoe UI" panose="020B0502040204020203" pitchFamily="34" charset="0"/>
              </a:rPr>
              <a:t> 9960X(4.2GHz/24</a:t>
            </a:r>
            <a:r>
              <a:rPr lang="ja-JP" altLang="en-US" sz="800" b="1" dirty="0">
                <a:latin typeface="游ゴシック" panose="020B0400000000000000" pitchFamily="50" charset="-128"/>
                <a:ea typeface="游ゴシック" panose="020B0400000000000000" pitchFamily="50" charset="-128"/>
                <a:cs typeface="Segoe UI" panose="020B0502040204020203" pitchFamily="34" charset="0"/>
              </a:rPr>
              <a:t>コア</a:t>
            </a:r>
            <a:r>
              <a:rPr lang="en-US" altLang="ja-JP" sz="800" b="1" dirty="0">
                <a:latin typeface="游ゴシック" panose="020B0400000000000000" pitchFamily="50" charset="-128"/>
                <a:ea typeface="游ゴシック" panose="020B0400000000000000" pitchFamily="50" charset="-128"/>
                <a:cs typeface="Segoe UI" panose="020B0502040204020203" pitchFamily="34" charset="0"/>
              </a:rPr>
              <a:t>)</a:t>
            </a:r>
          </a:p>
          <a:p>
            <a:r>
              <a:rPr lang="ja-JP" altLang="en-US" sz="800" b="1" dirty="0">
                <a:latin typeface="游ゴシック" panose="020B0400000000000000" pitchFamily="50" charset="-128"/>
                <a:ea typeface="游ゴシック" panose="020B0400000000000000" pitchFamily="50" charset="-128"/>
                <a:cs typeface="Segoe UI" panose="020B0502040204020203" pitchFamily="34" charset="0"/>
              </a:rPr>
              <a:t>■ メモリ： </a:t>
            </a:r>
            <a:r>
              <a:rPr lang="en-US" altLang="ja-JP" sz="800" b="1" dirty="0">
                <a:latin typeface="游ゴシック" panose="020B0400000000000000" pitchFamily="50" charset="-128"/>
                <a:ea typeface="游ゴシック" panose="020B0400000000000000" pitchFamily="50" charset="-128"/>
                <a:cs typeface="Segoe UI" panose="020B0502040204020203" pitchFamily="34" charset="0"/>
              </a:rPr>
              <a:t>64GB </a:t>
            </a:r>
            <a:r>
              <a:rPr lang="ja-JP" altLang="en-US" sz="800" b="1" dirty="0">
                <a:latin typeface="游ゴシック" panose="020B0400000000000000" pitchFamily="50" charset="-128"/>
                <a:ea typeface="游ゴシック" panose="020B0400000000000000" pitchFamily="50" charset="-128"/>
                <a:cs typeface="Segoe UI" panose="020B0502040204020203" pitchFamily="34" charset="0"/>
              </a:rPr>
              <a:t>（</a:t>
            </a:r>
            <a:r>
              <a:rPr lang="en-US" altLang="ja-JP" sz="800" b="1" dirty="0">
                <a:latin typeface="游ゴシック" panose="020B0400000000000000" pitchFamily="50" charset="-128"/>
                <a:ea typeface="游ゴシック" panose="020B0400000000000000" pitchFamily="50" charset="-128"/>
                <a:cs typeface="Segoe UI" panose="020B0502040204020203" pitchFamily="34" charset="0"/>
              </a:rPr>
              <a:t>16GB×4</a:t>
            </a:r>
            <a:r>
              <a:rPr lang="ja-JP" altLang="en-US" sz="800" b="1" dirty="0">
                <a:latin typeface="游ゴシック" panose="020B0400000000000000" pitchFamily="50" charset="-128"/>
                <a:ea typeface="游ゴシック" panose="020B0400000000000000" pitchFamily="50" charset="-128"/>
                <a:cs typeface="Segoe UI" panose="020B0502040204020203" pitchFamily="34" charset="0"/>
              </a:rPr>
              <a:t>） </a:t>
            </a:r>
            <a:r>
              <a:rPr lang="en-US" altLang="ja-JP" sz="800" b="1" dirty="0">
                <a:latin typeface="游ゴシック" panose="020B0400000000000000" pitchFamily="50" charset="-128"/>
                <a:ea typeface="游ゴシック" panose="020B0400000000000000" pitchFamily="50" charset="-128"/>
                <a:cs typeface="Segoe UI" panose="020B0502040204020203" pitchFamily="34" charset="0"/>
              </a:rPr>
              <a:t>DDR5-5600</a:t>
            </a:r>
          </a:p>
          <a:p>
            <a:r>
              <a:rPr lang="en-US" altLang="ja-JP" sz="800" b="1" dirty="0">
                <a:latin typeface="游ゴシック" panose="020B0400000000000000" pitchFamily="50" charset="-128"/>
                <a:ea typeface="游ゴシック" panose="020B0400000000000000" pitchFamily="50" charset="-128"/>
                <a:cs typeface="Segoe UI" panose="020B0502040204020203" pitchFamily="34" charset="0"/>
              </a:rPr>
              <a:t>■ </a:t>
            </a:r>
            <a:r>
              <a:rPr lang="ja-JP" altLang="en-US" sz="800" b="1" dirty="0">
                <a:latin typeface="游ゴシック" panose="020B0400000000000000" pitchFamily="50" charset="-128"/>
                <a:ea typeface="游ゴシック" panose="020B0400000000000000" pitchFamily="50" charset="-128"/>
                <a:cs typeface="Segoe UI" panose="020B0502040204020203" pitchFamily="34" charset="0"/>
              </a:rPr>
              <a:t>ストレージ：</a:t>
            </a:r>
            <a:r>
              <a:rPr lang="en-US" altLang="ja-JP" sz="800" b="1" dirty="0">
                <a:latin typeface="游ゴシック" panose="020B0400000000000000" pitchFamily="50" charset="-128"/>
                <a:ea typeface="游ゴシック" panose="020B0400000000000000" pitchFamily="50" charset="-128"/>
                <a:cs typeface="Segoe UI" panose="020B0502040204020203" pitchFamily="34" charset="0"/>
                <a:sym typeface="Wingdings" panose="05000000000000000000" pitchFamily="2" charset="2"/>
              </a:rPr>
              <a:t>2TB M.2 </a:t>
            </a:r>
            <a:r>
              <a:rPr lang="en-US" altLang="ja-JP" sz="800" b="1" dirty="0" err="1">
                <a:latin typeface="游ゴシック" panose="020B0400000000000000" pitchFamily="50" charset="-128"/>
                <a:ea typeface="游ゴシック" panose="020B0400000000000000" pitchFamily="50" charset="-128"/>
                <a:cs typeface="Segoe UI" panose="020B0502040204020203" pitchFamily="34" charset="0"/>
                <a:sym typeface="Wingdings" panose="05000000000000000000" pitchFamily="2" charset="2"/>
              </a:rPr>
              <a:t>NVMe</a:t>
            </a:r>
            <a:r>
              <a:rPr lang="en-US" altLang="ja-JP" sz="800" b="1" dirty="0">
                <a:latin typeface="游ゴシック" panose="020B0400000000000000" pitchFamily="50" charset="-128"/>
                <a:ea typeface="游ゴシック" panose="020B0400000000000000" pitchFamily="50" charset="-128"/>
                <a:cs typeface="Segoe UI" panose="020B0502040204020203" pitchFamily="34" charset="0"/>
                <a:sym typeface="Wingdings" panose="05000000000000000000" pitchFamily="2" charset="2"/>
              </a:rPr>
              <a:t> SSD</a:t>
            </a:r>
            <a:endParaRPr lang="en-US" altLang="ja-JP" sz="800" b="1" dirty="0">
              <a:latin typeface="游ゴシック" panose="020B0400000000000000" pitchFamily="50" charset="-128"/>
              <a:ea typeface="游ゴシック" panose="020B0400000000000000" pitchFamily="50" charset="-128"/>
              <a:cs typeface="Segoe UI" panose="020B0502040204020203" pitchFamily="34" charset="0"/>
            </a:endParaRPr>
          </a:p>
          <a:p>
            <a:r>
              <a:rPr lang="ja-JP" altLang="en-US" sz="800" b="1" dirty="0">
                <a:latin typeface="游ゴシック" panose="020B0400000000000000" pitchFamily="50" charset="-128"/>
                <a:ea typeface="游ゴシック" panose="020B0400000000000000" pitchFamily="50" charset="-128"/>
                <a:cs typeface="Segoe UI" panose="020B0502040204020203" pitchFamily="34" charset="0"/>
              </a:rPr>
              <a:t>■ グラフィック：</a:t>
            </a:r>
            <a:r>
              <a:rPr lang="pt-BR" altLang="ja-JP" sz="800" b="1" dirty="0">
                <a:latin typeface="游ゴシック" panose="020B0400000000000000" pitchFamily="50" charset="-128"/>
                <a:ea typeface="游ゴシック" panose="020B0400000000000000" pitchFamily="50" charset="-128"/>
                <a:cs typeface="Segoe UI" panose="020B0502040204020203" pitchFamily="34" charset="0"/>
              </a:rPr>
              <a:t>RTX 5060 8GB-GDDR</a:t>
            </a:r>
            <a:r>
              <a:rPr lang="en-US" altLang="ja-JP" sz="800" b="1" dirty="0">
                <a:latin typeface="游ゴシック" panose="020B0400000000000000" pitchFamily="50" charset="-128"/>
                <a:ea typeface="游ゴシック" panose="020B0400000000000000" pitchFamily="50" charset="-128"/>
                <a:cs typeface="Segoe UI" panose="020B0502040204020203" pitchFamily="34" charset="0"/>
              </a:rPr>
              <a:t>7</a:t>
            </a:r>
          </a:p>
          <a:p>
            <a:r>
              <a:rPr lang="ja-JP" altLang="en-US" sz="800" b="1" dirty="0">
                <a:latin typeface="游ゴシック" panose="020B0400000000000000" pitchFamily="50" charset="-128"/>
                <a:ea typeface="游ゴシック" panose="020B0400000000000000" pitchFamily="50" charset="-128"/>
                <a:cs typeface="Segoe UI" panose="020B0502040204020203" pitchFamily="34" charset="0"/>
              </a:rPr>
              <a:t>（</a:t>
            </a:r>
            <a:r>
              <a:rPr lang="en-US" altLang="ja-JP" sz="800" b="1" dirty="0">
                <a:latin typeface="游ゴシック" panose="020B0400000000000000" pitchFamily="50" charset="-128"/>
                <a:ea typeface="游ゴシック" panose="020B0400000000000000" pitchFamily="50" charset="-128"/>
                <a:cs typeface="Segoe UI" panose="020B0502040204020203" pitchFamily="34" charset="0"/>
              </a:rPr>
              <a:t>DisplayPort x3/HDMI x1</a:t>
            </a:r>
            <a:r>
              <a:rPr lang="ja-JP" altLang="en-US" sz="800" b="1" dirty="0">
                <a:latin typeface="游ゴシック" panose="020B0400000000000000" pitchFamily="50" charset="-128"/>
                <a:ea typeface="游ゴシック" panose="020B0400000000000000" pitchFamily="50" charset="-128"/>
                <a:cs typeface="Segoe UI" panose="020B0502040204020203" pitchFamily="34" charset="0"/>
              </a:rPr>
              <a:t>）</a:t>
            </a:r>
            <a:endParaRPr lang="en-US" altLang="ja-JP" sz="800" b="1" dirty="0">
              <a:latin typeface="游ゴシック" panose="020B0400000000000000" pitchFamily="50" charset="-128"/>
              <a:ea typeface="游ゴシック" panose="020B0400000000000000" pitchFamily="50" charset="-128"/>
              <a:cs typeface="Segoe UI" panose="020B0502040204020203" pitchFamily="34" charset="0"/>
            </a:endParaRPr>
          </a:p>
          <a:p>
            <a:r>
              <a:rPr lang="en-US" altLang="ja-JP" sz="800" b="1" dirty="0">
                <a:latin typeface="游ゴシック" panose="020B0400000000000000" pitchFamily="50" charset="-128"/>
                <a:ea typeface="游ゴシック" panose="020B0400000000000000" pitchFamily="50" charset="-128"/>
                <a:cs typeface="Segoe UI" panose="020B0502040204020203" pitchFamily="34" charset="0"/>
              </a:rPr>
              <a:t>■ OS</a:t>
            </a:r>
            <a:r>
              <a:rPr lang="ja-JP" altLang="en-US" sz="800" b="1" dirty="0">
                <a:latin typeface="游ゴシック" panose="020B0400000000000000" pitchFamily="50" charset="-128"/>
                <a:ea typeface="游ゴシック" panose="020B0400000000000000" pitchFamily="50" charset="-128"/>
                <a:cs typeface="Segoe UI" panose="020B0502040204020203" pitchFamily="34" charset="0"/>
              </a:rPr>
              <a:t>： </a:t>
            </a:r>
            <a:r>
              <a:rPr lang="en-US" altLang="ja-JP" sz="800" b="1" dirty="0">
                <a:latin typeface="游ゴシック" panose="020B0400000000000000" pitchFamily="50" charset="-128"/>
                <a:ea typeface="游ゴシック" panose="020B0400000000000000" pitchFamily="50" charset="-128"/>
                <a:cs typeface="Segoe UI" panose="020B0502040204020203" pitchFamily="34" charset="0"/>
              </a:rPr>
              <a:t>Windows 11 Pro 64bit</a:t>
            </a:r>
          </a:p>
          <a:p>
            <a:r>
              <a:rPr lang="en-US" altLang="ja-JP" sz="800" b="1" dirty="0">
                <a:latin typeface="游ゴシック" panose="020B0400000000000000" pitchFamily="50" charset="-128"/>
                <a:ea typeface="游ゴシック" panose="020B0400000000000000" pitchFamily="50" charset="-128"/>
                <a:cs typeface="Segoe UI" panose="020B0502040204020203" pitchFamily="34" charset="0"/>
              </a:rPr>
              <a:t>■ </a:t>
            </a:r>
            <a:r>
              <a:rPr lang="ja-JP" altLang="en-US" sz="800" b="1" dirty="0">
                <a:latin typeface="游ゴシック" panose="020B0400000000000000" pitchFamily="50" charset="-128"/>
                <a:ea typeface="游ゴシック" panose="020B0400000000000000" pitchFamily="50" charset="-128"/>
                <a:cs typeface="Segoe UI" panose="020B0502040204020203" pitchFamily="34" charset="0"/>
              </a:rPr>
              <a:t>光学ドライブ： なし</a:t>
            </a:r>
            <a:endParaRPr lang="en-US" altLang="ja-JP" sz="800" b="1" dirty="0">
              <a:latin typeface="游ゴシック" panose="020B0400000000000000" pitchFamily="50" charset="-128"/>
              <a:ea typeface="游ゴシック" panose="020B0400000000000000" pitchFamily="50" charset="-128"/>
              <a:cs typeface="Segoe UI" panose="020B0502040204020203" pitchFamily="34" charset="0"/>
            </a:endParaRPr>
          </a:p>
          <a:p>
            <a:r>
              <a:rPr lang="ja-JP" altLang="en-US" sz="800" b="1" dirty="0">
                <a:latin typeface="游ゴシック" panose="020B0400000000000000" pitchFamily="50" charset="-128"/>
                <a:ea typeface="游ゴシック" panose="020B0400000000000000" pitchFamily="50" charset="-128"/>
                <a:cs typeface="Segoe UI" panose="020B0502040204020203" pitchFamily="34" charset="0"/>
              </a:rPr>
              <a:t>■ 電源：</a:t>
            </a:r>
            <a:r>
              <a:rPr lang="en-US" altLang="ja-JP" sz="800" b="1" dirty="0">
                <a:latin typeface="游ゴシック" panose="020B0400000000000000" pitchFamily="50" charset="-128"/>
                <a:ea typeface="游ゴシック" panose="020B0400000000000000" pitchFamily="50" charset="-128"/>
                <a:cs typeface="Segoe UI" panose="020B0502040204020203" pitchFamily="34" charset="0"/>
              </a:rPr>
              <a:t>1200W</a:t>
            </a:r>
            <a:r>
              <a:rPr lang="ja-JP" altLang="en-US" sz="800" b="1" dirty="0">
                <a:latin typeface="游ゴシック" panose="020B0400000000000000" pitchFamily="50" charset="-128"/>
                <a:ea typeface="游ゴシック" panose="020B0400000000000000" pitchFamily="50" charset="-128"/>
                <a:cs typeface="Segoe UI" panose="020B0502040204020203" pitchFamily="34" charset="0"/>
              </a:rPr>
              <a:t>（</a:t>
            </a:r>
            <a:r>
              <a:rPr lang="en-US" altLang="ja-JP" sz="800" b="1" dirty="0">
                <a:latin typeface="游ゴシック" panose="020B0400000000000000" pitchFamily="50" charset="-128"/>
                <a:ea typeface="游ゴシック" panose="020B0400000000000000" pitchFamily="50" charset="-128"/>
                <a:cs typeface="Segoe UI" panose="020B0502040204020203" pitchFamily="34" charset="0"/>
              </a:rPr>
              <a:t>80 Plus Platinum </a:t>
            </a:r>
            <a:r>
              <a:rPr lang="ja-JP" altLang="en-US" sz="800" b="1" dirty="0">
                <a:latin typeface="游ゴシック" panose="020B0400000000000000" pitchFamily="50" charset="-128"/>
                <a:ea typeface="游ゴシック" panose="020B0400000000000000" pitchFamily="50" charset="-128"/>
                <a:cs typeface="Segoe UI" panose="020B0502040204020203" pitchFamily="34" charset="0"/>
              </a:rPr>
              <a:t>認証）</a:t>
            </a:r>
            <a:endParaRPr lang="en-US" altLang="ja-JP" sz="800" b="1" dirty="0">
              <a:latin typeface="游ゴシック" panose="020B0400000000000000" pitchFamily="50" charset="-128"/>
              <a:ea typeface="游ゴシック" panose="020B0400000000000000" pitchFamily="50" charset="-128"/>
              <a:cs typeface="Segoe UI" panose="020B0502040204020203" pitchFamily="34" charset="0"/>
            </a:endParaRPr>
          </a:p>
          <a:p>
            <a:r>
              <a:rPr lang="ja-JP" altLang="en-US" sz="800" b="1" dirty="0">
                <a:latin typeface="游ゴシック" panose="020B0400000000000000" pitchFamily="50" charset="-128"/>
                <a:ea typeface="游ゴシック" panose="020B0400000000000000" pitchFamily="50" charset="-128"/>
                <a:cs typeface="Segoe UI" panose="020B0502040204020203" pitchFamily="34" charset="0"/>
              </a:rPr>
              <a:t>■ </a:t>
            </a:r>
            <a:r>
              <a:rPr lang="en-US" altLang="ja-JP" sz="800" b="1" dirty="0">
                <a:latin typeface="游ゴシック" panose="020B0400000000000000" pitchFamily="50" charset="-128"/>
                <a:ea typeface="游ゴシック" panose="020B0400000000000000" pitchFamily="50" charset="-128"/>
                <a:cs typeface="Segoe UI" panose="020B0502040204020203" pitchFamily="34" charset="0"/>
              </a:rPr>
              <a:t>3</a:t>
            </a:r>
            <a:r>
              <a:rPr lang="ja-JP" altLang="en-US" sz="800" b="1" dirty="0">
                <a:latin typeface="游ゴシック" panose="020B0400000000000000" pitchFamily="50" charset="-128"/>
                <a:ea typeface="游ゴシック" panose="020B0400000000000000" pitchFamily="50" charset="-128"/>
                <a:cs typeface="Segoe UI" panose="020B0502040204020203" pitchFamily="34" charset="0"/>
              </a:rPr>
              <a:t>年間センドバック方式ハードウェア保証</a:t>
            </a:r>
          </a:p>
        </p:txBody>
      </p:sp>
    </p:spTree>
    <p:extLst>
      <p:ext uri="{BB962C8B-B14F-4D97-AF65-F5344CB8AC3E}">
        <p14:creationId xmlns:p14="http://schemas.microsoft.com/office/powerpoint/2010/main" val="3476541399"/>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4440</TotalTime>
  <Pages>0</Pages>
  <Words>631</Words>
  <Characters>0</Characters>
  <Application>Microsoft Office PowerPoint</Application>
  <DocSecurity>0</DocSecurity>
  <PresentationFormat>ユーザー設定</PresentationFormat>
  <Lines>0</Lines>
  <Paragraphs>99</Paragraphs>
  <Slides>2</Slides>
  <Notes>0</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2</vt:i4>
      </vt:variant>
    </vt:vector>
  </HeadingPairs>
  <TitlesOfParts>
    <vt:vector size="13" baseType="lpstr">
      <vt:lpstr>Yu Gothic UI</vt:lpstr>
      <vt:lpstr>ヒラギノ角ゴ5</vt:lpstr>
      <vt:lpstr>ヒラギノ角ゴ7</vt:lpstr>
      <vt:lpstr>メイリオ</vt:lpstr>
      <vt:lpstr>游ゴシック</vt:lpstr>
      <vt:lpstr>游ゴシック Light</vt:lpstr>
      <vt:lpstr>Arial</vt:lpstr>
      <vt:lpstr>Arial Black</vt:lpstr>
      <vt:lpstr>Impact</vt:lpstr>
      <vt:lpstr>Roboto</vt:lpstr>
      <vt:lpstr>Office テーマ</vt:lpstr>
      <vt:lpstr>PowerPoint プレゼンテーション</vt:lpstr>
      <vt:lpstr>PowerPoint プレゼンテーション</vt:lpstr>
    </vt:vector>
  </TitlesOfParts>
  <LinksUpToDate>false</LinksUpToDate>
  <CharactersWithSpaces>0</CharactersWithSpaces>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Hayashi</dc:creator>
  <cp:lastModifiedBy>soejima-pc</cp:lastModifiedBy>
  <cp:revision>1465</cp:revision>
  <dcterms:created xsi:type="dcterms:W3CDTF">2015-08-26T04:11:00Z</dcterms:created>
  <dcterms:modified xsi:type="dcterms:W3CDTF">2025-09-10T05:56:43Z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1041-9.1.0.4256</vt:lpwstr>
  </property>
</Properties>
</file>