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380B"/>
    <a:srgbClr val="462006"/>
    <a:srgbClr val="FDF1E9"/>
    <a:srgbClr val="143473"/>
    <a:srgbClr val="2E3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autoAdjust="0"/>
    <p:restoredTop sz="94660"/>
  </p:normalViewPr>
  <p:slideViewPr>
    <p:cSldViewPr snapToGrid="0">
      <p:cViewPr>
        <p:scale>
          <a:sx n="75" d="100"/>
          <a:sy n="75" d="100"/>
        </p:scale>
        <p:origin x="2323" y="-3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7171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93274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314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0877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03874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2199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798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5278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1117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15512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2025/8/6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89028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1143E9B-7526-4C09-9BF3-C432B02C60B4}" type="datetimeFigureOut">
              <a:rPr kumimoji="1" lang="ja-JP" altLang="en-US" smtClean="0"/>
              <a:t>2025/8/6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594756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図 1045">
            <a:extLst>
              <a:ext uri="{FF2B5EF4-FFF2-40B4-BE49-F238E27FC236}">
                <a16:creationId xmlns:a16="http://schemas.microsoft.com/office/drawing/2014/main" id="{723A3FD0-E5DB-1BB5-2D27-957E9D94FD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41940" b="16548"/>
          <a:stretch>
            <a:fillRect/>
          </a:stretch>
        </p:blipFill>
        <p:spPr>
          <a:xfrm>
            <a:off x="0" y="836337"/>
            <a:ext cx="7559675" cy="2092089"/>
          </a:xfrm>
          <a:prstGeom prst="rect">
            <a:avLst/>
          </a:prstGeom>
        </p:spPr>
      </p:pic>
      <p:sp>
        <p:nvSpPr>
          <p:cNvPr id="13" name="正方形/長方形 12">
            <a:extLst>
              <a:ext uri="{FF2B5EF4-FFF2-40B4-BE49-F238E27FC236}">
                <a16:creationId xmlns:a16="http://schemas.microsoft.com/office/drawing/2014/main" id="{81EAE723-CBEF-7BA6-214F-EDF6D57F3C69}"/>
              </a:ext>
            </a:extLst>
          </p:cNvPr>
          <p:cNvSpPr/>
          <p:nvPr/>
        </p:nvSpPr>
        <p:spPr>
          <a:xfrm>
            <a:off x="0" y="1256641"/>
            <a:ext cx="7559673" cy="1261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3974C9C-6CA5-7426-70FC-35DF366EA568}"/>
              </a:ext>
            </a:extLst>
          </p:cNvPr>
          <p:cNvSpPr txBox="1"/>
          <p:nvPr/>
        </p:nvSpPr>
        <p:spPr>
          <a:xfrm>
            <a:off x="2101027" y="274908"/>
            <a:ext cx="2599693" cy="461665"/>
          </a:xfrm>
          <a:prstGeom prst="rect">
            <a:avLst/>
          </a:prstGeom>
          <a:noFill/>
          <a:ln>
            <a:noFill/>
          </a:ln>
        </p:spPr>
        <p:txBody>
          <a:bodyPr wrap="square" rtlCol="0">
            <a:spAutoFit/>
          </a:bodyPr>
          <a:lstStyle/>
          <a:p>
            <a:r>
              <a:rPr lang="ja-JP" altLang="en-US" sz="1200" kern="100" dirty="0">
                <a:solidFill>
                  <a:srgbClr val="143473"/>
                </a:solidFill>
                <a:effectLst/>
                <a:latin typeface="A-OTF 新ゴ Pro DB" panose="020B0600000000000000" pitchFamily="50" charset="-128"/>
                <a:ea typeface="A-OTF 新ゴ Pro DB" panose="020B0600000000000000" pitchFamily="50" charset="-128"/>
                <a:cs typeface="Times New Roman" panose="02020603050405020304" pitchFamily="18" charset="0"/>
              </a:rPr>
              <a:t>ビジネスソフトウェアと、</a:t>
            </a:r>
            <a:endParaRPr lang="en-US" altLang="ja-JP" sz="1200" kern="100" dirty="0">
              <a:solidFill>
                <a:srgbClr val="143473"/>
              </a:solidFill>
              <a:effectLst/>
              <a:latin typeface="A-OTF 新ゴ Pro DB" panose="020B0600000000000000" pitchFamily="50" charset="-128"/>
              <a:ea typeface="A-OTF 新ゴ Pro DB" panose="020B0600000000000000" pitchFamily="50" charset="-128"/>
              <a:cs typeface="Times New Roman" panose="02020603050405020304" pitchFamily="18" charset="0"/>
            </a:endParaRPr>
          </a:p>
          <a:p>
            <a:r>
              <a:rPr lang="ja-JP" altLang="en-US" sz="1200" kern="100" dirty="0">
                <a:solidFill>
                  <a:srgbClr val="143473"/>
                </a:solidFill>
                <a:effectLst/>
                <a:latin typeface="A-OTF 新ゴ Pro DB" panose="020B0600000000000000" pitchFamily="50" charset="-128"/>
                <a:ea typeface="A-OTF 新ゴ Pro DB" panose="020B0600000000000000" pitchFamily="50" charset="-128"/>
                <a:cs typeface="Times New Roman" panose="02020603050405020304" pitchFamily="18" charset="0"/>
              </a:rPr>
              <a:t>最適なハードウェアの最新情報</a:t>
            </a:r>
          </a:p>
        </p:txBody>
      </p:sp>
      <p:sp>
        <p:nvSpPr>
          <p:cNvPr id="19" name="フリーフォーム: 図形 24">
            <a:extLst>
              <a:ext uri="{FF2B5EF4-FFF2-40B4-BE49-F238E27FC236}">
                <a16:creationId xmlns:a16="http://schemas.microsoft.com/office/drawing/2014/main" id="{610CD9FE-42F2-7C02-0264-995DA63B1D67}"/>
              </a:ext>
            </a:extLst>
          </p:cNvPr>
          <p:cNvSpPr>
            <a:spLocks/>
          </p:cNvSpPr>
          <p:nvPr/>
        </p:nvSpPr>
        <p:spPr bwMode="auto">
          <a:xfrm>
            <a:off x="345091" y="332120"/>
            <a:ext cx="1247169" cy="368843"/>
          </a:xfrm>
          <a:custGeom>
            <a:avLst/>
            <a:gdLst/>
            <a:ahLst/>
            <a:cxnLst/>
            <a:rect l="0" t="0" r="r" b="b"/>
            <a:pathLst>
              <a:path w="9280517" h="2741081">
                <a:moveTo>
                  <a:pt x="5886449" y="2302932"/>
                </a:moveTo>
                <a:lnTo>
                  <a:pt x="5886449" y="2455332"/>
                </a:lnTo>
                <a:lnTo>
                  <a:pt x="5918263" y="2455332"/>
                </a:lnTo>
                <a:cubicBezTo>
                  <a:pt x="5987404" y="2455332"/>
                  <a:pt x="6021971" y="2431015"/>
                  <a:pt x="6021971" y="2377827"/>
                </a:cubicBezTo>
                <a:cubicBezTo>
                  <a:pt x="6021971" y="2326373"/>
                  <a:pt x="5986318" y="2302932"/>
                  <a:pt x="5915033" y="2302932"/>
                </a:cubicBezTo>
                <a:lnTo>
                  <a:pt x="5886449" y="2302932"/>
                </a:lnTo>
                <a:close/>
                <a:moveTo>
                  <a:pt x="4343399" y="2302932"/>
                </a:moveTo>
                <a:lnTo>
                  <a:pt x="4343399" y="2464857"/>
                </a:lnTo>
                <a:lnTo>
                  <a:pt x="4364602" y="2464857"/>
                </a:lnTo>
                <a:cubicBezTo>
                  <a:pt x="4435896" y="2464857"/>
                  <a:pt x="4471539" y="2435787"/>
                  <a:pt x="4471539" y="2381313"/>
                </a:cubicBezTo>
                <a:cubicBezTo>
                  <a:pt x="4471539" y="2330259"/>
                  <a:pt x="4436858" y="2302932"/>
                  <a:pt x="4367535" y="2302932"/>
                </a:cubicBezTo>
                <a:lnTo>
                  <a:pt x="4343399" y="2302932"/>
                </a:lnTo>
                <a:close/>
                <a:moveTo>
                  <a:pt x="4923614" y="2294397"/>
                </a:moveTo>
                <a:cubicBezTo>
                  <a:pt x="4871731" y="2294397"/>
                  <a:pt x="4827878" y="2312485"/>
                  <a:pt x="4792159" y="2348651"/>
                </a:cubicBezTo>
                <a:cubicBezTo>
                  <a:pt x="4756393" y="2384399"/>
                  <a:pt x="4738534" y="2428547"/>
                  <a:pt x="4738534" y="2481096"/>
                </a:cubicBezTo>
                <a:cubicBezTo>
                  <a:pt x="4738534" y="2536217"/>
                  <a:pt x="4757041" y="2581518"/>
                  <a:pt x="4794083" y="2617047"/>
                </a:cubicBezTo>
                <a:cubicBezTo>
                  <a:pt x="4830926" y="2652584"/>
                  <a:pt x="4873427" y="2670367"/>
                  <a:pt x="4921652" y="2670367"/>
                </a:cubicBezTo>
                <a:cubicBezTo>
                  <a:pt x="4974001" y="2670367"/>
                  <a:pt x="5018121" y="2652280"/>
                  <a:pt x="5054106" y="2616094"/>
                </a:cubicBezTo>
                <a:cubicBezTo>
                  <a:pt x="5090063" y="2579480"/>
                  <a:pt x="5108037" y="2534903"/>
                  <a:pt x="5108047" y="2482363"/>
                </a:cubicBezTo>
                <a:cubicBezTo>
                  <a:pt x="5108047" y="2429204"/>
                  <a:pt x="5090253" y="2384627"/>
                  <a:pt x="5054725" y="2348651"/>
                </a:cubicBezTo>
                <a:cubicBezTo>
                  <a:pt x="5019435" y="2312485"/>
                  <a:pt x="4975697" y="2294397"/>
                  <a:pt x="4923614" y="2294397"/>
                </a:cubicBezTo>
                <a:close/>
                <a:moveTo>
                  <a:pt x="5810249" y="2236257"/>
                </a:moveTo>
                <a:lnTo>
                  <a:pt x="5900174" y="2236257"/>
                </a:lnTo>
                <a:cubicBezTo>
                  <a:pt x="5941980" y="2236257"/>
                  <a:pt x="5973508" y="2237552"/>
                  <a:pt x="5994834" y="2243363"/>
                </a:cubicBezTo>
                <a:cubicBezTo>
                  <a:pt x="6016351" y="2249173"/>
                  <a:pt x="6035286" y="2259631"/>
                  <a:pt x="6051679" y="2275795"/>
                </a:cubicBezTo>
                <a:cubicBezTo>
                  <a:pt x="6080321" y="2303789"/>
                  <a:pt x="6094637" y="2338593"/>
                  <a:pt x="6094637" y="2381199"/>
                </a:cubicBezTo>
                <a:cubicBezTo>
                  <a:pt x="6094637" y="2426852"/>
                  <a:pt x="6079321" y="2463619"/>
                  <a:pt x="6048765" y="2490336"/>
                </a:cubicBezTo>
                <a:cubicBezTo>
                  <a:pt x="6018199" y="2517016"/>
                  <a:pt x="5976927" y="2531532"/>
                  <a:pt x="5925044" y="2531532"/>
                </a:cubicBezTo>
                <a:lnTo>
                  <a:pt x="5886449" y="2531532"/>
                </a:lnTo>
                <a:lnTo>
                  <a:pt x="5886449" y="2731557"/>
                </a:lnTo>
                <a:lnTo>
                  <a:pt x="5810249" y="2731557"/>
                </a:lnTo>
                <a:lnTo>
                  <a:pt x="5810249" y="2236257"/>
                </a:lnTo>
                <a:close/>
                <a:moveTo>
                  <a:pt x="5305414" y="2236257"/>
                </a:moveTo>
                <a:lnTo>
                  <a:pt x="5381614" y="2236257"/>
                </a:lnTo>
                <a:lnTo>
                  <a:pt x="5381614" y="2533408"/>
                </a:lnTo>
                <a:cubicBezTo>
                  <a:pt x="5381614" y="2576242"/>
                  <a:pt x="5387176" y="2607580"/>
                  <a:pt x="5401197" y="2627401"/>
                </a:cubicBezTo>
                <a:cubicBezTo>
                  <a:pt x="5422066" y="2656043"/>
                  <a:pt x="5450032" y="2670368"/>
                  <a:pt x="5487913" y="2670368"/>
                </a:cubicBezTo>
                <a:cubicBezTo>
                  <a:pt x="5526022" y="2670368"/>
                  <a:pt x="5556645" y="2656043"/>
                  <a:pt x="5577496" y="2627401"/>
                </a:cubicBezTo>
                <a:cubicBezTo>
                  <a:pt x="5591506" y="2608227"/>
                  <a:pt x="5600698" y="2576900"/>
                  <a:pt x="5600698" y="2533408"/>
                </a:cubicBezTo>
                <a:lnTo>
                  <a:pt x="5600689" y="2533408"/>
                </a:lnTo>
                <a:lnTo>
                  <a:pt x="5600689" y="2236257"/>
                </a:lnTo>
                <a:lnTo>
                  <a:pt x="5667364" y="2236257"/>
                </a:lnTo>
                <a:lnTo>
                  <a:pt x="5667364" y="2554078"/>
                </a:lnTo>
                <a:cubicBezTo>
                  <a:pt x="5667364" y="2606627"/>
                  <a:pt x="5653486" y="2649890"/>
                  <a:pt x="5620730" y="2683922"/>
                </a:cubicBezTo>
                <a:cubicBezTo>
                  <a:pt x="5583934" y="2721842"/>
                  <a:pt x="5541186" y="2740777"/>
                  <a:pt x="5487570" y="2740777"/>
                </a:cubicBezTo>
                <a:cubicBezTo>
                  <a:pt x="5433944" y="2740777"/>
                  <a:pt x="5389634" y="2721832"/>
                  <a:pt x="5353020" y="2683922"/>
                </a:cubicBezTo>
                <a:cubicBezTo>
                  <a:pt x="5320263" y="2649890"/>
                  <a:pt x="5305414" y="2606627"/>
                  <a:pt x="5305414" y="2554078"/>
                </a:cubicBezTo>
                <a:lnTo>
                  <a:pt x="5305414" y="2236257"/>
                </a:lnTo>
                <a:close/>
                <a:moveTo>
                  <a:pt x="4267199" y="2236257"/>
                </a:moveTo>
                <a:lnTo>
                  <a:pt x="4353629" y="2236257"/>
                </a:lnTo>
                <a:cubicBezTo>
                  <a:pt x="4419523" y="2236257"/>
                  <a:pt x="4467110" y="2247011"/>
                  <a:pt x="4496399" y="2271785"/>
                </a:cubicBezTo>
                <a:cubicBezTo>
                  <a:pt x="4528698" y="2299351"/>
                  <a:pt x="4544824" y="2334117"/>
                  <a:pt x="4544824" y="2379351"/>
                </a:cubicBezTo>
                <a:cubicBezTo>
                  <a:pt x="4544824" y="2414660"/>
                  <a:pt x="4534699" y="2445026"/>
                  <a:pt x="4514459" y="2470429"/>
                </a:cubicBezTo>
                <a:cubicBezTo>
                  <a:pt x="4494256" y="2495832"/>
                  <a:pt x="4467538" y="2511996"/>
                  <a:pt x="4434391" y="2519112"/>
                </a:cubicBezTo>
                <a:lnTo>
                  <a:pt x="4588754" y="2731557"/>
                </a:lnTo>
                <a:lnTo>
                  <a:pt x="4496713" y="2731557"/>
                </a:lnTo>
                <a:lnTo>
                  <a:pt x="4354286" y="2531532"/>
                </a:lnTo>
                <a:lnTo>
                  <a:pt x="4343399" y="2531532"/>
                </a:lnTo>
                <a:lnTo>
                  <a:pt x="4343399" y="2731557"/>
                </a:lnTo>
                <a:lnTo>
                  <a:pt x="4267199" y="2731557"/>
                </a:lnTo>
                <a:lnTo>
                  <a:pt x="4267199" y="2236257"/>
                </a:lnTo>
                <a:close/>
                <a:moveTo>
                  <a:pt x="4924586" y="2223664"/>
                </a:moveTo>
                <a:cubicBezTo>
                  <a:pt x="4995642" y="2223664"/>
                  <a:pt x="5056574" y="2249067"/>
                  <a:pt x="5107389" y="2299893"/>
                </a:cubicBezTo>
                <a:cubicBezTo>
                  <a:pt x="5158424" y="2350728"/>
                  <a:pt x="5183951" y="2411783"/>
                  <a:pt x="5183951" y="2483030"/>
                </a:cubicBezTo>
                <a:cubicBezTo>
                  <a:pt x="5183951" y="2554744"/>
                  <a:pt x="5158320" y="2615570"/>
                  <a:pt x="5107084" y="2665529"/>
                </a:cubicBezTo>
                <a:cubicBezTo>
                  <a:pt x="5055621" y="2715688"/>
                  <a:pt x="4993489" y="2740786"/>
                  <a:pt x="4920699" y="2740786"/>
                </a:cubicBezTo>
                <a:cubicBezTo>
                  <a:pt x="4856329" y="2740786"/>
                  <a:pt x="4798522" y="2718497"/>
                  <a:pt x="4747277" y="2673920"/>
                </a:cubicBezTo>
                <a:cubicBezTo>
                  <a:pt x="4690842" y="2624600"/>
                  <a:pt x="4662629" y="2560011"/>
                  <a:pt x="4662629" y="2480134"/>
                </a:cubicBezTo>
                <a:cubicBezTo>
                  <a:pt x="4662629" y="2409925"/>
                  <a:pt x="4688384" y="2349642"/>
                  <a:pt x="4739848" y="2299255"/>
                </a:cubicBezTo>
                <a:cubicBezTo>
                  <a:pt x="4791083" y="2248867"/>
                  <a:pt x="4852671" y="2223664"/>
                  <a:pt x="4924586" y="2223664"/>
                </a:cubicBezTo>
                <a:close/>
                <a:moveTo>
                  <a:pt x="3920232" y="2223331"/>
                </a:moveTo>
                <a:cubicBezTo>
                  <a:pt x="3959217" y="2223331"/>
                  <a:pt x="3995603" y="2231303"/>
                  <a:pt x="4029398" y="2247239"/>
                </a:cubicBezTo>
                <a:cubicBezTo>
                  <a:pt x="4061726" y="2263174"/>
                  <a:pt x="4093491" y="2289015"/>
                  <a:pt x="4124705" y="2324763"/>
                </a:cubicBezTo>
                <a:lnTo>
                  <a:pt x="4071089" y="2376112"/>
                </a:lnTo>
                <a:cubicBezTo>
                  <a:pt x="4030169" y="2321638"/>
                  <a:pt x="3980315" y="2294369"/>
                  <a:pt x="3921536" y="2294369"/>
                </a:cubicBezTo>
                <a:cubicBezTo>
                  <a:pt x="3868768" y="2294369"/>
                  <a:pt x="3824534" y="2312561"/>
                  <a:pt x="3788777" y="2348937"/>
                </a:cubicBezTo>
                <a:cubicBezTo>
                  <a:pt x="3753058" y="2384694"/>
                  <a:pt x="3735199" y="2429423"/>
                  <a:pt x="3735199" y="2483278"/>
                </a:cubicBezTo>
                <a:cubicBezTo>
                  <a:pt x="3735199" y="2538818"/>
                  <a:pt x="3755097" y="2584443"/>
                  <a:pt x="3794940" y="2620428"/>
                </a:cubicBezTo>
                <a:cubicBezTo>
                  <a:pt x="3832201" y="2653794"/>
                  <a:pt x="3872540" y="2670253"/>
                  <a:pt x="3916041" y="2670253"/>
                </a:cubicBezTo>
                <a:cubicBezTo>
                  <a:pt x="3953074" y="2670253"/>
                  <a:pt x="3986364" y="2657347"/>
                  <a:pt x="4015853" y="2632363"/>
                </a:cubicBezTo>
                <a:cubicBezTo>
                  <a:pt x="4045333" y="2607150"/>
                  <a:pt x="4061811" y="2579156"/>
                  <a:pt x="4065278" y="2541056"/>
                </a:cubicBezTo>
                <a:lnTo>
                  <a:pt x="3943349" y="2541056"/>
                </a:lnTo>
                <a:lnTo>
                  <a:pt x="3943349" y="2474381"/>
                </a:lnTo>
                <a:lnTo>
                  <a:pt x="4143374" y="2474381"/>
                </a:lnTo>
                <a:lnTo>
                  <a:pt x="4143374" y="2488526"/>
                </a:lnTo>
                <a:cubicBezTo>
                  <a:pt x="4143374" y="2525978"/>
                  <a:pt x="4140764" y="2559163"/>
                  <a:pt x="4131944" y="2587996"/>
                </a:cubicBezTo>
                <a:cubicBezTo>
                  <a:pt x="4123314" y="2614713"/>
                  <a:pt x="4110579" y="2639697"/>
                  <a:pt x="4090139" y="2662938"/>
                </a:cubicBezTo>
                <a:cubicBezTo>
                  <a:pt x="4043828" y="2715059"/>
                  <a:pt x="3984935" y="2741081"/>
                  <a:pt x="3913450" y="2741081"/>
                </a:cubicBezTo>
                <a:cubicBezTo>
                  <a:pt x="3843708" y="2741081"/>
                  <a:pt x="3783957" y="2715897"/>
                  <a:pt x="3734189" y="2665510"/>
                </a:cubicBezTo>
                <a:cubicBezTo>
                  <a:pt x="3684450" y="2614894"/>
                  <a:pt x="3659580" y="2554191"/>
                  <a:pt x="3659580" y="2483363"/>
                </a:cubicBezTo>
                <a:cubicBezTo>
                  <a:pt x="3659580" y="2410983"/>
                  <a:pt x="3684878" y="2349633"/>
                  <a:pt x="3735494" y="2299245"/>
                </a:cubicBezTo>
                <a:cubicBezTo>
                  <a:pt x="3786082" y="2248639"/>
                  <a:pt x="3847670" y="2223331"/>
                  <a:pt x="3920232" y="2223331"/>
                </a:cubicBezTo>
                <a:close/>
                <a:moveTo>
                  <a:pt x="1073221" y="931083"/>
                </a:moveTo>
                <a:lnTo>
                  <a:pt x="895475" y="1336134"/>
                </a:lnTo>
                <a:lnTo>
                  <a:pt x="1283256" y="1315817"/>
                </a:lnTo>
                <a:lnTo>
                  <a:pt x="1073221" y="931083"/>
                </a:lnTo>
                <a:close/>
                <a:moveTo>
                  <a:pt x="2551699" y="595851"/>
                </a:moveTo>
                <a:cubicBezTo>
                  <a:pt x="2535868" y="595851"/>
                  <a:pt x="2519171" y="596309"/>
                  <a:pt x="2502074" y="597204"/>
                </a:cubicBezTo>
                <a:lnTo>
                  <a:pt x="2456858" y="599576"/>
                </a:lnTo>
                <a:lnTo>
                  <a:pt x="2478099" y="1004884"/>
                </a:lnTo>
                <a:lnTo>
                  <a:pt x="2534249" y="1001940"/>
                </a:lnTo>
                <a:cubicBezTo>
                  <a:pt x="2642606" y="996263"/>
                  <a:pt x="2722739" y="973718"/>
                  <a:pt x="2772411" y="934941"/>
                </a:cubicBezTo>
                <a:cubicBezTo>
                  <a:pt x="2818512" y="898956"/>
                  <a:pt x="2839172" y="847911"/>
                  <a:pt x="2835562" y="778922"/>
                </a:cubicBezTo>
                <a:cubicBezTo>
                  <a:pt x="2831438" y="700331"/>
                  <a:pt x="2797519" y="595851"/>
                  <a:pt x="2551699" y="595851"/>
                </a:cubicBezTo>
                <a:close/>
                <a:moveTo>
                  <a:pt x="3842278" y="528195"/>
                </a:moveTo>
                <a:cubicBezTo>
                  <a:pt x="3826467" y="528195"/>
                  <a:pt x="3809779" y="528652"/>
                  <a:pt x="3792701" y="529548"/>
                </a:cubicBezTo>
                <a:lnTo>
                  <a:pt x="3747448" y="531929"/>
                </a:lnTo>
                <a:lnTo>
                  <a:pt x="3768688" y="937237"/>
                </a:lnTo>
                <a:lnTo>
                  <a:pt x="3824876" y="934294"/>
                </a:lnTo>
                <a:cubicBezTo>
                  <a:pt x="4104664" y="919625"/>
                  <a:pt x="4130838" y="799982"/>
                  <a:pt x="4126190" y="711266"/>
                </a:cubicBezTo>
                <a:cubicBezTo>
                  <a:pt x="4122066" y="632675"/>
                  <a:pt x="4088147" y="528195"/>
                  <a:pt x="3842278" y="528195"/>
                </a:cubicBezTo>
                <a:close/>
                <a:moveTo>
                  <a:pt x="223218" y="445557"/>
                </a:moveTo>
                <a:lnTo>
                  <a:pt x="225143" y="445557"/>
                </a:lnTo>
                <a:lnTo>
                  <a:pt x="277959" y="597957"/>
                </a:lnTo>
                <a:lnTo>
                  <a:pt x="447676" y="597957"/>
                </a:lnTo>
                <a:lnTo>
                  <a:pt x="447676" y="604520"/>
                </a:lnTo>
                <a:lnTo>
                  <a:pt x="310964" y="702922"/>
                </a:lnTo>
                <a:lnTo>
                  <a:pt x="363370" y="865152"/>
                </a:lnTo>
                <a:lnTo>
                  <a:pt x="361874" y="865629"/>
                </a:lnTo>
                <a:lnTo>
                  <a:pt x="224028" y="765797"/>
                </a:lnTo>
                <a:lnTo>
                  <a:pt x="86144" y="865629"/>
                </a:lnTo>
                <a:lnTo>
                  <a:pt x="84372" y="865152"/>
                </a:lnTo>
                <a:lnTo>
                  <a:pt x="137036" y="702922"/>
                </a:lnTo>
                <a:lnTo>
                  <a:pt x="0" y="604520"/>
                </a:lnTo>
                <a:lnTo>
                  <a:pt x="0" y="597957"/>
                </a:lnTo>
                <a:lnTo>
                  <a:pt x="170450" y="597957"/>
                </a:lnTo>
                <a:lnTo>
                  <a:pt x="223218" y="445557"/>
                </a:lnTo>
                <a:close/>
                <a:moveTo>
                  <a:pt x="2627580" y="304993"/>
                </a:moveTo>
                <a:cubicBezTo>
                  <a:pt x="2682889" y="306772"/>
                  <a:pt x="2729720" y="311330"/>
                  <a:pt x="2767820" y="318664"/>
                </a:cubicBezTo>
                <a:cubicBezTo>
                  <a:pt x="2847659" y="333914"/>
                  <a:pt x="2920020" y="367337"/>
                  <a:pt x="2982828" y="418010"/>
                </a:cubicBezTo>
                <a:cubicBezTo>
                  <a:pt x="3092823" y="505935"/>
                  <a:pt x="3152440" y="622693"/>
                  <a:pt x="3159917" y="764930"/>
                </a:cubicBezTo>
                <a:cubicBezTo>
                  <a:pt x="3167880" y="917330"/>
                  <a:pt x="3117074" y="1043031"/>
                  <a:pt x="3008917" y="1138567"/>
                </a:cubicBezTo>
                <a:cubicBezTo>
                  <a:pt x="2903371" y="1231788"/>
                  <a:pt x="2756571" y="1283947"/>
                  <a:pt x="2572598" y="1293596"/>
                </a:cubicBezTo>
                <a:lnTo>
                  <a:pt x="2493425" y="1297739"/>
                </a:lnTo>
                <a:lnTo>
                  <a:pt x="2526105" y="1921293"/>
                </a:lnTo>
                <a:lnTo>
                  <a:pt x="2193216" y="1938743"/>
                </a:lnTo>
                <a:lnTo>
                  <a:pt x="2108634" y="325160"/>
                </a:lnTo>
                <a:lnTo>
                  <a:pt x="2436475" y="307987"/>
                </a:lnTo>
                <a:cubicBezTo>
                  <a:pt x="2508484" y="304210"/>
                  <a:pt x="2572271" y="303213"/>
                  <a:pt x="2627580" y="304993"/>
                </a:cubicBezTo>
                <a:close/>
                <a:moveTo>
                  <a:pt x="8276995" y="298558"/>
                </a:moveTo>
                <a:lnTo>
                  <a:pt x="8201138" y="302520"/>
                </a:lnTo>
                <a:lnTo>
                  <a:pt x="8254707" y="1324391"/>
                </a:lnTo>
                <a:lnTo>
                  <a:pt x="8330574" y="1320419"/>
                </a:lnTo>
                <a:cubicBezTo>
                  <a:pt x="8441016" y="1314627"/>
                  <a:pt x="8532885" y="1299264"/>
                  <a:pt x="8603636" y="1274746"/>
                </a:cubicBezTo>
                <a:cubicBezTo>
                  <a:pt x="8672588" y="1249629"/>
                  <a:pt x="8735462" y="1211519"/>
                  <a:pt x="8789964" y="1161656"/>
                </a:cubicBezTo>
                <a:cubicBezTo>
                  <a:pt x="8901864" y="1058433"/>
                  <a:pt x="8952328" y="932218"/>
                  <a:pt x="8944155" y="775893"/>
                </a:cubicBezTo>
                <a:cubicBezTo>
                  <a:pt x="8935906" y="618159"/>
                  <a:pt x="8873070" y="496830"/>
                  <a:pt x="8752074" y="404980"/>
                </a:cubicBezTo>
                <a:cubicBezTo>
                  <a:pt x="8643851" y="323599"/>
                  <a:pt x="8483726" y="287718"/>
                  <a:pt x="8276995" y="298558"/>
                </a:cubicBezTo>
                <a:close/>
                <a:moveTo>
                  <a:pt x="3918255" y="237341"/>
                </a:moveTo>
                <a:cubicBezTo>
                  <a:pt x="3973567" y="239125"/>
                  <a:pt x="4020382" y="243688"/>
                  <a:pt x="4058467" y="251027"/>
                </a:cubicBezTo>
                <a:cubicBezTo>
                  <a:pt x="4138277" y="266277"/>
                  <a:pt x="4210620" y="299690"/>
                  <a:pt x="4273447" y="350335"/>
                </a:cubicBezTo>
                <a:cubicBezTo>
                  <a:pt x="4383470" y="438327"/>
                  <a:pt x="4443077" y="555084"/>
                  <a:pt x="4450507" y="697293"/>
                </a:cubicBezTo>
                <a:cubicBezTo>
                  <a:pt x="4458517" y="849655"/>
                  <a:pt x="4407730" y="975365"/>
                  <a:pt x="4299545" y="1070920"/>
                </a:cubicBezTo>
                <a:cubicBezTo>
                  <a:pt x="4193960" y="1164141"/>
                  <a:pt x="4047142" y="1216300"/>
                  <a:pt x="3863186" y="1225949"/>
                </a:cubicBezTo>
                <a:lnTo>
                  <a:pt x="3784052" y="1230102"/>
                </a:lnTo>
                <a:lnTo>
                  <a:pt x="3816742" y="1853656"/>
                </a:lnTo>
                <a:lnTo>
                  <a:pt x="3483814" y="1871106"/>
                </a:lnTo>
                <a:lnTo>
                  <a:pt x="3399242" y="257514"/>
                </a:lnTo>
                <a:lnTo>
                  <a:pt x="3727064" y="240321"/>
                </a:lnTo>
                <a:cubicBezTo>
                  <a:pt x="3799135" y="236549"/>
                  <a:pt x="3862943" y="235556"/>
                  <a:pt x="3918255" y="237341"/>
                </a:cubicBezTo>
                <a:close/>
                <a:moveTo>
                  <a:pt x="1042684" y="236368"/>
                </a:moveTo>
                <a:lnTo>
                  <a:pt x="2003184" y="1948715"/>
                </a:lnTo>
                <a:lnTo>
                  <a:pt x="1636824" y="1967937"/>
                </a:lnTo>
                <a:lnTo>
                  <a:pt x="1440037" y="1604244"/>
                </a:lnTo>
                <a:lnTo>
                  <a:pt x="765554" y="1639591"/>
                </a:lnTo>
                <a:lnTo>
                  <a:pt x="596951" y="2022429"/>
                </a:lnTo>
                <a:lnTo>
                  <a:pt x="234553" y="2041403"/>
                </a:lnTo>
                <a:lnTo>
                  <a:pt x="1042684" y="236368"/>
                </a:lnTo>
                <a:close/>
                <a:moveTo>
                  <a:pt x="5022750" y="172427"/>
                </a:moveTo>
                <a:lnTo>
                  <a:pt x="5091806" y="1490154"/>
                </a:lnTo>
                <a:lnTo>
                  <a:pt x="5588506" y="1464141"/>
                </a:lnTo>
                <a:lnTo>
                  <a:pt x="5603975" y="1759997"/>
                </a:lnTo>
                <a:lnTo>
                  <a:pt x="4774404" y="1803469"/>
                </a:lnTo>
                <a:lnTo>
                  <a:pt x="4689813" y="189877"/>
                </a:lnTo>
                <a:lnTo>
                  <a:pt x="5022750" y="172427"/>
                </a:lnTo>
                <a:close/>
                <a:moveTo>
                  <a:pt x="6097020" y="116406"/>
                </a:moveTo>
                <a:lnTo>
                  <a:pt x="6181527" y="1729955"/>
                </a:lnTo>
                <a:lnTo>
                  <a:pt x="5848609" y="1747391"/>
                </a:lnTo>
                <a:lnTo>
                  <a:pt x="5764102" y="133842"/>
                </a:lnTo>
                <a:lnTo>
                  <a:pt x="6097020" y="116406"/>
                </a:lnTo>
                <a:close/>
                <a:moveTo>
                  <a:pt x="7515318" y="41801"/>
                </a:moveTo>
                <a:lnTo>
                  <a:pt x="7530844" y="337657"/>
                </a:lnTo>
                <a:lnTo>
                  <a:pt x="6853693" y="373147"/>
                </a:lnTo>
                <a:lnTo>
                  <a:pt x="6868923" y="664050"/>
                </a:lnTo>
                <a:lnTo>
                  <a:pt x="7526415" y="629579"/>
                </a:lnTo>
                <a:lnTo>
                  <a:pt x="7541884" y="925435"/>
                </a:lnTo>
                <a:lnTo>
                  <a:pt x="6884411" y="959906"/>
                </a:lnTo>
                <a:lnTo>
                  <a:pt x="6907224" y="1395018"/>
                </a:lnTo>
                <a:lnTo>
                  <a:pt x="7584432" y="1359528"/>
                </a:lnTo>
                <a:lnTo>
                  <a:pt x="7599901" y="1655393"/>
                </a:lnTo>
                <a:lnTo>
                  <a:pt x="6589821" y="1708324"/>
                </a:lnTo>
                <a:lnTo>
                  <a:pt x="6505240" y="94731"/>
                </a:lnTo>
                <a:lnTo>
                  <a:pt x="7515318" y="41801"/>
                </a:lnTo>
                <a:close/>
                <a:moveTo>
                  <a:pt x="8480266" y="3136"/>
                </a:moveTo>
                <a:cubicBezTo>
                  <a:pt x="8549753" y="7426"/>
                  <a:pt x="8610575" y="16112"/>
                  <a:pt x="8662339" y="29171"/>
                </a:cubicBezTo>
                <a:cubicBezTo>
                  <a:pt x="8774372" y="54603"/>
                  <a:pt x="8878652" y="102971"/>
                  <a:pt x="8972282" y="172923"/>
                </a:cubicBezTo>
                <a:cubicBezTo>
                  <a:pt x="9163049" y="314941"/>
                  <a:pt x="9266347" y="511918"/>
                  <a:pt x="9279235" y="758348"/>
                </a:cubicBezTo>
                <a:cubicBezTo>
                  <a:pt x="9292236" y="1005703"/>
                  <a:pt x="9206321" y="1213729"/>
                  <a:pt x="9023889" y="1376654"/>
                </a:cubicBezTo>
                <a:cubicBezTo>
                  <a:pt x="8933078" y="1457483"/>
                  <a:pt x="8834856" y="1516348"/>
                  <a:pt x="8731900" y="1551667"/>
                </a:cubicBezTo>
                <a:cubicBezTo>
                  <a:pt x="8637336" y="1586023"/>
                  <a:pt x="8500690" y="1608178"/>
                  <a:pt x="8326383" y="1617303"/>
                </a:cubicBezTo>
                <a:lnTo>
                  <a:pt x="7937315" y="1637715"/>
                </a:lnTo>
                <a:lnTo>
                  <a:pt x="7852733" y="24123"/>
                </a:lnTo>
                <a:lnTo>
                  <a:pt x="8246201" y="3483"/>
                </a:lnTo>
                <a:cubicBezTo>
                  <a:pt x="8332626" y="-1047"/>
                  <a:pt x="8410778" y="-1154"/>
                  <a:pt x="8480266" y="3136"/>
                </a:cubicBezTo>
                <a:close/>
              </a:path>
            </a:pathLst>
          </a:custGeom>
          <a:solidFill>
            <a:srgbClr val="14347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23" name="テキスト ボックス 22">
            <a:extLst>
              <a:ext uri="{FF2B5EF4-FFF2-40B4-BE49-F238E27FC236}">
                <a16:creationId xmlns:a16="http://schemas.microsoft.com/office/drawing/2014/main" id="{BAA72208-D88F-E42B-1505-F60D3CBB5F37}"/>
              </a:ext>
            </a:extLst>
          </p:cNvPr>
          <p:cNvSpPr txBox="1"/>
          <p:nvPr/>
        </p:nvSpPr>
        <p:spPr>
          <a:xfrm>
            <a:off x="5008744" y="301099"/>
            <a:ext cx="1840865" cy="430887"/>
          </a:xfrm>
          <a:prstGeom prst="rect">
            <a:avLst/>
          </a:prstGeom>
          <a:noFill/>
          <a:ln>
            <a:noFill/>
          </a:ln>
        </p:spPr>
        <p:txBody>
          <a:bodyPr wrap="square" rtlCol="0">
            <a:spAutoFit/>
          </a:bodyPr>
          <a:lstStyle/>
          <a:p>
            <a:r>
              <a:rPr lang="ja-JP" altLang="en-US" sz="1100" kern="100" dirty="0">
                <a:effectLst/>
                <a:latin typeface="A-OTF 新ゴ Pro DB" panose="020B0600000000000000" pitchFamily="50" charset="-128"/>
                <a:ea typeface="A-OTF 新ゴ Pro DB" panose="020B0600000000000000" pitchFamily="50" charset="-128"/>
                <a:cs typeface="Times New Roman" panose="02020603050405020304" pitchFamily="18" charset="0"/>
              </a:rPr>
              <a:t>アプライド </a:t>
            </a:r>
            <a:r>
              <a:rPr lang="en-US" altLang="ja-JP" sz="1100" kern="100" dirty="0">
                <a:effectLst/>
                <a:latin typeface="A-OTF 新ゴ Pro DB" panose="020B0600000000000000" pitchFamily="50" charset="-128"/>
                <a:ea typeface="A-OTF 新ゴ Pro DB" panose="020B0600000000000000" pitchFamily="50" charset="-128"/>
                <a:cs typeface="Times New Roman" panose="02020603050405020304" pitchFamily="18" charset="0"/>
              </a:rPr>
              <a:t>HPC&amp;AI</a:t>
            </a:r>
          </a:p>
          <a:p>
            <a:r>
              <a:rPr lang="ja-JP" altLang="en-US" sz="1100" kern="100" dirty="0">
                <a:latin typeface="A-OTF 新ゴ Pro DB" panose="020B0600000000000000" pitchFamily="50" charset="-128"/>
                <a:ea typeface="A-OTF 新ゴ Pro DB" panose="020B0600000000000000" pitchFamily="50" charset="-128"/>
                <a:cs typeface="Times New Roman" panose="02020603050405020304" pitchFamily="18" charset="0"/>
              </a:rPr>
              <a:t>総合案内サイトは</a:t>
            </a:r>
            <a:r>
              <a:rPr lang="ja-JP" altLang="en-US" sz="1100" kern="100" dirty="0">
                <a:effectLst/>
                <a:latin typeface="A-OTF 新ゴ Pro DB" panose="020B0600000000000000" pitchFamily="50" charset="-128"/>
                <a:ea typeface="A-OTF 新ゴ Pro DB" panose="020B0600000000000000" pitchFamily="50" charset="-128"/>
                <a:cs typeface="Times New Roman" panose="02020603050405020304" pitchFamily="18" charset="0"/>
              </a:rPr>
              <a:t>こちら</a:t>
            </a:r>
          </a:p>
        </p:txBody>
      </p:sp>
      <p:cxnSp>
        <p:nvCxnSpPr>
          <p:cNvPr id="27" name="直線コネクタ 26">
            <a:extLst>
              <a:ext uri="{FF2B5EF4-FFF2-40B4-BE49-F238E27FC236}">
                <a16:creationId xmlns:a16="http://schemas.microsoft.com/office/drawing/2014/main" id="{53A8516E-8CC6-1899-7BDF-71D9CADF7100}"/>
              </a:ext>
            </a:extLst>
          </p:cNvPr>
          <p:cNvCxnSpPr/>
          <p:nvPr/>
        </p:nvCxnSpPr>
        <p:spPr>
          <a:xfrm>
            <a:off x="4794250" y="264454"/>
            <a:ext cx="0" cy="4793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02792E87-53C5-17CD-0DA7-562C1FCCE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967" y="270320"/>
            <a:ext cx="461666" cy="461666"/>
          </a:xfrm>
          <a:prstGeom prst="rect">
            <a:avLst/>
          </a:prstGeom>
        </p:spPr>
      </p:pic>
      <p:sp>
        <p:nvSpPr>
          <p:cNvPr id="28" name="テキスト ボックス 27">
            <a:extLst>
              <a:ext uri="{FF2B5EF4-FFF2-40B4-BE49-F238E27FC236}">
                <a16:creationId xmlns:a16="http://schemas.microsoft.com/office/drawing/2014/main" id="{71E82A33-BF61-0162-C017-F61205D800CA}"/>
              </a:ext>
            </a:extLst>
          </p:cNvPr>
          <p:cNvSpPr txBox="1"/>
          <p:nvPr/>
        </p:nvSpPr>
        <p:spPr>
          <a:xfrm>
            <a:off x="1563685" y="1373544"/>
            <a:ext cx="4432299" cy="276999"/>
          </a:xfrm>
          <a:prstGeom prst="rect">
            <a:avLst/>
          </a:prstGeom>
          <a:noFill/>
          <a:ln>
            <a:noFill/>
          </a:ln>
        </p:spPr>
        <p:txBody>
          <a:bodyPr wrap="square" rtlCol="0">
            <a:spAutoFit/>
          </a:bodyPr>
          <a:lstStyle/>
          <a:p>
            <a:pPr algn="ctr"/>
            <a:r>
              <a:rPr lang="ja-JP" altLang="en-US" sz="1200" kern="100" dirty="0">
                <a:effectLst/>
                <a:latin typeface="A-OTF 新ゴ Pro DB" panose="020B0600000000000000" pitchFamily="50" charset="-128"/>
                <a:ea typeface="A-OTF 新ゴ Pro DB" panose="020B0600000000000000" pitchFamily="50" charset="-128"/>
                <a:cs typeface="Times New Roman" panose="02020603050405020304" pitchFamily="18" charset="0"/>
              </a:rPr>
              <a:t>高度な画像処理および機械学習システム</a:t>
            </a:r>
          </a:p>
        </p:txBody>
      </p:sp>
      <p:sp>
        <p:nvSpPr>
          <p:cNvPr id="30" name="テキスト ボックス 29">
            <a:extLst>
              <a:ext uri="{FF2B5EF4-FFF2-40B4-BE49-F238E27FC236}">
                <a16:creationId xmlns:a16="http://schemas.microsoft.com/office/drawing/2014/main" id="{B0F5B2F6-8D7D-740F-C0A8-8B449ACB344C}"/>
              </a:ext>
            </a:extLst>
          </p:cNvPr>
          <p:cNvSpPr txBox="1"/>
          <p:nvPr/>
        </p:nvSpPr>
        <p:spPr>
          <a:xfrm>
            <a:off x="1577376" y="3239592"/>
            <a:ext cx="4432299" cy="276999"/>
          </a:xfrm>
          <a:prstGeom prst="rect">
            <a:avLst/>
          </a:prstGeom>
          <a:noFill/>
          <a:ln>
            <a:noFill/>
          </a:ln>
        </p:spPr>
        <p:txBody>
          <a:bodyPr wrap="square" rtlCol="0">
            <a:spAutoFit/>
          </a:bodyPr>
          <a:lstStyle/>
          <a:p>
            <a:pPr algn="ctr"/>
            <a:r>
              <a:rPr lang="en-US" altLang="ja-JP" sz="1200" kern="100" dirty="0">
                <a:effectLst/>
                <a:latin typeface="A-OTF 新ゴ Pro H" panose="020B0800000000000000" pitchFamily="50" charset="-128"/>
                <a:ea typeface="A-OTF 新ゴ Pro H" panose="020B0800000000000000" pitchFamily="50" charset="-128"/>
                <a:cs typeface="Times New Roman" panose="02020603050405020304" pitchFamily="18" charset="0"/>
              </a:rPr>
              <a:t>HALCON</a:t>
            </a:r>
            <a:r>
              <a:rPr lang="ja-JP" altLang="en-US" sz="1200" kern="100" dirty="0">
                <a:effectLst/>
                <a:latin typeface="A-OTF 新ゴ Pro H" panose="020B0800000000000000" pitchFamily="50" charset="-128"/>
                <a:ea typeface="A-OTF 新ゴ Pro H" panose="020B0800000000000000" pitchFamily="50" charset="-128"/>
                <a:cs typeface="Times New Roman" panose="02020603050405020304" pitchFamily="18" charset="0"/>
              </a:rPr>
              <a:t>の特長</a:t>
            </a:r>
          </a:p>
        </p:txBody>
      </p:sp>
      <p:cxnSp>
        <p:nvCxnSpPr>
          <p:cNvPr id="33" name="直線コネクタ 32">
            <a:extLst>
              <a:ext uri="{FF2B5EF4-FFF2-40B4-BE49-F238E27FC236}">
                <a16:creationId xmlns:a16="http://schemas.microsoft.com/office/drawing/2014/main" id="{E7DC53E4-209A-DB72-5C95-4985209544CD}"/>
              </a:ext>
            </a:extLst>
          </p:cNvPr>
          <p:cNvCxnSpPr>
            <a:cxnSpLocks/>
          </p:cNvCxnSpPr>
          <p:nvPr/>
        </p:nvCxnSpPr>
        <p:spPr>
          <a:xfrm flipH="1">
            <a:off x="4516196" y="3378091"/>
            <a:ext cx="251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48" name="図 1047">
            <a:extLst>
              <a:ext uri="{FF2B5EF4-FFF2-40B4-BE49-F238E27FC236}">
                <a16:creationId xmlns:a16="http://schemas.microsoft.com/office/drawing/2014/main" id="{48DB2B47-BC48-CB18-3985-4CBB13333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968" y="1695448"/>
            <a:ext cx="3711778" cy="690219"/>
          </a:xfrm>
          <a:prstGeom prst="rect">
            <a:avLst/>
          </a:prstGeom>
        </p:spPr>
      </p:pic>
      <p:grpSp>
        <p:nvGrpSpPr>
          <p:cNvPr id="1108" name="グループ化 1107">
            <a:extLst>
              <a:ext uri="{FF2B5EF4-FFF2-40B4-BE49-F238E27FC236}">
                <a16:creationId xmlns:a16="http://schemas.microsoft.com/office/drawing/2014/main" id="{F5A39C30-C156-C810-A0B2-CC2673A4ABEC}"/>
              </a:ext>
            </a:extLst>
          </p:cNvPr>
          <p:cNvGrpSpPr/>
          <p:nvPr/>
        </p:nvGrpSpPr>
        <p:grpSpPr>
          <a:xfrm>
            <a:off x="534392" y="4310147"/>
            <a:ext cx="6530840" cy="1801703"/>
            <a:chOff x="822595" y="4330536"/>
            <a:chExt cx="7150012" cy="1972518"/>
          </a:xfrm>
        </p:grpSpPr>
        <p:pic>
          <p:nvPicPr>
            <p:cNvPr id="1054" name="図 1053">
              <a:extLst>
                <a:ext uri="{FF2B5EF4-FFF2-40B4-BE49-F238E27FC236}">
                  <a16:creationId xmlns:a16="http://schemas.microsoft.com/office/drawing/2014/main" id="{BA87E0B0-7422-A96B-8864-1F8D688FD715}"/>
                </a:ext>
              </a:extLst>
            </p:cNvPr>
            <p:cNvPicPr>
              <a:picLocks noChangeAspect="1"/>
            </p:cNvPicPr>
            <p:nvPr/>
          </p:nvPicPr>
          <p:blipFill>
            <a:blip r:embed="rId6">
              <a:extLst>
                <a:ext uri="{28A0092B-C50C-407E-A947-70E740481C1C}">
                  <a14:useLocalDpi xmlns:a14="http://schemas.microsoft.com/office/drawing/2010/main" val="0"/>
                </a:ext>
              </a:extLst>
            </a:blip>
            <a:srcRect l="21049" t="67661" r="61737" b="5164"/>
            <a:stretch>
              <a:fillRect/>
            </a:stretch>
          </p:blipFill>
          <p:spPr>
            <a:xfrm>
              <a:off x="6921205" y="5356800"/>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55" name="図 1054">
              <a:extLst>
                <a:ext uri="{FF2B5EF4-FFF2-40B4-BE49-F238E27FC236}">
                  <a16:creationId xmlns:a16="http://schemas.microsoft.com/office/drawing/2014/main" id="{06982347-2D2D-CEB6-5280-A5AEE6BDB415}"/>
                </a:ext>
              </a:extLst>
            </p:cNvPr>
            <p:cNvPicPr>
              <a:picLocks noChangeAspect="1"/>
            </p:cNvPicPr>
            <p:nvPr/>
          </p:nvPicPr>
          <p:blipFill>
            <a:blip r:embed="rId6">
              <a:extLst>
                <a:ext uri="{28A0092B-C50C-407E-A947-70E740481C1C}">
                  <a14:useLocalDpi xmlns:a14="http://schemas.microsoft.com/office/drawing/2010/main" val="0"/>
                </a:ext>
              </a:extLst>
            </a:blip>
            <a:srcRect l="1414" t="67925" r="81372" b="4900"/>
            <a:stretch>
              <a:fillRect/>
            </a:stretch>
          </p:blipFill>
          <p:spPr>
            <a:xfrm>
              <a:off x="6884239" y="4330536"/>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56" name="図 1055">
              <a:extLst>
                <a:ext uri="{FF2B5EF4-FFF2-40B4-BE49-F238E27FC236}">
                  <a16:creationId xmlns:a16="http://schemas.microsoft.com/office/drawing/2014/main" id="{53651078-9014-3DCC-0118-6A07EC79046B}"/>
                </a:ext>
              </a:extLst>
            </p:cNvPr>
            <p:cNvPicPr>
              <a:picLocks noChangeAspect="1"/>
            </p:cNvPicPr>
            <p:nvPr/>
          </p:nvPicPr>
          <p:blipFill>
            <a:blip r:embed="rId6">
              <a:extLst>
                <a:ext uri="{28A0092B-C50C-407E-A947-70E740481C1C}">
                  <a14:useLocalDpi xmlns:a14="http://schemas.microsoft.com/office/drawing/2010/main" val="0"/>
                </a:ext>
              </a:extLst>
            </a:blip>
            <a:srcRect l="80935" t="36067" r="1851" b="36758"/>
            <a:stretch>
              <a:fillRect/>
            </a:stretch>
          </p:blipFill>
          <p:spPr>
            <a:xfrm>
              <a:off x="5685671" y="5366651"/>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57" name="図 1056">
              <a:extLst>
                <a:ext uri="{FF2B5EF4-FFF2-40B4-BE49-F238E27FC236}">
                  <a16:creationId xmlns:a16="http://schemas.microsoft.com/office/drawing/2014/main" id="{2D97EF20-C6AF-DEF1-BD39-01175D681ADB}"/>
                </a:ext>
              </a:extLst>
            </p:cNvPr>
            <p:cNvPicPr>
              <a:picLocks noChangeAspect="1"/>
            </p:cNvPicPr>
            <p:nvPr/>
          </p:nvPicPr>
          <p:blipFill>
            <a:blip r:embed="rId6">
              <a:extLst>
                <a:ext uri="{28A0092B-C50C-407E-A947-70E740481C1C}">
                  <a14:useLocalDpi xmlns:a14="http://schemas.microsoft.com/office/drawing/2010/main" val="0"/>
                </a:ext>
              </a:extLst>
            </a:blip>
            <a:srcRect l="60975" t="36250" r="21811" b="36575"/>
            <a:stretch>
              <a:fillRect/>
            </a:stretch>
          </p:blipFill>
          <p:spPr>
            <a:xfrm>
              <a:off x="4466565" y="5372812"/>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58" name="図 1057">
              <a:extLst>
                <a:ext uri="{FF2B5EF4-FFF2-40B4-BE49-F238E27FC236}">
                  <a16:creationId xmlns:a16="http://schemas.microsoft.com/office/drawing/2014/main" id="{3A7396B6-4AC7-D557-DEE3-6861C2EFB96A}"/>
                </a:ext>
              </a:extLst>
            </p:cNvPr>
            <p:cNvPicPr>
              <a:picLocks noChangeAspect="1"/>
            </p:cNvPicPr>
            <p:nvPr/>
          </p:nvPicPr>
          <p:blipFill>
            <a:blip r:embed="rId6">
              <a:extLst>
                <a:ext uri="{28A0092B-C50C-407E-A947-70E740481C1C}">
                  <a14:useLocalDpi xmlns:a14="http://schemas.microsoft.com/office/drawing/2010/main" val="0"/>
                </a:ext>
              </a:extLst>
            </a:blip>
            <a:srcRect l="40746" t="36332" r="42040" b="36494"/>
            <a:stretch>
              <a:fillRect/>
            </a:stretch>
          </p:blipFill>
          <p:spPr>
            <a:xfrm>
              <a:off x="3231031" y="5375550"/>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59" name="図 1058">
              <a:extLst>
                <a:ext uri="{FF2B5EF4-FFF2-40B4-BE49-F238E27FC236}">
                  <a16:creationId xmlns:a16="http://schemas.microsoft.com/office/drawing/2014/main" id="{A69E0FAE-EB03-CE0F-D159-99C3B848615A}"/>
                </a:ext>
              </a:extLst>
            </p:cNvPr>
            <p:cNvPicPr>
              <a:picLocks noChangeAspect="1"/>
            </p:cNvPicPr>
            <p:nvPr/>
          </p:nvPicPr>
          <p:blipFill>
            <a:blip r:embed="rId6">
              <a:extLst>
                <a:ext uri="{28A0092B-C50C-407E-A947-70E740481C1C}">
                  <a14:useLocalDpi xmlns:a14="http://schemas.microsoft.com/office/drawing/2010/main" val="0"/>
                </a:ext>
              </a:extLst>
            </a:blip>
            <a:srcRect l="21049" t="36250" r="61737" b="36575"/>
            <a:stretch>
              <a:fillRect/>
            </a:stretch>
          </p:blipFill>
          <p:spPr>
            <a:xfrm>
              <a:off x="2028010" y="5372812"/>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0" name="図 1059">
              <a:extLst>
                <a:ext uri="{FF2B5EF4-FFF2-40B4-BE49-F238E27FC236}">
                  <a16:creationId xmlns:a16="http://schemas.microsoft.com/office/drawing/2014/main" id="{1C3B04AA-76F0-DA38-DF84-E81048D6A2E2}"/>
                </a:ext>
              </a:extLst>
            </p:cNvPr>
            <p:cNvPicPr>
              <a:picLocks noChangeAspect="1"/>
            </p:cNvPicPr>
            <p:nvPr/>
          </p:nvPicPr>
          <p:blipFill>
            <a:blip r:embed="rId6">
              <a:extLst>
                <a:ext uri="{28A0092B-C50C-407E-A947-70E740481C1C}">
                  <a14:useLocalDpi xmlns:a14="http://schemas.microsoft.com/office/drawing/2010/main" val="0"/>
                </a:ext>
              </a:extLst>
            </a:blip>
            <a:srcRect l="1414" t="36677" r="81372" b="36149"/>
            <a:stretch>
              <a:fillRect/>
            </a:stretch>
          </p:blipFill>
          <p:spPr>
            <a:xfrm>
              <a:off x="828756" y="5387185"/>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1" name="図 1060">
              <a:extLst>
                <a:ext uri="{FF2B5EF4-FFF2-40B4-BE49-F238E27FC236}">
                  <a16:creationId xmlns:a16="http://schemas.microsoft.com/office/drawing/2014/main" id="{7397CC25-0C8B-1581-91EF-63E3AC530778}"/>
                </a:ext>
              </a:extLst>
            </p:cNvPr>
            <p:cNvPicPr>
              <a:picLocks noChangeAspect="1"/>
            </p:cNvPicPr>
            <p:nvPr/>
          </p:nvPicPr>
          <p:blipFill>
            <a:blip r:embed="rId6">
              <a:extLst>
                <a:ext uri="{28A0092B-C50C-407E-A947-70E740481C1C}">
                  <a14:useLocalDpi xmlns:a14="http://schemas.microsoft.com/office/drawing/2010/main" val="0"/>
                </a:ext>
              </a:extLst>
            </a:blip>
            <a:srcRect l="80767" t="5672" r="2019" b="67153"/>
            <a:stretch>
              <a:fillRect/>
            </a:stretch>
          </p:blipFill>
          <p:spPr>
            <a:xfrm>
              <a:off x="5675402" y="4342228"/>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2" name="図 1061">
              <a:extLst>
                <a:ext uri="{FF2B5EF4-FFF2-40B4-BE49-F238E27FC236}">
                  <a16:creationId xmlns:a16="http://schemas.microsoft.com/office/drawing/2014/main" id="{021BDD7C-E09C-3E35-2D87-FCF80A854F88}"/>
                </a:ext>
              </a:extLst>
            </p:cNvPr>
            <p:cNvPicPr>
              <a:picLocks noChangeAspect="1"/>
            </p:cNvPicPr>
            <p:nvPr/>
          </p:nvPicPr>
          <p:blipFill>
            <a:blip r:embed="rId6">
              <a:extLst>
                <a:ext uri="{28A0092B-C50C-407E-A947-70E740481C1C}">
                  <a14:useLocalDpi xmlns:a14="http://schemas.microsoft.com/office/drawing/2010/main" val="0"/>
                </a:ext>
              </a:extLst>
            </a:blip>
            <a:srcRect l="60975" t="5672" r="21811" b="67153"/>
            <a:stretch>
              <a:fillRect/>
            </a:stretch>
          </p:blipFill>
          <p:spPr>
            <a:xfrm>
              <a:off x="4466565" y="4342228"/>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3" name="図 1062">
              <a:extLst>
                <a:ext uri="{FF2B5EF4-FFF2-40B4-BE49-F238E27FC236}">
                  <a16:creationId xmlns:a16="http://schemas.microsoft.com/office/drawing/2014/main" id="{E6F0361A-91E6-519E-337C-538FFF296089}"/>
                </a:ext>
              </a:extLst>
            </p:cNvPr>
            <p:cNvPicPr>
              <a:picLocks noChangeAspect="1"/>
            </p:cNvPicPr>
            <p:nvPr/>
          </p:nvPicPr>
          <p:blipFill>
            <a:blip r:embed="rId6">
              <a:extLst>
                <a:ext uri="{28A0092B-C50C-407E-A947-70E740481C1C}">
                  <a14:useLocalDpi xmlns:a14="http://schemas.microsoft.com/office/drawing/2010/main" val="0"/>
                </a:ext>
              </a:extLst>
            </a:blip>
            <a:srcRect l="40746" t="5672" r="42040" b="67153"/>
            <a:stretch>
              <a:fillRect/>
            </a:stretch>
          </p:blipFill>
          <p:spPr>
            <a:xfrm>
              <a:off x="3231031" y="4342228"/>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4" name="図 1063">
              <a:extLst>
                <a:ext uri="{FF2B5EF4-FFF2-40B4-BE49-F238E27FC236}">
                  <a16:creationId xmlns:a16="http://schemas.microsoft.com/office/drawing/2014/main" id="{CFE5404A-B45D-E3CE-8D9E-A5BEFA84E423}"/>
                </a:ext>
              </a:extLst>
            </p:cNvPr>
            <p:cNvPicPr>
              <a:picLocks noChangeAspect="1"/>
            </p:cNvPicPr>
            <p:nvPr/>
          </p:nvPicPr>
          <p:blipFill>
            <a:blip r:embed="rId6">
              <a:extLst>
                <a:ext uri="{28A0092B-C50C-407E-A947-70E740481C1C}">
                  <a14:useLocalDpi xmlns:a14="http://schemas.microsoft.com/office/drawing/2010/main" val="0"/>
                </a:ext>
              </a:extLst>
            </a:blip>
            <a:srcRect l="21049" t="5672" r="61737" b="67153"/>
            <a:stretch>
              <a:fillRect/>
            </a:stretch>
          </p:blipFill>
          <p:spPr>
            <a:xfrm>
              <a:off x="2028010" y="4342228"/>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pic>
          <p:nvPicPr>
            <p:cNvPr id="1065" name="図 1064">
              <a:extLst>
                <a:ext uri="{FF2B5EF4-FFF2-40B4-BE49-F238E27FC236}">
                  <a16:creationId xmlns:a16="http://schemas.microsoft.com/office/drawing/2014/main" id="{F13DA3F3-23CF-93C9-3E5A-567094E72807}"/>
                </a:ext>
              </a:extLst>
            </p:cNvPr>
            <p:cNvPicPr>
              <a:picLocks noChangeAspect="1"/>
            </p:cNvPicPr>
            <p:nvPr/>
          </p:nvPicPr>
          <p:blipFill>
            <a:blip r:embed="rId6">
              <a:extLst>
                <a:ext uri="{28A0092B-C50C-407E-A947-70E740481C1C}">
                  <a14:useLocalDpi xmlns:a14="http://schemas.microsoft.com/office/drawing/2010/main" val="0"/>
                </a:ext>
              </a:extLst>
            </a:blip>
            <a:srcRect l="1313" t="5428" r="81473" b="67397"/>
            <a:stretch>
              <a:fillRect/>
            </a:stretch>
          </p:blipFill>
          <p:spPr>
            <a:xfrm>
              <a:off x="822595" y="4334013"/>
              <a:ext cx="1051402" cy="915869"/>
            </a:xfrm>
            <a:custGeom>
              <a:avLst/>
              <a:gdLst>
                <a:gd name="connsiteX0" fmla="*/ 576070 w 2438401"/>
                <a:gd name="connsiteY0" fmla="*/ 0 h 2124075"/>
                <a:gd name="connsiteX1" fmla="*/ 1862331 w 2438401"/>
                <a:gd name="connsiteY1" fmla="*/ 0 h 2124075"/>
                <a:gd name="connsiteX2" fmla="*/ 2438401 w 2438401"/>
                <a:gd name="connsiteY2" fmla="*/ 576070 h 2124075"/>
                <a:gd name="connsiteX3" fmla="*/ 2438401 w 2438401"/>
                <a:gd name="connsiteY3" fmla="*/ 1548005 h 2124075"/>
                <a:gd name="connsiteX4" fmla="*/ 1862331 w 2438401"/>
                <a:gd name="connsiteY4" fmla="*/ 2124075 h 2124075"/>
                <a:gd name="connsiteX5" fmla="*/ 576070 w 2438401"/>
                <a:gd name="connsiteY5" fmla="*/ 2124075 h 2124075"/>
                <a:gd name="connsiteX6" fmla="*/ 0 w 2438401"/>
                <a:gd name="connsiteY6" fmla="*/ 1548005 h 2124075"/>
                <a:gd name="connsiteX7" fmla="*/ 0 w 2438401"/>
                <a:gd name="connsiteY7" fmla="*/ 576070 h 2124075"/>
                <a:gd name="connsiteX8" fmla="*/ 576070 w 2438401"/>
                <a:gd name="connsiteY8"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1" h="2124075">
                  <a:moveTo>
                    <a:pt x="576070" y="0"/>
                  </a:moveTo>
                  <a:lnTo>
                    <a:pt x="1862331" y="0"/>
                  </a:lnTo>
                  <a:cubicBezTo>
                    <a:pt x="2180486" y="0"/>
                    <a:pt x="2438401" y="257915"/>
                    <a:pt x="2438401" y="576070"/>
                  </a:cubicBezTo>
                  <a:lnTo>
                    <a:pt x="2438401" y="1548005"/>
                  </a:lnTo>
                  <a:cubicBezTo>
                    <a:pt x="2438401" y="1866160"/>
                    <a:pt x="2180486" y="2124075"/>
                    <a:pt x="1862331" y="2124075"/>
                  </a:cubicBezTo>
                  <a:lnTo>
                    <a:pt x="576070" y="2124075"/>
                  </a:lnTo>
                  <a:cubicBezTo>
                    <a:pt x="257915" y="2124075"/>
                    <a:pt x="0" y="1866160"/>
                    <a:pt x="0" y="1548005"/>
                  </a:cubicBezTo>
                  <a:lnTo>
                    <a:pt x="0" y="576070"/>
                  </a:lnTo>
                  <a:cubicBezTo>
                    <a:pt x="0" y="257915"/>
                    <a:pt x="257915" y="0"/>
                    <a:pt x="576070" y="0"/>
                  </a:cubicBezTo>
                  <a:close/>
                </a:path>
              </a:pathLst>
            </a:custGeom>
            <a:ln>
              <a:solidFill>
                <a:schemeClr val="accent5">
                  <a:lumMod val="75000"/>
                </a:schemeClr>
              </a:solidFill>
            </a:ln>
          </p:spPr>
        </p:pic>
      </p:grpSp>
      <p:sp>
        <p:nvSpPr>
          <p:cNvPr id="1074" name="テキスト ボックス 1073">
            <a:extLst>
              <a:ext uri="{FF2B5EF4-FFF2-40B4-BE49-F238E27FC236}">
                <a16:creationId xmlns:a16="http://schemas.microsoft.com/office/drawing/2014/main" id="{5206CB15-F8DB-BB91-34CF-189C5D35DE5D}"/>
              </a:ext>
            </a:extLst>
          </p:cNvPr>
          <p:cNvSpPr txBox="1"/>
          <p:nvPr/>
        </p:nvSpPr>
        <p:spPr>
          <a:xfrm>
            <a:off x="775207" y="3555932"/>
            <a:ext cx="6009254" cy="646331"/>
          </a:xfrm>
          <a:prstGeom prst="rect">
            <a:avLst/>
          </a:prstGeom>
          <a:noFill/>
          <a:ln>
            <a:noFill/>
          </a:ln>
        </p:spPr>
        <p:txBody>
          <a:bodyPr wrap="square" rtlCol="0">
            <a:spAutoFit/>
          </a:bodyPr>
          <a:lstStyle/>
          <a:p>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画像処理ライブラリ</a:t>
            </a:r>
            <a:r>
              <a:rPr kumimoji="1" lang="en-US" altLang="ja-JP"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HALCON</a:t>
            </a:r>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は、</a:t>
            </a:r>
            <a:r>
              <a:rPr kumimoji="1" lang="en-US" altLang="ja-JP"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2,000</a:t>
            </a:r>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以上のオペレーターを組み合わせることで、効率的に画像処理システムを構築できる先駆的ツールです。作成したスクリプト型プログラムは、</a:t>
            </a:r>
            <a:r>
              <a:rPr kumimoji="1" lang="en-US" altLang="ja-JP"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Visual C++/ Basic /C#</a:t>
            </a:r>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コードへ自動変換でき、お客様の画像処理システムに容易に組み込むことが可能です。</a:t>
            </a:r>
          </a:p>
          <a:p>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現在では国内だけで数万システムに</a:t>
            </a:r>
            <a:r>
              <a:rPr kumimoji="1" lang="en-US" altLang="ja-JP"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HALCON</a:t>
            </a:r>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が利用されており、</a:t>
            </a:r>
            <a:r>
              <a:rPr kumimoji="1" lang="en-US" altLang="ja-JP"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HALCON</a:t>
            </a:r>
            <a:r>
              <a:rPr kumimoji="1" lang="ja-JP" altLang="en-US" sz="900" kern="1200" dirty="0">
                <a:effectLst/>
                <a:latin typeface="A-OTF 新ゴ Pro R" panose="020B0400000000000000" pitchFamily="50" charset="-128"/>
                <a:ea typeface="A-OTF 新ゴ Pro R" panose="020B0400000000000000" pitchFamily="50" charset="-128"/>
                <a:cs typeface="LINE Seed Sans ExtraBold" panose="020B0803020203020204" pitchFamily="34" charset="0"/>
              </a:rPr>
              <a:t>の高い信頼性が実証されています。</a:t>
            </a:r>
            <a:endParaRPr lang="ja-JP" sz="900" kern="100" dirty="0">
              <a:effectLst/>
              <a:latin typeface="A-OTF 新ゴ Pro R" panose="020B0400000000000000" pitchFamily="50" charset="-128"/>
              <a:ea typeface="A-OTF 新ゴ Pro R" panose="020B0400000000000000" pitchFamily="50" charset="-128"/>
              <a:cs typeface="Times New Roman" panose="02020603050405020304" pitchFamily="18" charset="0"/>
            </a:endParaRPr>
          </a:p>
        </p:txBody>
      </p:sp>
      <p:grpSp>
        <p:nvGrpSpPr>
          <p:cNvPr id="1075" name="グループ化 1074">
            <a:extLst>
              <a:ext uri="{FF2B5EF4-FFF2-40B4-BE49-F238E27FC236}">
                <a16:creationId xmlns:a16="http://schemas.microsoft.com/office/drawing/2014/main" id="{602D1B5F-F206-D0EE-6057-293D6D347D81}"/>
              </a:ext>
            </a:extLst>
          </p:cNvPr>
          <p:cNvGrpSpPr/>
          <p:nvPr/>
        </p:nvGrpSpPr>
        <p:grpSpPr>
          <a:xfrm>
            <a:off x="534392" y="6912008"/>
            <a:ext cx="6530840" cy="1045672"/>
            <a:chOff x="345091" y="7810500"/>
            <a:chExt cx="5171375" cy="1120766"/>
          </a:xfrm>
          <a:solidFill>
            <a:srgbClr val="FDF1E9"/>
          </a:solidFill>
        </p:grpSpPr>
        <p:sp>
          <p:nvSpPr>
            <p:cNvPr id="1076" name="正方形/長方形 1075">
              <a:extLst>
                <a:ext uri="{FF2B5EF4-FFF2-40B4-BE49-F238E27FC236}">
                  <a16:creationId xmlns:a16="http://schemas.microsoft.com/office/drawing/2014/main" id="{C1B7E99C-C2A9-0D3B-BC5F-4179950B635D}"/>
                </a:ext>
              </a:extLst>
            </p:cNvPr>
            <p:cNvSpPr/>
            <p:nvPr/>
          </p:nvSpPr>
          <p:spPr>
            <a:xfrm>
              <a:off x="345091"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7" name="正方形/長方形 1076">
              <a:extLst>
                <a:ext uri="{FF2B5EF4-FFF2-40B4-BE49-F238E27FC236}">
                  <a16:creationId xmlns:a16="http://schemas.microsoft.com/office/drawing/2014/main" id="{CDB17F55-6AF5-4A35-8341-9A734F736263}"/>
                </a:ext>
              </a:extLst>
            </p:cNvPr>
            <p:cNvSpPr/>
            <p:nvPr/>
          </p:nvSpPr>
          <p:spPr>
            <a:xfrm>
              <a:off x="2953257"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78" name="グループ化 1077">
            <a:extLst>
              <a:ext uri="{FF2B5EF4-FFF2-40B4-BE49-F238E27FC236}">
                <a16:creationId xmlns:a16="http://schemas.microsoft.com/office/drawing/2014/main" id="{036279D0-15E7-4211-AC59-68B9A78BC67C}"/>
              </a:ext>
            </a:extLst>
          </p:cNvPr>
          <p:cNvGrpSpPr/>
          <p:nvPr/>
        </p:nvGrpSpPr>
        <p:grpSpPr>
          <a:xfrm>
            <a:off x="534392" y="8032774"/>
            <a:ext cx="6530840" cy="1045672"/>
            <a:chOff x="345091" y="7810500"/>
            <a:chExt cx="5171375" cy="1120766"/>
          </a:xfrm>
          <a:solidFill>
            <a:srgbClr val="FDF1E9"/>
          </a:solidFill>
        </p:grpSpPr>
        <p:sp>
          <p:nvSpPr>
            <p:cNvPr id="1079" name="正方形/長方形 1078">
              <a:extLst>
                <a:ext uri="{FF2B5EF4-FFF2-40B4-BE49-F238E27FC236}">
                  <a16:creationId xmlns:a16="http://schemas.microsoft.com/office/drawing/2014/main" id="{5DAF77D4-9CA8-DA24-7F74-3F024B18B966}"/>
                </a:ext>
              </a:extLst>
            </p:cNvPr>
            <p:cNvSpPr/>
            <p:nvPr/>
          </p:nvSpPr>
          <p:spPr>
            <a:xfrm>
              <a:off x="345091"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0" name="正方形/長方形 1079">
              <a:extLst>
                <a:ext uri="{FF2B5EF4-FFF2-40B4-BE49-F238E27FC236}">
                  <a16:creationId xmlns:a16="http://schemas.microsoft.com/office/drawing/2014/main" id="{593BBDD2-630E-0772-38F8-E062570DD7E9}"/>
                </a:ext>
              </a:extLst>
            </p:cNvPr>
            <p:cNvSpPr/>
            <p:nvPr/>
          </p:nvSpPr>
          <p:spPr>
            <a:xfrm>
              <a:off x="2953257"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1" name="グループ化 1080">
            <a:extLst>
              <a:ext uri="{FF2B5EF4-FFF2-40B4-BE49-F238E27FC236}">
                <a16:creationId xmlns:a16="http://schemas.microsoft.com/office/drawing/2014/main" id="{F36162B8-C77A-880D-A905-DC8A408A0911}"/>
              </a:ext>
            </a:extLst>
          </p:cNvPr>
          <p:cNvGrpSpPr/>
          <p:nvPr/>
        </p:nvGrpSpPr>
        <p:grpSpPr>
          <a:xfrm>
            <a:off x="534392" y="9148976"/>
            <a:ext cx="6530840" cy="1045672"/>
            <a:chOff x="345091" y="7810500"/>
            <a:chExt cx="5171375" cy="1120766"/>
          </a:xfrm>
          <a:solidFill>
            <a:srgbClr val="FDF1E9"/>
          </a:solidFill>
        </p:grpSpPr>
        <p:sp>
          <p:nvSpPr>
            <p:cNvPr id="1082" name="正方形/長方形 1081">
              <a:extLst>
                <a:ext uri="{FF2B5EF4-FFF2-40B4-BE49-F238E27FC236}">
                  <a16:creationId xmlns:a16="http://schemas.microsoft.com/office/drawing/2014/main" id="{D5670D7C-82B1-1EC7-E324-32C27CEA11D2}"/>
                </a:ext>
              </a:extLst>
            </p:cNvPr>
            <p:cNvSpPr/>
            <p:nvPr/>
          </p:nvSpPr>
          <p:spPr>
            <a:xfrm>
              <a:off x="345091"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3" name="正方形/長方形 1082">
              <a:extLst>
                <a:ext uri="{FF2B5EF4-FFF2-40B4-BE49-F238E27FC236}">
                  <a16:creationId xmlns:a16="http://schemas.microsoft.com/office/drawing/2014/main" id="{8FA6E66E-9118-9DB8-EE8A-082A55D5CAC1}"/>
                </a:ext>
              </a:extLst>
            </p:cNvPr>
            <p:cNvSpPr/>
            <p:nvPr/>
          </p:nvSpPr>
          <p:spPr>
            <a:xfrm>
              <a:off x="2953257" y="7810500"/>
              <a:ext cx="2563209" cy="11207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84" name="正方形/長方形 1083">
            <a:extLst>
              <a:ext uri="{FF2B5EF4-FFF2-40B4-BE49-F238E27FC236}">
                <a16:creationId xmlns:a16="http://schemas.microsoft.com/office/drawing/2014/main" id="{2962C64F-29B7-9733-5BAE-1C9827C3C83E}"/>
              </a:ext>
            </a:extLst>
          </p:cNvPr>
          <p:cNvSpPr/>
          <p:nvPr/>
        </p:nvSpPr>
        <p:spPr>
          <a:xfrm>
            <a:off x="534392" y="6918561"/>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5" name="正方形/長方形 1084">
            <a:extLst>
              <a:ext uri="{FF2B5EF4-FFF2-40B4-BE49-F238E27FC236}">
                <a16:creationId xmlns:a16="http://schemas.microsoft.com/office/drawing/2014/main" id="{EA9B56E1-CB42-9663-CC3E-86F163E83FAA}"/>
              </a:ext>
            </a:extLst>
          </p:cNvPr>
          <p:cNvSpPr/>
          <p:nvPr/>
        </p:nvSpPr>
        <p:spPr>
          <a:xfrm>
            <a:off x="3828200" y="6918561"/>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6" name="正方形/長方形 1085">
            <a:extLst>
              <a:ext uri="{FF2B5EF4-FFF2-40B4-BE49-F238E27FC236}">
                <a16:creationId xmlns:a16="http://schemas.microsoft.com/office/drawing/2014/main" id="{C4FB18BE-702D-98DD-4873-8060B665F803}"/>
              </a:ext>
            </a:extLst>
          </p:cNvPr>
          <p:cNvSpPr/>
          <p:nvPr/>
        </p:nvSpPr>
        <p:spPr>
          <a:xfrm>
            <a:off x="534392" y="8039327"/>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7" name="正方形/長方形 1086">
            <a:extLst>
              <a:ext uri="{FF2B5EF4-FFF2-40B4-BE49-F238E27FC236}">
                <a16:creationId xmlns:a16="http://schemas.microsoft.com/office/drawing/2014/main" id="{33D5E485-096A-7DB8-4DE4-76E41A6C27DC}"/>
              </a:ext>
            </a:extLst>
          </p:cNvPr>
          <p:cNvSpPr/>
          <p:nvPr/>
        </p:nvSpPr>
        <p:spPr>
          <a:xfrm>
            <a:off x="3828200" y="8039327"/>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8" name="正方形/長方形 1087">
            <a:extLst>
              <a:ext uri="{FF2B5EF4-FFF2-40B4-BE49-F238E27FC236}">
                <a16:creationId xmlns:a16="http://schemas.microsoft.com/office/drawing/2014/main" id="{38B6ECF9-E2CB-68F0-7A3E-AC5C1B3D45D8}"/>
              </a:ext>
            </a:extLst>
          </p:cNvPr>
          <p:cNvSpPr/>
          <p:nvPr/>
        </p:nvSpPr>
        <p:spPr>
          <a:xfrm>
            <a:off x="534392" y="9155529"/>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9" name="正方形/長方形 1088">
            <a:extLst>
              <a:ext uri="{FF2B5EF4-FFF2-40B4-BE49-F238E27FC236}">
                <a16:creationId xmlns:a16="http://schemas.microsoft.com/office/drawing/2014/main" id="{6A7067D3-5CE3-BC8E-40D2-A889A76EE8F8}"/>
              </a:ext>
            </a:extLst>
          </p:cNvPr>
          <p:cNvSpPr/>
          <p:nvPr/>
        </p:nvSpPr>
        <p:spPr>
          <a:xfrm>
            <a:off x="3828200" y="9155529"/>
            <a:ext cx="3237032" cy="35568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0" name="テキスト ボックス 1089">
            <a:extLst>
              <a:ext uri="{FF2B5EF4-FFF2-40B4-BE49-F238E27FC236}">
                <a16:creationId xmlns:a16="http://schemas.microsoft.com/office/drawing/2014/main" id="{212E1B5A-6875-F614-1E03-25198124EEDD}"/>
              </a:ext>
            </a:extLst>
          </p:cNvPr>
          <p:cNvSpPr txBox="1"/>
          <p:nvPr/>
        </p:nvSpPr>
        <p:spPr>
          <a:xfrm>
            <a:off x="534392" y="6957902"/>
            <a:ext cx="3224465" cy="276999"/>
          </a:xfrm>
          <a:prstGeom prst="rect">
            <a:avLst/>
          </a:prstGeom>
          <a:noFill/>
          <a:ln>
            <a:noFill/>
          </a:ln>
        </p:spPr>
        <p:txBody>
          <a:bodyPr wrap="square" rtlCol="0">
            <a:spAutoFit/>
          </a:bodyPr>
          <a:lstStyle/>
          <a:p>
            <a:pPr algn="ctr"/>
            <a:r>
              <a:rPr lang="ja-JP" altLang="en-US"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ディープラーニング</a:t>
            </a:r>
          </a:p>
        </p:txBody>
      </p:sp>
      <p:sp>
        <p:nvSpPr>
          <p:cNvPr id="1091" name="テキスト ボックス 1090">
            <a:extLst>
              <a:ext uri="{FF2B5EF4-FFF2-40B4-BE49-F238E27FC236}">
                <a16:creationId xmlns:a16="http://schemas.microsoft.com/office/drawing/2014/main" id="{E9BF85B7-4639-1DD2-439A-20B27ECE3A62}"/>
              </a:ext>
            </a:extLst>
          </p:cNvPr>
          <p:cNvSpPr txBox="1"/>
          <p:nvPr/>
        </p:nvSpPr>
        <p:spPr>
          <a:xfrm>
            <a:off x="1670800" y="7287867"/>
            <a:ext cx="2088057" cy="707886"/>
          </a:xfrm>
          <a:prstGeom prst="rect">
            <a:avLst/>
          </a:prstGeom>
          <a:noFill/>
          <a:ln>
            <a:noFill/>
          </a:ln>
        </p:spPr>
        <p:txBody>
          <a:bodyPr wrap="square" rtlCol="0">
            <a:spAutoFit/>
          </a:bodyPr>
          <a:lstStyle/>
          <a:p>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ルールベース画像処理に基づくアルゴリズムでは検出が難しい欠陥であっても複雑な特徴量解析や抽出アルゴリズムを組むこと無しに、画像の良否判定や欠陥検出などを実現できます。</a:t>
            </a:r>
          </a:p>
        </p:txBody>
      </p:sp>
      <p:sp>
        <p:nvSpPr>
          <p:cNvPr id="1093" name="テキスト ボックス 1092">
            <a:extLst>
              <a:ext uri="{FF2B5EF4-FFF2-40B4-BE49-F238E27FC236}">
                <a16:creationId xmlns:a16="http://schemas.microsoft.com/office/drawing/2014/main" id="{074A00E0-AAEC-55D2-E3F0-74EDDCF9A86D}"/>
              </a:ext>
            </a:extLst>
          </p:cNvPr>
          <p:cNvSpPr txBox="1"/>
          <p:nvPr/>
        </p:nvSpPr>
        <p:spPr>
          <a:xfrm>
            <a:off x="3840767" y="6957902"/>
            <a:ext cx="3224465" cy="276999"/>
          </a:xfrm>
          <a:prstGeom prst="rect">
            <a:avLst/>
          </a:prstGeom>
          <a:noFill/>
          <a:ln>
            <a:noFill/>
          </a:ln>
        </p:spPr>
        <p:txBody>
          <a:bodyPr wrap="square" rtlCol="0">
            <a:spAutoFit/>
          </a:bodyPr>
          <a:lstStyle/>
          <a:p>
            <a:pPr algn="ctr"/>
            <a:r>
              <a:rPr lang="ja-JP" altLang="en-US"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豊富な外観検査機能</a:t>
            </a:r>
          </a:p>
        </p:txBody>
      </p:sp>
      <p:sp>
        <p:nvSpPr>
          <p:cNvPr id="1094" name="テキスト ボックス 1093">
            <a:extLst>
              <a:ext uri="{FF2B5EF4-FFF2-40B4-BE49-F238E27FC236}">
                <a16:creationId xmlns:a16="http://schemas.microsoft.com/office/drawing/2014/main" id="{AC1C9644-BCFF-E5A0-1D9F-CF775375EA45}"/>
              </a:ext>
            </a:extLst>
          </p:cNvPr>
          <p:cNvSpPr txBox="1"/>
          <p:nvPr/>
        </p:nvSpPr>
        <p:spPr>
          <a:xfrm>
            <a:off x="4859941" y="7344774"/>
            <a:ext cx="2205291" cy="584775"/>
          </a:xfrm>
          <a:prstGeom prst="rect">
            <a:avLst/>
          </a:prstGeom>
          <a:noFill/>
          <a:ln>
            <a:noFill/>
          </a:ln>
        </p:spPr>
        <p:txBody>
          <a:bodyPr wrap="square" rtlCol="0">
            <a:spAutoFit/>
          </a:bodyPr>
          <a:lstStyle/>
          <a:p>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HALCON</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には豊富なフィルタ処理や、欠陥検査機能が搭載されており、微小な欠陥や、背景が複雑な状況下でも、高精度に欠陥検出することが可能です。</a:t>
            </a:r>
          </a:p>
        </p:txBody>
      </p:sp>
      <p:sp>
        <p:nvSpPr>
          <p:cNvPr id="1096" name="テキスト ボックス 1095">
            <a:extLst>
              <a:ext uri="{FF2B5EF4-FFF2-40B4-BE49-F238E27FC236}">
                <a16:creationId xmlns:a16="http://schemas.microsoft.com/office/drawing/2014/main" id="{0CC2847D-6331-7466-6845-B66B02477ADC}"/>
              </a:ext>
            </a:extLst>
          </p:cNvPr>
          <p:cNvSpPr txBox="1"/>
          <p:nvPr/>
        </p:nvSpPr>
        <p:spPr>
          <a:xfrm>
            <a:off x="534392" y="8085861"/>
            <a:ext cx="3224465" cy="276999"/>
          </a:xfrm>
          <a:prstGeom prst="rect">
            <a:avLst/>
          </a:prstGeom>
          <a:noFill/>
          <a:ln>
            <a:noFill/>
          </a:ln>
        </p:spPr>
        <p:txBody>
          <a:bodyPr wrap="square" rtlCol="0">
            <a:spAutoFit/>
          </a:bodyPr>
          <a:lstStyle/>
          <a:p>
            <a:pPr algn="ctr"/>
            <a:r>
              <a:rPr lang="ja-JP" altLang="en-US" sz="1200" kern="10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高速・高精度な位置決め機能</a:t>
            </a:r>
            <a:endParaRPr lang="ja-JP" altLang="en-US"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endParaRPr>
          </a:p>
        </p:txBody>
      </p:sp>
      <p:sp>
        <p:nvSpPr>
          <p:cNvPr id="1097" name="テキスト ボックス 1096">
            <a:extLst>
              <a:ext uri="{FF2B5EF4-FFF2-40B4-BE49-F238E27FC236}">
                <a16:creationId xmlns:a16="http://schemas.microsoft.com/office/drawing/2014/main" id="{F946990E-B782-73ED-9CB3-75EF446A2AD5}"/>
              </a:ext>
            </a:extLst>
          </p:cNvPr>
          <p:cNvSpPr txBox="1"/>
          <p:nvPr/>
        </p:nvSpPr>
        <p:spPr>
          <a:xfrm>
            <a:off x="1553566" y="8392446"/>
            <a:ext cx="2205291" cy="707886"/>
          </a:xfrm>
          <a:prstGeom prst="rect">
            <a:avLst/>
          </a:prstGeom>
          <a:noFill/>
          <a:ln>
            <a:noFill/>
          </a:ln>
        </p:spPr>
        <p:txBody>
          <a:bodyPr wrap="square" rtlCol="0">
            <a:spAutoFit/>
          </a:bodyPr>
          <a:lstStyle/>
          <a:p>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回転、縮尺、あおり、局所的な変形にも対応した高速かつ高精度な位置決め機能を提供します。 遮蔽物や輝度変化、コントラスト反転などの環境下においてもロバストに対象物を検出することが可能です。</a:t>
            </a:r>
          </a:p>
        </p:txBody>
      </p:sp>
      <p:sp>
        <p:nvSpPr>
          <p:cNvPr id="1098" name="テキスト ボックス 1097">
            <a:extLst>
              <a:ext uri="{FF2B5EF4-FFF2-40B4-BE49-F238E27FC236}">
                <a16:creationId xmlns:a16="http://schemas.microsoft.com/office/drawing/2014/main" id="{56D1C272-34DF-9CB6-B944-F40EB053DDAC}"/>
              </a:ext>
            </a:extLst>
          </p:cNvPr>
          <p:cNvSpPr txBox="1"/>
          <p:nvPr/>
        </p:nvSpPr>
        <p:spPr>
          <a:xfrm>
            <a:off x="3840767" y="8085861"/>
            <a:ext cx="3224465" cy="276999"/>
          </a:xfrm>
          <a:prstGeom prst="rect">
            <a:avLst/>
          </a:prstGeom>
          <a:noFill/>
          <a:ln>
            <a:noFill/>
          </a:ln>
        </p:spPr>
        <p:txBody>
          <a:bodyPr wrap="square" rtlCol="0">
            <a:spAutoFit/>
          </a:bodyPr>
          <a:lstStyle/>
          <a:p>
            <a:pPr algn="ctr"/>
            <a:r>
              <a:rPr lang="ja-JP" altLang="en-US" sz="1200" kern="10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バーコード・データコード認識</a:t>
            </a:r>
            <a:endParaRPr lang="en-US" altLang="ja-JP" sz="1200" kern="100" dirty="0" err="1">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endParaRPr>
          </a:p>
        </p:txBody>
      </p:sp>
      <p:sp>
        <p:nvSpPr>
          <p:cNvPr id="1099" name="テキスト ボックス 1098">
            <a:extLst>
              <a:ext uri="{FF2B5EF4-FFF2-40B4-BE49-F238E27FC236}">
                <a16:creationId xmlns:a16="http://schemas.microsoft.com/office/drawing/2014/main" id="{14654FBF-80F1-368A-33CB-121CEB40EC3C}"/>
              </a:ext>
            </a:extLst>
          </p:cNvPr>
          <p:cNvSpPr txBox="1"/>
          <p:nvPr/>
        </p:nvSpPr>
        <p:spPr>
          <a:xfrm>
            <a:off x="4823157" y="8392445"/>
            <a:ext cx="2205291" cy="707886"/>
          </a:xfrm>
          <a:prstGeom prst="rect">
            <a:avLst/>
          </a:prstGeom>
          <a:noFill/>
          <a:ln>
            <a:noFill/>
          </a:ln>
        </p:spPr>
        <p:txBody>
          <a:bodyPr wrap="square" rtlCol="0">
            <a:spAutoFit/>
          </a:bodyPr>
          <a:lstStyle/>
          <a:p>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金属面等の背景や照明等悪条件下でもロバストな</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2</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次元コード認識</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(ECC200/QR/PDF417/</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マイクロ</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QR/Aztec)</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およびバーコード認識（</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RSS</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含む）を実現します。</a:t>
            </a:r>
          </a:p>
        </p:txBody>
      </p:sp>
      <p:sp>
        <p:nvSpPr>
          <p:cNvPr id="1100" name="テキスト ボックス 1099">
            <a:extLst>
              <a:ext uri="{FF2B5EF4-FFF2-40B4-BE49-F238E27FC236}">
                <a16:creationId xmlns:a16="http://schemas.microsoft.com/office/drawing/2014/main" id="{2D5881BE-10E6-3475-9A32-9F7F13C2C41B}"/>
              </a:ext>
            </a:extLst>
          </p:cNvPr>
          <p:cNvSpPr txBox="1"/>
          <p:nvPr/>
        </p:nvSpPr>
        <p:spPr>
          <a:xfrm>
            <a:off x="534392" y="9177084"/>
            <a:ext cx="3224465" cy="276999"/>
          </a:xfrm>
          <a:prstGeom prst="rect">
            <a:avLst/>
          </a:prstGeom>
          <a:noFill/>
          <a:ln>
            <a:noFill/>
          </a:ln>
        </p:spPr>
        <p:txBody>
          <a:bodyPr wrap="square" rtlCol="0">
            <a:spAutoFit/>
          </a:bodyPr>
          <a:lstStyle/>
          <a:p>
            <a:pPr algn="ctr"/>
            <a:r>
              <a:rPr lang="ja-JP" altLang="en-US"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文字認識</a:t>
            </a:r>
          </a:p>
        </p:txBody>
      </p:sp>
      <p:sp>
        <p:nvSpPr>
          <p:cNvPr id="1101" name="テキスト ボックス 1100">
            <a:extLst>
              <a:ext uri="{FF2B5EF4-FFF2-40B4-BE49-F238E27FC236}">
                <a16:creationId xmlns:a16="http://schemas.microsoft.com/office/drawing/2014/main" id="{1A123AC3-94E8-B63F-AC9F-D5621661ABCA}"/>
              </a:ext>
            </a:extLst>
          </p:cNvPr>
          <p:cNvSpPr txBox="1"/>
          <p:nvPr/>
        </p:nvSpPr>
        <p:spPr>
          <a:xfrm>
            <a:off x="1493128" y="9532767"/>
            <a:ext cx="2278296" cy="584775"/>
          </a:xfrm>
          <a:prstGeom prst="rect">
            <a:avLst/>
          </a:prstGeom>
          <a:noFill/>
          <a:ln>
            <a:noFill/>
          </a:ln>
        </p:spPr>
        <p:txBody>
          <a:bodyPr wrap="square" rtlCol="0">
            <a:spAutoFit/>
          </a:bodyPr>
          <a:lstStyle/>
          <a:p>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ディープラーニングを組み合わせることにより、文字領域の抽出や読み取りも包括的に実行できます。また、既存ルールベース</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OCR</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も搭載されています。</a:t>
            </a:r>
          </a:p>
        </p:txBody>
      </p:sp>
      <p:sp>
        <p:nvSpPr>
          <p:cNvPr id="1102" name="テキスト ボックス 1101">
            <a:extLst>
              <a:ext uri="{FF2B5EF4-FFF2-40B4-BE49-F238E27FC236}">
                <a16:creationId xmlns:a16="http://schemas.microsoft.com/office/drawing/2014/main" id="{71768504-A514-AAB2-401C-89B516CE1471}"/>
              </a:ext>
            </a:extLst>
          </p:cNvPr>
          <p:cNvSpPr txBox="1"/>
          <p:nvPr/>
        </p:nvSpPr>
        <p:spPr>
          <a:xfrm>
            <a:off x="3840767" y="9177084"/>
            <a:ext cx="3224465" cy="276999"/>
          </a:xfrm>
          <a:prstGeom prst="rect">
            <a:avLst/>
          </a:prstGeom>
          <a:noFill/>
          <a:ln>
            <a:noFill/>
          </a:ln>
        </p:spPr>
        <p:txBody>
          <a:bodyPr wrap="square" rtlCol="0">
            <a:spAutoFit/>
          </a:bodyPr>
          <a:lstStyle/>
          <a:p>
            <a:pPr algn="ctr"/>
            <a:r>
              <a:rPr lang="en-US" altLang="ja-JP"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3</a:t>
            </a:r>
            <a:r>
              <a:rPr lang="ja-JP" altLang="en-US" sz="1200" kern="100" dirty="0">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rPr>
              <a:t>次元機能</a:t>
            </a:r>
            <a:endParaRPr lang="en-US" altLang="ja-JP" sz="1200" kern="100" dirty="0" err="1">
              <a:solidFill>
                <a:schemeClr val="bg1"/>
              </a:solidFill>
              <a:effectLst/>
              <a:latin typeface="A-OTF 新ゴ Pro H" panose="020B0800000000000000" pitchFamily="50" charset="-128"/>
              <a:ea typeface="A-OTF 新ゴ Pro H" panose="020B0800000000000000" pitchFamily="50" charset="-128"/>
              <a:cs typeface="Times New Roman" panose="02020603050405020304" pitchFamily="18" charset="0"/>
            </a:endParaRPr>
          </a:p>
        </p:txBody>
      </p:sp>
      <p:sp>
        <p:nvSpPr>
          <p:cNvPr id="1103" name="テキスト ボックス 1102">
            <a:extLst>
              <a:ext uri="{FF2B5EF4-FFF2-40B4-BE49-F238E27FC236}">
                <a16:creationId xmlns:a16="http://schemas.microsoft.com/office/drawing/2014/main" id="{9D24E79B-7FEC-567B-85C3-198E1EC1E63A}"/>
              </a:ext>
            </a:extLst>
          </p:cNvPr>
          <p:cNvSpPr txBox="1"/>
          <p:nvPr/>
        </p:nvSpPr>
        <p:spPr>
          <a:xfrm>
            <a:off x="4859941" y="9498987"/>
            <a:ext cx="2205291" cy="707886"/>
          </a:xfrm>
          <a:prstGeom prst="rect">
            <a:avLst/>
          </a:prstGeom>
          <a:noFill/>
          <a:ln>
            <a:noFill/>
          </a:ln>
        </p:spPr>
        <p:txBody>
          <a:bodyPr wrap="square" rtlCol="0">
            <a:spAutoFit/>
          </a:bodyPr>
          <a:lstStyle/>
          <a:p>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3</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次元の表面形状の取得や、</a:t>
            </a:r>
            <a:r>
              <a:rPr lang="en-US" altLang="ja-JP"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3</a:t>
            </a:r>
            <a:r>
              <a:rPr lang="ja-JP" altLang="en-US" sz="800" kern="100" dirty="0">
                <a:effectLst/>
                <a:latin typeface="A-OTF 新ゴ Pro M" panose="020B0500000000000000" pitchFamily="50" charset="-128"/>
                <a:ea typeface="A-OTF 新ゴ Pro M" panose="020B0500000000000000" pitchFamily="50" charset="-128"/>
                <a:cs typeface="Times New Roman" panose="02020603050405020304" pitchFamily="18" charset="0"/>
              </a:rPr>
              <a:t>次元位置姿勢取得、３次元データの処理を用途に応じた適切な方法で行うことができます。３次元データでも２次元データと同様に多くの機能を提供しています。</a:t>
            </a:r>
          </a:p>
        </p:txBody>
      </p:sp>
      <p:sp>
        <p:nvSpPr>
          <p:cNvPr id="1109" name="テキスト ボックス 1108">
            <a:extLst>
              <a:ext uri="{FF2B5EF4-FFF2-40B4-BE49-F238E27FC236}">
                <a16:creationId xmlns:a16="http://schemas.microsoft.com/office/drawing/2014/main" id="{BFA546AB-D8A0-72C5-E9EF-ABD32918782A}"/>
              </a:ext>
            </a:extLst>
          </p:cNvPr>
          <p:cNvSpPr txBox="1"/>
          <p:nvPr/>
        </p:nvSpPr>
        <p:spPr>
          <a:xfrm>
            <a:off x="1577376" y="6514796"/>
            <a:ext cx="4432299" cy="276999"/>
          </a:xfrm>
          <a:prstGeom prst="rect">
            <a:avLst/>
          </a:prstGeom>
          <a:noFill/>
          <a:ln>
            <a:noFill/>
          </a:ln>
        </p:spPr>
        <p:txBody>
          <a:bodyPr wrap="square" rtlCol="0">
            <a:spAutoFit/>
          </a:bodyPr>
          <a:lstStyle/>
          <a:p>
            <a:pPr algn="ctr"/>
            <a:r>
              <a:rPr lang="en-US" altLang="ja-JP" sz="1200" kern="100" dirty="0">
                <a:effectLst/>
                <a:latin typeface="A-OTF 新ゴ Pro H" panose="020B0800000000000000" pitchFamily="50" charset="-128"/>
                <a:ea typeface="A-OTF 新ゴ Pro H" panose="020B0800000000000000" pitchFamily="50" charset="-128"/>
                <a:cs typeface="Times New Roman" panose="02020603050405020304" pitchFamily="18" charset="0"/>
              </a:rPr>
              <a:t>HALCON</a:t>
            </a:r>
            <a:r>
              <a:rPr lang="ja-JP" altLang="en-US" sz="1200" kern="100" dirty="0">
                <a:effectLst/>
                <a:latin typeface="A-OTF 新ゴ Pro H" panose="020B0800000000000000" pitchFamily="50" charset="-128"/>
                <a:ea typeface="A-OTF 新ゴ Pro H" panose="020B0800000000000000" pitchFamily="50" charset="-128"/>
                <a:cs typeface="Times New Roman" panose="02020603050405020304" pitchFamily="18" charset="0"/>
              </a:rPr>
              <a:t>の機能</a:t>
            </a:r>
          </a:p>
        </p:txBody>
      </p:sp>
      <p:pic>
        <p:nvPicPr>
          <p:cNvPr id="1124" name="図 1123">
            <a:extLst>
              <a:ext uri="{FF2B5EF4-FFF2-40B4-BE49-F238E27FC236}">
                <a16:creationId xmlns:a16="http://schemas.microsoft.com/office/drawing/2014/main" id="{F546BF09-C323-D84F-ACC8-A209031E89D5}"/>
              </a:ext>
            </a:extLst>
          </p:cNvPr>
          <p:cNvPicPr>
            <a:picLocks noChangeAspect="1"/>
          </p:cNvPicPr>
          <p:nvPr/>
        </p:nvPicPr>
        <p:blipFill>
          <a:blip r:embed="rId7">
            <a:extLst>
              <a:ext uri="{28A0092B-C50C-407E-A947-70E740481C1C}">
                <a14:useLocalDpi xmlns:a14="http://schemas.microsoft.com/office/drawing/2010/main" val="0"/>
              </a:ext>
            </a:extLst>
          </a:blip>
          <a:srcRect l="51708"/>
          <a:stretch>
            <a:fillRect/>
          </a:stretch>
        </p:blipFill>
        <p:spPr>
          <a:xfrm>
            <a:off x="3943603" y="9562387"/>
            <a:ext cx="955085" cy="581085"/>
          </a:xfrm>
          <a:prstGeom prst="rect">
            <a:avLst/>
          </a:prstGeom>
        </p:spPr>
      </p:pic>
      <p:pic>
        <p:nvPicPr>
          <p:cNvPr id="1125" name="図 1124">
            <a:extLst>
              <a:ext uri="{FF2B5EF4-FFF2-40B4-BE49-F238E27FC236}">
                <a16:creationId xmlns:a16="http://schemas.microsoft.com/office/drawing/2014/main" id="{C5560042-88EC-3735-7D3D-B5A7FA7DC2D1}"/>
              </a:ext>
            </a:extLst>
          </p:cNvPr>
          <p:cNvPicPr>
            <a:picLocks noChangeAspect="1"/>
          </p:cNvPicPr>
          <p:nvPr/>
        </p:nvPicPr>
        <p:blipFill>
          <a:blip r:embed="rId8">
            <a:extLst>
              <a:ext uri="{28A0092B-C50C-407E-A947-70E740481C1C}">
                <a14:useLocalDpi xmlns:a14="http://schemas.microsoft.com/office/drawing/2010/main" val="0"/>
              </a:ext>
            </a:extLst>
          </a:blip>
          <a:srcRect r="26932"/>
          <a:stretch>
            <a:fillRect/>
          </a:stretch>
        </p:blipFill>
        <p:spPr>
          <a:xfrm>
            <a:off x="597028" y="7325518"/>
            <a:ext cx="1073772" cy="581085"/>
          </a:xfrm>
          <a:prstGeom prst="rect">
            <a:avLst/>
          </a:prstGeom>
        </p:spPr>
      </p:pic>
      <p:pic>
        <p:nvPicPr>
          <p:cNvPr id="1126" name="図 1125">
            <a:extLst>
              <a:ext uri="{FF2B5EF4-FFF2-40B4-BE49-F238E27FC236}">
                <a16:creationId xmlns:a16="http://schemas.microsoft.com/office/drawing/2014/main" id="{EBAEB8B9-A41C-99E7-E812-89A7B131834F}"/>
              </a:ext>
            </a:extLst>
          </p:cNvPr>
          <p:cNvPicPr>
            <a:picLocks noChangeAspect="1"/>
          </p:cNvPicPr>
          <p:nvPr/>
        </p:nvPicPr>
        <p:blipFill>
          <a:blip r:embed="rId9">
            <a:extLst>
              <a:ext uri="{28A0092B-C50C-407E-A947-70E740481C1C}">
                <a14:useLocalDpi xmlns:a14="http://schemas.microsoft.com/office/drawing/2010/main" val="0"/>
              </a:ext>
            </a:extLst>
          </a:blip>
          <a:srcRect l="50265"/>
          <a:stretch>
            <a:fillRect/>
          </a:stretch>
        </p:blipFill>
        <p:spPr>
          <a:xfrm>
            <a:off x="4002573" y="7365312"/>
            <a:ext cx="730886" cy="581085"/>
          </a:xfrm>
          <a:prstGeom prst="rect">
            <a:avLst/>
          </a:prstGeom>
        </p:spPr>
      </p:pic>
      <p:pic>
        <p:nvPicPr>
          <p:cNvPr id="1127" name="図 1126">
            <a:extLst>
              <a:ext uri="{FF2B5EF4-FFF2-40B4-BE49-F238E27FC236}">
                <a16:creationId xmlns:a16="http://schemas.microsoft.com/office/drawing/2014/main" id="{EF195E8B-753A-8D0F-0DD0-EF314AFDCCD1}"/>
              </a:ext>
            </a:extLst>
          </p:cNvPr>
          <p:cNvPicPr>
            <a:picLocks noChangeAspect="1"/>
          </p:cNvPicPr>
          <p:nvPr/>
        </p:nvPicPr>
        <p:blipFill>
          <a:blip r:embed="rId10">
            <a:extLst>
              <a:ext uri="{28A0092B-C50C-407E-A947-70E740481C1C}">
                <a14:useLocalDpi xmlns:a14="http://schemas.microsoft.com/office/drawing/2010/main" val="0"/>
              </a:ext>
            </a:extLst>
          </a:blip>
          <a:srcRect l="42170"/>
          <a:stretch>
            <a:fillRect/>
          </a:stretch>
        </p:blipFill>
        <p:spPr>
          <a:xfrm>
            <a:off x="675613" y="8433390"/>
            <a:ext cx="849835" cy="581085"/>
          </a:xfrm>
          <a:prstGeom prst="rect">
            <a:avLst/>
          </a:prstGeom>
        </p:spPr>
      </p:pic>
      <p:pic>
        <p:nvPicPr>
          <p:cNvPr id="1128" name="図 1127">
            <a:extLst>
              <a:ext uri="{FF2B5EF4-FFF2-40B4-BE49-F238E27FC236}">
                <a16:creationId xmlns:a16="http://schemas.microsoft.com/office/drawing/2014/main" id="{20AF871D-2389-4CC9-9C07-A80085B251D4}"/>
              </a:ext>
            </a:extLst>
          </p:cNvPr>
          <p:cNvPicPr>
            <a:picLocks noChangeAspect="1"/>
          </p:cNvPicPr>
          <p:nvPr/>
        </p:nvPicPr>
        <p:blipFill>
          <a:blip r:embed="rId11">
            <a:extLst>
              <a:ext uri="{28A0092B-C50C-407E-A947-70E740481C1C}">
                <a14:useLocalDpi xmlns:a14="http://schemas.microsoft.com/office/drawing/2010/main" val="0"/>
              </a:ext>
            </a:extLst>
          </a:blip>
          <a:srcRect l="45728"/>
          <a:stretch>
            <a:fillRect/>
          </a:stretch>
        </p:blipFill>
        <p:spPr>
          <a:xfrm>
            <a:off x="3953260" y="8455846"/>
            <a:ext cx="797561" cy="581085"/>
          </a:xfrm>
          <a:prstGeom prst="rect">
            <a:avLst/>
          </a:prstGeom>
        </p:spPr>
      </p:pic>
      <p:pic>
        <p:nvPicPr>
          <p:cNvPr id="1129" name="図 1128">
            <a:extLst>
              <a:ext uri="{FF2B5EF4-FFF2-40B4-BE49-F238E27FC236}">
                <a16:creationId xmlns:a16="http://schemas.microsoft.com/office/drawing/2014/main" id="{B3005E9F-5C5C-EF66-F888-E3043253DFB3}"/>
              </a:ext>
            </a:extLst>
          </p:cNvPr>
          <p:cNvPicPr>
            <a:picLocks noChangeAspect="1"/>
          </p:cNvPicPr>
          <p:nvPr/>
        </p:nvPicPr>
        <p:blipFill>
          <a:blip r:embed="rId12">
            <a:extLst>
              <a:ext uri="{28A0092B-C50C-407E-A947-70E740481C1C}">
                <a14:useLocalDpi xmlns:a14="http://schemas.microsoft.com/office/drawing/2010/main" val="0"/>
              </a:ext>
            </a:extLst>
          </a:blip>
          <a:srcRect l="57622"/>
          <a:stretch>
            <a:fillRect/>
          </a:stretch>
        </p:blipFill>
        <p:spPr>
          <a:xfrm>
            <a:off x="637991" y="9539383"/>
            <a:ext cx="811977" cy="581085"/>
          </a:xfrm>
          <a:prstGeom prst="rect">
            <a:avLst/>
          </a:prstGeom>
        </p:spPr>
      </p:pic>
      <p:cxnSp>
        <p:nvCxnSpPr>
          <p:cNvPr id="1131" name="直線コネクタ 1130">
            <a:extLst>
              <a:ext uri="{FF2B5EF4-FFF2-40B4-BE49-F238E27FC236}">
                <a16:creationId xmlns:a16="http://schemas.microsoft.com/office/drawing/2014/main" id="{D0FB3E15-9BEE-F7EB-37CD-23DCD950C237}"/>
              </a:ext>
            </a:extLst>
          </p:cNvPr>
          <p:cNvCxnSpPr>
            <a:cxnSpLocks/>
          </p:cNvCxnSpPr>
          <p:nvPr/>
        </p:nvCxnSpPr>
        <p:spPr>
          <a:xfrm flipH="1">
            <a:off x="567160" y="3378091"/>
            <a:ext cx="251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直線コネクタ 1131">
            <a:extLst>
              <a:ext uri="{FF2B5EF4-FFF2-40B4-BE49-F238E27FC236}">
                <a16:creationId xmlns:a16="http://schemas.microsoft.com/office/drawing/2014/main" id="{038B1622-3FE8-EB32-2493-39225D7633BF}"/>
              </a:ext>
            </a:extLst>
          </p:cNvPr>
          <p:cNvCxnSpPr>
            <a:cxnSpLocks/>
          </p:cNvCxnSpPr>
          <p:nvPr/>
        </p:nvCxnSpPr>
        <p:spPr>
          <a:xfrm flipH="1">
            <a:off x="4516196" y="6654609"/>
            <a:ext cx="251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3" name="直線コネクタ 1132">
            <a:extLst>
              <a:ext uri="{FF2B5EF4-FFF2-40B4-BE49-F238E27FC236}">
                <a16:creationId xmlns:a16="http://schemas.microsoft.com/office/drawing/2014/main" id="{4A9A60A3-CCAC-893A-D0CD-F53BFA9C4E07}"/>
              </a:ext>
            </a:extLst>
          </p:cNvPr>
          <p:cNvCxnSpPr>
            <a:cxnSpLocks/>
          </p:cNvCxnSpPr>
          <p:nvPr/>
        </p:nvCxnSpPr>
        <p:spPr>
          <a:xfrm flipH="1">
            <a:off x="567160" y="6654609"/>
            <a:ext cx="251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6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B094-1191-C400-E061-FE71C7AD850A}"/>
            </a:ext>
          </a:extLst>
        </p:cNvPr>
        <p:cNvGrpSpPr/>
        <p:nvPr/>
      </p:nvGrpSpPr>
      <p:grpSpPr>
        <a:xfrm>
          <a:off x="0" y="0"/>
          <a:ext cx="0" cy="0"/>
          <a:chOff x="0" y="0"/>
          <a:chExt cx="0" cy="0"/>
        </a:xfrm>
      </p:grpSpPr>
      <p:pic>
        <p:nvPicPr>
          <p:cNvPr id="102" name="図 101">
            <a:extLst>
              <a:ext uri="{FF2B5EF4-FFF2-40B4-BE49-F238E27FC236}">
                <a16:creationId xmlns:a16="http://schemas.microsoft.com/office/drawing/2014/main" id="{C40DA893-FE7C-AD71-FFB4-EE1E0946A3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8045" b="13412"/>
          <a:stretch>
            <a:fillRect/>
          </a:stretch>
        </p:blipFill>
        <p:spPr>
          <a:xfrm>
            <a:off x="0" y="0"/>
            <a:ext cx="7559675" cy="2446432"/>
          </a:xfrm>
          <a:prstGeom prst="rect">
            <a:avLst/>
          </a:prstGeom>
        </p:spPr>
      </p:pic>
      <p:pic>
        <p:nvPicPr>
          <p:cNvPr id="5" name="図 4">
            <a:extLst>
              <a:ext uri="{FF2B5EF4-FFF2-40B4-BE49-F238E27FC236}">
                <a16:creationId xmlns:a16="http://schemas.microsoft.com/office/drawing/2014/main" id="{A17332DA-E88F-025D-B3AA-F76E4887A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951" y="381462"/>
            <a:ext cx="2014946" cy="1834084"/>
          </a:xfrm>
          <a:prstGeom prst="rect">
            <a:avLst/>
          </a:prstGeom>
          <a:effectLst>
            <a:glow rad="101600">
              <a:srgbClr val="0070C0">
                <a:alpha val="60000"/>
              </a:srgbClr>
            </a:glow>
          </a:effectLst>
        </p:spPr>
      </p:pic>
      <p:sp>
        <p:nvSpPr>
          <p:cNvPr id="23" name="テキスト ボックス 22">
            <a:extLst>
              <a:ext uri="{FF2B5EF4-FFF2-40B4-BE49-F238E27FC236}">
                <a16:creationId xmlns:a16="http://schemas.microsoft.com/office/drawing/2014/main" id="{F3E27A32-BCA4-81AD-AA9E-76B03E1DD655}"/>
              </a:ext>
            </a:extLst>
          </p:cNvPr>
          <p:cNvSpPr txBox="1"/>
          <p:nvPr/>
        </p:nvSpPr>
        <p:spPr>
          <a:xfrm>
            <a:off x="448046" y="692506"/>
            <a:ext cx="3875127" cy="276999"/>
          </a:xfrm>
          <a:prstGeom prst="rect">
            <a:avLst/>
          </a:prstGeom>
          <a:noFill/>
          <a:ln>
            <a:noFill/>
          </a:ln>
        </p:spPr>
        <p:txBody>
          <a:bodyPr wrap="square" rtlCol="0">
            <a:spAutoFit/>
          </a:bodyPr>
          <a:lstStyle/>
          <a:p>
            <a:pPr algn="ctr"/>
            <a:r>
              <a:rPr lang="ja-JP" altLang="en-US" sz="1200" kern="100" dirty="0">
                <a:solidFill>
                  <a:schemeClr val="bg1"/>
                </a:solidFill>
                <a:effectLst>
                  <a:glow rad="101600">
                    <a:srgbClr val="7B380B"/>
                  </a:glow>
                </a:effectLst>
                <a:latin typeface="A-OTF 新ゴ Pro DB" panose="020B0600000000000000" pitchFamily="50" charset="-128"/>
                <a:ea typeface="A-OTF 新ゴ Pro DB" panose="020B0600000000000000" pitchFamily="50" charset="-128"/>
                <a:cs typeface="Times New Roman" panose="02020603050405020304" pitchFamily="18" charset="0"/>
              </a:rPr>
              <a:t>高度な画像処理および機械学習システム</a:t>
            </a:r>
          </a:p>
        </p:txBody>
      </p:sp>
      <p:sp>
        <p:nvSpPr>
          <p:cNvPr id="24" name="テキスト ボックス 23">
            <a:extLst>
              <a:ext uri="{FF2B5EF4-FFF2-40B4-BE49-F238E27FC236}">
                <a16:creationId xmlns:a16="http://schemas.microsoft.com/office/drawing/2014/main" id="{F1AE77A4-3FC3-288F-B634-EE6AFD8C5D63}"/>
              </a:ext>
            </a:extLst>
          </p:cNvPr>
          <p:cNvSpPr txBox="1"/>
          <p:nvPr/>
        </p:nvSpPr>
        <p:spPr>
          <a:xfrm>
            <a:off x="430928" y="1577110"/>
            <a:ext cx="4155360" cy="461665"/>
          </a:xfrm>
          <a:prstGeom prst="rect">
            <a:avLst/>
          </a:prstGeom>
          <a:noFill/>
          <a:ln>
            <a:noFill/>
          </a:ln>
        </p:spPr>
        <p:txBody>
          <a:bodyPr wrap="square" rtlCol="0">
            <a:spAutoFit/>
          </a:bodyPr>
          <a:lstStyle/>
          <a:p>
            <a:r>
              <a:rPr kumimoji="1" lang="ja-JP" altLang="en-US" sz="1200" kern="12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ビジネス向けのソフトウェアを快適に利用するために</a:t>
            </a:r>
            <a:endParaRPr kumimoji="1" lang="en-US" altLang="ja-JP" sz="1200" kern="12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ja-JP" altLang="en-US" sz="12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Times New Roman" panose="02020603050405020304" pitchFamily="18" charset="0"/>
              </a:rPr>
              <a:t>お勧めのオリジナルワークステーション </a:t>
            </a:r>
            <a:r>
              <a:rPr kumimoji="1" lang="en-US" altLang="ja-JP" sz="12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Times New Roman" panose="02020603050405020304" pitchFamily="18" charset="0"/>
              </a:rPr>
              <a:t>/ HPC</a:t>
            </a:r>
            <a:r>
              <a:rPr kumimoji="1" lang="ja-JP" altLang="en-US" sz="12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Times New Roman" panose="02020603050405020304" pitchFamily="18" charset="0"/>
              </a:rPr>
              <a:t>のご提案</a:t>
            </a:r>
            <a:endParaRPr lang="ja-JP" sz="1200" kern="100" dirty="0">
              <a:solidFill>
                <a:schemeClr val="bg1"/>
              </a:solidFill>
              <a:effectLst>
                <a:glow rad="101600">
                  <a:srgbClr val="7B380B">
                    <a:alpha val="60000"/>
                  </a:srgbClr>
                </a:glow>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70D129DF-5817-D00F-B55E-A4E561708C6B}"/>
              </a:ext>
            </a:extLst>
          </p:cNvPr>
          <p:cNvSpPr/>
          <p:nvPr/>
        </p:nvSpPr>
        <p:spPr>
          <a:xfrm>
            <a:off x="255587" y="2972452"/>
            <a:ext cx="7048500" cy="3183117"/>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33D3EA32-8C05-5615-83BF-A582A0F1441B}"/>
              </a:ext>
            </a:extLst>
          </p:cNvPr>
          <p:cNvSpPr txBox="1"/>
          <p:nvPr/>
        </p:nvSpPr>
        <p:spPr>
          <a:xfrm>
            <a:off x="3186219" y="3826703"/>
            <a:ext cx="4117868" cy="1615827"/>
          </a:xfrm>
          <a:prstGeom prst="rect">
            <a:avLst/>
          </a:prstGeom>
          <a:noFill/>
          <a:ln>
            <a:noFill/>
          </a:ln>
        </p:spPr>
        <p:txBody>
          <a:bodyPr wrap="square" rtlCol="0">
            <a:spAutoFit/>
          </a:bodyPr>
          <a:lstStyle/>
          <a:p>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CPU</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Intel </a:t>
            </a:r>
            <a:r>
              <a:rPr kumimoji="1" lang="en-US" altLang="ja-JP" sz="1100" b="1" dirty="0" err="1">
                <a:solidFill>
                  <a:srgbClr val="1C1C1C"/>
                </a:solidFill>
                <a:latin typeface="游ゴシック" panose="020B0400000000000000" pitchFamily="50" charset="-128"/>
                <a:cs typeface="Segoe UI" panose="020B0502040204020203" pitchFamily="34" charset="0"/>
              </a:rPr>
              <a:t>CoreUltra</a:t>
            </a:r>
            <a:r>
              <a:rPr kumimoji="1" lang="en-US" altLang="ja-JP" sz="1100" b="1" dirty="0">
                <a:solidFill>
                  <a:srgbClr val="1C1C1C"/>
                </a:solidFill>
                <a:latin typeface="游ゴシック" panose="020B0400000000000000" pitchFamily="50" charset="-128"/>
                <a:cs typeface="Segoe UI" panose="020B0502040204020203" pitchFamily="34" charset="0"/>
              </a:rPr>
              <a:t> 9 285</a:t>
            </a:r>
            <a:r>
              <a:rPr lang="ja-JP" altLang="en-US" sz="1100" b="1" dirty="0">
                <a:solidFill>
                  <a:srgbClr val="1C1C1C"/>
                </a:solidFill>
                <a:latin typeface="游ゴシック" panose="020B0400000000000000" pitchFamily="50" charset="-128"/>
                <a:cs typeface="Segoe UI" panose="020B0502040204020203" pitchFamily="34" charset="0"/>
              </a:rPr>
              <a:t>　</a:t>
            </a:r>
            <a:r>
              <a:rPr lang="en-US" altLang="ja-JP" sz="1100" b="1" dirty="0">
                <a:solidFill>
                  <a:srgbClr val="1C1C1C"/>
                </a:solidFill>
                <a:latin typeface="游ゴシック" panose="020B0400000000000000" pitchFamily="50" charset="-128"/>
                <a:cs typeface="Segoe UI" panose="020B0502040204020203" pitchFamily="34" charset="0"/>
              </a:rPr>
              <a:t>Pcore:2.8~5.4GHz/Ecore:1.9~4.6GHz/TBMT3.0:5.5GHz/TVB:5.6GHz/24C(P8+E16)</a:t>
            </a:r>
            <a:r>
              <a:rPr lang="ja-JP" altLang="en-US" sz="1100" b="1" dirty="0">
                <a:solidFill>
                  <a:srgbClr val="1C1C1C"/>
                </a:solidFill>
                <a:latin typeface="游ゴシック" panose="020B0400000000000000" pitchFamily="50" charset="-128"/>
                <a:cs typeface="Segoe UI" panose="020B0502040204020203" pitchFamily="34" charset="0"/>
              </a:rPr>
              <a:t>　</a:t>
            </a:r>
            <a:r>
              <a:rPr lang="en-US" altLang="ja-JP" sz="1100" b="1" dirty="0">
                <a:solidFill>
                  <a:srgbClr val="1C1C1C"/>
                </a:solidFill>
                <a:latin typeface="游ゴシック" panose="020B0400000000000000" pitchFamily="50" charset="-128"/>
                <a:cs typeface="Segoe UI" panose="020B0502040204020203" pitchFamily="34" charset="0"/>
              </a:rPr>
              <a:t>24T</a:t>
            </a:r>
            <a:r>
              <a:rPr lang="ja-JP" altLang="en-US" sz="1100" b="1" dirty="0">
                <a:solidFill>
                  <a:srgbClr val="1C1C1C"/>
                </a:solidFill>
                <a:latin typeface="游ゴシック" panose="020B0400000000000000" pitchFamily="50" charset="-128"/>
                <a:cs typeface="Segoe UI" panose="020B0502040204020203" pitchFamily="34" charset="0"/>
              </a:rPr>
              <a:t> </a:t>
            </a:r>
            <a:r>
              <a:rPr lang="en-US" altLang="ja-JP" sz="1100" b="1" dirty="0">
                <a:solidFill>
                  <a:srgbClr val="1C1C1C"/>
                </a:solidFill>
                <a:latin typeface="游ゴシック" panose="020B0400000000000000" pitchFamily="50" charset="-128"/>
                <a:cs typeface="Segoe UI" panose="020B0502040204020203" pitchFamily="34" charset="0"/>
              </a:rPr>
              <a:t>L2:40MB/L3:36MB </a:t>
            </a:r>
            <a:endParaRPr kumimoji="1" lang="en-US" altLang="ja-JP" sz="1100" b="1" dirty="0">
              <a:solidFill>
                <a:srgbClr val="1C1C1C"/>
              </a:solidFill>
              <a:latin typeface="游ゴシック" panose="020B0400000000000000" pitchFamily="50" charset="-128"/>
              <a:cs typeface="Segoe UI" panose="020B0502040204020203" pitchFamily="34" charset="0"/>
            </a:endParaRPr>
          </a:p>
          <a:p>
            <a:r>
              <a:rPr kumimoji="1" lang="ja-JP" altLang="en-US" sz="1100" b="1" dirty="0">
                <a:solidFill>
                  <a:srgbClr val="1C1C1C"/>
                </a:solidFill>
                <a:latin typeface="游ゴシック" panose="020B0400000000000000" pitchFamily="50" charset="-128"/>
                <a:cs typeface="Segoe UI" panose="020B0502040204020203" pitchFamily="34" charset="0"/>
              </a:rPr>
              <a:t>■メモリ：</a:t>
            </a:r>
            <a:r>
              <a:rPr kumimoji="1" lang="en-US" altLang="ja-JP" sz="1100" b="1" dirty="0">
                <a:solidFill>
                  <a:srgbClr val="1C1C1C"/>
                </a:solidFill>
                <a:latin typeface="游ゴシック" panose="020B0400000000000000" pitchFamily="50" charset="-128"/>
                <a:cs typeface="Segoe UI" panose="020B0502040204020203" pitchFamily="34" charset="0"/>
              </a:rPr>
              <a:t>128GB(32GB x4)</a:t>
            </a:r>
            <a:r>
              <a:rPr kumimoji="1" lang="ja-JP" altLang="en-US" sz="1100" b="1" dirty="0">
                <a:solidFill>
                  <a:srgbClr val="1C1C1C"/>
                </a:solidFill>
                <a:latin typeface="游ゴシック" panose="020B0400000000000000" pitchFamily="50" charset="-128"/>
                <a:cs typeface="Segoe UI" panose="020B0502040204020203" pitchFamily="34" charset="0"/>
              </a:rPr>
              <a:t>　</a:t>
            </a:r>
            <a:r>
              <a:rPr kumimoji="1" lang="en-US" altLang="ja-JP" sz="1100" b="1" dirty="0">
                <a:solidFill>
                  <a:srgbClr val="1C1C1C"/>
                </a:solidFill>
                <a:latin typeface="游ゴシック" panose="020B0400000000000000" pitchFamily="50" charset="-128"/>
                <a:cs typeface="Segoe UI" panose="020B0502040204020203" pitchFamily="34" charset="0"/>
              </a:rPr>
              <a:t>DDR5</a:t>
            </a:r>
            <a:r>
              <a:rPr lang="en-US" altLang="ja-JP" sz="1100" b="1" dirty="0">
                <a:solidFill>
                  <a:srgbClr val="1C1C1C"/>
                </a:solidFill>
                <a:latin typeface="游ゴシック" panose="020B0400000000000000" pitchFamily="50" charset="-128"/>
                <a:cs typeface="Segoe UI" panose="020B0502040204020203" pitchFamily="34" charset="0"/>
              </a:rPr>
              <a:t>-6400</a:t>
            </a:r>
            <a:endParaRPr kumimoji="1" lang="en-US" altLang="ja-JP" sz="1100" b="1" dirty="0">
              <a:solidFill>
                <a:srgbClr val="1C1C1C"/>
              </a:solidFill>
              <a:latin typeface="游ゴシック" panose="020B0400000000000000" pitchFamily="50" charset="-128"/>
              <a:cs typeface="Segoe UI" panose="020B0502040204020203" pitchFamily="34" charset="0"/>
            </a:endParaRPr>
          </a:p>
          <a:p>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SSD</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 2TB (M.2 </a:t>
            </a:r>
            <a:r>
              <a:rPr kumimoji="1" lang="en-US" altLang="ja-JP" sz="1100" b="1" dirty="0" err="1">
                <a:solidFill>
                  <a:srgbClr val="1C1C1C"/>
                </a:solidFill>
                <a:latin typeface="游ゴシック" panose="020B0400000000000000" pitchFamily="50" charset="-128"/>
                <a:cs typeface="Segoe UI" panose="020B0502040204020203" pitchFamily="34" charset="0"/>
              </a:rPr>
              <a:t>NVMe</a:t>
            </a:r>
            <a:r>
              <a:rPr kumimoji="1" lang="en-US" altLang="ja-JP" sz="1100" b="1" dirty="0">
                <a:solidFill>
                  <a:srgbClr val="1C1C1C"/>
                </a:solidFill>
                <a:latin typeface="游ゴシック" panose="020B0400000000000000" pitchFamily="50" charset="-128"/>
                <a:cs typeface="Segoe UI" panose="020B0502040204020203" pitchFamily="34" charset="0"/>
              </a:rPr>
              <a:t>)</a:t>
            </a:r>
            <a:r>
              <a:rPr kumimoji="1" lang="ja-JP" altLang="en-US" sz="1100" b="1" dirty="0">
                <a:solidFill>
                  <a:srgbClr val="1C1C1C"/>
                </a:solidFill>
                <a:latin typeface="游ゴシック" panose="020B0400000000000000" pitchFamily="50" charset="-128"/>
                <a:cs typeface="Segoe UI" panose="020B0502040204020203" pitchFamily="34" charset="0"/>
              </a:rPr>
              <a:t>　</a:t>
            </a:r>
            <a:r>
              <a:rPr lang="ja-JP" altLang="en-US" sz="1100" b="1" dirty="0">
                <a:solidFill>
                  <a:srgbClr val="1C1C1C"/>
                </a:solidFill>
                <a:latin typeface="游ゴシック" panose="020B0400000000000000" pitchFamily="50" charset="-128"/>
                <a:cs typeface="Segoe UI" panose="020B0502040204020203" pitchFamily="34" charset="0"/>
              </a:rPr>
              <a:t> </a:t>
            </a:r>
            <a:endParaRPr lang="en-US" altLang="ja-JP" sz="1100" b="1" dirty="0">
              <a:solidFill>
                <a:srgbClr val="1C1C1C"/>
              </a:solidFill>
              <a:latin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cs typeface="Segoe UI" panose="020B0502040204020203" pitchFamily="34" charset="0"/>
              </a:rPr>
              <a:t>■OS</a:t>
            </a:r>
            <a:r>
              <a:rPr kumimoji="1" lang="ja-JP" altLang="en-US" sz="1100" b="1" dirty="0">
                <a:solidFill>
                  <a:srgbClr val="1C1C1C"/>
                </a:solidFill>
                <a:latin typeface="游ゴシック" panose="020B0400000000000000" pitchFamily="50" charset="-128"/>
                <a:cs typeface="Segoe UI" panose="020B0502040204020203" pitchFamily="34" charset="0"/>
              </a:rPr>
              <a:t>： </a:t>
            </a:r>
            <a:r>
              <a:rPr kumimoji="1" lang="en-US" altLang="ja-JP" sz="1100" b="1" dirty="0">
                <a:solidFill>
                  <a:srgbClr val="1C1C1C"/>
                </a:solidFill>
                <a:latin typeface="游ゴシック" panose="020B0400000000000000" pitchFamily="50" charset="-128"/>
                <a:cs typeface="Segoe UI" panose="020B0502040204020203" pitchFamily="34" charset="0"/>
              </a:rPr>
              <a:t>Windows® 11 Pro 64bit</a:t>
            </a:r>
          </a:p>
          <a:p>
            <a:r>
              <a:rPr kumimoji="1" lang="en-US" altLang="ja-JP" sz="1100" b="1" dirty="0">
                <a:solidFill>
                  <a:srgbClr val="1C1C1C"/>
                </a:solidFill>
                <a:latin typeface="游ゴシック" panose="020B0400000000000000" pitchFamily="50" charset="-128"/>
                <a:cs typeface="Segoe UI" panose="020B0502040204020203" pitchFamily="34" charset="0"/>
              </a:rPr>
              <a:t>■GPU</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pt-BR" altLang="ja-JP" sz="1100" b="1" dirty="0">
                <a:latin typeface="游ゴシック" panose="020B0400000000000000" pitchFamily="50" charset="-128"/>
                <a:cs typeface="Segoe UI" panose="020B0502040204020203" pitchFamily="34" charset="0"/>
              </a:rPr>
              <a:t>NVIDIA® RTX™ 4500 Ada 24GB-GDDR6</a:t>
            </a:r>
            <a:endParaRPr kumimoji="1" lang="en-US" altLang="ja-JP" sz="1100" b="1" dirty="0">
              <a:latin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cs typeface="Segoe UI" panose="020B0502040204020203" pitchFamily="34" charset="0"/>
              </a:rPr>
              <a:t>■</a:t>
            </a:r>
            <a:r>
              <a:rPr kumimoji="1" lang="ja-JP" altLang="en-US" sz="1100" b="1" dirty="0">
                <a:solidFill>
                  <a:srgbClr val="1C1C1C"/>
                </a:solidFill>
                <a:latin typeface="游ゴシック" panose="020B0400000000000000" pitchFamily="50" charset="-128"/>
                <a:cs typeface="Segoe UI" panose="020B0502040204020203" pitchFamily="34" charset="0"/>
              </a:rPr>
              <a:t>電源：</a:t>
            </a:r>
            <a:r>
              <a:rPr kumimoji="1" lang="en-US" altLang="ja-JP" sz="1100" b="1" dirty="0">
                <a:solidFill>
                  <a:srgbClr val="1C1C1C"/>
                </a:solidFill>
                <a:latin typeface="游ゴシック" panose="020B0400000000000000" pitchFamily="50" charset="-128"/>
                <a:cs typeface="Segoe UI" panose="020B0502040204020203" pitchFamily="34" charset="0"/>
              </a:rPr>
              <a:t>1,200W 80 Plus Platinum </a:t>
            </a:r>
            <a:r>
              <a:rPr kumimoji="1" lang="ja-JP" altLang="en-US" sz="1100" b="1" dirty="0">
                <a:solidFill>
                  <a:srgbClr val="1C1C1C"/>
                </a:solidFill>
                <a:latin typeface="游ゴシック" panose="020B0400000000000000" pitchFamily="50" charset="-128"/>
                <a:cs typeface="Segoe UI" panose="020B0502040204020203" pitchFamily="34" charset="0"/>
              </a:rPr>
              <a:t>認証 </a:t>
            </a:r>
            <a:r>
              <a:rPr kumimoji="1" lang="en-US" altLang="ja-JP" sz="1100" b="1" dirty="0">
                <a:solidFill>
                  <a:srgbClr val="1C1C1C"/>
                </a:solidFill>
                <a:latin typeface="游ゴシック" panose="020B0400000000000000" pitchFamily="50" charset="-128"/>
                <a:cs typeface="Segoe UI" panose="020B0502040204020203" pitchFamily="34" charset="0"/>
              </a:rPr>
              <a:t>ATX3.1 </a:t>
            </a:r>
            <a:r>
              <a:rPr kumimoji="1" lang="ja-JP" altLang="en-US" sz="1100" b="1" dirty="0">
                <a:solidFill>
                  <a:srgbClr val="1C1C1C"/>
                </a:solidFill>
                <a:latin typeface="游ゴシック" panose="020B0400000000000000" pitchFamily="50" charset="-128"/>
                <a:cs typeface="Segoe UI" panose="020B0502040204020203" pitchFamily="34" charset="0"/>
              </a:rPr>
              <a:t>準拠</a:t>
            </a:r>
            <a:endParaRPr kumimoji="1" lang="en-US" altLang="ja-JP" sz="1100" b="1" dirty="0">
              <a:solidFill>
                <a:srgbClr val="1C1C1C"/>
              </a:solidFill>
              <a:latin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cs typeface="Segoe UI" panose="020B0502040204020203" pitchFamily="34" charset="0"/>
              </a:rPr>
              <a:t>■1</a:t>
            </a:r>
            <a:r>
              <a:rPr kumimoji="1" lang="ja-JP" altLang="en-US" sz="1100" b="1" dirty="0">
                <a:solidFill>
                  <a:srgbClr val="1C1C1C"/>
                </a:solidFill>
                <a:latin typeface="游ゴシック" panose="020B0400000000000000" pitchFamily="50" charset="-128"/>
                <a:cs typeface="Segoe UI" panose="020B0502040204020203" pitchFamily="34" charset="0"/>
              </a:rPr>
              <a:t>年間センドバック保証</a:t>
            </a:r>
            <a:endParaRPr lang="en-US" altLang="ja-JP" sz="800" b="1" dirty="0">
              <a:latin typeface="游ゴシック" panose="020B0400000000000000" pitchFamily="50" charset="-128"/>
              <a:cs typeface="Segoe UI" panose="020B0502040204020203" pitchFamily="34" charset="0"/>
            </a:endParaRPr>
          </a:p>
        </p:txBody>
      </p:sp>
      <p:sp>
        <p:nvSpPr>
          <p:cNvPr id="52" name="正方形/長方形 51">
            <a:extLst>
              <a:ext uri="{FF2B5EF4-FFF2-40B4-BE49-F238E27FC236}">
                <a16:creationId xmlns:a16="http://schemas.microsoft.com/office/drawing/2014/main" id="{8BEA5DB8-D88C-F6AC-05B9-C3D8647F31BA}"/>
              </a:ext>
            </a:extLst>
          </p:cNvPr>
          <p:cNvSpPr/>
          <p:nvPr/>
        </p:nvSpPr>
        <p:spPr>
          <a:xfrm>
            <a:off x="255587" y="2956254"/>
            <a:ext cx="7048500" cy="5822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3AD9044-F10E-20B6-5FB8-E7C2627595DC}"/>
              </a:ext>
            </a:extLst>
          </p:cNvPr>
          <p:cNvSpPr txBox="1"/>
          <p:nvPr/>
        </p:nvSpPr>
        <p:spPr>
          <a:xfrm>
            <a:off x="342890" y="3115384"/>
            <a:ext cx="6859995" cy="307777"/>
          </a:xfrm>
          <a:prstGeom prst="rect">
            <a:avLst/>
          </a:prstGeom>
          <a:noFill/>
          <a:ln>
            <a:noFill/>
          </a:ln>
        </p:spPr>
        <p:txBody>
          <a:bodyPr wrap="square" rtlCol="0">
            <a:spAutoFit/>
          </a:bodyPr>
          <a:lstStyle/>
          <a:p>
            <a:pPr algn="ctr"/>
            <a:r>
              <a:rPr kumimoji="1" lang="ja-JP" altLang="en-US"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画像処理に最適、</a:t>
            </a:r>
            <a:r>
              <a:rPr kumimoji="1" lang="en-US" altLang="ja-JP"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HALCON</a:t>
            </a:r>
            <a:r>
              <a:rPr kumimoji="1" lang="ja-JP" altLang="en-US"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の高速実行を支える超高性能構成</a:t>
            </a:r>
            <a:endParaRPr lang="en-US" altLang="ja-JP" sz="1400" b="1" dirty="0">
              <a:latin typeface="A-OTF 新ゴ Pro H" panose="020B0800000000000000" pitchFamily="50" charset="-128"/>
              <a:ea typeface="A-OTF 新ゴ Pro H" panose="020B0800000000000000" pitchFamily="50" charset="-128"/>
              <a:cs typeface="Segoe UI" panose="020B0502040204020203" pitchFamily="34" charset="0"/>
            </a:endParaRPr>
          </a:p>
        </p:txBody>
      </p:sp>
      <p:sp>
        <p:nvSpPr>
          <p:cNvPr id="54" name="テキスト ボックス 53">
            <a:extLst>
              <a:ext uri="{FF2B5EF4-FFF2-40B4-BE49-F238E27FC236}">
                <a16:creationId xmlns:a16="http://schemas.microsoft.com/office/drawing/2014/main" id="{DF2872DB-BCF3-4EA2-1ACB-DC6C23B80ECD}"/>
              </a:ext>
            </a:extLst>
          </p:cNvPr>
          <p:cNvSpPr txBox="1"/>
          <p:nvPr/>
        </p:nvSpPr>
        <p:spPr>
          <a:xfrm>
            <a:off x="6796135" y="5747851"/>
            <a:ext cx="194044" cy="206145"/>
          </a:xfrm>
          <a:custGeom>
            <a:avLst/>
            <a:gdLst/>
            <a:ahLst/>
            <a:cxnLst/>
            <a:rect l="l" t="t" r="r" b="b"/>
            <a:pathLst>
              <a:path w="486670" h="517017">
                <a:moveTo>
                  <a:pt x="284921" y="82610"/>
                </a:moveTo>
                <a:lnTo>
                  <a:pt x="284921" y="231534"/>
                </a:lnTo>
                <a:lnTo>
                  <a:pt x="399564" y="231534"/>
                </a:lnTo>
                <a:lnTo>
                  <a:pt x="399564" y="82610"/>
                </a:lnTo>
                <a:close/>
                <a:moveTo>
                  <a:pt x="86544" y="82610"/>
                </a:moveTo>
                <a:lnTo>
                  <a:pt x="86544" y="231534"/>
                </a:lnTo>
                <a:lnTo>
                  <a:pt x="201187" y="231534"/>
                </a:lnTo>
                <a:lnTo>
                  <a:pt x="201187" y="82610"/>
                </a:lnTo>
                <a:close/>
                <a:moveTo>
                  <a:pt x="0" y="0"/>
                </a:moveTo>
                <a:lnTo>
                  <a:pt x="486670" y="0"/>
                </a:lnTo>
                <a:lnTo>
                  <a:pt x="486670" y="451828"/>
                </a:lnTo>
                <a:cubicBezTo>
                  <a:pt x="486670" y="458571"/>
                  <a:pt x="486108" y="465690"/>
                  <a:pt x="484984" y="473183"/>
                </a:cubicBezTo>
                <a:cubicBezTo>
                  <a:pt x="483860" y="480676"/>
                  <a:pt x="481237" y="487700"/>
                  <a:pt x="477117" y="494257"/>
                </a:cubicBezTo>
                <a:cubicBezTo>
                  <a:pt x="472995" y="500813"/>
                  <a:pt x="466907" y="506246"/>
                  <a:pt x="458852" y="510554"/>
                </a:cubicBezTo>
                <a:cubicBezTo>
                  <a:pt x="450797" y="514863"/>
                  <a:pt x="439651" y="517017"/>
                  <a:pt x="425415" y="517017"/>
                </a:cubicBezTo>
                <a:lnTo>
                  <a:pt x="320326" y="517017"/>
                </a:lnTo>
                <a:lnTo>
                  <a:pt x="305152" y="429911"/>
                </a:lnTo>
                <a:lnTo>
                  <a:pt x="382704" y="429911"/>
                </a:lnTo>
                <a:cubicBezTo>
                  <a:pt x="390947" y="429911"/>
                  <a:pt x="395817" y="428037"/>
                  <a:pt x="397316" y="424291"/>
                </a:cubicBezTo>
                <a:cubicBezTo>
                  <a:pt x="398814" y="420544"/>
                  <a:pt x="399564" y="416611"/>
                  <a:pt x="399564" y="412489"/>
                </a:cubicBezTo>
                <a:lnTo>
                  <a:pt x="399564" y="312458"/>
                </a:lnTo>
                <a:lnTo>
                  <a:pt x="86544" y="312458"/>
                </a:lnTo>
                <a:lnTo>
                  <a:pt x="86544" y="517017"/>
                </a:lnTo>
                <a:lnTo>
                  <a:pt x="0" y="51701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500" kern="100" dirty="0">
              <a:solidFill>
                <a:srgbClr val="FFFF00"/>
              </a:solidFill>
              <a:effectLst/>
              <a:latin typeface="A-OTF 新ゴ Pro B" panose="020B0700000000000000" pitchFamily="50" charset="-128"/>
              <a:ea typeface="A-OTF 新ゴ Pro B" panose="020B0700000000000000" pitchFamily="50" charset="-128"/>
              <a:cs typeface="Times New Roman" panose="02020603050405020304" pitchFamily="18" charset="0"/>
            </a:endParaRPr>
          </a:p>
        </p:txBody>
      </p:sp>
      <p:cxnSp>
        <p:nvCxnSpPr>
          <p:cNvPr id="56" name="直線コネクタ 55">
            <a:extLst>
              <a:ext uri="{FF2B5EF4-FFF2-40B4-BE49-F238E27FC236}">
                <a16:creationId xmlns:a16="http://schemas.microsoft.com/office/drawing/2014/main" id="{A84B09B3-F687-CABE-62DF-7030C8055622}"/>
              </a:ext>
            </a:extLst>
          </p:cNvPr>
          <p:cNvCxnSpPr/>
          <p:nvPr/>
        </p:nvCxnSpPr>
        <p:spPr>
          <a:xfrm>
            <a:off x="3248759" y="5482520"/>
            <a:ext cx="374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BE2C60B0-D660-976C-2928-E105B23B4E35}"/>
              </a:ext>
            </a:extLst>
          </p:cNvPr>
          <p:cNvSpPr txBox="1"/>
          <p:nvPr/>
        </p:nvSpPr>
        <p:spPr>
          <a:xfrm>
            <a:off x="6705259" y="5587770"/>
            <a:ext cx="412125" cy="215444"/>
          </a:xfrm>
          <a:prstGeom prst="rect">
            <a:avLst/>
          </a:prstGeom>
          <a:noFill/>
          <a:ln>
            <a:noFill/>
          </a:ln>
        </p:spPr>
        <p:txBody>
          <a:bodyPr wrap="square" rtlCol="0">
            <a:spAutoFit/>
          </a:bodyPr>
          <a:lstStyle/>
          <a:p>
            <a:r>
              <a:rPr kumimoji="1" lang="ja-JP" altLang="en-US" sz="800" b="1" kern="1200" dirty="0">
                <a:effectLst/>
                <a:latin typeface="メイリオ" panose="020B0604030504040204" pitchFamily="50" charset="-128"/>
                <a:ea typeface="メイリオ" panose="020B0604030504040204" pitchFamily="50" charset="-128"/>
                <a:cs typeface="LINE Seed Sans ExtraBold" panose="020B0803020203020204" pitchFamily="34" charset="0"/>
              </a:rPr>
              <a:t>税別</a:t>
            </a:r>
            <a:endParaRPr kumimoji="1" lang="en-US" altLang="zh-TW" sz="800" b="1" kern="1200" dirty="0">
              <a:effectLst/>
              <a:latin typeface="メイリオ" panose="020B0604030504040204" pitchFamily="50" charset="-128"/>
              <a:ea typeface="メイリオ" panose="020B0604030504040204" pitchFamily="50" charset="-128"/>
              <a:cs typeface="LINE Seed Sans ExtraBold" panose="020B0803020203020204" pitchFamily="34" charset="0"/>
            </a:endParaRPr>
          </a:p>
        </p:txBody>
      </p:sp>
      <p:sp>
        <p:nvSpPr>
          <p:cNvPr id="58" name="テキスト ボックス 57">
            <a:extLst>
              <a:ext uri="{FF2B5EF4-FFF2-40B4-BE49-F238E27FC236}">
                <a16:creationId xmlns:a16="http://schemas.microsoft.com/office/drawing/2014/main" id="{0CAC3CBE-BD28-1CE0-A431-ACB8831D6A7D}"/>
              </a:ext>
            </a:extLst>
          </p:cNvPr>
          <p:cNvSpPr txBox="1"/>
          <p:nvPr/>
        </p:nvSpPr>
        <p:spPr>
          <a:xfrm>
            <a:off x="4925108" y="5510827"/>
            <a:ext cx="1913889" cy="584775"/>
          </a:xfrm>
          <a:prstGeom prst="rect">
            <a:avLst/>
          </a:prstGeom>
          <a:noFill/>
          <a:ln>
            <a:noFill/>
          </a:ln>
        </p:spPr>
        <p:txBody>
          <a:bodyPr wrap="square" rtlCol="0">
            <a:spAutoFit/>
          </a:bodyPr>
          <a:lstStyle/>
          <a:p>
            <a:pPr algn="r"/>
            <a:r>
              <a:rPr kumimoji="1" lang="en-US" altLang="ja-JP" sz="3200" b="1" dirty="0">
                <a:latin typeface="Arial" panose="020B0604020202020204" pitchFamily="34" charset="0"/>
                <a:ea typeface="Yu Gothic UI" panose="020B0500000000000000" pitchFamily="50" charset="-128"/>
                <a:cs typeface="Arial" panose="020B0604020202020204" pitchFamily="34" charset="0"/>
              </a:rPr>
              <a:t>799</a:t>
            </a:r>
            <a:r>
              <a:rPr kumimoji="1" lang="en-US" altLang="ja-JP" sz="3200" b="1" kern="1200" dirty="0">
                <a:effectLst/>
                <a:latin typeface="Arial" panose="020B0604020202020204" pitchFamily="34" charset="0"/>
                <a:ea typeface="Yu Gothic UI" panose="020B0500000000000000" pitchFamily="50" charset="-128"/>
                <a:cs typeface="Arial" panose="020B0604020202020204" pitchFamily="34" charset="0"/>
              </a:rPr>
              <a:t>,000</a:t>
            </a:r>
          </a:p>
        </p:txBody>
      </p:sp>
      <p:sp>
        <p:nvSpPr>
          <p:cNvPr id="59" name="テキスト ボックス 58">
            <a:extLst>
              <a:ext uri="{FF2B5EF4-FFF2-40B4-BE49-F238E27FC236}">
                <a16:creationId xmlns:a16="http://schemas.microsoft.com/office/drawing/2014/main" id="{98F99670-8045-C0E8-0270-72FA11E47F96}"/>
              </a:ext>
            </a:extLst>
          </p:cNvPr>
          <p:cNvSpPr txBox="1"/>
          <p:nvPr/>
        </p:nvSpPr>
        <p:spPr>
          <a:xfrm>
            <a:off x="255588" y="2550581"/>
            <a:ext cx="7052454" cy="307777"/>
          </a:xfrm>
          <a:prstGeom prst="rect">
            <a:avLst/>
          </a:prstGeom>
          <a:noFill/>
          <a:ln>
            <a:noFill/>
          </a:ln>
        </p:spPr>
        <p:txBody>
          <a:bodyPr wrap="square" rtlCol="0">
            <a:spAutoFit/>
          </a:bodyPr>
          <a:lstStyle/>
          <a:p>
            <a:pPr algn="ctr"/>
            <a:r>
              <a:rPr lang="ja-JP" altLang="en-US" sz="1400" dirty="0">
                <a:solidFill>
                  <a:sysClr val="windowText" lastClr="000000"/>
                </a:solidFill>
                <a:latin typeface="A-OTF 新ゴ Pro DB" panose="020B0600000000000000" pitchFamily="50" charset="-128"/>
                <a:ea typeface="A-OTF 新ゴ Pro DB" panose="020B0600000000000000" pitchFamily="50" charset="-128"/>
                <a:cs typeface="Segoe UI" panose="020B0502040204020203" pitchFamily="34" charset="0"/>
              </a:rPr>
              <a:t>ただいまお勧めの最新ワークステーション</a:t>
            </a:r>
            <a:endParaRPr lang="en-US" altLang="ja-JP" sz="1400" dirty="0">
              <a:solidFill>
                <a:sysClr val="windowText" lastClr="000000"/>
              </a:solidFill>
              <a:latin typeface="A-OTF 新ゴ Pro DB" panose="020B0600000000000000" pitchFamily="50" charset="-128"/>
              <a:ea typeface="A-OTF 新ゴ Pro DB" panose="020B0600000000000000" pitchFamily="50" charset="-128"/>
              <a:cs typeface="Segoe UI" panose="020B0502040204020203" pitchFamily="34" charset="0"/>
            </a:endParaRPr>
          </a:p>
        </p:txBody>
      </p:sp>
      <p:cxnSp>
        <p:nvCxnSpPr>
          <p:cNvPr id="60" name="直線コネクタ 59">
            <a:extLst>
              <a:ext uri="{FF2B5EF4-FFF2-40B4-BE49-F238E27FC236}">
                <a16:creationId xmlns:a16="http://schemas.microsoft.com/office/drawing/2014/main" id="{FC4F023F-5620-1F33-203E-1115C0686337}"/>
              </a:ext>
            </a:extLst>
          </p:cNvPr>
          <p:cNvCxnSpPr/>
          <p:nvPr/>
        </p:nvCxnSpPr>
        <p:spPr>
          <a:xfrm flipH="1">
            <a:off x="281486" y="2701925"/>
            <a:ext cx="1651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766BDBF-C4E5-7F61-F45E-DEA06EABF262}"/>
              </a:ext>
            </a:extLst>
          </p:cNvPr>
          <p:cNvCxnSpPr/>
          <p:nvPr/>
        </p:nvCxnSpPr>
        <p:spPr>
          <a:xfrm flipH="1">
            <a:off x="5586409" y="2701925"/>
            <a:ext cx="1651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9" name="図 1451">
            <a:extLst>
              <a:ext uri="{FF2B5EF4-FFF2-40B4-BE49-F238E27FC236}">
                <a16:creationId xmlns:a16="http://schemas.microsoft.com/office/drawing/2014/main" id="{264A880E-DA8E-F019-19FF-D6CA196D0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46" y="9818094"/>
            <a:ext cx="689386" cy="20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テキスト ボックス 79">
            <a:extLst>
              <a:ext uri="{FF2B5EF4-FFF2-40B4-BE49-F238E27FC236}">
                <a16:creationId xmlns:a16="http://schemas.microsoft.com/office/drawing/2014/main" id="{9CDD2513-69DE-280A-852D-1FAC9327257D}"/>
              </a:ext>
            </a:extLst>
          </p:cNvPr>
          <p:cNvSpPr txBox="1"/>
          <p:nvPr/>
        </p:nvSpPr>
        <p:spPr>
          <a:xfrm>
            <a:off x="342890" y="10075133"/>
            <a:ext cx="3450925" cy="307777"/>
          </a:xfrm>
          <a:prstGeom prst="rect">
            <a:avLst/>
          </a:prstGeom>
          <a:noFill/>
          <a:ln>
            <a:noFill/>
          </a:ln>
        </p:spPr>
        <p:txBody>
          <a:bodyPr wrap="square" rtlCol="0">
            <a:spAutoFit/>
          </a:bodyPr>
          <a:lstStyle/>
          <a:p>
            <a:pPr algn="l" rtl="0">
              <a:buNone/>
            </a:pPr>
            <a:r>
              <a:rPr lang="zh-TW" altLang="en-US" sz="700" b="1" kern="10" spc="0" dirty="0">
                <a:ln>
                  <a:noFill/>
                </a:ln>
                <a:effectLst/>
                <a:latin typeface="游ゴシック" panose="020B0400000000000000" pitchFamily="50" charset="-128"/>
                <a:ea typeface="游ゴシック" panose="020B0400000000000000" pitchFamily="50" charset="-128"/>
              </a:rPr>
              <a:t>■関東営業所  東京都千代田区神田須田町</a:t>
            </a:r>
            <a:r>
              <a:rPr lang="en-US" altLang="zh-TW" sz="700" b="1" kern="10" spc="0" dirty="0">
                <a:ln>
                  <a:noFill/>
                </a:ln>
                <a:effectLst/>
                <a:latin typeface="游ゴシック" panose="020B0400000000000000" pitchFamily="50" charset="-128"/>
                <a:ea typeface="游ゴシック" panose="020B0400000000000000" pitchFamily="50" charset="-128"/>
              </a:rPr>
              <a:t>1-2-7-8F </a:t>
            </a:r>
            <a:r>
              <a:rPr lang="ja-JP" altLang="en-US" sz="700" b="1" kern="10" spc="0" dirty="0">
                <a:ln>
                  <a:noFill/>
                </a:ln>
                <a:effectLst/>
                <a:latin typeface="游ゴシック" panose="020B0400000000000000" pitchFamily="50" charset="-128"/>
                <a:ea typeface="游ゴシック" panose="020B0400000000000000" pitchFamily="50" charset="-128"/>
              </a:rPr>
              <a:t>      ☎ </a:t>
            </a:r>
            <a:r>
              <a:rPr lang="en-US" altLang="zh-TW" sz="700" b="1" kern="10" spc="0" dirty="0">
                <a:ln>
                  <a:noFill/>
                </a:ln>
                <a:effectLst/>
                <a:latin typeface="游ゴシック" panose="020B0400000000000000" pitchFamily="50" charset="-128"/>
                <a:ea typeface="游ゴシック" panose="020B0400000000000000" pitchFamily="50" charset="-128"/>
              </a:rPr>
              <a:t>TEL</a:t>
            </a:r>
            <a:r>
              <a:rPr lang="zh-TW" altLang="en-US" sz="700" b="1" kern="10" spc="0" dirty="0">
                <a:ln>
                  <a:noFill/>
                </a:ln>
                <a:effectLst/>
                <a:latin typeface="游ゴシック" panose="020B0400000000000000" pitchFamily="50" charset="-128"/>
                <a:ea typeface="游ゴシック" panose="020B0400000000000000" pitchFamily="50" charset="-128"/>
              </a:rPr>
              <a:t>：</a:t>
            </a:r>
            <a:r>
              <a:rPr lang="en-US" altLang="zh-TW" sz="700" b="1" kern="10" spc="0" dirty="0">
                <a:ln>
                  <a:noFill/>
                </a:ln>
                <a:effectLst/>
                <a:latin typeface="游ゴシック" panose="020B0400000000000000" pitchFamily="50" charset="-128"/>
                <a:ea typeface="游ゴシック" panose="020B0400000000000000" pitchFamily="50" charset="-128"/>
              </a:rPr>
              <a:t>03-5280-9255</a:t>
            </a:r>
          </a:p>
          <a:p>
            <a:pPr algn="l" rtl="0">
              <a:buNone/>
            </a:pPr>
            <a:r>
              <a:rPr lang="en-US" altLang="zh-TW" sz="700" b="1" kern="10" spc="0" dirty="0">
                <a:ln>
                  <a:noFill/>
                </a:ln>
                <a:effectLst/>
                <a:latin typeface="游ゴシック" panose="020B0400000000000000" pitchFamily="50" charset="-128"/>
                <a:ea typeface="游ゴシック" panose="020B0400000000000000" pitchFamily="50" charset="-128"/>
              </a:rPr>
              <a:t>■</a:t>
            </a:r>
            <a:r>
              <a:rPr lang="zh-TW" altLang="en-US" sz="700" b="1" kern="10" spc="0" dirty="0">
                <a:ln>
                  <a:noFill/>
                </a:ln>
                <a:effectLst/>
                <a:latin typeface="游ゴシック" panose="020B0400000000000000" pitchFamily="50" charset="-128"/>
                <a:ea typeface="游ゴシック" panose="020B0400000000000000" pitchFamily="50" charset="-128"/>
              </a:rPr>
              <a:t>東海営業部  名古屋市西区上名古屋三丁目</a:t>
            </a:r>
            <a:r>
              <a:rPr lang="en-US" altLang="zh-TW" sz="700" b="1" kern="10" spc="0" dirty="0">
                <a:ln>
                  <a:noFill/>
                </a:ln>
                <a:effectLst/>
                <a:latin typeface="游ゴシック" panose="020B0400000000000000" pitchFamily="50" charset="-128"/>
                <a:ea typeface="游ゴシック" panose="020B0400000000000000" pitchFamily="50" charset="-128"/>
              </a:rPr>
              <a:t>25-28-5F</a:t>
            </a:r>
            <a:r>
              <a:rPr lang="ja-JP" altLang="en-US" sz="700" b="1" kern="10" spc="0" dirty="0">
                <a:ln>
                  <a:noFill/>
                </a:ln>
                <a:effectLst/>
                <a:latin typeface="游ゴシック" panose="020B0400000000000000" pitchFamily="50" charset="-128"/>
                <a:ea typeface="游ゴシック" panose="020B0400000000000000" pitchFamily="50" charset="-128"/>
              </a:rPr>
              <a:t>  </a:t>
            </a:r>
            <a:r>
              <a:rPr lang="en-US" altLang="zh-TW" sz="700" b="1" kern="10" spc="0" dirty="0">
                <a:ln>
                  <a:noFill/>
                </a:ln>
                <a:effectLst/>
                <a:latin typeface="游ゴシック" panose="020B0400000000000000" pitchFamily="50" charset="-128"/>
                <a:ea typeface="游ゴシック" panose="020B0400000000000000" pitchFamily="50" charset="-128"/>
              </a:rPr>
              <a:t> </a:t>
            </a:r>
            <a:r>
              <a:rPr lang="ja-JP" altLang="en-US" sz="700" b="1" kern="10" spc="0" dirty="0">
                <a:ln>
                  <a:noFill/>
                </a:ln>
                <a:effectLst/>
                <a:latin typeface="游ゴシック" panose="020B0400000000000000" pitchFamily="50" charset="-128"/>
                <a:ea typeface="游ゴシック" panose="020B0400000000000000" pitchFamily="50" charset="-128"/>
              </a:rPr>
              <a:t>☎ </a:t>
            </a:r>
            <a:r>
              <a:rPr lang="en-US" altLang="zh-TW" sz="700" b="1" kern="10" spc="0" dirty="0">
                <a:ln>
                  <a:noFill/>
                </a:ln>
                <a:effectLst/>
                <a:latin typeface="游ゴシック" panose="020B0400000000000000" pitchFamily="50" charset="-128"/>
                <a:ea typeface="游ゴシック" panose="020B0400000000000000" pitchFamily="50" charset="-128"/>
              </a:rPr>
              <a:t>TEL</a:t>
            </a:r>
            <a:r>
              <a:rPr lang="zh-TW" altLang="en-US" sz="700" b="1" kern="10" spc="0" dirty="0">
                <a:ln>
                  <a:noFill/>
                </a:ln>
                <a:effectLst/>
                <a:latin typeface="游ゴシック" panose="020B0400000000000000" pitchFamily="50" charset="-128"/>
                <a:ea typeface="游ゴシック" panose="020B0400000000000000" pitchFamily="50" charset="-128"/>
              </a:rPr>
              <a:t>：</a:t>
            </a:r>
            <a:r>
              <a:rPr lang="en-US" altLang="zh-TW" sz="700" b="1" kern="10" spc="0" dirty="0">
                <a:ln>
                  <a:noFill/>
                </a:ln>
                <a:effectLst/>
                <a:latin typeface="游ゴシック" panose="020B0400000000000000" pitchFamily="50" charset="-128"/>
                <a:ea typeface="游ゴシック" panose="020B0400000000000000" pitchFamily="50" charset="-128"/>
              </a:rPr>
              <a:t>052-325-2782</a:t>
            </a:r>
          </a:p>
        </p:txBody>
      </p:sp>
      <p:sp>
        <p:nvSpPr>
          <p:cNvPr id="81" name="テキスト ボックス 80">
            <a:extLst>
              <a:ext uri="{FF2B5EF4-FFF2-40B4-BE49-F238E27FC236}">
                <a16:creationId xmlns:a16="http://schemas.microsoft.com/office/drawing/2014/main" id="{C9307FB3-86CA-D206-58C0-932B4822F8D9}"/>
              </a:ext>
            </a:extLst>
          </p:cNvPr>
          <p:cNvSpPr txBox="1"/>
          <p:nvPr/>
        </p:nvSpPr>
        <p:spPr>
          <a:xfrm>
            <a:off x="3756352" y="10075133"/>
            <a:ext cx="3388587" cy="415498"/>
          </a:xfrm>
          <a:prstGeom prst="rect">
            <a:avLst/>
          </a:prstGeom>
          <a:noFill/>
          <a:ln>
            <a:noFill/>
          </a:ln>
        </p:spPr>
        <p:txBody>
          <a:bodyPr wrap="square" rtlCol="0">
            <a:spAutoFit/>
          </a:bodyPr>
          <a:lstStyle/>
          <a:p>
            <a:pPr algn="l" rtl="0">
              <a:buNone/>
            </a:pPr>
            <a:r>
              <a:rPr lang="zh-TW" altLang="en-US" sz="700" b="1" kern="10" spc="0" dirty="0">
                <a:ln>
                  <a:noFill/>
                </a:ln>
                <a:effectLst/>
                <a:latin typeface="游ゴシック" panose="020B0400000000000000" pitchFamily="50" charset="-128"/>
                <a:ea typeface="游ゴシック" panose="020B0400000000000000" pitchFamily="50" charset="-128"/>
              </a:rPr>
              <a:t>■関西営業部   大阪市淀川区西中島</a:t>
            </a:r>
            <a:r>
              <a:rPr lang="en-US" altLang="zh-TW" sz="700" b="1" kern="10" spc="0" dirty="0">
                <a:ln>
                  <a:noFill/>
                </a:ln>
                <a:effectLst/>
                <a:latin typeface="游ゴシック" panose="020B0400000000000000" pitchFamily="50" charset="-128"/>
                <a:ea typeface="游ゴシック" panose="020B0400000000000000" pitchFamily="50" charset="-128"/>
              </a:rPr>
              <a:t>2</a:t>
            </a:r>
            <a:r>
              <a:rPr lang="zh-TW" altLang="en-US" sz="700" b="1" kern="10" spc="0" dirty="0">
                <a:ln>
                  <a:noFill/>
                </a:ln>
                <a:effectLst/>
                <a:latin typeface="游ゴシック" panose="020B0400000000000000" pitchFamily="50" charset="-128"/>
                <a:ea typeface="游ゴシック" panose="020B0400000000000000" pitchFamily="50" charset="-128"/>
              </a:rPr>
              <a:t>丁目</a:t>
            </a:r>
            <a:r>
              <a:rPr lang="en-US" altLang="zh-TW" sz="700" b="1" kern="10" spc="0" dirty="0">
                <a:ln>
                  <a:noFill/>
                </a:ln>
                <a:effectLst/>
                <a:latin typeface="游ゴシック" panose="020B0400000000000000" pitchFamily="50" charset="-128"/>
                <a:ea typeface="游ゴシック" panose="020B0400000000000000" pitchFamily="50" charset="-128"/>
              </a:rPr>
              <a:t>14-6-5</a:t>
            </a:r>
            <a:r>
              <a:rPr lang="zh-TW" altLang="en-US" sz="700" b="1" kern="10" spc="0" dirty="0">
                <a:ln>
                  <a:noFill/>
                </a:ln>
                <a:effectLst/>
                <a:latin typeface="游ゴシック" panose="020B0400000000000000" pitchFamily="50" charset="-128"/>
                <a:ea typeface="游ゴシック" panose="020B0400000000000000" pitchFamily="50" charset="-128"/>
              </a:rPr>
              <a:t>　</a:t>
            </a:r>
            <a:r>
              <a:rPr lang="ja-JP" altLang="en-US" sz="700" b="1" kern="10" spc="0" dirty="0">
                <a:ln>
                  <a:noFill/>
                </a:ln>
                <a:effectLst/>
                <a:latin typeface="游ゴシック" panose="020B0400000000000000" pitchFamily="50" charset="-128"/>
                <a:ea typeface="游ゴシック" panose="020B0400000000000000" pitchFamily="50" charset="-128"/>
              </a:rPr>
              <a:t>   ☎ </a:t>
            </a:r>
            <a:r>
              <a:rPr lang="en-US" altLang="zh-TW" sz="700" b="1" kern="10" spc="0" dirty="0">
                <a:ln>
                  <a:noFill/>
                </a:ln>
                <a:effectLst/>
                <a:latin typeface="游ゴシック" panose="020B0400000000000000" pitchFamily="50" charset="-128"/>
                <a:ea typeface="游ゴシック" panose="020B0400000000000000" pitchFamily="50" charset="-128"/>
              </a:rPr>
              <a:t>TEL:06-6838-4123</a:t>
            </a:r>
          </a:p>
          <a:p>
            <a:pPr algn="l" rtl="0">
              <a:buNone/>
            </a:pPr>
            <a:r>
              <a:rPr lang="en-US" altLang="zh-TW" sz="700" b="1" kern="10" spc="0" dirty="0">
                <a:ln>
                  <a:noFill/>
                </a:ln>
                <a:effectLst/>
                <a:latin typeface="游ゴシック" panose="020B0400000000000000" pitchFamily="50" charset="-128"/>
                <a:ea typeface="游ゴシック" panose="020B0400000000000000" pitchFamily="50" charset="-128"/>
              </a:rPr>
              <a:t>■</a:t>
            </a:r>
            <a:r>
              <a:rPr lang="zh-TW" altLang="en-US" sz="700" b="1" kern="10" spc="0" dirty="0">
                <a:ln>
                  <a:noFill/>
                </a:ln>
                <a:effectLst/>
                <a:latin typeface="游ゴシック" panose="020B0400000000000000" pitchFamily="50" charset="-128"/>
                <a:ea typeface="游ゴシック" panose="020B0400000000000000" pitchFamily="50" charset="-128"/>
              </a:rPr>
              <a:t>九州営業部   福岡市博多区上牟田</a:t>
            </a:r>
            <a:r>
              <a:rPr lang="en-US" altLang="zh-TW" sz="700" b="1" kern="10" spc="0" dirty="0">
                <a:ln>
                  <a:noFill/>
                </a:ln>
                <a:effectLst/>
                <a:latin typeface="游ゴシック" panose="020B0400000000000000" pitchFamily="50" charset="-128"/>
                <a:ea typeface="游ゴシック" panose="020B0400000000000000" pitchFamily="50" charset="-128"/>
              </a:rPr>
              <a:t>1</a:t>
            </a:r>
            <a:r>
              <a:rPr lang="zh-TW" altLang="en-US" sz="700" b="1" kern="10" spc="0" dirty="0">
                <a:ln>
                  <a:noFill/>
                </a:ln>
                <a:effectLst/>
                <a:latin typeface="游ゴシック" panose="020B0400000000000000" pitchFamily="50" charset="-128"/>
                <a:ea typeface="游ゴシック" panose="020B0400000000000000" pitchFamily="50" charset="-128"/>
              </a:rPr>
              <a:t>丁目</a:t>
            </a:r>
            <a:r>
              <a:rPr lang="en-US" altLang="zh-TW" sz="700" b="1" kern="10" spc="0" dirty="0">
                <a:ln>
                  <a:noFill/>
                </a:ln>
                <a:effectLst/>
                <a:latin typeface="游ゴシック" panose="020B0400000000000000" pitchFamily="50" charset="-128"/>
                <a:ea typeface="游ゴシック" panose="020B0400000000000000" pitchFamily="50" charset="-128"/>
              </a:rPr>
              <a:t>6-23 </a:t>
            </a:r>
            <a:r>
              <a:rPr lang="zh-TW" altLang="en-US" sz="700" b="1" kern="10" spc="0" dirty="0">
                <a:ln>
                  <a:noFill/>
                </a:ln>
                <a:effectLst/>
                <a:latin typeface="游ゴシック" panose="020B0400000000000000" pitchFamily="50" charset="-128"/>
                <a:ea typeface="游ゴシック" panose="020B0400000000000000" pitchFamily="50" charset="-128"/>
              </a:rPr>
              <a:t>　　</a:t>
            </a:r>
            <a:r>
              <a:rPr lang="ja-JP" altLang="en-US" sz="700" b="1" kern="10" spc="0" dirty="0">
                <a:ln>
                  <a:noFill/>
                </a:ln>
                <a:effectLst/>
                <a:latin typeface="游ゴシック" panose="020B0400000000000000" pitchFamily="50" charset="-128"/>
                <a:ea typeface="游ゴシック" panose="020B0400000000000000" pitchFamily="50" charset="-128"/>
              </a:rPr>
              <a:t>  ☎ </a:t>
            </a:r>
            <a:r>
              <a:rPr lang="en-US" altLang="zh-TW" sz="700" b="1" kern="10" spc="0" dirty="0">
                <a:ln>
                  <a:noFill/>
                </a:ln>
                <a:effectLst/>
                <a:latin typeface="游ゴシック" panose="020B0400000000000000" pitchFamily="50" charset="-128"/>
                <a:ea typeface="游ゴシック" panose="020B0400000000000000" pitchFamily="50" charset="-128"/>
              </a:rPr>
              <a:t>TEL</a:t>
            </a:r>
            <a:r>
              <a:rPr lang="zh-TW" altLang="en-US" sz="700" b="1" kern="10" spc="0" dirty="0">
                <a:ln>
                  <a:noFill/>
                </a:ln>
                <a:effectLst/>
                <a:latin typeface="游ゴシック" panose="020B0400000000000000" pitchFamily="50" charset="-128"/>
                <a:ea typeface="游ゴシック" panose="020B0400000000000000" pitchFamily="50" charset="-128"/>
              </a:rPr>
              <a:t>：</a:t>
            </a:r>
            <a:r>
              <a:rPr lang="en-US" altLang="zh-TW" sz="700" b="1" kern="10" spc="0" dirty="0">
                <a:ln>
                  <a:noFill/>
                </a:ln>
                <a:effectLst/>
                <a:latin typeface="游ゴシック" panose="020B0400000000000000" pitchFamily="50" charset="-128"/>
                <a:ea typeface="游ゴシック" panose="020B0400000000000000" pitchFamily="50" charset="-128"/>
              </a:rPr>
              <a:t>092-481-7812</a:t>
            </a:r>
          </a:p>
          <a:p>
            <a:pPr algn="l" rtl="0">
              <a:buNone/>
            </a:pPr>
            <a:endParaRPr lang="en-US" altLang="zh-TW" sz="700" b="1" kern="10" spc="0" dirty="0">
              <a:ln>
                <a:noFill/>
              </a:ln>
              <a:effectLst/>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5B318801-EB65-2552-0300-72030B9D72CF}"/>
              </a:ext>
            </a:extLst>
          </p:cNvPr>
          <p:cNvSpPr txBox="1"/>
          <p:nvPr/>
        </p:nvSpPr>
        <p:spPr>
          <a:xfrm>
            <a:off x="1279416" y="9837019"/>
            <a:ext cx="2500421" cy="133965"/>
          </a:xfrm>
          <a:custGeom>
            <a:avLst/>
            <a:gdLst/>
            <a:ahLst/>
            <a:cxnLst/>
            <a:rect l="l" t="t" r="r" b="b"/>
            <a:pathLst>
              <a:path w="10226925" h="547926">
                <a:moveTo>
                  <a:pt x="8697230" y="415299"/>
                </a:moveTo>
                <a:lnTo>
                  <a:pt x="8697230" y="450142"/>
                </a:lnTo>
                <a:lnTo>
                  <a:pt x="8964730" y="450142"/>
                </a:lnTo>
                <a:lnTo>
                  <a:pt x="8964730" y="415299"/>
                </a:lnTo>
                <a:close/>
                <a:moveTo>
                  <a:pt x="9790833" y="379895"/>
                </a:moveTo>
                <a:lnTo>
                  <a:pt x="9790833" y="435531"/>
                </a:lnTo>
                <a:lnTo>
                  <a:pt x="9880749" y="435531"/>
                </a:lnTo>
                <a:lnTo>
                  <a:pt x="9880749" y="379895"/>
                </a:lnTo>
                <a:close/>
                <a:moveTo>
                  <a:pt x="4148500" y="351234"/>
                </a:moveTo>
                <a:cubicBezTo>
                  <a:pt x="4147376" y="354606"/>
                  <a:pt x="4145596" y="359289"/>
                  <a:pt x="4143161" y="365284"/>
                </a:cubicBezTo>
                <a:cubicBezTo>
                  <a:pt x="4140726" y="371278"/>
                  <a:pt x="4137822" y="378022"/>
                  <a:pt x="4134450" y="385515"/>
                </a:cubicBezTo>
                <a:cubicBezTo>
                  <a:pt x="4131079" y="393008"/>
                  <a:pt x="4127426" y="401156"/>
                  <a:pt x="4123492" y="409961"/>
                </a:cubicBezTo>
                <a:cubicBezTo>
                  <a:pt x="4119558" y="418765"/>
                  <a:pt x="4115343" y="427476"/>
                  <a:pt x="4110847" y="436093"/>
                </a:cubicBezTo>
                <a:cubicBezTo>
                  <a:pt x="4113096" y="436093"/>
                  <a:pt x="4118247" y="435999"/>
                  <a:pt x="4126302" y="435812"/>
                </a:cubicBezTo>
                <a:cubicBezTo>
                  <a:pt x="4134357" y="435624"/>
                  <a:pt x="4143911" y="435343"/>
                  <a:pt x="4154962" y="434969"/>
                </a:cubicBezTo>
                <a:cubicBezTo>
                  <a:pt x="4166015" y="434594"/>
                  <a:pt x="4177910" y="434219"/>
                  <a:pt x="4190648" y="433845"/>
                </a:cubicBezTo>
                <a:cubicBezTo>
                  <a:pt x="4203386" y="433470"/>
                  <a:pt x="4215562" y="433189"/>
                  <a:pt x="4227176" y="433002"/>
                </a:cubicBezTo>
                <a:cubicBezTo>
                  <a:pt x="4238790" y="432814"/>
                  <a:pt x="4249093" y="432533"/>
                  <a:pt x="4258085" y="432159"/>
                </a:cubicBezTo>
                <a:cubicBezTo>
                  <a:pt x="4267077" y="431784"/>
                  <a:pt x="4273446" y="431597"/>
                  <a:pt x="4277192" y="431597"/>
                </a:cubicBezTo>
                <a:cubicBezTo>
                  <a:pt x="4271947" y="424478"/>
                  <a:pt x="4267358" y="418390"/>
                  <a:pt x="4263424" y="413333"/>
                </a:cubicBezTo>
                <a:cubicBezTo>
                  <a:pt x="4259490" y="408275"/>
                  <a:pt x="4256025" y="403779"/>
                  <a:pt x="4253027" y="399845"/>
                </a:cubicBezTo>
                <a:cubicBezTo>
                  <a:pt x="4250030" y="395911"/>
                  <a:pt x="4247220" y="392352"/>
                  <a:pt x="4244598" y="389168"/>
                </a:cubicBezTo>
                <a:cubicBezTo>
                  <a:pt x="4241976" y="385983"/>
                  <a:pt x="4239352" y="382892"/>
                  <a:pt x="4236730" y="379895"/>
                </a:cubicBezTo>
                <a:lnTo>
                  <a:pt x="4300233" y="351234"/>
                </a:lnTo>
                <a:close/>
                <a:moveTo>
                  <a:pt x="9704851" y="302343"/>
                </a:moveTo>
                <a:lnTo>
                  <a:pt x="9966169" y="302343"/>
                </a:lnTo>
                <a:lnTo>
                  <a:pt x="9966169" y="515893"/>
                </a:lnTo>
                <a:lnTo>
                  <a:pt x="9790833" y="515893"/>
                </a:lnTo>
                <a:lnTo>
                  <a:pt x="9790833" y="537810"/>
                </a:lnTo>
                <a:lnTo>
                  <a:pt x="9704851" y="537810"/>
                </a:lnTo>
                <a:close/>
                <a:moveTo>
                  <a:pt x="3928206" y="261318"/>
                </a:moveTo>
                <a:lnTo>
                  <a:pt x="4435669" y="261318"/>
                </a:lnTo>
                <a:lnTo>
                  <a:pt x="4435669" y="351234"/>
                </a:lnTo>
                <a:lnTo>
                  <a:pt x="4330580" y="351234"/>
                </a:lnTo>
                <a:cubicBezTo>
                  <a:pt x="4356431" y="380457"/>
                  <a:pt x="4378722" y="408649"/>
                  <a:pt x="4397455" y="435812"/>
                </a:cubicBezTo>
                <a:cubicBezTo>
                  <a:pt x="4416187" y="462974"/>
                  <a:pt x="4430986" y="484984"/>
                  <a:pt x="4441851" y="501844"/>
                </a:cubicBezTo>
                <a:lnTo>
                  <a:pt x="4351373" y="547926"/>
                </a:lnTo>
                <a:cubicBezTo>
                  <a:pt x="4347626" y="540807"/>
                  <a:pt x="4344067" y="534251"/>
                  <a:pt x="4340696" y="528256"/>
                </a:cubicBezTo>
                <a:cubicBezTo>
                  <a:pt x="4337323" y="522262"/>
                  <a:pt x="4333577" y="515706"/>
                  <a:pt x="4329456" y="508587"/>
                </a:cubicBezTo>
                <a:cubicBezTo>
                  <a:pt x="4293864" y="511210"/>
                  <a:pt x="4263049" y="513551"/>
                  <a:pt x="4237011" y="515612"/>
                </a:cubicBezTo>
                <a:cubicBezTo>
                  <a:pt x="4210973" y="517673"/>
                  <a:pt x="4187838" y="519452"/>
                  <a:pt x="4167607" y="520951"/>
                </a:cubicBezTo>
                <a:cubicBezTo>
                  <a:pt x="4147376" y="522449"/>
                  <a:pt x="4128924" y="523761"/>
                  <a:pt x="4112253" y="524885"/>
                </a:cubicBezTo>
                <a:cubicBezTo>
                  <a:pt x="4095581" y="526008"/>
                  <a:pt x="4079002" y="527039"/>
                  <a:pt x="4062518" y="527975"/>
                </a:cubicBezTo>
                <a:cubicBezTo>
                  <a:pt x="4046033" y="528912"/>
                  <a:pt x="4028518" y="529755"/>
                  <a:pt x="4009974" y="530504"/>
                </a:cubicBezTo>
                <a:cubicBezTo>
                  <a:pt x="3991428" y="531254"/>
                  <a:pt x="3969979" y="532190"/>
                  <a:pt x="3945627" y="533314"/>
                </a:cubicBezTo>
                <a:lnTo>
                  <a:pt x="3930453" y="436654"/>
                </a:lnTo>
                <a:lnTo>
                  <a:pt x="4013064" y="436654"/>
                </a:lnTo>
                <a:cubicBezTo>
                  <a:pt x="4022805" y="415299"/>
                  <a:pt x="4030017" y="397972"/>
                  <a:pt x="4034700" y="384672"/>
                </a:cubicBezTo>
                <a:cubicBezTo>
                  <a:pt x="4039383" y="371372"/>
                  <a:pt x="4043223" y="360226"/>
                  <a:pt x="4046220" y="351234"/>
                </a:cubicBezTo>
                <a:lnTo>
                  <a:pt x="3928206" y="351234"/>
                </a:lnTo>
                <a:close/>
                <a:moveTo>
                  <a:pt x="5991882" y="255699"/>
                </a:moveTo>
                <a:lnTo>
                  <a:pt x="5991882" y="293351"/>
                </a:lnTo>
                <a:lnTo>
                  <a:pt x="6023353" y="293351"/>
                </a:lnTo>
                <a:lnTo>
                  <a:pt x="6023353" y="255699"/>
                </a:lnTo>
                <a:close/>
                <a:moveTo>
                  <a:pt x="8742750" y="237715"/>
                </a:moveTo>
                <a:lnTo>
                  <a:pt x="8742750" y="264690"/>
                </a:lnTo>
                <a:lnTo>
                  <a:pt x="8919772" y="264690"/>
                </a:lnTo>
                <a:lnTo>
                  <a:pt x="8919772" y="237715"/>
                </a:lnTo>
                <a:close/>
                <a:moveTo>
                  <a:pt x="3365669" y="212988"/>
                </a:moveTo>
                <a:lnTo>
                  <a:pt x="3625863" y="212988"/>
                </a:lnTo>
                <a:lnTo>
                  <a:pt x="3625863" y="303466"/>
                </a:lnTo>
                <a:lnTo>
                  <a:pt x="3543253" y="303466"/>
                </a:lnTo>
                <a:lnTo>
                  <a:pt x="3543253" y="422043"/>
                </a:lnTo>
                <a:cubicBezTo>
                  <a:pt x="3561236" y="420170"/>
                  <a:pt x="3578938" y="418297"/>
                  <a:pt x="3596359" y="416423"/>
                </a:cubicBezTo>
                <a:cubicBezTo>
                  <a:pt x="3613781" y="414550"/>
                  <a:pt x="3630360" y="412302"/>
                  <a:pt x="3646094" y="409680"/>
                </a:cubicBezTo>
                <a:lnTo>
                  <a:pt x="3647218" y="497910"/>
                </a:lnTo>
                <a:cubicBezTo>
                  <a:pt x="3635604" y="500158"/>
                  <a:pt x="3624927" y="502125"/>
                  <a:pt x="3615185" y="503810"/>
                </a:cubicBezTo>
                <a:cubicBezTo>
                  <a:pt x="3605444" y="505496"/>
                  <a:pt x="3595423" y="506995"/>
                  <a:pt x="3585120" y="508306"/>
                </a:cubicBezTo>
                <a:cubicBezTo>
                  <a:pt x="3574817" y="509618"/>
                  <a:pt x="3563296" y="511023"/>
                  <a:pt x="3550558" y="512521"/>
                </a:cubicBezTo>
                <a:cubicBezTo>
                  <a:pt x="3537820" y="514020"/>
                  <a:pt x="3522740" y="515706"/>
                  <a:pt x="3505319" y="517579"/>
                </a:cubicBezTo>
                <a:cubicBezTo>
                  <a:pt x="3487898" y="519452"/>
                  <a:pt x="3467199" y="521606"/>
                  <a:pt x="3443221" y="524042"/>
                </a:cubicBezTo>
                <a:cubicBezTo>
                  <a:pt x="3419244" y="526477"/>
                  <a:pt x="3390770" y="529193"/>
                  <a:pt x="3357801" y="532190"/>
                </a:cubicBezTo>
                <a:lnTo>
                  <a:pt x="3348247" y="433845"/>
                </a:lnTo>
                <a:cubicBezTo>
                  <a:pt x="3357239" y="433845"/>
                  <a:pt x="3369510" y="433657"/>
                  <a:pt x="3385057" y="433283"/>
                </a:cubicBezTo>
                <a:cubicBezTo>
                  <a:pt x="3400605" y="432908"/>
                  <a:pt x="3421679" y="431597"/>
                  <a:pt x="3448279" y="429349"/>
                </a:cubicBezTo>
                <a:lnTo>
                  <a:pt x="3448279" y="303466"/>
                </a:lnTo>
                <a:lnTo>
                  <a:pt x="3365669" y="303466"/>
                </a:lnTo>
                <a:close/>
                <a:moveTo>
                  <a:pt x="5927255" y="186576"/>
                </a:moveTo>
                <a:lnTo>
                  <a:pt x="6087418" y="186576"/>
                </a:lnTo>
                <a:lnTo>
                  <a:pt x="6087418" y="361350"/>
                </a:lnTo>
                <a:lnTo>
                  <a:pt x="5927255" y="361350"/>
                </a:lnTo>
                <a:close/>
                <a:moveTo>
                  <a:pt x="7466505" y="182642"/>
                </a:moveTo>
                <a:lnTo>
                  <a:pt x="7944183" y="182642"/>
                </a:lnTo>
                <a:lnTo>
                  <a:pt x="7944183" y="273682"/>
                </a:lnTo>
                <a:lnTo>
                  <a:pt x="7770534" y="273682"/>
                </a:lnTo>
                <a:lnTo>
                  <a:pt x="7769409" y="283235"/>
                </a:lnTo>
                <a:cubicBezTo>
                  <a:pt x="7764539" y="323323"/>
                  <a:pt x="7755547" y="357322"/>
                  <a:pt x="7742434" y="385234"/>
                </a:cubicBezTo>
                <a:cubicBezTo>
                  <a:pt x="7729322" y="413145"/>
                  <a:pt x="7712369" y="436374"/>
                  <a:pt x="7691576" y="454919"/>
                </a:cubicBezTo>
                <a:cubicBezTo>
                  <a:pt x="7670782" y="473464"/>
                  <a:pt x="7646244" y="488263"/>
                  <a:pt x="7617956" y="499315"/>
                </a:cubicBezTo>
                <a:cubicBezTo>
                  <a:pt x="7589671" y="510367"/>
                  <a:pt x="7558107" y="519265"/>
                  <a:pt x="7523264" y="526009"/>
                </a:cubicBezTo>
                <a:lnTo>
                  <a:pt x="7483364" y="437778"/>
                </a:lnTo>
                <a:cubicBezTo>
                  <a:pt x="7490857" y="436654"/>
                  <a:pt x="7500972" y="434969"/>
                  <a:pt x="7513710" y="432721"/>
                </a:cubicBezTo>
                <a:cubicBezTo>
                  <a:pt x="7526449" y="430473"/>
                  <a:pt x="7540124" y="427101"/>
                  <a:pt x="7554735" y="422605"/>
                </a:cubicBezTo>
                <a:cubicBezTo>
                  <a:pt x="7569346" y="418109"/>
                  <a:pt x="7583770" y="412302"/>
                  <a:pt x="7598008" y="405184"/>
                </a:cubicBezTo>
                <a:cubicBezTo>
                  <a:pt x="7612244" y="398066"/>
                  <a:pt x="7624232" y="389261"/>
                  <a:pt x="7633973" y="378771"/>
                </a:cubicBezTo>
                <a:cubicBezTo>
                  <a:pt x="7641466" y="370903"/>
                  <a:pt x="7647367" y="361818"/>
                  <a:pt x="7651676" y="351515"/>
                </a:cubicBezTo>
                <a:cubicBezTo>
                  <a:pt x="7655984" y="341212"/>
                  <a:pt x="7659262" y="331284"/>
                  <a:pt x="7661510" y="321731"/>
                </a:cubicBezTo>
                <a:cubicBezTo>
                  <a:pt x="7663758" y="312177"/>
                  <a:pt x="7665256" y="303841"/>
                  <a:pt x="7666006" y="296723"/>
                </a:cubicBezTo>
                <a:cubicBezTo>
                  <a:pt x="7666756" y="289604"/>
                  <a:pt x="7667130" y="285296"/>
                  <a:pt x="7667130" y="283797"/>
                </a:cubicBezTo>
                <a:lnTo>
                  <a:pt x="7668254" y="273682"/>
                </a:lnTo>
                <a:lnTo>
                  <a:pt x="7466505" y="273682"/>
                </a:lnTo>
                <a:close/>
                <a:moveTo>
                  <a:pt x="1135190" y="180394"/>
                </a:moveTo>
                <a:lnTo>
                  <a:pt x="1603315" y="180394"/>
                </a:lnTo>
                <a:cubicBezTo>
                  <a:pt x="1598819" y="235842"/>
                  <a:pt x="1588235" y="283985"/>
                  <a:pt x="1571564" y="324821"/>
                </a:cubicBezTo>
                <a:cubicBezTo>
                  <a:pt x="1554891" y="365658"/>
                  <a:pt x="1531195" y="400032"/>
                  <a:pt x="1500474" y="427944"/>
                </a:cubicBezTo>
                <a:cubicBezTo>
                  <a:pt x="1469753" y="455855"/>
                  <a:pt x="1431351" y="477398"/>
                  <a:pt x="1385269" y="492571"/>
                </a:cubicBezTo>
                <a:cubicBezTo>
                  <a:pt x="1339187" y="507744"/>
                  <a:pt x="1284488" y="517579"/>
                  <a:pt x="1221172" y="522075"/>
                </a:cubicBezTo>
                <a:lnTo>
                  <a:pt x="1191388" y="429911"/>
                </a:lnTo>
                <a:cubicBezTo>
                  <a:pt x="1228103" y="428412"/>
                  <a:pt x="1262571" y="425134"/>
                  <a:pt x="1294791" y="420076"/>
                </a:cubicBezTo>
                <a:cubicBezTo>
                  <a:pt x="1327011" y="415018"/>
                  <a:pt x="1355859" y="406682"/>
                  <a:pt x="1381335" y="395068"/>
                </a:cubicBezTo>
                <a:cubicBezTo>
                  <a:pt x="1406811" y="383454"/>
                  <a:pt x="1428541" y="367719"/>
                  <a:pt x="1446524" y="347862"/>
                </a:cubicBezTo>
                <a:cubicBezTo>
                  <a:pt x="1464507" y="328006"/>
                  <a:pt x="1477433" y="302530"/>
                  <a:pt x="1485301" y="271434"/>
                </a:cubicBezTo>
                <a:lnTo>
                  <a:pt x="1135190" y="271434"/>
                </a:lnTo>
                <a:close/>
                <a:moveTo>
                  <a:pt x="2988584" y="174774"/>
                </a:moveTo>
                <a:lnTo>
                  <a:pt x="2988584" y="183204"/>
                </a:lnTo>
                <a:lnTo>
                  <a:pt x="2940816" y="183204"/>
                </a:lnTo>
                <a:lnTo>
                  <a:pt x="2940816" y="196129"/>
                </a:lnTo>
                <a:cubicBezTo>
                  <a:pt x="2943064" y="202498"/>
                  <a:pt x="2947653" y="213269"/>
                  <a:pt x="2954584" y="228443"/>
                </a:cubicBezTo>
                <a:cubicBezTo>
                  <a:pt x="2961515" y="243616"/>
                  <a:pt x="2972849" y="262630"/>
                  <a:pt x="2988584" y="285483"/>
                </a:cubicBezTo>
                <a:lnTo>
                  <a:pt x="2988584" y="207369"/>
                </a:lnTo>
                <a:lnTo>
                  <a:pt x="3027922" y="207369"/>
                </a:lnTo>
                <a:close/>
                <a:moveTo>
                  <a:pt x="6372340" y="171402"/>
                </a:moveTo>
                <a:cubicBezTo>
                  <a:pt x="6384703" y="174025"/>
                  <a:pt x="6398097" y="177303"/>
                  <a:pt x="6412521" y="181237"/>
                </a:cubicBezTo>
                <a:cubicBezTo>
                  <a:pt x="6426945" y="185171"/>
                  <a:pt x="6441744" y="189760"/>
                  <a:pt x="6456917" y="195005"/>
                </a:cubicBezTo>
                <a:cubicBezTo>
                  <a:pt x="6472090" y="200250"/>
                  <a:pt x="6487170" y="205964"/>
                  <a:pt x="6502156" y="212146"/>
                </a:cubicBezTo>
                <a:cubicBezTo>
                  <a:pt x="6517142" y="218327"/>
                  <a:pt x="6531191" y="224790"/>
                  <a:pt x="6544304" y="231534"/>
                </a:cubicBezTo>
                <a:lnTo>
                  <a:pt x="6508338" y="319202"/>
                </a:lnTo>
                <a:cubicBezTo>
                  <a:pt x="6497847" y="313207"/>
                  <a:pt x="6485952" y="307119"/>
                  <a:pt x="6472652" y="300938"/>
                </a:cubicBezTo>
                <a:cubicBezTo>
                  <a:pt x="6459352" y="294756"/>
                  <a:pt x="6445303" y="288668"/>
                  <a:pt x="6430504" y="282673"/>
                </a:cubicBezTo>
                <a:cubicBezTo>
                  <a:pt x="6415705" y="276679"/>
                  <a:pt x="6400532" y="271059"/>
                  <a:pt x="6384984" y="265814"/>
                </a:cubicBezTo>
                <a:cubicBezTo>
                  <a:pt x="6369436" y="260569"/>
                  <a:pt x="6354357" y="256073"/>
                  <a:pt x="6339745" y="252327"/>
                </a:cubicBezTo>
                <a:close/>
                <a:moveTo>
                  <a:pt x="5914892" y="165783"/>
                </a:moveTo>
                <a:lnTo>
                  <a:pt x="5914892" y="230972"/>
                </a:lnTo>
                <a:lnTo>
                  <a:pt x="5884545" y="230972"/>
                </a:lnTo>
                <a:lnTo>
                  <a:pt x="5884545" y="355168"/>
                </a:lnTo>
                <a:cubicBezTo>
                  <a:pt x="5887168" y="354419"/>
                  <a:pt x="5889884" y="353482"/>
                  <a:pt x="5892694" y="352358"/>
                </a:cubicBezTo>
                <a:cubicBezTo>
                  <a:pt x="5895504" y="351234"/>
                  <a:pt x="5901217" y="348799"/>
                  <a:pt x="5909834" y="345053"/>
                </a:cubicBezTo>
                <a:lnTo>
                  <a:pt x="5913206" y="402936"/>
                </a:lnTo>
                <a:cubicBezTo>
                  <a:pt x="5932688" y="401063"/>
                  <a:pt x="5950203" y="399096"/>
                  <a:pt x="5965751" y="397035"/>
                </a:cubicBezTo>
                <a:cubicBezTo>
                  <a:pt x="5981299" y="394975"/>
                  <a:pt x="5995816" y="392820"/>
                  <a:pt x="6009304" y="390573"/>
                </a:cubicBezTo>
                <a:cubicBezTo>
                  <a:pt x="6022791" y="388325"/>
                  <a:pt x="6035810" y="385983"/>
                  <a:pt x="6048361" y="383548"/>
                </a:cubicBezTo>
                <a:cubicBezTo>
                  <a:pt x="6060912" y="381113"/>
                  <a:pt x="6073744" y="378396"/>
                  <a:pt x="6086856" y="375399"/>
                </a:cubicBezTo>
                <a:lnTo>
                  <a:pt x="6088542" y="416423"/>
                </a:lnTo>
                <a:cubicBezTo>
                  <a:pt x="6094911" y="411178"/>
                  <a:pt x="6100157" y="406495"/>
                  <a:pt x="6104278" y="402374"/>
                </a:cubicBezTo>
                <a:cubicBezTo>
                  <a:pt x="6108399" y="398253"/>
                  <a:pt x="6112145" y="394132"/>
                  <a:pt x="6115517" y="390011"/>
                </a:cubicBezTo>
                <a:cubicBezTo>
                  <a:pt x="6112520" y="368281"/>
                  <a:pt x="6109991" y="346177"/>
                  <a:pt x="6107930" y="323698"/>
                </a:cubicBezTo>
                <a:cubicBezTo>
                  <a:pt x="6105870" y="301219"/>
                  <a:pt x="6104184" y="279770"/>
                  <a:pt x="6102873" y="259351"/>
                </a:cubicBezTo>
                <a:cubicBezTo>
                  <a:pt x="6101561" y="238933"/>
                  <a:pt x="6100531" y="220575"/>
                  <a:pt x="6099782" y="204278"/>
                </a:cubicBezTo>
                <a:cubicBezTo>
                  <a:pt x="6099033" y="187981"/>
                  <a:pt x="6098658" y="175149"/>
                  <a:pt x="6098658" y="165783"/>
                </a:cubicBezTo>
                <a:close/>
                <a:moveTo>
                  <a:pt x="3063888" y="162411"/>
                </a:moveTo>
                <a:cubicBezTo>
                  <a:pt x="3058643" y="174025"/>
                  <a:pt x="3054241" y="183204"/>
                  <a:pt x="3050682" y="189948"/>
                </a:cubicBezTo>
                <a:cubicBezTo>
                  <a:pt x="3047123" y="196691"/>
                  <a:pt x="3043845" y="202498"/>
                  <a:pt x="3040847" y="207369"/>
                </a:cubicBezTo>
                <a:lnTo>
                  <a:pt x="3115590" y="207369"/>
                </a:lnTo>
                <a:lnTo>
                  <a:pt x="3115590" y="162411"/>
                </a:lnTo>
                <a:close/>
                <a:moveTo>
                  <a:pt x="8668569" y="151733"/>
                </a:moveTo>
                <a:lnTo>
                  <a:pt x="8668569" y="174212"/>
                </a:lnTo>
                <a:lnTo>
                  <a:pt x="8992829" y="174212"/>
                </a:lnTo>
                <a:lnTo>
                  <a:pt x="8992829" y="151733"/>
                </a:lnTo>
                <a:close/>
                <a:moveTo>
                  <a:pt x="9342939" y="143304"/>
                </a:moveTo>
                <a:lnTo>
                  <a:pt x="9344625" y="148361"/>
                </a:lnTo>
                <a:lnTo>
                  <a:pt x="9347435" y="155667"/>
                </a:lnTo>
                <a:cubicBezTo>
                  <a:pt x="9348559" y="158290"/>
                  <a:pt x="9349683" y="160725"/>
                  <a:pt x="9350807" y="162973"/>
                </a:cubicBezTo>
                <a:lnTo>
                  <a:pt x="9352493" y="167468"/>
                </a:lnTo>
                <a:lnTo>
                  <a:pt x="9439599" y="167468"/>
                </a:lnTo>
                <a:cubicBezTo>
                  <a:pt x="9441472" y="162973"/>
                  <a:pt x="9442877" y="159226"/>
                  <a:pt x="9443814" y="156229"/>
                </a:cubicBezTo>
                <a:cubicBezTo>
                  <a:pt x="9444750" y="153232"/>
                  <a:pt x="9445968" y="148923"/>
                  <a:pt x="9447467" y="143304"/>
                </a:cubicBezTo>
                <a:close/>
                <a:moveTo>
                  <a:pt x="9804321" y="129816"/>
                </a:moveTo>
                <a:cubicBezTo>
                  <a:pt x="9805444" y="137684"/>
                  <a:pt x="9806474" y="144428"/>
                  <a:pt x="9807411" y="150047"/>
                </a:cubicBezTo>
                <a:cubicBezTo>
                  <a:pt x="9808349" y="155667"/>
                  <a:pt x="9809191" y="160912"/>
                  <a:pt x="9809940" y="165783"/>
                </a:cubicBezTo>
                <a:cubicBezTo>
                  <a:pt x="9810689" y="170653"/>
                  <a:pt x="9811345" y="175523"/>
                  <a:pt x="9811908" y="180394"/>
                </a:cubicBezTo>
                <a:cubicBezTo>
                  <a:pt x="9812469" y="185264"/>
                  <a:pt x="9812938" y="190697"/>
                  <a:pt x="9813312" y="196691"/>
                </a:cubicBezTo>
                <a:lnTo>
                  <a:pt x="9854336" y="196691"/>
                </a:lnTo>
                <a:cubicBezTo>
                  <a:pt x="9855835" y="191821"/>
                  <a:pt x="9857334" y="185826"/>
                  <a:pt x="9858833" y="178708"/>
                </a:cubicBezTo>
                <a:cubicBezTo>
                  <a:pt x="9860331" y="171590"/>
                  <a:pt x="9861642" y="164659"/>
                  <a:pt x="9862766" y="157915"/>
                </a:cubicBezTo>
                <a:cubicBezTo>
                  <a:pt x="9863890" y="151171"/>
                  <a:pt x="9864826" y="145177"/>
                  <a:pt x="9865576" y="139932"/>
                </a:cubicBezTo>
                <a:cubicBezTo>
                  <a:pt x="9866325" y="134687"/>
                  <a:pt x="9866700" y="131315"/>
                  <a:pt x="9866700" y="129816"/>
                </a:cubicBezTo>
                <a:close/>
                <a:moveTo>
                  <a:pt x="6745491" y="110147"/>
                </a:moveTo>
                <a:lnTo>
                  <a:pt x="6837655" y="155667"/>
                </a:lnTo>
                <a:cubicBezTo>
                  <a:pt x="6821920" y="202873"/>
                  <a:pt x="6804686" y="244084"/>
                  <a:pt x="6785954" y="279302"/>
                </a:cubicBezTo>
                <a:cubicBezTo>
                  <a:pt x="6767221" y="314519"/>
                  <a:pt x="6747083" y="344959"/>
                  <a:pt x="6725541" y="370622"/>
                </a:cubicBezTo>
                <a:cubicBezTo>
                  <a:pt x="6703999" y="396286"/>
                  <a:pt x="6680958" y="417735"/>
                  <a:pt x="6656418" y="434969"/>
                </a:cubicBezTo>
                <a:cubicBezTo>
                  <a:pt x="6631879" y="452202"/>
                  <a:pt x="6605934" y="466533"/>
                  <a:pt x="6578585" y="477960"/>
                </a:cubicBezTo>
                <a:cubicBezTo>
                  <a:pt x="6551235" y="489386"/>
                  <a:pt x="6522481" y="498378"/>
                  <a:pt x="6492322" y="504934"/>
                </a:cubicBezTo>
                <a:cubicBezTo>
                  <a:pt x="6462162" y="511491"/>
                  <a:pt x="6430598" y="517017"/>
                  <a:pt x="6397628" y="521513"/>
                </a:cubicBezTo>
                <a:lnTo>
                  <a:pt x="6368968" y="415299"/>
                </a:lnTo>
                <a:cubicBezTo>
                  <a:pt x="6398191" y="412302"/>
                  <a:pt x="6426102" y="408743"/>
                  <a:pt x="6452702" y="404622"/>
                </a:cubicBezTo>
                <a:cubicBezTo>
                  <a:pt x="6479302" y="400501"/>
                  <a:pt x="6504404" y="394319"/>
                  <a:pt x="6528007" y="386077"/>
                </a:cubicBezTo>
                <a:cubicBezTo>
                  <a:pt x="6551610" y="377834"/>
                  <a:pt x="6573808" y="366970"/>
                  <a:pt x="6594601" y="353482"/>
                </a:cubicBezTo>
                <a:cubicBezTo>
                  <a:pt x="6615394" y="339995"/>
                  <a:pt x="6634876" y="322386"/>
                  <a:pt x="6653046" y="300657"/>
                </a:cubicBezTo>
                <a:cubicBezTo>
                  <a:pt x="6671216" y="278927"/>
                  <a:pt x="6687982" y="252514"/>
                  <a:pt x="6703343" y="221418"/>
                </a:cubicBezTo>
                <a:cubicBezTo>
                  <a:pt x="6718704" y="190322"/>
                  <a:pt x="6732753" y="153232"/>
                  <a:pt x="6745491" y="110147"/>
                </a:cubicBezTo>
                <a:close/>
                <a:moveTo>
                  <a:pt x="4182780" y="78676"/>
                </a:moveTo>
                <a:cubicBezTo>
                  <a:pt x="4180533" y="81299"/>
                  <a:pt x="4177816" y="84483"/>
                  <a:pt x="4174632" y="88230"/>
                </a:cubicBezTo>
                <a:cubicBezTo>
                  <a:pt x="4171447" y="91977"/>
                  <a:pt x="4166952" y="96566"/>
                  <a:pt x="4161145" y="101998"/>
                </a:cubicBezTo>
                <a:cubicBezTo>
                  <a:pt x="4155337" y="107431"/>
                  <a:pt x="4147938" y="113987"/>
                  <a:pt x="4138946" y="121668"/>
                </a:cubicBezTo>
                <a:cubicBezTo>
                  <a:pt x="4129955" y="129348"/>
                  <a:pt x="4118902" y="138246"/>
                  <a:pt x="4105790" y="148361"/>
                </a:cubicBezTo>
                <a:lnTo>
                  <a:pt x="4260333" y="148361"/>
                </a:lnTo>
                <a:cubicBezTo>
                  <a:pt x="4239727" y="132626"/>
                  <a:pt x="4223431" y="118951"/>
                  <a:pt x="4211441" y="107337"/>
                </a:cubicBezTo>
                <a:cubicBezTo>
                  <a:pt x="4199452" y="95723"/>
                  <a:pt x="4189899" y="86169"/>
                  <a:pt x="4182780" y="78676"/>
                </a:cubicBezTo>
                <a:close/>
                <a:moveTo>
                  <a:pt x="577149" y="59007"/>
                </a:moveTo>
                <a:lnTo>
                  <a:pt x="931193" y="59007"/>
                </a:lnTo>
                <a:cubicBezTo>
                  <a:pt x="931942" y="88605"/>
                  <a:pt x="939997" y="110896"/>
                  <a:pt x="955358" y="125882"/>
                </a:cubicBezTo>
                <a:cubicBezTo>
                  <a:pt x="970719" y="140868"/>
                  <a:pt x="992636" y="148361"/>
                  <a:pt x="1021109" y="148361"/>
                </a:cubicBezTo>
                <a:lnTo>
                  <a:pt x="1025043" y="148361"/>
                </a:lnTo>
                <a:cubicBezTo>
                  <a:pt x="1019423" y="202686"/>
                  <a:pt x="1007060" y="250828"/>
                  <a:pt x="987952" y="292789"/>
                </a:cubicBezTo>
                <a:cubicBezTo>
                  <a:pt x="968845" y="334750"/>
                  <a:pt x="943650" y="370997"/>
                  <a:pt x="912367" y="401531"/>
                </a:cubicBezTo>
                <a:cubicBezTo>
                  <a:pt x="881084" y="432065"/>
                  <a:pt x="843993" y="457354"/>
                  <a:pt x="801096" y="477398"/>
                </a:cubicBezTo>
                <a:cubicBezTo>
                  <a:pt x="758199" y="497441"/>
                  <a:pt x="710150" y="512708"/>
                  <a:pt x="656949" y="523199"/>
                </a:cubicBezTo>
                <a:lnTo>
                  <a:pt x="610305" y="429911"/>
                </a:lnTo>
                <a:cubicBezTo>
                  <a:pt x="654514" y="423916"/>
                  <a:pt x="692541" y="415018"/>
                  <a:pt x="724386" y="403217"/>
                </a:cubicBezTo>
                <a:cubicBezTo>
                  <a:pt x="756232" y="391416"/>
                  <a:pt x="783206" y="377741"/>
                  <a:pt x="805311" y="362193"/>
                </a:cubicBezTo>
                <a:cubicBezTo>
                  <a:pt x="827415" y="346645"/>
                  <a:pt x="845305" y="329879"/>
                  <a:pt x="858979" y="311896"/>
                </a:cubicBezTo>
                <a:cubicBezTo>
                  <a:pt x="872654" y="293913"/>
                  <a:pt x="883519" y="275836"/>
                  <a:pt x="891574" y="257666"/>
                </a:cubicBezTo>
                <a:cubicBezTo>
                  <a:pt x="899629" y="239495"/>
                  <a:pt x="905529" y="221793"/>
                  <a:pt x="909276" y="204559"/>
                </a:cubicBezTo>
                <a:cubicBezTo>
                  <a:pt x="913022" y="187325"/>
                  <a:pt x="915832" y="171590"/>
                  <a:pt x="917706" y="157353"/>
                </a:cubicBezTo>
                <a:lnTo>
                  <a:pt x="577149" y="157353"/>
                </a:lnTo>
                <a:close/>
                <a:moveTo>
                  <a:pt x="6921390" y="50016"/>
                </a:moveTo>
                <a:lnTo>
                  <a:pt x="7318705" y="50016"/>
                </a:lnTo>
                <a:cubicBezTo>
                  <a:pt x="7314585" y="73993"/>
                  <a:pt x="7309714" y="96379"/>
                  <a:pt x="7304094" y="117172"/>
                </a:cubicBezTo>
                <a:cubicBezTo>
                  <a:pt x="7298475" y="137965"/>
                  <a:pt x="7291731" y="158102"/>
                  <a:pt x="7283863" y="177584"/>
                </a:cubicBezTo>
                <a:cubicBezTo>
                  <a:pt x="7275995" y="197066"/>
                  <a:pt x="7266817" y="216267"/>
                  <a:pt x="7256327" y="235186"/>
                </a:cubicBezTo>
                <a:cubicBezTo>
                  <a:pt x="7245836" y="254106"/>
                  <a:pt x="7233847" y="273494"/>
                  <a:pt x="7220360" y="293351"/>
                </a:cubicBezTo>
                <a:cubicBezTo>
                  <a:pt x="7245087" y="311334"/>
                  <a:pt x="7267004" y="327912"/>
                  <a:pt x="7286111" y="343086"/>
                </a:cubicBezTo>
                <a:cubicBezTo>
                  <a:pt x="7305218" y="358259"/>
                  <a:pt x="7321984" y="372215"/>
                  <a:pt x="7336408" y="384953"/>
                </a:cubicBezTo>
                <a:cubicBezTo>
                  <a:pt x="7350832" y="397691"/>
                  <a:pt x="7363289" y="409211"/>
                  <a:pt x="7373779" y="419514"/>
                </a:cubicBezTo>
                <a:cubicBezTo>
                  <a:pt x="7384269" y="429817"/>
                  <a:pt x="7393448" y="438902"/>
                  <a:pt x="7401316" y="446770"/>
                </a:cubicBezTo>
                <a:lnTo>
                  <a:pt x="7317582" y="528256"/>
                </a:lnTo>
                <a:cubicBezTo>
                  <a:pt x="7304094" y="512521"/>
                  <a:pt x="7289764" y="496505"/>
                  <a:pt x="7274591" y="480208"/>
                </a:cubicBezTo>
                <a:cubicBezTo>
                  <a:pt x="7259417" y="463910"/>
                  <a:pt x="7244619" y="448550"/>
                  <a:pt x="7230195" y="434126"/>
                </a:cubicBezTo>
                <a:cubicBezTo>
                  <a:pt x="7215770" y="419702"/>
                  <a:pt x="7202377" y="406589"/>
                  <a:pt x="7190013" y="394787"/>
                </a:cubicBezTo>
                <a:cubicBezTo>
                  <a:pt x="7177650" y="382986"/>
                  <a:pt x="7167534" y="373713"/>
                  <a:pt x="7159667" y="366970"/>
                </a:cubicBezTo>
                <a:cubicBezTo>
                  <a:pt x="7132692" y="394694"/>
                  <a:pt x="7108059" y="417641"/>
                  <a:pt x="7085767" y="435812"/>
                </a:cubicBezTo>
                <a:cubicBezTo>
                  <a:pt x="7063475" y="453982"/>
                  <a:pt x="7043338" y="468968"/>
                  <a:pt x="7025355" y="480770"/>
                </a:cubicBezTo>
                <a:cubicBezTo>
                  <a:pt x="7007371" y="492571"/>
                  <a:pt x="6991449" y="501656"/>
                  <a:pt x="6977587" y="508025"/>
                </a:cubicBezTo>
                <a:cubicBezTo>
                  <a:pt x="6963725" y="514394"/>
                  <a:pt x="6951923" y="519639"/>
                  <a:pt x="6942182" y="523761"/>
                </a:cubicBezTo>
                <a:lnTo>
                  <a:pt x="6887109" y="441150"/>
                </a:lnTo>
                <a:cubicBezTo>
                  <a:pt x="6957169" y="412302"/>
                  <a:pt x="7017955" y="372777"/>
                  <a:pt x="7069470" y="322574"/>
                </a:cubicBezTo>
                <a:cubicBezTo>
                  <a:pt x="7120984" y="272370"/>
                  <a:pt x="7160416" y="212614"/>
                  <a:pt x="7187765" y="143304"/>
                </a:cubicBezTo>
                <a:lnTo>
                  <a:pt x="6921390" y="143304"/>
                </a:lnTo>
                <a:close/>
                <a:moveTo>
                  <a:pt x="2623300" y="47206"/>
                </a:moveTo>
                <a:cubicBezTo>
                  <a:pt x="2625548" y="50203"/>
                  <a:pt x="2628545" y="54512"/>
                  <a:pt x="2632292" y="60131"/>
                </a:cubicBezTo>
                <a:cubicBezTo>
                  <a:pt x="2636038" y="65751"/>
                  <a:pt x="2640159" y="72214"/>
                  <a:pt x="2644655" y="79519"/>
                </a:cubicBezTo>
                <a:cubicBezTo>
                  <a:pt x="2649151" y="86825"/>
                  <a:pt x="2653834" y="94693"/>
                  <a:pt x="2658704" y="103122"/>
                </a:cubicBezTo>
                <a:cubicBezTo>
                  <a:pt x="2663575" y="111552"/>
                  <a:pt x="2667884" y="120075"/>
                  <a:pt x="2671630" y="128692"/>
                </a:cubicBezTo>
                <a:lnTo>
                  <a:pt x="2623300" y="154543"/>
                </a:lnTo>
                <a:cubicBezTo>
                  <a:pt x="2616931" y="139182"/>
                  <a:pt x="2609812" y="124571"/>
                  <a:pt x="2601945" y="110709"/>
                </a:cubicBezTo>
                <a:cubicBezTo>
                  <a:pt x="2594077" y="96847"/>
                  <a:pt x="2585460" y="82798"/>
                  <a:pt x="2576094" y="68561"/>
                </a:cubicBezTo>
                <a:close/>
                <a:moveTo>
                  <a:pt x="1177900" y="41024"/>
                </a:moveTo>
                <a:lnTo>
                  <a:pt x="1566787" y="41024"/>
                </a:lnTo>
                <a:lnTo>
                  <a:pt x="1566787" y="131502"/>
                </a:lnTo>
                <a:lnTo>
                  <a:pt x="1177900" y="131502"/>
                </a:lnTo>
                <a:close/>
                <a:moveTo>
                  <a:pt x="7512024" y="40462"/>
                </a:moveTo>
                <a:lnTo>
                  <a:pt x="7899787" y="40462"/>
                </a:lnTo>
                <a:lnTo>
                  <a:pt x="7899787" y="130940"/>
                </a:lnTo>
                <a:lnTo>
                  <a:pt x="7512024" y="130940"/>
                </a:lnTo>
                <a:close/>
                <a:moveTo>
                  <a:pt x="1125" y="39900"/>
                </a:moveTo>
                <a:lnTo>
                  <a:pt x="498472" y="39900"/>
                </a:lnTo>
                <a:cubicBezTo>
                  <a:pt x="493977" y="75867"/>
                  <a:pt x="487233" y="107618"/>
                  <a:pt x="478241" y="135155"/>
                </a:cubicBezTo>
                <a:cubicBezTo>
                  <a:pt x="469250" y="162692"/>
                  <a:pt x="457823" y="187231"/>
                  <a:pt x="443961" y="208774"/>
                </a:cubicBezTo>
                <a:cubicBezTo>
                  <a:pt x="430099" y="230316"/>
                  <a:pt x="413708" y="249517"/>
                  <a:pt x="394788" y="266376"/>
                </a:cubicBezTo>
                <a:cubicBezTo>
                  <a:pt x="375868" y="283235"/>
                  <a:pt x="354607" y="298783"/>
                  <a:pt x="331004" y="313020"/>
                </a:cubicBezTo>
                <a:lnTo>
                  <a:pt x="271996" y="254013"/>
                </a:lnTo>
                <a:cubicBezTo>
                  <a:pt x="266751" y="298596"/>
                  <a:pt x="256167" y="336529"/>
                  <a:pt x="240245" y="367813"/>
                </a:cubicBezTo>
                <a:cubicBezTo>
                  <a:pt x="224322" y="399096"/>
                  <a:pt x="206245" y="425321"/>
                  <a:pt x="186014" y="446489"/>
                </a:cubicBezTo>
                <a:cubicBezTo>
                  <a:pt x="165783" y="467657"/>
                  <a:pt x="144803" y="484703"/>
                  <a:pt x="123073" y="497629"/>
                </a:cubicBezTo>
                <a:cubicBezTo>
                  <a:pt x="101343" y="510554"/>
                  <a:pt x="81861" y="520763"/>
                  <a:pt x="64628" y="528256"/>
                </a:cubicBezTo>
                <a:lnTo>
                  <a:pt x="0" y="450142"/>
                </a:lnTo>
                <a:cubicBezTo>
                  <a:pt x="36716" y="435905"/>
                  <a:pt x="66688" y="419983"/>
                  <a:pt x="89916" y="402374"/>
                </a:cubicBezTo>
                <a:cubicBezTo>
                  <a:pt x="113145" y="384765"/>
                  <a:pt x="131315" y="364628"/>
                  <a:pt x="144428" y="341962"/>
                </a:cubicBezTo>
                <a:cubicBezTo>
                  <a:pt x="157541" y="319295"/>
                  <a:pt x="166158" y="294943"/>
                  <a:pt x="170279" y="268905"/>
                </a:cubicBezTo>
                <a:cubicBezTo>
                  <a:pt x="174400" y="242867"/>
                  <a:pt x="176461" y="215986"/>
                  <a:pt x="176461" y="188262"/>
                </a:cubicBezTo>
                <a:cubicBezTo>
                  <a:pt x="176461" y="181143"/>
                  <a:pt x="176273" y="174025"/>
                  <a:pt x="175899" y="166907"/>
                </a:cubicBezTo>
                <a:lnTo>
                  <a:pt x="278178" y="166907"/>
                </a:lnTo>
                <a:cubicBezTo>
                  <a:pt x="277803" y="177771"/>
                  <a:pt x="277429" y="188543"/>
                  <a:pt x="277054" y="199220"/>
                </a:cubicBezTo>
                <a:cubicBezTo>
                  <a:pt x="276680" y="209898"/>
                  <a:pt x="275743" y="221980"/>
                  <a:pt x="274244" y="235467"/>
                </a:cubicBezTo>
                <a:cubicBezTo>
                  <a:pt x="291853" y="226850"/>
                  <a:pt x="306558" y="217672"/>
                  <a:pt x="318359" y="207931"/>
                </a:cubicBezTo>
                <a:cubicBezTo>
                  <a:pt x="330161" y="198190"/>
                  <a:pt x="339902" y="188636"/>
                  <a:pt x="347582" y="179270"/>
                </a:cubicBezTo>
                <a:cubicBezTo>
                  <a:pt x="355262" y="169904"/>
                  <a:pt x="361163" y="161287"/>
                  <a:pt x="365284" y="153419"/>
                </a:cubicBezTo>
                <a:cubicBezTo>
                  <a:pt x="369405" y="145551"/>
                  <a:pt x="372403" y="139370"/>
                  <a:pt x="374276" y="134874"/>
                </a:cubicBezTo>
                <a:lnTo>
                  <a:pt x="1125" y="134874"/>
                </a:lnTo>
                <a:close/>
                <a:moveTo>
                  <a:pt x="1014365" y="39338"/>
                </a:moveTo>
                <a:cubicBezTo>
                  <a:pt x="1007247" y="39338"/>
                  <a:pt x="1001159" y="41867"/>
                  <a:pt x="996101" y="46925"/>
                </a:cubicBezTo>
                <a:cubicBezTo>
                  <a:pt x="991043" y="51983"/>
                  <a:pt x="988515" y="58071"/>
                  <a:pt x="988515" y="65189"/>
                </a:cubicBezTo>
                <a:cubicBezTo>
                  <a:pt x="988515" y="72682"/>
                  <a:pt x="991043" y="78864"/>
                  <a:pt x="996101" y="83734"/>
                </a:cubicBezTo>
                <a:cubicBezTo>
                  <a:pt x="1001159" y="88605"/>
                  <a:pt x="1007247" y="91040"/>
                  <a:pt x="1014365" y="91040"/>
                </a:cubicBezTo>
                <a:cubicBezTo>
                  <a:pt x="1021858" y="91040"/>
                  <a:pt x="1028040" y="88605"/>
                  <a:pt x="1032910" y="83734"/>
                </a:cubicBezTo>
                <a:cubicBezTo>
                  <a:pt x="1037781" y="78864"/>
                  <a:pt x="1040216" y="72682"/>
                  <a:pt x="1040216" y="65189"/>
                </a:cubicBezTo>
                <a:cubicBezTo>
                  <a:pt x="1040216" y="58071"/>
                  <a:pt x="1037781" y="51983"/>
                  <a:pt x="1032910" y="46925"/>
                </a:cubicBezTo>
                <a:cubicBezTo>
                  <a:pt x="1028040" y="41867"/>
                  <a:pt x="1021858" y="39338"/>
                  <a:pt x="1014365" y="39338"/>
                </a:cubicBezTo>
                <a:close/>
                <a:moveTo>
                  <a:pt x="6416736" y="35966"/>
                </a:moveTo>
                <a:cubicBezTo>
                  <a:pt x="6450079" y="41586"/>
                  <a:pt x="6482019" y="49266"/>
                  <a:pt x="6512552" y="59007"/>
                </a:cubicBezTo>
                <a:cubicBezTo>
                  <a:pt x="6543086" y="68748"/>
                  <a:pt x="6570904" y="79238"/>
                  <a:pt x="6596006" y="90478"/>
                </a:cubicBezTo>
                <a:lnTo>
                  <a:pt x="6558354" y="177022"/>
                </a:lnTo>
                <a:cubicBezTo>
                  <a:pt x="6545990" y="170653"/>
                  <a:pt x="6533627" y="164846"/>
                  <a:pt x="6521263" y="159601"/>
                </a:cubicBezTo>
                <a:cubicBezTo>
                  <a:pt x="6508900" y="154356"/>
                  <a:pt x="6495787" y="149298"/>
                  <a:pt x="6481925" y="144428"/>
                </a:cubicBezTo>
                <a:cubicBezTo>
                  <a:pt x="6468063" y="139557"/>
                  <a:pt x="6453077" y="134780"/>
                  <a:pt x="6436967" y="130097"/>
                </a:cubicBezTo>
                <a:cubicBezTo>
                  <a:pt x="6420857" y="125414"/>
                  <a:pt x="6402873" y="120637"/>
                  <a:pt x="6383017" y="115767"/>
                </a:cubicBezTo>
                <a:close/>
                <a:moveTo>
                  <a:pt x="2378841" y="26413"/>
                </a:moveTo>
                <a:lnTo>
                  <a:pt x="2485616" y="26413"/>
                </a:lnTo>
                <a:lnTo>
                  <a:pt x="2485616" y="157353"/>
                </a:lnTo>
                <a:cubicBezTo>
                  <a:pt x="2505098" y="163722"/>
                  <a:pt x="2526078" y="171121"/>
                  <a:pt x="2548557" y="179551"/>
                </a:cubicBezTo>
                <a:cubicBezTo>
                  <a:pt x="2571036" y="187981"/>
                  <a:pt x="2593984" y="197159"/>
                  <a:pt x="2617399" y="207088"/>
                </a:cubicBezTo>
                <a:cubicBezTo>
                  <a:pt x="2640815" y="217016"/>
                  <a:pt x="2664043" y="227600"/>
                  <a:pt x="2687084" y="238839"/>
                </a:cubicBezTo>
                <a:cubicBezTo>
                  <a:pt x="2710125" y="250079"/>
                  <a:pt x="2731948" y="261693"/>
                  <a:pt x="2752554" y="273682"/>
                </a:cubicBezTo>
                <a:lnTo>
                  <a:pt x="2699728" y="377647"/>
                </a:lnTo>
                <a:cubicBezTo>
                  <a:pt x="2685867" y="368281"/>
                  <a:pt x="2670319" y="358446"/>
                  <a:pt x="2653084" y="348143"/>
                </a:cubicBezTo>
                <a:cubicBezTo>
                  <a:pt x="2635851" y="337841"/>
                  <a:pt x="2617961" y="327725"/>
                  <a:pt x="2599416" y="317797"/>
                </a:cubicBezTo>
                <a:cubicBezTo>
                  <a:pt x="2580871" y="307869"/>
                  <a:pt x="2561857" y="298409"/>
                  <a:pt x="2542376" y="289417"/>
                </a:cubicBezTo>
                <a:cubicBezTo>
                  <a:pt x="2522894" y="280425"/>
                  <a:pt x="2503974" y="272558"/>
                  <a:pt x="2485616" y="265814"/>
                </a:cubicBezTo>
                <a:lnTo>
                  <a:pt x="2485616" y="520951"/>
                </a:lnTo>
                <a:lnTo>
                  <a:pt x="2378841" y="520951"/>
                </a:lnTo>
                <a:close/>
                <a:moveTo>
                  <a:pt x="8177403" y="21917"/>
                </a:moveTo>
                <a:lnTo>
                  <a:pt x="8284178" y="38776"/>
                </a:lnTo>
                <a:cubicBezTo>
                  <a:pt x="8281930" y="46644"/>
                  <a:pt x="8278465" y="58352"/>
                  <a:pt x="8273782" y="73900"/>
                </a:cubicBezTo>
                <a:cubicBezTo>
                  <a:pt x="8269098" y="89448"/>
                  <a:pt x="8263854" y="106963"/>
                  <a:pt x="8258047" y="126444"/>
                </a:cubicBezTo>
                <a:cubicBezTo>
                  <a:pt x="8252239" y="145926"/>
                  <a:pt x="8246245" y="166345"/>
                  <a:pt x="8240063" y="187700"/>
                </a:cubicBezTo>
                <a:cubicBezTo>
                  <a:pt x="8233881" y="209055"/>
                  <a:pt x="8227981" y="229286"/>
                  <a:pt x="8222361" y="248393"/>
                </a:cubicBezTo>
                <a:cubicBezTo>
                  <a:pt x="8216741" y="267500"/>
                  <a:pt x="8211590" y="284547"/>
                  <a:pt x="8206907" y="299533"/>
                </a:cubicBezTo>
                <a:cubicBezTo>
                  <a:pt x="8202223" y="314519"/>
                  <a:pt x="8198758" y="325383"/>
                  <a:pt x="8196510" y="332127"/>
                </a:cubicBezTo>
                <a:cubicBezTo>
                  <a:pt x="8190890" y="348986"/>
                  <a:pt x="8186301" y="362848"/>
                  <a:pt x="8182742" y="373713"/>
                </a:cubicBezTo>
                <a:cubicBezTo>
                  <a:pt x="8179182" y="384578"/>
                  <a:pt x="8175905" y="393944"/>
                  <a:pt x="8172907" y="401812"/>
                </a:cubicBezTo>
                <a:cubicBezTo>
                  <a:pt x="8180400" y="401812"/>
                  <a:pt x="8187331" y="401718"/>
                  <a:pt x="8193701" y="401531"/>
                </a:cubicBezTo>
                <a:cubicBezTo>
                  <a:pt x="8200069" y="401344"/>
                  <a:pt x="8206813" y="401156"/>
                  <a:pt x="8213931" y="400969"/>
                </a:cubicBezTo>
                <a:cubicBezTo>
                  <a:pt x="8221049" y="400782"/>
                  <a:pt x="8228917" y="400594"/>
                  <a:pt x="8237535" y="400407"/>
                </a:cubicBezTo>
                <a:cubicBezTo>
                  <a:pt x="8246151" y="400220"/>
                  <a:pt x="8256548" y="399845"/>
                  <a:pt x="8268724" y="399283"/>
                </a:cubicBezTo>
                <a:cubicBezTo>
                  <a:pt x="8280900" y="398721"/>
                  <a:pt x="8295418" y="398159"/>
                  <a:pt x="8312277" y="397597"/>
                </a:cubicBezTo>
                <a:cubicBezTo>
                  <a:pt x="8329136" y="397035"/>
                  <a:pt x="8348993" y="396380"/>
                  <a:pt x="8371846" y="395630"/>
                </a:cubicBezTo>
                <a:cubicBezTo>
                  <a:pt x="8357610" y="364534"/>
                  <a:pt x="8344122" y="338590"/>
                  <a:pt x="8331384" y="317797"/>
                </a:cubicBezTo>
                <a:cubicBezTo>
                  <a:pt x="8318646" y="297004"/>
                  <a:pt x="8308156" y="280238"/>
                  <a:pt x="8299913" y="267500"/>
                </a:cubicBezTo>
                <a:lnTo>
                  <a:pt x="8385334" y="228162"/>
                </a:lnTo>
                <a:cubicBezTo>
                  <a:pt x="8415681" y="266751"/>
                  <a:pt x="8442093" y="307588"/>
                  <a:pt x="8464572" y="350672"/>
                </a:cubicBezTo>
                <a:cubicBezTo>
                  <a:pt x="8487051" y="393757"/>
                  <a:pt x="8506908" y="438340"/>
                  <a:pt x="8524141" y="484422"/>
                </a:cubicBezTo>
                <a:lnTo>
                  <a:pt x="8425796" y="527694"/>
                </a:lnTo>
                <a:cubicBezTo>
                  <a:pt x="8421300" y="515706"/>
                  <a:pt x="8417835" y="506527"/>
                  <a:pt x="8415399" y="500158"/>
                </a:cubicBezTo>
                <a:cubicBezTo>
                  <a:pt x="8412964" y="493789"/>
                  <a:pt x="8410435" y="487232"/>
                  <a:pt x="8407812" y="480489"/>
                </a:cubicBezTo>
                <a:cubicBezTo>
                  <a:pt x="8371846" y="483111"/>
                  <a:pt x="8340844" y="485359"/>
                  <a:pt x="8314806" y="487232"/>
                </a:cubicBezTo>
                <a:cubicBezTo>
                  <a:pt x="8288767" y="489106"/>
                  <a:pt x="8265633" y="490698"/>
                  <a:pt x="8245402" y="492009"/>
                </a:cubicBezTo>
                <a:cubicBezTo>
                  <a:pt x="8225171" y="493320"/>
                  <a:pt x="8207000" y="494444"/>
                  <a:pt x="8190890" y="495381"/>
                </a:cubicBezTo>
                <a:cubicBezTo>
                  <a:pt x="8174781" y="496317"/>
                  <a:pt x="8158858" y="497254"/>
                  <a:pt x="8143122" y="498191"/>
                </a:cubicBezTo>
                <a:cubicBezTo>
                  <a:pt x="8127387" y="499127"/>
                  <a:pt x="8110809" y="500064"/>
                  <a:pt x="8093387" y="501001"/>
                </a:cubicBezTo>
                <a:cubicBezTo>
                  <a:pt x="8075966" y="501937"/>
                  <a:pt x="8056016" y="502968"/>
                  <a:pt x="8033538" y="504092"/>
                </a:cubicBezTo>
                <a:lnTo>
                  <a:pt x="8021736" y="402374"/>
                </a:lnTo>
                <a:lnTo>
                  <a:pt x="8077933" y="402374"/>
                </a:lnTo>
                <a:cubicBezTo>
                  <a:pt x="8090297" y="359289"/>
                  <a:pt x="8100693" y="322667"/>
                  <a:pt x="8109123" y="292508"/>
                </a:cubicBezTo>
                <a:cubicBezTo>
                  <a:pt x="8117553" y="262349"/>
                  <a:pt x="8124858" y="236310"/>
                  <a:pt x="8131040" y="214393"/>
                </a:cubicBezTo>
                <a:cubicBezTo>
                  <a:pt x="8137222" y="192476"/>
                  <a:pt x="8142279" y="173744"/>
                  <a:pt x="8146213" y="158196"/>
                </a:cubicBezTo>
                <a:cubicBezTo>
                  <a:pt x="8150147" y="142648"/>
                  <a:pt x="8153800" y="127943"/>
                  <a:pt x="8157172" y="114081"/>
                </a:cubicBezTo>
                <a:cubicBezTo>
                  <a:pt x="8160544" y="100219"/>
                  <a:pt x="8163728" y="86169"/>
                  <a:pt x="8166725" y="71933"/>
                </a:cubicBezTo>
                <a:cubicBezTo>
                  <a:pt x="8169723" y="57696"/>
                  <a:pt x="8173282" y="41024"/>
                  <a:pt x="8177403" y="21917"/>
                </a:cubicBezTo>
                <a:close/>
                <a:moveTo>
                  <a:pt x="2698604" y="17421"/>
                </a:moveTo>
                <a:cubicBezTo>
                  <a:pt x="2704974" y="25289"/>
                  <a:pt x="2712748" y="35779"/>
                  <a:pt x="2721927" y="48892"/>
                </a:cubicBezTo>
                <a:cubicBezTo>
                  <a:pt x="2731106" y="62004"/>
                  <a:pt x="2739629" y="76429"/>
                  <a:pt x="2747496" y="92164"/>
                </a:cubicBezTo>
                <a:lnTo>
                  <a:pt x="2698604" y="118015"/>
                </a:lnTo>
                <a:cubicBezTo>
                  <a:pt x="2691111" y="103029"/>
                  <a:pt x="2682776" y="88417"/>
                  <a:pt x="2673597" y="74181"/>
                </a:cubicBezTo>
                <a:cubicBezTo>
                  <a:pt x="2664418" y="59944"/>
                  <a:pt x="2656644" y="48330"/>
                  <a:pt x="2650274" y="39338"/>
                </a:cubicBezTo>
                <a:close/>
                <a:moveTo>
                  <a:pt x="2089986" y="16859"/>
                </a:moveTo>
                <a:lnTo>
                  <a:pt x="2177092" y="78676"/>
                </a:lnTo>
                <a:cubicBezTo>
                  <a:pt x="2171472" y="85045"/>
                  <a:pt x="2164073" y="93007"/>
                  <a:pt x="2154893" y="102560"/>
                </a:cubicBezTo>
                <a:cubicBezTo>
                  <a:pt x="2145715" y="112114"/>
                  <a:pt x="2134382" y="123166"/>
                  <a:pt x="2120894" y="135717"/>
                </a:cubicBezTo>
                <a:cubicBezTo>
                  <a:pt x="2107407" y="148268"/>
                  <a:pt x="2091578" y="162036"/>
                  <a:pt x="2073407" y="177022"/>
                </a:cubicBezTo>
                <a:cubicBezTo>
                  <a:pt x="2055237" y="192008"/>
                  <a:pt x="2034350" y="208118"/>
                  <a:pt x="2010747" y="225352"/>
                </a:cubicBezTo>
                <a:lnTo>
                  <a:pt x="2010747" y="519827"/>
                </a:lnTo>
                <a:lnTo>
                  <a:pt x="1905658" y="519827"/>
                </a:lnTo>
                <a:lnTo>
                  <a:pt x="1905658" y="293913"/>
                </a:lnTo>
                <a:cubicBezTo>
                  <a:pt x="1898914" y="298034"/>
                  <a:pt x="1889923" y="303185"/>
                  <a:pt x="1878683" y="309367"/>
                </a:cubicBezTo>
                <a:cubicBezTo>
                  <a:pt x="1867444" y="315549"/>
                  <a:pt x="1854237" y="322105"/>
                  <a:pt x="1839064" y="329036"/>
                </a:cubicBezTo>
                <a:cubicBezTo>
                  <a:pt x="1823891" y="335967"/>
                  <a:pt x="1806938" y="343179"/>
                  <a:pt x="1788205" y="350672"/>
                </a:cubicBezTo>
                <a:cubicBezTo>
                  <a:pt x="1769473" y="358165"/>
                  <a:pt x="1749054" y="365284"/>
                  <a:pt x="1726950" y="372027"/>
                </a:cubicBezTo>
                <a:lnTo>
                  <a:pt x="1677496" y="285483"/>
                </a:lnTo>
                <a:cubicBezTo>
                  <a:pt x="1721705" y="273494"/>
                  <a:pt x="1763853" y="257291"/>
                  <a:pt x="1803940" y="236872"/>
                </a:cubicBezTo>
                <a:cubicBezTo>
                  <a:pt x="1844028" y="216454"/>
                  <a:pt x="1882992" y="193881"/>
                  <a:pt x="1920831" y="169154"/>
                </a:cubicBezTo>
                <a:cubicBezTo>
                  <a:pt x="1937316" y="158290"/>
                  <a:pt x="1952489" y="147331"/>
                  <a:pt x="1966351" y="136279"/>
                </a:cubicBezTo>
                <a:cubicBezTo>
                  <a:pt x="1980213" y="125227"/>
                  <a:pt x="1993701" y="113519"/>
                  <a:pt x="2006813" y="101155"/>
                </a:cubicBezTo>
                <a:cubicBezTo>
                  <a:pt x="2019926" y="88792"/>
                  <a:pt x="2033226" y="75679"/>
                  <a:pt x="2046713" y="61817"/>
                </a:cubicBezTo>
                <a:cubicBezTo>
                  <a:pt x="2060201" y="47955"/>
                  <a:pt x="2074625" y="32969"/>
                  <a:pt x="2089986" y="16859"/>
                </a:cubicBezTo>
                <a:close/>
                <a:moveTo>
                  <a:pt x="2855396" y="7868"/>
                </a:moveTo>
                <a:lnTo>
                  <a:pt x="2940816" y="7868"/>
                </a:lnTo>
                <a:lnTo>
                  <a:pt x="2940816" y="98346"/>
                </a:lnTo>
                <a:lnTo>
                  <a:pt x="2988584" y="98346"/>
                </a:lnTo>
                <a:lnTo>
                  <a:pt x="2988584" y="125320"/>
                </a:lnTo>
                <a:cubicBezTo>
                  <a:pt x="2993829" y="114456"/>
                  <a:pt x="2998231" y="103778"/>
                  <a:pt x="3001790" y="93288"/>
                </a:cubicBezTo>
                <a:cubicBezTo>
                  <a:pt x="3005350" y="82798"/>
                  <a:pt x="3008346" y="72776"/>
                  <a:pt x="3010782" y="63222"/>
                </a:cubicBezTo>
                <a:cubicBezTo>
                  <a:pt x="3013217" y="53669"/>
                  <a:pt x="3015090" y="44864"/>
                  <a:pt x="3016402" y="36809"/>
                </a:cubicBezTo>
                <a:cubicBezTo>
                  <a:pt x="3017713" y="28754"/>
                  <a:pt x="3018743" y="21917"/>
                  <a:pt x="3019492" y="16297"/>
                </a:cubicBezTo>
                <a:lnTo>
                  <a:pt x="3099855" y="22479"/>
                </a:lnTo>
                <a:cubicBezTo>
                  <a:pt x="3097232" y="38589"/>
                  <a:pt x="3095359" y="50016"/>
                  <a:pt x="3094235" y="56759"/>
                </a:cubicBezTo>
                <a:cubicBezTo>
                  <a:pt x="3093111" y="63503"/>
                  <a:pt x="3091987" y="69310"/>
                  <a:pt x="3090863" y="74181"/>
                </a:cubicBezTo>
                <a:lnTo>
                  <a:pt x="3115590" y="74181"/>
                </a:lnTo>
                <a:lnTo>
                  <a:pt x="3115590" y="7868"/>
                </a:lnTo>
                <a:lnTo>
                  <a:pt x="3203820" y="7868"/>
                </a:lnTo>
                <a:lnTo>
                  <a:pt x="3203820" y="74181"/>
                </a:lnTo>
                <a:lnTo>
                  <a:pt x="3316215" y="74181"/>
                </a:lnTo>
                <a:lnTo>
                  <a:pt x="3316215" y="162411"/>
                </a:lnTo>
                <a:lnTo>
                  <a:pt x="3203820" y="162411"/>
                </a:lnTo>
                <a:lnTo>
                  <a:pt x="3203820" y="207369"/>
                </a:lnTo>
                <a:lnTo>
                  <a:pt x="3324083" y="207369"/>
                </a:lnTo>
                <a:lnTo>
                  <a:pt x="3324083" y="295599"/>
                </a:lnTo>
                <a:lnTo>
                  <a:pt x="3227985" y="295599"/>
                </a:lnTo>
                <a:cubicBezTo>
                  <a:pt x="3242596" y="319576"/>
                  <a:pt x="3258331" y="340276"/>
                  <a:pt x="3275190" y="357697"/>
                </a:cubicBezTo>
                <a:cubicBezTo>
                  <a:pt x="3292050" y="375118"/>
                  <a:pt x="3311906" y="391509"/>
                  <a:pt x="3334760" y="406870"/>
                </a:cubicBezTo>
                <a:lnTo>
                  <a:pt x="3300479" y="513083"/>
                </a:lnTo>
                <a:cubicBezTo>
                  <a:pt x="3285494" y="501469"/>
                  <a:pt x="3272194" y="488824"/>
                  <a:pt x="3260579" y="475150"/>
                </a:cubicBezTo>
                <a:cubicBezTo>
                  <a:pt x="3248965" y="461475"/>
                  <a:pt x="3239131" y="448456"/>
                  <a:pt x="3231075" y="436093"/>
                </a:cubicBezTo>
                <a:cubicBezTo>
                  <a:pt x="3223021" y="423729"/>
                  <a:pt x="3216746" y="413052"/>
                  <a:pt x="3212249" y="404060"/>
                </a:cubicBezTo>
                <a:lnTo>
                  <a:pt x="3203820" y="387201"/>
                </a:lnTo>
                <a:lnTo>
                  <a:pt x="3203820" y="542306"/>
                </a:lnTo>
                <a:lnTo>
                  <a:pt x="3115590" y="542306"/>
                </a:lnTo>
                <a:lnTo>
                  <a:pt x="3115590" y="378771"/>
                </a:lnTo>
                <a:cubicBezTo>
                  <a:pt x="3111843" y="388137"/>
                  <a:pt x="3107535" y="398066"/>
                  <a:pt x="3102664" y="408556"/>
                </a:cubicBezTo>
                <a:cubicBezTo>
                  <a:pt x="3097794" y="419046"/>
                  <a:pt x="3091612" y="430098"/>
                  <a:pt x="3084119" y="441712"/>
                </a:cubicBezTo>
                <a:cubicBezTo>
                  <a:pt x="3076626" y="453326"/>
                  <a:pt x="3067448" y="465315"/>
                  <a:pt x="3056583" y="477679"/>
                </a:cubicBezTo>
                <a:cubicBezTo>
                  <a:pt x="3045718" y="490042"/>
                  <a:pt x="3032418" y="502968"/>
                  <a:pt x="3016683" y="516455"/>
                </a:cubicBezTo>
                <a:lnTo>
                  <a:pt x="2962171" y="427663"/>
                </a:lnTo>
                <a:cubicBezTo>
                  <a:pt x="2981278" y="415674"/>
                  <a:pt x="2997294" y="403966"/>
                  <a:pt x="3010220" y="392539"/>
                </a:cubicBezTo>
                <a:cubicBezTo>
                  <a:pt x="3023145" y="381113"/>
                  <a:pt x="3034197" y="369967"/>
                  <a:pt x="3043376" y="359102"/>
                </a:cubicBezTo>
                <a:cubicBezTo>
                  <a:pt x="3052555" y="348237"/>
                  <a:pt x="3060236" y="337560"/>
                  <a:pt x="3066417" y="327069"/>
                </a:cubicBezTo>
                <a:cubicBezTo>
                  <a:pt x="3072599" y="316579"/>
                  <a:pt x="3078312" y="306089"/>
                  <a:pt x="3083558" y="295599"/>
                </a:cubicBezTo>
                <a:lnTo>
                  <a:pt x="2995889" y="295599"/>
                </a:lnTo>
                <a:cubicBezTo>
                  <a:pt x="3001135" y="303092"/>
                  <a:pt x="3005818" y="308899"/>
                  <a:pt x="3009938" y="313020"/>
                </a:cubicBezTo>
                <a:cubicBezTo>
                  <a:pt x="3014060" y="317141"/>
                  <a:pt x="3017994" y="321262"/>
                  <a:pt x="3021740" y="325383"/>
                </a:cubicBezTo>
                <a:lnTo>
                  <a:pt x="2969477" y="393944"/>
                </a:lnTo>
                <a:cubicBezTo>
                  <a:pt x="2963857" y="381956"/>
                  <a:pt x="2959361" y="372215"/>
                  <a:pt x="2955989" y="364722"/>
                </a:cubicBezTo>
                <a:cubicBezTo>
                  <a:pt x="2952617" y="357229"/>
                  <a:pt x="2949995" y="350766"/>
                  <a:pt x="2948122" y="345334"/>
                </a:cubicBezTo>
                <a:cubicBezTo>
                  <a:pt x="2946248" y="339901"/>
                  <a:pt x="2944937" y="334937"/>
                  <a:pt x="2944188" y="330441"/>
                </a:cubicBezTo>
                <a:lnTo>
                  <a:pt x="2940816" y="315268"/>
                </a:lnTo>
                <a:lnTo>
                  <a:pt x="2940816" y="542306"/>
                </a:lnTo>
                <a:lnTo>
                  <a:pt x="2855396" y="542306"/>
                </a:lnTo>
                <a:lnTo>
                  <a:pt x="2855396" y="352358"/>
                </a:lnTo>
                <a:cubicBezTo>
                  <a:pt x="2849027" y="370716"/>
                  <a:pt x="2842189" y="387856"/>
                  <a:pt x="2834884" y="403779"/>
                </a:cubicBezTo>
                <a:cubicBezTo>
                  <a:pt x="2827578" y="419702"/>
                  <a:pt x="2818118" y="435718"/>
                  <a:pt x="2806504" y="451828"/>
                </a:cubicBezTo>
                <a:lnTo>
                  <a:pt x="2780091" y="328755"/>
                </a:lnTo>
                <a:cubicBezTo>
                  <a:pt x="2788333" y="318265"/>
                  <a:pt x="2795639" y="308056"/>
                  <a:pt x="2802008" y="298128"/>
                </a:cubicBezTo>
                <a:cubicBezTo>
                  <a:pt x="2808377" y="288199"/>
                  <a:pt x="2814278" y="277616"/>
                  <a:pt x="2819710" y="266376"/>
                </a:cubicBezTo>
                <a:cubicBezTo>
                  <a:pt x="2825142" y="255137"/>
                  <a:pt x="2830294" y="242773"/>
                  <a:pt x="2835164" y="229286"/>
                </a:cubicBezTo>
                <a:cubicBezTo>
                  <a:pt x="2840035" y="215798"/>
                  <a:pt x="2844906" y="200438"/>
                  <a:pt x="2849776" y="183204"/>
                </a:cubicBezTo>
                <a:lnTo>
                  <a:pt x="2790768" y="183204"/>
                </a:lnTo>
                <a:lnTo>
                  <a:pt x="2790768" y="98346"/>
                </a:lnTo>
                <a:lnTo>
                  <a:pt x="2855396" y="98346"/>
                </a:lnTo>
                <a:close/>
                <a:moveTo>
                  <a:pt x="9790833" y="7306"/>
                </a:moveTo>
                <a:lnTo>
                  <a:pt x="9880187" y="7306"/>
                </a:lnTo>
                <a:lnTo>
                  <a:pt x="9880187" y="47206"/>
                </a:lnTo>
                <a:lnTo>
                  <a:pt x="9972351" y="47206"/>
                </a:lnTo>
                <a:lnTo>
                  <a:pt x="9972351" y="129816"/>
                </a:lnTo>
                <a:lnTo>
                  <a:pt x="9951558" y="129816"/>
                </a:lnTo>
                <a:cubicBezTo>
                  <a:pt x="9950808" y="136185"/>
                  <a:pt x="9949965" y="141992"/>
                  <a:pt x="9949029" y="147237"/>
                </a:cubicBezTo>
                <a:cubicBezTo>
                  <a:pt x="9948092" y="152482"/>
                  <a:pt x="9947062" y="157540"/>
                  <a:pt x="9945938" y="162411"/>
                </a:cubicBezTo>
                <a:cubicBezTo>
                  <a:pt x="9944815" y="167281"/>
                  <a:pt x="9943596" y="172433"/>
                  <a:pt x="9942286" y="177865"/>
                </a:cubicBezTo>
                <a:cubicBezTo>
                  <a:pt x="9940974" y="183297"/>
                  <a:pt x="9939195" y="189573"/>
                  <a:pt x="9936946" y="196691"/>
                </a:cubicBezTo>
                <a:lnTo>
                  <a:pt x="9989772" y="196691"/>
                </a:lnTo>
                <a:lnTo>
                  <a:pt x="9989772" y="20793"/>
                </a:lnTo>
                <a:lnTo>
                  <a:pt x="10215686" y="20793"/>
                </a:lnTo>
                <a:lnTo>
                  <a:pt x="10215686" y="106775"/>
                </a:lnTo>
                <a:cubicBezTo>
                  <a:pt x="10213063" y="117640"/>
                  <a:pt x="10209786" y="129442"/>
                  <a:pt x="10205852" y="142180"/>
                </a:cubicBezTo>
                <a:cubicBezTo>
                  <a:pt x="10201918" y="154918"/>
                  <a:pt x="10197890" y="167187"/>
                  <a:pt x="10193769" y="178989"/>
                </a:cubicBezTo>
                <a:cubicBezTo>
                  <a:pt x="10189648" y="190790"/>
                  <a:pt x="10185808" y="201374"/>
                  <a:pt x="10182249" y="210741"/>
                </a:cubicBezTo>
                <a:cubicBezTo>
                  <a:pt x="10178690" y="220107"/>
                  <a:pt x="10175973" y="227038"/>
                  <a:pt x="10174099" y="231534"/>
                </a:cubicBezTo>
                <a:cubicBezTo>
                  <a:pt x="10177097" y="235280"/>
                  <a:pt x="10181593" y="241368"/>
                  <a:pt x="10187587" y="249798"/>
                </a:cubicBezTo>
                <a:cubicBezTo>
                  <a:pt x="10193582" y="258227"/>
                  <a:pt x="10199483" y="268905"/>
                  <a:pt x="10205289" y="281830"/>
                </a:cubicBezTo>
                <a:cubicBezTo>
                  <a:pt x="10211096" y="294756"/>
                  <a:pt x="10216154" y="310210"/>
                  <a:pt x="10220463" y="328193"/>
                </a:cubicBezTo>
                <a:cubicBezTo>
                  <a:pt x="10224772" y="346177"/>
                  <a:pt x="10226925" y="366782"/>
                  <a:pt x="10226925" y="390011"/>
                </a:cubicBezTo>
                <a:cubicBezTo>
                  <a:pt x="10226925" y="397878"/>
                  <a:pt x="10226176" y="407432"/>
                  <a:pt x="10224678" y="418671"/>
                </a:cubicBezTo>
                <a:cubicBezTo>
                  <a:pt x="10223179" y="429911"/>
                  <a:pt x="10219433" y="440776"/>
                  <a:pt x="10213438" y="451266"/>
                </a:cubicBezTo>
                <a:cubicBezTo>
                  <a:pt x="10207444" y="461756"/>
                  <a:pt x="10198453" y="470748"/>
                  <a:pt x="10186464" y="478241"/>
                </a:cubicBezTo>
                <a:cubicBezTo>
                  <a:pt x="10174475" y="485734"/>
                  <a:pt x="10157803" y="489480"/>
                  <a:pt x="10136448" y="489480"/>
                </a:cubicBezTo>
                <a:lnTo>
                  <a:pt x="10099919" y="489480"/>
                </a:lnTo>
                <a:lnTo>
                  <a:pt x="10082498" y="400688"/>
                </a:lnTo>
                <a:lnTo>
                  <a:pt x="10107224" y="400688"/>
                </a:lnTo>
                <a:cubicBezTo>
                  <a:pt x="10116217" y="400688"/>
                  <a:pt x="10122492" y="397972"/>
                  <a:pt x="10126051" y="392539"/>
                </a:cubicBezTo>
                <a:cubicBezTo>
                  <a:pt x="10129610" y="387107"/>
                  <a:pt x="10131390" y="377272"/>
                  <a:pt x="10131390" y="363036"/>
                </a:cubicBezTo>
                <a:cubicBezTo>
                  <a:pt x="10131390" y="348050"/>
                  <a:pt x="10129797" y="334375"/>
                  <a:pt x="10126613" y="322012"/>
                </a:cubicBezTo>
                <a:cubicBezTo>
                  <a:pt x="10123428" y="309648"/>
                  <a:pt x="10119589" y="298409"/>
                  <a:pt x="10115093" y="288293"/>
                </a:cubicBezTo>
                <a:cubicBezTo>
                  <a:pt x="10110596" y="278178"/>
                  <a:pt x="10105726" y="269280"/>
                  <a:pt x="10100482" y="261599"/>
                </a:cubicBezTo>
                <a:cubicBezTo>
                  <a:pt x="10095237" y="253919"/>
                  <a:pt x="10090366" y="247269"/>
                  <a:pt x="10085870" y="241649"/>
                </a:cubicBezTo>
                <a:cubicBezTo>
                  <a:pt x="10089242" y="233782"/>
                  <a:pt x="10092895" y="224228"/>
                  <a:pt x="10096829" y="212988"/>
                </a:cubicBezTo>
                <a:cubicBezTo>
                  <a:pt x="10100762" y="201749"/>
                  <a:pt x="10104603" y="189854"/>
                  <a:pt x="10108349" y="177303"/>
                </a:cubicBezTo>
                <a:cubicBezTo>
                  <a:pt x="10112095" y="164752"/>
                  <a:pt x="10115467" y="152295"/>
                  <a:pt x="10118464" y="139932"/>
                </a:cubicBezTo>
                <a:cubicBezTo>
                  <a:pt x="10121462" y="127568"/>
                  <a:pt x="10123709" y="116703"/>
                  <a:pt x="10125208" y="107337"/>
                </a:cubicBezTo>
                <a:lnTo>
                  <a:pt x="10079688" y="107337"/>
                </a:lnTo>
                <a:lnTo>
                  <a:pt x="10079688" y="541744"/>
                </a:lnTo>
                <a:lnTo>
                  <a:pt x="9989772" y="541744"/>
                </a:lnTo>
                <a:lnTo>
                  <a:pt x="9989772" y="279302"/>
                </a:lnTo>
                <a:lnTo>
                  <a:pt x="9685744" y="279302"/>
                </a:lnTo>
                <a:lnTo>
                  <a:pt x="9685744" y="196691"/>
                </a:lnTo>
                <a:lnTo>
                  <a:pt x="9732388" y="196691"/>
                </a:lnTo>
                <a:cubicBezTo>
                  <a:pt x="9732388" y="192195"/>
                  <a:pt x="9732014" y="187044"/>
                  <a:pt x="9731264" y="181237"/>
                </a:cubicBezTo>
                <a:cubicBezTo>
                  <a:pt x="9730515" y="175430"/>
                  <a:pt x="9729765" y="169435"/>
                  <a:pt x="9729016" y="163254"/>
                </a:cubicBezTo>
                <a:cubicBezTo>
                  <a:pt x="9728266" y="157072"/>
                  <a:pt x="9727236" y="151078"/>
                  <a:pt x="9725926" y="145270"/>
                </a:cubicBezTo>
                <a:cubicBezTo>
                  <a:pt x="9724614" y="139463"/>
                  <a:pt x="9723397" y="134312"/>
                  <a:pt x="9722272" y="129816"/>
                </a:cubicBezTo>
                <a:lnTo>
                  <a:pt x="9699231" y="129816"/>
                </a:lnTo>
                <a:lnTo>
                  <a:pt x="9699231" y="47206"/>
                </a:lnTo>
                <a:lnTo>
                  <a:pt x="9790833" y="47206"/>
                </a:lnTo>
                <a:close/>
                <a:moveTo>
                  <a:pt x="4799829" y="7306"/>
                </a:moveTo>
                <a:lnTo>
                  <a:pt x="4895927" y="7306"/>
                </a:lnTo>
                <a:lnTo>
                  <a:pt x="4895927" y="140494"/>
                </a:lnTo>
                <a:lnTo>
                  <a:pt x="5002140" y="140494"/>
                </a:lnTo>
                <a:lnTo>
                  <a:pt x="5002140" y="236029"/>
                </a:lnTo>
                <a:lnTo>
                  <a:pt x="4895927" y="236029"/>
                </a:lnTo>
                <a:lnTo>
                  <a:pt x="4895927" y="433283"/>
                </a:lnTo>
                <a:lnTo>
                  <a:pt x="5008884" y="433283"/>
                </a:lnTo>
                <a:lnTo>
                  <a:pt x="5008884" y="527132"/>
                </a:lnTo>
                <a:lnTo>
                  <a:pt x="4674508" y="527132"/>
                </a:lnTo>
                <a:lnTo>
                  <a:pt x="4674508" y="433283"/>
                </a:lnTo>
                <a:lnTo>
                  <a:pt x="4799829" y="433283"/>
                </a:lnTo>
                <a:lnTo>
                  <a:pt x="4799829" y="236029"/>
                </a:lnTo>
                <a:lnTo>
                  <a:pt x="4703731" y="236029"/>
                </a:lnTo>
                <a:lnTo>
                  <a:pt x="4703731" y="140494"/>
                </a:lnTo>
                <a:lnTo>
                  <a:pt x="4799829" y="140494"/>
                </a:lnTo>
                <a:close/>
                <a:moveTo>
                  <a:pt x="4545254" y="7306"/>
                </a:moveTo>
                <a:lnTo>
                  <a:pt x="4640228" y="7306"/>
                </a:lnTo>
                <a:lnTo>
                  <a:pt x="4640228" y="81486"/>
                </a:lnTo>
                <a:lnTo>
                  <a:pt x="4694739" y="81486"/>
                </a:lnTo>
                <a:lnTo>
                  <a:pt x="4694739" y="168030"/>
                </a:lnTo>
                <a:cubicBezTo>
                  <a:pt x="4692866" y="172901"/>
                  <a:pt x="4690899" y="177771"/>
                  <a:pt x="4688839" y="182642"/>
                </a:cubicBezTo>
                <a:cubicBezTo>
                  <a:pt x="4686778" y="187512"/>
                  <a:pt x="4684343" y="192945"/>
                  <a:pt x="4681533" y="198939"/>
                </a:cubicBezTo>
                <a:cubicBezTo>
                  <a:pt x="4678723" y="204933"/>
                  <a:pt x="4675164" y="211490"/>
                  <a:pt x="4670855" y="218608"/>
                </a:cubicBezTo>
                <a:cubicBezTo>
                  <a:pt x="4666547" y="225727"/>
                  <a:pt x="4661208" y="234156"/>
                  <a:pt x="4654839" y="243897"/>
                </a:cubicBezTo>
                <a:cubicBezTo>
                  <a:pt x="4669451" y="260382"/>
                  <a:pt x="4683219" y="273026"/>
                  <a:pt x="4696145" y="281830"/>
                </a:cubicBezTo>
                <a:cubicBezTo>
                  <a:pt x="4709070" y="290635"/>
                  <a:pt x="4720215" y="297659"/>
                  <a:pt x="4729582" y="302904"/>
                </a:cubicBezTo>
                <a:lnTo>
                  <a:pt x="4683500" y="391696"/>
                </a:lnTo>
                <a:cubicBezTo>
                  <a:pt x="4677506" y="385702"/>
                  <a:pt x="4670762" y="378677"/>
                  <a:pt x="4663269" y="370622"/>
                </a:cubicBezTo>
                <a:cubicBezTo>
                  <a:pt x="4655776" y="362567"/>
                  <a:pt x="4648096" y="352546"/>
                  <a:pt x="4640228" y="340557"/>
                </a:cubicBezTo>
                <a:lnTo>
                  <a:pt x="4640228" y="541744"/>
                </a:lnTo>
                <a:lnTo>
                  <a:pt x="4545254" y="541744"/>
                </a:lnTo>
                <a:lnTo>
                  <a:pt x="4545254" y="363598"/>
                </a:lnTo>
                <a:cubicBezTo>
                  <a:pt x="4532891" y="374088"/>
                  <a:pt x="4522307" y="382518"/>
                  <a:pt x="4513502" y="388887"/>
                </a:cubicBezTo>
                <a:cubicBezTo>
                  <a:pt x="4504698" y="395256"/>
                  <a:pt x="4496550" y="401063"/>
                  <a:pt x="4489057" y="406308"/>
                </a:cubicBezTo>
                <a:lnTo>
                  <a:pt x="4468264" y="292789"/>
                </a:lnTo>
                <a:cubicBezTo>
                  <a:pt x="4482875" y="284172"/>
                  <a:pt x="4496924" y="274525"/>
                  <a:pt x="4510412" y="263847"/>
                </a:cubicBezTo>
                <a:cubicBezTo>
                  <a:pt x="4523899" y="253170"/>
                  <a:pt x="4536169" y="242211"/>
                  <a:pt x="4547221" y="230972"/>
                </a:cubicBezTo>
                <a:cubicBezTo>
                  <a:pt x="4558273" y="219732"/>
                  <a:pt x="4568014" y="208680"/>
                  <a:pt x="4576444" y="197815"/>
                </a:cubicBezTo>
                <a:cubicBezTo>
                  <a:pt x="4584873" y="186950"/>
                  <a:pt x="4591336" y="177022"/>
                  <a:pt x="4595832" y="168030"/>
                </a:cubicBezTo>
                <a:lnTo>
                  <a:pt x="4479503" y="168030"/>
                </a:lnTo>
                <a:lnTo>
                  <a:pt x="4479503" y="81486"/>
                </a:lnTo>
                <a:lnTo>
                  <a:pt x="4545254" y="81486"/>
                </a:lnTo>
                <a:close/>
                <a:moveTo>
                  <a:pt x="9527828" y="6744"/>
                </a:moveTo>
                <a:lnTo>
                  <a:pt x="9616621" y="21917"/>
                </a:lnTo>
                <a:cubicBezTo>
                  <a:pt x="9613623" y="29410"/>
                  <a:pt x="9610440" y="36997"/>
                  <a:pt x="9607068" y="44677"/>
                </a:cubicBezTo>
                <a:cubicBezTo>
                  <a:pt x="9603696" y="52357"/>
                  <a:pt x="9600137" y="59757"/>
                  <a:pt x="9596389" y="66875"/>
                </a:cubicBezTo>
                <a:lnTo>
                  <a:pt x="9657645" y="66875"/>
                </a:lnTo>
                <a:lnTo>
                  <a:pt x="9657645" y="143304"/>
                </a:lnTo>
                <a:lnTo>
                  <a:pt x="9539630" y="143304"/>
                </a:lnTo>
                <a:cubicBezTo>
                  <a:pt x="9537757" y="149673"/>
                  <a:pt x="9536352" y="154356"/>
                  <a:pt x="9535415" y="157353"/>
                </a:cubicBezTo>
                <a:cubicBezTo>
                  <a:pt x="9534479" y="160350"/>
                  <a:pt x="9533075" y="163722"/>
                  <a:pt x="9531200" y="167468"/>
                </a:cubicBezTo>
                <a:lnTo>
                  <a:pt x="9639100" y="167468"/>
                </a:lnTo>
                <a:lnTo>
                  <a:pt x="9639100" y="236029"/>
                </a:lnTo>
                <a:lnTo>
                  <a:pt x="9439599" y="236029"/>
                </a:lnTo>
                <a:lnTo>
                  <a:pt x="9439599" y="255137"/>
                </a:lnTo>
                <a:lnTo>
                  <a:pt x="9622803" y="255137"/>
                </a:lnTo>
                <a:lnTo>
                  <a:pt x="9622803" y="312458"/>
                </a:lnTo>
                <a:lnTo>
                  <a:pt x="9439599" y="312458"/>
                </a:lnTo>
                <a:lnTo>
                  <a:pt x="9439599" y="330441"/>
                </a:lnTo>
                <a:lnTo>
                  <a:pt x="9657645" y="330441"/>
                </a:lnTo>
                <a:lnTo>
                  <a:pt x="9657645" y="402374"/>
                </a:lnTo>
                <a:lnTo>
                  <a:pt x="9509284" y="402374"/>
                </a:lnTo>
                <a:cubicBezTo>
                  <a:pt x="9523521" y="409492"/>
                  <a:pt x="9538413" y="415861"/>
                  <a:pt x="9553961" y="421481"/>
                </a:cubicBezTo>
                <a:cubicBezTo>
                  <a:pt x="9569508" y="427101"/>
                  <a:pt x="9584495" y="431878"/>
                  <a:pt x="9598918" y="435812"/>
                </a:cubicBezTo>
                <a:cubicBezTo>
                  <a:pt x="9613343" y="439745"/>
                  <a:pt x="9626455" y="442930"/>
                  <a:pt x="9638257" y="445365"/>
                </a:cubicBezTo>
                <a:cubicBezTo>
                  <a:pt x="9650058" y="447800"/>
                  <a:pt x="9658956" y="449580"/>
                  <a:pt x="9664950" y="450704"/>
                </a:cubicBezTo>
                <a:lnTo>
                  <a:pt x="9619993" y="536686"/>
                </a:lnTo>
                <a:cubicBezTo>
                  <a:pt x="9586649" y="527694"/>
                  <a:pt x="9554898" y="515050"/>
                  <a:pt x="9524738" y="498753"/>
                </a:cubicBezTo>
                <a:cubicBezTo>
                  <a:pt x="9494579" y="482455"/>
                  <a:pt x="9466200" y="463067"/>
                  <a:pt x="9439599" y="440588"/>
                </a:cubicBezTo>
                <a:lnTo>
                  <a:pt x="9439599" y="540620"/>
                </a:lnTo>
                <a:lnTo>
                  <a:pt x="9347997" y="540620"/>
                </a:lnTo>
                <a:lnTo>
                  <a:pt x="9347997" y="446770"/>
                </a:lnTo>
                <a:cubicBezTo>
                  <a:pt x="9322521" y="469249"/>
                  <a:pt x="9295265" y="487420"/>
                  <a:pt x="9266229" y="501282"/>
                </a:cubicBezTo>
                <a:cubicBezTo>
                  <a:pt x="9237194" y="515144"/>
                  <a:pt x="9203757" y="527132"/>
                  <a:pt x="9165917" y="537248"/>
                </a:cubicBezTo>
                <a:lnTo>
                  <a:pt x="9122645" y="454076"/>
                </a:lnTo>
                <a:cubicBezTo>
                  <a:pt x="9156363" y="447707"/>
                  <a:pt x="9186055" y="440495"/>
                  <a:pt x="9211718" y="432440"/>
                </a:cubicBezTo>
                <a:cubicBezTo>
                  <a:pt x="9237382" y="424385"/>
                  <a:pt x="9261453" y="414363"/>
                  <a:pt x="9283932" y="402374"/>
                </a:cubicBezTo>
                <a:lnTo>
                  <a:pt x="9127703" y="402374"/>
                </a:lnTo>
                <a:lnTo>
                  <a:pt x="9127703" y="330441"/>
                </a:lnTo>
                <a:lnTo>
                  <a:pt x="9347997" y="330441"/>
                </a:lnTo>
                <a:lnTo>
                  <a:pt x="9347997" y="312458"/>
                </a:lnTo>
                <a:lnTo>
                  <a:pt x="9164793" y="312458"/>
                </a:lnTo>
                <a:lnTo>
                  <a:pt x="9164793" y="255137"/>
                </a:lnTo>
                <a:lnTo>
                  <a:pt x="9347997" y="255137"/>
                </a:lnTo>
                <a:lnTo>
                  <a:pt x="9347997" y="236029"/>
                </a:lnTo>
                <a:lnTo>
                  <a:pt x="9147934" y="236029"/>
                </a:lnTo>
                <a:lnTo>
                  <a:pt x="9147934" y="167468"/>
                </a:lnTo>
                <a:lnTo>
                  <a:pt x="9258081" y="167468"/>
                </a:lnTo>
                <a:cubicBezTo>
                  <a:pt x="9256208" y="163347"/>
                  <a:pt x="9254522" y="159133"/>
                  <a:pt x="9253023" y="154824"/>
                </a:cubicBezTo>
                <a:cubicBezTo>
                  <a:pt x="9251524" y="150516"/>
                  <a:pt x="9249839" y="146675"/>
                  <a:pt x="9247965" y="143304"/>
                </a:cubicBezTo>
                <a:lnTo>
                  <a:pt x="9127703" y="143304"/>
                </a:lnTo>
                <a:lnTo>
                  <a:pt x="9127703" y="66875"/>
                </a:lnTo>
                <a:lnTo>
                  <a:pt x="9191768" y="66875"/>
                </a:lnTo>
                <a:cubicBezTo>
                  <a:pt x="9190269" y="63878"/>
                  <a:pt x="9187740" y="58071"/>
                  <a:pt x="9184181" y="49454"/>
                </a:cubicBezTo>
                <a:cubicBezTo>
                  <a:pt x="9180622" y="40837"/>
                  <a:pt x="9175845" y="31658"/>
                  <a:pt x="9169851" y="21917"/>
                </a:cubicBezTo>
                <a:lnTo>
                  <a:pt x="9258643" y="7306"/>
                </a:lnTo>
                <a:cubicBezTo>
                  <a:pt x="9261266" y="12925"/>
                  <a:pt x="9263513" y="17983"/>
                  <a:pt x="9265386" y="22479"/>
                </a:cubicBezTo>
                <a:cubicBezTo>
                  <a:pt x="9267260" y="26975"/>
                  <a:pt x="9268946" y="31471"/>
                  <a:pt x="9270444" y="35966"/>
                </a:cubicBezTo>
                <a:cubicBezTo>
                  <a:pt x="9271943" y="40462"/>
                  <a:pt x="9273442" y="45145"/>
                  <a:pt x="9274940" y="50016"/>
                </a:cubicBezTo>
                <a:cubicBezTo>
                  <a:pt x="9276439" y="54886"/>
                  <a:pt x="9278124" y="60506"/>
                  <a:pt x="9279998" y="66875"/>
                </a:cubicBezTo>
                <a:lnTo>
                  <a:pt x="9300229" y="66875"/>
                </a:lnTo>
                <a:lnTo>
                  <a:pt x="9300229" y="7868"/>
                </a:lnTo>
                <a:lnTo>
                  <a:pt x="9381154" y="7868"/>
                </a:lnTo>
                <a:lnTo>
                  <a:pt x="9381154" y="66875"/>
                </a:lnTo>
                <a:lnTo>
                  <a:pt x="9406442" y="66875"/>
                </a:lnTo>
                <a:lnTo>
                  <a:pt x="9406442" y="7868"/>
                </a:lnTo>
                <a:lnTo>
                  <a:pt x="9487929" y="7868"/>
                </a:lnTo>
                <a:lnTo>
                  <a:pt x="9487929" y="66875"/>
                </a:lnTo>
                <a:lnTo>
                  <a:pt x="9505912" y="66875"/>
                </a:lnTo>
                <a:cubicBezTo>
                  <a:pt x="9510782" y="57134"/>
                  <a:pt x="9515185" y="46550"/>
                  <a:pt x="9519118" y="35123"/>
                </a:cubicBezTo>
                <a:cubicBezTo>
                  <a:pt x="9523052" y="23697"/>
                  <a:pt x="9525955" y="14237"/>
                  <a:pt x="9527828" y="6744"/>
                </a:cubicBezTo>
                <a:close/>
                <a:moveTo>
                  <a:pt x="5420354" y="5620"/>
                </a:moveTo>
                <a:lnTo>
                  <a:pt x="5516452" y="5620"/>
                </a:lnTo>
                <a:lnTo>
                  <a:pt x="5516452" y="50578"/>
                </a:lnTo>
                <a:lnTo>
                  <a:pt x="5723259" y="50578"/>
                </a:lnTo>
                <a:lnTo>
                  <a:pt x="5723259" y="138808"/>
                </a:lnTo>
                <a:lnTo>
                  <a:pt x="5320884" y="138808"/>
                </a:lnTo>
                <a:lnTo>
                  <a:pt x="5320884" y="289417"/>
                </a:lnTo>
                <a:cubicBezTo>
                  <a:pt x="5320884" y="291290"/>
                  <a:pt x="5320791" y="296254"/>
                  <a:pt x="5320604" y="304309"/>
                </a:cubicBezTo>
                <a:cubicBezTo>
                  <a:pt x="5320416" y="312364"/>
                  <a:pt x="5319761" y="322948"/>
                  <a:pt x="5318637" y="336061"/>
                </a:cubicBezTo>
                <a:cubicBezTo>
                  <a:pt x="5317512" y="349174"/>
                  <a:pt x="5315639" y="364534"/>
                  <a:pt x="5313017" y="382143"/>
                </a:cubicBezTo>
                <a:cubicBezTo>
                  <a:pt x="5310394" y="399751"/>
                  <a:pt x="5306835" y="418859"/>
                  <a:pt x="5302340" y="439464"/>
                </a:cubicBezTo>
                <a:cubicBezTo>
                  <a:pt x="5302714" y="439464"/>
                  <a:pt x="5305056" y="439371"/>
                  <a:pt x="5309364" y="439183"/>
                </a:cubicBezTo>
                <a:cubicBezTo>
                  <a:pt x="5313673" y="438996"/>
                  <a:pt x="5318543" y="438809"/>
                  <a:pt x="5323975" y="438621"/>
                </a:cubicBezTo>
                <a:cubicBezTo>
                  <a:pt x="5329408" y="438434"/>
                  <a:pt x="5334465" y="438153"/>
                  <a:pt x="5339149" y="437778"/>
                </a:cubicBezTo>
                <a:cubicBezTo>
                  <a:pt x="5343832" y="437404"/>
                  <a:pt x="5346735" y="437216"/>
                  <a:pt x="5347859" y="437216"/>
                </a:cubicBezTo>
                <a:cubicBezTo>
                  <a:pt x="5355727" y="418859"/>
                  <a:pt x="5363782" y="397410"/>
                  <a:pt x="5372024" y="372870"/>
                </a:cubicBezTo>
                <a:cubicBezTo>
                  <a:pt x="5380267" y="348331"/>
                  <a:pt x="5388228" y="322948"/>
                  <a:pt x="5395908" y="296723"/>
                </a:cubicBezTo>
                <a:cubicBezTo>
                  <a:pt x="5403589" y="270497"/>
                  <a:pt x="5410707" y="244740"/>
                  <a:pt x="5417263" y="219451"/>
                </a:cubicBezTo>
                <a:cubicBezTo>
                  <a:pt x="5423819" y="194162"/>
                  <a:pt x="5429159" y="171777"/>
                  <a:pt x="5433279" y="152295"/>
                </a:cubicBezTo>
                <a:lnTo>
                  <a:pt x="5532749" y="169154"/>
                </a:lnTo>
                <a:cubicBezTo>
                  <a:pt x="5525256" y="195005"/>
                  <a:pt x="5517107" y="221043"/>
                  <a:pt x="5508303" y="247269"/>
                </a:cubicBezTo>
                <a:cubicBezTo>
                  <a:pt x="5499499" y="273494"/>
                  <a:pt x="5490882" y="298315"/>
                  <a:pt x="5482452" y="321731"/>
                </a:cubicBezTo>
                <a:cubicBezTo>
                  <a:pt x="5474023" y="345146"/>
                  <a:pt x="5466155" y="366501"/>
                  <a:pt x="5458849" y="385796"/>
                </a:cubicBezTo>
                <a:cubicBezTo>
                  <a:pt x="5451544" y="405090"/>
                  <a:pt x="5445269" y="420732"/>
                  <a:pt x="5440023" y="432721"/>
                </a:cubicBezTo>
                <a:cubicBezTo>
                  <a:pt x="5467747" y="431597"/>
                  <a:pt x="5494066" y="430285"/>
                  <a:pt x="5518980" y="428787"/>
                </a:cubicBezTo>
                <a:cubicBezTo>
                  <a:pt x="5543895" y="427288"/>
                  <a:pt x="5568154" y="425040"/>
                  <a:pt x="5591756" y="422043"/>
                </a:cubicBezTo>
                <a:cubicBezTo>
                  <a:pt x="5587260" y="410804"/>
                  <a:pt x="5582952" y="400594"/>
                  <a:pt x="5578831" y="391416"/>
                </a:cubicBezTo>
                <a:cubicBezTo>
                  <a:pt x="5574710" y="382237"/>
                  <a:pt x="5570495" y="373058"/>
                  <a:pt x="5566187" y="363879"/>
                </a:cubicBezTo>
                <a:cubicBezTo>
                  <a:pt x="5561878" y="354700"/>
                  <a:pt x="5557195" y="345146"/>
                  <a:pt x="5552137" y="335218"/>
                </a:cubicBezTo>
                <a:cubicBezTo>
                  <a:pt x="5547079" y="325290"/>
                  <a:pt x="5540991" y="314331"/>
                  <a:pt x="5533873" y="302343"/>
                </a:cubicBezTo>
                <a:lnTo>
                  <a:pt x="5610864" y="263004"/>
                </a:lnTo>
                <a:cubicBezTo>
                  <a:pt x="5626599" y="287731"/>
                  <a:pt x="5640929" y="313114"/>
                  <a:pt x="5653855" y="339152"/>
                </a:cubicBezTo>
                <a:cubicBezTo>
                  <a:pt x="5666780" y="365190"/>
                  <a:pt x="5678113" y="389542"/>
                  <a:pt x="5687854" y="412209"/>
                </a:cubicBezTo>
                <a:cubicBezTo>
                  <a:pt x="5697595" y="434875"/>
                  <a:pt x="5705650" y="454825"/>
                  <a:pt x="5712019" y="472059"/>
                </a:cubicBezTo>
                <a:lnTo>
                  <a:pt x="5724945" y="508587"/>
                </a:lnTo>
                <a:lnTo>
                  <a:pt x="5635028" y="547926"/>
                </a:lnTo>
                <a:cubicBezTo>
                  <a:pt x="5632780" y="540807"/>
                  <a:pt x="5631094" y="535375"/>
                  <a:pt x="5629971" y="531628"/>
                </a:cubicBezTo>
                <a:cubicBezTo>
                  <a:pt x="5628847" y="527132"/>
                  <a:pt x="5627723" y="523199"/>
                  <a:pt x="5626599" y="519827"/>
                </a:cubicBezTo>
                <a:cubicBezTo>
                  <a:pt x="5625475" y="516455"/>
                  <a:pt x="5624445" y="513458"/>
                  <a:pt x="5623508" y="510835"/>
                </a:cubicBezTo>
                <a:cubicBezTo>
                  <a:pt x="5622571" y="508213"/>
                  <a:pt x="5621541" y="505403"/>
                  <a:pt x="5620417" y="502406"/>
                </a:cubicBezTo>
                <a:cubicBezTo>
                  <a:pt x="5600186" y="505403"/>
                  <a:pt x="5576958" y="508213"/>
                  <a:pt x="5550732" y="510835"/>
                </a:cubicBezTo>
                <a:cubicBezTo>
                  <a:pt x="5524507" y="513458"/>
                  <a:pt x="5497344" y="516080"/>
                  <a:pt x="5469246" y="518703"/>
                </a:cubicBezTo>
                <a:cubicBezTo>
                  <a:pt x="5441147" y="521325"/>
                  <a:pt x="5413236" y="523667"/>
                  <a:pt x="5385512" y="525728"/>
                </a:cubicBezTo>
                <a:cubicBezTo>
                  <a:pt x="5357787" y="527788"/>
                  <a:pt x="5332312" y="529380"/>
                  <a:pt x="5309083" y="530504"/>
                </a:cubicBezTo>
                <a:lnTo>
                  <a:pt x="5298405" y="454076"/>
                </a:lnTo>
                <a:cubicBezTo>
                  <a:pt x="5293910" y="468687"/>
                  <a:pt x="5289789" y="481051"/>
                  <a:pt x="5286042" y="491166"/>
                </a:cubicBezTo>
                <a:cubicBezTo>
                  <a:pt x="5282295" y="501282"/>
                  <a:pt x="5278736" y="509711"/>
                  <a:pt x="5275364" y="516455"/>
                </a:cubicBezTo>
                <a:cubicBezTo>
                  <a:pt x="5271993" y="523199"/>
                  <a:pt x="5268996" y="528725"/>
                  <a:pt x="5266373" y="533033"/>
                </a:cubicBezTo>
                <a:cubicBezTo>
                  <a:pt x="5263751" y="537342"/>
                  <a:pt x="5261315" y="540994"/>
                  <a:pt x="5259067" y="543992"/>
                </a:cubicBezTo>
                <a:lnTo>
                  <a:pt x="5183762" y="474307"/>
                </a:lnTo>
                <a:cubicBezTo>
                  <a:pt x="5200622" y="448456"/>
                  <a:pt x="5212236" y="420732"/>
                  <a:pt x="5218605" y="391135"/>
                </a:cubicBezTo>
                <a:cubicBezTo>
                  <a:pt x="5224974" y="361537"/>
                  <a:pt x="5228159" y="331378"/>
                  <a:pt x="5228159" y="300657"/>
                </a:cubicBezTo>
                <a:lnTo>
                  <a:pt x="5228159" y="50578"/>
                </a:lnTo>
                <a:lnTo>
                  <a:pt x="5420354" y="50578"/>
                </a:lnTo>
                <a:close/>
                <a:moveTo>
                  <a:pt x="3830984" y="3934"/>
                </a:moveTo>
                <a:cubicBezTo>
                  <a:pt x="3833606" y="7680"/>
                  <a:pt x="3836791" y="12457"/>
                  <a:pt x="3840537" y="18264"/>
                </a:cubicBezTo>
                <a:cubicBezTo>
                  <a:pt x="3844284" y="24071"/>
                  <a:pt x="3848124" y="30066"/>
                  <a:pt x="3852058" y="36247"/>
                </a:cubicBezTo>
                <a:cubicBezTo>
                  <a:pt x="3855992" y="42429"/>
                  <a:pt x="3859645" y="48517"/>
                  <a:pt x="3863016" y="54512"/>
                </a:cubicBezTo>
                <a:cubicBezTo>
                  <a:pt x="3866388" y="60506"/>
                  <a:pt x="3869011" y="65376"/>
                  <a:pt x="3870884" y="69123"/>
                </a:cubicBezTo>
                <a:lnTo>
                  <a:pt x="3835479" y="80924"/>
                </a:lnTo>
                <a:lnTo>
                  <a:pt x="3886058" y="80924"/>
                </a:lnTo>
                <a:lnTo>
                  <a:pt x="3886058" y="171402"/>
                </a:lnTo>
                <a:lnTo>
                  <a:pt x="3734886" y="171402"/>
                </a:lnTo>
                <a:cubicBezTo>
                  <a:pt x="3735636" y="184140"/>
                  <a:pt x="3736666" y="199876"/>
                  <a:pt x="3737977" y="218608"/>
                </a:cubicBezTo>
                <a:cubicBezTo>
                  <a:pt x="3739288" y="237341"/>
                  <a:pt x="3741255" y="256729"/>
                  <a:pt x="3743878" y="276773"/>
                </a:cubicBezTo>
                <a:cubicBezTo>
                  <a:pt x="3746500" y="296816"/>
                  <a:pt x="3749778" y="316486"/>
                  <a:pt x="3753712" y="335780"/>
                </a:cubicBezTo>
                <a:cubicBezTo>
                  <a:pt x="3757646" y="355074"/>
                  <a:pt x="3762610" y="372027"/>
                  <a:pt x="3768605" y="386639"/>
                </a:cubicBezTo>
                <a:cubicBezTo>
                  <a:pt x="3768980" y="387763"/>
                  <a:pt x="3770010" y="390198"/>
                  <a:pt x="3771696" y="393944"/>
                </a:cubicBezTo>
                <a:cubicBezTo>
                  <a:pt x="3773382" y="397691"/>
                  <a:pt x="3775537" y="401625"/>
                  <a:pt x="3778158" y="405746"/>
                </a:cubicBezTo>
                <a:cubicBezTo>
                  <a:pt x="3780781" y="409867"/>
                  <a:pt x="3783778" y="413614"/>
                  <a:pt x="3787150" y="416985"/>
                </a:cubicBezTo>
                <a:cubicBezTo>
                  <a:pt x="3790523" y="420357"/>
                  <a:pt x="3794081" y="422043"/>
                  <a:pt x="3797827" y="422043"/>
                </a:cubicBezTo>
                <a:cubicBezTo>
                  <a:pt x="3802323" y="422043"/>
                  <a:pt x="3807755" y="419889"/>
                  <a:pt x="3814125" y="415580"/>
                </a:cubicBezTo>
                <a:cubicBezTo>
                  <a:pt x="3820494" y="411272"/>
                  <a:pt x="3826863" y="405559"/>
                  <a:pt x="3833232" y="398440"/>
                </a:cubicBezTo>
                <a:cubicBezTo>
                  <a:pt x="3839601" y="391322"/>
                  <a:pt x="3845689" y="383454"/>
                  <a:pt x="3851496" y="374837"/>
                </a:cubicBezTo>
                <a:cubicBezTo>
                  <a:pt x="3857304" y="366220"/>
                  <a:pt x="3862080" y="357603"/>
                  <a:pt x="3865826" y="348986"/>
                </a:cubicBezTo>
                <a:lnTo>
                  <a:pt x="3896173" y="458010"/>
                </a:lnTo>
                <a:cubicBezTo>
                  <a:pt x="3892427" y="465503"/>
                  <a:pt x="3887744" y="474120"/>
                  <a:pt x="3882124" y="483860"/>
                </a:cubicBezTo>
                <a:cubicBezTo>
                  <a:pt x="3876504" y="493601"/>
                  <a:pt x="3869760" y="502874"/>
                  <a:pt x="3861892" y="511678"/>
                </a:cubicBezTo>
                <a:cubicBezTo>
                  <a:pt x="3854025" y="520482"/>
                  <a:pt x="3844752" y="527975"/>
                  <a:pt x="3834075" y="534157"/>
                </a:cubicBezTo>
                <a:cubicBezTo>
                  <a:pt x="3823398" y="540339"/>
                  <a:pt x="3810940" y="543430"/>
                  <a:pt x="3796703" y="543430"/>
                </a:cubicBezTo>
                <a:cubicBezTo>
                  <a:pt x="3783591" y="543430"/>
                  <a:pt x="3771227" y="540714"/>
                  <a:pt x="3759613" y="535281"/>
                </a:cubicBezTo>
                <a:cubicBezTo>
                  <a:pt x="3747999" y="529849"/>
                  <a:pt x="3738633" y="523573"/>
                  <a:pt x="3731514" y="516455"/>
                </a:cubicBezTo>
                <a:cubicBezTo>
                  <a:pt x="3718027" y="502593"/>
                  <a:pt x="3706413" y="486670"/>
                  <a:pt x="3696672" y="468687"/>
                </a:cubicBezTo>
                <a:cubicBezTo>
                  <a:pt x="3686931" y="450704"/>
                  <a:pt x="3678689" y="431597"/>
                  <a:pt x="3671945" y="411366"/>
                </a:cubicBezTo>
                <a:cubicBezTo>
                  <a:pt x="3665201" y="391135"/>
                  <a:pt x="3659862" y="370248"/>
                  <a:pt x="3655929" y="348705"/>
                </a:cubicBezTo>
                <a:cubicBezTo>
                  <a:pt x="3651995" y="327163"/>
                  <a:pt x="3648810" y="305902"/>
                  <a:pt x="3646375" y="284921"/>
                </a:cubicBezTo>
                <a:cubicBezTo>
                  <a:pt x="3643940" y="263941"/>
                  <a:pt x="3642254" y="243710"/>
                  <a:pt x="3641317" y="224228"/>
                </a:cubicBezTo>
                <a:cubicBezTo>
                  <a:pt x="3640381" y="204746"/>
                  <a:pt x="3639538" y="187138"/>
                  <a:pt x="3638789" y="171402"/>
                </a:cubicBezTo>
                <a:lnTo>
                  <a:pt x="3354429" y="171402"/>
                </a:lnTo>
                <a:lnTo>
                  <a:pt x="3354429" y="80924"/>
                </a:lnTo>
                <a:lnTo>
                  <a:pt x="3635416" y="80924"/>
                </a:lnTo>
                <a:cubicBezTo>
                  <a:pt x="3635416" y="78302"/>
                  <a:pt x="3635323" y="73525"/>
                  <a:pt x="3635136" y="66594"/>
                </a:cubicBezTo>
                <a:cubicBezTo>
                  <a:pt x="3634948" y="59663"/>
                  <a:pt x="3634667" y="52264"/>
                  <a:pt x="3634293" y="44396"/>
                </a:cubicBezTo>
                <a:cubicBezTo>
                  <a:pt x="3633918" y="36528"/>
                  <a:pt x="3633637" y="29035"/>
                  <a:pt x="3633450" y="21917"/>
                </a:cubicBezTo>
                <a:cubicBezTo>
                  <a:pt x="3633262" y="14799"/>
                  <a:pt x="3633169" y="9741"/>
                  <a:pt x="3633169" y="6744"/>
                </a:cubicBezTo>
                <a:lnTo>
                  <a:pt x="3732639" y="6744"/>
                </a:lnTo>
                <a:lnTo>
                  <a:pt x="3732639" y="80924"/>
                </a:lnTo>
                <a:lnTo>
                  <a:pt x="3775910" y="80924"/>
                </a:lnTo>
                <a:cubicBezTo>
                  <a:pt x="3772913" y="74555"/>
                  <a:pt x="3770290" y="69217"/>
                  <a:pt x="3768043" y="64908"/>
                </a:cubicBezTo>
                <a:cubicBezTo>
                  <a:pt x="3765795" y="60600"/>
                  <a:pt x="3763547" y="56572"/>
                  <a:pt x="3761299" y="52826"/>
                </a:cubicBezTo>
                <a:cubicBezTo>
                  <a:pt x="3759052" y="49079"/>
                  <a:pt x="3756710" y="45333"/>
                  <a:pt x="3754274" y="41586"/>
                </a:cubicBezTo>
                <a:cubicBezTo>
                  <a:pt x="3751839" y="37840"/>
                  <a:pt x="3748748" y="33531"/>
                  <a:pt x="3745002" y="28661"/>
                </a:cubicBezTo>
                <a:close/>
                <a:moveTo>
                  <a:pt x="4127145" y="3372"/>
                </a:moveTo>
                <a:lnTo>
                  <a:pt x="4238978" y="3372"/>
                </a:lnTo>
                <a:cubicBezTo>
                  <a:pt x="4244598" y="9366"/>
                  <a:pt x="4252559" y="17608"/>
                  <a:pt x="4262862" y="28099"/>
                </a:cubicBezTo>
                <a:cubicBezTo>
                  <a:pt x="4273165" y="38589"/>
                  <a:pt x="4286933" y="50109"/>
                  <a:pt x="4304167" y="62660"/>
                </a:cubicBezTo>
                <a:cubicBezTo>
                  <a:pt x="4321401" y="75211"/>
                  <a:pt x="4342756" y="88230"/>
                  <a:pt x="4368232" y="101717"/>
                </a:cubicBezTo>
                <a:cubicBezTo>
                  <a:pt x="4393708" y="115205"/>
                  <a:pt x="4424242" y="128318"/>
                  <a:pt x="4459834" y="141056"/>
                </a:cubicBezTo>
                <a:lnTo>
                  <a:pt x="4411504" y="235467"/>
                </a:lnTo>
                <a:cubicBezTo>
                  <a:pt x="4402138" y="231346"/>
                  <a:pt x="4391179" y="226382"/>
                  <a:pt x="4378629" y="220575"/>
                </a:cubicBezTo>
                <a:cubicBezTo>
                  <a:pt x="4366078" y="214768"/>
                  <a:pt x="4350436" y="206432"/>
                  <a:pt x="4331704" y="195567"/>
                </a:cubicBezTo>
                <a:lnTo>
                  <a:pt x="4331704" y="230410"/>
                </a:lnTo>
                <a:lnTo>
                  <a:pt x="4032171" y="230410"/>
                </a:lnTo>
                <a:lnTo>
                  <a:pt x="4032171" y="197815"/>
                </a:lnTo>
                <a:cubicBezTo>
                  <a:pt x="4021681" y="204184"/>
                  <a:pt x="4012409" y="209523"/>
                  <a:pt x="4004353" y="213831"/>
                </a:cubicBezTo>
                <a:cubicBezTo>
                  <a:pt x="3996298" y="218140"/>
                  <a:pt x="3989086" y="221793"/>
                  <a:pt x="3982717" y="224790"/>
                </a:cubicBezTo>
                <a:cubicBezTo>
                  <a:pt x="3976348" y="227787"/>
                  <a:pt x="3970635" y="230316"/>
                  <a:pt x="3965577" y="232377"/>
                </a:cubicBezTo>
                <a:cubicBezTo>
                  <a:pt x="3960519" y="234437"/>
                  <a:pt x="3955368" y="236404"/>
                  <a:pt x="3950123" y="238277"/>
                </a:cubicBezTo>
                <a:lnTo>
                  <a:pt x="3903479" y="142742"/>
                </a:lnTo>
                <a:cubicBezTo>
                  <a:pt x="3938696" y="129629"/>
                  <a:pt x="3968855" y="116797"/>
                  <a:pt x="3993957" y="104246"/>
                </a:cubicBezTo>
                <a:cubicBezTo>
                  <a:pt x="4019058" y="91696"/>
                  <a:pt x="4040226" y="79519"/>
                  <a:pt x="4057460" y="67718"/>
                </a:cubicBezTo>
                <a:cubicBezTo>
                  <a:pt x="4074694" y="55916"/>
                  <a:pt x="4088837" y="44583"/>
                  <a:pt x="4099889" y="33718"/>
                </a:cubicBezTo>
                <a:cubicBezTo>
                  <a:pt x="4110941" y="22854"/>
                  <a:pt x="4120026" y="12738"/>
                  <a:pt x="4127145" y="3372"/>
                </a:cubicBezTo>
                <a:close/>
                <a:moveTo>
                  <a:pt x="8857955" y="2248"/>
                </a:moveTo>
                <a:cubicBezTo>
                  <a:pt x="8860952" y="8242"/>
                  <a:pt x="8863762" y="13956"/>
                  <a:pt x="8866384" y="19388"/>
                </a:cubicBezTo>
                <a:cubicBezTo>
                  <a:pt x="8869007" y="24820"/>
                  <a:pt x="8871536" y="30347"/>
                  <a:pt x="8873971" y="35966"/>
                </a:cubicBezTo>
                <a:cubicBezTo>
                  <a:pt x="8876407" y="41586"/>
                  <a:pt x="8878935" y="47674"/>
                  <a:pt x="8881557" y="54231"/>
                </a:cubicBezTo>
                <a:cubicBezTo>
                  <a:pt x="8884180" y="60787"/>
                  <a:pt x="8887177" y="68374"/>
                  <a:pt x="8890549" y="76990"/>
                </a:cubicBezTo>
                <a:lnTo>
                  <a:pt x="8939441" y="76990"/>
                </a:lnTo>
                <a:cubicBezTo>
                  <a:pt x="8945435" y="67624"/>
                  <a:pt x="8951055" y="56385"/>
                  <a:pt x="8956301" y="43272"/>
                </a:cubicBezTo>
                <a:cubicBezTo>
                  <a:pt x="8961546" y="30159"/>
                  <a:pt x="8966041" y="17796"/>
                  <a:pt x="8969787" y="6182"/>
                </a:cubicBezTo>
                <a:lnTo>
                  <a:pt x="9067572" y="25851"/>
                </a:lnTo>
                <a:cubicBezTo>
                  <a:pt x="9066447" y="28848"/>
                  <a:pt x="9064855" y="32501"/>
                  <a:pt x="9062795" y="36809"/>
                </a:cubicBezTo>
                <a:cubicBezTo>
                  <a:pt x="9060734" y="41118"/>
                  <a:pt x="9058486" y="45707"/>
                  <a:pt x="9056051" y="50578"/>
                </a:cubicBezTo>
                <a:cubicBezTo>
                  <a:pt x="9053616" y="55448"/>
                  <a:pt x="9051087" y="60225"/>
                  <a:pt x="9048464" y="64908"/>
                </a:cubicBezTo>
                <a:cubicBezTo>
                  <a:pt x="9045842" y="69591"/>
                  <a:pt x="9043406" y="73619"/>
                  <a:pt x="9041159" y="76990"/>
                </a:cubicBezTo>
                <a:lnTo>
                  <a:pt x="9084993" y="76990"/>
                </a:lnTo>
                <a:lnTo>
                  <a:pt x="9084993" y="219732"/>
                </a:lnTo>
                <a:lnTo>
                  <a:pt x="9007440" y="219732"/>
                </a:lnTo>
                <a:lnTo>
                  <a:pt x="9007440" y="327069"/>
                </a:lnTo>
                <a:lnTo>
                  <a:pt x="8876500" y="327069"/>
                </a:lnTo>
                <a:cubicBezTo>
                  <a:pt x="8875751" y="328568"/>
                  <a:pt x="8874533" y="331846"/>
                  <a:pt x="8872847" y="336904"/>
                </a:cubicBezTo>
                <a:cubicBezTo>
                  <a:pt x="8871161" y="341962"/>
                  <a:pt x="8869944" y="345427"/>
                  <a:pt x="8869194" y="347300"/>
                </a:cubicBezTo>
                <a:lnTo>
                  <a:pt x="9059704" y="347300"/>
                </a:lnTo>
                <a:lnTo>
                  <a:pt x="9059704" y="541744"/>
                </a:lnTo>
                <a:lnTo>
                  <a:pt x="8964730" y="541744"/>
                </a:lnTo>
                <a:lnTo>
                  <a:pt x="8964730" y="523199"/>
                </a:lnTo>
                <a:lnTo>
                  <a:pt x="8697230" y="523199"/>
                </a:lnTo>
                <a:lnTo>
                  <a:pt x="8697230" y="541744"/>
                </a:lnTo>
                <a:lnTo>
                  <a:pt x="8599446" y="541744"/>
                </a:lnTo>
                <a:lnTo>
                  <a:pt x="8599446" y="347300"/>
                </a:lnTo>
                <a:lnTo>
                  <a:pt x="8772534" y="347300"/>
                </a:lnTo>
                <a:cubicBezTo>
                  <a:pt x="8773658" y="345053"/>
                  <a:pt x="8774689" y="342805"/>
                  <a:pt x="8775626" y="340557"/>
                </a:cubicBezTo>
                <a:cubicBezTo>
                  <a:pt x="8776562" y="338309"/>
                  <a:pt x="8777967" y="333813"/>
                  <a:pt x="8779840" y="327069"/>
                </a:cubicBezTo>
                <a:lnTo>
                  <a:pt x="8652834" y="327069"/>
                </a:lnTo>
                <a:lnTo>
                  <a:pt x="8652834" y="219732"/>
                </a:lnTo>
                <a:lnTo>
                  <a:pt x="8576405" y="219732"/>
                </a:lnTo>
                <a:lnTo>
                  <a:pt x="8576405" y="76990"/>
                </a:lnTo>
                <a:lnTo>
                  <a:pt x="8626983" y="76990"/>
                </a:lnTo>
                <a:cubicBezTo>
                  <a:pt x="8623237" y="69872"/>
                  <a:pt x="8619958" y="63878"/>
                  <a:pt x="8617149" y="59007"/>
                </a:cubicBezTo>
                <a:cubicBezTo>
                  <a:pt x="8614339" y="54137"/>
                  <a:pt x="8611810" y="50016"/>
                  <a:pt x="8609562" y="46644"/>
                </a:cubicBezTo>
                <a:cubicBezTo>
                  <a:pt x="8607314" y="43272"/>
                  <a:pt x="8605253" y="40275"/>
                  <a:pt x="8603380" y="37652"/>
                </a:cubicBezTo>
                <a:cubicBezTo>
                  <a:pt x="8601506" y="35030"/>
                  <a:pt x="8599446" y="32407"/>
                  <a:pt x="8597199" y="29785"/>
                </a:cubicBezTo>
                <a:lnTo>
                  <a:pt x="8690486" y="5620"/>
                </a:lnTo>
                <a:cubicBezTo>
                  <a:pt x="8697605" y="16859"/>
                  <a:pt x="8704161" y="27724"/>
                  <a:pt x="8710155" y="38214"/>
                </a:cubicBezTo>
                <a:cubicBezTo>
                  <a:pt x="8716149" y="48704"/>
                  <a:pt x="8722893" y="61630"/>
                  <a:pt x="8730386" y="76990"/>
                </a:cubicBezTo>
                <a:lnTo>
                  <a:pt x="8790518" y="76990"/>
                </a:lnTo>
                <a:cubicBezTo>
                  <a:pt x="8789768" y="75117"/>
                  <a:pt x="8788176" y="71652"/>
                  <a:pt x="8785741" y="66594"/>
                </a:cubicBezTo>
                <a:cubicBezTo>
                  <a:pt x="8783306" y="61536"/>
                  <a:pt x="8780683" y="56104"/>
                  <a:pt x="8777873" y="50297"/>
                </a:cubicBezTo>
                <a:cubicBezTo>
                  <a:pt x="8775063" y="44490"/>
                  <a:pt x="8772441" y="38964"/>
                  <a:pt x="8770005" y="33718"/>
                </a:cubicBezTo>
                <a:cubicBezTo>
                  <a:pt x="8767570" y="28473"/>
                  <a:pt x="8765791" y="24727"/>
                  <a:pt x="8764667" y="22479"/>
                </a:cubicBezTo>
                <a:close/>
                <a:moveTo>
                  <a:pt x="6244772" y="562"/>
                </a:moveTo>
                <a:cubicBezTo>
                  <a:pt x="6251890" y="8430"/>
                  <a:pt x="6257697" y="14986"/>
                  <a:pt x="6262193" y="20231"/>
                </a:cubicBezTo>
                <a:cubicBezTo>
                  <a:pt x="6266688" y="25476"/>
                  <a:pt x="6270529" y="30066"/>
                  <a:pt x="6273713" y="33999"/>
                </a:cubicBezTo>
                <a:cubicBezTo>
                  <a:pt x="6276897" y="37933"/>
                  <a:pt x="6279707" y="41586"/>
                  <a:pt x="6282142" y="44958"/>
                </a:cubicBezTo>
                <a:cubicBezTo>
                  <a:pt x="6284578" y="48330"/>
                  <a:pt x="6287107" y="52264"/>
                  <a:pt x="6289729" y="56759"/>
                </a:cubicBezTo>
                <a:lnTo>
                  <a:pt x="6252639" y="76990"/>
                </a:lnTo>
                <a:lnTo>
                  <a:pt x="6288605" y="76990"/>
                </a:lnTo>
                <a:lnTo>
                  <a:pt x="6288605" y="165783"/>
                </a:lnTo>
                <a:lnTo>
                  <a:pt x="6187450" y="165783"/>
                </a:lnTo>
                <a:cubicBezTo>
                  <a:pt x="6187450" y="178521"/>
                  <a:pt x="6187544" y="189386"/>
                  <a:pt x="6187731" y="198377"/>
                </a:cubicBezTo>
                <a:cubicBezTo>
                  <a:pt x="6187918" y="207369"/>
                  <a:pt x="6188199" y="215611"/>
                  <a:pt x="6188574" y="223104"/>
                </a:cubicBezTo>
                <a:cubicBezTo>
                  <a:pt x="6188948" y="230597"/>
                  <a:pt x="6189323" y="237996"/>
                  <a:pt x="6189698" y="245302"/>
                </a:cubicBezTo>
                <a:cubicBezTo>
                  <a:pt x="6190073" y="252608"/>
                  <a:pt x="6190447" y="260756"/>
                  <a:pt x="6190822" y="269748"/>
                </a:cubicBezTo>
                <a:cubicBezTo>
                  <a:pt x="6198314" y="250266"/>
                  <a:pt x="6203654" y="234344"/>
                  <a:pt x="6206838" y="221980"/>
                </a:cubicBezTo>
                <a:cubicBezTo>
                  <a:pt x="6210022" y="209617"/>
                  <a:pt x="6212739" y="198002"/>
                  <a:pt x="6214987" y="187138"/>
                </a:cubicBezTo>
                <a:lnTo>
                  <a:pt x="6290291" y="230972"/>
                </a:lnTo>
                <a:cubicBezTo>
                  <a:pt x="6280550" y="259445"/>
                  <a:pt x="6269217" y="289230"/>
                  <a:pt x="6256292" y="320326"/>
                </a:cubicBezTo>
                <a:cubicBezTo>
                  <a:pt x="6243366" y="351422"/>
                  <a:pt x="6227350" y="381956"/>
                  <a:pt x="6208243" y="411928"/>
                </a:cubicBezTo>
                <a:cubicBezTo>
                  <a:pt x="6211240" y="420919"/>
                  <a:pt x="6213957" y="427195"/>
                  <a:pt x="6216392" y="430754"/>
                </a:cubicBezTo>
                <a:cubicBezTo>
                  <a:pt x="6218827" y="434313"/>
                  <a:pt x="6221543" y="436093"/>
                  <a:pt x="6224540" y="436093"/>
                </a:cubicBezTo>
                <a:cubicBezTo>
                  <a:pt x="6227912" y="436093"/>
                  <a:pt x="6231658" y="433283"/>
                  <a:pt x="6235780" y="427663"/>
                </a:cubicBezTo>
                <a:cubicBezTo>
                  <a:pt x="6239901" y="422043"/>
                  <a:pt x="6244022" y="415299"/>
                  <a:pt x="6248143" y="407432"/>
                </a:cubicBezTo>
                <a:cubicBezTo>
                  <a:pt x="6252264" y="399564"/>
                  <a:pt x="6256105" y="391322"/>
                  <a:pt x="6259664" y="382705"/>
                </a:cubicBezTo>
                <a:cubicBezTo>
                  <a:pt x="6263223" y="374088"/>
                  <a:pt x="6266127" y="366970"/>
                  <a:pt x="6268374" y="361350"/>
                </a:cubicBezTo>
                <a:lnTo>
                  <a:pt x="6299845" y="456324"/>
                </a:lnTo>
                <a:cubicBezTo>
                  <a:pt x="6297597" y="460819"/>
                  <a:pt x="6293944" y="467938"/>
                  <a:pt x="6288886" y="477679"/>
                </a:cubicBezTo>
                <a:cubicBezTo>
                  <a:pt x="6283828" y="487420"/>
                  <a:pt x="6277460" y="497254"/>
                  <a:pt x="6269779" y="507182"/>
                </a:cubicBezTo>
                <a:cubicBezTo>
                  <a:pt x="6262099" y="517111"/>
                  <a:pt x="6253482" y="525915"/>
                  <a:pt x="6243929" y="533595"/>
                </a:cubicBezTo>
                <a:cubicBezTo>
                  <a:pt x="6234375" y="541276"/>
                  <a:pt x="6224166" y="545116"/>
                  <a:pt x="6213301" y="545116"/>
                </a:cubicBezTo>
                <a:cubicBezTo>
                  <a:pt x="6202436" y="545116"/>
                  <a:pt x="6192976" y="542868"/>
                  <a:pt x="6184921" y="538372"/>
                </a:cubicBezTo>
                <a:cubicBezTo>
                  <a:pt x="6176866" y="533876"/>
                  <a:pt x="6170029" y="528631"/>
                  <a:pt x="6164409" y="522637"/>
                </a:cubicBezTo>
                <a:cubicBezTo>
                  <a:pt x="6158789" y="516642"/>
                  <a:pt x="6154200" y="510554"/>
                  <a:pt x="6150641" y="504372"/>
                </a:cubicBezTo>
                <a:cubicBezTo>
                  <a:pt x="6147082" y="498191"/>
                  <a:pt x="6144553" y="493414"/>
                  <a:pt x="6143054" y="490042"/>
                </a:cubicBezTo>
                <a:cubicBezTo>
                  <a:pt x="6126944" y="504653"/>
                  <a:pt x="6113082" y="515799"/>
                  <a:pt x="6101467" y="523480"/>
                </a:cubicBezTo>
                <a:cubicBezTo>
                  <a:pt x="6089854" y="531160"/>
                  <a:pt x="6078989" y="537997"/>
                  <a:pt x="6068873" y="543992"/>
                </a:cubicBezTo>
                <a:lnTo>
                  <a:pt x="6023915" y="475993"/>
                </a:lnTo>
                <a:cubicBezTo>
                  <a:pt x="6006681" y="479365"/>
                  <a:pt x="5992819" y="482081"/>
                  <a:pt x="5982329" y="484141"/>
                </a:cubicBezTo>
                <a:cubicBezTo>
                  <a:pt x="5971839" y="486202"/>
                  <a:pt x="5962566" y="487982"/>
                  <a:pt x="5954511" y="489480"/>
                </a:cubicBezTo>
                <a:cubicBezTo>
                  <a:pt x="5946456" y="490979"/>
                  <a:pt x="5938495" y="492477"/>
                  <a:pt x="5930627" y="493976"/>
                </a:cubicBezTo>
                <a:cubicBezTo>
                  <a:pt x="5922760" y="495475"/>
                  <a:pt x="5913019" y="497160"/>
                  <a:pt x="5901405" y="499034"/>
                </a:cubicBezTo>
                <a:lnTo>
                  <a:pt x="5894099" y="443960"/>
                </a:lnTo>
                <a:cubicBezTo>
                  <a:pt x="5893349" y="444335"/>
                  <a:pt x="5888760" y="446302"/>
                  <a:pt x="5880330" y="449861"/>
                </a:cubicBezTo>
                <a:cubicBezTo>
                  <a:pt x="5871901" y="453420"/>
                  <a:pt x="5861223" y="457916"/>
                  <a:pt x="5848298" y="463348"/>
                </a:cubicBezTo>
                <a:cubicBezTo>
                  <a:pt x="5835373" y="468781"/>
                  <a:pt x="5820949" y="474494"/>
                  <a:pt x="5805026" y="480489"/>
                </a:cubicBezTo>
                <a:cubicBezTo>
                  <a:pt x="5789103" y="486483"/>
                  <a:pt x="5773274" y="491915"/>
                  <a:pt x="5757539" y="496786"/>
                </a:cubicBezTo>
                <a:lnTo>
                  <a:pt x="5747423" y="395630"/>
                </a:lnTo>
                <a:cubicBezTo>
                  <a:pt x="5750795" y="394881"/>
                  <a:pt x="5753699" y="394319"/>
                  <a:pt x="5756134" y="393944"/>
                </a:cubicBezTo>
                <a:cubicBezTo>
                  <a:pt x="5758569" y="393570"/>
                  <a:pt x="5761473" y="392914"/>
                  <a:pt x="5764844" y="391978"/>
                </a:cubicBezTo>
                <a:cubicBezTo>
                  <a:pt x="5768216" y="391041"/>
                  <a:pt x="5772431" y="389917"/>
                  <a:pt x="5777489" y="388606"/>
                </a:cubicBezTo>
                <a:cubicBezTo>
                  <a:pt x="5782547" y="387294"/>
                  <a:pt x="5789010" y="385515"/>
                  <a:pt x="5796877" y="383267"/>
                </a:cubicBezTo>
                <a:lnTo>
                  <a:pt x="5796877" y="230972"/>
                </a:lnTo>
                <a:lnTo>
                  <a:pt x="5753043" y="230972"/>
                </a:lnTo>
                <a:lnTo>
                  <a:pt x="5753043" y="138808"/>
                </a:lnTo>
                <a:lnTo>
                  <a:pt x="5796877" y="138808"/>
                </a:lnTo>
                <a:lnTo>
                  <a:pt x="5796877" y="6744"/>
                </a:lnTo>
                <a:lnTo>
                  <a:pt x="5884545" y="6744"/>
                </a:lnTo>
                <a:lnTo>
                  <a:pt x="5884545" y="138808"/>
                </a:lnTo>
                <a:lnTo>
                  <a:pt x="5909834" y="138808"/>
                </a:lnTo>
                <a:lnTo>
                  <a:pt x="5909834" y="76990"/>
                </a:lnTo>
                <a:lnTo>
                  <a:pt x="6096972" y="76990"/>
                </a:lnTo>
                <a:lnTo>
                  <a:pt x="6096972" y="48892"/>
                </a:lnTo>
                <a:cubicBezTo>
                  <a:pt x="6096972" y="43647"/>
                  <a:pt x="6097065" y="37559"/>
                  <a:pt x="6097253" y="30628"/>
                </a:cubicBezTo>
                <a:cubicBezTo>
                  <a:pt x="6097440" y="23697"/>
                  <a:pt x="6097534" y="15735"/>
                  <a:pt x="6097534" y="6744"/>
                </a:cubicBezTo>
                <a:lnTo>
                  <a:pt x="6185764" y="6744"/>
                </a:lnTo>
                <a:lnTo>
                  <a:pt x="6185764" y="23041"/>
                </a:lnTo>
                <a:cubicBezTo>
                  <a:pt x="6185764" y="30534"/>
                  <a:pt x="6185858" y="38027"/>
                  <a:pt x="6186045" y="45520"/>
                </a:cubicBezTo>
                <a:cubicBezTo>
                  <a:pt x="6186232" y="53013"/>
                  <a:pt x="6186326" y="59757"/>
                  <a:pt x="6186326" y="65751"/>
                </a:cubicBezTo>
                <a:lnTo>
                  <a:pt x="6186326" y="76990"/>
                </a:lnTo>
                <a:lnTo>
                  <a:pt x="6226226" y="76990"/>
                </a:lnTo>
                <a:cubicBezTo>
                  <a:pt x="6219857" y="66500"/>
                  <a:pt x="6213582" y="57509"/>
                  <a:pt x="6207400" y="50016"/>
                </a:cubicBezTo>
                <a:cubicBezTo>
                  <a:pt x="6201218" y="42523"/>
                  <a:pt x="6195318" y="35592"/>
                  <a:pt x="6189698" y="29223"/>
                </a:cubicBezTo>
                <a:close/>
                <a:moveTo>
                  <a:pt x="1014365" y="0"/>
                </a:moveTo>
                <a:cubicBezTo>
                  <a:pt x="1023357" y="0"/>
                  <a:pt x="1031787" y="1686"/>
                  <a:pt x="1039654" y="5058"/>
                </a:cubicBezTo>
                <a:cubicBezTo>
                  <a:pt x="1047522" y="8430"/>
                  <a:pt x="1054453" y="13019"/>
                  <a:pt x="1060447" y="18826"/>
                </a:cubicBezTo>
                <a:cubicBezTo>
                  <a:pt x="1066442" y="24633"/>
                  <a:pt x="1071125" y="31471"/>
                  <a:pt x="1074497" y="39338"/>
                </a:cubicBezTo>
                <a:cubicBezTo>
                  <a:pt x="1077869" y="47580"/>
                  <a:pt x="1079555" y="56197"/>
                  <a:pt x="1079555" y="65189"/>
                </a:cubicBezTo>
                <a:cubicBezTo>
                  <a:pt x="1079555" y="74181"/>
                  <a:pt x="1077869" y="82610"/>
                  <a:pt x="1074497" y="90478"/>
                </a:cubicBezTo>
                <a:cubicBezTo>
                  <a:pt x="1071125" y="98346"/>
                  <a:pt x="1066442" y="105277"/>
                  <a:pt x="1060447" y="111271"/>
                </a:cubicBezTo>
                <a:cubicBezTo>
                  <a:pt x="1054453" y="117265"/>
                  <a:pt x="1047522" y="121949"/>
                  <a:pt x="1039654" y="125320"/>
                </a:cubicBezTo>
                <a:cubicBezTo>
                  <a:pt x="1031787" y="128692"/>
                  <a:pt x="1023357" y="130378"/>
                  <a:pt x="1014365" y="130378"/>
                </a:cubicBezTo>
                <a:cubicBezTo>
                  <a:pt x="1005374" y="130378"/>
                  <a:pt x="997038" y="128692"/>
                  <a:pt x="989357" y="125320"/>
                </a:cubicBezTo>
                <a:cubicBezTo>
                  <a:pt x="981677" y="121949"/>
                  <a:pt x="974840" y="117265"/>
                  <a:pt x="968845" y="111271"/>
                </a:cubicBezTo>
                <a:cubicBezTo>
                  <a:pt x="962851" y="105277"/>
                  <a:pt x="958168" y="98346"/>
                  <a:pt x="954796" y="90478"/>
                </a:cubicBezTo>
                <a:cubicBezTo>
                  <a:pt x="951424" y="82610"/>
                  <a:pt x="949738" y="74181"/>
                  <a:pt x="949738" y="65189"/>
                </a:cubicBezTo>
                <a:cubicBezTo>
                  <a:pt x="949738" y="56197"/>
                  <a:pt x="951424" y="47768"/>
                  <a:pt x="954796" y="39900"/>
                </a:cubicBezTo>
                <a:cubicBezTo>
                  <a:pt x="958168" y="32033"/>
                  <a:pt x="962851" y="25102"/>
                  <a:pt x="968845" y="19107"/>
                </a:cubicBezTo>
                <a:cubicBezTo>
                  <a:pt x="974840" y="13113"/>
                  <a:pt x="981677" y="8430"/>
                  <a:pt x="989357" y="5058"/>
                </a:cubicBezTo>
                <a:cubicBezTo>
                  <a:pt x="997038" y="1686"/>
                  <a:pt x="1005374" y="0"/>
                  <a:pt x="1014365" y="0"/>
                </a:cubicBezTo>
                <a:close/>
              </a:path>
            </a:pathLst>
          </a:custGeom>
          <a:solidFill>
            <a:srgbClr val="14347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4400" kern="1200" dirty="0">
              <a:solidFill>
                <a:srgbClr val="FFFF00"/>
              </a:solidFill>
              <a:effectLst/>
              <a:latin typeface="A-OTF 新ゴ Pro H" panose="020B0800000000000000" pitchFamily="50" charset="-128"/>
              <a:ea typeface="A-OTF 新ゴ Pro H" panose="020B0800000000000000" pitchFamily="50" charset="-128"/>
              <a:cs typeface="LINE Seed Sans ExtraBold" panose="020B0803020203020204" pitchFamily="34" charset="0"/>
            </a:endParaRPr>
          </a:p>
        </p:txBody>
      </p:sp>
      <p:sp>
        <p:nvSpPr>
          <p:cNvPr id="83" name="正方形/長方形 82">
            <a:extLst>
              <a:ext uri="{FF2B5EF4-FFF2-40B4-BE49-F238E27FC236}">
                <a16:creationId xmlns:a16="http://schemas.microsoft.com/office/drawing/2014/main" id="{79DBB487-DB63-7E58-2511-113ED33B1734}"/>
              </a:ext>
            </a:extLst>
          </p:cNvPr>
          <p:cNvSpPr/>
          <p:nvPr/>
        </p:nvSpPr>
        <p:spPr>
          <a:xfrm>
            <a:off x="255587" y="6372761"/>
            <a:ext cx="7048500" cy="3183117"/>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EADF6F31-04CE-D652-BBEB-C9A068C97033}"/>
              </a:ext>
            </a:extLst>
          </p:cNvPr>
          <p:cNvSpPr txBox="1"/>
          <p:nvPr/>
        </p:nvSpPr>
        <p:spPr>
          <a:xfrm>
            <a:off x="3193686" y="6978834"/>
            <a:ext cx="4110401" cy="1954381"/>
          </a:xfrm>
          <a:prstGeom prst="rect">
            <a:avLst/>
          </a:prstGeom>
          <a:noFill/>
          <a:ln>
            <a:noFill/>
          </a:ln>
        </p:spPr>
        <p:txBody>
          <a:bodyPr wrap="square" rtlCol="0">
            <a:spAutoFit/>
          </a:bodyPr>
          <a:lstStyle/>
          <a:p>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Intel </a:t>
            </a:r>
            <a:r>
              <a:rPr kumimoji="1" lang="en-US" altLang="ja-JP" sz="1100" b="1" dirty="0">
                <a:solidFill>
                  <a:srgbClr val="1C1C1C"/>
                </a:solidFill>
                <a:latin typeface="游ゴシック" panose="020B0400000000000000" pitchFamily="50" charset="-128"/>
                <a:cs typeface="Segoe UI" panose="020B0502040204020203" pitchFamily="34" charset="0"/>
              </a:rPr>
              <a:t>Xeon® w5-2545 </a:t>
            </a:r>
            <a:r>
              <a:rPr kumimoji="1" lang="ja-JP" altLang="en-US" sz="1100" b="1" dirty="0">
                <a:solidFill>
                  <a:srgbClr val="1C1C1C"/>
                </a:solidFill>
                <a:latin typeface="游ゴシック" panose="020B0400000000000000" pitchFamily="50" charset="-128"/>
                <a:cs typeface="Segoe UI" panose="020B0502040204020203" pitchFamily="34" charset="0"/>
              </a:rPr>
              <a:t>プロセッサー</a:t>
            </a:r>
            <a:endParaRPr kumimoji="1" lang="en-US" altLang="ja-JP" sz="1100" b="1" dirty="0">
              <a:solidFill>
                <a:srgbClr val="1C1C1C"/>
              </a:solidFill>
              <a:latin typeface="游ゴシック" panose="020B0400000000000000" pitchFamily="50" charset="-128"/>
              <a:cs typeface="Segoe UI" panose="020B0502040204020203" pitchFamily="34" charset="0"/>
            </a:endParaRPr>
          </a:p>
          <a:p>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P3.5GHz-4.5GHz/TB3.0 4.7GHz/12</a:t>
            </a:r>
            <a:r>
              <a:rPr kumimoji="1" lang="ja-JP" altLang="en-US" sz="1100" b="1" dirty="0">
                <a:solidFill>
                  <a:srgbClr val="1C1C1C"/>
                </a:solidFill>
                <a:latin typeface="游ゴシック" panose="020B0400000000000000" pitchFamily="50" charset="-128"/>
                <a:cs typeface="Segoe UI" panose="020B0502040204020203" pitchFamily="34" charset="0"/>
              </a:rPr>
              <a:t>コア</a:t>
            </a:r>
            <a:r>
              <a:rPr kumimoji="1" lang="en-US" altLang="ja-JP" sz="1100" b="1" dirty="0">
                <a:solidFill>
                  <a:srgbClr val="1C1C1C"/>
                </a:solidFill>
                <a:latin typeface="游ゴシック" panose="020B0400000000000000" pitchFamily="50" charset="-128"/>
                <a:cs typeface="Segoe UI" panose="020B0502040204020203" pitchFamily="34" charset="0"/>
              </a:rPr>
              <a:t>(P12+E0)/24</a:t>
            </a:r>
            <a:r>
              <a:rPr kumimoji="1" lang="ja-JP" altLang="en-US" sz="1100" b="1" dirty="0">
                <a:solidFill>
                  <a:srgbClr val="1C1C1C"/>
                </a:solidFill>
                <a:latin typeface="游ゴシック" panose="020B0400000000000000" pitchFamily="50" charset="-128"/>
                <a:cs typeface="Segoe UI" panose="020B0502040204020203" pitchFamily="34" charset="0"/>
              </a:rPr>
              <a:t>スレッド</a:t>
            </a:r>
            <a:r>
              <a:rPr kumimoji="1" lang="en-US" altLang="ja-JP" sz="1100" b="1" dirty="0">
                <a:solidFill>
                  <a:srgbClr val="1C1C1C"/>
                </a:solidFill>
                <a:latin typeface="游ゴシック" panose="020B0400000000000000" pitchFamily="50" charset="-128"/>
                <a:cs typeface="Segoe UI" panose="020B0502040204020203" pitchFamily="34" charset="0"/>
              </a:rPr>
              <a:t>/30MB</a:t>
            </a:r>
            <a:r>
              <a:rPr kumimoji="1" lang="ja-JP" altLang="en-US" sz="1100" b="1" dirty="0">
                <a:solidFill>
                  <a:srgbClr val="1C1C1C"/>
                </a:solidFill>
                <a:latin typeface="游ゴシック" panose="020B0400000000000000" pitchFamily="50" charset="-128"/>
                <a:cs typeface="Segoe UI" panose="020B0502040204020203" pitchFamily="34" charset="0"/>
              </a:rPr>
              <a:t>キャッシュ</a:t>
            </a:r>
            <a:r>
              <a:rPr kumimoji="1" lang="en-US" altLang="ja-JP" sz="1100" b="1" dirty="0">
                <a:solidFill>
                  <a:srgbClr val="1C1C1C"/>
                </a:solidFill>
                <a:latin typeface="游ゴシック" panose="020B0400000000000000" pitchFamily="50" charset="-128"/>
                <a:cs typeface="Segoe UI" panose="020B0502040204020203" pitchFamily="34" charset="0"/>
              </a:rPr>
              <a:t>/DDR5-4800/4ch</a:t>
            </a:r>
            <a:r>
              <a:rPr kumimoji="1" lang="ja-JP" altLang="en-US" sz="1100" b="1" dirty="0">
                <a:solidFill>
                  <a:srgbClr val="1C1C1C"/>
                </a:solidFill>
                <a:latin typeface="游ゴシック" panose="020B0400000000000000" pitchFamily="50" charset="-128"/>
                <a:cs typeface="Segoe UI" panose="020B0502040204020203" pitchFamily="34" charset="0"/>
              </a:rPr>
              <a:t>）</a:t>
            </a:r>
            <a:endPar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■メモリ：</a:t>
            </a:r>
            <a:r>
              <a:rPr kumimoji="1" lang="en-US" altLang="ja-JP" sz="1100" b="1" dirty="0">
                <a:solidFill>
                  <a:srgbClr val="1C1C1C"/>
                </a:solidFill>
                <a:latin typeface="游ゴシック" panose="020B0400000000000000" pitchFamily="50" charset="-128"/>
                <a:cs typeface="Segoe UI" panose="020B0502040204020203" pitchFamily="34" charset="0"/>
              </a:rPr>
              <a:t>256GB</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64GB x4</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DDR5-5600 Registered ECC DIMM</a:t>
            </a:r>
            <a:endPar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SSD</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2TB M.2 </a:t>
            </a:r>
            <a:r>
              <a:rPr kumimoji="1" lang="en-US" altLang="ja-JP" sz="1100" b="1" dirty="0" err="1">
                <a:solidFill>
                  <a:srgbClr val="1C1C1C"/>
                </a:solidFill>
                <a:latin typeface="游ゴシック" panose="020B0400000000000000" pitchFamily="50" charset="-128"/>
                <a:cs typeface="Segoe UI" panose="020B0502040204020203" pitchFamily="34" charset="0"/>
              </a:rPr>
              <a:t>NVMe</a:t>
            </a:r>
            <a:r>
              <a:rPr kumimoji="1" lang="en-US" altLang="ja-JP" sz="1100" b="1" dirty="0">
                <a:solidFill>
                  <a:srgbClr val="1C1C1C"/>
                </a:solidFill>
                <a:latin typeface="游ゴシック" panose="020B0400000000000000" pitchFamily="50" charset="-128"/>
                <a:cs typeface="Segoe UI" panose="020B0502040204020203" pitchFamily="34" charset="0"/>
              </a:rPr>
              <a:t>-SSD</a:t>
            </a:r>
            <a:r>
              <a:rPr kumimoji="1" lang="ja-JP" altLang="en-US" sz="1100" b="1" dirty="0">
                <a:solidFill>
                  <a:srgbClr val="1C1C1C"/>
                </a:solidFill>
                <a:latin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R:7000MB/s | W:2000MB/s | PCIe 4.0 | </a:t>
            </a:r>
            <a:r>
              <a:rPr kumimoji="1" lang="ja-JP" altLang="en-US" sz="1100" b="1" dirty="0">
                <a:solidFill>
                  <a:srgbClr val="1C1C1C"/>
                </a:solidFill>
                <a:latin typeface="游ゴシック" panose="020B0400000000000000" pitchFamily="50" charset="-128"/>
                <a:cs typeface="Segoe UI" panose="020B0502040204020203" pitchFamily="34" charset="0"/>
              </a:rPr>
              <a:t>高耐久）</a:t>
            </a:r>
            <a:endParaRPr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■OS</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1100" b="1" dirty="0">
                <a:solidFill>
                  <a:srgbClr val="1C1C1C"/>
                </a:solidFill>
                <a:latin typeface="游ゴシック" panose="020B0400000000000000" pitchFamily="50" charset="-128"/>
                <a:cs typeface="Segoe UI" panose="020B0502040204020203" pitchFamily="34" charset="0"/>
              </a:rPr>
              <a:t>Windows® 11 Pro 64bit </a:t>
            </a:r>
          </a:p>
          <a:p>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■GPU</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pt-BR" altLang="ja-JP" sz="1100" b="1" dirty="0">
                <a:latin typeface="游ゴシック" panose="020B0400000000000000" pitchFamily="50" charset="-128"/>
                <a:cs typeface="Segoe UI" panose="020B0502040204020203" pitchFamily="34" charset="0"/>
              </a:rPr>
              <a:t> NVIDIA® RTX™ 6000 Ada 48GB-GDDR6</a:t>
            </a:r>
            <a:endParaRPr kumimoji="1" lang="en-US" altLang="ja-JP" sz="1100" b="1" dirty="0">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電源：</a:t>
            </a:r>
            <a:r>
              <a:rPr kumimoji="1" lang="en-US" altLang="ja-JP" sz="1100" b="1" dirty="0">
                <a:solidFill>
                  <a:srgbClr val="1C1C1C"/>
                </a:solidFill>
                <a:latin typeface="游ゴシック" panose="020B0400000000000000" pitchFamily="50" charset="-128"/>
                <a:cs typeface="Segoe UI" panose="020B0502040204020203" pitchFamily="34" charset="0"/>
              </a:rPr>
              <a:t>1,200W 80 Plus Platinum </a:t>
            </a:r>
            <a:r>
              <a:rPr kumimoji="1" lang="ja-JP" altLang="en-US" sz="1100" b="1" dirty="0">
                <a:solidFill>
                  <a:srgbClr val="1C1C1C"/>
                </a:solidFill>
                <a:latin typeface="游ゴシック" panose="020B0400000000000000" pitchFamily="50" charset="-128"/>
                <a:cs typeface="Segoe UI" panose="020B0502040204020203" pitchFamily="34" charset="0"/>
              </a:rPr>
              <a:t>認証 </a:t>
            </a:r>
            <a:r>
              <a:rPr kumimoji="1" lang="en-US" altLang="ja-JP" sz="1100" b="1" dirty="0">
                <a:solidFill>
                  <a:srgbClr val="1C1C1C"/>
                </a:solidFill>
                <a:latin typeface="游ゴシック" panose="020B0400000000000000" pitchFamily="50" charset="-128"/>
                <a:cs typeface="Segoe UI" panose="020B0502040204020203" pitchFamily="34" charset="0"/>
              </a:rPr>
              <a:t>ATX3.1 </a:t>
            </a:r>
            <a:r>
              <a:rPr kumimoji="1" lang="ja-JP" altLang="en-US" sz="1100" b="1" dirty="0">
                <a:solidFill>
                  <a:srgbClr val="1C1C1C"/>
                </a:solidFill>
                <a:latin typeface="游ゴシック" panose="020B0400000000000000" pitchFamily="50" charset="-128"/>
                <a:cs typeface="Segoe UI" panose="020B0502040204020203" pitchFamily="34" charset="0"/>
              </a:rPr>
              <a:t>準拠</a:t>
            </a:r>
            <a:endParaRPr kumimoji="1" lang="en-US" altLang="ja-JP" sz="1100" b="1" dirty="0">
              <a:solidFill>
                <a:srgbClr val="1C1C1C"/>
              </a:solidFill>
              <a:latin typeface="游ゴシック" panose="020B0400000000000000" pitchFamily="50" charset="-128"/>
              <a:cs typeface="Segoe UI" panose="020B0502040204020203" pitchFamily="34" charset="0"/>
            </a:endParaRPr>
          </a:p>
          <a:p>
            <a:r>
              <a:rPr kumimoji="1" lang="en-US" altLang="ja-JP"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a:t>
            </a:r>
            <a:r>
              <a:rPr kumimoji="1" lang="ja-JP" altLang="en-US" sz="11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年間センドバック保証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93" name="正方形/長方形 92">
            <a:extLst>
              <a:ext uri="{FF2B5EF4-FFF2-40B4-BE49-F238E27FC236}">
                <a16:creationId xmlns:a16="http://schemas.microsoft.com/office/drawing/2014/main" id="{3AF25103-0A57-4D53-D561-68E81E5D4FDF}"/>
              </a:ext>
            </a:extLst>
          </p:cNvPr>
          <p:cNvSpPr/>
          <p:nvPr/>
        </p:nvSpPr>
        <p:spPr>
          <a:xfrm>
            <a:off x="255587" y="6356563"/>
            <a:ext cx="7048500" cy="5822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1E938997-B0EF-1DEF-42B7-653E689D74DE}"/>
              </a:ext>
            </a:extLst>
          </p:cNvPr>
          <p:cNvSpPr txBox="1"/>
          <p:nvPr/>
        </p:nvSpPr>
        <p:spPr>
          <a:xfrm>
            <a:off x="342890" y="6515693"/>
            <a:ext cx="6859995" cy="307777"/>
          </a:xfrm>
          <a:prstGeom prst="rect">
            <a:avLst/>
          </a:prstGeom>
          <a:noFill/>
          <a:ln>
            <a:noFill/>
          </a:ln>
        </p:spPr>
        <p:txBody>
          <a:bodyPr wrap="square" rtlCol="0">
            <a:spAutoFit/>
          </a:bodyPr>
          <a:lstStyle/>
          <a:p>
            <a:pPr algn="ctr"/>
            <a:r>
              <a:rPr kumimoji="1" lang="ja-JP" altLang="en-US"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大規模画像処理・</a:t>
            </a:r>
            <a:r>
              <a:rPr kumimoji="1" lang="en-US" altLang="ja-JP"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HALCON</a:t>
            </a:r>
            <a:r>
              <a:rPr kumimoji="1" lang="ja-JP" altLang="en-US"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運用に最適な</a:t>
            </a:r>
            <a:r>
              <a:rPr kumimoji="1" lang="en-US" altLang="ja-JP"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ECC</a:t>
            </a:r>
            <a:r>
              <a:rPr kumimoji="1" lang="ja-JP" altLang="en-US" sz="1400" dirty="0">
                <a:solidFill>
                  <a:schemeClr val="bg1"/>
                </a:solidFill>
                <a:latin typeface="A-OTF 新ゴ Pro H" panose="020B0800000000000000" pitchFamily="50" charset="-128"/>
                <a:ea typeface="A-OTF 新ゴ Pro H" panose="020B0800000000000000" pitchFamily="50" charset="-128"/>
                <a:cs typeface="Times New Roman" panose="02020603050405020304" pitchFamily="18" charset="0"/>
              </a:rPr>
              <a:t>対応・高耐久プロ仕様</a:t>
            </a:r>
            <a:endParaRPr lang="en-US" altLang="ja-JP" sz="1400" b="1" dirty="0">
              <a:latin typeface="A-OTF 新ゴ Pro H" panose="020B0800000000000000" pitchFamily="50" charset="-128"/>
              <a:ea typeface="A-OTF 新ゴ Pro H" panose="020B0800000000000000" pitchFamily="50" charset="-128"/>
              <a:cs typeface="Segoe UI" panose="020B0502040204020203" pitchFamily="34" charset="0"/>
            </a:endParaRPr>
          </a:p>
        </p:txBody>
      </p:sp>
      <p:sp>
        <p:nvSpPr>
          <p:cNvPr id="95" name="テキスト ボックス 94">
            <a:extLst>
              <a:ext uri="{FF2B5EF4-FFF2-40B4-BE49-F238E27FC236}">
                <a16:creationId xmlns:a16="http://schemas.microsoft.com/office/drawing/2014/main" id="{67C053D7-E416-E3F2-C2F5-79B67F8185BE}"/>
              </a:ext>
            </a:extLst>
          </p:cNvPr>
          <p:cNvSpPr txBox="1"/>
          <p:nvPr/>
        </p:nvSpPr>
        <p:spPr>
          <a:xfrm>
            <a:off x="6796135" y="9148160"/>
            <a:ext cx="194044" cy="206145"/>
          </a:xfrm>
          <a:custGeom>
            <a:avLst/>
            <a:gdLst/>
            <a:ahLst/>
            <a:cxnLst/>
            <a:rect l="l" t="t" r="r" b="b"/>
            <a:pathLst>
              <a:path w="486670" h="517017">
                <a:moveTo>
                  <a:pt x="284921" y="82610"/>
                </a:moveTo>
                <a:lnTo>
                  <a:pt x="284921" y="231534"/>
                </a:lnTo>
                <a:lnTo>
                  <a:pt x="399564" y="231534"/>
                </a:lnTo>
                <a:lnTo>
                  <a:pt x="399564" y="82610"/>
                </a:lnTo>
                <a:close/>
                <a:moveTo>
                  <a:pt x="86544" y="82610"/>
                </a:moveTo>
                <a:lnTo>
                  <a:pt x="86544" y="231534"/>
                </a:lnTo>
                <a:lnTo>
                  <a:pt x="201187" y="231534"/>
                </a:lnTo>
                <a:lnTo>
                  <a:pt x="201187" y="82610"/>
                </a:lnTo>
                <a:close/>
                <a:moveTo>
                  <a:pt x="0" y="0"/>
                </a:moveTo>
                <a:lnTo>
                  <a:pt x="486670" y="0"/>
                </a:lnTo>
                <a:lnTo>
                  <a:pt x="486670" y="451828"/>
                </a:lnTo>
                <a:cubicBezTo>
                  <a:pt x="486670" y="458571"/>
                  <a:pt x="486108" y="465690"/>
                  <a:pt x="484984" y="473183"/>
                </a:cubicBezTo>
                <a:cubicBezTo>
                  <a:pt x="483860" y="480676"/>
                  <a:pt x="481237" y="487700"/>
                  <a:pt x="477117" y="494257"/>
                </a:cubicBezTo>
                <a:cubicBezTo>
                  <a:pt x="472995" y="500813"/>
                  <a:pt x="466907" y="506246"/>
                  <a:pt x="458852" y="510554"/>
                </a:cubicBezTo>
                <a:cubicBezTo>
                  <a:pt x="450797" y="514863"/>
                  <a:pt x="439651" y="517017"/>
                  <a:pt x="425415" y="517017"/>
                </a:cubicBezTo>
                <a:lnTo>
                  <a:pt x="320326" y="517017"/>
                </a:lnTo>
                <a:lnTo>
                  <a:pt x="305152" y="429911"/>
                </a:lnTo>
                <a:lnTo>
                  <a:pt x="382704" y="429911"/>
                </a:lnTo>
                <a:cubicBezTo>
                  <a:pt x="390947" y="429911"/>
                  <a:pt x="395817" y="428037"/>
                  <a:pt x="397316" y="424291"/>
                </a:cubicBezTo>
                <a:cubicBezTo>
                  <a:pt x="398814" y="420544"/>
                  <a:pt x="399564" y="416611"/>
                  <a:pt x="399564" y="412489"/>
                </a:cubicBezTo>
                <a:lnTo>
                  <a:pt x="399564" y="312458"/>
                </a:lnTo>
                <a:lnTo>
                  <a:pt x="86544" y="312458"/>
                </a:lnTo>
                <a:lnTo>
                  <a:pt x="86544" y="517017"/>
                </a:lnTo>
                <a:lnTo>
                  <a:pt x="0" y="51701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500" kern="100" dirty="0">
              <a:solidFill>
                <a:srgbClr val="FFFF00"/>
              </a:solidFill>
              <a:effectLst/>
              <a:latin typeface="A-OTF 新ゴ Pro B" panose="020B0700000000000000" pitchFamily="50" charset="-128"/>
              <a:ea typeface="A-OTF 新ゴ Pro B" panose="020B0700000000000000" pitchFamily="50" charset="-128"/>
              <a:cs typeface="Times New Roman" panose="02020603050405020304" pitchFamily="18" charset="0"/>
            </a:endParaRPr>
          </a:p>
        </p:txBody>
      </p:sp>
      <p:sp>
        <p:nvSpPr>
          <p:cNvPr id="96" name="テキスト ボックス 95">
            <a:extLst>
              <a:ext uri="{FF2B5EF4-FFF2-40B4-BE49-F238E27FC236}">
                <a16:creationId xmlns:a16="http://schemas.microsoft.com/office/drawing/2014/main" id="{754E5A63-D351-6359-824A-F2B845840A74}"/>
              </a:ext>
            </a:extLst>
          </p:cNvPr>
          <p:cNvSpPr txBox="1"/>
          <p:nvPr/>
        </p:nvSpPr>
        <p:spPr>
          <a:xfrm>
            <a:off x="4592089" y="17586847"/>
            <a:ext cx="2212683" cy="461665"/>
          </a:xfrm>
          <a:prstGeom prst="rect">
            <a:avLst/>
          </a:prstGeom>
          <a:noFill/>
          <a:ln>
            <a:noFill/>
          </a:ln>
        </p:spPr>
        <p:txBody>
          <a:bodyPr wrap="square" rtlCol="0">
            <a:spAutoFit/>
          </a:bodyPr>
          <a:lstStyle/>
          <a:p>
            <a:r>
              <a:rPr kumimoji="1" lang="en-US" altLang="zh-TW"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Be-</a:t>
            </a:r>
            <a:r>
              <a:rPr kumimoji="1" lang="en-US" altLang="zh-TW" sz="800" b="1" kern="1200" dirty="0" err="1">
                <a:effectLst/>
                <a:latin typeface="Yu Gothic UI" panose="020B0500000000000000" pitchFamily="50" charset="-128"/>
                <a:ea typeface="Yu Gothic UI" panose="020B0500000000000000" pitchFamily="50" charset="-128"/>
                <a:cs typeface="LINE Seed Sans ExtraBold" panose="020B0803020203020204" pitchFamily="34" charset="0"/>
              </a:rPr>
              <a:t>Clia</a:t>
            </a:r>
            <a:r>
              <a:rPr kumimoji="1" lang="en-US" altLang="zh-TW"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 CAD Type-ZU2V2-9-5090</a:t>
            </a:r>
            <a:endPar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endParaRPr>
          </a:p>
          <a:p>
            <a:r>
              <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NVIDIA GeForce RTX 5090 </a:t>
            </a:r>
            <a:r>
              <a:rPr kumimoji="1" lang="ja-JP" altLang="en-US"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搭載</a:t>
            </a:r>
            <a:endPar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endParaRPr>
          </a:p>
          <a:p>
            <a:r>
              <a:rPr kumimoji="1" lang="ja-JP" altLang="en-US"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オリジナル</a:t>
            </a:r>
            <a:r>
              <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BTO PC</a:t>
            </a:r>
            <a:endParaRPr kumimoji="1" lang="en-US" altLang="zh-TW"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endParaRPr>
          </a:p>
        </p:txBody>
      </p:sp>
      <p:cxnSp>
        <p:nvCxnSpPr>
          <p:cNvPr id="97" name="直線コネクタ 96">
            <a:extLst>
              <a:ext uri="{FF2B5EF4-FFF2-40B4-BE49-F238E27FC236}">
                <a16:creationId xmlns:a16="http://schemas.microsoft.com/office/drawing/2014/main" id="{61D79B77-E33A-894B-8EC8-8CA48D80E164}"/>
              </a:ext>
            </a:extLst>
          </p:cNvPr>
          <p:cNvCxnSpPr/>
          <p:nvPr/>
        </p:nvCxnSpPr>
        <p:spPr>
          <a:xfrm>
            <a:off x="3248759" y="8882829"/>
            <a:ext cx="37414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F84AAB46-9328-F77F-FA4A-E1026F69B659}"/>
              </a:ext>
            </a:extLst>
          </p:cNvPr>
          <p:cNvSpPr txBox="1"/>
          <p:nvPr/>
        </p:nvSpPr>
        <p:spPr>
          <a:xfrm>
            <a:off x="6705259" y="8988079"/>
            <a:ext cx="412125" cy="215444"/>
          </a:xfrm>
          <a:prstGeom prst="rect">
            <a:avLst/>
          </a:prstGeom>
          <a:noFill/>
          <a:ln>
            <a:noFill/>
          </a:ln>
        </p:spPr>
        <p:txBody>
          <a:bodyPr wrap="square" rtlCol="0">
            <a:spAutoFit/>
          </a:bodyPr>
          <a:lstStyle/>
          <a:p>
            <a:r>
              <a:rPr kumimoji="1" lang="ja-JP" altLang="en-US" sz="800" b="1" kern="1200" dirty="0">
                <a:effectLst/>
                <a:latin typeface="メイリオ" panose="020B0604030504040204" pitchFamily="50" charset="-128"/>
                <a:ea typeface="メイリオ" panose="020B0604030504040204" pitchFamily="50" charset="-128"/>
                <a:cs typeface="LINE Seed Sans ExtraBold" panose="020B0803020203020204" pitchFamily="34" charset="0"/>
              </a:rPr>
              <a:t>税別</a:t>
            </a:r>
            <a:endParaRPr kumimoji="1" lang="en-US" altLang="zh-TW" sz="800" b="1" kern="1200" dirty="0">
              <a:effectLst/>
              <a:latin typeface="メイリオ" panose="020B0604030504040204" pitchFamily="50" charset="-128"/>
              <a:ea typeface="メイリオ" panose="020B0604030504040204" pitchFamily="50" charset="-128"/>
              <a:cs typeface="LINE Seed Sans ExtraBold" panose="020B0803020203020204" pitchFamily="34" charset="0"/>
            </a:endParaRPr>
          </a:p>
        </p:txBody>
      </p:sp>
      <p:sp>
        <p:nvSpPr>
          <p:cNvPr id="99" name="テキスト ボックス 98">
            <a:extLst>
              <a:ext uri="{FF2B5EF4-FFF2-40B4-BE49-F238E27FC236}">
                <a16:creationId xmlns:a16="http://schemas.microsoft.com/office/drawing/2014/main" id="{E797DFFD-B5C1-121E-6939-32CD661EBFA0}"/>
              </a:ext>
            </a:extLst>
          </p:cNvPr>
          <p:cNvSpPr txBox="1"/>
          <p:nvPr/>
        </p:nvSpPr>
        <p:spPr>
          <a:xfrm>
            <a:off x="4815840" y="8911136"/>
            <a:ext cx="2023157" cy="584775"/>
          </a:xfrm>
          <a:prstGeom prst="rect">
            <a:avLst/>
          </a:prstGeom>
          <a:noFill/>
          <a:ln>
            <a:noFill/>
          </a:ln>
        </p:spPr>
        <p:txBody>
          <a:bodyPr wrap="square" rtlCol="0">
            <a:spAutoFit/>
          </a:bodyPr>
          <a:lstStyle/>
          <a:p>
            <a:pPr algn="r"/>
            <a:r>
              <a:rPr kumimoji="1" lang="en-US" altLang="ja-JP" sz="3200" b="1" dirty="0">
                <a:latin typeface="Arial" panose="020B0604020202020204" pitchFamily="34" charset="0"/>
                <a:ea typeface="Yu Gothic UI" panose="020B0500000000000000" pitchFamily="50" charset="-128"/>
                <a:cs typeface="Arial" panose="020B0604020202020204" pitchFamily="34" charset="0"/>
              </a:rPr>
              <a:t>2,362,000</a:t>
            </a:r>
            <a:endParaRPr kumimoji="1" lang="en-US" altLang="ja-JP" sz="3200" b="1" kern="1200" dirty="0">
              <a:effectLst/>
              <a:latin typeface="Arial" panose="020B0604020202020204" pitchFamily="34" charset="0"/>
              <a:ea typeface="Yu Gothic UI" panose="020B0500000000000000" pitchFamily="50" charset="-128"/>
              <a:cs typeface="Arial" panose="020B0604020202020204" pitchFamily="34" charset="0"/>
            </a:endParaRPr>
          </a:p>
        </p:txBody>
      </p:sp>
      <p:grpSp>
        <p:nvGrpSpPr>
          <p:cNvPr id="119" name="グループ化 118">
            <a:extLst>
              <a:ext uri="{FF2B5EF4-FFF2-40B4-BE49-F238E27FC236}">
                <a16:creationId xmlns:a16="http://schemas.microsoft.com/office/drawing/2014/main" id="{67291D65-4E86-B342-34DD-7F895D262D50}"/>
              </a:ext>
            </a:extLst>
          </p:cNvPr>
          <p:cNvGrpSpPr/>
          <p:nvPr/>
        </p:nvGrpSpPr>
        <p:grpSpPr>
          <a:xfrm>
            <a:off x="528776" y="1006006"/>
            <a:ext cx="3785125" cy="497414"/>
            <a:chOff x="528776" y="1006006"/>
            <a:chExt cx="3785125" cy="497414"/>
          </a:xfrm>
          <a:solidFill>
            <a:schemeClr val="bg1"/>
          </a:solidFill>
          <a:effectLst>
            <a:glow rad="101600">
              <a:srgbClr val="7B380B">
                <a:alpha val="60000"/>
              </a:srgbClr>
            </a:glow>
          </a:effectLst>
        </p:grpSpPr>
        <p:sp>
          <p:nvSpPr>
            <p:cNvPr id="118" name="フリーフォーム: 図形 117">
              <a:extLst>
                <a:ext uri="{FF2B5EF4-FFF2-40B4-BE49-F238E27FC236}">
                  <a16:creationId xmlns:a16="http://schemas.microsoft.com/office/drawing/2014/main" id="{764FF384-235F-AFA1-4200-1F0F46AE45B5}"/>
                </a:ext>
              </a:extLst>
            </p:cNvPr>
            <p:cNvSpPr/>
            <p:nvPr/>
          </p:nvSpPr>
          <p:spPr>
            <a:xfrm>
              <a:off x="528776" y="1006006"/>
              <a:ext cx="2681326" cy="497414"/>
            </a:xfrm>
            <a:custGeom>
              <a:avLst/>
              <a:gdLst>
                <a:gd name="connsiteX0" fmla="*/ 1838465 w 2681326"/>
                <a:gd name="connsiteY0" fmla="*/ 497413 h 497414"/>
                <a:gd name="connsiteX1" fmla="*/ 1838474 w 2681326"/>
                <a:gd name="connsiteY1" fmla="*/ 497414 h 497414"/>
                <a:gd name="connsiteX2" fmla="*/ 1838452 w 2681326"/>
                <a:gd name="connsiteY2" fmla="*/ 497414 h 497414"/>
                <a:gd name="connsiteX3" fmla="*/ 460744 w 2681326"/>
                <a:gd name="connsiteY3" fmla="*/ 480819 h 497414"/>
                <a:gd name="connsiteX4" fmla="*/ 460770 w 2681326"/>
                <a:gd name="connsiteY4" fmla="*/ 480823 h 497414"/>
                <a:gd name="connsiteX5" fmla="*/ 460767 w 2681326"/>
                <a:gd name="connsiteY5" fmla="*/ 480842 h 497414"/>
                <a:gd name="connsiteX6" fmla="*/ 1908630 w 2681326"/>
                <a:gd name="connsiteY6" fmla="*/ 118444 h 497414"/>
                <a:gd name="connsiteX7" fmla="*/ 1786005 w 2681326"/>
                <a:gd name="connsiteY7" fmla="*/ 171163 h 497414"/>
                <a:gd name="connsiteX8" fmla="*/ 1748403 w 2681326"/>
                <a:gd name="connsiteY8" fmla="*/ 257938 h 497414"/>
                <a:gd name="connsiteX9" fmla="*/ 1778411 w 2681326"/>
                <a:gd name="connsiteY9" fmla="*/ 345894 h 497414"/>
                <a:gd name="connsiteX10" fmla="*/ 1889170 w 2681326"/>
                <a:gd name="connsiteY10" fmla="*/ 375812 h 497414"/>
                <a:gd name="connsiteX11" fmla="*/ 2004226 w 2681326"/>
                <a:gd name="connsiteY11" fmla="*/ 273828 h 497414"/>
                <a:gd name="connsiteX12" fmla="*/ 2013546 w 2681326"/>
                <a:gd name="connsiteY12" fmla="*/ 210584 h 497414"/>
                <a:gd name="connsiteX13" fmla="*/ 1908630 w 2681326"/>
                <a:gd name="connsiteY13" fmla="*/ 118444 h 497414"/>
                <a:gd name="connsiteX14" fmla="*/ 804501 w 2681326"/>
                <a:gd name="connsiteY14" fmla="*/ 34375 h 497414"/>
                <a:gd name="connsiteX15" fmla="*/ 902210 w 2681326"/>
                <a:gd name="connsiteY15" fmla="*/ 481478 h 497414"/>
                <a:gd name="connsiteX16" fmla="*/ 896026 w 2681326"/>
                <a:gd name="connsiteY16" fmla="*/ 481774 h 497414"/>
                <a:gd name="connsiteX17" fmla="*/ 777788 w 2681326"/>
                <a:gd name="connsiteY17" fmla="*/ 481888 h 497414"/>
                <a:gd name="connsiteX18" fmla="*/ 770673 w 2681326"/>
                <a:gd name="connsiteY18" fmla="*/ 476363 h 497414"/>
                <a:gd name="connsiteX19" fmla="*/ 755805 w 2681326"/>
                <a:gd name="connsiteY19" fmla="*/ 406457 h 497414"/>
                <a:gd name="connsiteX20" fmla="*/ 748484 w 2681326"/>
                <a:gd name="connsiteY20" fmla="*/ 400524 h 497414"/>
                <a:gd name="connsiteX21" fmla="*/ 611514 w 2681326"/>
                <a:gd name="connsiteY21" fmla="*/ 400637 h 497414"/>
                <a:gd name="connsiteX22" fmla="*/ 604171 w 2681326"/>
                <a:gd name="connsiteY22" fmla="*/ 400637 h 497414"/>
                <a:gd name="connsiteX23" fmla="*/ 607172 w 2681326"/>
                <a:gd name="connsiteY23" fmla="*/ 394727 h 497414"/>
                <a:gd name="connsiteX24" fmla="*/ 652139 w 2681326"/>
                <a:gd name="connsiteY24" fmla="*/ 312181 h 497414"/>
                <a:gd name="connsiteX25" fmla="*/ 660891 w 2681326"/>
                <a:gd name="connsiteY25" fmla="*/ 307134 h 497414"/>
                <a:gd name="connsiteX26" fmla="*/ 728843 w 2681326"/>
                <a:gd name="connsiteY26" fmla="*/ 307225 h 497414"/>
                <a:gd name="connsiteX27" fmla="*/ 735868 w 2681326"/>
                <a:gd name="connsiteY27" fmla="*/ 307225 h 497414"/>
                <a:gd name="connsiteX28" fmla="*/ 734708 w 2681326"/>
                <a:gd name="connsiteY28" fmla="*/ 298472 h 497414"/>
                <a:gd name="connsiteX29" fmla="*/ 717408 w 2681326"/>
                <a:gd name="connsiteY29" fmla="*/ 199149 h 497414"/>
                <a:gd name="connsiteX30" fmla="*/ 718567 w 2681326"/>
                <a:gd name="connsiteY30" fmla="*/ 191124 h 497414"/>
                <a:gd name="connsiteX31" fmla="*/ 801431 w 2681326"/>
                <a:gd name="connsiteY31" fmla="*/ 39217 h 497414"/>
                <a:gd name="connsiteX32" fmla="*/ 804501 w 2681326"/>
                <a:gd name="connsiteY32" fmla="*/ 34375 h 497414"/>
                <a:gd name="connsiteX33" fmla="*/ 616901 w 2681326"/>
                <a:gd name="connsiteY33" fmla="*/ 15642 h 497414"/>
                <a:gd name="connsiteX34" fmla="*/ 783289 w 2681326"/>
                <a:gd name="connsiteY34" fmla="*/ 15778 h 497414"/>
                <a:gd name="connsiteX35" fmla="*/ 787881 w 2681326"/>
                <a:gd name="connsiteY35" fmla="*/ 16074 h 497414"/>
                <a:gd name="connsiteX36" fmla="*/ 785403 w 2681326"/>
                <a:gd name="connsiteY36" fmla="*/ 21507 h 497414"/>
                <a:gd name="connsiteX37" fmla="*/ 552770 w 2681326"/>
                <a:gd name="connsiteY37" fmla="*/ 447218 h 497414"/>
                <a:gd name="connsiteX38" fmla="*/ 535993 w 2681326"/>
                <a:gd name="connsiteY38" fmla="*/ 477613 h 497414"/>
                <a:gd name="connsiteX39" fmla="*/ 530446 w 2681326"/>
                <a:gd name="connsiteY39" fmla="*/ 481319 h 497414"/>
                <a:gd name="connsiteX40" fmla="*/ 464631 w 2681326"/>
                <a:gd name="connsiteY40" fmla="*/ 481455 h 497414"/>
                <a:gd name="connsiteX41" fmla="*/ 460770 w 2681326"/>
                <a:gd name="connsiteY41" fmla="*/ 480823 h 497414"/>
                <a:gd name="connsiteX42" fmla="*/ 464518 w 2681326"/>
                <a:gd name="connsiteY42" fmla="*/ 456039 h 497414"/>
                <a:gd name="connsiteX43" fmla="*/ 488980 w 2681326"/>
                <a:gd name="connsiteY43" fmla="*/ 303155 h 497414"/>
                <a:gd name="connsiteX44" fmla="*/ 492321 w 2681326"/>
                <a:gd name="connsiteY44" fmla="*/ 291424 h 497414"/>
                <a:gd name="connsiteX45" fmla="*/ 609468 w 2681326"/>
                <a:gd name="connsiteY45" fmla="*/ 20825 h 497414"/>
                <a:gd name="connsiteX46" fmla="*/ 616901 w 2681326"/>
                <a:gd name="connsiteY46" fmla="*/ 15642 h 497414"/>
                <a:gd name="connsiteX47" fmla="*/ 1008740 w 2681326"/>
                <a:gd name="connsiteY47" fmla="*/ 15506 h 497414"/>
                <a:gd name="connsiteX48" fmla="*/ 1116293 w 2681326"/>
                <a:gd name="connsiteY48" fmla="*/ 15506 h 497414"/>
                <a:gd name="connsiteX49" fmla="*/ 1123408 w 2681326"/>
                <a:gd name="connsiteY49" fmla="*/ 15506 h 497414"/>
                <a:gd name="connsiteX50" fmla="*/ 1123454 w 2681326"/>
                <a:gd name="connsiteY50" fmla="*/ 15506 h 497414"/>
                <a:gd name="connsiteX51" fmla="*/ 1065847 w 2681326"/>
                <a:gd name="connsiteY51" fmla="*/ 378791 h 497414"/>
                <a:gd name="connsiteX52" fmla="*/ 1211047 w 2681326"/>
                <a:gd name="connsiteY52" fmla="*/ 378791 h 497414"/>
                <a:gd name="connsiteX53" fmla="*/ 1207069 w 2681326"/>
                <a:gd name="connsiteY53" fmla="*/ 405071 h 497414"/>
                <a:gd name="connsiteX54" fmla="*/ 1195611 w 2681326"/>
                <a:gd name="connsiteY54" fmla="*/ 477273 h 497414"/>
                <a:gd name="connsiteX55" fmla="*/ 1190109 w 2681326"/>
                <a:gd name="connsiteY55" fmla="*/ 481865 h 497414"/>
                <a:gd name="connsiteX56" fmla="*/ 932196 w 2681326"/>
                <a:gd name="connsiteY56" fmla="*/ 481797 h 497414"/>
                <a:gd name="connsiteX57" fmla="*/ 927740 w 2681326"/>
                <a:gd name="connsiteY57" fmla="*/ 481456 h 497414"/>
                <a:gd name="connsiteX58" fmla="*/ 932173 w 2681326"/>
                <a:gd name="connsiteY58" fmla="*/ 452470 h 497414"/>
                <a:gd name="connsiteX59" fmla="*/ 954315 w 2681326"/>
                <a:gd name="connsiteY59" fmla="*/ 312817 h 497414"/>
                <a:gd name="connsiteX60" fmla="*/ 977390 w 2681326"/>
                <a:gd name="connsiteY60" fmla="*/ 167913 h 497414"/>
                <a:gd name="connsiteX61" fmla="*/ 1000283 w 2681326"/>
                <a:gd name="connsiteY61" fmla="*/ 22963 h 497414"/>
                <a:gd name="connsiteX62" fmla="*/ 1008740 w 2681326"/>
                <a:gd name="connsiteY62" fmla="*/ 15506 h 497414"/>
                <a:gd name="connsiteX63" fmla="*/ 79182 w 2681326"/>
                <a:gd name="connsiteY63" fmla="*/ 15438 h 497414"/>
                <a:gd name="connsiteX64" fmla="*/ 156249 w 2681326"/>
                <a:gd name="connsiteY64" fmla="*/ 15506 h 497414"/>
                <a:gd name="connsiteX65" fmla="*/ 195715 w 2681326"/>
                <a:gd name="connsiteY65" fmla="*/ 15506 h 497414"/>
                <a:gd name="connsiteX66" fmla="*/ 167275 w 2681326"/>
                <a:gd name="connsiteY66" fmla="*/ 195193 h 497414"/>
                <a:gd name="connsiteX67" fmla="*/ 174595 w 2681326"/>
                <a:gd name="connsiteY67" fmla="*/ 195193 h 497414"/>
                <a:gd name="connsiteX68" fmla="*/ 335140 w 2681326"/>
                <a:gd name="connsiteY68" fmla="*/ 195329 h 497414"/>
                <a:gd name="connsiteX69" fmla="*/ 342870 w 2681326"/>
                <a:gd name="connsiteY69" fmla="*/ 188782 h 497414"/>
                <a:gd name="connsiteX70" fmla="*/ 368787 w 2681326"/>
                <a:gd name="connsiteY70" fmla="*/ 23781 h 497414"/>
                <a:gd name="connsiteX71" fmla="*/ 378153 w 2681326"/>
                <a:gd name="connsiteY71" fmla="*/ 15506 h 497414"/>
                <a:gd name="connsiteX72" fmla="*/ 483592 w 2681326"/>
                <a:gd name="connsiteY72" fmla="*/ 15506 h 497414"/>
                <a:gd name="connsiteX73" fmla="*/ 491276 w 2681326"/>
                <a:gd name="connsiteY73" fmla="*/ 15506 h 497414"/>
                <a:gd name="connsiteX74" fmla="*/ 418141 w 2681326"/>
                <a:gd name="connsiteY74" fmla="*/ 481433 h 497414"/>
                <a:gd name="connsiteX75" fmla="*/ 296266 w 2681326"/>
                <a:gd name="connsiteY75" fmla="*/ 481433 h 497414"/>
                <a:gd name="connsiteX76" fmla="*/ 326343 w 2681326"/>
                <a:gd name="connsiteY76" fmla="*/ 291539 h 497414"/>
                <a:gd name="connsiteX77" fmla="*/ 326343 w 2681326"/>
                <a:gd name="connsiteY77" fmla="*/ 291493 h 497414"/>
                <a:gd name="connsiteX78" fmla="*/ 318909 w 2681326"/>
                <a:gd name="connsiteY78" fmla="*/ 291175 h 497414"/>
                <a:gd name="connsiteX79" fmla="*/ 158886 w 2681326"/>
                <a:gd name="connsiteY79" fmla="*/ 291015 h 497414"/>
                <a:gd name="connsiteX80" fmla="*/ 150679 w 2681326"/>
                <a:gd name="connsiteY80" fmla="*/ 298381 h 497414"/>
                <a:gd name="connsiteX81" fmla="*/ 122626 w 2681326"/>
                <a:gd name="connsiteY81" fmla="*/ 476568 h 497414"/>
                <a:gd name="connsiteX82" fmla="*/ 121421 w 2681326"/>
                <a:gd name="connsiteY82" fmla="*/ 481501 h 497414"/>
                <a:gd name="connsiteX83" fmla="*/ 0 w 2681326"/>
                <a:gd name="connsiteY83" fmla="*/ 481501 h 497414"/>
                <a:gd name="connsiteX84" fmla="*/ 5275 w 2681326"/>
                <a:gd name="connsiteY84" fmla="*/ 447469 h 497414"/>
                <a:gd name="connsiteX85" fmla="*/ 26212 w 2681326"/>
                <a:gd name="connsiteY85" fmla="*/ 315704 h 497414"/>
                <a:gd name="connsiteX86" fmla="*/ 48082 w 2681326"/>
                <a:gd name="connsiteY86" fmla="*/ 177620 h 497414"/>
                <a:gd name="connsiteX87" fmla="*/ 70157 w 2681326"/>
                <a:gd name="connsiteY87" fmla="*/ 38489 h 497414"/>
                <a:gd name="connsiteX88" fmla="*/ 72998 w 2681326"/>
                <a:gd name="connsiteY88" fmla="*/ 20576 h 497414"/>
                <a:gd name="connsiteX89" fmla="*/ 79182 w 2681326"/>
                <a:gd name="connsiteY89" fmla="*/ 15438 h 497414"/>
                <a:gd name="connsiteX90" fmla="*/ 2220195 w 2681326"/>
                <a:gd name="connsiteY90" fmla="*/ 15393 h 497414"/>
                <a:gd name="connsiteX91" fmla="*/ 2332045 w 2681326"/>
                <a:gd name="connsiteY91" fmla="*/ 15393 h 497414"/>
                <a:gd name="connsiteX92" fmla="*/ 2339843 w 2681326"/>
                <a:gd name="connsiteY92" fmla="*/ 20485 h 497414"/>
                <a:gd name="connsiteX93" fmla="*/ 2510414 w 2681326"/>
                <a:gd name="connsiteY93" fmla="*/ 293221 h 497414"/>
                <a:gd name="connsiteX94" fmla="*/ 2514505 w 2681326"/>
                <a:gd name="connsiteY94" fmla="*/ 299496 h 497414"/>
                <a:gd name="connsiteX95" fmla="*/ 2521235 w 2681326"/>
                <a:gd name="connsiteY95" fmla="*/ 257597 h 497414"/>
                <a:gd name="connsiteX96" fmla="*/ 2542241 w 2681326"/>
                <a:gd name="connsiteY96" fmla="*/ 125310 h 497414"/>
                <a:gd name="connsiteX97" fmla="*/ 2558586 w 2681326"/>
                <a:gd name="connsiteY97" fmla="*/ 21462 h 497414"/>
                <a:gd name="connsiteX98" fmla="*/ 2565679 w 2681326"/>
                <a:gd name="connsiteY98" fmla="*/ 15393 h 497414"/>
                <a:gd name="connsiteX99" fmla="*/ 2674846 w 2681326"/>
                <a:gd name="connsiteY99" fmla="*/ 15506 h 497414"/>
                <a:gd name="connsiteX100" fmla="*/ 2681326 w 2681326"/>
                <a:gd name="connsiteY100" fmla="*/ 15824 h 497414"/>
                <a:gd name="connsiteX101" fmla="*/ 2677529 w 2681326"/>
                <a:gd name="connsiteY101" fmla="*/ 40990 h 497414"/>
                <a:gd name="connsiteX102" fmla="*/ 2649931 w 2681326"/>
                <a:gd name="connsiteY102" fmla="*/ 214903 h 497414"/>
                <a:gd name="connsiteX103" fmla="*/ 2624650 w 2681326"/>
                <a:gd name="connsiteY103" fmla="*/ 373516 h 497414"/>
                <a:gd name="connsiteX104" fmla="*/ 2608396 w 2681326"/>
                <a:gd name="connsiteY104" fmla="*/ 476841 h 497414"/>
                <a:gd name="connsiteX105" fmla="*/ 2602667 w 2681326"/>
                <a:gd name="connsiteY105" fmla="*/ 481888 h 497414"/>
                <a:gd name="connsiteX106" fmla="*/ 2490295 w 2681326"/>
                <a:gd name="connsiteY106" fmla="*/ 481933 h 497414"/>
                <a:gd name="connsiteX107" fmla="*/ 2482565 w 2681326"/>
                <a:gd name="connsiteY107" fmla="*/ 476750 h 497414"/>
                <a:gd name="connsiteX108" fmla="*/ 2335842 w 2681326"/>
                <a:gd name="connsiteY108" fmla="*/ 240797 h 497414"/>
                <a:gd name="connsiteX109" fmla="*/ 2308675 w 2681326"/>
                <a:gd name="connsiteY109" fmla="*/ 197194 h 497414"/>
                <a:gd name="connsiteX110" fmla="*/ 2302196 w 2681326"/>
                <a:gd name="connsiteY110" fmla="*/ 237182 h 497414"/>
                <a:gd name="connsiteX111" fmla="*/ 2279234 w 2681326"/>
                <a:gd name="connsiteY111" fmla="*/ 380496 h 497414"/>
                <a:gd name="connsiteX112" fmla="*/ 2263730 w 2681326"/>
                <a:gd name="connsiteY112" fmla="*/ 476909 h 497414"/>
                <a:gd name="connsiteX113" fmla="*/ 2259070 w 2681326"/>
                <a:gd name="connsiteY113" fmla="*/ 481842 h 497414"/>
                <a:gd name="connsiteX114" fmla="*/ 2144014 w 2681326"/>
                <a:gd name="connsiteY114" fmla="*/ 481729 h 497414"/>
                <a:gd name="connsiteX115" fmla="*/ 2141241 w 2681326"/>
                <a:gd name="connsiteY115" fmla="*/ 481251 h 497414"/>
                <a:gd name="connsiteX116" fmla="*/ 2144810 w 2681326"/>
                <a:gd name="connsiteY116" fmla="*/ 457631 h 497414"/>
                <a:gd name="connsiteX117" fmla="*/ 2172477 w 2681326"/>
                <a:gd name="connsiteY117" fmla="*/ 283195 h 497414"/>
                <a:gd name="connsiteX118" fmla="*/ 2205237 w 2681326"/>
                <a:gd name="connsiteY118" fmla="*/ 77682 h 497414"/>
                <a:gd name="connsiteX119" fmla="*/ 2214080 w 2681326"/>
                <a:gd name="connsiteY119" fmla="*/ 20735 h 497414"/>
                <a:gd name="connsiteX120" fmla="*/ 2220195 w 2681326"/>
                <a:gd name="connsiteY120" fmla="*/ 15393 h 497414"/>
                <a:gd name="connsiteX121" fmla="*/ 1546413 w 2681326"/>
                <a:gd name="connsiteY121" fmla="*/ 5111 h 497414"/>
                <a:gd name="connsiteX122" fmla="*/ 1617274 w 2681326"/>
                <a:gd name="connsiteY122" fmla="*/ 24963 h 497414"/>
                <a:gd name="connsiteX123" fmla="*/ 1621071 w 2681326"/>
                <a:gd name="connsiteY123" fmla="*/ 30783 h 497414"/>
                <a:gd name="connsiteX124" fmla="*/ 1599042 w 2681326"/>
                <a:gd name="connsiteY124" fmla="*/ 168322 h 497414"/>
                <a:gd name="connsiteX125" fmla="*/ 1598224 w 2681326"/>
                <a:gd name="connsiteY125" fmla="*/ 171937 h 497414"/>
                <a:gd name="connsiteX126" fmla="*/ 1598224 w 2681326"/>
                <a:gd name="connsiteY126" fmla="*/ 171914 h 497414"/>
                <a:gd name="connsiteX127" fmla="*/ 1588539 w 2681326"/>
                <a:gd name="connsiteY127" fmla="*/ 159115 h 497414"/>
                <a:gd name="connsiteX128" fmla="*/ 1519747 w 2681326"/>
                <a:gd name="connsiteY128" fmla="*/ 122696 h 497414"/>
                <a:gd name="connsiteX129" fmla="*/ 1355860 w 2681326"/>
                <a:gd name="connsiteY129" fmla="*/ 247572 h 497414"/>
                <a:gd name="connsiteX130" fmla="*/ 1359520 w 2681326"/>
                <a:gd name="connsiteY130" fmla="*/ 311385 h 497414"/>
                <a:gd name="connsiteX131" fmla="*/ 1438815 w 2681326"/>
                <a:gd name="connsiteY131" fmla="*/ 374449 h 497414"/>
                <a:gd name="connsiteX132" fmla="*/ 1568374 w 2681326"/>
                <a:gd name="connsiteY132" fmla="*/ 331755 h 497414"/>
                <a:gd name="connsiteX133" fmla="*/ 1573467 w 2681326"/>
                <a:gd name="connsiteY133" fmla="*/ 328504 h 497414"/>
                <a:gd name="connsiteX134" fmla="*/ 1570738 w 2681326"/>
                <a:gd name="connsiteY134" fmla="*/ 347464 h 497414"/>
                <a:gd name="connsiteX135" fmla="*/ 1551779 w 2681326"/>
                <a:gd name="connsiteY135" fmla="*/ 467111 h 497414"/>
                <a:gd name="connsiteX136" fmla="*/ 1546505 w 2681326"/>
                <a:gd name="connsiteY136" fmla="*/ 473999 h 497414"/>
                <a:gd name="connsiteX137" fmla="*/ 1472802 w 2681326"/>
                <a:gd name="connsiteY137" fmla="*/ 491504 h 497414"/>
                <a:gd name="connsiteX138" fmla="*/ 1255718 w 2681326"/>
                <a:gd name="connsiteY138" fmla="*/ 400115 h 497414"/>
                <a:gd name="connsiteX139" fmla="*/ 1225483 w 2681326"/>
                <a:gd name="connsiteY139" fmla="*/ 278535 h 497414"/>
                <a:gd name="connsiteX140" fmla="*/ 1287591 w 2681326"/>
                <a:gd name="connsiteY140" fmla="*/ 117762 h 497414"/>
                <a:gd name="connsiteX141" fmla="*/ 1472961 w 2681326"/>
                <a:gd name="connsiteY141" fmla="*/ 6981 h 497414"/>
                <a:gd name="connsiteX142" fmla="*/ 1546413 w 2681326"/>
                <a:gd name="connsiteY142" fmla="*/ 5111 h 497414"/>
                <a:gd name="connsiteX143" fmla="*/ 1928432 w 2681326"/>
                <a:gd name="connsiteY143" fmla="*/ 64 h 497414"/>
                <a:gd name="connsiteX144" fmla="*/ 2061674 w 2681326"/>
                <a:gd name="connsiteY144" fmla="*/ 44082 h 497414"/>
                <a:gd name="connsiteX145" fmla="*/ 2141674 w 2681326"/>
                <a:gd name="connsiteY145" fmla="*/ 180893 h 497414"/>
                <a:gd name="connsiteX146" fmla="*/ 2126396 w 2681326"/>
                <a:gd name="connsiteY146" fmla="*/ 294221 h 497414"/>
                <a:gd name="connsiteX147" fmla="*/ 1948278 w 2681326"/>
                <a:gd name="connsiteY147" fmla="*/ 478045 h 497414"/>
                <a:gd name="connsiteX148" fmla="*/ 1895266 w 2681326"/>
                <a:gd name="connsiteY148" fmla="*/ 492708 h 497414"/>
                <a:gd name="connsiteX149" fmla="*/ 1838465 w 2681326"/>
                <a:gd name="connsiteY149" fmla="*/ 497413 h 497414"/>
                <a:gd name="connsiteX150" fmla="*/ 1775570 w 2681326"/>
                <a:gd name="connsiteY150" fmla="*/ 490040 h 497414"/>
                <a:gd name="connsiteX151" fmla="*/ 1715121 w 2681326"/>
                <a:gd name="connsiteY151" fmla="*/ 465564 h 497414"/>
                <a:gd name="connsiteX152" fmla="*/ 1624664 w 2681326"/>
                <a:gd name="connsiteY152" fmla="*/ 334869 h 497414"/>
                <a:gd name="connsiteX153" fmla="*/ 1702299 w 2681326"/>
                <a:gd name="connsiteY153" fmla="*/ 91459 h 497414"/>
                <a:gd name="connsiteX154" fmla="*/ 1880145 w 2681326"/>
                <a:gd name="connsiteY154" fmla="*/ 3070 h 497414"/>
                <a:gd name="connsiteX155" fmla="*/ 1928432 w 2681326"/>
                <a:gd name="connsiteY155" fmla="*/ 64 h 49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681326" h="497414">
                  <a:moveTo>
                    <a:pt x="1838465" y="497413"/>
                  </a:moveTo>
                  <a:lnTo>
                    <a:pt x="1838474" y="497414"/>
                  </a:lnTo>
                  <a:lnTo>
                    <a:pt x="1838452" y="497414"/>
                  </a:lnTo>
                  <a:close/>
                  <a:moveTo>
                    <a:pt x="460744" y="480819"/>
                  </a:moveTo>
                  <a:lnTo>
                    <a:pt x="460770" y="480823"/>
                  </a:lnTo>
                  <a:lnTo>
                    <a:pt x="460767" y="480842"/>
                  </a:lnTo>
                  <a:close/>
                  <a:moveTo>
                    <a:pt x="1908630" y="118444"/>
                  </a:moveTo>
                  <a:cubicBezTo>
                    <a:pt x="1859503" y="116375"/>
                    <a:pt x="1819173" y="136062"/>
                    <a:pt x="1786005" y="171163"/>
                  </a:cubicBezTo>
                  <a:cubicBezTo>
                    <a:pt x="1761270" y="197330"/>
                    <a:pt x="1747835" y="228384"/>
                    <a:pt x="1748403" y="257938"/>
                  </a:cubicBezTo>
                  <a:cubicBezTo>
                    <a:pt x="1748403" y="295562"/>
                    <a:pt x="1756746" y="323456"/>
                    <a:pt x="1778411" y="345894"/>
                  </a:cubicBezTo>
                  <a:cubicBezTo>
                    <a:pt x="1809170" y="377744"/>
                    <a:pt x="1847658" y="385383"/>
                    <a:pt x="1889170" y="375812"/>
                  </a:cubicBezTo>
                  <a:cubicBezTo>
                    <a:pt x="1945527" y="362831"/>
                    <a:pt x="1982856" y="326798"/>
                    <a:pt x="2004226" y="273828"/>
                  </a:cubicBezTo>
                  <a:cubicBezTo>
                    <a:pt x="2012387" y="253595"/>
                    <a:pt x="2016570" y="232431"/>
                    <a:pt x="2013546" y="210584"/>
                  </a:cubicBezTo>
                  <a:cubicBezTo>
                    <a:pt x="2006135" y="157137"/>
                    <a:pt x="1961191" y="120649"/>
                    <a:pt x="1908630" y="118444"/>
                  </a:cubicBezTo>
                  <a:close/>
                  <a:moveTo>
                    <a:pt x="804501" y="34375"/>
                  </a:moveTo>
                  <a:cubicBezTo>
                    <a:pt x="837214" y="184053"/>
                    <a:pt x="869633" y="332436"/>
                    <a:pt x="902210" y="481478"/>
                  </a:cubicBezTo>
                  <a:cubicBezTo>
                    <a:pt x="899777" y="481592"/>
                    <a:pt x="897891" y="481774"/>
                    <a:pt x="896026" y="481774"/>
                  </a:cubicBezTo>
                  <a:cubicBezTo>
                    <a:pt x="856606" y="481774"/>
                    <a:pt x="817209" y="481728"/>
                    <a:pt x="777788" y="481888"/>
                  </a:cubicBezTo>
                  <a:cubicBezTo>
                    <a:pt x="773492" y="481888"/>
                    <a:pt x="771605" y="480887"/>
                    <a:pt x="770673" y="476363"/>
                  </a:cubicBezTo>
                  <a:cubicBezTo>
                    <a:pt x="765899" y="453016"/>
                    <a:pt x="760579" y="429782"/>
                    <a:pt x="755805" y="406457"/>
                  </a:cubicBezTo>
                  <a:cubicBezTo>
                    <a:pt x="754873" y="401865"/>
                    <a:pt x="753123" y="400501"/>
                    <a:pt x="748484" y="400524"/>
                  </a:cubicBezTo>
                  <a:cubicBezTo>
                    <a:pt x="702835" y="400706"/>
                    <a:pt x="657186" y="400637"/>
                    <a:pt x="611514" y="400637"/>
                  </a:cubicBezTo>
                  <a:lnTo>
                    <a:pt x="604171" y="400637"/>
                  </a:lnTo>
                  <a:cubicBezTo>
                    <a:pt x="605581" y="397841"/>
                    <a:pt x="606331" y="396272"/>
                    <a:pt x="607172" y="394727"/>
                  </a:cubicBezTo>
                  <a:cubicBezTo>
                    <a:pt x="622199" y="367219"/>
                    <a:pt x="637294" y="339779"/>
                    <a:pt x="652139" y="312181"/>
                  </a:cubicBezTo>
                  <a:cubicBezTo>
                    <a:pt x="654231" y="308293"/>
                    <a:pt x="656641" y="307088"/>
                    <a:pt x="660891" y="307134"/>
                  </a:cubicBezTo>
                  <a:cubicBezTo>
                    <a:pt x="683534" y="307338"/>
                    <a:pt x="706177" y="307225"/>
                    <a:pt x="728843" y="307225"/>
                  </a:cubicBezTo>
                  <a:lnTo>
                    <a:pt x="735868" y="307225"/>
                  </a:lnTo>
                  <a:cubicBezTo>
                    <a:pt x="735436" y="303928"/>
                    <a:pt x="735185" y="301178"/>
                    <a:pt x="734708" y="298472"/>
                  </a:cubicBezTo>
                  <a:cubicBezTo>
                    <a:pt x="728934" y="265372"/>
                    <a:pt x="723068" y="232271"/>
                    <a:pt x="717408" y="199149"/>
                  </a:cubicBezTo>
                  <a:cubicBezTo>
                    <a:pt x="716976" y="196580"/>
                    <a:pt x="717339" y="193374"/>
                    <a:pt x="718567" y="191124"/>
                  </a:cubicBezTo>
                  <a:cubicBezTo>
                    <a:pt x="746075" y="140428"/>
                    <a:pt x="773765" y="89823"/>
                    <a:pt x="801431" y="39217"/>
                  </a:cubicBezTo>
                  <a:cubicBezTo>
                    <a:pt x="802090" y="38013"/>
                    <a:pt x="802909" y="36876"/>
                    <a:pt x="804501" y="34375"/>
                  </a:cubicBezTo>
                  <a:close/>
                  <a:moveTo>
                    <a:pt x="616901" y="15642"/>
                  </a:moveTo>
                  <a:cubicBezTo>
                    <a:pt x="672372" y="15778"/>
                    <a:pt x="727819" y="15756"/>
                    <a:pt x="783289" y="15778"/>
                  </a:cubicBezTo>
                  <a:cubicBezTo>
                    <a:pt x="784517" y="15778"/>
                    <a:pt x="785744" y="15938"/>
                    <a:pt x="787881" y="16074"/>
                  </a:cubicBezTo>
                  <a:cubicBezTo>
                    <a:pt x="786926" y="18188"/>
                    <a:pt x="786290" y="19916"/>
                    <a:pt x="785403" y="21507"/>
                  </a:cubicBezTo>
                  <a:cubicBezTo>
                    <a:pt x="707882" y="163411"/>
                    <a:pt x="630314" y="305315"/>
                    <a:pt x="552770" y="447218"/>
                  </a:cubicBezTo>
                  <a:cubicBezTo>
                    <a:pt x="547223" y="457380"/>
                    <a:pt x="541790" y="467611"/>
                    <a:pt x="535993" y="477613"/>
                  </a:cubicBezTo>
                  <a:cubicBezTo>
                    <a:pt x="534969" y="479387"/>
                    <a:pt x="532355" y="481296"/>
                    <a:pt x="530446" y="481319"/>
                  </a:cubicBezTo>
                  <a:cubicBezTo>
                    <a:pt x="508507" y="481569"/>
                    <a:pt x="486570" y="481478"/>
                    <a:pt x="464631" y="481455"/>
                  </a:cubicBezTo>
                  <a:lnTo>
                    <a:pt x="460770" y="480823"/>
                  </a:lnTo>
                  <a:lnTo>
                    <a:pt x="464518" y="456039"/>
                  </a:lnTo>
                  <a:cubicBezTo>
                    <a:pt x="472634" y="405070"/>
                    <a:pt x="480750" y="354101"/>
                    <a:pt x="488980" y="303155"/>
                  </a:cubicBezTo>
                  <a:cubicBezTo>
                    <a:pt x="489616" y="299154"/>
                    <a:pt x="490730" y="295130"/>
                    <a:pt x="492321" y="291424"/>
                  </a:cubicBezTo>
                  <a:cubicBezTo>
                    <a:pt x="531332" y="201217"/>
                    <a:pt x="570479" y="111055"/>
                    <a:pt x="609468" y="20825"/>
                  </a:cubicBezTo>
                  <a:cubicBezTo>
                    <a:pt x="611014" y="17256"/>
                    <a:pt x="612787" y="15642"/>
                    <a:pt x="616901" y="15642"/>
                  </a:cubicBezTo>
                  <a:close/>
                  <a:moveTo>
                    <a:pt x="1008740" y="15506"/>
                  </a:moveTo>
                  <a:cubicBezTo>
                    <a:pt x="1044591" y="15506"/>
                    <a:pt x="1080442" y="15506"/>
                    <a:pt x="1116293" y="15506"/>
                  </a:cubicBezTo>
                  <a:lnTo>
                    <a:pt x="1123408" y="15506"/>
                  </a:lnTo>
                  <a:lnTo>
                    <a:pt x="1123454" y="15506"/>
                  </a:lnTo>
                  <a:cubicBezTo>
                    <a:pt x="1104199" y="136972"/>
                    <a:pt x="1085080" y="257552"/>
                    <a:pt x="1065847" y="378791"/>
                  </a:cubicBezTo>
                  <a:lnTo>
                    <a:pt x="1211047" y="378791"/>
                  </a:lnTo>
                  <a:cubicBezTo>
                    <a:pt x="1209661" y="387998"/>
                    <a:pt x="1208433" y="396546"/>
                    <a:pt x="1207069" y="405071"/>
                  </a:cubicBezTo>
                  <a:cubicBezTo>
                    <a:pt x="1203249" y="429146"/>
                    <a:pt x="1199271" y="453175"/>
                    <a:pt x="1195611" y="477273"/>
                  </a:cubicBezTo>
                  <a:cubicBezTo>
                    <a:pt x="1195042" y="481001"/>
                    <a:pt x="1193565" y="481865"/>
                    <a:pt x="1190109" y="481865"/>
                  </a:cubicBezTo>
                  <a:cubicBezTo>
                    <a:pt x="1104130" y="481797"/>
                    <a:pt x="1018152" y="481819"/>
                    <a:pt x="932196" y="481797"/>
                  </a:cubicBezTo>
                  <a:cubicBezTo>
                    <a:pt x="930968" y="481797"/>
                    <a:pt x="929763" y="481615"/>
                    <a:pt x="927740" y="481456"/>
                  </a:cubicBezTo>
                  <a:cubicBezTo>
                    <a:pt x="929240" y="471612"/>
                    <a:pt x="930672" y="462019"/>
                    <a:pt x="932173" y="452470"/>
                  </a:cubicBezTo>
                  <a:cubicBezTo>
                    <a:pt x="939539" y="405912"/>
                    <a:pt x="946927" y="359376"/>
                    <a:pt x="954315" y="312817"/>
                  </a:cubicBezTo>
                  <a:cubicBezTo>
                    <a:pt x="961999" y="264509"/>
                    <a:pt x="969729" y="216222"/>
                    <a:pt x="977390" y="167913"/>
                  </a:cubicBezTo>
                  <a:cubicBezTo>
                    <a:pt x="985051" y="119604"/>
                    <a:pt x="992690" y="71295"/>
                    <a:pt x="1000283" y="22963"/>
                  </a:cubicBezTo>
                  <a:cubicBezTo>
                    <a:pt x="1001443" y="15529"/>
                    <a:pt x="1001329" y="15506"/>
                    <a:pt x="1008740" y="15506"/>
                  </a:cubicBezTo>
                  <a:close/>
                  <a:moveTo>
                    <a:pt x="79182" y="15438"/>
                  </a:moveTo>
                  <a:cubicBezTo>
                    <a:pt x="104871" y="15574"/>
                    <a:pt x="130560" y="15506"/>
                    <a:pt x="156249" y="15506"/>
                  </a:cubicBezTo>
                  <a:cubicBezTo>
                    <a:pt x="169048" y="15506"/>
                    <a:pt x="181870" y="15506"/>
                    <a:pt x="195715" y="15506"/>
                  </a:cubicBezTo>
                  <a:cubicBezTo>
                    <a:pt x="186212" y="75568"/>
                    <a:pt x="176823" y="134926"/>
                    <a:pt x="167275" y="195193"/>
                  </a:cubicBezTo>
                  <a:lnTo>
                    <a:pt x="174595" y="195193"/>
                  </a:lnTo>
                  <a:cubicBezTo>
                    <a:pt x="228110" y="195193"/>
                    <a:pt x="281626" y="195102"/>
                    <a:pt x="335140" y="195329"/>
                  </a:cubicBezTo>
                  <a:cubicBezTo>
                    <a:pt x="340324" y="195329"/>
                    <a:pt x="342097" y="193852"/>
                    <a:pt x="342870" y="188782"/>
                  </a:cubicBezTo>
                  <a:cubicBezTo>
                    <a:pt x="351395" y="133767"/>
                    <a:pt x="360147" y="78774"/>
                    <a:pt x="368787" y="23781"/>
                  </a:cubicBezTo>
                  <a:cubicBezTo>
                    <a:pt x="370082" y="15528"/>
                    <a:pt x="369969" y="15528"/>
                    <a:pt x="378153" y="15506"/>
                  </a:cubicBezTo>
                  <a:cubicBezTo>
                    <a:pt x="413299" y="15506"/>
                    <a:pt x="448445" y="15506"/>
                    <a:pt x="483592" y="15506"/>
                  </a:cubicBezTo>
                  <a:cubicBezTo>
                    <a:pt x="485865" y="15506"/>
                    <a:pt x="488138" y="15506"/>
                    <a:pt x="491276" y="15506"/>
                  </a:cubicBezTo>
                  <a:cubicBezTo>
                    <a:pt x="466837" y="171255"/>
                    <a:pt x="442512" y="326162"/>
                    <a:pt x="418141" y="481433"/>
                  </a:cubicBezTo>
                  <a:lnTo>
                    <a:pt x="296266" y="481433"/>
                  </a:lnTo>
                  <a:cubicBezTo>
                    <a:pt x="306269" y="418233"/>
                    <a:pt x="316249" y="355284"/>
                    <a:pt x="326343" y="291539"/>
                  </a:cubicBezTo>
                  <a:lnTo>
                    <a:pt x="326343" y="291493"/>
                  </a:lnTo>
                  <a:cubicBezTo>
                    <a:pt x="323092" y="291334"/>
                    <a:pt x="321000" y="291175"/>
                    <a:pt x="318909" y="291175"/>
                  </a:cubicBezTo>
                  <a:cubicBezTo>
                    <a:pt x="265575" y="291175"/>
                    <a:pt x="212242" y="291266"/>
                    <a:pt x="158886" y="291015"/>
                  </a:cubicBezTo>
                  <a:cubicBezTo>
                    <a:pt x="152998" y="290993"/>
                    <a:pt x="151497" y="293153"/>
                    <a:pt x="150679" y="298381"/>
                  </a:cubicBezTo>
                  <a:cubicBezTo>
                    <a:pt x="141450" y="357784"/>
                    <a:pt x="132037" y="417188"/>
                    <a:pt x="122626" y="476568"/>
                  </a:cubicBezTo>
                  <a:cubicBezTo>
                    <a:pt x="122376" y="478137"/>
                    <a:pt x="121875" y="479660"/>
                    <a:pt x="121421" y="481501"/>
                  </a:cubicBezTo>
                  <a:lnTo>
                    <a:pt x="0" y="481501"/>
                  </a:lnTo>
                  <a:cubicBezTo>
                    <a:pt x="1796" y="469884"/>
                    <a:pt x="3478" y="458677"/>
                    <a:pt x="5275" y="447469"/>
                  </a:cubicBezTo>
                  <a:cubicBezTo>
                    <a:pt x="12253" y="403547"/>
                    <a:pt x="19256" y="359626"/>
                    <a:pt x="26212" y="315704"/>
                  </a:cubicBezTo>
                  <a:cubicBezTo>
                    <a:pt x="33510" y="269669"/>
                    <a:pt x="40785" y="223633"/>
                    <a:pt x="48082" y="177620"/>
                  </a:cubicBezTo>
                  <a:cubicBezTo>
                    <a:pt x="55425" y="131243"/>
                    <a:pt x="62791" y="84866"/>
                    <a:pt x="70157" y="38489"/>
                  </a:cubicBezTo>
                  <a:cubicBezTo>
                    <a:pt x="71111" y="32511"/>
                    <a:pt x="72475" y="26577"/>
                    <a:pt x="72998" y="20576"/>
                  </a:cubicBezTo>
                  <a:cubicBezTo>
                    <a:pt x="73362" y="16256"/>
                    <a:pt x="75317" y="15415"/>
                    <a:pt x="79182" y="15438"/>
                  </a:cubicBezTo>
                  <a:close/>
                  <a:moveTo>
                    <a:pt x="2220195" y="15393"/>
                  </a:moveTo>
                  <a:cubicBezTo>
                    <a:pt x="2257479" y="15551"/>
                    <a:pt x="2294762" y="15551"/>
                    <a:pt x="2332045" y="15393"/>
                  </a:cubicBezTo>
                  <a:cubicBezTo>
                    <a:pt x="2336251" y="15393"/>
                    <a:pt x="2337979" y="17506"/>
                    <a:pt x="2339843" y="20485"/>
                  </a:cubicBezTo>
                  <a:cubicBezTo>
                    <a:pt x="2396677" y="111419"/>
                    <a:pt x="2453557" y="202309"/>
                    <a:pt x="2510414" y="293221"/>
                  </a:cubicBezTo>
                  <a:cubicBezTo>
                    <a:pt x="2511528" y="294994"/>
                    <a:pt x="2512687" y="296722"/>
                    <a:pt x="2514505" y="299496"/>
                  </a:cubicBezTo>
                  <a:cubicBezTo>
                    <a:pt x="2516870" y="284787"/>
                    <a:pt x="2519075" y="271192"/>
                    <a:pt x="2521235" y="257597"/>
                  </a:cubicBezTo>
                  <a:cubicBezTo>
                    <a:pt x="2528237" y="213516"/>
                    <a:pt x="2535239" y="169413"/>
                    <a:pt x="2542241" y="125310"/>
                  </a:cubicBezTo>
                  <a:cubicBezTo>
                    <a:pt x="2547742" y="90709"/>
                    <a:pt x="2553335" y="56108"/>
                    <a:pt x="2558586" y="21462"/>
                  </a:cubicBezTo>
                  <a:cubicBezTo>
                    <a:pt x="2559314" y="16711"/>
                    <a:pt x="2560996" y="15370"/>
                    <a:pt x="2565679" y="15393"/>
                  </a:cubicBezTo>
                  <a:cubicBezTo>
                    <a:pt x="2602076" y="15574"/>
                    <a:pt x="2638450" y="15483"/>
                    <a:pt x="2674846" y="15506"/>
                  </a:cubicBezTo>
                  <a:cubicBezTo>
                    <a:pt x="2676756" y="15506"/>
                    <a:pt x="2678666" y="15688"/>
                    <a:pt x="2681326" y="15824"/>
                  </a:cubicBezTo>
                  <a:cubicBezTo>
                    <a:pt x="2680007" y="24577"/>
                    <a:pt x="2678825" y="32783"/>
                    <a:pt x="2677529" y="40990"/>
                  </a:cubicBezTo>
                  <a:cubicBezTo>
                    <a:pt x="2668344" y="98961"/>
                    <a:pt x="2659160" y="156932"/>
                    <a:pt x="2649931" y="214903"/>
                  </a:cubicBezTo>
                  <a:cubicBezTo>
                    <a:pt x="2641519" y="267782"/>
                    <a:pt x="2633062" y="320638"/>
                    <a:pt x="2624650" y="373516"/>
                  </a:cubicBezTo>
                  <a:cubicBezTo>
                    <a:pt x="2619172" y="407958"/>
                    <a:pt x="2613693" y="442376"/>
                    <a:pt x="2608396" y="476841"/>
                  </a:cubicBezTo>
                  <a:cubicBezTo>
                    <a:pt x="2607828" y="480570"/>
                    <a:pt x="2606554" y="481888"/>
                    <a:pt x="2602667" y="481888"/>
                  </a:cubicBezTo>
                  <a:cubicBezTo>
                    <a:pt x="2565202" y="481751"/>
                    <a:pt x="2527759" y="481729"/>
                    <a:pt x="2490295" y="481933"/>
                  </a:cubicBezTo>
                  <a:cubicBezTo>
                    <a:pt x="2485998" y="481956"/>
                    <a:pt x="2484384" y="479705"/>
                    <a:pt x="2482565" y="476750"/>
                  </a:cubicBezTo>
                  <a:cubicBezTo>
                    <a:pt x="2433665" y="398091"/>
                    <a:pt x="2384764" y="319455"/>
                    <a:pt x="2335842" y="240797"/>
                  </a:cubicBezTo>
                  <a:cubicBezTo>
                    <a:pt x="2327112" y="226747"/>
                    <a:pt x="2318360" y="212721"/>
                    <a:pt x="2308675" y="197194"/>
                  </a:cubicBezTo>
                  <a:cubicBezTo>
                    <a:pt x="2306333" y="211607"/>
                    <a:pt x="2304241" y="224383"/>
                    <a:pt x="2302196" y="237182"/>
                  </a:cubicBezTo>
                  <a:cubicBezTo>
                    <a:pt x="2294534" y="284946"/>
                    <a:pt x="2286896" y="332732"/>
                    <a:pt x="2279234" y="380496"/>
                  </a:cubicBezTo>
                  <a:cubicBezTo>
                    <a:pt x="2274074" y="412641"/>
                    <a:pt x="2268845" y="444764"/>
                    <a:pt x="2263730" y="476909"/>
                  </a:cubicBezTo>
                  <a:cubicBezTo>
                    <a:pt x="2263276" y="479842"/>
                    <a:pt x="2262844" y="481865"/>
                    <a:pt x="2259070" y="481842"/>
                  </a:cubicBezTo>
                  <a:cubicBezTo>
                    <a:pt x="2220718" y="481729"/>
                    <a:pt x="2182366" y="481751"/>
                    <a:pt x="2144014" y="481729"/>
                  </a:cubicBezTo>
                  <a:cubicBezTo>
                    <a:pt x="2143333" y="481729"/>
                    <a:pt x="2142651" y="481501"/>
                    <a:pt x="2141241" y="481251"/>
                  </a:cubicBezTo>
                  <a:cubicBezTo>
                    <a:pt x="2142446" y="473272"/>
                    <a:pt x="2143560" y="465429"/>
                    <a:pt x="2144810" y="457631"/>
                  </a:cubicBezTo>
                  <a:cubicBezTo>
                    <a:pt x="2154018" y="399478"/>
                    <a:pt x="2163247" y="341325"/>
                    <a:pt x="2172477" y="283195"/>
                  </a:cubicBezTo>
                  <a:cubicBezTo>
                    <a:pt x="2183367" y="214698"/>
                    <a:pt x="2194324" y="146179"/>
                    <a:pt x="2205237" y="77682"/>
                  </a:cubicBezTo>
                  <a:cubicBezTo>
                    <a:pt x="2208260" y="58723"/>
                    <a:pt x="2211261" y="39740"/>
                    <a:pt x="2214080" y="20735"/>
                  </a:cubicBezTo>
                  <a:cubicBezTo>
                    <a:pt x="2214648" y="16870"/>
                    <a:pt x="2216058" y="15370"/>
                    <a:pt x="2220195" y="15393"/>
                  </a:cubicBezTo>
                  <a:close/>
                  <a:moveTo>
                    <a:pt x="1546413" y="5111"/>
                  </a:moveTo>
                  <a:cubicBezTo>
                    <a:pt x="1570466" y="8248"/>
                    <a:pt x="1594086" y="15006"/>
                    <a:pt x="1617274" y="24963"/>
                  </a:cubicBezTo>
                  <a:cubicBezTo>
                    <a:pt x="1619979" y="26122"/>
                    <a:pt x="1621640" y="27214"/>
                    <a:pt x="1621071" y="30783"/>
                  </a:cubicBezTo>
                  <a:cubicBezTo>
                    <a:pt x="1613637" y="76614"/>
                    <a:pt x="1606362" y="122468"/>
                    <a:pt x="1599042" y="168322"/>
                  </a:cubicBezTo>
                  <a:cubicBezTo>
                    <a:pt x="1598906" y="169163"/>
                    <a:pt x="1598678" y="169982"/>
                    <a:pt x="1598224" y="171937"/>
                  </a:cubicBezTo>
                  <a:lnTo>
                    <a:pt x="1598224" y="171914"/>
                  </a:lnTo>
                  <a:cubicBezTo>
                    <a:pt x="1594541" y="167004"/>
                    <a:pt x="1591745" y="162889"/>
                    <a:pt x="1588539" y="159115"/>
                  </a:cubicBezTo>
                  <a:cubicBezTo>
                    <a:pt x="1570466" y="137859"/>
                    <a:pt x="1546982" y="126424"/>
                    <a:pt x="1519747" y="122696"/>
                  </a:cubicBezTo>
                  <a:cubicBezTo>
                    <a:pt x="1435155" y="111124"/>
                    <a:pt x="1368500" y="172914"/>
                    <a:pt x="1355860" y="247572"/>
                  </a:cubicBezTo>
                  <a:cubicBezTo>
                    <a:pt x="1352222" y="269123"/>
                    <a:pt x="1352109" y="290583"/>
                    <a:pt x="1359520" y="311385"/>
                  </a:cubicBezTo>
                  <a:cubicBezTo>
                    <a:pt x="1372819" y="348668"/>
                    <a:pt x="1400600" y="368697"/>
                    <a:pt x="1438815" y="374449"/>
                  </a:cubicBezTo>
                  <a:cubicBezTo>
                    <a:pt x="1488943" y="381974"/>
                    <a:pt x="1531250" y="364355"/>
                    <a:pt x="1568374" y="331755"/>
                  </a:cubicBezTo>
                  <a:cubicBezTo>
                    <a:pt x="1569693" y="330595"/>
                    <a:pt x="1570966" y="329390"/>
                    <a:pt x="1573467" y="328504"/>
                  </a:cubicBezTo>
                  <a:cubicBezTo>
                    <a:pt x="1572557" y="334823"/>
                    <a:pt x="1571739" y="341166"/>
                    <a:pt x="1570738" y="347464"/>
                  </a:cubicBezTo>
                  <a:cubicBezTo>
                    <a:pt x="1564418" y="387339"/>
                    <a:pt x="1558053" y="427213"/>
                    <a:pt x="1551779" y="467111"/>
                  </a:cubicBezTo>
                  <a:cubicBezTo>
                    <a:pt x="1551256" y="470475"/>
                    <a:pt x="1550438" y="473044"/>
                    <a:pt x="1546505" y="473999"/>
                  </a:cubicBezTo>
                  <a:cubicBezTo>
                    <a:pt x="1521929" y="479887"/>
                    <a:pt x="1497695" y="488480"/>
                    <a:pt x="1472802" y="491504"/>
                  </a:cubicBezTo>
                  <a:cubicBezTo>
                    <a:pt x="1383459" y="502348"/>
                    <a:pt x="1308960" y="474840"/>
                    <a:pt x="1255718" y="400115"/>
                  </a:cubicBezTo>
                  <a:cubicBezTo>
                    <a:pt x="1230006" y="364013"/>
                    <a:pt x="1222936" y="322115"/>
                    <a:pt x="1225483" y="278535"/>
                  </a:cubicBezTo>
                  <a:cubicBezTo>
                    <a:pt x="1229006" y="218382"/>
                    <a:pt x="1249921" y="164639"/>
                    <a:pt x="1287591" y="117762"/>
                  </a:cubicBezTo>
                  <a:cubicBezTo>
                    <a:pt x="1335536" y="58063"/>
                    <a:pt x="1397395" y="20712"/>
                    <a:pt x="1472961" y="6981"/>
                  </a:cubicBezTo>
                  <a:cubicBezTo>
                    <a:pt x="1497877" y="2457"/>
                    <a:pt x="1522361" y="1974"/>
                    <a:pt x="1546413" y="5111"/>
                  </a:cubicBezTo>
                  <a:close/>
                  <a:moveTo>
                    <a:pt x="1928432" y="64"/>
                  </a:moveTo>
                  <a:cubicBezTo>
                    <a:pt x="1975915" y="1098"/>
                    <a:pt x="2020821" y="14636"/>
                    <a:pt x="2061674" y="44082"/>
                  </a:cubicBezTo>
                  <a:cubicBezTo>
                    <a:pt x="2108346" y="77705"/>
                    <a:pt x="2135263" y="123514"/>
                    <a:pt x="2141674" y="180893"/>
                  </a:cubicBezTo>
                  <a:cubicBezTo>
                    <a:pt x="2146039" y="219927"/>
                    <a:pt x="2139491" y="257688"/>
                    <a:pt x="2126396" y="294221"/>
                  </a:cubicBezTo>
                  <a:cubicBezTo>
                    <a:pt x="2094910" y="382223"/>
                    <a:pt x="2035666" y="443967"/>
                    <a:pt x="1948278" y="478045"/>
                  </a:cubicBezTo>
                  <a:cubicBezTo>
                    <a:pt x="1931080" y="484752"/>
                    <a:pt x="1913490" y="489560"/>
                    <a:pt x="1895266" y="492708"/>
                  </a:cubicBezTo>
                  <a:lnTo>
                    <a:pt x="1838465" y="497413"/>
                  </a:lnTo>
                  <a:lnTo>
                    <a:pt x="1775570" y="490040"/>
                  </a:lnTo>
                  <a:cubicBezTo>
                    <a:pt x="1754820" y="485019"/>
                    <a:pt x="1734479" y="477147"/>
                    <a:pt x="1715121" y="465564"/>
                  </a:cubicBezTo>
                  <a:cubicBezTo>
                    <a:pt x="1665266" y="435715"/>
                    <a:pt x="1634666" y="391589"/>
                    <a:pt x="1624664" y="334869"/>
                  </a:cubicBezTo>
                  <a:cubicBezTo>
                    <a:pt x="1608045" y="240683"/>
                    <a:pt x="1634439" y="158932"/>
                    <a:pt x="1702299" y="91459"/>
                  </a:cubicBezTo>
                  <a:cubicBezTo>
                    <a:pt x="1751563" y="42491"/>
                    <a:pt x="1811307" y="12777"/>
                    <a:pt x="1880145" y="3070"/>
                  </a:cubicBezTo>
                  <a:cubicBezTo>
                    <a:pt x="1896491" y="763"/>
                    <a:pt x="1912605" y="-281"/>
                    <a:pt x="1928432" y="64"/>
                  </a:cubicBezTo>
                  <a:close/>
                </a:path>
              </a:pathLst>
            </a:custGeom>
            <a:grpFill/>
            <a:ln w="4480" cap="flat">
              <a:noFill/>
              <a:prstDash val="solid"/>
              <a:miter/>
            </a:ln>
          </p:spPr>
          <p:txBody>
            <a:bodyPr rtlCol="0" anchor="ctr"/>
            <a:lstStyle/>
            <a:p>
              <a:endParaRPr lang="ja-JP" altLang="en-US"/>
            </a:p>
          </p:txBody>
        </p:sp>
        <p:sp>
          <p:nvSpPr>
            <p:cNvPr id="117" name="テキスト ボックス 116">
              <a:extLst>
                <a:ext uri="{FF2B5EF4-FFF2-40B4-BE49-F238E27FC236}">
                  <a16:creationId xmlns:a16="http://schemas.microsoft.com/office/drawing/2014/main" id="{5C0A2A21-A02A-94E0-CF22-6D745C4CEE62}"/>
                </a:ext>
              </a:extLst>
            </p:cNvPr>
            <p:cNvSpPr txBox="1"/>
            <p:nvPr/>
          </p:nvSpPr>
          <p:spPr>
            <a:xfrm>
              <a:off x="3273728" y="1006006"/>
              <a:ext cx="1040173" cy="475635"/>
            </a:xfrm>
            <a:custGeom>
              <a:avLst/>
              <a:gdLst/>
              <a:ahLst/>
              <a:cxnLst/>
              <a:rect l="l" t="t" r="r" b="b"/>
              <a:pathLst>
                <a:path w="2125814" h="972061">
                  <a:moveTo>
                    <a:pt x="608208" y="888785"/>
                  </a:moveTo>
                  <a:lnTo>
                    <a:pt x="688927" y="888785"/>
                  </a:lnTo>
                  <a:lnTo>
                    <a:pt x="672280" y="965960"/>
                  </a:lnTo>
                  <a:lnTo>
                    <a:pt x="591559" y="965960"/>
                  </a:lnTo>
                  <a:close/>
                  <a:moveTo>
                    <a:pt x="900129" y="668618"/>
                  </a:moveTo>
                  <a:cubicBezTo>
                    <a:pt x="890417" y="668186"/>
                    <a:pt x="880421" y="670942"/>
                    <a:pt x="870141" y="676886"/>
                  </a:cubicBezTo>
                  <a:cubicBezTo>
                    <a:pt x="859861" y="682829"/>
                    <a:pt x="849992" y="694549"/>
                    <a:pt x="840532" y="712043"/>
                  </a:cubicBezTo>
                  <a:cubicBezTo>
                    <a:pt x="834257" y="724293"/>
                    <a:pt x="828738" y="738619"/>
                    <a:pt x="823978" y="755020"/>
                  </a:cubicBezTo>
                  <a:cubicBezTo>
                    <a:pt x="819217" y="771422"/>
                    <a:pt x="815495" y="788104"/>
                    <a:pt x="812810" y="805067"/>
                  </a:cubicBezTo>
                  <a:cubicBezTo>
                    <a:pt x="810126" y="822030"/>
                    <a:pt x="808761" y="837478"/>
                    <a:pt x="808714" y="851411"/>
                  </a:cubicBezTo>
                  <a:cubicBezTo>
                    <a:pt x="808388" y="854725"/>
                    <a:pt x="808788" y="861100"/>
                    <a:pt x="809914" y="870536"/>
                  </a:cubicBezTo>
                  <a:cubicBezTo>
                    <a:pt x="811040" y="879973"/>
                    <a:pt x="814849" y="889251"/>
                    <a:pt x="821340" y="898372"/>
                  </a:cubicBezTo>
                  <a:cubicBezTo>
                    <a:pt x="827453" y="906136"/>
                    <a:pt x="833914" y="910933"/>
                    <a:pt x="840722" y="912763"/>
                  </a:cubicBezTo>
                  <a:cubicBezTo>
                    <a:pt x="847529" y="914594"/>
                    <a:pt x="852854" y="915351"/>
                    <a:pt x="856694" y="915035"/>
                  </a:cubicBezTo>
                  <a:cubicBezTo>
                    <a:pt x="861450" y="915330"/>
                    <a:pt x="867595" y="914362"/>
                    <a:pt x="875129" y="912132"/>
                  </a:cubicBezTo>
                  <a:cubicBezTo>
                    <a:pt x="882662" y="909902"/>
                    <a:pt x="890323" y="904642"/>
                    <a:pt x="898109" y="896352"/>
                  </a:cubicBezTo>
                  <a:cubicBezTo>
                    <a:pt x="908400" y="884302"/>
                    <a:pt x="917111" y="868118"/>
                    <a:pt x="924241" y="847801"/>
                  </a:cubicBezTo>
                  <a:cubicBezTo>
                    <a:pt x="931371" y="827485"/>
                    <a:pt x="936789" y="806663"/>
                    <a:pt x="940496" y="785337"/>
                  </a:cubicBezTo>
                  <a:cubicBezTo>
                    <a:pt x="944203" y="764010"/>
                    <a:pt x="946068" y="745807"/>
                    <a:pt x="946089" y="730726"/>
                  </a:cubicBezTo>
                  <a:cubicBezTo>
                    <a:pt x="945658" y="707183"/>
                    <a:pt x="940965" y="690898"/>
                    <a:pt x="932011" y="681872"/>
                  </a:cubicBezTo>
                  <a:cubicBezTo>
                    <a:pt x="923056" y="672846"/>
                    <a:pt x="912429" y="668428"/>
                    <a:pt x="900129" y="668618"/>
                  </a:cubicBezTo>
                  <a:close/>
                  <a:moveTo>
                    <a:pt x="1102985" y="618198"/>
                  </a:moveTo>
                  <a:lnTo>
                    <a:pt x="1309957" y="618198"/>
                  </a:lnTo>
                  <a:lnTo>
                    <a:pt x="1297842" y="678714"/>
                  </a:lnTo>
                  <a:lnTo>
                    <a:pt x="1148441" y="678714"/>
                  </a:lnTo>
                  <a:lnTo>
                    <a:pt x="1125713" y="749934"/>
                  </a:lnTo>
                  <a:cubicBezTo>
                    <a:pt x="1131142" y="745606"/>
                    <a:pt x="1138971" y="741404"/>
                    <a:pt x="1149199" y="737329"/>
                  </a:cubicBezTo>
                  <a:cubicBezTo>
                    <a:pt x="1159426" y="733253"/>
                    <a:pt x="1172811" y="731068"/>
                    <a:pt x="1189352" y="730774"/>
                  </a:cubicBezTo>
                  <a:cubicBezTo>
                    <a:pt x="1220382" y="731193"/>
                    <a:pt x="1245256" y="740566"/>
                    <a:pt x="1263975" y="758895"/>
                  </a:cubicBezTo>
                  <a:cubicBezTo>
                    <a:pt x="1282694" y="777223"/>
                    <a:pt x="1292300" y="801997"/>
                    <a:pt x="1292793" y="833215"/>
                  </a:cubicBezTo>
                  <a:cubicBezTo>
                    <a:pt x="1292279" y="864527"/>
                    <a:pt x="1282842" y="892422"/>
                    <a:pt x="1264480" y="916898"/>
                  </a:cubicBezTo>
                  <a:cubicBezTo>
                    <a:pt x="1246118" y="941374"/>
                    <a:pt x="1221917" y="957899"/>
                    <a:pt x="1191877" y="966471"/>
                  </a:cubicBezTo>
                  <a:cubicBezTo>
                    <a:pt x="1187595" y="967805"/>
                    <a:pt x="1181639" y="969044"/>
                    <a:pt x="1174010" y="970190"/>
                  </a:cubicBezTo>
                  <a:cubicBezTo>
                    <a:pt x="1166382" y="971335"/>
                    <a:pt x="1157017" y="971944"/>
                    <a:pt x="1145916" y="972018"/>
                  </a:cubicBezTo>
                  <a:cubicBezTo>
                    <a:pt x="1113727" y="971535"/>
                    <a:pt x="1088653" y="965832"/>
                    <a:pt x="1070693" y="954906"/>
                  </a:cubicBezTo>
                  <a:cubicBezTo>
                    <a:pt x="1052734" y="943981"/>
                    <a:pt x="1040187" y="930726"/>
                    <a:pt x="1033052" y="915143"/>
                  </a:cubicBezTo>
                  <a:cubicBezTo>
                    <a:pt x="1025917" y="899560"/>
                    <a:pt x="1022491" y="884540"/>
                    <a:pt x="1022775" y="870085"/>
                  </a:cubicBezTo>
                  <a:lnTo>
                    <a:pt x="1022775" y="863014"/>
                  </a:lnTo>
                  <a:lnTo>
                    <a:pt x="1091873" y="863519"/>
                  </a:lnTo>
                  <a:cubicBezTo>
                    <a:pt x="1091831" y="870095"/>
                    <a:pt x="1092799" y="876261"/>
                    <a:pt x="1094777" y="882017"/>
                  </a:cubicBezTo>
                  <a:cubicBezTo>
                    <a:pt x="1096755" y="887773"/>
                    <a:pt x="1099996" y="893055"/>
                    <a:pt x="1104500" y="897863"/>
                  </a:cubicBezTo>
                  <a:cubicBezTo>
                    <a:pt x="1107846" y="902335"/>
                    <a:pt x="1112897" y="906270"/>
                    <a:pt x="1119652" y="909669"/>
                  </a:cubicBezTo>
                  <a:cubicBezTo>
                    <a:pt x="1126407" y="913068"/>
                    <a:pt x="1136004" y="914857"/>
                    <a:pt x="1148441" y="915035"/>
                  </a:cubicBezTo>
                  <a:cubicBezTo>
                    <a:pt x="1155923" y="914962"/>
                    <a:pt x="1162046" y="914351"/>
                    <a:pt x="1166813" y="913205"/>
                  </a:cubicBezTo>
                  <a:cubicBezTo>
                    <a:pt x="1171580" y="912058"/>
                    <a:pt x="1175557" y="910816"/>
                    <a:pt x="1178745" y="909480"/>
                  </a:cubicBezTo>
                  <a:cubicBezTo>
                    <a:pt x="1192445" y="903282"/>
                    <a:pt x="1202926" y="893833"/>
                    <a:pt x="1210186" y="881133"/>
                  </a:cubicBezTo>
                  <a:cubicBezTo>
                    <a:pt x="1217446" y="868433"/>
                    <a:pt x="1221108" y="854817"/>
                    <a:pt x="1221171" y="840286"/>
                  </a:cubicBezTo>
                  <a:cubicBezTo>
                    <a:pt x="1221445" y="836466"/>
                    <a:pt x="1220771" y="830721"/>
                    <a:pt x="1219151" y="823051"/>
                  </a:cubicBezTo>
                  <a:cubicBezTo>
                    <a:pt x="1217531" y="815380"/>
                    <a:pt x="1213322" y="807488"/>
                    <a:pt x="1206524" y="799376"/>
                  </a:cubicBezTo>
                  <a:cubicBezTo>
                    <a:pt x="1203136" y="795125"/>
                    <a:pt x="1198043" y="791253"/>
                    <a:pt x="1191246" y="787759"/>
                  </a:cubicBezTo>
                  <a:cubicBezTo>
                    <a:pt x="1184448" y="784266"/>
                    <a:pt x="1175063" y="782414"/>
                    <a:pt x="1163088" y="782203"/>
                  </a:cubicBezTo>
                  <a:cubicBezTo>
                    <a:pt x="1158542" y="781825"/>
                    <a:pt x="1151219" y="782835"/>
                    <a:pt x="1141117" y="785234"/>
                  </a:cubicBezTo>
                  <a:cubicBezTo>
                    <a:pt x="1131016" y="787633"/>
                    <a:pt x="1121167" y="793694"/>
                    <a:pt x="1111571" y="803416"/>
                  </a:cubicBezTo>
                  <a:cubicBezTo>
                    <a:pt x="1110550" y="804458"/>
                    <a:pt x="1109561" y="805658"/>
                    <a:pt x="1108603" y="807015"/>
                  </a:cubicBezTo>
                  <a:cubicBezTo>
                    <a:pt x="1107646" y="808372"/>
                    <a:pt x="1106783" y="809698"/>
                    <a:pt x="1106015" y="810992"/>
                  </a:cubicBezTo>
                  <a:lnTo>
                    <a:pt x="1042950" y="809982"/>
                  </a:lnTo>
                  <a:close/>
                  <a:moveTo>
                    <a:pt x="388610" y="618198"/>
                  </a:moveTo>
                  <a:lnTo>
                    <a:pt x="595582" y="618198"/>
                  </a:lnTo>
                  <a:lnTo>
                    <a:pt x="583467" y="678714"/>
                  </a:lnTo>
                  <a:lnTo>
                    <a:pt x="434066" y="678714"/>
                  </a:lnTo>
                  <a:lnTo>
                    <a:pt x="411338" y="749934"/>
                  </a:lnTo>
                  <a:cubicBezTo>
                    <a:pt x="416767" y="745606"/>
                    <a:pt x="424596" y="741404"/>
                    <a:pt x="434824" y="737329"/>
                  </a:cubicBezTo>
                  <a:cubicBezTo>
                    <a:pt x="445051" y="733253"/>
                    <a:pt x="458436" y="731068"/>
                    <a:pt x="474977" y="730774"/>
                  </a:cubicBezTo>
                  <a:cubicBezTo>
                    <a:pt x="506007" y="731193"/>
                    <a:pt x="530881" y="740566"/>
                    <a:pt x="549600" y="758895"/>
                  </a:cubicBezTo>
                  <a:cubicBezTo>
                    <a:pt x="568319" y="777223"/>
                    <a:pt x="577925" y="801997"/>
                    <a:pt x="578418" y="833215"/>
                  </a:cubicBezTo>
                  <a:cubicBezTo>
                    <a:pt x="577904" y="864527"/>
                    <a:pt x="568467" y="892422"/>
                    <a:pt x="550105" y="916898"/>
                  </a:cubicBezTo>
                  <a:cubicBezTo>
                    <a:pt x="531743" y="941374"/>
                    <a:pt x="507542" y="957899"/>
                    <a:pt x="477502" y="966471"/>
                  </a:cubicBezTo>
                  <a:cubicBezTo>
                    <a:pt x="473220" y="967805"/>
                    <a:pt x="467264" y="969044"/>
                    <a:pt x="459635" y="970190"/>
                  </a:cubicBezTo>
                  <a:cubicBezTo>
                    <a:pt x="452007" y="971335"/>
                    <a:pt x="442642" y="971944"/>
                    <a:pt x="431541" y="972018"/>
                  </a:cubicBezTo>
                  <a:cubicBezTo>
                    <a:pt x="399352" y="971535"/>
                    <a:pt x="374278" y="965832"/>
                    <a:pt x="356318" y="954906"/>
                  </a:cubicBezTo>
                  <a:cubicBezTo>
                    <a:pt x="338359" y="943981"/>
                    <a:pt x="325812" y="930726"/>
                    <a:pt x="318677" y="915143"/>
                  </a:cubicBezTo>
                  <a:cubicBezTo>
                    <a:pt x="311542" y="899560"/>
                    <a:pt x="308116" y="884540"/>
                    <a:pt x="308400" y="870085"/>
                  </a:cubicBezTo>
                  <a:lnTo>
                    <a:pt x="308400" y="863014"/>
                  </a:lnTo>
                  <a:lnTo>
                    <a:pt x="377498" y="863519"/>
                  </a:lnTo>
                  <a:cubicBezTo>
                    <a:pt x="377456" y="870095"/>
                    <a:pt x="378424" y="876261"/>
                    <a:pt x="380402" y="882017"/>
                  </a:cubicBezTo>
                  <a:cubicBezTo>
                    <a:pt x="382380" y="887773"/>
                    <a:pt x="385621" y="893055"/>
                    <a:pt x="390125" y="897863"/>
                  </a:cubicBezTo>
                  <a:cubicBezTo>
                    <a:pt x="393471" y="902335"/>
                    <a:pt x="398522" y="906270"/>
                    <a:pt x="405277" y="909669"/>
                  </a:cubicBezTo>
                  <a:cubicBezTo>
                    <a:pt x="412032" y="913068"/>
                    <a:pt x="421629" y="914857"/>
                    <a:pt x="434066" y="915035"/>
                  </a:cubicBezTo>
                  <a:cubicBezTo>
                    <a:pt x="441547" y="914962"/>
                    <a:pt x="447671" y="914351"/>
                    <a:pt x="452438" y="913205"/>
                  </a:cubicBezTo>
                  <a:cubicBezTo>
                    <a:pt x="457205" y="912058"/>
                    <a:pt x="461182" y="910816"/>
                    <a:pt x="464370" y="909480"/>
                  </a:cubicBezTo>
                  <a:cubicBezTo>
                    <a:pt x="478070" y="903282"/>
                    <a:pt x="488551" y="893833"/>
                    <a:pt x="495811" y="881133"/>
                  </a:cubicBezTo>
                  <a:cubicBezTo>
                    <a:pt x="503071" y="868433"/>
                    <a:pt x="506733" y="854817"/>
                    <a:pt x="506796" y="840286"/>
                  </a:cubicBezTo>
                  <a:cubicBezTo>
                    <a:pt x="507070" y="836466"/>
                    <a:pt x="506397" y="830721"/>
                    <a:pt x="504776" y="823051"/>
                  </a:cubicBezTo>
                  <a:cubicBezTo>
                    <a:pt x="503156" y="815380"/>
                    <a:pt x="498947" y="807488"/>
                    <a:pt x="492149" y="799376"/>
                  </a:cubicBezTo>
                  <a:cubicBezTo>
                    <a:pt x="488761" y="795125"/>
                    <a:pt x="483668" y="791253"/>
                    <a:pt x="476871" y="787759"/>
                  </a:cubicBezTo>
                  <a:cubicBezTo>
                    <a:pt x="470073" y="784266"/>
                    <a:pt x="460688" y="782414"/>
                    <a:pt x="448713" y="782203"/>
                  </a:cubicBezTo>
                  <a:cubicBezTo>
                    <a:pt x="444167" y="781825"/>
                    <a:pt x="436844" y="782835"/>
                    <a:pt x="426743" y="785234"/>
                  </a:cubicBezTo>
                  <a:cubicBezTo>
                    <a:pt x="416641" y="787633"/>
                    <a:pt x="406792" y="793694"/>
                    <a:pt x="397196" y="803416"/>
                  </a:cubicBezTo>
                  <a:cubicBezTo>
                    <a:pt x="396175" y="804458"/>
                    <a:pt x="395186" y="805658"/>
                    <a:pt x="394229" y="807015"/>
                  </a:cubicBezTo>
                  <a:cubicBezTo>
                    <a:pt x="393271" y="808372"/>
                    <a:pt x="392408" y="809698"/>
                    <a:pt x="391640" y="810992"/>
                  </a:cubicBezTo>
                  <a:lnTo>
                    <a:pt x="328575" y="809982"/>
                  </a:lnTo>
                  <a:close/>
                  <a:moveTo>
                    <a:pt x="906695" y="612140"/>
                  </a:moveTo>
                  <a:cubicBezTo>
                    <a:pt x="912293" y="612035"/>
                    <a:pt x="921424" y="613254"/>
                    <a:pt x="934089" y="615796"/>
                  </a:cubicBezTo>
                  <a:cubicBezTo>
                    <a:pt x="946753" y="618338"/>
                    <a:pt x="959664" y="624348"/>
                    <a:pt x="972820" y="633824"/>
                  </a:cubicBezTo>
                  <a:cubicBezTo>
                    <a:pt x="986510" y="645077"/>
                    <a:pt x="996286" y="658158"/>
                    <a:pt x="1002148" y="673066"/>
                  </a:cubicBezTo>
                  <a:cubicBezTo>
                    <a:pt x="1008010" y="687973"/>
                    <a:pt x="1011547" y="701734"/>
                    <a:pt x="1012758" y="714346"/>
                  </a:cubicBezTo>
                  <a:cubicBezTo>
                    <a:pt x="1013969" y="726959"/>
                    <a:pt x="1014442" y="735448"/>
                    <a:pt x="1014178" y="739816"/>
                  </a:cubicBezTo>
                  <a:cubicBezTo>
                    <a:pt x="1014272" y="746780"/>
                    <a:pt x="1013831" y="755575"/>
                    <a:pt x="1012853" y="766200"/>
                  </a:cubicBezTo>
                  <a:cubicBezTo>
                    <a:pt x="1011876" y="776825"/>
                    <a:pt x="1009796" y="789912"/>
                    <a:pt x="1006612" y="805460"/>
                  </a:cubicBezTo>
                  <a:cubicBezTo>
                    <a:pt x="996126" y="850800"/>
                    <a:pt x="981539" y="885845"/>
                    <a:pt x="962851" y="910595"/>
                  </a:cubicBezTo>
                  <a:cubicBezTo>
                    <a:pt x="944162" y="935345"/>
                    <a:pt x="925275" y="951953"/>
                    <a:pt x="906190" y="960419"/>
                  </a:cubicBezTo>
                  <a:cubicBezTo>
                    <a:pt x="894468" y="965756"/>
                    <a:pt x="883441" y="969076"/>
                    <a:pt x="873108" y="970379"/>
                  </a:cubicBezTo>
                  <a:cubicBezTo>
                    <a:pt x="862776" y="971681"/>
                    <a:pt x="855284" y="972228"/>
                    <a:pt x="850633" y="972018"/>
                  </a:cubicBezTo>
                  <a:cubicBezTo>
                    <a:pt x="843258" y="972039"/>
                    <a:pt x="835913" y="971492"/>
                    <a:pt x="828601" y="970379"/>
                  </a:cubicBezTo>
                  <a:cubicBezTo>
                    <a:pt x="821288" y="969265"/>
                    <a:pt x="814323" y="967458"/>
                    <a:pt x="807705" y="964958"/>
                  </a:cubicBezTo>
                  <a:cubicBezTo>
                    <a:pt x="790788" y="959276"/>
                    <a:pt x="775573" y="946812"/>
                    <a:pt x="762061" y="927567"/>
                  </a:cubicBezTo>
                  <a:cubicBezTo>
                    <a:pt x="748548" y="908321"/>
                    <a:pt x="741403" y="880074"/>
                    <a:pt x="740626" y="842827"/>
                  </a:cubicBezTo>
                  <a:cubicBezTo>
                    <a:pt x="740478" y="835210"/>
                    <a:pt x="741025" y="824817"/>
                    <a:pt x="742265" y="811646"/>
                  </a:cubicBezTo>
                  <a:cubicBezTo>
                    <a:pt x="743505" y="798475"/>
                    <a:pt x="746321" y="782779"/>
                    <a:pt x="750713" y="764558"/>
                  </a:cubicBezTo>
                  <a:cubicBezTo>
                    <a:pt x="751623" y="759990"/>
                    <a:pt x="754058" y="751424"/>
                    <a:pt x="758019" y="738858"/>
                  </a:cubicBezTo>
                  <a:cubicBezTo>
                    <a:pt x="761980" y="726293"/>
                    <a:pt x="768058" y="712143"/>
                    <a:pt x="776255" y="696409"/>
                  </a:cubicBezTo>
                  <a:cubicBezTo>
                    <a:pt x="784451" y="680675"/>
                    <a:pt x="795356" y="665770"/>
                    <a:pt x="808972" y="651695"/>
                  </a:cubicBezTo>
                  <a:cubicBezTo>
                    <a:pt x="822588" y="637620"/>
                    <a:pt x="839505" y="626788"/>
                    <a:pt x="859725" y="619200"/>
                  </a:cubicBezTo>
                  <a:cubicBezTo>
                    <a:pt x="864207" y="617330"/>
                    <a:pt x="870268" y="615649"/>
                    <a:pt x="877907" y="614157"/>
                  </a:cubicBezTo>
                  <a:cubicBezTo>
                    <a:pt x="885545" y="612665"/>
                    <a:pt x="895142" y="611993"/>
                    <a:pt x="906695" y="612140"/>
                  </a:cubicBezTo>
                  <a:close/>
                  <a:moveTo>
                    <a:pt x="183226" y="612140"/>
                  </a:moveTo>
                  <a:cubicBezTo>
                    <a:pt x="188078" y="611860"/>
                    <a:pt x="196723" y="612477"/>
                    <a:pt x="209162" y="613990"/>
                  </a:cubicBezTo>
                  <a:cubicBezTo>
                    <a:pt x="221601" y="615503"/>
                    <a:pt x="234992" y="619593"/>
                    <a:pt x="249335" y="626261"/>
                  </a:cubicBezTo>
                  <a:cubicBezTo>
                    <a:pt x="263677" y="632929"/>
                    <a:pt x="276129" y="643855"/>
                    <a:pt x="286691" y="659040"/>
                  </a:cubicBezTo>
                  <a:cubicBezTo>
                    <a:pt x="289969" y="663536"/>
                    <a:pt x="293248" y="670180"/>
                    <a:pt x="296526" y="678972"/>
                  </a:cubicBezTo>
                  <a:cubicBezTo>
                    <a:pt x="299804" y="687764"/>
                    <a:pt x="301570" y="698956"/>
                    <a:pt x="301822" y="712547"/>
                  </a:cubicBezTo>
                  <a:cubicBezTo>
                    <a:pt x="301181" y="733156"/>
                    <a:pt x="297293" y="749757"/>
                    <a:pt x="290158" y="762349"/>
                  </a:cubicBezTo>
                  <a:cubicBezTo>
                    <a:pt x="283023" y="774942"/>
                    <a:pt x="276487" y="784095"/>
                    <a:pt x="270550" y="789807"/>
                  </a:cubicBezTo>
                  <a:cubicBezTo>
                    <a:pt x="258982" y="802021"/>
                    <a:pt x="244411" y="813572"/>
                    <a:pt x="226838" y="824460"/>
                  </a:cubicBezTo>
                  <a:cubicBezTo>
                    <a:pt x="209265" y="835348"/>
                    <a:pt x="185467" y="849550"/>
                    <a:pt x="155446" y="867066"/>
                  </a:cubicBezTo>
                  <a:cubicBezTo>
                    <a:pt x="140503" y="875851"/>
                    <a:pt x="129097" y="883025"/>
                    <a:pt x="121228" y="888590"/>
                  </a:cubicBezTo>
                  <a:cubicBezTo>
                    <a:pt x="113359" y="894156"/>
                    <a:pt x="106250" y="899942"/>
                    <a:pt x="99903" y="905949"/>
                  </a:cubicBezTo>
                  <a:lnTo>
                    <a:pt x="275090" y="905949"/>
                  </a:lnTo>
                  <a:lnTo>
                    <a:pt x="260967" y="965960"/>
                  </a:lnTo>
                  <a:lnTo>
                    <a:pt x="0" y="965960"/>
                  </a:lnTo>
                  <a:cubicBezTo>
                    <a:pt x="273" y="959971"/>
                    <a:pt x="1619" y="951524"/>
                    <a:pt x="4038" y="940619"/>
                  </a:cubicBezTo>
                  <a:cubicBezTo>
                    <a:pt x="6457" y="929713"/>
                    <a:pt x="11337" y="917483"/>
                    <a:pt x="18678" y="903929"/>
                  </a:cubicBezTo>
                  <a:cubicBezTo>
                    <a:pt x="29729" y="884989"/>
                    <a:pt x="43796" y="868893"/>
                    <a:pt x="60879" y="855639"/>
                  </a:cubicBezTo>
                  <a:cubicBezTo>
                    <a:pt x="77963" y="842385"/>
                    <a:pt x="96367" y="830478"/>
                    <a:pt x="116092" y="819918"/>
                  </a:cubicBezTo>
                  <a:cubicBezTo>
                    <a:pt x="135816" y="809357"/>
                    <a:pt x="155163" y="798647"/>
                    <a:pt x="174135" y="787787"/>
                  </a:cubicBezTo>
                  <a:cubicBezTo>
                    <a:pt x="188383" y="780065"/>
                    <a:pt x="201052" y="770892"/>
                    <a:pt x="212143" y="760267"/>
                  </a:cubicBezTo>
                  <a:cubicBezTo>
                    <a:pt x="223234" y="749641"/>
                    <a:pt x="229085" y="735418"/>
                    <a:pt x="229695" y="717597"/>
                  </a:cubicBezTo>
                  <a:cubicBezTo>
                    <a:pt x="229295" y="702227"/>
                    <a:pt x="224160" y="690803"/>
                    <a:pt x="214290" y="683323"/>
                  </a:cubicBezTo>
                  <a:cubicBezTo>
                    <a:pt x="204419" y="675844"/>
                    <a:pt x="192213" y="672120"/>
                    <a:pt x="177670" y="672151"/>
                  </a:cubicBezTo>
                  <a:cubicBezTo>
                    <a:pt x="172830" y="672120"/>
                    <a:pt x="167989" y="672561"/>
                    <a:pt x="163149" y="673476"/>
                  </a:cubicBezTo>
                  <a:cubicBezTo>
                    <a:pt x="158308" y="674391"/>
                    <a:pt x="153720" y="675969"/>
                    <a:pt x="149385" y="678210"/>
                  </a:cubicBezTo>
                  <a:cubicBezTo>
                    <a:pt x="141177" y="681755"/>
                    <a:pt x="133348" y="688425"/>
                    <a:pt x="125898" y="698219"/>
                  </a:cubicBezTo>
                  <a:cubicBezTo>
                    <a:pt x="118448" y="708013"/>
                    <a:pt x="113650" y="722384"/>
                    <a:pt x="111503" y="741330"/>
                  </a:cubicBezTo>
                  <a:lnTo>
                    <a:pt x="44424" y="741330"/>
                  </a:lnTo>
                  <a:cubicBezTo>
                    <a:pt x="45612" y="730958"/>
                    <a:pt x="47398" y="720774"/>
                    <a:pt x="49783" y="710780"/>
                  </a:cubicBezTo>
                  <a:cubicBezTo>
                    <a:pt x="52168" y="700786"/>
                    <a:pt x="55593" y="691108"/>
                    <a:pt x="60059" y="681745"/>
                  </a:cubicBezTo>
                  <a:cubicBezTo>
                    <a:pt x="72373" y="658321"/>
                    <a:pt x="89487" y="640856"/>
                    <a:pt x="111401" y="629351"/>
                  </a:cubicBezTo>
                  <a:cubicBezTo>
                    <a:pt x="133315" y="617846"/>
                    <a:pt x="157257" y="612109"/>
                    <a:pt x="183226" y="612140"/>
                  </a:cubicBezTo>
                  <a:close/>
                  <a:moveTo>
                    <a:pt x="980126" y="144838"/>
                  </a:moveTo>
                  <a:cubicBezTo>
                    <a:pt x="976876" y="144670"/>
                    <a:pt x="972017" y="145259"/>
                    <a:pt x="965549" y="146605"/>
                  </a:cubicBezTo>
                  <a:cubicBezTo>
                    <a:pt x="959081" y="147952"/>
                    <a:pt x="952329" y="151066"/>
                    <a:pt x="945293" y="155949"/>
                  </a:cubicBezTo>
                  <a:cubicBezTo>
                    <a:pt x="933177" y="165765"/>
                    <a:pt x="924090" y="179085"/>
                    <a:pt x="918032" y="195909"/>
                  </a:cubicBezTo>
                  <a:cubicBezTo>
                    <a:pt x="911974" y="212733"/>
                    <a:pt x="908945" y="228705"/>
                    <a:pt x="908945" y="243824"/>
                  </a:cubicBezTo>
                  <a:cubicBezTo>
                    <a:pt x="909229" y="258544"/>
                    <a:pt x="911817" y="269760"/>
                    <a:pt x="916707" y="277472"/>
                  </a:cubicBezTo>
                  <a:cubicBezTo>
                    <a:pt x="921598" y="285184"/>
                    <a:pt x="927088" y="290466"/>
                    <a:pt x="933177" y="293317"/>
                  </a:cubicBezTo>
                  <a:cubicBezTo>
                    <a:pt x="936774" y="295348"/>
                    <a:pt x="940686" y="296842"/>
                    <a:pt x="944914" y="297799"/>
                  </a:cubicBezTo>
                  <a:cubicBezTo>
                    <a:pt x="949142" y="298757"/>
                    <a:pt x="953307" y="299115"/>
                    <a:pt x="957409" y="298873"/>
                  </a:cubicBezTo>
                  <a:cubicBezTo>
                    <a:pt x="964665" y="299262"/>
                    <a:pt x="973500" y="296968"/>
                    <a:pt x="983912" y="291992"/>
                  </a:cubicBezTo>
                  <a:cubicBezTo>
                    <a:pt x="994324" y="287015"/>
                    <a:pt x="1003663" y="277019"/>
                    <a:pt x="1011930" y="262005"/>
                  </a:cubicBezTo>
                  <a:cubicBezTo>
                    <a:pt x="1016336" y="253020"/>
                    <a:pt x="1020017" y="242582"/>
                    <a:pt x="1022973" y="230693"/>
                  </a:cubicBezTo>
                  <a:cubicBezTo>
                    <a:pt x="1025928" y="218804"/>
                    <a:pt x="1027464" y="207862"/>
                    <a:pt x="1027579" y="197866"/>
                  </a:cubicBezTo>
                  <a:cubicBezTo>
                    <a:pt x="1027590" y="182841"/>
                    <a:pt x="1023656" y="170342"/>
                    <a:pt x="1015779" y="160368"/>
                  </a:cubicBezTo>
                  <a:cubicBezTo>
                    <a:pt x="1007902" y="150393"/>
                    <a:pt x="996017" y="145217"/>
                    <a:pt x="980126" y="144838"/>
                  </a:cubicBezTo>
                  <a:close/>
                  <a:moveTo>
                    <a:pt x="691453" y="141809"/>
                  </a:moveTo>
                  <a:cubicBezTo>
                    <a:pt x="682877" y="141977"/>
                    <a:pt x="675785" y="143156"/>
                    <a:pt x="670176" y="145344"/>
                  </a:cubicBezTo>
                  <a:cubicBezTo>
                    <a:pt x="664568" y="147533"/>
                    <a:pt x="660380" y="149721"/>
                    <a:pt x="657612" y="151910"/>
                  </a:cubicBezTo>
                  <a:cubicBezTo>
                    <a:pt x="643872" y="161580"/>
                    <a:pt x="633864" y="173663"/>
                    <a:pt x="627588" y="188158"/>
                  </a:cubicBezTo>
                  <a:cubicBezTo>
                    <a:pt x="621312" y="202654"/>
                    <a:pt x="617365" y="216083"/>
                    <a:pt x="615747" y="228447"/>
                  </a:cubicBezTo>
                  <a:cubicBezTo>
                    <a:pt x="614129" y="240810"/>
                    <a:pt x="613437" y="248629"/>
                    <a:pt x="613670" y="251902"/>
                  </a:cubicBezTo>
                  <a:cubicBezTo>
                    <a:pt x="613492" y="257899"/>
                    <a:pt x="613723" y="262823"/>
                    <a:pt x="614365" y="266673"/>
                  </a:cubicBezTo>
                  <a:cubicBezTo>
                    <a:pt x="615007" y="270524"/>
                    <a:pt x="615617" y="273680"/>
                    <a:pt x="616196" y="276142"/>
                  </a:cubicBezTo>
                  <a:cubicBezTo>
                    <a:pt x="617658" y="282518"/>
                    <a:pt x="621931" y="289967"/>
                    <a:pt x="629012" y="298489"/>
                  </a:cubicBezTo>
                  <a:cubicBezTo>
                    <a:pt x="636094" y="307011"/>
                    <a:pt x="647816" y="311682"/>
                    <a:pt x="664178" y="312503"/>
                  </a:cubicBezTo>
                  <a:cubicBezTo>
                    <a:pt x="667893" y="312671"/>
                    <a:pt x="673091" y="311956"/>
                    <a:pt x="679773" y="310357"/>
                  </a:cubicBezTo>
                  <a:cubicBezTo>
                    <a:pt x="686454" y="308758"/>
                    <a:pt x="693547" y="305264"/>
                    <a:pt x="701049" y="299878"/>
                  </a:cubicBezTo>
                  <a:cubicBezTo>
                    <a:pt x="710128" y="293057"/>
                    <a:pt x="717617" y="284029"/>
                    <a:pt x="723515" y="272794"/>
                  </a:cubicBezTo>
                  <a:cubicBezTo>
                    <a:pt x="729414" y="261559"/>
                    <a:pt x="733798" y="249651"/>
                    <a:pt x="736666" y="237069"/>
                  </a:cubicBezTo>
                  <a:cubicBezTo>
                    <a:pt x="739534" y="224488"/>
                    <a:pt x="740962" y="212767"/>
                    <a:pt x="740949" y="201906"/>
                  </a:cubicBezTo>
                  <a:cubicBezTo>
                    <a:pt x="740244" y="178633"/>
                    <a:pt x="734710" y="162683"/>
                    <a:pt x="724345" y="154056"/>
                  </a:cubicBezTo>
                  <a:cubicBezTo>
                    <a:pt x="713981" y="145428"/>
                    <a:pt x="703017" y="141346"/>
                    <a:pt x="691453" y="141809"/>
                  </a:cubicBezTo>
                  <a:close/>
                  <a:moveTo>
                    <a:pt x="1478999" y="139790"/>
                  </a:moveTo>
                  <a:cubicBezTo>
                    <a:pt x="1462784" y="140507"/>
                    <a:pt x="1449814" y="145080"/>
                    <a:pt x="1440089" y="153509"/>
                  </a:cubicBezTo>
                  <a:cubicBezTo>
                    <a:pt x="1430365" y="161937"/>
                    <a:pt x="1423194" y="170928"/>
                    <a:pt x="1418577" y="180480"/>
                  </a:cubicBezTo>
                  <a:cubicBezTo>
                    <a:pt x="1413959" y="190031"/>
                    <a:pt x="1411203" y="196850"/>
                    <a:pt x="1410308" y="200937"/>
                  </a:cubicBezTo>
                  <a:lnTo>
                    <a:pt x="1524962" y="200937"/>
                  </a:lnTo>
                  <a:cubicBezTo>
                    <a:pt x="1525277" y="199115"/>
                    <a:pt x="1525529" y="196315"/>
                    <a:pt x="1525718" y="192535"/>
                  </a:cubicBezTo>
                  <a:cubicBezTo>
                    <a:pt x="1525907" y="188756"/>
                    <a:pt x="1525655" y="184313"/>
                    <a:pt x="1524962" y="179207"/>
                  </a:cubicBezTo>
                  <a:cubicBezTo>
                    <a:pt x="1521657" y="161867"/>
                    <a:pt x="1515007" y="150812"/>
                    <a:pt x="1505011" y="146043"/>
                  </a:cubicBezTo>
                  <a:cubicBezTo>
                    <a:pt x="1495014" y="141274"/>
                    <a:pt x="1486344" y="139190"/>
                    <a:pt x="1478999" y="139790"/>
                  </a:cubicBezTo>
                  <a:close/>
                  <a:moveTo>
                    <a:pt x="966495" y="91894"/>
                  </a:moveTo>
                  <a:cubicBezTo>
                    <a:pt x="975319" y="92010"/>
                    <a:pt x="982787" y="92787"/>
                    <a:pt x="988897" y="94226"/>
                  </a:cubicBezTo>
                  <a:cubicBezTo>
                    <a:pt x="995008" y="95666"/>
                    <a:pt x="999824" y="97073"/>
                    <a:pt x="1003348" y="98449"/>
                  </a:cubicBezTo>
                  <a:cubicBezTo>
                    <a:pt x="1013276" y="102431"/>
                    <a:pt x="1021311" y="107704"/>
                    <a:pt x="1027453" y="114269"/>
                  </a:cubicBezTo>
                  <a:cubicBezTo>
                    <a:pt x="1033595" y="120835"/>
                    <a:pt x="1038854" y="129007"/>
                    <a:pt x="1043229" y="138787"/>
                  </a:cubicBezTo>
                  <a:lnTo>
                    <a:pt x="1051306" y="97945"/>
                  </a:lnTo>
                  <a:lnTo>
                    <a:pt x="1119457" y="97945"/>
                  </a:lnTo>
                  <a:lnTo>
                    <a:pt x="1073518" y="314505"/>
                  </a:lnTo>
                  <a:cubicBezTo>
                    <a:pt x="1070447" y="329635"/>
                    <a:pt x="1066493" y="345784"/>
                    <a:pt x="1061655" y="362954"/>
                  </a:cubicBezTo>
                  <a:cubicBezTo>
                    <a:pt x="1056817" y="380123"/>
                    <a:pt x="1049834" y="395277"/>
                    <a:pt x="1040705" y="408418"/>
                  </a:cubicBezTo>
                  <a:cubicBezTo>
                    <a:pt x="1032680" y="419771"/>
                    <a:pt x="1019954" y="429959"/>
                    <a:pt x="1002527" y="438981"/>
                  </a:cubicBezTo>
                  <a:cubicBezTo>
                    <a:pt x="985100" y="448003"/>
                    <a:pt x="961142" y="452771"/>
                    <a:pt x="930653" y="453286"/>
                  </a:cubicBezTo>
                  <a:cubicBezTo>
                    <a:pt x="891418" y="452521"/>
                    <a:pt x="863186" y="444472"/>
                    <a:pt x="845956" y="429140"/>
                  </a:cubicBezTo>
                  <a:cubicBezTo>
                    <a:pt x="828728" y="413808"/>
                    <a:pt x="820297" y="395781"/>
                    <a:pt x="820664" y="375061"/>
                  </a:cubicBezTo>
                  <a:lnTo>
                    <a:pt x="820664" y="370007"/>
                  </a:lnTo>
                  <a:lnTo>
                    <a:pt x="891797" y="370512"/>
                  </a:lnTo>
                  <a:cubicBezTo>
                    <a:pt x="891787" y="371355"/>
                    <a:pt x="891934" y="372955"/>
                    <a:pt x="892239" y="375314"/>
                  </a:cubicBezTo>
                  <a:cubicBezTo>
                    <a:pt x="892543" y="377673"/>
                    <a:pt x="893069" y="380284"/>
                    <a:pt x="893815" y="383149"/>
                  </a:cubicBezTo>
                  <a:cubicBezTo>
                    <a:pt x="896785" y="391239"/>
                    <a:pt x="901270" y="396960"/>
                    <a:pt x="907270" y="400314"/>
                  </a:cubicBezTo>
                  <a:cubicBezTo>
                    <a:pt x="913270" y="403669"/>
                    <a:pt x="919101" y="405647"/>
                    <a:pt x="924765" y="406249"/>
                  </a:cubicBezTo>
                  <a:cubicBezTo>
                    <a:pt x="930429" y="406852"/>
                    <a:pt x="934243" y="407071"/>
                    <a:pt x="936206" y="406905"/>
                  </a:cubicBezTo>
                  <a:cubicBezTo>
                    <a:pt x="939151" y="407105"/>
                    <a:pt x="943610" y="406831"/>
                    <a:pt x="949584" y="406084"/>
                  </a:cubicBezTo>
                  <a:cubicBezTo>
                    <a:pt x="955558" y="405335"/>
                    <a:pt x="962036" y="402914"/>
                    <a:pt x="969020" y="398818"/>
                  </a:cubicBezTo>
                  <a:cubicBezTo>
                    <a:pt x="978580" y="391888"/>
                    <a:pt x="985458" y="382876"/>
                    <a:pt x="989654" y="371781"/>
                  </a:cubicBezTo>
                  <a:cubicBezTo>
                    <a:pt x="993851" y="360687"/>
                    <a:pt x="997069" y="349663"/>
                    <a:pt x="999309" y="338710"/>
                  </a:cubicBezTo>
                  <a:lnTo>
                    <a:pt x="1005367" y="315009"/>
                  </a:lnTo>
                  <a:cubicBezTo>
                    <a:pt x="1002569" y="318508"/>
                    <a:pt x="1000087" y="321344"/>
                    <a:pt x="997921" y="323519"/>
                  </a:cubicBezTo>
                  <a:cubicBezTo>
                    <a:pt x="995754" y="325694"/>
                    <a:pt x="994029" y="327396"/>
                    <a:pt x="992746" y="328625"/>
                  </a:cubicBezTo>
                  <a:cubicBezTo>
                    <a:pt x="981146" y="337870"/>
                    <a:pt x="969640" y="343711"/>
                    <a:pt x="958229" y="346148"/>
                  </a:cubicBezTo>
                  <a:cubicBezTo>
                    <a:pt x="946818" y="348586"/>
                    <a:pt x="938467" y="349636"/>
                    <a:pt x="933177" y="349300"/>
                  </a:cubicBezTo>
                  <a:cubicBezTo>
                    <a:pt x="923344" y="349153"/>
                    <a:pt x="915121" y="348186"/>
                    <a:pt x="908509" y="346400"/>
                  </a:cubicBezTo>
                  <a:cubicBezTo>
                    <a:pt x="901896" y="344614"/>
                    <a:pt x="896830" y="342892"/>
                    <a:pt x="893310" y="341232"/>
                  </a:cubicBezTo>
                  <a:cubicBezTo>
                    <a:pt x="881132" y="336548"/>
                    <a:pt x="869300" y="326879"/>
                    <a:pt x="857815" y="312226"/>
                  </a:cubicBezTo>
                  <a:cubicBezTo>
                    <a:pt x="846330" y="297573"/>
                    <a:pt x="840173" y="275782"/>
                    <a:pt x="839343" y="246854"/>
                  </a:cubicBezTo>
                  <a:cubicBezTo>
                    <a:pt x="839395" y="229220"/>
                    <a:pt x="841938" y="211713"/>
                    <a:pt x="846971" y="194331"/>
                  </a:cubicBezTo>
                  <a:cubicBezTo>
                    <a:pt x="852004" y="176949"/>
                    <a:pt x="859213" y="160957"/>
                    <a:pt x="868596" y="146353"/>
                  </a:cubicBezTo>
                  <a:cubicBezTo>
                    <a:pt x="885189" y="122685"/>
                    <a:pt x="902701" y="107495"/>
                    <a:pt x="921132" y="100782"/>
                  </a:cubicBezTo>
                  <a:cubicBezTo>
                    <a:pt x="939563" y="94069"/>
                    <a:pt x="954684" y="91107"/>
                    <a:pt x="966495" y="91894"/>
                  </a:cubicBezTo>
                  <a:close/>
                  <a:moveTo>
                    <a:pt x="1316323" y="91389"/>
                  </a:moveTo>
                  <a:cubicBezTo>
                    <a:pt x="1321182" y="91442"/>
                    <a:pt x="1325473" y="91715"/>
                    <a:pt x="1329196" y="92209"/>
                  </a:cubicBezTo>
                  <a:cubicBezTo>
                    <a:pt x="1332919" y="92703"/>
                    <a:pt x="1335696" y="93102"/>
                    <a:pt x="1337526" y="93406"/>
                  </a:cubicBezTo>
                  <a:lnTo>
                    <a:pt x="1323391" y="159478"/>
                  </a:lnTo>
                  <a:cubicBezTo>
                    <a:pt x="1316817" y="157764"/>
                    <a:pt x="1311664" y="156649"/>
                    <a:pt x="1307930" y="156133"/>
                  </a:cubicBezTo>
                  <a:cubicBezTo>
                    <a:pt x="1304197" y="155618"/>
                    <a:pt x="1300432" y="155387"/>
                    <a:pt x="1296635" y="155439"/>
                  </a:cubicBezTo>
                  <a:cubicBezTo>
                    <a:pt x="1289694" y="155029"/>
                    <a:pt x="1280607" y="156860"/>
                    <a:pt x="1269374" y="160931"/>
                  </a:cubicBezTo>
                  <a:cubicBezTo>
                    <a:pt x="1258142" y="165002"/>
                    <a:pt x="1247036" y="173776"/>
                    <a:pt x="1236056" y="187253"/>
                  </a:cubicBezTo>
                  <a:cubicBezTo>
                    <a:pt x="1230208" y="195586"/>
                    <a:pt x="1225875" y="204297"/>
                    <a:pt x="1223057" y="213387"/>
                  </a:cubicBezTo>
                  <a:cubicBezTo>
                    <a:pt x="1220238" y="222476"/>
                    <a:pt x="1217672" y="231945"/>
                    <a:pt x="1215358" y="241792"/>
                  </a:cubicBezTo>
                  <a:lnTo>
                    <a:pt x="1191126" y="356360"/>
                  </a:lnTo>
                  <a:lnTo>
                    <a:pt x="1120451" y="356360"/>
                  </a:lnTo>
                  <a:lnTo>
                    <a:pt x="1175477" y="97946"/>
                  </a:lnTo>
                  <a:lnTo>
                    <a:pt x="1242114" y="97946"/>
                  </a:lnTo>
                  <a:lnTo>
                    <a:pt x="1231513" y="145353"/>
                  </a:lnTo>
                  <a:cubicBezTo>
                    <a:pt x="1234308" y="140558"/>
                    <a:pt x="1239094" y="133952"/>
                    <a:pt x="1245872" y="125534"/>
                  </a:cubicBezTo>
                  <a:cubicBezTo>
                    <a:pt x="1252650" y="117116"/>
                    <a:pt x="1261811" y="109427"/>
                    <a:pt x="1273357" y="102466"/>
                  </a:cubicBezTo>
                  <a:cubicBezTo>
                    <a:pt x="1284902" y="95505"/>
                    <a:pt x="1299225" y="91812"/>
                    <a:pt x="1316323" y="91389"/>
                  </a:cubicBezTo>
                  <a:close/>
                  <a:moveTo>
                    <a:pt x="525748" y="91389"/>
                  </a:moveTo>
                  <a:cubicBezTo>
                    <a:pt x="530607" y="91442"/>
                    <a:pt x="534898" y="91715"/>
                    <a:pt x="538621" y="92209"/>
                  </a:cubicBezTo>
                  <a:cubicBezTo>
                    <a:pt x="542344" y="92703"/>
                    <a:pt x="545121" y="93102"/>
                    <a:pt x="546951" y="93406"/>
                  </a:cubicBezTo>
                  <a:lnTo>
                    <a:pt x="532816" y="159478"/>
                  </a:lnTo>
                  <a:cubicBezTo>
                    <a:pt x="526242" y="157764"/>
                    <a:pt x="521089" y="156649"/>
                    <a:pt x="517355" y="156133"/>
                  </a:cubicBezTo>
                  <a:cubicBezTo>
                    <a:pt x="513622" y="155618"/>
                    <a:pt x="509857" y="155387"/>
                    <a:pt x="506060" y="155439"/>
                  </a:cubicBezTo>
                  <a:cubicBezTo>
                    <a:pt x="499119" y="155029"/>
                    <a:pt x="490032" y="156860"/>
                    <a:pt x="478799" y="160931"/>
                  </a:cubicBezTo>
                  <a:cubicBezTo>
                    <a:pt x="467567" y="165002"/>
                    <a:pt x="456461" y="173776"/>
                    <a:pt x="445481" y="187253"/>
                  </a:cubicBezTo>
                  <a:cubicBezTo>
                    <a:pt x="439633" y="195586"/>
                    <a:pt x="435300" y="204297"/>
                    <a:pt x="432482" y="213387"/>
                  </a:cubicBezTo>
                  <a:cubicBezTo>
                    <a:pt x="429663" y="222476"/>
                    <a:pt x="427097" y="231945"/>
                    <a:pt x="424783" y="241792"/>
                  </a:cubicBezTo>
                  <a:lnTo>
                    <a:pt x="400552" y="356360"/>
                  </a:lnTo>
                  <a:lnTo>
                    <a:pt x="329876" y="356360"/>
                  </a:lnTo>
                  <a:lnTo>
                    <a:pt x="384902" y="97946"/>
                  </a:lnTo>
                  <a:lnTo>
                    <a:pt x="451539" y="97946"/>
                  </a:lnTo>
                  <a:lnTo>
                    <a:pt x="440938" y="145353"/>
                  </a:lnTo>
                  <a:cubicBezTo>
                    <a:pt x="443733" y="140558"/>
                    <a:pt x="448519" y="133952"/>
                    <a:pt x="455297" y="125534"/>
                  </a:cubicBezTo>
                  <a:cubicBezTo>
                    <a:pt x="462075" y="117116"/>
                    <a:pt x="471236" y="109427"/>
                    <a:pt x="482782" y="102466"/>
                  </a:cubicBezTo>
                  <a:cubicBezTo>
                    <a:pt x="494327" y="95505"/>
                    <a:pt x="508650" y="91812"/>
                    <a:pt x="525748" y="91389"/>
                  </a:cubicBezTo>
                  <a:close/>
                  <a:moveTo>
                    <a:pt x="2018831" y="90380"/>
                  </a:moveTo>
                  <a:cubicBezTo>
                    <a:pt x="2021700" y="90137"/>
                    <a:pt x="2028754" y="90399"/>
                    <a:pt x="2039993" y="91163"/>
                  </a:cubicBezTo>
                  <a:cubicBezTo>
                    <a:pt x="2051233" y="91929"/>
                    <a:pt x="2063593" y="94654"/>
                    <a:pt x="2077072" y="99341"/>
                  </a:cubicBezTo>
                  <a:cubicBezTo>
                    <a:pt x="2090552" y="104028"/>
                    <a:pt x="2102087" y="112131"/>
                    <a:pt x="2111677" y="123653"/>
                  </a:cubicBezTo>
                  <a:cubicBezTo>
                    <a:pt x="2114695" y="127182"/>
                    <a:pt x="2117745" y="132605"/>
                    <a:pt x="2120827" y="139924"/>
                  </a:cubicBezTo>
                  <a:cubicBezTo>
                    <a:pt x="2123908" y="147242"/>
                    <a:pt x="2125570" y="156456"/>
                    <a:pt x="2125812" y="167566"/>
                  </a:cubicBezTo>
                  <a:cubicBezTo>
                    <a:pt x="2125822" y="168587"/>
                    <a:pt x="2125801" y="169576"/>
                    <a:pt x="2125749" y="170533"/>
                  </a:cubicBezTo>
                  <a:cubicBezTo>
                    <a:pt x="2125696" y="171491"/>
                    <a:pt x="2125549" y="172353"/>
                    <a:pt x="2125307" y="173121"/>
                  </a:cubicBezTo>
                  <a:lnTo>
                    <a:pt x="2059726" y="173121"/>
                  </a:lnTo>
                  <a:cubicBezTo>
                    <a:pt x="2059779" y="171817"/>
                    <a:pt x="2059800" y="170007"/>
                    <a:pt x="2059789" y="167693"/>
                  </a:cubicBezTo>
                  <a:cubicBezTo>
                    <a:pt x="2059779" y="165378"/>
                    <a:pt x="2059422" y="162811"/>
                    <a:pt x="2058718" y="159991"/>
                  </a:cubicBezTo>
                  <a:cubicBezTo>
                    <a:pt x="2055555" y="150165"/>
                    <a:pt x="2049771" y="143684"/>
                    <a:pt x="2041368" y="140548"/>
                  </a:cubicBezTo>
                  <a:cubicBezTo>
                    <a:pt x="2032964" y="137413"/>
                    <a:pt x="2024272" y="135982"/>
                    <a:pt x="2015294" y="136256"/>
                  </a:cubicBezTo>
                  <a:cubicBezTo>
                    <a:pt x="2007788" y="136298"/>
                    <a:pt x="2001703" y="136972"/>
                    <a:pt x="1997040" y="138276"/>
                  </a:cubicBezTo>
                  <a:cubicBezTo>
                    <a:pt x="1992377" y="139581"/>
                    <a:pt x="1988692" y="141264"/>
                    <a:pt x="1985987" y="143326"/>
                  </a:cubicBezTo>
                  <a:cubicBezTo>
                    <a:pt x="1981060" y="146535"/>
                    <a:pt x="1977776" y="150091"/>
                    <a:pt x="1976133" y="153995"/>
                  </a:cubicBezTo>
                  <a:cubicBezTo>
                    <a:pt x="1974491" y="157898"/>
                    <a:pt x="1973733" y="161075"/>
                    <a:pt x="1973859" y="163526"/>
                  </a:cubicBezTo>
                  <a:cubicBezTo>
                    <a:pt x="1973838" y="165504"/>
                    <a:pt x="1974007" y="167230"/>
                    <a:pt x="1974365" y="168703"/>
                  </a:cubicBezTo>
                  <a:cubicBezTo>
                    <a:pt x="1974723" y="170175"/>
                    <a:pt x="1975396" y="171649"/>
                    <a:pt x="1976386" y="173121"/>
                  </a:cubicBezTo>
                  <a:cubicBezTo>
                    <a:pt x="1977786" y="176309"/>
                    <a:pt x="1980039" y="179023"/>
                    <a:pt x="1983144" y="181264"/>
                  </a:cubicBezTo>
                  <a:cubicBezTo>
                    <a:pt x="1986250" y="183505"/>
                    <a:pt x="1990903" y="185841"/>
                    <a:pt x="1997103" y="188271"/>
                  </a:cubicBezTo>
                  <a:cubicBezTo>
                    <a:pt x="2006988" y="191880"/>
                    <a:pt x="2016904" y="194889"/>
                    <a:pt x="2026849" y="197298"/>
                  </a:cubicBezTo>
                  <a:cubicBezTo>
                    <a:pt x="2036794" y="199708"/>
                    <a:pt x="2046577" y="202590"/>
                    <a:pt x="2056196" y="205946"/>
                  </a:cubicBezTo>
                  <a:cubicBezTo>
                    <a:pt x="2061003" y="207331"/>
                    <a:pt x="2067697" y="210342"/>
                    <a:pt x="2076277" y="214980"/>
                  </a:cubicBezTo>
                  <a:cubicBezTo>
                    <a:pt x="2084858" y="219619"/>
                    <a:pt x="2092710" y="226670"/>
                    <a:pt x="2099833" y="236134"/>
                  </a:cubicBezTo>
                  <a:cubicBezTo>
                    <a:pt x="2106956" y="245598"/>
                    <a:pt x="2110736" y="258261"/>
                    <a:pt x="2111172" y="274122"/>
                  </a:cubicBezTo>
                  <a:cubicBezTo>
                    <a:pt x="2111161" y="282255"/>
                    <a:pt x="2109921" y="290229"/>
                    <a:pt x="2107452" y="298045"/>
                  </a:cubicBezTo>
                  <a:cubicBezTo>
                    <a:pt x="2104983" y="305862"/>
                    <a:pt x="2101347" y="313203"/>
                    <a:pt x="2096546" y="320069"/>
                  </a:cubicBezTo>
                  <a:cubicBezTo>
                    <a:pt x="2089014" y="331823"/>
                    <a:pt x="2076715" y="341969"/>
                    <a:pt x="2059651" y="350508"/>
                  </a:cubicBezTo>
                  <a:cubicBezTo>
                    <a:pt x="2042587" y="359048"/>
                    <a:pt x="2019043" y="363523"/>
                    <a:pt x="1989018" y="363932"/>
                  </a:cubicBezTo>
                  <a:cubicBezTo>
                    <a:pt x="1985410" y="364147"/>
                    <a:pt x="1978207" y="363830"/>
                    <a:pt x="1967409" y="362980"/>
                  </a:cubicBezTo>
                  <a:cubicBezTo>
                    <a:pt x="1956610" y="362131"/>
                    <a:pt x="1944663" y="359460"/>
                    <a:pt x="1931568" y="354970"/>
                  </a:cubicBezTo>
                  <a:cubicBezTo>
                    <a:pt x="1918473" y="350479"/>
                    <a:pt x="1906677" y="342879"/>
                    <a:pt x="1896180" y="332169"/>
                  </a:cubicBezTo>
                  <a:cubicBezTo>
                    <a:pt x="1891804" y="328210"/>
                    <a:pt x="1887429" y="321883"/>
                    <a:pt x="1883054" y="313187"/>
                  </a:cubicBezTo>
                  <a:cubicBezTo>
                    <a:pt x="1878679" y="304492"/>
                    <a:pt x="1876323" y="292986"/>
                    <a:pt x="1875987" y="278667"/>
                  </a:cubicBezTo>
                  <a:cubicBezTo>
                    <a:pt x="1875902" y="276647"/>
                    <a:pt x="1876071" y="274627"/>
                    <a:pt x="1876491" y="272607"/>
                  </a:cubicBezTo>
                  <a:lnTo>
                    <a:pt x="1942589" y="272607"/>
                  </a:lnTo>
                  <a:cubicBezTo>
                    <a:pt x="1942568" y="273701"/>
                    <a:pt x="1942610" y="275426"/>
                    <a:pt x="1942715" y="277783"/>
                  </a:cubicBezTo>
                  <a:cubicBezTo>
                    <a:pt x="1942820" y="280140"/>
                    <a:pt x="1943114" y="282623"/>
                    <a:pt x="1943598" y="285232"/>
                  </a:cubicBezTo>
                  <a:cubicBezTo>
                    <a:pt x="1946385" y="295780"/>
                    <a:pt x="1951630" y="303186"/>
                    <a:pt x="1959335" y="307450"/>
                  </a:cubicBezTo>
                  <a:cubicBezTo>
                    <a:pt x="1967040" y="311715"/>
                    <a:pt x="1974605" y="314184"/>
                    <a:pt x="1982031" y="314858"/>
                  </a:cubicBezTo>
                  <a:cubicBezTo>
                    <a:pt x="1989456" y="315532"/>
                    <a:pt x="1994143" y="315756"/>
                    <a:pt x="1996092" y="315532"/>
                  </a:cubicBezTo>
                  <a:cubicBezTo>
                    <a:pt x="2011693" y="315206"/>
                    <a:pt x="2023189" y="311944"/>
                    <a:pt x="2030579" y="305748"/>
                  </a:cubicBezTo>
                  <a:cubicBezTo>
                    <a:pt x="2037969" y="299551"/>
                    <a:pt x="2041632" y="292375"/>
                    <a:pt x="2041569" y="284222"/>
                  </a:cubicBezTo>
                  <a:cubicBezTo>
                    <a:pt x="2041548" y="280455"/>
                    <a:pt x="2040832" y="277131"/>
                    <a:pt x="2039422" y="274248"/>
                  </a:cubicBezTo>
                  <a:cubicBezTo>
                    <a:pt x="2038011" y="271365"/>
                    <a:pt x="2036032" y="268798"/>
                    <a:pt x="2033484" y="266547"/>
                  </a:cubicBezTo>
                  <a:cubicBezTo>
                    <a:pt x="2026252" y="260687"/>
                    <a:pt x="2016463" y="256120"/>
                    <a:pt x="2004118" y="252848"/>
                  </a:cubicBezTo>
                  <a:cubicBezTo>
                    <a:pt x="1991773" y="249576"/>
                    <a:pt x="1976307" y="244884"/>
                    <a:pt x="1957720" y="238772"/>
                  </a:cubicBezTo>
                  <a:cubicBezTo>
                    <a:pt x="1953090" y="237406"/>
                    <a:pt x="1946602" y="234582"/>
                    <a:pt x="1938255" y="230299"/>
                  </a:cubicBezTo>
                  <a:cubicBezTo>
                    <a:pt x="1929908" y="226016"/>
                    <a:pt x="1922261" y="219376"/>
                    <a:pt x="1915316" y="210379"/>
                  </a:cubicBezTo>
                  <a:cubicBezTo>
                    <a:pt x="1908370" y="201383"/>
                    <a:pt x="1904683" y="189132"/>
                    <a:pt x="1904257" y="173626"/>
                  </a:cubicBezTo>
                  <a:cubicBezTo>
                    <a:pt x="1904057" y="169554"/>
                    <a:pt x="1904835" y="163432"/>
                    <a:pt x="1906589" y="155258"/>
                  </a:cubicBezTo>
                  <a:cubicBezTo>
                    <a:pt x="1908344" y="147085"/>
                    <a:pt x="1912274" y="138566"/>
                    <a:pt x="1918379" y="129702"/>
                  </a:cubicBezTo>
                  <a:cubicBezTo>
                    <a:pt x="1925680" y="119021"/>
                    <a:pt x="1937305" y="109883"/>
                    <a:pt x="1953254" y="102290"/>
                  </a:cubicBezTo>
                  <a:cubicBezTo>
                    <a:pt x="1969203" y="94697"/>
                    <a:pt x="1991062" y="90726"/>
                    <a:pt x="2018831" y="90380"/>
                  </a:cubicBezTo>
                  <a:close/>
                  <a:moveTo>
                    <a:pt x="1752131" y="90380"/>
                  </a:moveTo>
                  <a:cubicBezTo>
                    <a:pt x="1755000" y="90137"/>
                    <a:pt x="1762054" y="90399"/>
                    <a:pt x="1773294" y="91163"/>
                  </a:cubicBezTo>
                  <a:cubicBezTo>
                    <a:pt x="1784533" y="91929"/>
                    <a:pt x="1796893" y="94654"/>
                    <a:pt x="1810373" y="99341"/>
                  </a:cubicBezTo>
                  <a:cubicBezTo>
                    <a:pt x="1823852" y="104028"/>
                    <a:pt x="1835387" y="112131"/>
                    <a:pt x="1844977" y="123653"/>
                  </a:cubicBezTo>
                  <a:cubicBezTo>
                    <a:pt x="1847995" y="127182"/>
                    <a:pt x="1851045" y="132605"/>
                    <a:pt x="1854127" y="139924"/>
                  </a:cubicBezTo>
                  <a:cubicBezTo>
                    <a:pt x="1857208" y="147242"/>
                    <a:pt x="1858870" y="156456"/>
                    <a:pt x="1859112" y="167566"/>
                  </a:cubicBezTo>
                  <a:cubicBezTo>
                    <a:pt x="1859122" y="168587"/>
                    <a:pt x="1859101" y="169576"/>
                    <a:pt x="1859049" y="170533"/>
                  </a:cubicBezTo>
                  <a:cubicBezTo>
                    <a:pt x="1858996" y="171491"/>
                    <a:pt x="1858849" y="172353"/>
                    <a:pt x="1858607" y="173121"/>
                  </a:cubicBezTo>
                  <a:lnTo>
                    <a:pt x="1793026" y="173121"/>
                  </a:lnTo>
                  <a:cubicBezTo>
                    <a:pt x="1793079" y="171817"/>
                    <a:pt x="1793100" y="170007"/>
                    <a:pt x="1793090" y="167693"/>
                  </a:cubicBezTo>
                  <a:cubicBezTo>
                    <a:pt x="1793079" y="165378"/>
                    <a:pt x="1792722" y="162811"/>
                    <a:pt x="1792018" y="159991"/>
                  </a:cubicBezTo>
                  <a:cubicBezTo>
                    <a:pt x="1788855" y="150165"/>
                    <a:pt x="1783072" y="143684"/>
                    <a:pt x="1774668" y="140548"/>
                  </a:cubicBezTo>
                  <a:cubicBezTo>
                    <a:pt x="1766264" y="137413"/>
                    <a:pt x="1757572" y="135982"/>
                    <a:pt x="1748594" y="136256"/>
                  </a:cubicBezTo>
                  <a:cubicBezTo>
                    <a:pt x="1741088" y="136298"/>
                    <a:pt x="1735003" y="136972"/>
                    <a:pt x="1730340" y="138276"/>
                  </a:cubicBezTo>
                  <a:cubicBezTo>
                    <a:pt x="1725676" y="139581"/>
                    <a:pt x="1721992" y="141264"/>
                    <a:pt x="1719287" y="143326"/>
                  </a:cubicBezTo>
                  <a:cubicBezTo>
                    <a:pt x="1714360" y="146535"/>
                    <a:pt x="1711076" y="150091"/>
                    <a:pt x="1709433" y="153995"/>
                  </a:cubicBezTo>
                  <a:cubicBezTo>
                    <a:pt x="1707791" y="157898"/>
                    <a:pt x="1707033" y="161075"/>
                    <a:pt x="1707159" y="163526"/>
                  </a:cubicBezTo>
                  <a:cubicBezTo>
                    <a:pt x="1707138" y="165504"/>
                    <a:pt x="1707307" y="167230"/>
                    <a:pt x="1707665" y="168703"/>
                  </a:cubicBezTo>
                  <a:cubicBezTo>
                    <a:pt x="1708023" y="170175"/>
                    <a:pt x="1708696" y="171649"/>
                    <a:pt x="1709686" y="173121"/>
                  </a:cubicBezTo>
                  <a:cubicBezTo>
                    <a:pt x="1711086" y="176309"/>
                    <a:pt x="1713339" y="179023"/>
                    <a:pt x="1716444" y="181264"/>
                  </a:cubicBezTo>
                  <a:cubicBezTo>
                    <a:pt x="1719550" y="183505"/>
                    <a:pt x="1724203" y="185841"/>
                    <a:pt x="1730403" y="188271"/>
                  </a:cubicBezTo>
                  <a:cubicBezTo>
                    <a:pt x="1740288" y="191880"/>
                    <a:pt x="1750204" y="194889"/>
                    <a:pt x="1760149" y="197298"/>
                  </a:cubicBezTo>
                  <a:cubicBezTo>
                    <a:pt x="1770094" y="199708"/>
                    <a:pt x="1779876" y="202590"/>
                    <a:pt x="1789496" y="205946"/>
                  </a:cubicBezTo>
                  <a:cubicBezTo>
                    <a:pt x="1794303" y="207331"/>
                    <a:pt x="1800997" y="210342"/>
                    <a:pt x="1809577" y="214980"/>
                  </a:cubicBezTo>
                  <a:cubicBezTo>
                    <a:pt x="1818158" y="219619"/>
                    <a:pt x="1826010" y="226670"/>
                    <a:pt x="1833133" y="236134"/>
                  </a:cubicBezTo>
                  <a:cubicBezTo>
                    <a:pt x="1840256" y="245598"/>
                    <a:pt x="1844036" y="258261"/>
                    <a:pt x="1844472" y="274122"/>
                  </a:cubicBezTo>
                  <a:cubicBezTo>
                    <a:pt x="1844461" y="282255"/>
                    <a:pt x="1843222" y="290229"/>
                    <a:pt x="1840752" y="298045"/>
                  </a:cubicBezTo>
                  <a:cubicBezTo>
                    <a:pt x="1838283" y="305862"/>
                    <a:pt x="1834647" y="313203"/>
                    <a:pt x="1829845" y="320069"/>
                  </a:cubicBezTo>
                  <a:cubicBezTo>
                    <a:pt x="1822314" y="331823"/>
                    <a:pt x="1810015" y="341969"/>
                    <a:pt x="1792951" y="350508"/>
                  </a:cubicBezTo>
                  <a:cubicBezTo>
                    <a:pt x="1775887" y="359048"/>
                    <a:pt x="1752343" y="363523"/>
                    <a:pt x="1722318" y="363932"/>
                  </a:cubicBezTo>
                  <a:cubicBezTo>
                    <a:pt x="1718710" y="364147"/>
                    <a:pt x="1711507" y="363830"/>
                    <a:pt x="1700709" y="362980"/>
                  </a:cubicBezTo>
                  <a:cubicBezTo>
                    <a:pt x="1689910" y="362131"/>
                    <a:pt x="1677964" y="359460"/>
                    <a:pt x="1664869" y="354970"/>
                  </a:cubicBezTo>
                  <a:cubicBezTo>
                    <a:pt x="1651773" y="350479"/>
                    <a:pt x="1639977" y="342879"/>
                    <a:pt x="1629479" y="332169"/>
                  </a:cubicBezTo>
                  <a:cubicBezTo>
                    <a:pt x="1625104" y="328210"/>
                    <a:pt x="1620729" y="321883"/>
                    <a:pt x="1616354" y="313187"/>
                  </a:cubicBezTo>
                  <a:cubicBezTo>
                    <a:pt x="1611979" y="304492"/>
                    <a:pt x="1609623" y="292986"/>
                    <a:pt x="1609287" y="278667"/>
                  </a:cubicBezTo>
                  <a:cubicBezTo>
                    <a:pt x="1609203" y="276647"/>
                    <a:pt x="1609371" y="274627"/>
                    <a:pt x="1609791" y="272607"/>
                  </a:cubicBezTo>
                  <a:lnTo>
                    <a:pt x="1675889" y="272607"/>
                  </a:lnTo>
                  <a:cubicBezTo>
                    <a:pt x="1675868" y="273701"/>
                    <a:pt x="1675910" y="275426"/>
                    <a:pt x="1676015" y="277783"/>
                  </a:cubicBezTo>
                  <a:cubicBezTo>
                    <a:pt x="1676120" y="280140"/>
                    <a:pt x="1676414" y="282623"/>
                    <a:pt x="1676898" y="285232"/>
                  </a:cubicBezTo>
                  <a:cubicBezTo>
                    <a:pt x="1679684" y="295780"/>
                    <a:pt x="1684930" y="303186"/>
                    <a:pt x="1692635" y="307450"/>
                  </a:cubicBezTo>
                  <a:cubicBezTo>
                    <a:pt x="1700340" y="311715"/>
                    <a:pt x="1707905" y="314184"/>
                    <a:pt x="1715331" y="314858"/>
                  </a:cubicBezTo>
                  <a:cubicBezTo>
                    <a:pt x="1722756" y="315532"/>
                    <a:pt x="1727443" y="315756"/>
                    <a:pt x="1729392" y="315532"/>
                  </a:cubicBezTo>
                  <a:cubicBezTo>
                    <a:pt x="1744994" y="315206"/>
                    <a:pt x="1756489" y="311944"/>
                    <a:pt x="1763879" y="305748"/>
                  </a:cubicBezTo>
                  <a:cubicBezTo>
                    <a:pt x="1771269" y="299551"/>
                    <a:pt x="1774932" y="292375"/>
                    <a:pt x="1774869" y="284222"/>
                  </a:cubicBezTo>
                  <a:cubicBezTo>
                    <a:pt x="1774848" y="280455"/>
                    <a:pt x="1774132" y="277131"/>
                    <a:pt x="1772721" y="274248"/>
                  </a:cubicBezTo>
                  <a:cubicBezTo>
                    <a:pt x="1771311" y="271365"/>
                    <a:pt x="1769332" y="268798"/>
                    <a:pt x="1766784" y="266547"/>
                  </a:cubicBezTo>
                  <a:cubicBezTo>
                    <a:pt x="1759552" y="260687"/>
                    <a:pt x="1749763" y="256120"/>
                    <a:pt x="1737418" y="252848"/>
                  </a:cubicBezTo>
                  <a:cubicBezTo>
                    <a:pt x="1725073" y="249576"/>
                    <a:pt x="1709607" y="244884"/>
                    <a:pt x="1691020" y="238772"/>
                  </a:cubicBezTo>
                  <a:cubicBezTo>
                    <a:pt x="1686390" y="237406"/>
                    <a:pt x="1679902" y="234582"/>
                    <a:pt x="1671555" y="230299"/>
                  </a:cubicBezTo>
                  <a:cubicBezTo>
                    <a:pt x="1663208" y="226016"/>
                    <a:pt x="1655562" y="219376"/>
                    <a:pt x="1648616" y="210379"/>
                  </a:cubicBezTo>
                  <a:cubicBezTo>
                    <a:pt x="1641669" y="201383"/>
                    <a:pt x="1637983" y="189132"/>
                    <a:pt x="1637557" y="173626"/>
                  </a:cubicBezTo>
                  <a:cubicBezTo>
                    <a:pt x="1637357" y="169554"/>
                    <a:pt x="1638135" y="163432"/>
                    <a:pt x="1639889" y="155258"/>
                  </a:cubicBezTo>
                  <a:cubicBezTo>
                    <a:pt x="1641644" y="147085"/>
                    <a:pt x="1645574" y="138566"/>
                    <a:pt x="1651679" y="129702"/>
                  </a:cubicBezTo>
                  <a:cubicBezTo>
                    <a:pt x="1658980" y="119021"/>
                    <a:pt x="1670605" y="109883"/>
                    <a:pt x="1686554" y="102290"/>
                  </a:cubicBezTo>
                  <a:cubicBezTo>
                    <a:pt x="1702503" y="94697"/>
                    <a:pt x="1724362" y="90726"/>
                    <a:pt x="1752131" y="90380"/>
                  </a:cubicBezTo>
                  <a:close/>
                  <a:moveTo>
                    <a:pt x="1484050" y="89875"/>
                  </a:moveTo>
                  <a:cubicBezTo>
                    <a:pt x="1517922" y="90219"/>
                    <a:pt x="1544313" y="99867"/>
                    <a:pt x="1563222" y="118819"/>
                  </a:cubicBezTo>
                  <a:cubicBezTo>
                    <a:pt x="1582131" y="137772"/>
                    <a:pt x="1591737" y="163965"/>
                    <a:pt x="1592040" y="197399"/>
                  </a:cubicBezTo>
                  <a:cubicBezTo>
                    <a:pt x="1591904" y="208336"/>
                    <a:pt x="1591168" y="217853"/>
                    <a:pt x="1589834" y="225951"/>
                  </a:cubicBezTo>
                  <a:cubicBezTo>
                    <a:pt x="1588499" y="234049"/>
                    <a:pt x="1587385" y="240161"/>
                    <a:pt x="1586492" y="244289"/>
                  </a:cubicBezTo>
                  <a:lnTo>
                    <a:pt x="1401722" y="244289"/>
                  </a:lnTo>
                  <a:cubicBezTo>
                    <a:pt x="1401438" y="245604"/>
                    <a:pt x="1401122" y="247646"/>
                    <a:pt x="1400775" y="250415"/>
                  </a:cubicBezTo>
                  <a:cubicBezTo>
                    <a:pt x="1400428" y="253183"/>
                    <a:pt x="1400238" y="256363"/>
                    <a:pt x="1400207" y="259952"/>
                  </a:cubicBezTo>
                  <a:cubicBezTo>
                    <a:pt x="1400478" y="275260"/>
                    <a:pt x="1403415" y="286863"/>
                    <a:pt x="1409018" y="294760"/>
                  </a:cubicBezTo>
                  <a:cubicBezTo>
                    <a:pt x="1414620" y="302657"/>
                    <a:pt x="1421261" y="307972"/>
                    <a:pt x="1428940" y="310705"/>
                  </a:cubicBezTo>
                  <a:cubicBezTo>
                    <a:pt x="1436619" y="313437"/>
                    <a:pt x="1443709" y="314709"/>
                    <a:pt x="1450210" y="314522"/>
                  </a:cubicBezTo>
                  <a:cubicBezTo>
                    <a:pt x="1457796" y="315049"/>
                    <a:pt x="1466867" y="312985"/>
                    <a:pt x="1477421" y="308333"/>
                  </a:cubicBezTo>
                  <a:cubicBezTo>
                    <a:pt x="1487975" y="303680"/>
                    <a:pt x="1496919" y="293279"/>
                    <a:pt x="1504253" y="277132"/>
                  </a:cubicBezTo>
                  <a:lnTo>
                    <a:pt x="1574388" y="277132"/>
                  </a:lnTo>
                  <a:cubicBezTo>
                    <a:pt x="1573442" y="280237"/>
                    <a:pt x="1571803" y="284511"/>
                    <a:pt x="1569470" y="289953"/>
                  </a:cubicBezTo>
                  <a:cubicBezTo>
                    <a:pt x="1567138" y="295395"/>
                    <a:pt x="1563734" y="301564"/>
                    <a:pt x="1559257" y="308459"/>
                  </a:cubicBezTo>
                  <a:cubicBezTo>
                    <a:pt x="1554470" y="316138"/>
                    <a:pt x="1547400" y="324264"/>
                    <a:pt x="1538048" y="332837"/>
                  </a:cubicBezTo>
                  <a:cubicBezTo>
                    <a:pt x="1528696" y="341410"/>
                    <a:pt x="1516536" y="348750"/>
                    <a:pt x="1501570" y="354857"/>
                  </a:cubicBezTo>
                  <a:cubicBezTo>
                    <a:pt x="1486604" y="360963"/>
                    <a:pt x="1468305" y="364157"/>
                    <a:pt x="1446674" y="364437"/>
                  </a:cubicBezTo>
                  <a:cubicBezTo>
                    <a:pt x="1440560" y="364847"/>
                    <a:pt x="1430565" y="364027"/>
                    <a:pt x="1416690" y="361979"/>
                  </a:cubicBezTo>
                  <a:cubicBezTo>
                    <a:pt x="1402815" y="359931"/>
                    <a:pt x="1388410" y="354196"/>
                    <a:pt x="1373476" y="344774"/>
                  </a:cubicBezTo>
                  <a:cubicBezTo>
                    <a:pt x="1360587" y="335517"/>
                    <a:pt x="1351228" y="324889"/>
                    <a:pt x="1345400" y="312890"/>
                  </a:cubicBezTo>
                  <a:cubicBezTo>
                    <a:pt x="1339572" y="300891"/>
                    <a:pt x="1335930" y="289619"/>
                    <a:pt x="1334473" y="279074"/>
                  </a:cubicBezTo>
                  <a:cubicBezTo>
                    <a:pt x="1333016" y="268528"/>
                    <a:pt x="1332399" y="260807"/>
                    <a:pt x="1332623" y="255910"/>
                  </a:cubicBezTo>
                  <a:cubicBezTo>
                    <a:pt x="1332676" y="238516"/>
                    <a:pt x="1335219" y="221086"/>
                    <a:pt x="1340252" y="203620"/>
                  </a:cubicBezTo>
                  <a:cubicBezTo>
                    <a:pt x="1345285" y="186154"/>
                    <a:pt x="1352493" y="170099"/>
                    <a:pt x="1361876" y="155455"/>
                  </a:cubicBezTo>
                  <a:cubicBezTo>
                    <a:pt x="1366362" y="147968"/>
                    <a:pt x="1373700" y="139158"/>
                    <a:pt x="1383889" y="129026"/>
                  </a:cubicBezTo>
                  <a:cubicBezTo>
                    <a:pt x="1394079" y="118893"/>
                    <a:pt x="1407441" y="109939"/>
                    <a:pt x="1423974" y="102164"/>
                  </a:cubicBezTo>
                  <a:cubicBezTo>
                    <a:pt x="1440508" y="94388"/>
                    <a:pt x="1460533" y="90292"/>
                    <a:pt x="1484050" y="89875"/>
                  </a:cubicBezTo>
                  <a:close/>
                  <a:moveTo>
                    <a:pt x="694988" y="89875"/>
                  </a:moveTo>
                  <a:cubicBezTo>
                    <a:pt x="699303" y="89686"/>
                    <a:pt x="706205" y="90064"/>
                    <a:pt x="715695" y="91010"/>
                  </a:cubicBezTo>
                  <a:cubicBezTo>
                    <a:pt x="725186" y="91955"/>
                    <a:pt x="735621" y="94602"/>
                    <a:pt x="747002" y="98951"/>
                  </a:cubicBezTo>
                  <a:cubicBezTo>
                    <a:pt x="755897" y="102001"/>
                    <a:pt x="765287" y="107386"/>
                    <a:pt x="775172" y="115108"/>
                  </a:cubicBezTo>
                  <a:cubicBezTo>
                    <a:pt x="785057" y="122830"/>
                    <a:pt x="793513" y="133750"/>
                    <a:pt x="800540" y="147869"/>
                  </a:cubicBezTo>
                  <a:cubicBezTo>
                    <a:pt x="807567" y="161989"/>
                    <a:pt x="811241" y="180169"/>
                    <a:pt x="811562" y="202411"/>
                  </a:cubicBezTo>
                  <a:cubicBezTo>
                    <a:pt x="811593" y="205262"/>
                    <a:pt x="811404" y="209407"/>
                    <a:pt x="810994" y="214847"/>
                  </a:cubicBezTo>
                  <a:cubicBezTo>
                    <a:pt x="810584" y="220286"/>
                    <a:pt x="809764" y="226578"/>
                    <a:pt x="808535" y="233722"/>
                  </a:cubicBezTo>
                  <a:cubicBezTo>
                    <a:pt x="807738" y="239978"/>
                    <a:pt x="805073" y="250189"/>
                    <a:pt x="800540" y="264355"/>
                  </a:cubicBezTo>
                  <a:cubicBezTo>
                    <a:pt x="796006" y="278520"/>
                    <a:pt x="788333" y="293441"/>
                    <a:pt x="777522" y="309116"/>
                  </a:cubicBezTo>
                  <a:cubicBezTo>
                    <a:pt x="766711" y="324791"/>
                    <a:pt x="751490" y="338021"/>
                    <a:pt x="731859" y="348807"/>
                  </a:cubicBezTo>
                  <a:cubicBezTo>
                    <a:pt x="716591" y="356296"/>
                    <a:pt x="702428" y="360855"/>
                    <a:pt x="689369" y="362483"/>
                  </a:cubicBezTo>
                  <a:cubicBezTo>
                    <a:pt x="676311" y="364111"/>
                    <a:pt x="666567" y="364762"/>
                    <a:pt x="660138" y="364437"/>
                  </a:cubicBezTo>
                  <a:cubicBezTo>
                    <a:pt x="645280" y="364678"/>
                    <a:pt x="631309" y="363187"/>
                    <a:pt x="618227" y="359962"/>
                  </a:cubicBezTo>
                  <a:cubicBezTo>
                    <a:pt x="605144" y="356737"/>
                    <a:pt x="592697" y="350329"/>
                    <a:pt x="580886" y="340739"/>
                  </a:cubicBezTo>
                  <a:cubicBezTo>
                    <a:pt x="571766" y="333912"/>
                    <a:pt x="563275" y="323107"/>
                    <a:pt x="555415" y="308323"/>
                  </a:cubicBezTo>
                  <a:cubicBezTo>
                    <a:pt x="547555" y="293539"/>
                    <a:pt x="543605" y="273385"/>
                    <a:pt x="543563" y="247862"/>
                  </a:cubicBezTo>
                  <a:cubicBezTo>
                    <a:pt x="543164" y="240528"/>
                    <a:pt x="544593" y="227924"/>
                    <a:pt x="547850" y="210049"/>
                  </a:cubicBezTo>
                  <a:cubicBezTo>
                    <a:pt x="551107" y="192174"/>
                    <a:pt x="558589" y="173636"/>
                    <a:pt x="570295" y="154435"/>
                  </a:cubicBezTo>
                  <a:cubicBezTo>
                    <a:pt x="580087" y="139908"/>
                    <a:pt x="592280" y="127465"/>
                    <a:pt x="606872" y="117105"/>
                  </a:cubicBezTo>
                  <a:cubicBezTo>
                    <a:pt x="621465" y="106746"/>
                    <a:pt x="637200" y="99350"/>
                    <a:pt x="654077" y="94918"/>
                  </a:cubicBezTo>
                  <a:cubicBezTo>
                    <a:pt x="657486" y="93825"/>
                    <a:pt x="662789" y="92733"/>
                    <a:pt x="669987" y="91640"/>
                  </a:cubicBezTo>
                  <a:cubicBezTo>
                    <a:pt x="677184" y="90547"/>
                    <a:pt x="685518" y="89959"/>
                    <a:pt x="694988" y="89875"/>
                  </a:cubicBezTo>
                  <a:close/>
                  <a:moveTo>
                    <a:pt x="147409" y="63561"/>
                  </a:moveTo>
                  <a:lnTo>
                    <a:pt x="125701" y="166609"/>
                  </a:lnTo>
                  <a:lnTo>
                    <a:pt x="191328" y="166609"/>
                  </a:lnTo>
                  <a:cubicBezTo>
                    <a:pt x="204527" y="167166"/>
                    <a:pt x="217506" y="166303"/>
                    <a:pt x="230263" y="164019"/>
                  </a:cubicBezTo>
                  <a:cubicBezTo>
                    <a:pt x="243020" y="161735"/>
                    <a:pt x="253601" y="154685"/>
                    <a:pt x="262004" y="142867"/>
                  </a:cubicBezTo>
                  <a:cubicBezTo>
                    <a:pt x="265317" y="137753"/>
                    <a:pt x="267904" y="132196"/>
                    <a:pt x="269766" y="126198"/>
                  </a:cubicBezTo>
                  <a:cubicBezTo>
                    <a:pt x="271627" y="120199"/>
                    <a:pt x="272574" y="114138"/>
                    <a:pt x="272605" y="108013"/>
                  </a:cubicBezTo>
                  <a:cubicBezTo>
                    <a:pt x="272395" y="102678"/>
                    <a:pt x="271553" y="97563"/>
                    <a:pt x="270081" y="92670"/>
                  </a:cubicBezTo>
                  <a:cubicBezTo>
                    <a:pt x="268609" y="87776"/>
                    <a:pt x="266253" y="83293"/>
                    <a:pt x="263014" y="79220"/>
                  </a:cubicBezTo>
                  <a:cubicBezTo>
                    <a:pt x="255452" y="71055"/>
                    <a:pt x="246470" y="66299"/>
                    <a:pt x="236069" y="64951"/>
                  </a:cubicBezTo>
                  <a:cubicBezTo>
                    <a:pt x="225667" y="63604"/>
                    <a:pt x="215297" y="63140"/>
                    <a:pt x="204959" y="63561"/>
                  </a:cubicBezTo>
                  <a:close/>
                  <a:moveTo>
                    <a:pt x="83296" y="16"/>
                  </a:moveTo>
                  <a:lnTo>
                    <a:pt x="222123" y="16"/>
                  </a:lnTo>
                  <a:cubicBezTo>
                    <a:pt x="237099" y="-120"/>
                    <a:pt x="251821" y="657"/>
                    <a:pt x="266288" y="2349"/>
                  </a:cubicBezTo>
                  <a:cubicBezTo>
                    <a:pt x="280756" y="4040"/>
                    <a:pt x="294462" y="8979"/>
                    <a:pt x="307409" y="17163"/>
                  </a:cubicBezTo>
                  <a:cubicBezTo>
                    <a:pt x="315952" y="22289"/>
                    <a:pt x="324716" y="31580"/>
                    <a:pt x="333701" y="45035"/>
                  </a:cubicBezTo>
                  <a:cubicBezTo>
                    <a:pt x="342686" y="58490"/>
                    <a:pt x="347541" y="77125"/>
                    <a:pt x="348266" y="100941"/>
                  </a:cubicBezTo>
                  <a:cubicBezTo>
                    <a:pt x="348213" y="120968"/>
                    <a:pt x="344031" y="140010"/>
                    <a:pt x="335719" y="158069"/>
                  </a:cubicBezTo>
                  <a:cubicBezTo>
                    <a:pt x="327406" y="176128"/>
                    <a:pt x="315280" y="191246"/>
                    <a:pt x="299338" y="203423"/>
                  </a:cubicBezTo>
                  <a:cubicBezTo>
                    <a:pt x="283027" y="214791"/>
                    <a:pt x="265448" y="221809"/>
                    <a:pt x="246604" y="224478"/>
                  </a:cubicBezTo>
                  <a:cubicBezTo>
                    <a:pt x="227759" y="227147"/>
                    <a:pt x="208661" y="228365"/>
                    <a:pt x="189309" y="228134"/>
                  </a:cubicBezTo>
                  <a:lnTo>
                    <a:pt x="112576" y="228134"/>
                  </a:lnTo>
                  <a:lnTo>
                    <a:pt x="85315" y="356360"/>
                  </a:lnTo>
                  <a:lnTo>
                    <a:pt x="7572" y="35636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ja-JP" sz="1000" i="1" kern="100" dirty="0">
                <a:solidFill>
                  <a:srgbClr val="FFFF00"/>
                </a:solidFill>
                <a:effectLst/>
                <a:latin typeface="Neue Helvetica BQ" pitchFamily="50" charset="0"/>
                <a:ea typeface="A-OTF 新ゴ Pro B" panose="020B0700000000000000" pitchFamily="50" charset="-128"/>
                <a:cs typeface="Times New Roman" panose="02020603050405020304" pitchFamily="18" charset="0"/>
              </a:endParaRPr>
            </a:p>
          </p:txBody>
        </p:sp>
      </p:grpSp>
      <p:pic>
        <p:nvPicPr>
          <p:cNvPr id="3" name="Picture 27">
            <a:extLst>
              <a:ext uri="{FF2B5EF4-FFF2-40B4-BE49-F238E27FC236}">
                <a16:creationId xmlns:a16="http://schemas.microsoft.com/office/drawing/2014/main" id="{594F2EBC-F238-CA9F-35EF-7B621B431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97" y="4103116"/>
            <a:ext cx="617163" cy="61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1998E005-7C73-2B73-0B94-2AA8521EBA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657" y="3826703"/>
            <a:ext cx="1821226" cy="2144927"/>
          </a:xfrm>
          <a:prstGeom prst="rect">
            <a:avLst/>
          </a:prstGeom>
        </p:spPr>
      </p:pic>
      <p:pic>
        <p:nvPicPr>
          <p:cNvPr id="1026" name="Picture 16">
            <a:extLst>
              <a:ext uri="{FF2B5EF4-FFF2-40B4-BE49-F238E27FC236}">
                <a16:creationId xmlns:a16="http://schemas.microsoft.com/office/drawing/2014/main" id="{9FC2E982-9011-A9B5-E8F3-3B07A7F0B9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861" y="5395966"/>
            <a:ext cx="422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1111">
            <a:extLst>
              <a:ext uri="{FF2B5EF4-FFF2-40B4-BE49-F238E27FC236}">
                <a16:creationId xmlns:a16="http://schemas.microsoft.com/office/drawing/2014/main" id="{7A73DF05-559F-C87A-1A5B-DC005EDA5D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301" y="4838646"/>
            <a:ext cx="61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F49C81C8-1C44-93D5-00E3-E2772F49E638}"/>
              </a:ext>
            </a:extLst>
          </p:cNvPr>
          <p:cNvPicPr>
            <a:picLocks noChangeAspect="1"/>
          </p:cNvPicPr>
          <p:nvPr/>
        </p:nvPicPr>
        <p:blipFill>
          <a:blip r:embed="rId10">
            <a:extLst>
              <a:ext uri="{28A0092B-C50C-407E-A947-70E740481C1C}">
                <a14:useLocalDpi xmlns:a14="http://schemas.microsoft.com/office/drawing/2010/main" val="0"/>
              </a:ext>
            </a:extLst>
          </a:blip>
          <a:srcRect l="43969"/>
          <a:stretch>
            <a:fillRect/>
          </a:stretch>
        </p:blipFill>
        <p:spPr>
          <a:xfrm>
            <a:off x="1722821" y="7042965"/>
            <a:ext cx="1344357" cy="2452946"/>
          </a:xfrm>
          <a:prstGeom prst="rect">
            <a:avLst/>
          </a:prstGeom>
        </p:spPr>
      </p:pic>
      <p:pic>
        <p:nvPicPr>
          <p:cNvPr id="1028" name="図 1060">
            <a:extLst>
              <a:ext uri="{FF2B5EF4-FFF2-40B4-BE49-F238E27FC236}">
                <a16:creationId xmlns:a16="http://schemas.microsoft.com/office/drawing/2014/main" id="{6DE0A396-A615-4984-8F73-B32D72033A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4754" y="8667988"/>
            <a:ext cx="738752" cy="73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a:extLst>
              <a:ext uri="{FF2B5EF4-FFF2-40B4-BE49-F238E27FC236}">
                <a16:creationId xmlns:a16="http://schemas.microsoft.com/office/drawing/2014/main" id="{D3DD2737-8E98-3828-76BE-04E85693B4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68" y="7221771"/>
            <a:ext cx="617163" cy="61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37F244F7-77C9-64D4-8EF2-32C1B44FF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432" y="8514621"/>
            <a:ext cx="422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111">
            <a:extLst>
              <a:ext uri="{FF2B5EF4-FFF2-40B4-BE49-F238E27FC236}">
                <a16:creationId xmlns:a16="http://schemas.microsoft.com/office/drawing/2014/main" id="{13EAB7CE-5D96-F6A7-9DD4-890E6F5DB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872" y="7957301"/>
            <a:ext cx="61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6D8C96F8-F27F-7440-7A32-8F1C0E9E8963}"/>
              </a:ext>
            </a:extLst>
          </p:cNvPr>
          <p:cNvSpPr txBox="1"/>
          <p:nvPr/>
        </p:nvSpPr>
        <p:spPr>
          <a:xfrm>
            <a:off x="3210101" y="5559527"/>
            <a:ext cx="1966835" cy="461665"/>
          </a:xfrm>
          <a:prstGeom prst="rect">
            <a:avLst/>
          </a:prstGeom>
          <a:noFill/>
          <a:ln>
            <a:noFill/>
          </a:ln>
        </p:spPr>
        <p:txBody>
          <a:bodyPr wrap="square" rtlCol="0">
            <a:spAutoFit/>
          </a:bodyPr>
          <a:lstStyle/>
          <a:p>
            <a:r>
              <a:rPr kumimoji="1" lang="en-US" altLang="zh-TW" sz="800" b="1" dirty="0">
                <a:latin typeface="Yu Gothic UI" panose="020B0500000000000000" pitchFamily="50" charset="-128"/>
                <a:ea typeface="Yu Gothic UI" panose="020B0500000000000000" pitchFamily="50" charset="-128"/>
                <a:cs typeface="LINE Seed Sans ExtraBold" panose="020B0803020203020204" pitchFamily="34" charset="0"/>
              </a:rPr>
              <a:t>Be-</a:t>
            </a:r>
            <a:r>
              <a:rPr kumimoji="1" lang="en-US" altLang="zh-TW" sz="800" b="1" dirty="0" err="1">
                <a:latin typeface="Yu Gothic UI" panose="020B0500000000000000" pitchFamily="50" charset="-128"/>
                <a:ea typeface="Yu Gothic UI" panose="020B0500000000000000" pitchFamily="50" charset="-128"/>
                <a:cs typeface="LINE Seed Sans ExtraBold" panose="020B0803020203020204" pitchFamily="34" charset="0"/>
              </a:rPr>
              <a:t>Clia</a:t>
            </a:r>
            <a:r>
              <a:rPr kumimoji="1" lang="en-US" altLang="zh-TW" sz="800" b="1" dirty="0">
                <a:latin typeface="Yu Gothic UI" panose="020B0500000000000000" pitchFamily="50" charset="-128"/>
                <a:ea typeface="Yu Gothic UI" panose="020B0500000000000000" pitchFamily="50" charset="-128"/>
                <a:cs typeface="LINE Seed Sans ExtraBold" panose="020B0803020203020204" pitchFamily="34" charset="0"/>
              </a:rPr>
              <a:t> Type-TU2-9 </a:t>
            </a:r>
          </a:p>
          <a:p>
            <a:r>
              <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NVIDIA RTX4500 Ada </a:t>
            </a:r>
            <a:r>
              <a:rPr kumimoji="1" lang="ja-JP" altLang="en-US"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搭載</a:t>
            </a:r>
            <a:endPar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endParaRPr>
          </a:p>
          <a:p>
            <a:r>
              <a:rPr kumimoji="1" lang="ja-JP" altLang="en-US"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オリジナル</a:t>
            </a:r>
            <a:r>
              <a:rPr kumimoji="1" lang="en-US" altLang="ja-JP"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rPr>
              <a:t>BTO PC</a:t>
            </a:r>
            <a:endParaRPr kumimoji="1" lang="en-US" altLang="zh-TW" sz="800" b="1" kern="1200" dirty="0">
              <a:effectLst/>
              <a:latin typeface="Yu Gothic UI" panose="020B0500000000000000" pitchFamily="50" charset="-128"/>
              <a:ea typeface="Yu Gothic UI" panose="020B0500000000000000" pitchFamily="50" charset="-128"/>
              <a:cs typeface="LINE Seed Sans ExtraBold" panose="020B0803020203020204" pitchFamily="34" charset="0"/>
            </a:endParaRPr>
          </a:p>
        </p:txBody>
      </p:sp>
      <p:sp>
        <p:nvSpPr>
          <p:cNvPr id="12" name="テキスト ボックス 11">
            <a:extLst>
              <a:ext uri="{FF2B5EF4-FFF2-40B4-BE49-F238E27FC236}">
                <a16:creationId xmlns:a16="http://schemas.microsoft.com/office/drawing/2014/main" id="{1C20856C-1CBF-D06A-5984-935D4A31AAEE}"/>
              </a:ext>
            </a:extLst>
          </p:cNvPr>
          <p:cNvSpPr txBox="1"/>
          <p:nvPr/>
        </p:nvSpPr>
        <p:spPr>
          <a:xfrm>
            <a:off x="3152633" y="8985979"/>
            <a:ext cx="1966835" cy="461665"/>
          </a:xfrm>
          <a:prstGeom prst="rect">
            <a:avLst/>
          </a:prstGeom>
          <a:noFill/>
          <a:ln>
            <a:noFill/>
          </a:ln>
        </p:spPr>
        <p:txBody>
          <a:bodyPr wrap="square" rtlCol="0">
            <a:spAutoFit/>
          </a:bodyPr>
          <a:lstStyle/>
          <a:p>
            <a:r>
              <a:rPr kumimoji="1" lang="en-US" altLang="zh-TW" sz="800" b="1" dirty="0">
                <a:latin typeface="Yu Gothic UI" panose="020B0500000000000000" pitchFamily="50" charset="-128"/>
                <a:ea typeface="Yu Gothic UI" panose="020B0500000000000000" pitchFamily="50" charset="-128"/>
                <a:cs typeface="LINE Seed Sans ExtraBold" panose="020B0803020203020204" pitchFamily="34" charset="0"/>
              </a:rPr>
              <a:t>CERVO Grasta Type-ALIS25WC-W5</a:t>
            </a:r>
          </a:p>
          <a:p>
            <a:r>
              <a:rPr kumimoji="1" lang="en-US" altLang="ja-JP" sz="800" b="1" dirty="0">
                <a:latin typeface="Yu Gothic UI" panose="020B0500000000000000" pitchFamily="50" charset="-128"/>
                <a:ea typeface="Yu Gothic UI" panose="020B0500000000000000" pitchFamily="50" charset="-128"/>
                <a:cs typeface="LINE Seed Sans ExtraBold" panose="020B0803020203020204" pitchFamily="34" charset="0"/>
              </a:rPr>
              <a:t>NVIDIA RTX6000 Ada </a:t>
            </a:r>
            <a:r>
              <a:rPr kumimoji="1" lang="ja-JP" altLang="en-US" sz="800" b="1" dirty="0">
                <a:latin typeface="Yu Gothic UI" panose="020B0500000000000000" pitchFamily="50" charset="-128"/>
                <a:ea typeface="Yu Gothic UI" panose="020B0500000000000000" pitchFamily="50" charset="-128"/>
                <a:cs typeface="LINE Seed Sans ExtraBold" panose="020B0803020203020204" pitchFamily="34" charset="0"/>
              </a:rPr>
              <a:t>搭載</a:t>
            </a:r>
            <a:endParaRPr kumimoji="1" lang="en-US" altLang="ja-JP" sz="800" b="1" dirty="0">
              <a:latin typeface="Yu Gothic UI" panose="020B0500000000000000" pitchFamily="50" charset="-128"/>
              <a:ea typeface="Yu Gothic UI" panose="020B0500000000000000" pitchFamily="50" charset="-128"/>
              <a:cs typeface="LINE Seed Sans ExtraBold" panose="020B0803020203020204" pitchFamily="34" charset="0"/>
            </a:endParaRPr>
          </a:p>
          <a:p>
            <a:r>
              <a:rPr kumimoji="1" lang="ja-JP" altLang="en-US" sz="800" b="1" dirty="0">
                <a:latin typeface="Yu Gothic UI" panose="020B0500000000000000" pitchFamily="50" charset="-128"/>
                <a:ea typeface="Yu Gothic UI" panose="020B0500000000000000" pitchFamily="50" charset="-128"/>
                <a:cs typeface="LINE Seed Sans ExtraBold" panose="020B0803020203020204" pitchFamily="34" charset="0"/>
              </a:rPr>
              <a:t>オリジナル</a:t>
            </a:r>
            <a:r>
              <a:rPr kumimoji="1" lang="en-US" altLang="ja-JP" sz="800" b="1" dirty="0">
                <a:latin typeface="Yu Gothic UI" panose="020B0500000000000000" pitchFamily="50" charset="-128"/>
                <a:ea typeface="Yu Gothic UI" panose="020B0500000000000000" pitchFamily="50" charset="-128"/>
                <a:cs typeface="LINE Seed Sans ExtraBold" panose="020B0803020203020204" pitchFamily="34" charset="0"/>
              </a:rPr>
              <a:t> </a:t>
            </a:r>
            <a:r>
              <a:rPr kumimoji="1" lang="ja-JP" altLang="en-US" sz="800" b="1" dirty="0">
                <a:latin typeface="Yu Gothic UI" panose="020B0500000000000000" pitchFamily="50" charset="-128"/>
                <a:ea typeface="Yu Gothic UI" panose="020B0500000000000000" pitchFamily="50" charset="-128"/>
                <a:cs typeface="LINE Seed Sans ExtraBold" panose="020B0803020203020204" pitchFamily="34" charset="0"/>
              </a:rPr>
              <a:t>ワークステーション</a:t>
            </a:r>
            <a:endParaRPr kumimoji="1" lang="en-US" altLang="zh-TW" sz="800" b="1" dirty="0">
              <a:latin typeface="Yu Gothic UI" panose="020B0500000000000000" pitchFamily="50" charset="-128"/>
              <a:ea typeface="Yu Gothic UI" panose="020B0500000000000000" pitchFamily="50" charset="-128"/>
              <a:cs typeface="LINE Seed Sans ExtraBold" panose="020B0803020203020204" pitchFamily="34" charset="0"/>
            </a:endParaRPr>
          </a:p>
        </p:txBody>
      </p:sp>
    </p:spTree>
    <p:extLst>
      <p:ext uri="{BB962C8B-B14F-4D97-AF65-F5344CB8AC3E}">
        <p14:creationId xmlns:p14="http://schemas.microsoft.com/office/powerpoint/2010/main" val="198421388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2857</TotalTime>
  <Words>1262</Words>
  <Application>Microsoft Office PowerPoint</Application>
  <PresentationFormat>ユーザー設定</PresentationFormat>
  <Paragraphs>59</Paragraphs>
  <Slides>2</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vt:i4>
      </vt:variant>
    </vt:vector>
  </HeadingPairs>
  <TitlesOfParts>
    <vt:vector size="16" baseType="lpstr">
      <vt:lpstr>A-OTF 新ゴ Pro B</vt:lpstr>
      <vt:lpstr>A-OTF 新ゴ Pro DB</vt:lpstr>
      <vt:lpstr>A-OTF 新ゴ Pro H</vt:lpstr>
      <vt:lpstr>A-OTF 新ゴ Pro M</vt:lpstr>
      <vt:lpstr>A-OTF 新ゴ Pro R</vt:lpstr>
      <vt:lpstr>Neue Helvetica BQ</vt:lpstr>
      <vt:lpstr>Yu Gothic UI</vt:lpstr>
      <vt:lpstr>ヒラギノ角ゴ8</vt:lpstr>
      <vt:lpstr>メイリオ</vt:lpstr>
      <vt:lpstr>游ゴシック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Mitsuyama</dc:creator>
  <cp:lastModifiedBy>亮平 千々岩</cp:lastModifiedBy>
  <cp:revision>9</cp:revision>
  <dcterms:created xsi:type="dcterms:W3CDTF">2025-02-18T01:46:40Z</dcterms:created>
  <dcterms:modified xsi:type="dcterms:W3CDTF">2025-08-07T23:23:05Z</dcterms:modified>
</cp:coreProperties>
</file>