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"/>
  </p:notesMasterIdLst>
  <p:sldIdLst>
    <p:sldId id="298" r:id="rId2"/>
    <p:sldId id="299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7F9FE"/>
    <a:srgbClr val="0E2C37"/>
    <a:srgbClr val="051019"/>
    <a:srgbClr val="00022E"/>
    <a:srgbClr val="094CFC"/>
    <a:srgbClr val="320924"/>
    <a:srgbClr val="E6E6E6"/>
    <a:srgbClr val="642A50"/>
    <a:srgbClr val="612A4F"/>
    <a:srgbClr val="531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4660"/>
  </p:normalViewPr>
  <p:slideViewPr>
    <p:cSldViewPr>
      <p:cViewPr>
        <p:scale>
          <a:sx n="75" d="100"/>
          <a:sy n="75" d="100"/>
        </p:scale>
        <p:origin x="2088" y="7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2025/9/11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DA23B4-D408-4470-9C83-439A58815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BFB5D6-DCAC-4A58-A0B1-5A7625876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4FB0DB-E9B6-4A72-8613-11592A6C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2025/9/11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F625B1-0F4E-4033-8D50-E2F50EC3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F24CD2-AB6D-4FC6-AE05-C68714F1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8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5E05C-8677-46CF-AF93-19675E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09A9678-F3B1-4536-84A0-B48FD506D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5B62B8-C82B-4554-8899-FE264050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2025/9/11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F900F5-07D0-4D1B-9884-2C9394FF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19B26B-549C-462A-92A2-87C02939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7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857831-862B-4BD3-9621-68C1BA3F3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980D05-A7F9-4F40-9A47-13C6BBFC1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E18348-C37E-4BFE-8115-4D47DDEE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2025/9/11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2A07A-593D-41C6-87D7-080A6F9C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D4A2EB-6075-4039-B400-BA276E8A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E20746-1F3F-490C-A361-14D68ACA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5338BA-CF5F-4543-B605-2B82C7394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8594FC-DDB9-45DD-B7A2-7205875C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2025/9/11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5FD257-A2B2-4A33-88DF-F4867822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AB84AB-07E6-405B-9E0D-EDBFA014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A9CD8D-24A7-476F-AA99-CC387615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15BEA5-A107-4E5B-9F67-A99047EDA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12BA35-1B66-451F-BC8B-744D26DD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2025/9/11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E9975B-F3E9-4948-9477-060E259D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5351A9-6F76-44BC-A935-2020F9D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5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89058-F3EB-4B4E-964E-1897BEDB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3CBF8A-CA8A-45A1-BFB0-F6ED7ED57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1EDED3-2DBE-430F-AAE6-C4EBE4718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833D2D-02F2-4799-88AD-CD4CB953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2025/9/11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D8782C-F7B2-4361-B0BA-A33D633D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1D0C90-7A40-496F-95FD-D492759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3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B48DA4-89A2-49C5-8F91-CB3FA9E6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F11A55-29C0-49BB-AF37-12AC232A1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1D0A2F-D3D3-4B15-B316-22E88DB55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C140B0D-1370-4E0F-99A7-AA8A7FF81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A979F50-D259-4F86-AD36-8ACEB2EBE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FA066C-B2A9-4E2F-8572-C66D3617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2025/9/11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4C2A3-707F-4F09-BC3F-BC2C03D6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F6DF6AA-4A95-41A0-A3C3-492E9847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8A662B-EEB9-444B-A5C6-C7AAB4DD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9D4240-2386-49DF-A1EB-EF56F297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2025/9/11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5AF2DE-9262-47A8-824F-4427063B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D0FA338-057E-4FBC-BF9E-540E7A90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9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324479-8AC7-4940-9E93-1E99BE69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2025/9/11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F0DE028-D291-4C3E-85BC-DBD6A5D7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257195-5281-49AD-B04F-4FD67A16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1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B0160-07B2-4D80-8D53-4000F5AA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E5A521-16DC-426F-9197-C692F6D99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3FF268-F356-4756-9C8B-8E04141C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5B33DA-BEBB-4206-9E53-3DC44D5A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2025/9/11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D0DC2D-3F6D-4701-BF10-E1C1DD22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9D5F6B-954C-4A3D-9A6D-F7EFA378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0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19F7C3-900C-49F0-B311-3C4A869F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BB71194-7CAD-4901-8FB2-FF389504E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38BE92-DB11-4DB4-9B36-C4E4A7840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D00648-CF13-47B8-8E2E-7AD11327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2025/9/11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ABCA57-9B5C-4FB7-9CDB-34B3866C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53F478-C1B3-4303-8D03-3EC75079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9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3BD64A8-25E9-4A10-ADC3-B348E508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D1FE04-7C78-4B34-B9C2-8636BE849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D69AC7-654E-4282-B917-FD8C434DA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2025/9/11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C28857-8080-4CEF-B9E1-477690517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8B5C5F-B137-4210-9F44-2BF9C427E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8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ADF7559-6A22-47E9-ADC5-8B6F70AB8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10"/>
            <a:ext cx="7559675" cy="425231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216885-4C6E-4317-A71F-71664B0E2381}"/>
              </a:ext>
            </a:extLst>
          </p:cNvPr>
          <p:cNvSpPr/>
          <p:nvPr/>
        </p:nvSpPr>
        <p:spPr>
          <a:xfrm>
            <a:off x="496981" y="526394"/>
            <a:ext cx="3025596" cy="2933616"/>
          </a:xfrm>
          <a:prstGeom prst="rect">
            <a:avLst/>
          </a:prstGeom>
          <a:solidFill>
            <a:srgbClr val="05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457E68B-30EC-4ECA-9BB4-31569475A63C}"/>
              </a:ext>
            </a:extLst>
          </p:cNvPr>
          <p:cNvSpPr txBox="1"/>
          <p:nvPr/>
        </p:nvSpPr>
        <p:spPr>
          <a:xfrm>
            <a:off x="748261" y="926189"/>
            <a:ext cx="2608068" cy="1120501"/>
          </a:xfrm>
          <a:custGeom>
            <a:avLst/>
            <a:gdLst/>
            <a:ahLst/>
            <a:cxnLst/>
            <a:rect l="l" t="t" r="r" b="b"/>
            <a:pathLst>
              <a:path w="2608068" h="1120501">
                <a:moveTo>
                  <a:pt x="1569165" y="0"/>
                </a:moveTo>
                <a:lnTo>
                  <a:pt x="1835811" y="0"/>
                </a:lnTo>
                <a:lnTo>
                  <a:pt x="1956748" y="420985"/>
                </a:lnTo>
                <a:cubicBezTo>
                  <a:pt x="1975022" y="488720"/>
                  <a:pt x="1992022" y="555454"/>
                  <a:pt x="2007746" y="621185"/>
                </a:cubicBezTo>
                <a:cubicBezTo>
                  <a:pt x="2023470" y="686916"/>
                  <a:pt x="2037556" y="751828"/>
                  <a:pt x="2050002" y="815920"/>
                </a:cubicBezTo>
                <a:lnTo>
                  <a:pt x="2054373" y="815920"/>
                </a:lnTo>
                <a:cubicBezTo>
                  <a:pt x="2067547" y="753012"/>
                  <a:pt x="2082361" y="688283"/>
                  <a:pt x="2098814" y="621732"/>
                </a:cubicBezTo>
                <a:cubicBezTo>
                  <a:pt x="2115266" y="555180"/>
                  <a:pt x="2132994" y="488265"/>
                  <a:pt x="2151997" y="420985"/>
                </a:cubicBezTo>
                <a:lnTo>
                  <a:pt x="2278763" y="0"/>
                </a:lnTo>
                <a:lnTo>
                  <a:pt x="2543952" y="0"/>
                </a:lnTo>
                <a:lnTo>
                  <a:pt x="2608068" y="1120501"/>
                </a:lnTo>
                <a:lnTo>
                  <a:pt x="2402615" y="1120501"/>
                </a:lnTo>
                <a:lnTo>
                  <a:pt x="2382216" y="684761"/>
                </a:lnTo>
                <a:cubicBezTo>
                  <a:pt x="2379089" y="610164"/>
                  <a:pt x="2376236" y="535658"/>
                  <a:pt x="2373655" y="461244"/>
                </a:cubicBezTo>
                <a:cubicBezTo>
                  <a:pt x="2371075" y="386829"/>
                  <a:pt x="2370043" y="314145"/>
                  <a:pt x="2370559" y="243191"/>
                </a:cubicBezTo>
                <a:lnTo>
                  <a:pt x="2366188" y="243191"/>
                </a:lnTo>
                <a:cubicBezTo>
                  <a:pt x="2349917" y="311018"/>
                  <a:pt x="2332189" y="380119"/>
                  <a:pt x="2313004" y="450496"/>
                </a:cubicBezTo>
                <a:cubicBezTo>
                  <a:pt x="2293820" y="520873"/>
                  <a:pt x="2274635" y="587788"/>
                  <a:pt x="2255450" y="651242"/>
                </a:cubicBezTo>
                <a:lnTo>
                  <a:pt x="2118484" y="1104471"/>
                </a:lnTo>
                <a:lnTo>
                  <a:pt x="1955291" y="1104471"/>
                </a:lnTo>
                <a:lnTo>
                  <a:pt x="1831439" y="658529"/>
                </a:lnTo>
                <a:cubicBezTo>
                  <a:pt x="1813074" y="594316"/>
                  <a:pt x="1795529" y="526368"/>
                  <a:pt x="1778802" y="454686"/>
                </a:cubicBezTo>
                <a:cubicBezTo>
                  <a:pt x="1762076" y="383003"/>
                  <a:pt x="1747080" y="312505"/>
                  <a:pt x="1733815" y="243191"/>
                </a:cubicBezTo>
                <a:lnTo>
                  <a:pt x="1729444" y="243191"/>
                </a:lnTo>
                <a:cubicBezTo>
                  <a:pt x="1727896" y="314965"/>
                  <a:pt x="1725528" y="389653"/>
                  <a:pt x="1722340" y="467255"/>
                </a:cubicBezTo>
                <a:cubicBezTo>
                  <a:pt x="1719153" y="544858"/>
                  <a:pt x="1715693" y="618817"/>
                  <a:pt x="1711959" y="689133"/>
                </a:cubicBezTo>
                <a:lnTo>
                  <a:pt x="1690103" y="1120501"/>
                </a:lnTo>
                <a:lnTo>
                  <a:pt x="1493397" y="1120501"/>
                </a:lnTo>
                <a:close/>
                <a:moveTo>
                  <a:pt x="762001" y="0"/>
                </a:moveTo>
                <a:lnTo>
                  <a:pt x="977503" y="0"/>
                </a:lnTo>
                <a:lnTo>
                  <a:pt x="977503" y="938518"/>
                </a:lnTo>
                <a:lnTo>
                  <a:pt x="1378267" y="938518"/>
                </a:lnTo>
                <a:lnTo>
                  <a:pt x="1378267" y="1120501"/>
                </a:lnTo>
                <a:lnTo>
                  <a:pt x="762001" y="1120501"/>
                </a:lnTo>
                <a:close/>
                <a:moveTo>
                  <a:pt x="0" y="0"/>
                </a:moveTo>
                <a:lnTo>
                  <a:pt x="215502" y="0"/>
                </a:lnTo>
                <a:lnTo>
                  <a:pt x="215502" y="938518"/>
                </a:lnTo>
                <a:lnTo>
                  <a:pt x="616267" y="938518"/>
                </a:lnTo>
                <a:lnTo>
                  <a:pt x="616267" y="1120501"/>
                </a:lnTo>
                <a:lnTo>
                  <a:pt x="0" y="1120501"/>
                </a:lnTo>
                <a:close/>
              </a:path>
            </a:pathLst>
          </a:custGeom>
          <a:noFill/>
          <a:ln w="57150">
            <a:solidFill>
              <a:srgbClr val="D7F9FE"/>
            </a:solidFill>
          </a:ln>
          <a:effectLst>
            <a:glow rad="215900">
              <a:srgbClr val="D7F9FE">
                <a:alpha val="60000"/>
              </a:srgb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11500" dirty="0">
              <a:ln w="57150">
                <a:solidFill>
                  <a:srgbClr val="D7F9FE"/>
                </a:solidFill>
              </a:ln>
              <a:noFill/>
              <a:effectLst>
                <a:glow rad="215900">
                  <a:srgbClr val="D7F9FE">
                    <a:alpha val="60000"/>
                  </a:srgbClr>
                </a:glow>
              </a:effectLst>
              <a:latin typeface="小塚ゴシック Std B" panose="020B0800000000000000" pitchFamily="34" charset="-128"/>
              <a:ea typeface="小塚ゴシック Std B" panose="020B08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2890A82-89F9-445C-9A45-5194E465C3BC}"/>
              </a:ext>
            </a:extLst>
          </p:cNvPr>
          <p:cNvSpPr txBox="1"/>
          <p:nvPr/>
        </p:nvSpPr>
        <p:spPr>
          <a:xfrm>
            <a:off x="706048" y="2239809"/>
            <a:ext cx="2790964" cy="267172"/>
          </a:xfrm>
          <a:custGeom>
            <a:avLst/>
            <a:gdLst/>
            <a:ahLst/>
            <a:cxnLst/>
            <a:rect l="l" t="t" r="r" b="b"/>
            <a:pathLst>
              <a:path w="2790964" h="267172">
                <a:moveTo>
                  <a:pt x="1525219" y="137042"/>
                </a:moveTo>
                <a:cubicBezTo>
                  <a:pt x="1518219" y="136973"/>
                  <a:pt x="1511543" y="137653"/>
                  <a:pt x="1505192" y="139081"/>
                </a:cubicBezTo>
                <a:cubicBezTo>
                  <a:pt x="1498840" y="140509"/>
                  <a:pt x="1493632" y="143096"/>
                  <a:pt x="1489568" y="146840"/>
                </a:cubicBezTo>
                <a:cubicBezTo>
                  <a:pt x="1485504" y="150584"/>
                  <a:pt x="1483404" y="155897"/>
                  <a:pt x="1483267" y="162777"/>
                </a:cubicBezTo>
                <a:cubicBezTo>
                  <a:pt x="1483423" y="169560"/>
                  <a:pt x="1485235" y="174525"/>
                  <a:pt x="1488704" y="177672"/>
                </a:cubicBezTo>
                <a:cubicBezTo>
                  <a:pt x="1492174" y="180819"/>
                  <a:pt x="1496367" y="182374"/>
                  <a:pt x="1501283" y="182337"/>
                </a:cubicBezTo>
                <a:cubicBezTo>
                  <a:pt x="1504415" y="182370"/>
                  <a:pt x="1507818" y="181588"/>
                  <a:pt x="1511493" y="179992"/>
                </a:cubicBezTo>
                <a:cubicBezTo>
                  <a:pt x="1515167" y="178395"/>
                  <a:pt x="1518342" y="175783"/>
                  <a:pt x="1521015" y="172157"/>
                </a:cubicBezTo>
                <a:cubicBezTo>
                  <a:pt x="1523689" y="168530"/>
                  <a:pt x="1525091" y="163688"/>
                  <a:pt x="1525219" y="157630"/>
                </a:cubicBezTo>
                <a:close/>
                <a:moveTo>
                  <a:pt x="925144" y="137042"/>
                </a:moveTo>
                <a:cubicBezTo>
                  <a:pt x="918144" y="136973"/>
                  <a:pt x="911468" y="137653"/>
                  <a:pt x="905117" y="139081"/>
                </a:cubicBezTo>
                <a:cubicBezTo>
                  <a:pt x="898765" y="140509"/>
                  <a:pt x="893557" y="143096"/>
                  <a:pt x="889493" y="146840"/>
                </a:cubicBezTo>
                <a:cubicBezTo>
                  <a:pt x="885429" y="150584"/>
                  <a:pt x="883329" y="155897"/>
                  <a:pt x="883192" y="162777"/>
                </a:cubicBezTo>
                <a:cubicBezTo>
                  <a:pt x="883348" y="169560"/>
                  <a:pt x="885160" y="174525"/>
                  <a:pt x="888629" y="177672"/>
                </a:cubicBezTo>
                <a:cubicBezTo>
                  <a:pt x="892098" y="180819"/>
                  <a:pt x="896291" y="182374"/>
                  <a:pt x="901208" y="182337"/>
                </a:cubicBezTo>
                <a:cubicBezTo>
                  <a:pt x="904340" y="182370"/>
                  <a:pt x="907743" y="181588"/>
                  <a:pt x="911417" y="179992"/>
                </a:cubicBezTo>
                <a:cubicBezTo>
                  <a:pt x="915092" y="178395"/>
                  <a:pt x="918266" y="175783"/>
                  <a:pt x="920940" y="172157"/>
                </a:cubicBezTo>
                <a:cubicBezTo>
                  <a:pt x="923614" y="168530"/>
                  <a:pt x="925015" y="163688"/>
                  <a:pt x="925144" y="157630"/>
                </a:cubicBezTo>
                <a:close/>
                <a:moveTo>
                  <a:pt x="201244" y="137042"/>
                </a:moveTo>
                <a:cubicBezTo>
                  <a:pt x="194244" y="136973"/>
                  <a:pt x="187568" y="137653"/>
                  <a:pt x="181217" y="139081"/>
                </a:cubicBezTo>
                <a:cubicBezTo>
                  <a:pt x="174865" y="140509"/>
                  <a:pt x="169657" y="143096"/>
                  <a:pt x="165593" y="146840"/>
                </a:cubicBezTo>
                <a:cubicBezTo>
                  <a:pt x="161529" y="150584"/>
                  <a:pt x="159429" y="155897"/>
                  <a:pt x="159292" y="162777"/>
                </a:cubicBezTo>
                <a:cubicBezTo>
                  <a:pt x="159448" y="169560"/>
                  <a:pt x="161260" y="174525"/>
                  <a:pt x="164729" y="177672"/>
                </a:cubicBezTo>
                <a:cubicBezTo>
                  <a:pt x="168198" y="180819"/>
                  <a:pt x="172391" y="182374"/>
                  <a:pt x="177308" y="182337"/>
                </a:cubicBezTo>
                <a:cubicBezTo>
                  <a:pt x="180440" y="182370"/>
                  <a:pt x="183843" y="181588"/>
                  <a:pt x="187517" y="179992"/>
                </a:cubicBezTo>
                <a:cubicBezTo>
                  <a:pt x="191192" y="178395"/>
                  <a:pt x="194366" y="175783"/>
                  <a:pt x="197040" y="172157"/>
                </a:cubicBezTo>
                <a:cubicBezTo>
                  <a:pt x="199714" y="168530"/>
                  <a:pt x="201115" y="163688"/>
                  <a:pt x="201244" y="157630"/>
                </a:cubicBezTo>
                <a:close/>
                <a:moveTo>
                  <a:pt x="2381949" y="90750"/>
                </a:moveTo>
                <a:cubicBezTo>
                  <a:pt x="2372171" y="91066"/>
                  <a:pt x="2364837" y="95451"/>
                  <a:pt x="2359948" y="103903"/>
                </a:cubicBezTo>
                <a:cubicBezTo>
                  <a:pt x="2355059" y="112355"/>
                  <a:pt x="2352614" y="122978"/>
                  <a:pt x="2352614" y="135772"/>
                </a:cubicBezTo>
                <a:cubicBezTo>
                  <a:pt x="2352689" y="148941"/>
                  <a:pt x="2355241" y="159393"/>
                  <a:pt x="2360269" y="167127"/>
                </a:cubicBezTo>
                <a:cubicBezTo>
                  <a:pt x="2365298" y="174861"/>
                  <a:pt x="2372353" y="178816"/>
                  <a:pt x="2381435" y="178993"/>
                </a:cubicBezTo>
                <a:cubicBezTo>
                  <a:pt x="2387460" y="179122"/>
                  <a:pt x="2393165" y="176806"/>
                  <a:pt x="2398547" y="172044"/>
                </a:cubicBezTo>
                <a:cubicBezTo>
                  <a:pt x="2403929" y="167283"/>
                  <a:pt x="2406803" y="159301"/>
                  <a:pt x="2407167" y="148100"/>
                </a:cubicBezTo>
                <a:lnTo>
                  <a:pt x="2407167" y="121880"/>
                </a:lnTo>
                <a:cubicBezTo>
                  <a:pt x="2406905" y="111465"/>
                  <a:pt x="2404278" y="103672"/>
                  <a:pt x="2399287" y="98500"/>
                </a:cubicBezTo>
                <a:cubicBezTo>
                  <a:pt x="2394296" y="93328"/>
                  <a:pt x="2388517" y="90745"/>
                  <a:pt x="2381949" y="90750"/>
                </a:cubicBezTo>
                <a:close/>
                <a:moveTo>
                  <a:pt x="1657535" y="90493"/>
                </a:moveTo>
                <a:cubicBezTo>
                  <a:pt x="1648791" y="90661"/>
                  <a:pt x="1641833" y="94699"/>
                  <a:pt x="1636659" y="102607"/>
                </a:cubicBezTo>
                <a:cubicBezTo>
                  <a:pt x="1631486" y="110515"/>
                  <a:pt x="1628838" y="121287"/>
                  <a:pt x="1628714" y="134921"/>
                </a:cubicBezTo>
                <a:cubicBezTo>
                  <a:pt x="1628778" y="147610"/>
                  <a:pt x="1631288" y="157738"/>
                  <a:pt x="1636241" y="165304"/>
                </a:cubicBezTo>
                <a:cubicBezTo>
                  <a:pt x="1641195" y="172871"/>
                  <a:pt x="1648207" y="176748"/>
                  <a:pt x="1657278" y="176936"/>
                </a:cubicBezTo>
                <a:cubicBezTo>
                  <a:pt x="1660331" y="177015"/>
                  <a:pt x="1663718" y="176226"/>
                  <a:pt x="1667438" y="174568"/>
                </a:cubicBezTo>
                <a:cubicBezTo>
                  <a:pt x="1671158" y="172910"/>
                  <a:pt x="1674392" y="169906"/>
                  <a:pt x="1677140" y="165556"/>
                </a:cubicBezTo>
                <a:cubicBezTo>
                  <a:pt x="1679888" y="161206"/>
                  <a:pt x="1681331" y="155033"/>
                  <a:pt x="1681467" y="147036"/>
                </a:cubicBezTo>
                <a:lnTo>
                  <a:pt x="1681467" y="119308"/>
                </a:lnTo>
                <a:cubicBezTo>
                  <a:pt x="1681274" y="110116"/>
                  <a:pt x="1678894" y="103030"/>
                  <a:pt x="1674326" y="98050"/>
                </a:cubicBezTo>
                <a:cubicBezTo>
                  <a:pt x="1669759" y="93071"/>
                  <a:pt x="1664162" y="90552"/>
                  <a:pt x="1657535" y="90493"/>
                </a:cubicBezTo>
                <a:close/>
                <a:moveTo>
                  <a:pt x="1209860" y="90493"/>
                </a:moveTo>
                <a:cubicBezTo>
                  <a:pt x="1201116" y="90661"/>
                  <a:pt x="1194158" y="94699"/>
                  <a:pt x="1188984" y="102607"/>
                </a:cubicBezTo>
                <a:cubicBezTo>
                  <a:pt x="1183811" y="110515"/>
                  <a:pt x="1181162" y="121287"/>
                  <a:pt x="1181039" y="134921"/>
                </a:cubicBezTo>
                <a:cubicBezTo>
                  <a:pt x="1181103" y="147610"/>
                  <a:pt x="1183612" y="157738"/>
                  <a:pt x="1188566" y="165304"/>
                </a:cubicBezTo>
                <a:cubicBezTo>
                  <a:pt x="1193520" y="172871"/>
                  <a:pt x="1200532" y="176748"/>
                  <a:pt x="1209603" y="176936"/>
                </a:cubicBezTo>
                <a:cubicBezTo>
                  <a:pt x="1212656" y="177015"/>
                  <a:pt x="1216043" y="176226"/>
                  <a:pt x="1219763" y="174568"/>
                </a:cubicBezTo>
                <a:cubicBezTo>
                  <a:pt x="1223483" y="172910"/>
                  <a:pt x="1226717" y="169906"/>
                  <a:pt x="1229465" y="165556"/>
                </a:cubicBezTo>
                <a:cubicBezTo>
                  <a:pt x="1232213" y="161206"/>
                  <a:pt x="1233655" y="155033"/>
                  <a:pt x="1233792" y="147036"/>
                </a:cubicBezTo>
                <a:lnTo>
                  <a:pt x="1233792" y="119308"/>
                </a:lnTo>
                <a:cubicBezTo>
                  <a:pt x="1233599" y="110116"/>
                  <a:pt x="1231219" y="103030"/>
                  <a:pt x="1226651" y="98050"/>
                </a:cubicBezTo>
                <a:cubicBezTo>
                  <a:pt x="1222083" y="93071"/>
                  <a:pt x="1216487" y="90552"/>
                  <a:pt x="1209860" y="90493"/>
                </a:cubicBezTo>
                <a:close/>
                <a:moveTo>
                  <a:pt x="428810" y="90493"/>
                </a:moveTo>
                <a:cubicBezTo>
                  <a:pt x="420066" y="90661"/>
                  <a:pt x="413108" y="94699"/>
                  <a:pt x="407934" y="102607"/>
                </a:cubicBezTo>
                <a:cubicBezTo>
                  <a:pt x="402761" y="110515"/>
                  <a:pt x="400112" y="121287"/>
                  <a:pt x="399989" y="134921"/>
                </a:cubicBezTo>
                <a:cubicBezTo>
                  <a:pt x="400053" y="147610"/>
                  <a:pt x="402562" y="157738"/>
                  <a:pt x="407516" y="165304"/>
                </a:cubicBezTo>
                <a:cubicBezTo>
                  <a:pt x="412470" y="172871"/>
                  <a:pt x="419482" y="176748"/>
                  <a:pt x="428553" y="176936"/>
                </a:cubicBezTo>
                <a:cubicBezTo>
                  <a:pt x="431606" y="177015"/>
                  <a:pt x="434993" y="176226"/>
                  <a:pt x="438713" y="174568"/>
                </a:cubicBezTo>
                <a:cubicBezTo>
                  <a:pt x="442433" y="172910"/>
                  <a:pt x="445667" y="169906"/>
                  <a:pt x="448415" y="165556"/>
                </a:cubicBezTo>
                <a:cubicBezTo>
                  <a:pt x="451163" y="161206"/>
                  <a:pt x="452606" y="155033"/>
                  <a:pt x="452742" y="147036"/>
                </a:cubicBezTo>
                <a:lnTo>
                  <a:pt x="452742" y="119308"/>
                </a:lnTo>
                <a:cubicBezTo>
                  <a:pt x="452549" y="110116"/>
                  <a:pt x="450169" y="103030"/>
                  <a:pt x="445601" y="98050"/>
                </a:cubicBezTo>
                <a:cubicBezTo>
                  <a:pt x="441034" y="93071"/>
                  <a:pt x="435437" y="90552"/>
                  <a:pt x="428810" y="90493"/>
                </a:cubicBezTo>
                <a:close/>
                <a:moveTo>
                  <a:pt x="2228520" y="88436"/>
                </a:moveTo>
                <a:cubicBezTo>
                  <a:pt x="2221524" y="88605"/>
                  <a:pt x="2215930" y="91010"/>
                  <a:pt x="2211737" y="95648"/>
                </a:cubicBezTo>
                <a:cubicBezTo>
                  <a:pt x="2207543" y="100287"/>
                  <a:pt x="2204522" y="106141"/>
                  <a:pt x="2202673" y="113209"/>
                </a:cubicBezTo>
                <a:cubicBezTo>
                  <a:pt x="2200824" y="120277"/>
                  <a:pt x="2199919" y="127541"/>
                  <a:pt x="2199957" y="135000"/>
                </a:cubicBezTo>
                <a:cubicBezTo>
                  <a:pt x="2199978" y="148083"/>
                  <a:pt x="2202380" y="159028"/>
                  <a:pt x="2207162" y="167834"/>
                </a:cubicBezTo>
                <a:cubicBezTo>
                  <a:pt x="2211944" y="176640"/>
                  <a:pt x="2218977" y="181217"/>
                  <a:pt x="2228262" y="181565"/>
                </a:cubicBezTo>
                <a:cubicBezTo>
                  <a:pt x="2237301" y="181206"/>
                  <a:pt x="2244184" y="176586"/>
                  <a:pt x="2248913" y="167705"/>
                </a:cubicBezTo>
                <a:cubicBezTo>
                  <a:pt x="2253641" y="158824"/>
                  <a:pt x="2256021" y="147837"/>
                  <a:pt x="2256053" y="134743"/>
                </a:cubicBezTo>
                <a:cubicBezTo>
                  <a:pt x="2256075" y="127125"/>
                  <a:pt x="2255145" y="119807"/>
                  <a:pt x="2253261" y="112790"/>
                </a:cubicBezTo>
                <a:cubicBezTo>
                  <a:pt x="2251377" y="105772"/>
                  <a:pt x="2248407" y="99998"/>
                  <a:pt x="2244350" y="95467"/>
                </a:cubicBezTo>
                <a:cubicBezTo>
                  <a:pt x="2240293" y="90937"/>
                  <a:pt x="2235017" y="88593"/>
                  <a:pt x="2228520" y="88436"/>
                </a:cubicBezTo>
                <a:close/>
                <a:moveTo>
                  <a:pt x="2539502" y="86893"/>
                </a:moveTo>
                <a:cubicBezTo>
                  <a:pt x="2533435" y="87040"/>
                  <a:pt x="2528470" y="88861"/>
                  <a:pt x="2524605" y="92356"/>
                </a:cubicBezTo>
                <a:cubicBezTo>
                  <a:pt x="2520740" y="95850"/>
                  <a:pt x="2517833" y="100131"/>
                  <a:pt x="2515884" y="105198"/>
                </a:cubicBezTo>
                <a:cubicBezTo>
                  <a:pt x="2513935" y="110266"/>
                  <a:pt x="2512801" y="115233"/>
                  <a:pt x="2512482" y="120100"/>
                </a:cubicBezTo>
                <a:lnTo>
                  <a:pt x="2563949" y="120100"/>
                </a:lnTo>
                <a:cubicBezTo>
                  <a:pt x="2564076" y="114990"/>
                  <a:pt x="2563392" y="109908"/>
                  <a:pt x="2561900" y="104855"/>
                </a:cubicBezTo>
                <a:cubicBezTo>
                  <a:pt x="2560406" y="99802"/>
                  <a:pt x="2557855" y="95578"/>
                  <a:pt x="2554246" y="92184"/>
                </a:cubicBezTo>
                <a:cubicBezTo>
                  <a:pt x="2550637" y="88790"/>
                  <a:pt x="2545722" y="87026"/>
                  <a:pt x="2539502" y="86893"/>
                </a:cubicBezTo>
                <a:close/>
                <a:moveTo>
                  <a:pt x="1806077" y="86893"/>
                </a:moveTo>
                <a:cubicBezTo>
                  <a:pt x="1800011" y="87040"/>
                  <a:pt x="1795045" y="88861"/>
                  <a:pt x="1791180" y="92356"/>
                </a:cubicBezTo>
                <a:cubicBezTo>
                  <a:pt x="1787315" y="95850"/>
                  <a:pt x="1784408" y="100131"/>
                  <a:pt x="1782459" y="105198"/>
                </a:cubicBezTo>
                <a:cubicBezTo>
                  <a:pt x="1780510" y="110266"/>
                  <a:pt x="1779376" y="115233"/>
                  <a:pt x="1779057" y="120100"/>
                </a:cubicBezTo>
                <a:lnTo>
                  <a:pt x="1830524" y="120100"/>
                </a:lnTo>
                <a:cubicBezTo>
                  <a:pt x="1830651" y="114990"/>
                  <a:pt x="1829968" y="109908"/>
                  <a:pt x="1828475" y="104855"/>
                </a:cubicBezTo>
                <a:cubicBezTo>
                  <a:pt x="1826981" y="99802"/>
                  <a:pt x="1824430" y="95578"/>
                  <a:pt x="1820821" y="92184"/>
                </a:cubicBezTo>
                <a:cubicBezTo>
                  <a:pt x="1817212" y="88790"/>
                  <a:pt x="1812298" y="87026"/>
                  <a:pt x="1806077" y="86893"/>
                </a:cubicBezTo>
                <a:close/>
                <a:moveTo>
                  <a:pt x="577352" y="86893"/>
                </a:moveTo>
                <a:cubicBezTo>
                  <a:pt x="571285" y="87040"/>
                  <a:pt x="566320" y="88861"/>
                  <a:pt x="562455" y="92356"/>
                </a:cubicBezTo>
                <a:cubicBezTo>
                  <a:pt x="558590" y="95850"/>
                  <a:pt x="555683" y="100131"/>
                  <a:pt x="553734" y="105198"/>
                </a:cubicBezTo>
                <a:cubicBezTo>
                  <a:pt x="551785" y="110266"/>
                  <a:pt x="550651" y="115233"/>
                  <a:pt x="550332" y="120100"/>
                </a:cubicBezTo>
                <a:lnTo>
                  <a:pt x="601799" y="120100"/>
                </a:lnTo>
                <a:cubicBezTo>
                  <a:pt x="601926" y="114990"/>
                  <a:pt x="601243" y="109908"/>
                  <a:pt x="599749" y="104855"/>
                </a:cubicBezTo>
                <a:cubicBezTo>
                  <a:pt x="598256" y="99802"/>
                  <a:pt x="595705" y="95578"/>
                  <a:pt x="592096" y="92184"/>
                </a:cubicBezTo>
                <a:cubicBezTo>
                  <a:pt x="588487" y="88790"/>
                  <a:pt x="583572" y="87026"/>
                  <a:pt x="577352" y="86893"/>
                </a:cubicBezTo>
                <a:close/>
                <a:moveTo>
                  <a:pt x="1302353" y="63522"/>
                </a:moveTo>
                <a:lnTo>
                  <a:pt x="1340383" y="63522"/>
                </a:lnTo>
                <a:lnTo>
                  <a:pt x="1340383" y="143246"/>
                </a:lnTo>
                <a:cubicBezTo>
                  <a:pt x="1340313" y="154165"/>
                  <a:pt x="1341997" y="162738"/>
                  <a:pt x="1345433" y="168963"/>
                </a:cubicBezTo>
                <a:cubicBezTo>
                  <a:pt x="1348870" y="175189"/>
                  <a:pt x="1354479" y="178361"/>
                  <a:pt x="1362258" y="178479"/>
                </a:cubicBezTo>
                <a:cubicBezTo>
                  <a:pt x="1368639" y="178378"/>
                  <a:pt x="1374086" y="175944"/>
                  <a:pt x="1378601" y="171179"/>
                </a:cubicBezTo>
                <a:cubicBezTo>
                  <a:pt x="1383115" y="166414"/>
                  <a:pt x="1385474" y="159925"/>
                  <a:pt x="1385678" y="151713"/>
                </a:cubicBezTo>
                <a:lnTo>
                  <a:pt x="1385678" y="63522"/>
                </a:lnTo>
                <a:lnTo>
                  <a:pt x="1423708" y="63522"/>
                </a:lnTo>
                <a:lnTo>
                  <a:pt x="1423708" y="163026"/>
                </a:lnTo>
                <a:cubicBezTo>
                  <a:pt x="1423729" y="171517"/>
                  <a:pt x="1423879" y="179412"/>
                  <a:pt x="1424158" y="186713"/>
                </a:cubicBezTo>
                <a:cubicBezTo>
                  <a:pt x="1424436" y="194014"/>
                  <a:pt x="1424715" y="200688"/>
                  <a:pt x="1424993" y="206736"/>
                </a:cubicBezTo>
                <a:lnTo>
                  <a:pt x="1391845" y="206736"/>
                </a:lnTo>
                <a:lnTo>
                  <a:pt x="1390046" y="187728"/>
                </a:lnTo>
                <a:lnTo>
                  <a:pt x="1389275" y="187728"/>
                </a:lnTo>
                <a:cubicBezTo>
                  <a:pt x="1386356" y="192684"/>
                  <a:pt x="1381521" y="197480"/>
                  <a:pt x="1374772" y="202115"/>
                </a:cubicBezTo>
                <a:cubicBezTo>
                  <a:pt x="1368022" y="206750"/>
                  <a:pt x="1359133" y="209233"/>
                  <a:pt x="1348104" y="209565"/>
                </a:cubicBezTo>
                <a:cubicBezTo>
                  <a:pt x="1334276" y="209721"/>
                  <a:pt x="1323244" y="204977"/>
                  <a:pt x="1315010" y="195335"/>
                </a:cubicBezTo>
                <a:cubicBezTo>
                  <a:pt x="1306775" y="185692"/>
                  <a:pt x="1302556" y="170215"/>
                  <a:pt x="1302353" y="148904"/>
                </a:cubicBezTo>
                <a:close/>
                <a:moveTo>
                  <a:pt x="1649558" y="60693"/>
                </a:moveTo>
                <a:cubicBezTo>
                  <a:pt x="1658538" y="60821"/>
                  <a:pt x="1665990" y="62748"/>
                  <a:pt x="1671913" y="66473"/>
                </a:cubicBezTo>
                <a:cubicBezTo>
                  <a:pt x="1677836" y="70198"/>
                  <a:pt x="1682392" y="74951"/>
                  <a:pt x="1685579" y="80731"/>
                </a:cubicBezTo>
                <a:lnTo>
                  <a:pt x="1686092" y="80731"/>
                </a:lnTo>
                <a:lnTo>
                  <a:pt x="1687634" y="63522"/>
                </a:lnTo>
                <a:lnTo>
                  <a:pt x="1720783" y="63522"/>
                </a:lnTo>
                <a:cubicBezTo>
                  <a:pt x="1720392" y="68572"/>
                  <a:pt x="1720081" y="74517"/>
                  <a:pt x="1719851" y="81356"/>
                </a:cubicBezTo>
                <a:cubicBezTo>
                  <a:pt x="1719620" y="88195"/>
                  <a:pt x="1719502" y="96558"/>
                  <a:pt x="1719497" y="106444"/>
                </a:cubicBezTo>
                <a:lnTo>
                  <a:pt x="1719497" y="187211"/>
                </a:lnTo>
                <a:cubicBezTo>
                  <a:pt x="1719665" y="194414"/>
                  <a:pt x="1719168" y="202519"/>
                  <a:pt x="1718007" y="211527"/>
                </a:cubicBezTo>
                <a:cubicBezTo>
                  <a:pt x="1716845" y="220534"/>
                  <a:pt x="1714010" y="229258"/>
                  <a:pt x="1709502" y="237700"/>
                </a:cubicBezTo>
                <a:cubicBezTo>
                  <a:pt x="1704993" y="246141"/>
                  <a:pt x="1697803" y="253114"/>
                  <a:pt x="1687930" y="258619"/>
                </a:cubicBezTo>
                <a:cubicBezTo>
                  <a:pt x="1678058" y="264124"/>
                  <a:pt x="1664495" y="266975"/>
                  <a:pt x="1647242" y="267172"/>
                </a:cubicBezTo>
                <a:cubicBezTo>
                  <a:pt x="1638745" y="267167"/>
                  <a:pt x="1630526" y="266343"/>
                  <a:pt x="1622584" y="264700"/>
                </a:cubicBezTo>
                <a:cubicBezTo>
                  <a:pt x="1614641" y="263057"/>
                  <a:pt x="1607777" y="260627"/>
                  <a:pt x="1601990" y="257410"/>
                </a:cubicBezTo>
                <a:lnTo>
                  <a:pt x="1609442" y="228362"/>
                </a:lnTo>
                <a:cubicBezTo>
                  <a:pt x="1613746" y="230775"/>
                  <a:pt x="1619079" y="232899"/>
                  <a:pt x="1625443" y="234733"/>
                </a:cubicBezTo>
                <a:cubicBezTo>
                  <a:pt x="1631806" y="236567"/>
                  <a:pt x="1638815" y="237533"/>
                  <a:pt x="1646470" y="237629"/>
                </a:cubicBezTo>
                <a:cubicBezTo>
                  <a:pt x="1657294" y="237699"/>
                  <a:pt x="1665882" y="234535"/>
                  <a:pt x="1672235" y="228138"/>
                </a:cubicBezTo>
                <a:cubicBezTo>
                  <a:pt x="1678588" y="221742"/>
                  <a:pt x="1681836" y="211696"/>
                  <a:pt x="1681981" y="198001"/>
                </a:cubicBezTo>
                <a:lnTo>
                  <a:pt x="1681981" y="187468"/>
                </a:lnTo>
                <a:lnTo>
                  <a:pt x="1681467" y="187468"/>
                </a:lnTo>
                <a:cubicBezTo>
                  <a:pt x="1677806" y="193173"/>
                  <a:pt x="1672906" y="197626"/>
                  <a:pt x="1666767" y="200826"/>
                </a:cubicBezTo>
                <a:cubicBezTo>
                  <a:pt x="1660629" y="204027"/>
                  <a:pt x="1653606" y="205654"/>
                  <a:pt x="1645698" y="205707"/>
                </a:cubicBezTo>
                <a:cubicBezTo>
                  <a:pt x="1634330" y="205571"/>
                  <a:pt x="1624525" y="202446"/>
                  <a:pt x="1616283" y="196333"/>
                </a:cubicBezTo>
                <a:cubicBezTo>
                  <a:pt x="1608041" y="190219"/>
                  <a:pt x="1601684" y="181933"/>
                  <a:pt x="1597214" y="171475"/>
                </a:cubicBezTo>
                <a:cubicBezTo>
                  <a:pt x="1592743" y="161016"/>
                  <a:pt x="1590481" y="149201"/>
                  <a:pt x="1590427" y="136030"/>
                </a:cubicBezTo>
                <a:cubicBezTo>
                  <a:pt x="1590571" y="120198"/>
                  <a:pt x="1593338" y="106675"/>
                  <a:pt x="1598727" y="95460"/>
                </a:cubicBezTo>
                <a:cubicBezTo>
                  <a:pt x="1604116" y="84246"/>
                  <a:pt x="1611263" y="75661"/>
                  <a:pt x="1620167" y="69706"/>
                </a:cubicBezTo>
                <a:cubicBezTo>
                  <a:pt x="1629072" y="63751"/>
                  <a:pt x="1638869" y="60746"/>
                  <a:pt x="1649558" y="60693"/>
                </a:cubicBezTo>
                <a:close/>
                <a:moveTo>
                  <a:pt x="1505659" y="60693"/>
                </a:moveTo>
                <a:cubicBezTo>
                  <a:pt x="1520361" y="60848"/>
                  <a:pt x="1531840" y="63678"/>
                  <a:pt x="1540094" y="69182"/>
                </a:cubicBezTo>
                <a:cubicBezTo>
                  <a:pt x="1548348" y="74686"/>
                  <a:pt x="1554130" y="81935"/>
                  <a:pt x="1557441" y="90928"/>
                </a:cubicBezTo>
                <a:cubicBezTo>
                  <a:pt x="1560753" y="99920"/>
                  <a:pt x="1562346" y="109727"/>
                  <a:pt x="1562220" y="120347"/>
                </a:cubicBezTo>
                <a:lnTo>
                  <a:pt x="1562220" y="172789"/>
                </a:lnTo>
                <a:cubicBezTo>
                  <a:pt x="1562209" y="179170"/>
                  <a:pt x="1562359" y="185310"/>
                  <a:pt x="1562670" y="191209"/>
                </a:cubicBezTo>
                <a:cubicBezTo>
                  <a:pt x="1562981" y="197108"/>
                  <a:pt x="1563517" y="202284"/>
                  <a:pt x="1564278" y="206736"/>
                </a:cubicBezTo>
                <a:lnTo>
                  <a:pt x="1530101" y="206736"/>
                </a:lnTo>
                <a:lnTo>
                  <a:pt x="1527789" y="191841"/>
                </a:lnTo>
                <a:lnTo>
                  <a:pt x="1527018" y="191841"/>
                </a:lnTo>
                <a:cubicBezTo>
                  <a:pt x="1522826" y="197524"/>
                  <a:pt x="1517443" y="201891"/>
                  <a:pt x="1510870" y="204941"/>
                </a:cubicBezTo>
                <a:cubicBezTo>
                  <a:pt x="1504297" y="207992"/>
                  <a:pt x="1496983" y="209533"/>
                  <a:pt x="1488930" y="209565"/>
                </a:cubicBezTo>
                <a:cubicBezTo>
                  <a:pt x="1475558" y="209224"/>
                  <a:pt x="1465095" y="204962"/>
                  <a:pt x="1457541" y="196779"/>
                </a:cubicBezTo>
                <a:cubicBezTo>
                  <a:pt x="1449987" y="188597"/>
                  <a:pt x="1446143" y="178543"/>
                  <a:pt x="1446009" y="166617"/>
                </a:cubicBezTo>
                <a:cubicBezTo>
                  <a:pt x="1446420" y="148282"/>
                  <a:pt x="1453757" y="134691"/>
                  <a:pt x="1468019" y="125842"/>
                </a:cubicBezTo>
                <a:cubicBezTo>
                  <a:pt x="1482282" y="116993"/>
                  <a:pt x="1501005" y="112593"/>
                  <a:pt x="1524189" y="112642"/>
                </a:cubicBezTo>
                <a:cubicBezTo>
                  <a:pt x="1524420" y="105405"/>
                  <a:pt x="1522736" y="99472"/>
                  <a:pt x="1519139" y="94842"/>
                </a:cubicBezTo>
                <a:cubicBezTo>
                  <a:pt x="1515541" y="90212"/>
                  <a:pt x="1508645" y="87820"/>
                  <a:pt x="1498452" y="87664"/>
                </a:cubicBezTo>
                <a:cubicBezTo>
                  <a:pt x="1491820" y="87718"/>
                  <a:pt x="1485464" y="88640"/>
                  <a:pt x="1479385" y="90432"/>
                </a:cubicBezTo>
                <a:cubicBezTo>
                  <a:pt x="1473306" y="92224"/>
                  <a:pt x="1467920" y="94563"/>
                  <a:pt x="1463225" y="97449"/>
                </a:cubicBezTo>
                <a:lnTo>
                  <a:pt x="1456030" y="72766"/>
                </a:lnTo>
                <a:cubicBezTo>
                  <a:pt x="1460858" y="69790"/>
                  <a:pt x="1467519" y="67072"/>
                  <a:pt x="1476013" y="64610"/>
                </a:cubicBezTo>
                <a:cubicBezTo>
                  <a:pt x="1484507" y="62148"/>
                  <a:pt x="1494389" y="60843"/>
                  <a:pt x="1505659" y="60693"/>
                </a:cubicBezTo>
                <a:close/>
                <a:moveTo>
                  <a:pt x="1201883" y="60693"/>
                </a:moveTo>
                <a:cubicBezTo>
                  <a:pt x="1210863" y="60821"/>
                  <a:pt x="1218315" y="62748"/>
                  <a:pt x="1224238" y="66473"/>
                </a:cubicBezTo>
                <a:cubicBezTo>
                  <a:pt x="1230161" y="70198"/>
                  <a:pt x="1234716" y="74951"/>
                  <a:pt x="1237903" y="80731"/>
                </a:cubicBezTo>
                <a:lnTo>
                  <a:pt x="1238417" y="80731"/>
                </a:lnTo>
                <a:lnTo>
                  <a:pt x="1239959" y="63522"/>
                </a:lnTo>
                <a:lnTo>
                  <a:pt x="1273108" y="63522"/>
                </a:lnTo>
                <a:cubicBezTo>
                  <a:pt x="1272717" y="68572"/>
                  <a:pt x="1272406" y="74517"/>
                  <a:pt x="1272175" y="81356"/>
                </a:cubicBezTo>
                <a:cubicBezTo>
                  <a:pt x="1271945" y="88195"/>
                  <a:pt x="1271827" y="96558"/>
                  <a:pt x="1271822" y="106444"/>
                </a:cubicBezTo>
                <a:lnTo>
                  <a:pt x="1271822" y="187211"/>
                </a:lnTo>
                <a:cubicBezTo>
                  <a:pt x="1271990" y="194414"/>
                  <a:pt x="1271493" y="202519"/>
                  <a:pt x="1270332" y="211527"/>
                </a:cubicBezTo>
                <a:cubicBezTo>
                  <a:pt x="1269170" y="220534"/>
                  <a:pt x="1266335" y="229258"/>
                  <a:pt x="1261826" y="237700"/>
                </a:cubicBezTo>
                <a:cubicBezTo>
                  <a:pt x="1257318" y="246141"/>
                  <a:pt x="1250128" y="253114"/>
                  <a:pt x="1240255" y="258619"/>
                </a:cubicBezTo>
                <a:cubicBezTo>
                  <a:pt x="1230383" y="264124"/>
                  <a:pt x="1216820" y="266975"/>
                  <a:pt x="1199567" y="267172"/>
                </a:cubicBezTo>
                <a:cubicBezTo>
                  <a:pt x="1191070" y="267167"/>
                  <a:pt x="1182851" y="266343"/>
                  <a:pt x="1174909" y="264700"/>
                </a:cubicBezTo>
                <a:cubicBezTo>
                  <a:pt x="1166966" y="263057"/>
                  <a:pt x="1160102" y="260627"/>
                  <a:pt x="1154315" y="257410"/>
                </a:cubicBezTo>
                <a:lnTo>
                  <a:pt x="1161767" y="228362"/>
                </a:lnTo>
                <a:cubicBezTo>
                  <a:pt x="1166071" y="230775"/>
                  <a:pt x="1171404" y="232899"/>
                  <a:pt x="1177767" y="234733"/>
                </a:cubicBezTo>
                <a:cubicBezTo>
                  <a:pt x="1184131" y="236567"/>
                  <a:pt x="1191140" y="237533"/>
                  <a:pt x="1198795" y="237629"/>
                </a:cubicBezTo>
                <a:cubicBezTo>
                  <a:pt x="1209619" y="237699"/>
                  <a:pt x="1218207" y="234535"/>
                  <a:pt x="1224560" y="228138"/>
                </a:cubicBezTo>
                <a:cubicBezTo>
                  <a:pt x="1230913" y="221742"/>
                  <a:pt x="1234161" y="211696"/>
                  <a:pt x="1234306" y="198001"/>
                </a:cubicBezTo>
                <a:lnTo>
                  <a:pt x="1234306" y="187468"/>
                </a:lnTo>
                <a:lnTo>
                  <a:pt x="1233792" y="187468"/>
                </a:lnTo>
                <a:cubicBezTo>
                  <a:pt x="1230130" y="193173"/>
                  <a:pt x="1225231" y="197626"/>
                  <a:pt x="1219092" y="200826"/>
                </a:cubicBezTo>
                <a:cubicBezTo>
                  <a:pt x="1212954" y="204027"/>
                  <a:pt x="1205931" y="205654"/>
                  <a:pt x="1198023" y="205707"/>
                </a:cubicBezTo>
                <a:cubicBezTo>
                  <a:pt x="1186655" y="205571"/>
                  <a:pt x="1176850" y="202446"/>
                  <a:pt x="1168608" y="196333"/>
                </a:cubicBezTo>
                <a:cubicBezTo>
                  <a:pt x="1160366" y="190219"/>
                  <a:pt x="1154009" y="181933"/>
                  <a:pt x="1149539" y="171475"/>
                </a:cubicBezTo>
                <a:cubicBezTo>
                  <a:pt x="1145068" y="161016"/>
                  <a:pt x="1142806" y="149201"/>
                  <a:pt x="1142752" y="136030"/>
                </a:cubicBezTo>
                <a:cubicBezTo>
                  <a:pt x="1142896" y="120198"/>
                  <a:pt x="1145663" y="106675"/>
                  <a:pt x="1151052" y="95460"/>
                </a:cubicBezTo>
                <a:cubicBezTo>
                  <a:pt x="1156441" y="84246"/>
                  <a:pt x="1163588" y="75661"/>
                  <a:pt x="1172492" y="69706"/>
                </a:cubicBezTo>
                <a:cubicBezTo>
                  <a:pt x="1181396" y="63751"/>
                  <a:pt x="1191193" y="60746"/>
                  <a:pt x="1201883" y="60693"/>
                </a:cubicBezTo>
                <a:close/>
                <a:moveTo>
                  <a:pt x="1073928" y="60693"/>
                </a:moveTo>
                <a:cubicBezTo>
                  <a:pt x="1087339" y="60620"/>
                  <a:pt x="1098371" y="65326"/>
                  <a:pt x="1107023" y="74809"/>
                </a:cubicBezTo>
                <a:cubicBezTo>
                  <a:pt x="1115675" y="84293"/>
                  <a:pt x="1120151" y="98990"/>
                  <a:pt x="1120451" y="118902"/>
                </a:cubicBezTo>
                <a:lnTo>
                  <a:pt x="1120451" y="206736"/>
                </a:lnTo>
                <a:lnTo>
                  <a:pt x="1082421" y="206736"/>
                </a:lnTo>
                <a:lnTo>
                  <a:pt x="1082421" y="123154"/>
                </a:lnTo>
                <a:cubicBezTo>
                  <a:pt x="1082523" y="114196"/>
                  <a:pt x="1080904" y="106781"/>
                  <a:pt x="1077563" y="100909"/>
                </a:cubicBezTo>
                <a:cubicBezTo>
                  <a:pt x="1074223" y="95036"/>
                  <a:pt x="1068551" y="91993"/>
                  <a:pt x="1060546" y="91779"/>
                </a:cubicBezTo>
                <a:cubicBezTo>
                  <a:pt x="1055024" y="91658"/>
                  <a:pt x="1049662" y="93892"/>
                  <a:pt x="1044461" y="98481"/>
                </a:cubicBezTo>
                <a:cubicBezTo>
                  <a:pt x="1039260" y="103069"/>
                  <a:pt x="1036472" y="110735"/>
                  <a:pt x="1036097" y="121477"/>
                </a:cubicBezTo>
                <a:lnTo>
                  <a:pt x="1036097" y="206736"/>
                </a:lnTo>
                <a:lnTo>
                  <a:pt x="998067" y="206736"/>
                </a:lnTo>
                <a:lnTo>
                  <a:pt x="998067" y="106538"/>
                </a:lnTo>
                <a:cubicBezTo>
                  <a:pt x="998057" y="98209"/>
                  <a:pt x="997950" y="90525"/>
                  <a:pt x="997746" y="83484"/>
                </a:cubicBezTo>
                <a:cubicBezTo>
                  <a:pt x="997542" y="76444"/>
                  <a:pt x="997307" y="69790"/>
                  <a:pt x="997039" y="63522"/>
                </a:cubicBezTo>
                <a:lnTo>
                  <a:pt x="1029930" y="63522"/>
                </a:lnTo>
                <a:lnTo>
                  <a:pt x="1031729" y="83044"/>
                </a:lnTo>
                <a:lnTo>
                  <a:pt x="1032500" y="83044"/>
                </a:lnTo>
                <a:cubicBezTo>
                  <a:pt x="1035736" y="77504"/>
                  <a:pt x="1040838" y="72463"/>
                  <a:pt x="1047808" y="67918"/>
                </a:cubicBezTo>
                <a:cubicBezTo>
                  <a:pt x="1054777" y="63374"/>
                  <a:pt x="1063484" y="60966"/>
                  <a:pt x="1073928" y="60693"/>
                </a:cubicBezTo>
                <a:close/>
                <a:moveTo>
                  <a:pt x="905584" y="60693"/>
                </a:moveTo>
                <a:cubicBezTo>
                  <a:pt x="920286" y="60848"/>
                  <a:pt x="931765" y="63678"/>
                  <a:pt x="940019" y="69182"/>
                </a:cubicBezTo>
                <a:cubicBezTo>
                  <a:pt x="948273" y="74686"/>
                  <a:pt x="954055" y="81935"/>
                  <a:pt x="957366" y="90928"/>
                </a:cubicBezTo>
                <a:cubicBezTo>
                  <a:pt x="960678" y="99920"/>
                  <a:pt x="962271" y="109727"/>
                  <a:pt x="962145" y="120347"/>
                </a:cubicBezTo>
                <a:lnTo>
                  <a:pt x="962145" y="172789"/>
                </a:lnTo>
                <a:cubicBezTo>
                  <a:pt x="962134" y="179170"/>
                  <a:pt x="962284" y="185310"/>
                  <a:pt x="962595" y="191209"/>
                </a:cubicBezTo>
                <a:cubicBezTo>
                  <a:pt x="962906" y="197108"/>
                  <a:pt x="963442" y="202284"/>
                  <a:pt x="964202" y="206736"/>
                </a:cubicBezTo>
                <a:lnTo>
                  <a:pt x="930026" y="206736"/>
                </a:lnTo>
                <a:lnTo>
                  <a:pt x="927713" y="191841"/>
                </a:lnTo>
                <a:lnTo>
                  <a:pt x="926943" y="191841"/>
                </a:lnTo>
                <a:cubicBezTo>
                  <a:pt x="922751" y="197524"/>
                  <a:pt x="917368" y="201891"/>
                  <a:pt x="910795" y="204941"/>
                </a:cubicBezTo>
                <a:cubicBezTo>
                  <a:pt x="904222" y="207992"/>
                  <a:pt x="896908" y="209533"/>
                  <a:pt x="888855" y="209565"/>
                </a:cubicBezTo>
                <a:cubicBezTo>
                  <a:pt x="875483" y="209224"/>
                  <a:pt x="865020" y="204962"/>
                  <a:pt x="857466" y="196779"/>
                </a:cubicBezTo>
                <a:cubicBezTo>
                  <a:pt x="849912" y="188597"/>
                  <a:pt x="846068" y="178543"/>
                  <a:pt x="845934" y="166617"/>
                </a:cubicBezTo>
                <a:cubicBezTo>
                  <a:pt x="846345" y="148282"/>
                  <a:pt x="853682" y="134691"/>
                  <a:pt x="867944" y="125842"/>
                </a:cubicBezTo>
                <a:cubicBezTo>
                  <a:pt x="882207" y="116993"/>
                  <a:pt x="900930" y="112593"/>
                  <a:pt x="924114" y="112642"/>
                </a:cubicBezTo>
                <a:cubicBezTo>
                  <a:pt x="924345" y="105405"/>
                  <a:pt x="922661" y="99472"/>
                  <a:pt x="919063" y="94842"/>
                </a:cubicBezTo>
                <a:cubicBezTo>
                  <a:pt x="915466" y="90212"/>
                  <a:pt x="908570" y="87820"/>
                  <a:pt x="898377" y="87664"/>
                </a:cubicBezTo>
                <a:cubicBezTo>
                  <a:pt x="891745" y="87718"/>
                  <a:pt x="885389" y="88640"/>
                  <a:pt x="879310" y="90432"/>
                </a:cubicBezTo>
                <a:cubicBezTo>
                  <a:pt x="873231" y="92224"/>
                  <a:pt x="867845" y="94563"/>
                  <a:pt x="863150" y="97449"/>
                </a:cubicBezTo>
                <a:lnTo>
                  <a:pt x="855955" y="72766"/>
                </a:lnTo>
                <a:cubicBezTo>
                  <a:pt x="860783" y="69790"/>
                  <a:pt x="867444" y="67072"/>
                  <a:pt x="875938" y="64610"/>
                </a:cubicBezTo>
                <a:cubicBezTo>
                  <a:pt x="884432" y="62148"/>
                  <a:pt x="894314" y="60843"/>
                  <a:pt x="905584" y="60693"/>
                </a:cubicBezTo>
                <a:close/>
                <a:moveTo>
                  <a:pt x="420833" y="60693"/>
                </a:moveTo>
                <a:cubicBezTo>
                  <a:pt x="429813" y="60821"/>
                  <a:pt x="437265" y="62748"/>
                  <a:pt x="443188" y="66473"/>
                </a:cubicBezTo>
                <a:cubicBezTo>
                  <a:pt x="449111" y="70198"/>
                  <a:pt x="453667" y="74951"/>
                  <a:pt x="456853" y="80731"/>
                </a:cubicBezTo>
                <a:lnTo>
                  <a:pt x="457367" y="80731"/>
                </a:lnTo>
                <a:lnTo>
                  <a:pt x="458909" y="63522"/>
                </a:lnTo>
                <a:lnTo>
                  <a:pt x="492058" y="63522"/>
                </a:lnTo>
                <a:cubicBezTo>
                  <a:pt x="491667" y="68572"/>
                  <a:pt x="491356" y="74517"/>
                  <a:pt x="491125" y="81356"/>
                </a:cubicBezTo>
                <a:cubicBezTo>
                  <a:pt x="490895" y="88195"/>
                  <a:pt x="490777" y="96558"/>
                  <a:pt x="490772" y="106444"/>
                </a:cubicBezTo>
                <a:lnTo>
                  <a:pt x="490772" y="187211"/>
                </a:lnTo>
                <a:cubicBezTo>
                  <a:pt x="490940" y="194414"/>
                  <a:pt x="490443" y="202519"/>
                  <a:pt x="489282" y="211527"/>
                </a:cubicBezTo>
                <a:cubicBezTo>
                  <a:pt x="488120" y="220534"/>
                  <a:pt x="485285" y="229258"/>
                  <a:pt x="480776" y="237700"/>
                </a:cubicBezTo>
                <a:cubicBezTo>
                  <a:pt x="476268" y="246141"/>
                  <a:pt x="469078" y="253114"/>
                  <a:pt x="459205" y="258619"/>
                </a:cubicBezTo>
                <a:cubicBezTo>
                  <a:pt x="449333" y="264124"/>
                  <a:pt x="435770" y="266975"/>
                  <a:pt x="418517" y="267172"/>
                </a:cubicBezTo>
                <a:cubicBezTo>
                  <a:pt x="410020" y="267167"/>
                  <a:pt x="401801" y="266343"/>
                  <a:pt x="393859" y="264700"/>
                </a:cubicBezTo>
                <a:cubicBezTo>
                  <a:pt x="385916" y="263057"/>
                  <a:pt x="379052" y="260627"/>
                  <a:pt x="373265" y="257410"/>
                </a:cubicBezTo>
                <a:lnTo>
                  <a:pt x="380717" y="228362"/>
                </a:lnTo>
                <a:cubicBezTo>
                  <a:pt x="385021" y="230775"/>
                  <a:pt x="390354" y="232899"/>
                  <a:pt x="396717" y="234733"/>
                </a:cubicBezTo>
                <a:cubicBezTo>
                  <a:pt x="403081" y="236567"/>
                  <a:pt x="410090" y="237533"/>
                  <a:pt x="417745" y="237629"/>
                </a:cubicBezTo>
                <a:cubicBezTo>
                  <a:pt x="428569" y="237699"/>
                  <a:pt x="437157" y="234535"/>
                  <a:pt x="443510" y="228138"/>
                </a:cubicBezTo>
                <a:cubicBezTo>
                  <a:pt x="449863" y="221742"/>
                  <a:pt x="453111" y="211696"/>
                  <a:pt x="453256" y="198001"/>
                </a:cubicBezTo>
                <a:lnTo>
                  <a:pt x="453256" y="187468"/>
                </a:lnTo>
                <a:lnTo>
                  <a:pt x="452742" y="187468"/>
                </a:lnTo>
                <a:cubicBezTo>
                  <a:pt x="449081" y="193173"/>
                  <a:pt x="444181" y="197626"/>
                  <a:pt x="438042" y="200826"/>
                </a:cubicBezTo>
                <a:cubicBezTo>
                  <a:pt x="431904" y="204027"/>
                  <a:pt x="424881" y="205654"/>
                  <a:pt x="416973" y="205707"/>
                </a:cubicBezTo>
                <a:cubicBezTo>
                  <a:pt x="405605" y="205571"/>
                  <a:pt x="395800" y="202446"/>
                  <a:pt x="387558" y="196333"/>
                </a:cubicBezTo>
                <a:cubicBezTo>
                  <a:pt x="379316" y="190219"/>
                  <a:pt x="372959" y="181933"/>
                  <a:pt x="368489" y="171475"/>
                </a:cubicBezTo>
                <a:cubicBezTo>
                  <a:pt x="364018" y="161016"/>
                  <a:pt x="361756" y="149201"/>
                  <a:pt x="361702" y="136030"/>
                </a:cubicBezTo>
                <a:cubicBezTo>
                  <a:pt x="361846" y="120198"/>
                  <a:pt x="364613" y="106675"/>
                  <a:pt x="370002" y="95460"/>
                </a:cubicBezTo>
                <a:cubicBezTo>
                  <a:pt x="375391" y="84246"/>
                  <a:pt x="382538" y="75661"/>
                  <a:pt x="391442" y="69706"/>
                </a:cubicBezTo>
                <a:cubicBezTo>
                  <a:pt x="400347" y="63751"/>
                  <a:pt x="410143" y="60746"/>
                  <a:pt x="420833" y="60693"/>
                </a:cubicBezTo>
                <a:close/>
                <a:moveTo>
                  <a:pt x="181684" y="60693"/>
                </a:moveTo>
                <a:cubicBezTo>
                  <a:pt x="196386" y="60848"/>
                  <a:pt x="207865" y="63678"/>
                  <a:pt x="216119" y="69182"/>
                </a:cubicBezTo>
                <a:cubicBezTo>
                  <a:pt x="224373" y="74686"/>
                  <a:pt x="230155" y="81935"/>
                  <a:pt x="233466" y="90928"/>
                </a:cubicBezTo>
                <a:cubicBezTo>
                  <a:pt x="236778" y="99920"/>
                  <a:pt x="238371" y="109727"/>
                  <a:pt x="238245" y="120347"/>
                </a:cubicBezTo>
                <a:lnTo>
                  <a:pt x="238245" y="172789"/>
                </a:lnTo>
                <a:cubicBezTo>
                  <a:pt x="238234" y="179170"/>
                  <a:pt x="238384" y="185310"/>
                  <a:pt x="238695" y="191209"/>
                </a:cubicBezTo>
                <a:cubicBezTo>
                  <a:pt x="239006" y="197108"/>
                  <a:pt x="239542" y="202284"/>
                  <a:pt x="240302" y="206736"/>
                </a:cubicBezTo>
                <a:lnTo>
                  <a:pt x="206126" y="206736"/>
                </a:lnTo>
                <a:lnTo>
                  <a:pt x="203814" y="191841"/>
                </a:lnTo>
                <a:lnTo>
                  <a:pt x="203043" y="191841"/>
                </a:lnTo>
                <a:cubicBezTo>
                  <a:pt x="198851" y="197524"/>
                  <a:pt x="193468" y="201891"/>
                  <a:pt x="186895" y="204941"/>
                </a:cubicBezTo>
                <a:cubicBezTo>
                  <a:pt x="180322" y="207992"/>
                  <a:pt x="173008" y="209533"/>
                  <a:pt x="164955" y="209565"/>
                </a:cubicBezTo>
                <a:cubicBezTo>
                  <a:pt x="151583" y="209224"/>
                  <a:pt x="141120" y="204962"/>
                  <a:pt x="133566" y="196779"/>
                </a:cubicBezTo>
                <a:cubicBezTo>
                  <a:pt x="126012" y="188597"/>
                  <a:pt x="122168" y="178543"/>
                  <a:pt x="122034" y="166617"/>
                </a:cubicBezTo>
                <a:cubicBezTo>
                  <a:pt x="122445" y="148282"/>
                  <a:pt x="129782" y="134691"/>
                  <a:pt x="144044" y="125842"/>
                </a:cubicBezTo>
                <a:cubicBezTo>
                  <a:pt x="158307" y="116993"/>
                  <a:pt x="177030" y="112593"/>
                  <a:pt x="200214" y="112642"/>
                </a:cubicBezTo>
                <a:cubicBezTo>
                  <a:pt x="200445" y="105405"/>
                  <a:pt x="198761" y="99472"/>
                  <a:pt x="195163" y="94842"/>
                </a:cubicBezTo>
                <a:cubicBezTo>
                  <a:pt x="191566" y="90212"/>
                  <a:pt x="184670" y="87820"/>
                  <a:pt x="174477" y="87664"/>
                </a:cubicBezTo>
                <a:cubicBezTo>
                  <a:pt x="167845" y="87718"/>
                  <a:pt x="161489" y="88640"/>
                  <a:pt x="155410" y="90432"/>
                </a:cubicBezTo>
                <a:cubicBezTo>
                  <a:pt x="149331" y="92224"/>
                  <a:pt x="143945" y="94563"/>
                  <a:pt x="139250" y="97449"/>
                </a:cubicBezTo>
                <a:lnTo>
                  <a:pt x="132055" y="72766"/>
                </a:lnTo>
                <a:cubicBezTo>
                  <a:pt x="136883" y="69790"/>
                  <a:pt x="143544" y="67072"/>
                  <a:pt x="152038" y="64610"/>
                </a:cubicBezTo>
                <a:cubicBezTo>
                  <a:pt x="160532" y="62148"/>
                  <a:pt x="170414" y="60843"/>
                  <a:pt x="181684" y="60693"/>
                </a:cubicBezTo>
                <a:close/>
                <a:moveTo>
                  <a:pt x="2750098" y="60436"/>
                </a:moveTo>
                <a:cubicBezTo>
                  <a:pt x="2757475" y="60494"/>
                  <a:pt x="2764191" y="61276"/>
                  <a:pt x="2770246" y="62780"/>
                </a:cubicBezTo>
                <a:cubicBezTo>
                  <a:pt x="2776302" y="64283"/>
                  <a:pt x="2781409" y="66156"/>
                  <a:pt x="2785568" y="68399"/>
                </a:cubicBezTo>
                <a:lnTo>
                  <a:pt x="2778374" y="95125"/>
                </a:lnTo>
                <a:cubicBezTo>
                  <a:pt x="2775226" y="93351"/>
                  <a:pt x="2771307" y="91690"/>
                  <a:pt x="2766617" y="90140"/>
                </a:cubicBezTo>
                <a:cubicBezTo>
                  <a:pt x="2761927" y="88591"/>
                  <a:pt x="2756850" y="87766"/>
                  <a:pt x="2751386" y="87664"/>
                </a:cubicBezTo>
                <a:cubicBezTo>
                  <a:pt x="2745575" y="87750"/>
                  <a:pt x="2741164" y="89058"/>
                  <a:pt x="2738153" y="91588"/>
                </a:cubicBezTo>
                <a:cubicBezTo>
                  <a:pt x="2735143" y="94117"/>
                  <a:pt x="2733630" y="97355"/>
                  <a:pt x="2733614" y="101299"/>
                </a:cubicBezTo>
                <a:cubicBezTo>
                  <a:pt x="2733496" y="105148"/>
                  <a:pt x="2735084" y="108449"/>
                  <a:pt x="2738379" y="111204"/>
                </a:cubicBezTo>
                <a:cubicBezTo>
                  <a:pt x="2741673" y="113959"/>
                  <a:pt x="2747382" y="117003"/>
                  <a:pt x="2755505" y="120337"/>
                </a:cubicBezTo>
                <a:cubicBezTo>
                  <a:pt x="2767550" y="125310"/>
                  <a:pt x="2776479" y="131378"/>
                  <a:pt x="2782292" y="138538"/>
                </a:cubicBezTo>
                <a:cubicBezTo>
                  <a:pt x="2788106" y="145698"/>
                  <a:pt x="2790996" y="154210"/>
                  <a:pt x="2790964" y="164071"/>
                </a:cubicBezTo>
                <a:cubicBezTo>
                  <a:pt x="2790852" y="177880"/>
                  <a:pt x="2785936" y="188827"/>
                  <a:pt x="2776216" y="196910"/>
                </a:cubicBezTo>
                <a:cubicBezTo>
                  <a:pt x="2766495" y="204994"/>
                  <a:pt x="2752638" y="209126"/>
                  <a:pt x="2734644" y="209308"/>
                </a:cubicBezTo>
                <a:cubicBezTo>
                  <a:pt x="2726699" y="209265"/>
                  <a:pt x="2719204" y="208387"/>
                  <a:pt x="2712159" y="206675"/>
                </a:cubicBezTo>
                <a:cubicBezTo>
                  <a:pt x="2705114" y="204962"/>
                  <a:pt x="2699160" y="202672"/>
                  <a:pt x="2694298" y="199804"/>
                </a:cubicBezTo>
                <a:lnTo>
                  <a:pt x="2701496" y="172304"/>
                </a:lnTo>
                <a:cubicBezTo>
                  <a:pt x="2705409" y="174614"/>
                  <a:pt x="2710430" y="176747"/>
                  <a:pt x="2716560" y="178703"/>
                </a:cubicBezTo>
                <a:cubicBezTo>
                  <a:pt x="2722689" y="180659"/>
                  <a:pt x="2728803" y="181699"/>
                  <a:pt x="2734902" y="181822"/>
                </a:cubicBezTo>
                <a:cubicBezTo>
                  <a:pt x="2741588" y="181769"/>
                  <a:pt x="2746567" y="180461"/>
                  <a:pt x="2749841" y="177899"/>
                </a:cubicBezTo>
                <a:cubicBezTo>
                  <a:pt x="2753114" y="175337"/>
                  <a:pt x="2754745" y="171843"/>
                  <a:pt x="2754735" y="167416"/>
                </a:cubicBezTo>
                <a:cubicBezTo>
                  <a:pt x="2754858" y="163171"/>
                  <a:pt x="2753388" y="159569"/>
                  <a:pt x="2750324" y="156611"/>
                </a:cubicBezTo>
                <a:cubicBezTo>
                  <a:pt x="2747259" y="153652"/>
                  <a:pt x="2741862" y="150565"/>
                  <a:pt x="2734129" y="147349"/>
                </a:cubicBezTo>
                <a:cubicBezTo>
                  <a:pt x="2720917" y="141866"/>
                  <a:pt x="2711495" y="135531"/>
                  <a:pt x="2705864" y="128344"/>
                </a:cubicBezTo>
                <a:cubicBezTo>
                  <a:pt x="2700232" y="121157"/>
                  <a:pt x="2697492" y="113600"/>
                  <a:pt x="2697642" y="105673"/>
                </a:cubicBezTo>
                <a:cubicBezTo>
                  <a:pt x="2697833" y="92538"/>
                  <a:pt x="2702589" y="81784"/>
                  <a:pt x="2711907" y="73411"/>
                </a:cubicBezTo>
                <a:cubicBezTo>
                  <a:pt x="2721225" y="65038"/>
                  <a:pt x="2733956" y="60713"/>
                  <a:pt x="2750098" y="60436"/>
                </a:cubicBezTo>
                <a:close/>
                <a:moveTo>
                  <a:pt x="2541818" y="60436"/>
                </a:moveTo>
                <a:cubicBezTo>
                  <a:pt x="2559397" y="60498"/>
                  <a:pt x="2573292" y="66538"/>
                  <a:pt x="2583504" y="78554"/>
                </a:cubicBezTo>
                <a:cubicBezTo>
                  <a:pt x="2593716" y="90569"/>
                  <a:pt x="2598931" y="108186"/>
                  <a:pt x="2599150" y="131402"/>
                </a:cubicBezTo>
                <a:cubicBezTo>
                  <a:pt x="2599155" y="134249"/>
                  <a:pt x="2599080" y="136968"/>
                  <a:pt x="2598925" y="139558"/>
                </a:cubicBezTo>
                <a:cubicBezTo>
                  <a:pt x="2598769" y="142148"/>
                  <a:pt x="2598502" y="144481"/>
                  <a:pt x="2598122" y="146557"/>
                </a:cubicBezTo>
                <a:lnTo>
                  <a:pt x="2512482" y="146557"/>
                </a:lnTo>
                <a:cubicBezTo>
                  <a:pt x="2513275" y="158682"/>
                  <a:pt x="2517349" y="167445"/>
                  <a:pt x="2524705" y="172846"/>
                </a:cubicBezTo>
                <a:cubicBezTo>
                  <a:pt x="2532061" y="178246"/>
                  <a:pt x="2541024" y="180895"/>
                  <a:pt x="2551597" y="180794"/>
                </a:cubicBezTo>
                <a:cubicBezTo>
                  <a:pt x="2558634" y="180756"/>
                  <a:pt x="2565010" y="180188"/>
                  <a:pt x="2570723" y="179088"/>
                </a:cubicBezTo>
                <a:cubicBezTo>
                  <a:pt x="2576436" y="177989"/>
                  <a:pt x="2581716" y="176584"/>
                  <a:pt x="2586559" y="174873"/>
                </a:cubicBezTo>
                <a:lnTo>
                  <a:pt x="2591955" y="201088"/>
                </a:lnTo>
                <a:cubicBezTo>
                  <a:pt x="2585966" y="203678"/>
                  <a:pt x="2578995" y="205690"/>
                  <a:pt x="2571043" y="207124"/>
                </a:cubicBezTo>
                <a:cubicBezTo>
                  <a:pt x="2563091" y="208559"/>
                  <a:pt x="2554636" y="209286"/>
                  <a:pt x="2545678" y="209308"/>
                </a:cubicBezTo>
                <a:cubicBezTo>
                  <a:pt x="2523428" y="209079"/>
                  <a:pt x="2506326" y="202601"/>
                  <a:pt x="2494373" y="189872"/>
                </a:cubicBezTo>
                <a:cubicBezTo>
                  <a:pt x="2482420" y="177144"/>
                  <a:pt x="2476379" y="159537"/>
                  <a:pt x="2476252" y="137053"/>
                </a:cubicBezTo>
                <a:cubicBezTo>
                  <a:pt x="2476285" y="123152"/>
                  <a:pt x="2478845" y="110435"/>
                  <a:pt x="2483933" y="98900"/>
                </a:cubicBezTo>
                <a:cubicBezTo>
                  <a:pt x="2489021" y="87365"/>
                  <a:pt x="2496439" y="78117"/>
                  <a:pt x="2506185" y="71155"/>
                </a:cubicBezTo>
                <a:cubicBezTo>
                  <a:pt x="2515932" y="64193"/>
                  <a:pt x="2527809" y="60619"/>
                  <a:pt x="2541818" y="60436"/>
                </a:cubicBezTo>
                <a:close/>
                <a:moveTo>
                  <a:pt x="2229292" y="60436"/>
                </a:moveTo>
                <a:cubicBezTo>
                  <a:pt x="2249567" y="60782"/>
                  <a:pt x="2265466" y="67603"/>
                  <a:pt x="2276991" y="80899"/>
                </a:cubicBezTo>
                <a:cubicBezTo>
                  <a:pt x="2288515" y="94195"/>
                  <a:pt x="2294384" y="111885"/>
                  <a:pt x="2294597" y="133971"/>
                </a:cubicBezTo>
                <a:cubicBezTo>
                  <a:pt x="2294363" y="152071"/>
                  <a:pt x="2290949" y="166682"/>
                  <a:pt x="2284355" y="177805"/>
                </a:cubicBezTo>
                <a:cubicBezTo>
                  <a:pt x="2277762" y="188927"/>
                  <a:pt x="2269396" y="197021"/>
                  <a:pt x="2259258" y="202084"/>
                </a:cubicBezTo>
                <a:cubicBezTo>
                  <a:pt x="2249120" y="207148"/>
                  <a:pt x="2238617" y="209642"/>
                  <a:pt x="2227748" y="209565"/>
                </a:cubicBezTo>
                <a:cubicBezTo>
                  <a:pt x="2208103" y="209401"/>
                  <a:pt x="2192225" y="202922"/>
                  <a:pt x="2180112" y="190130"/>
                </a:cubicBezTo>
                <a:cubicBezTo>
                  <a:pt x="2167998" y="177338"/>
                  <a:pt x="2161765" y="159218"/>
                  <a:pt x="2161413" y="135772"/>
                </a:cubicBezTo>
                <a:cubicBezTo>
                  <a:pt x="2161813" y="111586"/>
                  <a:pt x="2168271" y="93017"/>
                  <a:pt x="2180786" y="80064"/>
                </a:cubicBezTo>
                <a:cubicBezTo>
                  <a:pt x="2193301" y="67111"/>
                  <a:pt x="2209470" y="60568"/>
                  <a:pt x="2229292" y="60436"/>
                </a:cubicBezTo>
                <a:close/>
                <a:moveTo>
                  <a:pt x="1808393" y="60436"/>
                </a:moveTo>
                <a:cubicBezTo>
                  <a:pt x="1825972" y="60498"/>
                  <a:pt x="1839868" y="66538"/>
                  <a:pt x="1850079" y="78554"/>
                </a:cubicBezTo>
                <a:cubicBezTo>
                  <a:pt x="1860291" y="90569"/>
                  <a:pt x="1865506" y="108186"/>
                  <a:pt x="1865725" y="131402"/>
                </a:cubicBezTo>
                <a:cubicBezTo>
                  <a:pt x="1865730" y="134249"/>
                  <a:pt x="1865655" y="136968"/>
                  <a:pt x="1865500" y="139558"/>
                </a:cubicBezTo>
                <a:cubicBezTo>
                  <a:pt x="1865345" y="142148"/>
                  <a:pt x="1865077" y="144481"/>
                  <a:pt x="1864697" y="146557"/>
                </a:cubicBezTo>
                <a:lnTo>
                  <a:pt x="1779057" y="146557"/>
                </a:lnTo>
                <a:cubicBezTo>
                  <a:pt x="1779850" y="158682"/>
                  <a:pt x="1783925" y="167445"/>
                  <a:pt x="1791280" y="172846"/>
                </a:cubicBezTo>
                <a:cubicBezTo>
                  <a:pt x="1798636" y="178246"/>
                  <a:pt x="1807600" y="180895"/>
                  <a:pt x="1818172" y="180794"/>
                </a:cubicBezTo>
                <a:cubicBezTo>
                  <a:pt x="1825209" y="180756"/>
                  <a:pt x="1831585" y="180188"/>
                  <a:pt x="1837298" y="179088"/>
                </a:cubicBezTo>
                <a:cubicBezTo>
                  <a:pt x="1843012" y="177989"/>
                  <a:pt x="1848291" y="176584"/>
                  <a:pt x="1853135" y="174873"/>
                </a:cubicBezTo>
                <a:lnTo>
                  <a:pt x="1858530" y="201088"/>
                </a:lnTo>
                <a:cubicBezTo>
                  <a:pt x="1852541" y="203678"/>
                  <a:pt x="1845570" y="205690"/>
                  <a:pt x="1837618" y="207124"/>
                </a:cubicBezTo>
                <a:cubicBezTo>
                  <a:pt x="1829666" y="208559"/>
                  <a:pt x="1821211" y="209286"/>
                  <a:pt x="1812253" y="209308"/>
                </a:cubicBezTo>
                <a:cubicBezTo>
                  <a:pt x="1790003" y="209079"/>
                  <a:pt x="1772902" y="202601"/>
                  <a:pt x="1760948" y="189872"/>
                </a:cubicBezTo>
                <a:cubicBezTo>
                  <a:pt x="1748995" y="177144"/>
                  <a:pt x="1742955" y="159537"/>
                  <a:pt x="1742827" y="137053"/>
                </a:cubicBezTo>
                <a:cubicBezTo>
                  <a:pt x="1742860" y="123152"/>
                  <a:pt x="1745421" y="110435"/>
                  <a:pt x="1750509" y="98900"/>
                </a:cubicBezTo>
                <a:cubicBezTo>
                  <a:pt x="1755597" y="87365"/>
                  <a:pt x="1763014" y="78117"/>
                  <a:pt x="1772760" y="71155"/>
                </a:cubicBezTo>
                <a:cubicBezTo>
                  <a:pt x="1782507" y="64193"/>
                  <a:pt x="1794384" y="60619"/>
                  <a:pt x="1808393" y="60436"/>
                </a:cubicBezTo>
                <a:close/>
                <a:moveTo>
                  <a:pt x="579668" y="60436"/>
                </a:moveTo>
                <a:cubicBezTo>
                  <a:pt x="597247" y="60498"/>
                  <a:pt x="611143" y="66538"/>
                  <a:pt x="621354" y="78554"/>
                </a:cubicBezTo>
                <a:cubicBezTo>
                  <a:pt x="631566" y="90569"/>
                  <a:pt x="636781" y="108186"/>
                  <a:pt x="637000" y="131402"/>
                </a:cubicBezTo>
                <a:cubicBezTo>
                  <a:pt x="637005" y="134249"/>
                  <a:pt x="636930" y="136968"/>
                  <a:pt x="636775" y="139558"/>
                </a:cubicBezTo>
                <a:cubicBezTo>
                  <a:pt x="636620" y="142148"/>
                  <a:pt x="636352" y="144481"/>
                  <a:pt x="635972" y="146557"/>
                </a:cubicBezTo>
                <a:lnTo>
                  <a:pt x="550332" y="146557"/>
                </a:lnTo>
                <a:cubicBezTo>
                  <a:pt x="551125" y="158682"/>
                  <a:pt x="555200" y="167445"/>
                  <a:pt x="562555" y="172846"/>
                </a:cubicBezTo>
                <a:cubicBezTo>
                  <a:pt x="569911" y="178246"/>
                  <a:pt x="578875" y="180895"/>
                  <a:pt x="589447" y="180794"/>
                </a:cubicBezTo>
                <a:cubicBezTo>
                  <a:pt x="596484" y="180756"/>
                  <a:pt x="602860" y="180188"/>
                  <a:pt x="608573" y="179088"/>
                </a:cubicBezTo>
                <a:cubicBezTo>
                  <a:pt x="614287" y="177989"/>
                  <a:pt x="619566" y="176584"/>
                  <a:pt x="624410" y="174873"/>
                </a:cubicBezTo>
                <a:lnTo>
                  <a:pt x="629805" y="201088"/>
                </a:lnTo>
                <a:cubicBezTo>
                  <a:pt x="623816" y="203678"/>
                  <a:pt x="616845" y="205690"/>
                  <a:pt x="608893" y="207124"/>
                </a:cubicBezTo>
                <a:cubicBezTo>
                  <a:pt x="600941" y="208559"/>
                  <a:pt x="592486" y="209286"/>
                  <a:pt x="583528" y="209308"/>
                </a:cubicBezTo>
                <a:cubicBezTo>
                  <a:pt x="561278" y="209079"/>
                  <a:pt x="544176" y="202601"/>
                  <a:pt x="532223" y="189872"/>
                </a:cubicBezTo>
                <a:cubicBezTo>
                  <a:pt x="520270" y="177144"/>
                  <a:pt x="514230" y="159537"/>
                  <a:pt x="514102" y="137053"/>
                </a:cubicBezTo>
                <a:cubicBezTo>
                  <a:pt x="514135" y="123152"/>
                  <a:pt x="516696" y="110435"/>
                  <a:pt x="521784" y="98900"/>
                </a:cubicBezTo>
                <a:cubicBezTo>
                  <a:pt x="526872" y="87365"/>
                  <a:pt x="534289" y="78117"/>
                  <a:pt x="544035" y="71155"/>
                </a:cubicBezTo>
                <a:cubicBezTo>
                  <a:pt x="553782" y="64193"/>
                  <a:pt x="565659" y="60619"/>
                  <a:pt x="579668" y="60436"/>
                </a:cubicBezTo>
                <a:close/>
                <a:moveTo>
                  <a:pt x="343830" y="60436"/>
                </a:moveTo>
                <a:cubicBezTo>
                  <a:pt x="345598" y="60436"/>
                  <a:pt x="347141" y="60500"/>
                  <a:pt x="348459" y="60628"/>
                </a:cubicBezTo>
                <a:cubicBezTo>
                  <a:pt x="349777" y="60757"/>
                  <a:pt x="351063" y="60950"/>
                  <a:pt x="352316" y="61207"/>
                </a:cubicBezTo>
                <a:lnTo>
                  <a:pt x="352316" y="97437"/>
                </a:lnTo>
                <a:cubicBezTo>
                  <a:pt x="350913" y="97180"/>
                  <a:pt x="349413" y="96987"/>
                  <a:pt x="347816" y="96858"/>
                </a:cubicBezTo>
                <a:cubicBezTo>
                  <a:pt x="346219" y="96729"/>
                  <a:pt x="344462" y="96665"/>
                  <a:pt x="342544" y="96665"/>
                </a:cubicBezTo>
                <a:cubicBezTo>
                  <a:pt x="333741" y="96638"/>
                  <a:pt x="326529" y="99586"/>
                  <a:pt x="320909" y="105508"/>
                </a:cubicBezTo>
                <a:cubicBezTo>
                  <a:pt x="315289" y="111430"/>
                  <a:pt x="312385" y="120489"/>
                  <a:pt x="312197" y="132687"/>
                </a:cubicBezTo>
                <a:lnTo>
                  <a:pt x="312197" y="206736"/>
                </a:lnTo>
                <a:lnTo>
                  <a:pt x="274167" y="206736"/>
                </a:lnTo>
                <a:lnTo>
                  <a:pt x="274167" y="108261"/>
                </a:lnTo>
                <a:cubicBezTo>
                  <a:pt x="274157" y="99438"/>
                  <a:pt x="274050" y="91371"/>
                  <a:pt x="273846" y="84059"/>
                </a:cubicBezTo>
                <a:cubicBezTo>
                  <a:pt x="273642" y="76748"/>
                  <a:pt x="273407" y="69902"/>
                  <a:pt x="273139" y="63522"/>
                </a:cubicBezTo>
                <a:lnTo>
                  <a:pt x="305773" y="63522"/>
                </a:lnTo>
                <a:lnTo>
                  <a:pt x="307315" y="88443"/>
                </a:lnTo>
                <a:lnTo>
                  <a:pt x="308343" y="88443"/>
                </a:lnTo>
                <a:cubicBezTo>
                  <a:pt x="311910" y="79182"/>
                  <a:pt x="316988" y="72202"/>
                  <a:pt x="323578" y="67502"/>
                </a:cubicBezTo>
                <a:cubicBezTo>
                  <a:pt x="330167" y="62802"/>
                  <a:pt x="336918" y="60446"/>
                  <a:pt x="343830" y="60436"/>
                </a:cubicBezTo>
                <a:close/>
                <a:moveTo>
                  <a:pt x="1951070" y="9001"/>
                </a:moveTo>
                <a:lnTo>
                  <a:pt x="1998125" y="9001"/>
                </a:lnTo>
                <a:lnTo>
                  <a:pt x="2019467" y="83292"/>
                </a:lnTo>
                <a:cubicBezTo>
                  <a:pt x="2022692" y="95245"/>
                  <a:pt x="2025692" y="107022"/>
                  <a:pt x="2028467" y="118621"/>
                </a:cubicBezTo>
                <a:cubicBezTo>
                  <a:pt x="2031242" y="130221"/>
                  <a:pt x="2033727" y="141676"/>
                  <a:pt x="2035924" y="152986"/>
                </a:cubicBezTo>
                <a:lnTo>
                  <a:pt x="2036695" y="152986"/>
                </a:lnTo>
                <a:cubicBezTo>
                  <a:pt x="2039020" y="141885"/>
                  <a:pt x="2041634" y="130462"/>
                  <a:pt x="2044537" y="118718"/>
                </a:cubicBezTo>
                <a:cubicBezTo>
                  <a:pt x="2047441" y="106974"/>
                  <a:pt x="2050569" y="95165"/>
                  <a:pt x="2053923" y="83292"/>
                </a:cubicBezTo>
                <a:lnTo>
                  <a:pt x="2076293" y="9001"/>
                </a:lnTo>
                <a:lnTo>
                  <a:pt x="2123091" y="9001"/>
                </a:lnTo>
                <a:lnTo>
                  <a:pt x="2134406" y="206736"/>
                </a:lnTo>
                <a:lnTo>
                  <a:pt x="2098150" y="206736"/>
                </a:lnTo>
                <a:lnTo>
                  <a:pt x="2094550" y="129841"/>
                </a:lnTo>
                <a:cubicBezTo>
                  <a:pt x="2093998" y="116677"/>
                  <a:pt x="2093494" y="103529"/>
                  <a:pt x="2093039" y="90397"/>
                </a:cubicBezTo>
                <a:cubicBezTo>
                  <a:pt x="2092584" y="77265"/>
                  <a:pt x="2092401" y="64438"/>
                  <a:pt x="2092492" y="51917"/>
                </a:cubicBezTo>
                <a:lnTo>
                  <a:pt x="2091721" y="51917"/>
                </a:lnTo>
                <a:cubicBezTo>
                  <a:pt x="2088850" y="63886"/>
                  <a:pt x="2085721" y="76080"/>
                  <a:pt x="2082336" y="88500"/>
                </a:cubicBezTo>
                <a:cubicBezTo>
                  <a:pt x="2078950" y="100919"/>
                  <a:pt x="2075565" y="112728"/>
                  <a:pt x="2072179" y="123926"/>
                </a:cubicBezTo>
                <a:lnTo>
                  <a:pt x="2048009" y="203907"/>
                </a:lnTo>
                <a:lnTo>
                  <a:pt x="2019210" y="203907"/>
                </a:lnTo>
                <a:lnTo>
                  <a:pt x="1997354" y="125212"/>
                </a:lnTo>
                <a:cubicBezTo>
                  <a:pt x="1994113" y="113880"/>
                  <a:pt x="1991017" y="101889"/>
                  <a:pt x="1988065" y="89239"/>
                </a:cubicBezTo>
                <a:cubicBezTo>
                  <a:pt x="1985113" y="76589"/>
                  <a:pt x="1982467" y="64149"/>
                  <a:pt x="1980126" y="51917"/>
                </a:cubicBezTo>
                <a:lnTo>
                  <a:pt x="1979354" y="51917"/>
                </a:lnTo>
                <a:cubicBezTo>
                  <a:pt x="1979081" y="64583"/>
                  <a:pt x="1978664" y="77763"/>
                  <a:pt x="1978101" y="91457"/>
                </a:cubicBezTo>
                <a:cubicBezTo>
                  <a:pt x="1977539" y="105152"/>
                  <a:pt x="1976928" y="118204"/>
                  <a:pt x="1976269" y="130612"/>
                </a:cubicBezTo>
                <a:lnTo>
                  <a:pt x="1972412" y="206736"/>
                </a:lnTo>
                <a:lnTo>
                  <a:pt x="1937699" y="206736"/>
                </a:lnTo>
                <a:close/>
                <a:moveTo>
                  <a:pt x="723900" y="9001"/>
                </a:moveTo>
                <a:lnTo>
                  <a:pt x="761930" y="9001"/>
                </a:lnTo>
                <a:lnTo>
                  <a:pt x="761930" y="174621"/>
                </a:lnTo>
                <a:lnTo>
                  <a:pt x="832653" y="174621"/>
                </a:lnTo>
                <a:lnTo>
                  <a:pt x="832653" y="206736"/>
                </a:lnTo>
                <a:lnTo>
                  <a:pt x="723900" y="206736"/>
                </a:lnTo>
                <a:close/>
                <a:moveTo>
                  <a:pt x="0" y="9001"/>
                </a:moveTo>
                <a:lnTo>
                  <a:pt x="38030" y="9001"/>
                </a:lnTo>
                <a:lnTo>
                  <a:pt x="38030" y="174621"/>
                </a:lnTo>
                <a:lnTo>
                  <a:pt x="108753" y="174621"/>
                </a:lnTo>
                <a:lnTo>
                  <a:pt x="108753" y="206736"/>
                </a:lnTo>
                <a:lnTo>
                  <a:pt x="0" y="206736"/>
                </a:lnTo>
                <a:close/>
                <a:moveTo>
                  <a:pt x="2626842" y="0"/>
                </a:moveTo>
                <a:lnTo>
                  <a:pt x="2664872" y="0"/>
                </a:lnTo>
                <a:lnTo>
                  <a:pt x="2664872" y="206736"/>
                </a:lnTo>
                <a:lnTo>
                  <a:pt x="2626842" y="206736"/>
                </a:lnTo>
                <a:close/>
                <a:moveTo>
                  <a:pt x="2407167" y="0"/>
                </a:moveTo>
                <a:lnTo>
                  <a:pt x="2445197" y="0"/>
                </a:lnTo>
                <a:lnTo>
                  <a:pt x="2445197" y="165845"/>
                </a:lnTo>
                <a:cubicBezTo>
                  <a:pt x="2445208" y="173191"/>
                  <a:pt x="2445315" y="180488"/>
                  <a:pt x="2445519" y="187737"/>
                </a:cubicBezTo>
                <a:cubicBezTo>
                  <a:pt x="2445722" y="194986"/>
                  <a:pt x="2445958" y="201319"/>
                  <a:pt x="2446226" y="206736"/>
                </a:cubicBezTo>
                <a:lnTo>
                  <a:pt x="2412820" y="206736"/>
                </a:lnTo>
                <a:lnTo>
                  <a:pt x="2411022" y="186444"/>
                </a:lnTo>
                <a:lnTo>
                  <a:pt x="2410251" y="186444"/>
                </a:lnTo>
                <a:cubicBezTo>
                  <a:pt x="2406399" y="193589"/>
                  <a:pt x="2400921" y="199209"/>
                  <a:pt x="2393818" y="203303"/>
                </a:cubicBezTo>
                <a:cubicBezTo>
                  <a:pt x="2386715" y="207397"/>
                  <a:pt x="2378728" y="209485"/>
                  <a:pt x="2369855" y="209565"/>
                </a:cubicBezTo>
                <a:cubicBezTo>
                  <a:pt x="2353366" y="209229"/>
                  <a:pt x="2340061" y="202451"/>
                  <a:pt x="2329940" y="189230"/>
                </a:cubicBezTo>
                <a:cubicBezTo>
                  <a:pt x="2319820" y="176009"/>
                  <a:pt x="2314616" y="158361"/>
                  <a:pt x="2314327" y="136287"/>
                </a:cubicBezTo>
                <a:cubicBezTo>
                  <a:pt x="2314470" y="119966"/>
                  <a:pt x="2317183" y="106193"/>
                  <a:pt x="2322465" y="94965"/>
                </a:cubicBezTo>
                <a:cubicBezTo>
                  <a:pt x="2327748" y="83738"/>
                  <a:pt x="2334745" y="75226"/>
                  <a:pt x="2343457" y="69430"/>
                </a:cubicBezTo>
                <a:cubicBezTo>
                  <a:pt x="2352170" y="63633"/>
                  <a:pt x="2361741" y="60721"/>
                  <a:pt x="2372171" y="60693"/>
                </a:cubicBezTo>
                <a:cubicBezTo>
                  <a:pt x="2380572" y="60778"/>
                  <a:pt x="2387702" y="62341"/>
                  <a:pt x="2393561" y="65381"/>
                </a:cubicBezTo>
                <a:cubicBezTo>
                  <a:pt x="2399421" y="68421"/>
                  <a:pt x="2403785" y="72425"/>
                  <a:pt x="2406653" y="77391"/>
                </a:cubicBezTo>
                <a:lnTo>
                  <a:pt x="2407167" y="77391"/>
                </a:lnTo>
                <a:close/>
              </a:path>
            </a:pathLst>
          </a:custGeom>
          <a:noFill/>
          <a:ln w="9525">
            <a:solidFill>
              <a:srgbClr val="D7F9FE"/>
            </a:solidFill>
          </a:ln>
          <a:effectLst>
            <a:glow rad="215900">
              <a:srgbClr val="D7F9FE">
                <a:alpha val="60000"/>
              </a:srgb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2000" dirty="0">
              <a:ln w="9525">
                <a:solidFill>
                  <a:srgbClr val="D7F9FE"/>
                </a:solidFill>
              </a:ln>
              <a:noFill/>
              <a:effectLst>
                <a:glow rad="215900">
                  <a:srgbClr val="D7F9FE">
                    <a:alpha val="60000"/>
                  </a:srgbClr>
                </a:glow>
              </a:effectLst>
              <a:latin typeface="小塚ゴシック Std B" panose="020B0800000000000000" pitchFamily="34" charset="-128"/>
              <a:ea typeface="小塚ゴシック Std B" panose="020B08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EDB0C37-F513-4A29-9DD7-9DE732E34262}"/>
              </a:ext>
            </a:extLst>
          </p:cNvPr>
          <p:cNvSpPr txBox="1"/>
          <p:nvPr/>
        </p:nvSpPr>
        <p:spPr>
          <a:xfrm>
            <a:off x="519113" y="2830215"/>
            <a:ext cx="465768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LLM(</a:t>
            </a:r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大規模言語モデル</a:t>
            </a:r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のトレーニング</a:t>
            </a:r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におススメ</a:t>
            </a:r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最新の</a:t>
            </a:r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gpt-oss-120b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を使った高度な推論に</a:t>
            </a:r>
            <a:endParaRPr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最適な機種がこちら！</a:t>
            </a:r>
            <a:endParaRPr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9B67DC0-98FB-47FE-B38D-977D431E635C}"/>
              </a:ext>
            </a:extLst>
          </p:cNvPr>
          <p:cNvSpPr/>
          <p:nvPr/>
        </p:nvSpPr>
        <p:spPr>
          <a:xfrm>
            <a:off x="-1" y="10038422"/>
            <a:ext cx="7559675" cy="652922"/>
          </a:xfrm>
          <a:prstGeom prst="rect">
            <a:avLst/>
          </a:prstGeom>
          <a:solidFill>
            <a:srgbClr val="05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id="{6C93BC62-A2C6-9625-665A-1C213597E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88" y="7465520"/>
            <a:ext cx="3557992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34A76-4F0D-B051-B8EC-3C374347855C}"/>
              </a:ext>
            </a:extLst>
          </p:cNvPr>
          <p:cNvSpPr txBox="1"/>
          <p:nvPr/>
        </p:nvSpPr>
        <p:spPr>
          <a:xfrm>
            <a:off x="3997413" y="6864401"/>
            <a:ext cx="2756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3600" dirty="0">
                <a:solidFill>
                  <a:srgbClr val="1C1C1C"/>
                </a:solidFill>
                <a:latin typeface="Impact" panose="020B0806030902050204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14,800,000</a:t>
            </a:r>
            <a:endParaRPr kumimoji="1" lang="en-US" altLang="ja-JP" sz="3600" dirty="0">
              <a:solidFill>
                <a:srgbClr val="1C1C1C"/>
              </a:solidFill>
              <a:latin typeface="Impact" panose="020B0806030902050204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2E17B4-30C8-8C5E-29A5-67C0CDEA7FBE}"/>
              </a:ext>
            </a:extLst>
          </p:cNvPr>
          <p:cNvSpPr txBox="1"/>
          <p:nvPr/>
        </p:nvSpPr>
        <p:spPr>
          <a:xfrm>
            <a:off x="6648148" y="7033697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FB62F-FD74-8238-D8ED-4478874FCC29}"/>
              </a:ext>
            </a:extLst>
          </p:cNvPr>
          <p:cNvSpPr txBox="1"/>
          <p:nvPr/>
        </p:nvSpPr>
        <p:spPr>
          <a:xfrm>
            <a:off x="4278595" y="7459128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67A679-6C2F-0BD2-9B8F-F47424A1D103}"/>
              </a:ext>
            </a:extLst>
          </p:cNvPr>
          <p:cNvSpPr txBox="1"/>
          <p:nvPr/>
        </p:nvSpPr>
        <p:spPr>
          <a:xfrm>
            <a:off x="6589273" y="6951003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（税込）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11" name="Group 30">
            <a:extLst>
              <a:ext uri="{FF2B5EF4-FFF2-40B4-BE49-F238E27FC236}">
                <a16:creationId xmlns:a16="http://schemas.microsoft.com/office/drawing/2014/main" id="{A6503FA5-523A-3760-615E-92785A4B4B54}"/>
              </a:ext>
            </a:extLst>
          </p:cNvPr>
          <p:cNvGrpSpPr>
            <a:grpSpLocks/>
          </p:cNvGrpSpPr>
          <p:nvPr/>
        </p:nvGrpSpPr>
        <p:grpSpPr bwMode="auto">
          <a:xfrm>
            <a:off x="5586259" y="4668062"/>
            <a:ext cx="798954" cy="619285"/>
            <a:chOff x="1701" y="1985"/>
            <a:chExt cx="6820" cy="5296"/>
          </a:xfrm>
        </p:grpSpPr>
        <p:sp>
          <p:nvSpPr>
            <p:cNvPr id="12" name="グラフィックス 13">
              <a:extLst>
                <a:ext uri="{FF2B5EF4-FFF2-40B4-BE49-F238E27FC236}">
                  <a16:creationId xmlns:a16="http://schemas.microsoft.com/office/drawing/2014/main" id="{017F3B5B-3F30-43CD-3EBC-0AA95E59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グラフィックス 13">
              <a:extLst>
                <a:ext uri="{FF2B5EF4-FFF2-40B4-BE49-F238E27FC236}">
                  <a16:creationId xmlns:a16="http://schemas.microsoft.com/office/drawing/2014/main" id="{F86E77E9-AF85-CD50-A880-3EB03D05F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B6AF00D5-A140-AE5E-86A0-30EC517D0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891" y="4673804"/>
            <a:ext cx="636442" cy="63928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C1902C-3815-45D6-B0C0-4F346D3EF20B}"/>
              </a:ext>
            </a:extLst>
          </p:cNvPr>
          <p:cNvSpPr txBox="1"/>
          <p:nvPr/>
        </p:nvSpPr>
        <p:spPr>
          <a:xfrm>
            <a:off x="3429268" y="5486914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【2CPU】AMD EPYC 9454 (2.75GHz/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最大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3.8GHz/48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1,024GB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64GB×16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960GB U.3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SSD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オンボード：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ASPEED AST2600 BMC 64GB 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 DisplayPort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ｘ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H200 Tensor Core GPU 141GB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22.04 LTS 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[4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] 3,000W/200V - 80 Plus Titanium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EAB8975-7D49-8545-8857-F34970DB8509}"/>
              </a:ext>
            </a:extLst>
          </p:cNvPr>
          <p:cNvCxnSpPr/>
          <p:nvPr/>
        </p:nvCxnSpPr>
        <p:spPr>
          <a:xfrm>
            <a:off x="3541688" y="6935751"/>
            <a:ext cx="35210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7D0656-482A-7EBF-31ED-D648EDD7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7" y="4249138"/>
            <a:ext cx="2601322" cy="260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3D2F9AA-CDBB-925E-7D75-C5C1AF7B5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88" y="6444152"/>
            <a:ext cx="2819794" cy="1419423"/>
          </a:xfrm>
          <a:prstGeom prst="rect">
            <a:avLst/>
          </a:prstGeo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FC6C2DA9-2F6F-8F4B-8859-EB67136B2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3" y="7875360"/>
            <a:ext cx="6727825" cy="11146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A863CEB-63C9-F1F5-53CD-B719CD7E25B2}"/>
              </a:ext>
            </a:extLst>
          </p:cNvPr>
          <p:cNvSpPr txBox="1"/>
          <p:nvPr/>
        </p:nvSpPr>
        <p:spPr>
          <a:xfrm>
            <a:off x="1245650" y="8123729"/>
            <a:ext cx="5891243" cy="83099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H200 Tensor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は、市場を一変させるパフォーマンスとメモリ機能で生成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ワークロードを強化します。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HBM3e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を搭載した初の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である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H200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の大容量かつ高速のメモリは、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ワークロードのための科学コンピューティングを推進しながら、生成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と大規模言語モデル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(LLM)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の高速化を促進します。</a:t>
            </a:r>
            <a:endParaRPr lang="en-US" altLang="ja-JP" sz="8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Hopper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アーキテクチャをベースとする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H200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は、毎秒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4.8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テラバイト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(TB/s)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141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ギガバイト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(GB)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HBM3e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メモリを提供する初の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です。これは、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H100 Tensor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の約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倍の容量で、メモリ帯域幅は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1.4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倍です。</a:t>
            </a:r>
            <a:endParaRPr lang="en-US" altLang="ja-JP" sz="8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DB9A6BB-B40B-4B6B-F373-22A4539E7962}"/>
              </a:ext>
            </a:extLst>
          </p:cNvPr>
          <p:cNvSpPr txBox="1"/>
          <p:nvPr/>
        </p:nvSpPr>
        <p:spPr>
          <a:xfrm>
            <a:off x="1245650" y="7895902"/>
            <a:ext cx="5891243" cy="2539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H200 Tensor </a:t>
            </a:r>
            <a:r>
              <a:rPr lang="ja-JP" altLang="en-US" sz="1050" b="1" dirty="0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1050" b="1" dirty="0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 </a:t>
            </a:r>
            <a:r>
              <a:rPr lang="ja-JP" altLang="en-US" sz="1050" b="1" dirty="0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endParaRPr lang="en-US" altLang="ja-JP" sz="1050" b="1" dirty="0">
              <a:solidFill>
                <a:srgbClr val="FFFF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23022D64-9111-FF57-D818-9181DD056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1" y="9018938"/>
            <a:ext cx="7559675" cy="113859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CF532447-E5DE-C815-5D74-5837E6914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658" y="4659884"/>
            <a:ext cx="515952" cy="67341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1EEFB522-30ED-1CCC-BF37-370F57652B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3" b="89100" l="6522" r="93841">
                        <a14:foregroundMark x1="9444" y1="76777" x2="9420" y2="78199"/>
                        <a14:foregroundMark x1="9783" y1="56872" x2="9444" y2="76777"/>
                        <a14:foregroundMark x1="25362" y1="90047" x2="36232" y2="90521"/>
                        <a14:foregroundMark x1="90118" y1="46445" x2="90217" y2="47867"/>
                        <a14:foregroundMark x1="90019" y1="45024" x2="90118" y2="46445"/>
                        <a14:foregroundMark x1="88966" y1="29858" x2="90019" y2="45024"/>
                        <a14:foregroundMark x1="88900" y1="28910" x2="88966" y2="29858"/>
                        <a14:foregroundMark x1="88768" y1="27014" x2="88900" y2="28910"/>
                        <a14:foregroundMark x1="6548" y1="76777" x2="6522" y2="78199"/>
                        <a14:foregroundMark x1="6884" y1="58294" x2="6548" y2="76777"/>
                        <a14:foregroundMark x1="93753" y1="45024" x2="93841" y2="46445"/>
                        <a14:foregroundMark x1="92813" y1="29858" x2="93753" y2="45024"/>
                        <a14:foregroundMark x1="92754" y1="28910" x2="92813" y2="29858"/>
                        <a14:backgroundMark x1="6522" y1="78199" x2="6522" y2="78199"/>
                        <a14:backgroundMark x1="9420" y1="79147" x2="9420" y2="79147"/>
                        <a14:backgroundMark x1="6522" y1="76777" x2="6522" y2="76777"/>
                        <a14:backgroundMark x1="36594" y1="90047" x2="36594" y2="90047"/>
                        <a14:backgroundMark x1="36594" y1="91469" x2="36594" y2="91469"/>
                        <a14:backgroundMark x1="36232" y1="90521" x2="36232" y2="90521"/>
                        <a14:backgroundMark x1="35870" y1="90521" x2="35870" y2="90521"/>
                        <a14:backgroundMark x1="35507" y1="90521" x2="35507" y2="90521"/>
                        <a14:backgroundMark x1="25362" y1="90995" x2="25362" y2="90995"/>
                        <a14:backgroundMark x1="25725" y1="90047" x2="25725" y2="90047"/>
                        <a14:backgroundMark x1="25362" y1="89573" x2="25362" y2="89573"/>
                        <a14:backgroundMark x1="9420" y1="79147" x2="9420" y2="79147"/>
                        <a14:backgroundMark x1="88768" y1="27014" x2="88768" y2="27014"/>
                        <a14:backgroundMark x1="94203" y1="46445" x2="94203" y2="46445"/>
                        <a14:backgroundMark x1="94203" y1="46445" x2="94203" y2="46445"/>
                        <a14:backgroundMark x1="93841" y1="46445" x2="93841" y2="46445"/>
                        <a14:backgroundMark x1="94203" y1="45024" x2="94203" y2="45024"/>
                        <a14:backgroundMark x1="92754" y1="29858" x2="92754" y2="29858"/>
                        <a14:backgroundMark x1="93116" y1="28910" x2="93116" y2="28910"/>
                        <a14:backgroundMark x1="92391" y1="28910" x2="92391" y2="28910"/>
                        <a14:backgroundMark x1="9420" y1="79147" x2="9420" y2="79147"/>
                        <a14:backgroundMark x1="9420" y1="79147" x2="9420" y2="79147"/>
                        <a14:backgroundMark x1="9058" y1="78199" x2="9058" y2="781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451" y="8108320"/>
            <a:ext cx="847421" cy="64784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F9CF9D7-F88C-36C0-B2FA-13DF86A0EC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9877" y="4660697"/>
            <a:ext cx="721550" cy="63910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2BA2B62-AB85-E1BE-6DA3-CE4D383A906F}"/>
              </a:ext>
            </a:extLst>
          </p:cNvPr>
          <p:cNvSpPr txBox="1"/>
          <p:nvPr/>
        </p:nvSpPr>
        <p:spPr>
          <a:xfrm>
            <a:off x="3007489" y="6899719"/>
            <a:ext cx="178364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GP-EP9454x2A3Q960U4U3</a:t>
            </a:r>
          </a:p>
        </p:txBody>
      </p:sp>
    </p:spTree>
    <p:extLst>
      <p:ext uri="{BB962C8B-B14F-4D97-AF65-F5344CB8AC3E}">
        <p14:creationId xmlns:p14="http://schemas.microsoft.com/office/powerpoint/2010/main" val="290925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32866-4D67-4102-D88B-25DD5B7BD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7EC1F63-1DA2-BCDA-366D-0752E21CE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10"/>
            <a:ext cx="7559675" cy="425231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265B567-7AD2-898A-80D8-C619B2BF6D91}"/>
              </a:ext>
            </a:extLst>
          </p:cNvPr>
          <p:cNvSpPr/>
          <p:nvPr/>
        </p:nvSpPr>
        <p:spPr>
          <a:xfrm>
            <a:off x="496981" y="526394"/>
            <a:ext cx="3025596" cy="2933616"/>
          </a:xfrm>
          <a:prstGeom prst="rect">
            <a:avLst/>
          </a:prstGeom>
          <a:solidFill>
            <a:srgbClr val="05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962466E-EE16-76E0-0377-B5E1A3A42482}"/>
              </a:ext>
            </a:extLst>
          </p:cNvPr>
          <p:cNvSpPr txBox="1"/>
          <p:nvPr/>
        </p:nvSpPr>
        <p:spPr>
          <a:xfrm>
            <a:off x="748261" y="926189"/>
            <a:ext cx="2608068" cy="1120501"/>
          </a:xfrm>
          <a:custGeom>
            <a:avLst/>
            <a:gdLst/>
            <a:ahLst/>
            <a:cxnLst/>
            <a:rect l="l" t="t" r="r" b="b"/>
            <a:pathLst>
              <a:path w="2608068" h="1120501">
                <a:moveTo>
                  <a:pt x="1569165" y="0"/>
                </a:moveTo>
                <a:lnTo>
                  <a:pt x="1835811" y="0"/>
                </a:lnTo>
                <a:lnTo>
                  <a:pt x="1956748" y="420985"/>
                </a:lnTo>
                <a:cubicBezTo>
                  <a:pt x="1975022" y="488720"/>
                  <a:pt x="1992022" y="555454"/>
                  <a:pt x="2007746" y="621185"/>
                </a:cubicBezTo>
                <a:cubicBezTo>
                  <a:pt x="2023470" y="686916"/>
                  <a:pt x="2037556" y="751828"/>
                  <a:pt x="2050002" y="815920"/>
                </a:cubicBezTo>
                <a:lnTo>
                  <a:pt x="2054373" y="815920"/>
                </a:lnTo>
                <a:cubicBezTo>
                  <a:pt x="2067547" y="753012"/>
                  <a:pt x="2082361" y="688283"/>
                  <a:pt x="2098814" y="621732"/>
                </a:cubicBezTo>
                <a:cubicBezTo>
                  <a:pt x="2115266" y="555180"/>
                  <a:pt x="2132994" y="488265"/>
                  <a:pt x="2151997" y="420985"/>
                </a:cubicBezTo>
                <a:lnTo>
                  <a:pt x="2278763" y="0"/>
                </a:lnTo>
                <a:lnTo>
                  <a:pt x="2543952" y="0"/>
                </a:lnTo>
                <a:lnTo>
                  <a:pt x="2608068" y="1120501"/>
                </a:lnTo>
                <a:lnTo>
                  <a:pt x="2402615" y="1120501"/>
                </a:lnTo>
                <a:lnTo>
                  <a:pt x="2382216" y="684761"/>
                </a:lnTo>
                <a:cubicBezTo>
                  <a:pt x="2379089" y="610164"/>
                  <a:pt x="2376236" y="535658"/>
                  <a:pt x="2373655" y="461244"/>
                </a:cubicBezTo>
                <a:cubicBezTo>
                  <a:pt x="2371075" y="386829"/>
                  <a:pt x="2370043" y="314145"/>
                  <a:pt x="2370559" y="243191"/>
                </a:cubicBezTo>
                <a:lnTo>
                  <a:pt x="2366188" y="243191"/>
                </a:lnTo>
                <a:cubicBezTo>
                  <a:pt x="2349917" y="311018"/>
                  <a:pt x="2332189" y="380119"/>
                  <a:pt x="2313004" y="450496"/>
                </a:cubicBezTo>
                <a:cubicBezTo>
                  <a:pt x="2293820" y="520873"/>
                  <a:pt x="2274635" y="587788"/>
                  <a:pt x="2255450" y="651242"/>
                </a:cubicBezTo>
                <a:lnTo>
                  <a:pt x="2118484" y="1104471"/>
                </a:lnTo>
                <a:lnTo>
                  <a:pt x="1955291" y="1104471"/>
                </a:lnTo>
                <a:lnTo>
                  <a:pt x="1831439" y="658529"/>
                </a:lnTo>
                <a:cubicBezTo>
                  <a:pt x="1813074" y="594316"/>
                  <a:pt x="1795529" y="526368"/>
                  <a:pt x="1778802" y="454686"/>
                </a:cubicBezTo>
                <a:cubicBezTo>
                  <a:pt x="1762076" y="383003"/>
                  <a:pt x="1747080" y="312505"/>
                  <a:pt x="1733815" y="243191"/>
                </a:cubicBezTo>
                <a:lnTo>
                  <a:pt x="1729444" y="243191"/>
                </a:lnTo>
                <a:cubicBezTo>
                  <a:pt x="1727896" y="314965"/>
                  <a:pt x="1725528" y="389653"/>
                  <a:pt x="1722340" y="467255"/>
                </a:cubicBezTo>
                <a:cubicBezTo>
                  <a:pt x="1719153" y="544858"/>
                  <a:pt x="1715693" y="618817"/>
                  <a:pt x="1711959" y="689133"/>
                </a:cubicBezTo>
                <a:lnTo>
                  <a:pt x="1690103" y="1120501"/>
                </a:lnTo>
                <a:lnTo>
                  <a:pt x="1493397" y="1120501"/>
                </a:lnTo>
                <a:close/>
                <a:moveTo>
                  <a:pt x="762001" y="0"/>
                </a:moveTo>
                <a:lnTo>
                  <a:pt x="977503" y="0"/>
                </a:lnTo>
                <a:lnTo>
                  <a:pt x="977503" y="938518"/>
                </a:lnTo>
                <a:lnTo>
                  <a:pt x="1378267" y="938518"/>
                </a:lnTo>
                <a:lnTo>
                  <a:pt x="1378267" y="1120501"/>
                </a:lnTo>
                <a:lnTo>
                  <a:pt x="762001" y="1120501"/>
                </a:lnTo>
                <a:close/>
                <a:moveTo>
                  <a:pt x="0" y="0"/>
                </a:moveTo>
                <a:lnTo>
                  <a:pt x="215502" y="0"/>
                </a:lnTo>
                <a:lnTo>
                  <a:pt x="215502" y="938518"/>
                </a:lnTo>
                <a:lnTo>
                  <a:pt x="616267" y="938518"/>
                </a:lnTo>
                <a:lnTo>
                  <a:pt x="616267" y="1120501"/>
                </a:lnTo>
                <a:lnTo>
                  <a:pt x="0" y="1120501"/>
                </a:lnTo>
                <a:close/>
              </a:path>
            </a:pathLst>
          </a:custGeom>
          <a:noFill/>
          <a:ln w="57150">
            <a:solidFill>
              <a:srgbClr val="D7F9FE"/>
            </a:solidFill>
          </a:ln>
          <a:effectLst>
            <a:glow rad="215900">
              <a:srgbClr val="D7F9FE">
                <a:alpha val="60000"/>
              </a:srgb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11500" dirty="0">
              <a:ln w="57150">
                <a:solidFill>
                  <a:srgbClr val="D7F9FE"/>
                </a:solidFill>
              </a:ln>
              <a:noFill/>
              <a:effectLst>
                <a:glow rad="215900">
                  <a:srgbClr val="D7F9FE">
                    <a:alpha val="60000"/>
                  </a:srgbClr>
                </a:glow>
              </a:effectLst>
              <a:latin typeface="小塚ゴシック Std B" panose="020B0800000000000000" pitchFamily="34" charset="-128"/>
              <a:ea typeface="小塚ゴシック Std B" panose="020B08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1817EC0-8838-0E9E-C112-EFF3737356AC}"/>
              </a:ext>
            </a:extLst>
          </p:cNvPr>
          <p:cNvSpPr txBox="1"/>
          <p:nvPr/>
        </p:nvSpPr>
        <p:spPr>
          <a:xfrm>
            <a:off x="706048" y="2239809"/>
            <a:ext cx="2790964" cy="267172"/>
          </a:xfrm>
          <a:custGeom>
            <a:avLst/>
            <a:gdLst/>
            <a:ahLst/>
            <a:cxnLst/>
            <a:rect l="l" t="t" r="r" b="b"/>
            <a:pathLst>
              <a:path w="2790964" h="267172">
                <a:moveTo>
                  <a:pt x="1525219" y="137042"/>
                </a:moveTo>
                <a:cubicBezTo>
                  <a:pt x="1518219" y="136973"/>
                  <a:pt x="1511543" y="137653"/>
                  <a:pt x="1505192" y="139081"/>
                </a:cubicBezTo>
                <a:cubicBezTo>
                  <a:pt x="1498840" y="140509"/>
                  <a:pt x="1493632" y="143096"/>
                  <a:pt x="1489568" y="146840"/>
                </a:cubicBezTo>
                <a:cubicBezTo>
                  <a:pt x="1485504" y="150584"/>
                  <a:pt x="1483404" y="155897"/>
                  <a:pt x="1483267" y="162777"/>
                </a:cubicBezTo>
                <a:cubicBezTo>
                  <a:pt x="1483423" y="169560"/>
                  <a:pt x="1485235" y="174525"/>
                  <a:pt x="1488704" y="177672"/>
                </a:cubicBezTo>
                <a:cubicBezTo>
                  <a:pt x="1492174" y="180819"/>
                  <a:pt x="1496367" y="182374"/>
                  <a:pt x="1501283" y="182337"/>
                </a:cubicBezTo>
                <a:cubicBezTo>
                  <a:pt x="1504415" y="182370"/>
                  <a:pt x="1507818" y="181588"/>
                  <a:pt x="1511493" y="179992"/>
                </a:cubicBezTo>
                <a:cubicBezTo>
                  <a:pt x="1515167" y="178395"/>
                  <a:pt x="1518342" y="175783"/>
                  <a:pt x="1521015" y="172157"/>
                </a:cubicBezTo>
                <a:cubicBezTo>
                  <a:pt x="1523689" y="168530"/>
                  <a:pt x="1525091" y="163688"/>
                  <a:pt x="1525219" y="157630"/>
                </a:cubicBezTo>
                <a:close/>
                <a:moveTo>
                  <a:pt x="925144" y="137042"/>
                </a:moveTo>
                <a:cubicBezTo>
                  <a:pt x="918144" y="136973"/>
                  <a:pt x="911468" y="137653"/>
                  <a:pt x="905117" y="139081"/>
                </a:cubicBezTo>
                <a:cubicBezTo>
                  <a:pt x="898765" y="140509"/>
                  <a:pt x="893557" y="143096"/>
                  <a:pt x="889493" y="146840"/>
                </a:cubicBezTo>
                <a:cubicBezTo>
                  <a:pt x="885429" y="150584"/>
                  <a:pt x="883329" y="155897"/>
                  <a:pt x="883192" y="162777"/>
                </a:cubicBezTo>
                <a:cubicBezTo>
                  <a:pt x="883348" y="169560"/>
                  <a:pt x="885160" y="174525"/>
                  <a:pt x="888629" y="177672"/>
                </a:cubicBezTo>
                <a:cubicBezTo>
                  <a:pt x="892098" y="180819"/>
                  <a:pt x="896291" y="182374"/>
                  <a:pt x="901208" y="182337"/>
                </a:cubicBezTo>
                <a:cubicBezTo>
                  <a:pt x="904340" y="182370"/>
                  <a:pt x="907743" y="181588"/>
                  <a:pt x="911417" y="179992"/>
                </a:cubicBezTo>
                <a:cubicBezTo>
                  <a:pt x="915092" y="178395"/>
                  <a:pt x="918266" y="175783"/>
                  <a:pt x="920940" y="172157"/>
                </a:cubicBezTo>
                <a:cubicBezTo>
                  <a:pt x="923614" y="168530"/>
                  <a:pt x="925015" y="163688"/>
                  <a:pt x="925144" y="157630"/>
                </a:cubicBezTo>
                <a:close/>
                <a:moveTo>
                  <a:pt x="201244" y="137042"/>
                </a:moveTo>
                <a:cubicBezTo>
                  <a:pt x="194244" y="136973"/>
                  <a:pt x="187568" y="137653"/>
                  <a:pt x="181217" y="139081"/>
                </a:cubicBezTo>
                <a:cubicBezTo>
                  <a:pt x="174865" y="140509"/>
                  <a:pt x="169657" y="143096"/>
                  <a:pt x="165593" y="146840"/>
                </a:cubicBezTo>
                <a:cubicBezTo>
                  <a:pt x="161529" y="150584"/>
                  <a:pt x="159429" y="155897"/>
                  <a:pt x="159292" y="162777"/>
                </a:cubicBezTo>
                <a:cubicBezTo>
                  <a:pt x="159448" y="169560"/>
                  <a:pt x="161260" y="174525"/>
                  <a:pt x="164729" y="177672"/>
                </a:cubicBezTo>
                <a:cubicBezTo>
                  <a:pt x="168198" y="180819"/>
                  <a:pt x="172391" y="182374"/>
                  <a:pt x="177308" y="182337"/>
                </a:cubicBezTo>
                <a:cubicBezTo>
                  <a:pt x="180440" y="182370"/>
                  <a:pt x="183843" y="181588"/>
                  <a:pt x="187517" y="179992"/>
                </a:cubicBezTo>
                <a:cubicBezTo>
                  <a:pt x="191192" y="178395"/>
                  <a:pt x="194366" y="175783"/>
                  <a:pt x="197040" y="172157"/>
                </a:cubicBezTo>
                <a:cubicBezTo>
                  <a:pt x="199714" y="168530"/>
                  <a:pt x="201115" y="163688"/>
                  <a:pt x="201244" y="157630"/>
                </a:cubicBezTo>
                <a:close/>
                <a:moveTo>
                  <a:pt x="2381949" y="90750"/>
                </a:moveTo>
                <a:cubicBezTo>
                  <a:pt x="2372171" y="91066"/>
                  <a:pt x="2364837" y="95451"/>
                  <a:pt x="2359948" y="103903"/>
                </a:cubicBezTo>
                <a:cubicBezTo>
                  <a:pt x="2355059" y="112355"/>
                  <a:pt x="2352614" y="122978"/>
                  <a:pt x="2352614" y="135772"/>
                </a:cubicBezTo>
                <a:cubicBezTo>
                  <a:pt x="2352689" y="148941"/>
                  <a:pt x="2355241" y="159393"/>
                  <a:pt x="2360269" y="167127"/>
                </a:cubicBezTo>
                <a:cubicBezTo>
                  <a:pt x="2365298" y="174861"/>
                  <a:pt x="2372353" y="178816"/>
                  <a:pt x="2381435" y="178993"/>
                </a:cubicBezTo>
                <a:cubicBezTo>
                  <a:pt x="2387460" y="179122"/>
                  <a:pt x="2393165" y="176806"/>
                  <a:pt x="2398547" y="172044"/>
                </a:cubicBezTo>
                <a:cubicBezTo>
                  <a:pt x="2403929" y="167283"/>
                  <a:pt x="2406803" y="159301"/>
                  <a:pt x="2407167" y="148100"/>
                </a:cubicBezTo>
                <a:lnTo>
                  <a:pt x="2407167" y="121880"/>
                </a:lnTo>
                <a:cubicBezTo>
                  <a:pt x="2406905" y="111465"/>
                  <a:pt x="2404278" y="103672"/>
                  <a:pt x="2399287" y="98500"/>
                </a:cubicBezTo>
                <a:cubicBezTo>
                  <a:pt x="2394296" y="93328"/>
                  <a:pt x="2388517" y="90745"/>
                  <a:pt x="2381949" y="90750"/>
                </a:cubicBezTo>
                <a:close/>
                <a:moveTo>
                  <a:pt x="1657535" y="90493"/>
                </a:moveTo>
                <a:cubicBezTo>
                  <a:pt x="1648791" y="90661"/>
                  <a:pt x="1641833" y="94699"/>
                  <a:pt x="1636659" y="102607"/>
                </a:cubicBezTo>
                <a:cubicBezTo>
                  <a:pt x="1631486" y="110515"/>
                  <a:pt x="1628838" y="121287"/>
                  <a:pt x="1628714" y="134921"/>
                </a:cubicBezTo>
                <a:cubicBezTo>
                  <a:pt x="1628778" y="147610"/>
                  <a:pt x="1631288" y="157738"/>
                  <a:pt x="1636241" y="165304"/>
                </a:cubicBezTo>
                <a:cubicBezTo>
                  <a:pt x="1641195" y="172871"/>
                  <a:pt x="1648207" y="176748"/>
                  <a:pt x="1657278" y="176936"/>
                </a:cubicBezTo>
                <a:cubicBezTo>
                  <a:pt x="1660331" y="177015"/>
                  <a:pt x="1663718" y="176226"/>
                  <a:pt x="1667438" y="174568"/>
                </a:cubicBezTo>
                <a:cubicBezTo>
                  <a:pt x="1671158" y="172910"/>
                  <a:pt x="1674392" y="169906"/>
                  <a:pt x="1677140" y="165556"/>
                </a:cubicBezTo>
                <a:cubicBezTo>
                  <a:pt x="1679888" y="161206"/>
                  <a:pt x="1681331" y="155033"/>
                  <a:pt x="1681467" y="147036"/>
                </a:cubicBezTo>
                <a:lnTo>
                  <a:pt x="1681467" y="119308"/>
                </a:lnTo>
                <a:cubicBezTo>
                  <a:pt x="1681274" y="110116"/>
                  <a:pt x="1678894" y="103030"/>
                  <a:pt x="1674326" y="98050"/>
                </a:cubicBezTo>
                <a:cubicBezTo>
                  <a:pt x="1669759" y="93071"/>
                  <a:pt x="1664162" y="90552"/>
                  <a:pt x="1657535" y="90493"/>
                </a:cubicBezTo>
                <a:close/>
                <a:moveTo>
                  <a:pt x="1209860" y="90493"/>
                </a:moveTo>
                <a:cubicBezTo>
                  <a:pt x="1201116" y="90661"/>
                  <a:pt x="1194158" y="94699"/>
                  <a:pt x="1188984" y="102607"/>
                </a:cubicBezTo>
                <a:cubicBezTo>
                  <a:pt x="1183811" y="110515"/>
                  <a:pt x="1181162" y="121287"/>
                  <a:pt x="1181039" y="134921"/>
                </a:cubicBezTo>
                <a:cubicBezTo>
                  <a:pt x="1181103" y="147610"/>
                  <a:pt x="1183612" y="157738"/>
                  <a:pt x="1188566" y="165304"/>
                </a:cubicBezTo>
                <a:cubicBezTo>
                  <a:pt x="1193520" y="172871"/>
                  <a:pt x="1200532" y="176748"/>
                  <a:pt x="1209603" y="176936"/>
                </a:cubicBezTo>
                <a:cubicBezTo>
                  <a:pt x="1212656" y="177015"/>
                  <a:pt x="1216043" y="176226"/>
                  <a:pt x="1219763" y="174568"/>
                </a:cubicBezTo>
                <a:cubicBezTo>
                  <a:pt x="1223483" y="172910"/>
                  <a:pt x="1226717" y="169906"/>
                  <a:pt x="1229465" y="165556"/>
                </a:cubicBezTo>
                <a:cubicBezTo>
                  <a:pt x="1232213" y="161206"/>
                  <a:pt x="1233655" y="155033"/>
                  <a:pt x="1233792" y="147036"/>
                </a:cubicBezTo>
                <a:lnTo>
                  <a:pt x="1233792" y="119308"/>
                </a:lnTo>
                <a:cubicBezTo>
                  <a:pt x="1233599" y="110116"/>
                  <a:pt x="1231219" y="103030"/>
                  <a:pt x="1226651" y="98050"/>
                </a:cubicBezTo>
                <a:cubicBezTo>
                  <a:pt x="1222083" y="93071"/>
                  <a:pt x="1216487" y="90552"/>
                  <a:pt x="1209860" y="90493"/>
                </a:cubicBezTo>
                <a:close/>
                <a:moveTo>
                  <a:pt x="428810" y="90493"/>
                </a:moveTo>
                <a:cubicBezTo>
                  <a:pt x="420066" y="90661"/>
                  <a:pt x="413108" y="94699"/>
                  <a:pt x="407934" y="102607"/>
                </a:cubicBezTo>
                <a:cubicBezTo>
                  <a:pt x="402761" y="110515"/>
                  <a:pt x="400112" y="121287"/>
                  <a:pt x="399989" y="134921"/>
                </a:cubicBezTo>
                <a:cubicBezTo>
                  <a:pt x="400053" y="147610"/>
                  <a:pt x="402562" y="157738"/>
                  <a:pt x="407516" y="165304"/>
                </a:cubicBezTo>
                <a:cubicBezTo>
                  <a:pt x="412470" y="172871"/>
                  <a:pt x="419482" y="176748"/>
                  <a:pt x="428553" y="176936"/>
                </a:cubicBezTo>
                <a:cubicBezTo>
                  <a:pt x="431606" y="177015"/>
                  <a:pt x="434993" y="176226"/>
                  <a:pt x="438713" y="174568"/>
                </a:cubicBezTo>
                <a:cubicBezTo>
                  <a:pt x="442433" y="172910"/>
                  <a:pt x="445667" y="169906"/>
                  <a:pt x="448415" y="165556"/>
                </a:cubicBezTo>
                <a:cubicBezTo>
                  <a:pt x="451163" y="161206"/>
                  <a:pt x="452606" y="155033"/>
                  <a:pt x="452742" y="147036"/>
                </a:cubicBezTo>
                <a:lnTo>
                  <a:pt x="452742" y="119308"/>
                </a:lnTo>
                <a:cubicBezTo>
                  <a:pt x="452549" y="110116"/>
                  <a:pt x="450169" y="103030"/>
                  <a:pt x="445601" y="98050"/>
                </a:cubicBezTo>
                <a:cubicBezTo>
                  <a:pt x="441034" y="93071"/>
                  <a:pt x="435437" y="90552"/>
                  <a:pt x="428810" y="90493"/>
                </a:cubicBezTo>
                <a:close/>
                <a:moveTo>
                  <a:pt x="2228520" y="88436"/>
                </a:moveTo>
                <a:cubicBezTo>
                  <a:pt x="2221524" y="88605"/>
                  <a:pt x="2215930" y="91010"/>
                  <a:pt x="2211737" y="95648"/>
                </a:cubicBezTo>
                <a:cubicBezTo>
                  <a:pt x="2207543" y="100287"/>
                  <a:pt x="2204522" y="106141"/>
                  <a:pt x="2202673" y="113209"/>
                </a:cubicBezTo>
                <a:cubicBezTo>
                  <a:pt x="2200824" y="120277"/>
                  <a:pt x="2199919" y="127541"/>
                  <a:pt x="2199957" y="135000"/>
                </a:cubicBezTo>
                <a:cubicBezTo>
                  <a:pt x="2199978" y="148083"/>
                  <a:pt x="2202380" y="159028"/>
                  <a:pt x="2207162" y="167834"/>
                </a:cubicBezTo>
                <a:cubicBezTo>
                  <a:pt x="2211944" y="176640"/>
                  <a:pt x="2218977" y="181217"/>
                  <a:pt x="2228262" y="181565"/>
                </a:cubicBezTo>
                <a:cubicBezTo>
                  <a:pt x="2237301" y="181206"/>
                  <a:pt x="2244184" y="176586"/>
                  <a:pt x="2248913" y="167705"/>
                </a:cubicBezTo>
                <a:cubicBezTo>
                  <a:pt x="2253641" y="158824"/>
                  <a:pt x="2256021" y="147837"/>
                  <a:pt x="2256053" y="134743"/>
                </a:cubicBezTo>
                <a:cubicBezTo>
                  <a:pt x="2256075" y="127125"/>
                  <a:pt x="2255145" y="119807"/>
                  <a:pt x="2253261" y="112790"/>
                </a:cubicBezTo>
                <a:cubicBezTo>
                  <a:pt x="2251377" y="105772"/>
                  <a:pt x="2248407" y="99998"/>
                  <a:pt x="2244350" y="95467"/>
                </a:cubicBezTo>
                <a:cubicBezTo>
                  <a:pt x="2240293" y="90937"/>
                  <a:pt x="2235017" y="88593"/>
                  <a:pt x="2228520" y="88436"/>
                </a:cubicBezTo>
                <a:close/>
                <a:moveTo>
                  <a:pt x="2539502" y="86893"/>
                </a:moveTo>
                <a:cubicBezTo>
                  <a:pt x="2533435" y="87040"/>
                  <a:pt x="2528470" y="88861"/>
                  <a:pt x="2524605" y="92356"/>
                </a:cubicBezTo>
                <a:cubicBezTo>
                  <a:pt x="2520740" y="95850"/>
                  <a:pt x="2517833" y="100131"/>
                  <a:pt x="2515884" y="105198"/>
                </a:cubicBezTo>
                <a:cubicBezTo>
                  <a:pt x="2513935" y="110266"/>
                  <a:pt x="2512801" y="115233"/>
                  <a:pt x="2512482" y="120100"/>
                </a:cubicBezTo>
                <a:lnTo>
                  <a:pt x="2563949" y="120100"/>
                </a:lnTo>
                <a:cubicBezTo>
                  <a:pt x="2564076" y="114990"/>
                  <a:pt x="2563392" y="109908"/>
                  <a:pt x="2561900" y="104855"/>
                </a:cubicBezTo>
                <a:cubicBezTo>
                  <a:pt x="2560406" y="99802"/>
                  <a:pt x="2557855" y="95578"/>
                  <a:pt x="2554246" y="92184"/>
                </a:cubicBezTo>
                <a:cubicBezTo>
                  <a:pt x="2550637" y="88790"/>
                  <a:pt x="2545722" y="87026"/>
                  <a:pt x="2539502" y="86893"/>
                </a:cubicBezTo>
                <a:close/>
                <a:moveTo>
                  <a:pt x="1806077" y="86893"/>
                </a:moveTo>
                <a:cubicBezTo>
                  <a:pt x="1800011" y="87040"/>
                  <a:pt x="1795045" y="88861"/>
                  <a:pt x="1791180" y="92356"/>
                </a:cubicBezTo>
                <a:cubicBezTo>
                  <a:pt x="1787315" y="95850"/>
                  <a:pt x="1784408" y="100131"/>
                  <a:pt x="1782459" y="105198"/>
                </a:cubicBezTo>
                <a:cubicBezTo>
                  <a:pt x="1780510" y="110266"/>
                  <a:pt x="1779376" y="115233"/>
                  <a:pt x="1779057" y="120100"/>
                </a:cubicBezTo>
                <a:lnTo>
                  <a:pt x="1830524" y="120100"/>
                </a:lnTo>
                <a:cubicBezTo>
                  <a:pt x="1830651" y="114990"/>
                  <a:pt x="1829968" y="109908"/>
                  <a:pt x="1828475" y="104855"/>
                </a:cubicBezTo>
                <a:cubicBezTo>
                  <a:pt x="1826981" y="99802"/>
                  <a:pt x="1824430" y="95578"/>
                  <a:pt x="1820821" y="92184"/>
                </a:cubicBezTo>
                <a:cubicBezTo>
                  <a:pt x="1817212" y="88790"/>
                  <a:pt x="1812298" y="87026"/>
                  <a:pt x="1806077" y="86893"/>
                </a:cubicBezTo>
                <a:close/>
                <a:moveTo>
                  <a:pt x="577352" y="86893"/>
                </a:moveTo>
                <a:cubicBezTo>
                  <a:pt x="571285" y="87040"/>
                  <a:pt x="566320" y="88861"/>
                  <a:pt x="562455" y="92356"/>
                </a:cubicBezTo>
                <a:cubicBezTo>
                  <a:pt x="558590" y="95850"/>
                  <a:pt x="555683" y="100131"/>
                  <a:pt x="553734" y="105198"/>
                </a:cubicBezTo>
                <a:cubicBezTo>
                  <a:pt x="551785" y="110266"/>
                  <a:pt x="550651" y="115233"/>
                  <a:pt x="550332" y="120100"/>
                </a:cubicBezTo>
                <a:lnTo>
                  <a:pt x="601799" y="120100"/>
                </a:lnTo>
                <a:cubicBezTo>
                  <a:pt x="601926" y="114990"/>
                  <a:pt x="601243" y="109908"/>
                  <a:pt x="599749" y="104855"/>
                </a:cubicBezTo>
                <a:cubicBezTo>
                  <a:pt x="598256" y="99802"/>
                  <a:pt x="595705" y="95578"/>
                  <a:pt x="592096" y="92184"/>
                </a:cubicBezTo>
                <a:cubicBezTo>
                  <a:pt x="588487" y="88790"/>
                  <a:pt x="583572" y="87026"/>
                  <a:pt x="577352" y="86893"/>
                </a:cubicBezTo>
                <a:close/>
                <a:moveTo>
                  <a:pt x="1302353" y="63522"/>
                </a:moveTo>
                <a:lnTo>
                  <a:pt x="1340383" y="63522"/>
                </a:lnTo>
                <a:lnTo>
                  <a:pt x="1340383" y="143246"/>
                </a:lnTo>
                <a:cubicBezTo>
                  <a:pt x="1340313" y="154165"/>
                  <a:pt x="1341997" y="162738"/>
                  <a:pt x="1345433" y="168963"/>
                </a:cubicBezTo>
                <a:cubicBezTo>
                  <a:pt x="1348870" y="175189"/>
                  <a:pt x="1354479" y="178361"/>
                  <a:pt x="1362258" y="178479"/>
                </a:cubicBezTo>
                <a:cubicBezTo>
                  <a:pt x="1368639" y="178378"/>
                  <a:pt x="1374086" y="175944"/>
                  <a:pt x="1378601" y="171179"/>
                </a:cubicBezTo>
                <a:cubicBezTo>
                  <a:pt x="1383115" y="166414"/>
                  <a:pt x="1385474" y="159925"/>
                  <a:pt x="1385678" y="151713"/>
                </a:cubicBezTo>
                <a:lnTo>
                  <a:pt x="1385678" y="63522"/>
                </a:lnTo>
                <a:lnTo>
                  <a:pt x="1423708" y="63522"/>
                </a:lnTo>
                <a:lnTo>
                  <a:pt x="1423708" y="163026"/>
                </a:lnTo>
                <a:cubicBezTo>
                  <a:pt x="1423729" y="171517"/>
                  <a:pt x="1423879" y="179412"/>
                  <a:pt x="1424158" y="186713"/>
                </a:cubicBezTo>
                <a:cubicBezTo>
                  <a:pt x="1424436" y="194014"/>
                  <a:pt x="1424715" y="200688"/>
                  <a:pt x="1424993" y="206736"/>
                </a:cubicBezTo>
                <a:lnTo>
                  <a:pt x="1391845" y="206736"/>
                </a:lnTo>
                <a:lnTo>
                  <a:pt x="1390046" y="187728"/>
                </a:lnTo>
                <a:lnTo>
                  <a:pt x="1389275" y="187728"/>
                </a:lnTo>
                <a:cubicBezTo>
                  <a:pt x="1386356" y="192684"/>
                  <a:pt x="1381521" y="197480"/>
                  <a:pt x="1374772" y="202115"/>
                </a:cubicBezTo>
                <a:cubicBezTo>
                  <a:pt x="1368022" y="206750"/>
                  <a:pt x="1359133" y="209233"/>
                  <a:pt x="1348104" y="209565"/>
                </a:cubicBezTo>
                <a:cubicBezTo>
                  <a:pt x="1334276" y="209721"/>
                  <a:pt x="1323244" y="204977"/>
                  <a:pt x="1315010" y="195335"/>
                </a:cubicBezTo>
                <a:cubicBezTo>
                  <a:pt x="1306775" y="185692"/>
                  <a:pt x="1302556" y="170215"/>
                  <a:pt x="1302353" y="148904"/>
                </a:cubicBezTo>
                <a:close/>
                <a:moveTo>
                  <a:pt x="1649558" y="60693"/>
                </a:moveTo>
                <a:cubicBezTo>
                  <a:pt x="1658538" y="60821"/>
                  <a:pt x="1665990" y="62748"/>
                  <a:pt x="1671913" y="66473"/>
                </a:cubicBezTo>
                <a:cubicBezTo>
                  <a:pt x="1677836" y="70198"/>
                  <a:pt x="1682392" y="74951"/>
                  <a:pt x="1685579" y="80731"/>
                </a:cubicBezTo>
                <a:lnTo>
                  <a:pt x="1686092" y="80731"/>
                </a:lnTo>
                <a:lnTo>
                  <a:pt x="1687634" y="63522"/>
                </a:lnTo>
                <a:lnTo>
                  <a:pt x="1720783" y="63522"/>
                </a:lnTo>
                <a:cubicBezTo>
                  <a:pt x="1720392" y="68572"/>
                  <a:pt x="1720081" y="74517"/>
                  <a:pt x="1719851" y="81356"/>
                </a:cubicBezTo>
                <a:cubicBezTo>
                  <a:pt x="1719620" y="88195"/>
                  <a:pt x="1719502" y="96558"/>
                  <a:pt x="1719497" y="106444"/>
                </a:cubicBezTo>
                <a:lnTo>
                  <a:pt x="1719497" y="187211"/>
                </a:lnTo>
                <a:cubicBezTo>
                  <a:pt x="1719665" y="194414"/>
                  <a:pt x="1719168" y="202519"/>
                  <a:pt x="1718007" y="211527"/>
                </a:cubicBezTo>
                <a:cubicBezTo>
                  <a:pt x="1716845" y="220534"/>
                  <a:pt x="1714010" y="229258"/>
                  <a:pt x="1709502" y="237700"/>
                </a:cubicBezTo>
                <a:cubicBezTo>
                  <a:pt x="1704993" y="246141"/>
                  <a:pt x="1697803" y="253114"/>
                  <a:pt x="1687930" y="258619"/>
                </a:cubicBezTo>
                <a:cubicBezTo>
                  <a:pt x="1678058" y="264124"/>
                  <a:pt x="1664495" y="266975"/>
                  <a:pt x="1647242" y="267172"/>
                </a:cubicBezTo>
                <a:cubicBezTo>
                  <a:pt x="1638745" y="267167"/>
                  <a:pt x="1630526" y="266343"/>
                  <a:pt x="1622584" y="264700"/>
                </a:cubicBezTo>
                <a:cubicBezTo>
                  <a:pt x="1614641" y="263057"/>
                  <a:pt x="1607777" y="260627"/>
                  <a:pt x="1601990" y="257410"/>
                </a:cubicBezTo>
                <a:lnTo>
                  <a:pt x="1609442" y="228362"/>
                </a:lnTo>
                <a:cubicBezTo>
                  <a:pt x="1613746" y="230775"/>
                  <a:pt x="1619079" y="232899"/>
                  <a:pt x="1625443" y="234733"/>
                </a:cubicBezTo>
                <a:cubicBezTo>
                  <a:pt x="1631806" y="236567"/>
                  <a:pt x="1638815" y="237533"/>
                  <a:pt x="1646470" y="237629"/>
                </a:cubicBezTo>
                <a:cubicBezTo>
                  <a:pt x="1657294" y="237699"/>
                  <a:pt x="1665882" y="234535"/>
                  <a:pt x="1672235" y="228138"/>
                </a:cubicBezTo>
                <a:cubicBezTo>
                  <a:pt x="1678588" y="221742"/>
                  <a:pt x="1681836" y="211696"/>
                  <a:pt x="1681981" y="198001"/>
                </a:cubicBezTo>
                <a:lnTo>
                  <a:pt x="1681981" y="187468"/>
                </a:lnTo>
                <a:lnTo>
                  <a:pt x="1681467" y="187468"/>
                </a:lnTo>
                <a:cubicBezTo>
                  <a:pt x="1677806" y="193173"/>
                  <a:pt x="1672906" y="197626"/>
                  <a:pt x="1666767" y="200826"/>
                </a:cubicBezTo>
                <a:cubicBezTo>
                  <a:pt x="1660629" y="204027"/>
                  <a:pt x="1653606" y="205654"/>
                  <a:pt x="1645698" y="205707"/>
                </a:cubicBezTo>
                <a:cubicBezTo>
                  <a:pt x="1634330" y="205571"/>
                  <a:pt x="1624525" y="202446"/>
                  <a:pt x="1616283" y="196333"/>
                </a:cubicBezTo>
                <a:cubicBezTo>
                  <a:pt x="1608041" y="190219"/>
                  <a:pt x="1601684" y="181933"/>
                  <a:pt x="1597214" y="171475"/>
                </a:cubicBezTo>
                <a:cubicBezTo>
                  <a:pt x="1592743" y="161016"/>
                  <a:pt x="1590481" y="149201"/>
                  <a:pt x="1590427" y="136030"/>
                </a:cubicBezTo>
                <a:cubicBezTo>
                  <a:pt x="1590571" y="120198"/>
                  <a:pt x="1593338" y="106675"/>
                  <a:pt x="1598727" y="95460"/>
                </a:cubicBezTo>
                <a:cubicBezTo>
                  <a:pt x="1604116" y="84246"/>
                  <a:pt x="1611263" y="75661"/>
                  <a:pt x="1620167" y="69706"/>
                </a:cubicBezTo>
                <a:cubicBezTo>
                  <a:pt x="1629072" y="63751"/>
                  <a:pt x="1638869" y="60746"/>
                  <a:pt x="1649558" y="60693"/>
                </a:cubicBezTo>
                <a:close/>
                <a:moveTo>
                  <a:pt x="1505659" y="60693"/>
                </a:moveTo>
                <a:cubicBezTo>
                  <a:pt x="1520361" y="60848"/>
                  <a:pt x="1531840" y="63678"/>
                  <a:pt x="1540094" y="69182"/>
                </a:cubicBezTo>
                <a:cubicBezTo>
                  <a:pt x="1548348" y="74686"/>
                  <a:pt x="1554130" y="81935"/>
                  <a:pt x="1557441" y="90928"/>
                </a:cubicBezTo>
                <a:cubicBezTo>
                  <a:pt x="1560753" y="99920"/>
                  <a:pt x="1562346" y="109727"/>
                  <a:pt x="1562220" y="120347"/>
                </a:cubicBezTo>
                <a:lnTo>
                  <a:pt x="1562220" y="172789"/>
                </a:lnTo>
                <a:cubicBezTo>
                  <a:pt x="1562209" y="179170"/>
                  <a:pt x="1562359" y="185310"/>
                  <a:pt x="1562670" y="191209"/>
                </a:cubicBezTo>
                <a:cubicBezTo>
                  <a:pt x="1562981" y="197108"/>
                  <a:pt x="1563517" y="202284"/>
                  <a:pt x="1564278" y="206736"/>
                </a:cubicBezTo>
                <a:lnTo>
                  <a:pt x="1530101" y="206736"/>
                </a:lnTo>
                <a:lnTo>
                  <a:pt x="1527789" y="191841"/>
                </a:lnTo>
                <a:lnTo>
                  <a:pt x="1527018" y="191841"/>
                </a:lnTo>
                <a:cubicBezTo>
                  <a:pt x="1522826" y="197524"/>
                  <a:pt x="1517443" y="201891"/>
                  <a:pt x="1510870" y="204941"/>
                </a:cubicBezTo>
                <a:cubicBezTo>
                  <a:pt x="1504297" y="207992"/>
                  <a:pt x="1496983" y="209533"/>
                  <a:pt x="1488930" y="209565"/>
                </a:cubicBezTo>
                <a:cubicBezTo>
                  <a:pt x="1475558" y="209224"/>
                  <a:pt x="1465095" y="204962"/>
                  <a:pt x="1457541" y="196779"/>
                </a:cubicBezTo>
                <a:cubicBezTo>
                  <a:pt x="1449987" y="188597"/>
                  <a:pt x="1446143" y="178543"/>
                  <a:pt x="1446009" y="166617"/>
                </a:cubicBezTo>
                <a:cubicBezTo>
                  <a:pt x="1446420" y="148282"/>
                  <a:pt x="1453757" y="134691"/>
                  <a:pt x="1468019" y="125842"/>
                </a:cubicBezTo>
                <a:cubicBezTo>
                  <a:pt x="1482282" y="116993"/>
                  <a:pt x="1501005" y="112593"/>
                  <a:pt x="1524189" y="112642"/>
                </a:cubicBezTo>
                <a:cubicBezTo>
                  <a:pt x="1524420" y="105405"/>
                  <a:pt x="1522736" y="99472"/>
                  <a:pt x="1519139" y="94842"/>
                </a:cubicBezTo>
                <a:cubicBezTo>
                  <a:pt x="1515541" y="90212"/>
                  <a:pt x="1508645" y="87820"/>
                  <a:pt x="1498452" y="87664"/>
                </a:cubicBezTo>
                <a:cubicBezTo>
                  <a:pt x="1491820" y="87718"/>
                  <a:pt x="1485464" y="88640"/>
                  <a:pt x="1479385" y="90432"/>
                </a:cubicBezTo>
                <a:cubicBezTo>
                  <a:pt x="1473306" y="92224"/>
                  <a:pt x="1467920" y="94563"/>
                  <a:pt x="1463225" y="97449"/>
                </a:cubicBezTo>
                <a:lnTo>
                  <a:pt x="1456030" y="72766"/>
                </a:lnTo>
                <a:cubicBezTo>
                  <a:pt x="1460858" y="69790"/>
                  <a:pt x="1467519" y="67072"/>
                  <a:pt x="1476013" y="64610"/>
                </a:cubicBezTo>
                <a:cubicBezTo>
                  <a:pt x="1484507" y="62148"/>
                  <a:pt x="1494389" y="60843"/>
                  <a:pt x="1505659" y="60693"/>
                </a:cubicBezTo>
                <a:close/>
                <a:moveTo>
                  <a:pt x="1201883" y="60693"/>
                </a:moveTo>
                <a:cubicBezTo>
                  <a:pt x="1210863" y="60821"/>
                  <a:pt x="1218315" y="62748"/>
                  <a:pt x="1224238" y="66473"/>
                </a:cubicBezTo>
                <a:cubicBezTo>
                  <a:pt x="1230161" y="70198"/>
                  <a:pt x="1234716" y="74951"/>
                  <a:pt x="1237903" y="80731"/>
                </a:cubicBezTo>
                <a:lnTo>
                  <a:pt x="1238417" y="80731"/>
                </a:lnTo>
                <a:lnTo>
                  <a:pt x="1239959" y="63522"/>
                </a:lnTo>
                <a:lnTo>
                  <a:pt x="1273108" y="63522"/>
                </a:lnTo>
                <a:cubicBezTo>
                  <a:pt x="1272717" y="68572"/>
                  <a:pt x="1272406" y="74517"/>
                  <a:pt x="1272175" y="81356"/>
                </a:cubicBezTo>
                <a:cubicBezTo>
                  <a:pt x="1271945" y="88195"/>
                  <a:pt x="1271827" y="96558"/>
                  <a:pt x="1271822" y="106444"/>
                </a:cubicBezTo>
                <a:lnTo>
                  <a:pt x="1271822" y="187211"/>
                </a:lnTo>
                <a:cubicBezTo>
                  <a:pt x="1271990" y="194414"/>
                  <a:pt x="1271493" y="202519"/>
                  <a:pt x="1270332" y="211527"/>
                </a:cubicBezTo>
                <a:cubicBezTo>
                  <a:pt x="1269170" y="220534"/>
                  <a:pt x="1266335" y="229258"/>
                  <a:pt x="1261826" y="237700"/>
                </a:cubicBezTo>
                <a:cubicBezTo>
                  <a:pt x="1257318" y="246141"/>
                  <a:pt x="1250128" y="253114"/>
                  <a:pt x="1240255" y="258619"/>
                </a:cubicBezTo>
                <a:cubicBezTo>
                  <a:pt x="1230383" y="264124"/>
                  <a:pt x="1216820" y="266975"/>
                  <a:pt x="1199567" y="267172"/>
                </a:cubicBezTo>
                <a:cubicBezTo>
                  <a:pt x="1191070" y="267167"/>
                  <a:pt x="1182851" y="266343"/>
                  <a:pt x="1174909" y="264700"/>
                </a:cubicBezTo>
                <a:cubicBezTo>
                  <a:pt x="1166966" y="263057"/>
                  <a:pt x="1160102" y="260627"/>
                  <a:pt x="1154315" y="257410"/>
                </a:cubicBezTo>
                <a:lnTo>
                  <a:pt x="1161767" y="228362"/>
                </a:lnTo>
                <a:cubicBezTo>
                  <a:pt x="1166071" y="230775"/>
                  <a:pt x="1171404" y="232899"/>
                  <a:pt x="1177767" y="234733"/>
                </a:cubicBezTo>
                <a:cubicBezTo>
                  <a:pt x="1184131" y="236567"/>
                  <a:pt x="1191140" y="237533"/>
                  <a:pt x="1198795" y="237629"/>
                </a:cubicBezTo>
                <a:cubicBezTo>
                  <a:pt x="1209619" y="237699"/>
                  <a:pt x="1218207" y="234535"/>
                  <a:pt x="1224560" y="228138"/>
                </a:cubicBezTo>
                <a:cubicBezTo>
                  <a:pt x="1230913" y="221742"/>
                  <a:pt x="1234161" y="211696"/>
                  <a:pt x="1234306" y="198001"/>
                </a:cubicBezTo>
                <a:lnTo>
                  <a:pt x="1234306" y="187468"/>
                </a:lnTo>
                <a:lnTo>
                  <a:pt x="1233792" y="187468"/>
                </a:lnTo>
                <a:cubicBezTo>
                  <a:pt x="1230130" y="193173"/>
                  <a:pt x="1225231" y="197626"/>
                  <a:pt x="1219092" y="200826"/>
                </a:cubicBezTo>
                <a:cubicBezTo>
                  <a:pt x="1212954" y="204027"/>
                  <a:pt x="1205931" y="205654"/>
                  <a:pt x="1198023" y="205707"/>
                </a:cubicBezTo>
                <a:cubicBezTo>
                  <a:pt x="1186655" y="205571"/>
                  <a:pt x="1176850" y="202446"/>
                  <a:pt x="1168608" y="196333"/>
                </a:cubicBezTo>
                <a:cubicBezTo>
                  <a:pt x="1160366" y="190219"/>
                  <a:pt x="1154009" y="181933"/>
                  <a:pt x="1149539" y="171475"/>
                </a:cubicBezTo>
                <a:cubicBezTo>
                  <a:pt x="1145068" y="161016"/>
                  <a:pt x="1142806" y="149201"/>
                  <a:pt x="1142752" y="136030"/>
                </a:cubicBezTo>
                <a:cubicBezTo>
                  <a:pt x="1142896" y="120198"/>
                  <a:pt x="1145663" y="106675"/>
                  <a:pt x="1151052" y="95460"/>
                </a:cubicBezTo>
                <a:cubicBezTo>
                  <a:pt x="1156441" y="84246"/>
                  <a:pt x="1163588" y="75661"/>
                  <a:pt x="1172492" y="69706"/>
                </a:cubicBezTo>
                <a:cubicBezTo>
                  <a:pt x="1181396" y="63751"/>
                  <a:pt x="1191193" y="60746"/>
                  <a:pt x="1201883" y="60693"/>
                </a:cubicBezTo>
                <a:close/>
                <a:moveTo>
                  <a:pt x="1073928" y="60693"/>
                </a:moveTo>
                <a:cubicBezTo>
                  <a:pt x="1087339" y="60620"/>
                  <a:pt x="1098371" y="65326"/>
                  <a:pt x="1107023" y="74809"/>
                </a:cubicBezTo>
                <a:cubicBezTo>
                  <a:pt x="1115675" y="84293"/>
                  <a:pt x="1120151" y="98990"/>
                  <a:pt x="1120451" y="118902"/>
                </a:cubicBezTo>
                <a:lnTo>
                  <a:pt x="1120451" y="206736"/>
                </a:lnTo>
                <a:lnTo>
                  <a:pt x="1082421" y="206736"/>
                </a:lnTo>
                <a:lnTo>
                  <a:pt x="1082421" y="123154"/>
                </a:lnTo>
                <a:cubicBezTo>
                  <a:pt x="1082523" y="114196"/>
                  <a:pt x="1080904" y="106781"/>
                  <a:pt x="1077563" y="100909"/>
                </a:cubicBezTo>
                <a:cubicBezTo>
                  <a:pt x="1074223" y="95036"/>
                  <a:pt x="1068551" y="91993"/>
                  <a:pt x="1060546" y="91779"/>
                </a:cubicBezTo>
                <a:cubicBezTo>
                  <a:pt x="1055024" y="91658"/>
                  <a:pt x="1049662" y="93892"/>
                  <a:pt x="1044461" y="98481"/>
                </a:cubicBezTo>
                <a:cubicBezTo>
                  <a:pt x="1039260" y="103069"/>
                  <a:pt x="1036472" y="110735"/>
                  <a:pt x="1036097" y="121477"/>
                </a:cubicBezTo>
                <a:lnTo>
                  <a:pt x="1036097" y="206736"/>
                </a:lnTo>
                <a:lnTo>
                  <a:pt x="998067" y="206736"/>
                </a:lnTo>
                <a:lnTo>
                  <a:pt x="998067" y="106538"/>
                </a:lnTo>
                <a:cubicBezTo>
                  <a:pt x="998057" y="98209"/>
                  <a:pt x="997950" y="90525"/>
                  <a:pt x="997746" y="83484"/>
                </a:cubicBezTo>
                <a:cubicBezTo>
                  <a:pt x="997542" y="76444"/>
                  <a:pt x="997307" y="69790"/>
                  <a:pt x="997039" y="63522"/>
                </a:cubicBezTo>
                <a:lnTo>
                  <a:pt x="1029930" y="63522"/>
                </a:lnTo>
                <a:lnTo>
                  <a:pt x="1031729" y="83044"/>
                </a:lnTo>
                <a:lnTo>
                  <a:pt x="1032500" y="83044"/>
                </a:lnTo>
                <a:cubicBezTo>
                  <a:pt x="1035736" y="77504"/>
                  <a:pt x="1040838" y="72463"/>
                  <a:pt x="1047808" y="67918"/>
                </a:cubicBezTo>
                <a:cubicBezTo>
                  <a:pt x="1054777" y="63374"/>
                  <a:pt x="1063484" y="60966"/>
                  <a:pt x="1073928" y="60693"/>
                </a:cubicBezTo>
                <a:close/>
                <a:moveTo>
                  <a:pt x="905584" y="60693"/>
                </a:moveTo>
                <a:cubicBezTo>
                  <a:pt x="920286" y="60848"/>
                  <a:pt x="931765" y="63678"/>
                  <a:pt x="940019" y="69182"/>
                </a:cubicBezTo>
                <a:cubicBezTo>
                  <a:pt x="948273" y="74686"/>
                  <a:pt x="954055" y="81935"/>
                  <a:pt x="957366" y="90928"/>
                </a:cubicBezTo>
                <a:cubicBezTo>
                  <a:pt x="960678" y="99920"/>
                  <a:pt x="962271" y="109727"/>
                  <a:pt x="962145" y="120347"/>
                </a:cubicBezTo>
                <a:lnTo>
                  <a:pt x="962145" y="172789"/>
                </a:lnTo>
                <a:cubicBezTo>
                  <a:pt x="962134" y="179170"/>
                  <a:pt x="962284" y="185310"/>
                  <a:pt x="962595" y="191209"/>
                </a:cubicBezTo>
                <a:cubicBezTo>
                  <a:pt x="962906" y="197108"/>
                  <a:pt x="963442" y="202284"/>
                  <a:pt x="964202" y="206736"/>
                </a:cubicBezTo>
                <a:lnTo>
                  <a:pt x="930026" y="206736"/>
                </a:lnTo>
                <a:lnTo>
                  <a:pt x="927713" y="191841"/>
                </a:lnTo>
                <a:lnTo>
                  <a:pt x="926943" y="191841"/>
                </a:lnTo>
                <a:cubicBezTo>
                  <a:pt x="922751" y="197524"/>
                  <a:pt x="917368" y="201891"/>
                  <a:pt x="910795" y="204941"/>
                </a:cubicBezTo>
                <a:cubicBezTo>
                  <a:pt x="904222" y="207992"/>
                  <a:pt x="896908" y="209533"/>
                  <a:pt x="888855" y="209565"/>
                </a:cubicBezTo>
                <a:cubicBezTo>
                  <a:pt x="875483" y="209224"/>
                  <a:pt x="865020" y="204962"/>
                  <a:pt x="857466" y="196779"/>
                </a:cubicBezTo>
                <a:cubicBezTo>
                  <a:pt x="849912" y="188597"/>
                  <a:pt x="846068" y="178543"/>
                  <a:pt x="845934" y="166617"/>
                </a:cubicBezTo>
                <a:cubicBezTo>
                  <a:pt x="846345" y="148282"/>
                  <a:pt x="853682" y="134691"/>
                  <a:pt x="867944" y="125842"/>
                </a:cubicBezTo>
                <a:cubicBezTo>
                  <a:pt x="882207" y="116993"/>
                  <a:pt x="900930" y="112593"/>
                  <a:pt x="924114" y="112642"/>
                </a:cubicBezTo>
                <a:cubicBezTo>
                  <a:pt x="924345" y="105405"/>
                  <a:pt x="922661" y="99472"/>
                  <a:pt x="919063" y="94842"/>
                </a:cubicBezTo>
                <a:cubicBezTo>
                  <a:pt x="915466" y="90212"/>
                  <a:pt x="908570" y="87820"/>
                  <a:pt x="898377" y="87664"/>
                </a:cubicBezTo>
                <a:cubicBezTo>
                  <a:pt x="891745" y="87718"/>
                  <a:pt x="885389" y="88640"/>
                  <a:pt x="879310" y="90432"/>
                </a:cubicBezTo>
                <a:cubicBezTo>
                  <a:pt x="873231" y="92224"/>
                  <a:pt x="867845" y="94563"/>
                  <a:pt x="863150" y="97449"/>
                </a:cubicBezTo>
                <a:lnTo>
                  <a:pt x="855955" y="72766"/>
                </a:lnTo>
                <a:cubicBezTo>
                  <a:pt x="860783" y="69790"/>
                  <a:pt x="867444" y="67072"/>
                  <a:pt x="875938" y="64610"/>
                </a:cubicBezTo>
                <a:cubicBezTo>
                  <a:pt x="884432" y="62148"/>
                  <a:pt x="894314" y="60843"/>
                  <a:pt x="905584" y="60693"/>
                </a:cubicBezTo>
                <a:close/>
                <a:moveTo>
                  <a:pt x="420833" y="60693"/>
                </a:moveTo>
                <a:cubicBezTo>
                  <a:pt x="429813" y="60821"/>
                  <a:pt x="437265" y="62748"/>
                  <a:pt x="443188" y="66473"/>
                </a:cubicBezTo>
                <a:cubicBezTo>
                  <a:pt x="449111" y="70198"/>
                  <a:pt x="453667" y="74951"/>
                  <a:pt x="456853" y="80731"/>
                </a:cubicBezTo>
                <a:lnTo>
                  <a:pt x="457367" y="80731"/>
                </a:lnTo>
                <a:lnTo>
                  <a:pt x="458909" y="63522"/>
                </a:lnTo>
                <a:lnTo>
                  <a:pt x="492058" y="63522"/>
                </a:lnTo>
                <a:cubicBezTo>
                  <a:pt x="491667" y="68572"/>
                  <a:pt x="491356" y="74517"/>
                  <a:pt x="491125" y="81356"/>
                </a:cubicBezTo>
                <a:cubicBezTo>
                  <a:pt x="490895" y="88195"/>
                  <a:pt x="490777" y="96558"/>
                  <a:pt x="490772" y="106444"/>
                </a:cubicBezTo>
                <a:lnTo>
                  <a:pt x="490772" y="187211"/>
                </a:lnTo>
                <a:cubicBezTo>
                  <a:pt x="490940" y="194414"/>
                  <a:pt x="490443" y="202519"/>
                  <a:pt x="489282" y="211527"/>
                </a:cubicBezTo>
                <a:cubicBezTo>
                  <a:pt x="488120" y="220534"/>
                  <a:pt x="485285" y="229258"/>
                  <a:pt x="480776" y="237700"/>
                </a:cubicBezTo>
                <a:cubicBezTo>
                  <a:pt x="476268" y="246141"/>
                  <a:pt x="469078" y="253114"/>
                  <a:pt x="459205" y="258619"/>
                </a:cubicBezTo>
                <a:cubicBezTo>
                  <a:pt x="449333" y="264124"/>
                  <a:pt x="435770" y="266975"/>
                  <a:pt x="418517" y="267172"/>
                </a:cubicBezTo>
                <a:cubicBezTo>
                  <a:pt x="410020" y="267167"/>
                  <a:pt x="401801" y="266343"/>
                  <a:pt x="393859" y="264700"/>
                </a:cubicBezTo>
                <a:cubicBezTo>
                  <a:pt x="385916" y="263057"/>
                  <a:pt x="379052" y="260627"/>
                  <a:pt x="373265" y="257410"/>
                </a:cubicBezTo>
                <a:lnTo>
                  <a:pt x="380717" y="228362"/>
                </a:lnTo>
                <a:cubicBezTo>
                  <a:pt x="385021" y="230775"/>
                  <a:pt x="390354" y="232899"/>
                  <a:pt x="396717" y="234733"/>
                </a:cubicBezTo>
                <a:cubicBezTo>
                  <a:pt x="403081" y="236567"/>
                  <a:pt x="410090" y="237533"/>
                  <a:pt x="417745" y="237629"/>
                </a:cubicBezTo>
                <a:cubicBezTo>
                  <a:pt x="428569" y="237699"/>
                  <a:pt x="437157" y="234535"/>
                  <a:pt x="443510" y="228138"/>
                </a:cubicBezTo>
                <a:cubicBezTo>
                  <a:pt x="449863" y="221742"/>
                  <a:pt x="453111" y="211696"/>
                  <a:pt x="453256" y="198001"/>
                </a:cubicBezTo>
                <a:lnTo>
                  <a:pt x="453256" y="187468"/>
                </a:lnTo>
                <a:lnTo>
                  <a:pt x="452742" y="187468"/>
                </a:lnTo>
                <a:cubicBezTo>
                  <a:pt x="449081" y="193173"/>
                  <a:pt x="444181" y="197626"/>
                  <a:pt x="438042" y="200826"/>
                </a:cubicBezTo>
                <a:cubicBezTo>
                  <a:pt x="431904" y="204027"/>
                  <a:pt x="424881" y="205654"/>
                  <a:pt x="416973" y="205707"/>
                </a:cubicBezTo>
                <a:cubicBezTo>
                  <a:pt x="405605" y="205571"/>
                  <a:pt x="395800" y="202446"/>
                  <a:pt x="387558" y="196333"/>
                </a:cubicBezTo>
                <a:cubicBezTo>
                  <a:pt x="379316" y="190219"/>
                  <a:pt x="372959" y="181933"/>
                  <a:pt x="368489" y="171475"/>
                </a:cubicBezTo>
                <a:cubicBezTo>
                  <a:pt x="364018" y="161016"/>
                  <a:pt x="361756" y="149201"/>
                  <a:pt x="361702" y="136030"/>
                </a:cubicBezTo>
                <a:cubicBezTo>
                  <a:pt x="361846" y="120198"/>
                  <a:pt x="364613" y="106675"/>
                  <a:pt x="370002" y="95460"/>
                </a:cubicBezTo>
                <a:cubicBezTo>
                  <a:pt x="375391" y="84246"/>
                  <a:pt x="382538" y="75661"/>
                  <a:pt x="391442" y="69706"/>
                </a:cubicBezTo>
                <a:cubicBezTo>
                  <a:pt x="400347" y="63751"/>
                  <a:pt x="410143" y="60746"/>
                  <a:pt x="420833" y="60693"/>
                </a:cubicBezTo>
                <a:close/>
                <a:moveTo>
                  <a:pt x="181684" y="60693"/>
                </a:moveTo>
                <a:cubicBezTo>
                  <a:pt x="196386" y="60848"/>
                  <a:pt x="207865" y="63678"/>
                  <a:pt x="216119" y="69182"/>
                </a:cubicBezTo>
                <a:cubicBezTo>
                  <a:pt x="224373" y="74686"/>
                  <a:pt x="230155" y="81935"/>
                  <a:pt x="233466" y="90928"/>
                </a:cubicBezTo>
                <a:cubicBezTo>
                  <a:pt x="236778" y="99920"/>
                  <a:pt x="238371" y="109727"/>
                  <a:pt x="238245" y="120347"/>
                </a:cubicBezTo>
                <a:lnTo>
                  <a:pt x="238245" y="172789"/>
                </a:lnTo>
                <a:cubicBezTo>
                  <a:pt x="238234" y="179170"/>
                  <a:pt x="238384" y="185310"/>
                  <a:pt x="238695" y="191209"/>
                </a:cubicBezTo>
                <a:cubicBezTo>
                  <a:pt x="239006" y="197108"/>
                  <a:pt x="239542" y="202284"/>
                  <a:pt x="240302" y="206736"/>
                </a:cubicBezTo>
                <a:lnTo>
                  <a:pt x="206126" y="206736"/>
                </a:lnTo>
                <a:lnTo>
                  <a:pt x="203814" y="191841"/>
                </a:lnTo>
                <a:lnTo>
                  <a:pt x="203043" y="191841"/>
                </a:lnTo>
                <a:cubicBezTo>
                  <a:pt x="198851" y="197524"/>
                  <a:pt x="193468" y="201891"/>
                  <a:pt x="186895" y="204941"/>
                </a:cubicBezTo>
                <a:cubicBezTo>
                  <a:pt x="180322" y="207992"/>
                  <a:pt x="173008" y="209533"/>
                  <a:pt x="164955" y="209565"/>
                </a:cubicBezTo>
                <a:cubicBezTo>
                  <a:pt x="151583" y="209224"/>
                  <a:pt x="141120" y="204962"/>
                  <a:pt x="133566" y="196779"/>
                </a:cubicBezTo>
                <a:cubicBezTo>
                  <a:pt x="126012" y="188597"/>
                  <a:pt x="122168" y="178543"/>
                  <a:pt x="122034" y="166617"/>
                </a:cubicBezTo>
                <a:cubicBezTo>
                  <a:pt x="122445" y="148282"/>
                  <a:pt x="129782" y="134691"/>
                  <a:pt x="144044" y="125842"/>
                </a:cubicBezTo>
                <a:cubicBezTo>
                  <a:pt x="158307" y="116993"/>
                  <a:pt x="177030" y="112593"/>
                  <a:pt x="200214" y="112642"/>
                </a:cubicBezTo>
                <a:cubicBezTo>
                  <a:pt x="200445" y="105405"/>
                  <a:pt x="198761" y="99472"/>
                  <a:pt x="195163" y="94842"/>
                </a:cubicBezTo>
                <a:cubicBezTo>
                  <a:pt x="191566" y="90212"/>
                  <a:pt x="184670" y="87820"/>
                  <a:pt x="174477" y="87664"/>
                </a:cubicBezTo>
                <a:cubicBezTo>
                  <a:pt x="167845" y="87718"/>
                  <a:pt x="161489" y="88640"/>
                  <a:pt x="155410" y="90432"/>
                </a:cubicBezTo>
                <a:cubicBezTo>
                  <a:pt x="149331" y="92224"/>
                  <a:pt x="143945" y="94563"/>
                  <a:pt x="139250" y="97449"/>
                </a:cubicBezTo>
                <a:lnTo>
                  <a:pt x="132055" y="72766"/>
                </a:lnTo>
                <a:cubicBezTo>
                  <a:pt x="136883" y="69790"/>
                  <a:pt x="143544" y="67072"/>
                  <a:pt x="152038" y="64610"/>
                </a:cubicBezTo>
                <a:cubicBezTo>
                  <a:pt x="160532" y="62148"/>
                  <a:pt x="170414" y="60843"/>
                  <a:pt x="181684" y="60693"/>
                </a:cubicBezTo>
                <a:close/>
                <a:moveTo>
                  <a:pt x="2750098" y="60436"/>
                </a:moveTo>
                <a:cubicBezTo>
                  <a:pt x="2757475" y="60494"/>
                  <a:pt x="2764191" y="61276"/>
                  <a:pt x="2770246" y="62780"/>
                </a:cubicBezTo>
                <a:cubicBezTo>
                  <a:pt x="2776302" y="64283"/>
                  <a:pt x="2781409" y="66156"/>
                  <a:pt x="2785568" y="68399"/>
                </a:cubicBezTo>
                <a:lnTo>
                  <a:pt x="2778374" y="95125"/>
                </a:lnTo>
                <a:cubicBezTo>
                  <a:pt x="2775226" y="93351"/>
                  <a:pt x="2771307" y="91690"/>
                  <a:pt x="2766617" y="90140"/>
                </a:cubicBezTo>
                <a:cubicBezTo>
                  <a:pt x="2761927" y="88591"/>
                  <a:pt x="2756850" y="87766"/>
                  <a:pt x="2751386" y="87664"/>
                </a:cubicBezTo>
                <a:cubicBezTo>
                  <a:pt x="2745575" y="87750"/>
                  <a:pt x="2741164" y="89058"/>
                  <a:pt x="2738153" y="91588"/>
                </a:cubicBezTo>
                <a:cubicBezTo>
                  <a:pt x="2735143" y="94117"/>
                  <a:pt x="2733630" y="97355"/>
                  <a:pt x="2733614" y="101299"/>
                </a:cubicBezTo>
                <a:cubicBezTo>
                  <a:pt x="2733496" y="105148"/>
                  <a:pt x="2735084" y="108449"/>
                  <a:pt x="2738379" y="111204"/>
                </a:cubicBezTo>
                <a:cubicBezTo>
                  <a:pt x="2741673" y="113959"/>
                  <a:pt x="2747382" y="117003"/>
                  <a:pt x="2755505" y="120337"/>
                </a:cubicBezTo>
                <a:cubicBezTo>
                  <a:pt x="2767550" y="125310"/>
                  <a:pt x="2776479" y="131378"/>
                  <a:pt x="2782292" y="138538"/>
                </a:cubicBezTo>
                <a:cubicBezTo>
                  <a:pt x="2788106" y="145698"/>
                  <a:pt x="2790996" y="154210"/>
                  <a:pt x="2790964" y="164071"/>
                </a:cubicBezTo>
                <a:cubicBezTo>
                  <a:pt x="2790852" y="177880"/>
                  <a:pt x="2785936" y="188827"/>
                  <a:pt x="2776216" y="196910"/>
                </a:cubicBezTo>
                <a:cubicBezTo>
                  <a:pt x="2766495" y="204994"/>
                  <a:pt x="2752638" y="209126"/>
                  <a:pt x="2734644" y="209308"/>
                </a:cubicBezTo>
                <a:cubicBezTo>
                  <a:pt x="2726699" y="209265"/>
                  <a:pt x="2719204" y="208387"/>
                  <a:pt x="2712159" y="206675"/>
                </a:cubicBezTo>
                <a:cubicBezTo>
                  <a:pt x="2705114" y="204962"/>
                  <a:pt x="2699160" y="202672"/>
                  <a:pt x="2694298" y="199804"/>
                </a:cubicBezTo>
                <a:lnTo>
                  <a:pt x="2701496" y="172304"/>
                </a:lnTo>
                <a:cubicBezTo>
                  <a:pt x="2705409" y="174614"/>
                  <a:pt x="2710430" y="176747"/>
                  <a:pt x="2716560" y="178703"/>
                </a:cubicBezTo>
                <a:cubicBezTo>
                  <a:pt x="2722689" y="180659"/>
                  <a:pt x="2728803" y="181699"/>
                  <a:pt x="2734902" y="181822"/>
                </a:cubicBezTo>
                <a:cubicBezTo>
                  <a:pt x="2741588" y="181769"/>
                  <a:pt x="2746567" y="180461"/>
                  <a:pt x="2749841" y="177899"/>
                </a:cubicBezTo>
                <a:cubicBezTo>
                  <a:pt x="2753114" y="175337"/>
                  <a:pt x="2754745" y="171843"/>
                  <a:pt x="2754735" y="167416"/>
                </a:cubicBezTo>
                <a:cubicBezTo>
                  <a:pt x="2754858" y="163171"/>
                  <a:pt x="2753388" y="159569"/>
                  <a:pt x="2750324" y="156611"/>
                </a:cubicBezTo>
                <a:cubicBezTo>
                  <a:pt x="2747259" y="153652"/>
                  <a:pt x="2741862" y="150565"/>
                  <a:pt x="2734129" y="147349"/>
                </a:cubicBezTo>
                <a:cubicBezTo>
                  <a:pt x="2720917" y="141866"/>
                  <a:pt x="2711495" y="135531"/>
                  <a:pt x="2705864" y="128344"/>
                </a:cubicBezTo>
                <a:cubicBezTo>
                  <a:pt x="2700232" y="121157"/>
                  <a:pt x="2697492" y="113600"/>
                  <a:pt x="2697642" y="105673"/>
                </a:cubicBezTo>
                <a:cubicBezTo>
                  <a:pt x="2697833" y="92538"/>
                  <a:pt x="2702589" y="81784"/>
                  <a:pt x="2711907" y="73411"/>
                </a:cubicBezTo>
                <a:cubicBezTo>
                  <a:pt x="2721225" y="65038"/>
                  <a:pt x="2733956" y="60713"/>
                  <a:pt x="2750098" y="60436"/>
                </a:cubicBezTo>
                <a:close/>
                <a:moveTo>
                  <a:pt x="2541818" y="60436"/>
                </a:moveTo>
                <a:cubicBezTo>
                  <a:pt x="2559397" y="60498"/>
                  <a:pt x="2573292" y="66538"/>
                  <a:pt x="2583504" y="78554"/>
                </a:cubicBezTo>
                <a:cubicBezTo>
                  <a:pt x="2593716" y="90569"/>
                  <a:pt x="2598931" y="108186"/>
                  <a:pt x="2599150" y="131402"/>
                </a:cubicBezTo>
                <a:cubicBezTo>
                  <a:pt x="2599155" y="134249"/>
                  <a:pt x="2599080" y="136968"/>
                  <a:pt x="2598925" y="139558"/>
                </a:cubicBezTo>
                <a:cubicBezTo>
                  <a:pt x="2598769" y="142148"/>
                  <a:pt x="2598502" y="144481"/>
                  <a:pt x="2598122" y="146557"/>
                </a:cubicBezTo>
                <a:lnTo>
                  <a:pt x="2512482" y="146557"/>
                </a:lnTo>
                <a:cubicBezTo>
                  <a:pt x="2513275" y="158682"/>
                  <a:pt x="2517349" y="167445"/>
                  <a:pt x="2524705" y="172846"/>
                </a:cubicBezTo>
                <a:cubicBezTo>
                  <a:pt x="2532061" y="178246"/>
                  <a:pt x="2541024" y="180895"/>
                  <a:pt x="2551597" y="180794"/>
                </a:cubicBezTo>
                <a:cubicBezTo>
                  <a:pt x="2558634" y="180756"/>
                  <a:pt x="2565010" y="180188"/>
                  <a:pt x="2570723" y="179088"/>
                </a:cubicBezTo>
                <a:cubicBezTo>
                  <a:pt x="2576436" y="177989"/>
                  <a:pt x="2581716" y="176584"/>
                  <a:pt x="2586559" y="174873"/>
                </a:cubicBezTo>
                <a:lnTo>
                  <a:pt x="2591955" y="201088"/>
                </a:lnTo>
                <a:cubicBezTo>
                  <a:pt x="2585966" y="203678"/>
                  <a:pt x="2578995" y="205690"/>
                  <a:pt x="2571043" y="207124"/>
                </a:cubicBezTo>
                <a:cubicBezTo>
                  <a:pt x="2563091" y="208559"/>
                  <a:pt x="2554636" y="209286"/>
                  <a:pt x="2545678" y="209308"/>
                </a:cubicBezTo>
                <a:cubicBezTo>
                  <a:pt x="2523428" y="209079"/>
                  <a:pt x="2506326" y="202601"/>
                  <a:pt x="2494373" y="189872"/>
                </a:cubicBezTo>
                <a:cubicBezTo>
                  <a:pt x="2482420" y="177144"/>
                  <a:pt x="2476379" y="159537"/>
                  <a:pt x="2476252" y="137053"/>
                </a:cubicBezTo>
                <a:cubicBezTo>
                  <a:pt x="2476285" y="123152"/>
                  <a:pt x="2478845" y="110435"/>
                  <a:pt x="2483933" y="98900"/>
                </a:cubicBezTo>
                <a:cubicBezTo>
                  <a:pt x="2489021" y="87365"/>
                  <a:pt x="2496439" y="78117"/>
                  <a:pt x="2506185" y="71155"/>
                </a:cubicBezTo>
                <a:cubicBezTo>
                  <a:pt x="2515932" y="64193"/>
                  <a:pt x="2527809" y="60619"/>
                  <a:pt x="2541818" y="60436"/>
                </a:cubicBezTo>
                <a:close/>
                <a:moveTo>
                  <a:pt x="2229292" y="60436"/>
                </a:moveTo>
                <a:cubicBezTo>
                  <a:pt x="2249567" y="60782"/>
                  <a:pt x="2265466" y="67603"/>
                  <a:pt x="2276991" y="80899"/>
                </a:cubicBezTo>
                <a:cubicBezTo>
                  <a:pt x="2288515" y="94195"/>
                  <a:pt x="2294384" y="111885"/>
                  <a:pt x="2294597" y="133971"/>
                </a:cubicBezTo>
                <a:cubicBezTo>
                  <a:pt x="2294363" y="152071"/>
                  <a:pt x="2290949" y="166682"/>
                  <a:pt x="2284355" y="177805"/>
                </a:cubicBezTo>
                <a:cubicBezTo>
                  <a:pt x="2277762" y="188927"/>
                  <a:pt x="2269396" y="197021"/>
                  <a:pt x="2259258" y="202084"/>
                </a:cubicBezTo>
                <a:cubicBezTo>
                  <a:pt x="2249120" y="207148"/>
                  <a:pt x="2238617" y="209642"/>
                  <a:pt x="2227748" y="209565"/>
                </a:cubicBezTo>
                <a:cubicBezTo>
                  <a:pt x="2208103" y="209401"/>
                  <a:pt x="2192225" y="202922"/>
                  <a:pt x="2180112" y="190130"/>
                </a:cubicBezTo>
                <a:cubicBezTo>
                  <a:pt x="2167998" y="177338"/>
                  <a:pt x="2161765" y="159218"/>
                  <a:pt x="2161413" y="135772"/>
                </a:cubicBezTo>
                <a:cubicBezTo>
                  <a:pt x="2161813" y="111586"/>
                  <a:pt x="2168271" y="93017"/>
                  <a:pt x="2180786" y="80064"/>
                </a:cubicBezTo>
                <a:cubicBezTo>
                  <a:pt x="2193301" y="67111"/>
                  <a:pt x="2209470" y="60568"/>
                  <a:pt x="2229292" y="60436"/>
                </a:cubicBezTo>
                <a:close/>
                <a:moveTo>
                  <a:pt x="1808393" y="60436"/>
                </a:moveTo>
                <a:cubicBezTo>
                  <a:pt x="1825972" y="60498"/>
                  <a:pt x="1839868" y="66538"/>
                  <a:pt x="1850079" y="78554"/>
                </a:cubicBezTo>
                <a:cubicBezTo>
                  <a:pt x="1860291" y="90569"/>
                  <a:pt x="1865506" y="108186"/>
                  <a:pt x="1865725" y="131402"/>
                </a:cubicBezTo>
                <a:cubicBezTo>
                  <a:pt x="1865730" y="134249"/>
                  <a:pt x="1865655" y="136968"/>
                  <a:pt x="1865500" y="139558"/>
                </a:cubicBezTo>
                <a:cubicBezTo>
                  <a:pt x="1865345" y="142148"/>
                  <a:pt x="1865077" y="144481"/>
                  <a:pt x="1864697" y="146557"/>
                </a:cubicBezTo>
                <a:lnTo>
                  <a:pt x="1779057" y="146557"/>
                </a:lnTo>
                <a:cubicBezTo>
                  <a:pt x="1779850" y="158682"/>
                  <a:pt x="1783925" y="167445"/>
                  <a:pt x="1791280" y="172846"/>
                </a:cubicBezTo>
                <a:cubicBezTo>
                  <a:pt x="1798636" y="178246"/>
                  <a:pt x="1807600" y="180895"/>
                  <a:pt x="1818172" y="180794"/>
                </a:cubicBezTo>
                <a:cubicBezTo>
                  <a:pt x="1825209" y="180756"/>
                  <a:pt x="1831585" y="180188"/>
                  <a:pt x="1837298" y="179088"/>
                </a:cubicBezTo>
                <a:cubicBezTo>
                  <a:pt x="1843012" y="177989"/>
                  <a:pt x="1848291" y="176584"/>
                  <a:pt x="1853135" y="174873"/>
                </a:cubicBezTo>
                <a:lnTo>
                  <a:pt x="1858530" y="201088"/>
                </a:lnTo>
                <a:cubicBezTo>
                  <a:pt x="1852541" y="203678"/>
                  <a:pt x="1845570" y="205690"/>
                  <a:pt x="1837618" y="207124"/>
                </a:cubicBezTo>
                <a:cubicBezTo>
                  <a:pt x="1829666" y="208559"/>
                  <a:pt x="1821211" y="209286"/>
                  <a:pt x="1812253" y="209308"/>
                </a:cubicBezTo>
                <a:cubicBezTo>
                  <a:pt x="1790003" y="209079"/>
                  <a:pt x="1772902" y="202601"/>
                  <a:pt x="1760948" y="189872"/>
                </a:cubicBezTo>
                <a:cubicBezTo>
                  <a:pt x="1748995" y="177144"/>
                  <a:pt x="1742955" y="159537"/>
                  <a:pt x="1742827" y="137053"/>
                </a:cubicBezTo>
                <a:cubicBezTo>
                  <a:pt x="1742860" y="123152"/>
                  <a:pt x="1745421" y="110435"/>
                  <a:pt x="1750509" y="98900"/>
                </a:cubicBezTo>
                <a:cubicBezTo>
                  <a:pt x="1755597" y="87365"/>
                  <a:pt x="1763014" y="78117"/>
                  <a:pt x="1772760" y="71155"/>
                </a:cubicBezTo>
                <a:cubicBezTo>
                  <a:pt x="1782507" y="64193"/>
                  <a:pt x="1794384" y="60619"/>
                  <a:pt x="1808393" y="60436"/>
                </a:cubicBezTo>
                <a:close/>
                <a:moveTo>
                  <a:pt x="579668" y="60436"/>
                </a:moveTo>
                <a:cubicBezTo>
                  <a:pt x="597247" y="60498"/>
                  <a:pt x="611143" y="66538"/>
                  <a:pt x="621354" y="78554"/>
                </a:cubicBezTo>
                <a:cubicBezTo>
                  <a:pt x="631566" y="90569"/>
                  <a:pt x="636781" y="108186"/>
                  <a:pt x="637000" y="131402"/>
                </a:cubicBezTo>
                <a:cubicBezTo>
                  <a:pt x="637005" y="134249"/>
                  <a:pt x="636930" y="136968"/>
                  <a:pt x="636775" y="139558"/>
                </a:cubicBezTo>
                <a:cubicBezTo>
                  <a:pt x="636620" y="142148"/>
                  <a:pt x="636352" y="144481"/>
                  <a:pt x="635972" y="146557"/>
                </a:cubicBezTo>
                <a:lnTo>
                  <a:pt x="550332" y="146557"/>
                </a:lnTo>
                <a:cubicBezTo>
                  <a:pt x="551125" y="158682"/>
                  <a:pt x="555200" y="167445"/>
                  <a:pt x="562555" y="172846"/>
                </a:cubicBezTo>
                <a:cubicBezTo>
                  <a:pt x="569911" y="178246"/>
                  <a:pt x="578875" y="180895"/>
                  <a:pt x="589447" y="180794"/>
                </a:cubicBezTo>
                <a:cubicBezTo>
                  <a:pt x="596484" y="180756"/>
                  <a:pt x="602860" y="180188"/>
                  <a:pt x="608573" y="179088"/>
                </a:cubicBezTo>
                <a:cubicBezTo>
                  <a:pt x="614287" y="177989"/>
                  <a:pt x="619566" y="176584"/>
                  <a:pt x="624410" y="174873"/>
                </a:cubicBezTo>
                <a:lnTo>
                  <a:pt x="629805" y="201088"/>
                </a:lnTo>
                <a:cubicBezTo>
                  <a:pt x="623816" y="203678"/>
                  <a:pt x="616845" y="205690"/>
                  <a:pt x="608893" y="207124"/>
                </a:cubicBezTo>
                <a:cubicBezTo>
                  <a:pt x="600941" y="208559"/>
                  <a:pt x="592486" y="209286"/>
                  <a:pt x="583528" y="209308"/>
                </a:cubicBezTo>
                <a:cubicBezTo>
                  <a:pt x="561278" y="209079"/>
                  <a:pt x="544176" y="202601"/>
                  <a:pt x="532223" y="189872"/>
                </a:cubicBezTo>
                <a:cubicBezTo>
                  <a:pt x="520270" y="177144"/>
                  <a:pt x="514230" y="159537"/>
                  <a:pt x="514102" y="137053"/>
                </a:cubicBezTo>
                <a:cubicBezTo>
                  <a:pt x="514135" y="123152"/>
                  <a:pt x="516696" y="110435"/>
                  <a:pt x="521784" y="98900"/>
                </a:cubicBezTo>
                <a:cubicBezTo>
                  <a:pt x="526872" y="87365"/>
                  <a:pt x="534289" y="78117"/>
                  <a:pt x="544035" y="71155"/>
                </a:cubicBezTo>
                <a:cubicBezTo>
                  <a:pt x="553782" y="64193"/>
                  <a:pt x="565659" y="60619"/>
                  <a:pt x="579668" y="60436"/>
                </a:cubicBezTo>
                <a:close/>
                <a:moveTo>
                  <a:pt x="343830" y="60436"/>
                </a:moveTo>
                <a:cubicBezTo>
                  <a:pt x="345598" y="60436"/>
                  <a:pt x="347141" y="60500"/>
                  <a:pt x="348459" y="60628"/>
                </a:cubicBezTo>
                <a:cubicBezTo>
                  <a:pt x="349777" y="60757"/>
                  <a:pt x="351063" y="60950"/>
                  <a:pt x="352316" y="61207"/>
                </a:cubicBezTo>
                <a:lnTo>
                  <a:pt x="352316" y="97437"/>
                </a:lnTo>
                <a:cubicBezTo>
                  <a:pt x="350913" y="97180"/>
                  <a:pt x="349413" y="96987"/>
                  <a:pt x="347816" y="96858"/>
                </a:cubicBezTo>
                <a:cubicBezTo>
                  <a:pt x="346219" y="96729"/>
                  <a:pt x="344462" y="96665"/>
                  <a:pt x="342544" y="96665"/>
                </a:cubicBezTo>
                <a:cubicBezTo>
                  <a:pt x="333741" y="96638"/>
                  <a:pt x="326529" y="99586"/>
                  <a:pt x="320909" y="105508"/>
                </a:cubicBezTo>
                <a:cubicBezTo>
                  <a:pt x="315289" y="111430"/>
                  <a:pt x="312385" y="120489"/>
                  <a:pt x="312197" y="132687"/>
                </a:cubicBezTo>
                <a:lnTo>
                  <a:pt x="312197" y="206736"/>
                </a:lnTo>
                <a:lnTo>
                  <a:pt x="274167" y="206736"/>
                </a:lnTo>
                <a:lnTo>
                  <a:pt x="274167" y="108261"/>
                </a:lnTo>
                <a:cubicBezTo>
                  <a:pt x="274157" y="99438"/>
                  <a:pt x="274050" y="91371"/>
                  <a:pt x="273846" y="84059"/>
                </a:cubicBezTo>
                <a:cubicBezTo>
                  <a:pt x="273642" y="76748"/>
                  <a:pt x="273407" y="69902"/>
                  <a:pt x="273139" y="63522"/>
                </a:cubicBezTo>
                <a:lnTo>
                  <a:pt x="305773" y="63522"/>
                </a:lnTo>
                <a:lnTo>
                  <a:pt x="307315" y="88443"/>
                </a:lnTo>
                <a:lnTo>
                  <a:pt x="308343" y="88443"/>
                </a:lnTo>
                <a:cubicBezTo>
                  <a:pt x="311910" y="79182"/>
                  <a:pt x="316988" y="72202"/>
                  <a:pt x="323578" y="67502"/>
                </a:cubicBezTo>
                <a:cubicBezTo>
                  <a:pt x="330167" y="62802"/>
                  <a:pt x="336918" y="60446"/>
                  <a:pt x="343830" y="60436"/>
                </a:cubicBezTo>
                <a:close/>
                <a:moveTo>
                  <a:pt x="1951070" y="9001"/>
                </a:moveTo>
                <a:lnTo>
                  <a:pt x="1998125" y="9001"/>
                </a:lnTo>
                <a:lnTo>
                  <a:pt x="2019467" y="83292"/>
                </a:lnTo>
                <a:cubicBezTo>
                  <a:pt x="2022692" y="95245"/>
                  <a:pt x="2025692" y="107022"/>
                  <a:pt x="2028467" y="118621"/>
                </a:cubicBezTo>
                <a:cubicBezTo>
                  <a:pt x="2031242" y="130221"/>
                  <a:pt x="2033727" y="141676"/>
                  <a:pt x="2035924" y="152986"/>
                </a:cubicBezTo>
                <a:lnTo>
                  <a:pt x="2036695" y="152986"/>
                </a:lnTo>
                <a:cubicBezTo>
                  <a:pt x="2039020" y="141885"/>
                  <a:pt x="2041634" y="130462"/>
                  <a:pt x="2044537" y="118718"/>
                </a:cubicBezTo>
                <a:cubicBezTo>
                  <a:pt x="2047441" y="106974"/>
                  <a:pt x="2050569" y="95165"/>
                  <a:pt x="2053923" y="83292"/>
                </a:cubicBezTo>
                <a:lnTo>
                  <a:pt x="2076293" y="9001"/>
                </a:lnTo>
                <a:lnTo>
                  <a:pt x="2123091" y="9001"/>
                </a:lnTo>
                <a:lnTo>
                  <a:pt x="2134406" y="206736"/>
                </a:lnTo>
                <a:lnTo>
                  <a:pt x="2098150" y="206736"/>
                </a:lnTo>
                <a:lnTo>
                  <a:pt x="2094550" y="129841"/>
                </a:lnTo>
                <a:cubicBezTo>
                  <a:pt x="2093998" y="116677"/>
                  <a:pt x="2093494" y="103529"/>
                  <a:pt x="2093039" y="90397"/>
                </a:cubicBezTo>
                <a:cubicBezTo>
                  <a:pt x="2092584" y="77265"/>
                  <a:pt x="2092401" y="64438"/>
                  <a:pt x="2092492" y="51917"/>
                </a:cubicBezTo>
                <a:lnTo>
                  <a:pt x="2091721" y="51917"/>
                </a:lnTo>
                <a:cubicBezTo>
                  <a:pt x="2088850" y="63886"/>
                  <a:pt x="2085721" y="76080"/>
                  <a:pt x="2082336" y="88500"/>
                </a:cubicBezTo>
                <a:cubicBezTo>
                  <a:pt x="2078950" y="100919"/>
                  <a:pt x="2075565" y="112728"/>
                  <a:pt x="2072179" y="123926"/>
                </a:cubicBezTo>
                <a:lnTo>
                  <a:pt x="2048009" y="203907"/>
                </a:lnTo>
                <a:lnTo>
                  <a:pt x="2019210" y="203907"/>
                </a:lnTo>
                <a:lnTo>
                  <a:pt x="1997354" y="125212"/>
                </a:lnTo>
                <a:cubicBezTo>
                  <a:pt x="1994113" y="113880"/>
                  <a:pt x="1991017" y="101889"/>
                  <a:pt x="1988065" y="89239"/>
                </a:cubicBezTo>
                <a:cubicBezTo>
                  <a:pt x="1985113" y="76589"/>
                  <a:pt x="1982467" y="64149"/>
                  <a:pt x="1980126" y="51917"/>
                </a:cubicBezTo>
                <a:lnTo>
                  <a:pt x="1979354" y="51917"/>
                </a:lnTo>
                <a:cubicBezTo>
                  <a:pt x="1979081" y="64583"/>
                  <a:pt x="1978664" y="77763"/>
                  <a:pt x="1978101" y="91457"/>
                </a:cubicBezTo>
                <a:cubicBezTo>
                  <a:pt x="1977539" y="105152"/>
                  <a:pt x="1976928" y="118204"/>
                  <a:pt x="1976269" y="130612"/>
                </a:cubicBezTo>
                <a:lnTo>
                  <a:pt x="1972412" y="206736"/>
                </a:lnTo>
                <a:lnTo>
                  <a:pt x="1937699" y="206736"/>
                </a:lnTo>
                <a:close/>
                <a:moveTo>
                  <a:pt x="723900" y="9001"/>
                </a:moveTo>
                <a:lnTo>
                  <a:pt x="761930" y="9001"/>
                </a:lnTo>
                <a:lnTo>
                  <a:pt x="761930" y="174621"/>
                </a:lnTo>
                <a:lnTo>
                  <a:pt x="832653" y="174621"/>
                </a:lnTo>
                <a:lnTo>
                  <a:pt x="832653" y="206736"/>
                </a:lnTo>
                <a:lnTo>
                  <a:pt x="723900" y="206736"/>
                </a:lnTo>
                <a:close/>
                <a:moveTo>
                  <a:pt x="0" y="9001"/>
                </a:moveTo>
                <a:lnTo>
                  <a:pt x="38030" y="9001"/>
                </a:lnTo>
                <a:lnTo>
                  <a:pt x="38030" y="174621"/>
                </a:lnTo>
                <a:lnTo>
                  <a:pt x="108753" y="174621"/>
                </a:lnTo>
                <a:lnTo>
                  <a:pt x="108753" y="206736"/>
                </a:lnTo>
                <a:lnTo>
                  <a:pt x="0" y="206736"/>
                </a:lnTo>
                <a:close/>
                <a:moveTo>
                  <a:pt x="2626842" y="0"/>
                </a:moveTo>
                <a:lnTo>
                  <a:pt x="2664872" y="0"/>
                </a:lnTo>
                <a:lnTo>
                  <a:pt x="2664872" y="206736"/>
                </a:lnTo>
                <a:lnTo>
                  <a:pt x="2626842" y="206736"/>
                </a:lnTo>
                <a:close/>
                <a:moveTo>
                  <a:pt x="2407167" y="0"/>
                </a:moveTo>
                <a:lnTo>
                  <a:pt x="2445197" y="0"/>
                </a:lnTo>
                <a:lnTo>
                  <a:pt x="2445197" y="165845"/>
                </a:lnTo>
                <a:cubicBezTo>
                  <a:pt x="2445208" y="173191"/>
                  <a:pt x="2445315" y="180488"/>
                  <a:pt x="2445519" y="187737"/>
                </a:cubicBezTo>
                <a:cubicBezTo>
                  <a:pt x="2445722" y="194986"/>
                  <a:pt x="2445958" y="201319"/>
                  <a:pt x="2446226" y="206736"/>
                </a:cubicBezTo>
                <a:lnTo>
                  <a:pt x="2412820" y="206736"/>
                </a:lnTo>
                <a:lnTo>
                  <a:pt x="2411022" y="186444"/>
                </a:lnTo>
                <a:lnTo>
                  <a:pt x="2410251" y="186444"/>
                </a:lnTo>
                <a:cubicBezTo>
                  <a:pt x="2406399" y="193589"/>
                  <a:pt x="2400921" y="199209"/>
                  <a:pt x="2393818" y="203303"/>
                </a:cubicBezTo>
                <a:cubicBezTo>
                  <a:pt x="2386715" y="207397"/>
                  <a:pt x="2378728" y="209485"/>
                  <a:pt x="2369855" y="209565"/>
                </a:cubicBezTo>
                <a:cubicBezTo>
                  <a:pt x="2353366" y="209229"/>
                  <a:pt x="2340061" y="202451"/>
                  <a:pt x="2329940" y="189230"/>
                </a:cubicBezTo>
                <a:cubicBezTo>
                  <a:pt x="2319820" y="176009"/>
                  <a:pt x="2314616" y="158361"/>
                  <a:pt x="2314327" y="136287"/>
                </a:cubicBezTo>
                <a:cubicBezTo>
                  <a:pt x="2314470" y="119966"/>
                  <a:pt x="2317183" y="106193"/>
                  <a:pt x="2322465" y="94965"/>
                </a:cubicBezTo>
                <a:cubicBezTo>
                  <a:pt x="2327748" y="83738"/>
                  <a:pt x="2334745" y="75226"/>
                  <a:pt x="2343457" y="69430"/>
                </a:cubicBezTo>
                <a:cubicBezTo>
                  <a:pt x="2352170" y="63633"/>
                  <a:pt x="2361741" y="60721"/>
                  <a:pt x="2372171" y="60693"/>
                </a:cubicBezTo>
                <a:cubicBezTo>
                  <a:pt x="2380572" y="60778"/>
                  <a:pt x="2387702" y="62341"/>
                  <a:pt x="2393561" y="65381"/>
                </a:cubicBezTo>
                <a:cubicBezTo>
                  <a:pt x="2399421" y="68421"/>
                  <a:pt x="2403785" y="72425"/>
                  <a:pt x="2406653" y="77391"/>
                </a:cubicBezTo>
                <a:lnTo>
                  <a:pt x="2407167" y="77391"/>
                </a:lnTo>
                <a:close/>
              </a:path>
            </a:pathLst>
          </a:custGeom>
          <a:noFill/>
          <a:ln w="9525">
            <a:solidFill>
              <a:srgbClr val="D7F9FE"/>
            </a:solidFill>
          </a:ln>
          <a:effectLst>
            <a:glow rad="215900">
              <a:srgbClr val="D7F9FE">
                <a:alpha val="60000"/>
              </a:srgb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2000" dirty="0">
              <a:ln w="9525">
                <a:solidFill>
                  <a:srgbClr val="D7F9FE"/>
                </a:solidFill>
              </a:ln>
              <a:noFill/>
              <a:effectLst>
                <a:glow rad="215900">
                  <a:srgbClr val="D7F9FE">
                    <a:alpha val="60000"/>
                  </a:srgbClr>
                </a:glow>
              </a:effectLst>
              <a:latin typeface="小塚ゴシック Std B" panose="020B0800000000000000" pitchFamily="34" charset="-128"/>
              <a:ea typeface="小塚ゴシック Std B" panose="020B08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206FBC7-6BAA-BF89-3D3E-7DBB0016543B}"/>
              </a:ext>
            </a:extLst>
          </p:cNvPr>
          <p:cNvSpPr txBox="1"/>
          <p:nvPr/>
        </p:nvSpPr>
        <p:spPr>
          <a:xfrm>
            <a:off x="519113" y="2830215"/>
            <a:ext cx="465768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LLM(</a:t>
            </a:r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大規模言語モデル</a:t>
            </a:r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のトレーニング</a:t>
            </a:r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におススメ</a:t>
            </a:r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最新の</a:t>
            </a:r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gpt-oss-120b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を使った高度な推論に</a:t>
            </a:r>
            <a:endParaRPr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最適な機種がこちら！</a:t>
            </a:r>
            <a:endParaRPr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E192E76-AD01-B1DD-7E23-E2F34FC3003F}"/>
              </a:ext>
            </a:extLst>
          </p:cNvPr>
          <p:cNvSpPr/>
          <p:nvPr/>
        </p:nvSpPr>
        <p:spPr>
          <a:xfrm>
            <a:off x="-1" y="10038422"/>
            <a:ext cx="7559675" cy="652922"/>
          </a:xfrm>
          <a:prstGeom prst="rect">
            <a:avLst/>
          </a:prstGeom>
          <a:solidFill>
            <a:srgbClr val="05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id="{C6ECBCFB-29BD-2F08-01B6-3E83CA0B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88" y="7465520"/>
            <a:ext cx="3557992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2DCEEA-1C47-7E35-E4AD-93C95DB02A20}"/>
              </a:ext>
            </a:extLst>
          </p:cNvPr>
          <p:cNvSpPr txBox="1"/>
          <p:nvPr/>
        </p:nvSpPr>
        <p:spPr>
          <a:xfrm>
            <a:off x="3997413" y="6864401"/>
            <a:ext cx="2756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3600" dirty="0">
                <a:solidFill>
                  <a:srgbClr val="1C1C1C"/>
                </a:solidFill>
                <a:latin typeface="Impact" panose="020B0806030902050204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18,800,000</a:t>
            </a:r>
            <a:endParaRPr kumimoji="1" lang="en-US" altLang="ja-JP" sz="3600" dirty="0">
              <a:solidFill>
                <a:srgbClr val="1C1C1C"/>
              </a:solidFill>
              <a:latin typeface="Impact" panose="020B0806030902050204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767E01-9A5E-F737-26E9-E2CEF67AFCCE}"/>
              </a:ext>
            </a:extLst>
          </p:cNvPr>
          <p:cNvSpPr txBox="1"/>
          <p:nvPr/>
        </p:nvSpPr>
        <p:spPr>
          <a:xfrm>
            <a:off x="6648148" y="7033697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7DB51D-2913-3400-9633-B835EBBB2575}"/>
              </a:ext>
            </a:extLst>
          </p:cNvPr>
          <p:cNvSpPr txBox="1"/>
          <p:nvPr/>
        </p:nvSpPr>
        <p:spPr>
          <a:xfrm>
            <a:off x="4278595" y="7459128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AA0B7E-BE3C-6DBB-4C8A-998202290813}"/>
              </a:ext>
            </a:extLst>
          </p:cNvPr>
          <p:cNvSpPr txBox="1"/>
          <p:nvPr/>
        </p:nvSpPr>
        <p:spPr>
          <a:xfrm>
            <a:off x="6589273" y="6951003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（税込）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11" name="Group 30">
            <a:extLst>
              <a:ext uri="{FF2B5EF4-FFF2-40B4-BE49-F238E27FC236}">
                <a16:creationId xmlns:a16="http://schemas.microsoft.com/office/drawing/2014/main" id="{995C12BA-04AB-42F2-2F12-F5D9C607EEDA}"/>
              </a:ext>
            </a:extLst>
          </p:cNvPr>
          <p:cNvGrpSpPr>
            <a:grpSpLocks/>
          </p:cNvGrpSpPr>
          <p:nvPr/>
        </p:nvGrpSpPr>
        <p:grpSpPr bwMode="auto">
          <a:xfrm>
            <a:off x="5635107" y="4668062"/>
            <a:ext cx="798954" cy="619285"/>
            <a:chOff x="1701" y="1985"/>
            <a:chExt cx="6820" cy="5296"/>
          </a:xfrm>
        </p:grpSpPr>
        <p:sp>
          <p:nvSpPr>
            <p:cNvPr id="12" name="グラフィックス 13">
              <a:extLst>
                <a:ext uri="{FF2B5EF4-FFF2-40B4-BE49-F238E27FC236}">
                  <a16:creationId xmlns:a16="http://schemas.microsoft.com/office/drawing/2014/main" id="{446E2771-87AA-86E8-4AE7-7A7602969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グラフィックス 13">
              <a:extLst>
                <a:ext uri="{FF2B5EF4-FFF2-40B4-BE49-F238E27FC236}">
                  <a16:creationId xmlns:a16="http://schemas.microsoft.com/office/drawing/2014/main" id="{1132F2EB-9E16-643A-8C4E-A85DEE8CD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DAC164D2-0F8E-83C9-D420-D810F135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891" y="4673804"/>
            <a:ext cx="636442" cy="63928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427DAB-DD1B-83D3-702E-3EF6F22ED992}"/>
              </a:ext>
            </a:extLst>
          </p:cNvPr>
          <p:cNvSpPr txBox="1"/>
          <p:nvPr/>
        </p:nvSpPr>
        <p:spPr>
          <a:xfrm>
            <a:off x="3429268" y="5486914"/>
            <a:ext cx="403881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【2CPU】Xeon6 6740P (2.1GHz/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最大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3.8GHz/48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1,024GB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64GB×16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1.92TB E1.S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SSD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オンボード：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ASPEED AST2600 BMC 64GB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VGA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ｘ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IPMI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【2GPU】 NVIDIA H200 Tensor Core GPU 141GB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22.04 LTS 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[4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] 3,000W/200V - 80 Plus Platinum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82BF3CC-1FA1-D58E-B5E0-1114E6CD2BC8}"/>
              </a:ext>
            </a:extLst>
          </p:cNvPr>
          <p:cNvCxnSpPr/>
          <p:nvPr/>
        </p:nvCxnSpPr>
        <p:spPr>
          <a:xfrm>
            <a:off x="3541688" y="6935751"/>
            <a:ext cx="35210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>
            <a:extLst>
              <a:ext uri="{FF2B5EF4-FFF2-40B4-BE49-F238E27FC236}">
                <a16:creationId xmlns:a16="http://schemas.microsoft.com/office/drawing/2014/main" id="{A30E0290-CB4D-A091-AEFB-4C4ECE885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3" y="7875360"/>
            <a:ext cx="6727825" cy="11146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F2D1690-6AE8-DF32-7B59-D59BB614F700}"/>
              </a:ext>
            </a:extLst>
          </p:cNvPr>
          <p:cNvSpPr txBox="1"/>
          <p:nvPr/>
        </p:nvSpPr>
        <p:spPr>
          <a:xfrm>
            <a:off x="1245650" y="8123729"/>
            <a:ext cx="5891243" cy="83099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H200 Tensor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は、市場を一変させるパフォーマンスとメモリ機能で生成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ワークロードを強化します。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HBM3e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を搭載した初の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である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H200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の大容量かつ高速のメモリは、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ワークロードのための科学コンピューティングを推進しながら、生成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と大規模言語モデル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(LLM)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の高速化を促進します。</a:t>
            </a:r>
            <a:endParaRPr lang="en-US" altLang="ja-JP" sz="8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Hopper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アーキテクチャをベースとする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H200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は、毎秒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4.8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テラバイト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(TB/s)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141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ギガバイト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(GB)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HBM3e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メモリを提供する初の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です。これは、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H100 Tensor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の約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倍の容量で、メモリ帯域幅は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1.4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倍です。</a:t>
            </a:r>
            <a:endParaRPr lang="en-US" altLang="ja-JP" sz="8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78DBFC7-0533-A7EE-C1D4-21F609778E15}"/>
              </a:ext>
            </a:extLst>
          </p:cNvPr>
          <p:cNvSpPr txBox="1"/>
          <p:nvPr/>
        </p:nvSpPr>
        <p:spPr>
          <a:xfrm>
            <a:off x="1245650" y="7895902"/>
            <a:ext cx="5891243" cy="2539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H200 Tensor </a:t>
            </a:r>
            <a:r>
              <a:rPr lang="ja-JP" altLang="en-US" sz="1050" b="1" dirty="0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1050" b="1" dirty="0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1050" b="1" dirty="0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２基</a:t>
            </a:r>
            <a:r>
              <a:rPr lang="en-US" altLang="ja-JP" sz="1050" b="1" dirty="0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1050" b="1" dirty="0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endParaRPr lang="en-US" altLang="ja-JP" sz="1050" b="1" dirty="0">
              <a:solidFill>
                <a:srgbClr val="FFFF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8A7F93C8-3D7C-0363-C4E8-05AE2D2A4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1" y="9018938"/>
            <a:ext cx="7559675" cy="113859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EE9256E1-0F65-62A8-56BC-328322E10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3" b="89100" l="6522" r="93841">
                        <a14:foregroundMark x1="9444" y1="76777" x2="9420" y2="78199"/>
                        <a14:foregroundMark x1="9783" y1="56872" x2="9444" y2="76777"/>
                        <a14:foregroundMark x1="25362" y1="90047" x2="36232" y2="90521"/>
                        <a14:foregroundMark x1="90118" y1="46445" x2="90217" y2="47867"/>
                        <a14:foregroundMark x1="90019" y1="45024" x2="90118" y2="46445"/>
                        <a14:foregroundMark x1="88966" y1="29858" x2="90019" y2="45024"/>
                        <a14:foregroundMark x1="88900" y1="28910" x2="88966" y2="29858"/>
                        <a14:foregroundMark x1="88768" y1="27014" x2="88900" y2="28910"/>
                        <a14:foregroundMark x1="6548" y1="76777" x2="6522" y2="78199"/>
                        <a14:foregroundMark x1="6884" y1="58294" x2="6548" y2="76777"/>
                        <a14:foregroundMark x1="93753" y1="45024" x2="93841" y2="46445"/>
                        <a14:foregroundMark x1="92813" y1="29858" x2="93753" y2="45024"/>
                        <a14:foregroundMark x1="92754" y1="28910" x2="92813" y2="29858"/>
                        <a14:backgroundMark x1="6522" y1="78199" x2="6522" y2="78199"/>
                        <a14:backgroundMark x1="9420" y1="79147" x2="9420" y2="79147"/>
                        <a14:backgroundMark x1="6522" y1="76777" x2="6522" y2="76777"/>
                        <a14:backgroundMark x1="36594" y1="90047" x2="36594" y2="90047"/>
                        <a14:backgroundMark x1="36594" y1="91469" x2="36594" y2="91469"/>
                        <a14:backgroundMark x1="36232" y1="90521" x2="36232" y2="90521"/>
                        <a14:backgroundMark x1="35870" y1="90521" x2="35870" y2="90521"/>
                        <a14:backgroundMark x1="35507" y1="90521" x2="35507" y2="90521"/>
                        <a14:backgroundMark x1="25362" y1="90995" x2="25362" y2="90995"/>
                        <a14:backgroundMark x1="25725" y1="90047" x2="25725" y2="90047"/>
                        <a14:backgroundMark x1="25362" y1="89573" x2="25362" y2="89573"/>
                        <a14:backgroundMark x1="9420" y1="79147" x2="9420" y2="79147"/>
                        <a14:backgroundMark x1="88768" y1="27014" x2="88768" y2="27014"/>
                        <a14:backgroundMark x1="94203" y1="46445" x2="94203" y2="46445"/>
                        <a14:backgroundMark x1="94203" y1="46445" x2="94203" y2="46445"/>
                        <a14:backgroundMark x1="93841" y1="46445" x2="93841" y2="46445"/>
                        <a14:backgroundMark x1="94203" y1="45024" x2="94203" y2="45024"/>
                        <a14:backgroundMark x1="92754" y1="29858" x2="92754" y2="29858"/>
                        <a14:backgroundMark x1="93116" y1="28910" x2="93116" y2="28910"/>
                        <a14:backgroundMark x1="92391" y1="28910" x2="92391" y2="28910"/>
                        <a14:backgroundMark x1="9420" y1="79147" x2="9420" y2="79147"/>
                        <a14:backgroundMark x1="9420" y1="79147" x2="9420" y2="79147"/>
                        <a14:backgroundMark x1="9058" y1="78199" x2="9058" y2="781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451" y="8108320"/>
            <a:ext cx="847421" cy="647847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689546-4871-9859-1AF0-A27DF846CB7C}"/>
              </a:ext>
            </a:extLst>
          </p:cNvPr>
          <p:cNvSpPr txBox="1"/>
          <p:nvPr/>
        </p:nvSpPr>
        <p:spPr>
          <a:xfrm>
            <a:off x="2847955" y="6844410"/>
            <a:ext cx="23846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  <a:r>
              <a:rPr lang="ja-JP" altLang="en-US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AISV-X6740Px2MS3Q2TU4E1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H200X2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FF0C70-7EB3-4A13-B196-94D5916EA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20500" r="3500" b="22625"/>
          <a:stretch/>
        </p:blipFill>
        <p:spPr bwMode="auto">
          <a:xfrm>
            <a:off x="292360" y="4866328"/>
            <a:ext cx="3056583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2F40503-C067-4EA5-38FF-76B967ECF2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81" y="6615378"/>
            <a:ext cx="1046332" cy="93287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D0898C7-C3B8-318A-E1F2-4948EF5214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505" y="6864401"/>
            <a:ext cx="940897" cy="54885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12B2846-DAC0-82BC-A620-2F9300D863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0616" y="4699113"/>
            <a:ext cx="615216" cy="61821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435D07B-6FFD-EA9D-1A2B-94374B5F37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9999" y="4626320"/>
            <a:ext cx="536038" cy="7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7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</TotalTime>
  <Pages>0</Pages>
  <Words>518</Words>
  <Characters>0</Characters>
  <Application>Microsoft Office PowerPoint</Application>
  <DocSecurity>0</DocSecurity>
  <PresentationFormat>ユーザー設定</PresentationFormat>
  <Lines>0</Lines>
  <Paragraphs>44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小塚ゴシック Std B</vt:lpstr>
      <vt:lpstr>游ゴシック</vt:lpstr>
      <vt:lpstr>游ゴシック Light</vt:lpstr>
      <vt:lpstr>Arial</vt:lpstr>
      <vt:lpstr>Impact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soejima-pc</cp:lastModifiedBy>
  <cp:revision>1467</cp:revision>
  <dcterms:created xsi:type="dcterms:W3CDTF">2015-08-26T04:11:00Z</dcterms:created>
  <dcterms:modified xsi:type="dcterms:W3CDTF">2025-09-11T07:21:52Z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