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79"/>
    <a:srgbClr val="025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4660"/>
  </p:normalViewPr>
  <p:slideViewPr>
    <p:cSldViewPr snapToGrid="0">
      <p:cViewPr varScale="1">
        <p:scale>
          <a:sx n="62" d="100"/>
          <a:sy n="62" d="100"/>
        </p:scale>
        <p:origin x="26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71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274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2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77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874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199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85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78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17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12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43E9B-7526-4C09-9BF3-C432B02C60B4}" type="datetimeFigureOut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28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43E9B-7526-4C09-9BF3-C432B02C60B4}" type="datetimeFigureOut">
              <a:rPr kumimoji="1" lang="ja-JP" altLang="en-US" smtClean="0"/>
              <a:t>2025/7/9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67F4E-7B46-4888-9109-7843E083CC7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475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jpg"/><Relationship Id="rId3" Type="http://schemas.openxmlformats.org/officeDocument/2006/relationships/image" Target="../media/image15.png"/><Relationship Id="rId7" Type="http://schemas.openxmlformats.org/officeDocument/2006/relationships/image" Target="https://www.gdep.co.jp/products/img/upload/images/GH200-2.png" TargetMode="External"/><Relationship Id="rId12" Type="http://schemas.openxmlformats.org/officeDocument/2006/relationships/image" Target="../media/image21.jpg"/><Relationship Id="rId2" Type="http://schemas.openxmlformats.org/officeDocument/2006/relationships/image" Target="../media/image2.png"/><Relationship Id="rId16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https://www.nvidia.com/content/nvidiaGDC/jp/ja_JP/products/workstations/dgx-spark/_jcr_content/root/responsivegrid/nv_container_copy_2118561310/nv_image.coreimg.100.1070.jpeg/1741851666201/nvidia-project-digits-exploded-vew-ari-22.jpeg" TargetMode="External"/><Relationship Id="rId15" Type="http://schemas.openxmlformats.org/officeDocument/2006/relationships/image" Target="../media/image24.jpg"/><Relationship Id="rId10" Type="http://schemas.openxmlformats.org/officeDocument/2006/relationships/image" Target="https://www.hpc.co.jp/ai-deeplearning/wp-content/uploads/sites/13/2024/07/nvidia-ai-platform-stack-diagram-expanded-2704900.png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6B094-1191-C400-E061-FE71C7AD8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C707B2E6-DAB9-5AE6-9322-60AD4D016B0D}"/>
              </a:ext>
            </a:extLst>
          </p:cNvPr>
          <p:cNvSpPr/>
          <p:nvPr/>
        </p:nvSpPr>
        <p:spPr>
          <a:xfrm>
            <a:off x="-12919" y="3011010"/>
            <a:ext cx="7572593" cy="32939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147C9913-E7AB-A954-5018-1866EE4C60A1}"/>
              </a:ext>
            </a:extLst>
          </p:cNvPr>
          <p:cNvSpPr/>
          <p:nvPr/>
        </p:nvSpPr>
        <p:spPr>
          <a:xfrm>
            <a:off x="285750" y="6408117"/>
            <a:ext cx="6988174" cy="29789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6A4486E-C618-B83D-D221-BA5A0437F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264588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C50AF7-339E-0D28-2890-C84AD8DD3BF5}"/>
              </a:ext>
            </a:extLst>
          </p:cNvPr>
          <p:cNvSpPr txBox="1"/>
          <p:nvPr/>
        </p:nvSpPr>
        <p:spPr>
          <a:xfrm>
            <a:off x="3261361" y="359431"/>
            <a:ext cx="429831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AI</a:t>
            </a:r>
            <a:r>
              <a:rPr lang="ja-JP" altLang="en-US" sz="16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スーパーコンピューター</a:t>
            </a:r>
            <a:endParaRPr lang="ja-JP" sz="1600" b="1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六角形 6">
            <a:extLst>
              <a:ext uri="{FF2B5EF4-FFF2-40B4-BE49-F238E27FC236}">
                <a16:creationId xmlns:a16="http://schemas.microsoft.com/office/drawing/2014/main" id="{37174CFC-4AE9-6A0D-8133-7B8D921762C5}"/>
              </a:ext>
            </a:extLst>
          </p:cNvPr>
          <p:cNvSpPr/>
          <p:nvPr/>
        </p:nvSpPr>
        <p:spPr>
          <a:xfrm>
            <a:off x="3767930" y="1530350"/>
            <a:ext cx="604045" cy="520700"/>
          </a:xfrm>
          <a:prstGeom prst="hexagon">
            <a:avLst>
              <a:gd name="adj" fmla="val 29516"/>
              <a:gd name="vf" fmla="val 115470"/>
            </a:avLst>
          </a:prstGeom>
          <a:gradFill flip="none" rotWithShape="1">
            <a:gsLst>
              <a:gs pos="0">
                <a:srgbClr val="025488"/>
              </a:gs>
              <a:gs pos="45000">
                <a:srgbClr val="002060"/>
              </a:gs>
              <a:gs pos="100000">
                <a:srgbClr val="004579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六角形 10">
            <a:extLst>
              <a:ext uri="{FF2B5EF4-FFF2-40B4-BE49-F238E27FC236}">
                <a16:creationId xmlns:a16="http://schemas.microsoft.com/office/drawing/2014/main" id="{F546516D-B64C-3EDD-C4F4-0C152963F65C}"/>
              </a:ext>
            </a:extLst>
          </p:cNvPr>
          <p:cNvSpPr/>
          <p:nvPr/>
        </p:nvSpPr>
        <p:spPr>
          <a:xfrm>
            <a:off x="4384675" y="1530350"/>
            <a:ext cx="604045" cy="520700"/>
          </a:xfrm>
          <a:prstGeom prst="hexagon">
            <a:avLst>
              <a:gd name="adj" fmla="val 29516"/>
              <a:gd name="vf" fmla="val 115470"/>
            </a:avLst>
          </a:prstGeom>
          <a:gradFill flip="none" rotWithShape="1">
            <a:gsLst>
              <a:gs pos="0">
                <a:srgbClr val="025488"/>
              </a:gs>
              <a:gs pos="45000">
                <a:srgbClr val="002060"/>
              </a:gs>
              <a:gs pos="100000">
                <a:srgbClr val="004579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六角形 11">
            <a:extLst>
              <a:ext uri="{FF2B5EF4-FFF2-40B4-BE49-F238E27FC236}">
                <a16:creationId xmlns:a16="http://schemas.microsoft.com/office/drawing/2014/main" id="{95A8E695-E73C-56DC-4187-F88EE0D9A079}"/>
              </a:ext>
            </a:extLst>
          </p:cNvPr>
          <p:cNvSpPr/>
          <p:nvPr/>
        </p:nvSpPr>
        <p:spPr>
          <a:xfrm>
            <a:off x="5001420" y="1530350"/>
            <a:ext cx="604045" cy="520700"/>
          </a:xfrm>
          <a:prstGeom prst="hexagon">
            <a:avLst>
              <a:gd name="adj" fmla="val 29516"/>
              <a:gd name="vf" fmla="val 115470"/>
            </a:avLst>
          </a:prstGeom>
          <a:gradFill flip="none" rotWithShape="1">
            <a:gsLst>
              <a:gs pos="0">
                <a:srgbClr val="025488"/>
              </a:gs>
              <a:gs pos="45000">
                <a:srgbClr val="002060"/>
              </a:gs>
              <a:gs pos="100000">
                <a:srgbClr val="004579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六角形 12">
            <a:extLst>
              <a:ext uri="{FF2B5EF4-FFF2-40B4-BE49-F238E27FC236}">
                <a16:creationId xmlns:a16="http://schemas.microsoft.com/office/drawing/2014/main" id="{2BBAE873-CFC0-F4C6-3A4D-D50528029CEC}"/>
              </a:ext>
            </a:extLst>
          </p:cNvPr>
          <p:cNvSpPr/>
          <p:nvPr/>
        </p:nvSpPr>
        <p:spPr>
          <a:xfrm>
            <a:off x="5618165" y="1530350"/>
            <a:ext cx="604045" cy="520700"/>
          </a:xfrm>
          <a:prstGeom prst="hexagon">
            <a:avLst>
              <a:gd name="adj" fmla="val 29516"/>
              <a:gd name="vf" fmla="val 115470"/>
            </a:avLst>
          </a:prstGeom>
          <a:gradFill flip="none" rotWithShape="1">
            <a:gsLst>
              <a:gs pos="0">
                <a:srgbClr val="025488"/>
              </a:gs>
              <a:gs pos="45000">
                <a:srgbClr val="002060"/>
              </a:gs>
              <a:gs pos="100000">
                <a:srgbClr val="004579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六角形 13">
            <a:extLst>
              <a:ext uri="{FF2B5EF4-FFF2-40B4-BE49-F238E27FC236}">
                <a16:creationId xmlns:a16="http://schemas.microsoft.com/office/drawing/2014/main" id="{D2C19497-CC8D-7F72-8E32-60719AFFF0BF}"/>
              </a:ext>
            </a:extLst>
          </p:cNvPr>
          <p:cNvSpPr/>
          <p:nvPr/>
        </p:nvSpPr>
        <p:spPr>
          <a:xfrm>
            <a:off x="6234910" y="1530350"/>
            <a:ext cx="604045" cy="520700"/>
          </a:xfrm>
          <a:prstGeom prst="hexagon">
            <a:avLst>
              <a:gd name="adj" fmla="val 29516"/>
              <a:gd name="vf" fmla="val 115470"/>
            </a:avLst>
          </a:prstGeom>
          <a:gradFill flip="none" rotWithShape="1">
            <a:gsLst>
              <a:gs pos="0">
                <a:srgbClr val="025488"/>
              </a:gs>
              <a:gs pos="45000">
                <a:srgbClr val="002060"/>
              </a:gs>
              <a:gs pos="100000">
                <a:srgbClr val="004579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67A6D78-11F7-9DA7-5392-4DD155903A53}"/>
              </a:ext>
            </a:extLst>
          </p:cNvPr>
          <p:cNvSpPr txBox="1"/>
          <p:nvPr/>
        </p:nvSpPr>
        <p:spPr>
          <a:xfrm>
            <a:off x="3790154" y="1591870"/>
            <a:ext cx="55959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700" b="1" kern="1200" dirty="0">
                <a:solidFill>
                  <a:schemeClr val="bg1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NVIDIA</a:t>
            </a:r>
          </a:p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Times New Roman" panose="02020603050405020304" pitchFamily="18" charset="0"/>
              </a:rPr>
              <a:t>Blackwell</a:t>
            </a:r>
          </a:p>
          <a:p>
            <a:pPr algn="ctr"/>
            <a:r>
              <a:rPr kumimoji="1" lang="en-US" altLang="ja-JP" sz="700" b="1" kern="100" dirty="0">
                <a:solidFill>
                  <a:schemeClr val="bg1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Times New Roman" panose="02020603050405020304" pitchFamily="18" charset="0"/>
              </a:rPr>
              <a:t>GPU</a:t>
            </a:r>
            <a:endParaRPr lang="ja-JP" sz="700" b="1" kern="100" dirty="0">
              <a:solidFill>
                <a:schemeClr val="bg1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19DA0AD-0DEE-6DDE-3FF1-1EBE16D3E360}"/>
              </a:ext>
            </a:extLst>
          </p:cNvPr>
          <p:cNvSpPr txBox="1"/>
          <p:nvPr/>
        </p:nvSpPr>
        <p:spPr>
          <a:xfrm>
            <a:off x="4406899" y="1529090"/>
            <a:ext cx="55959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1100" b="1" kern="1200" dirty="0">
                <a:solidFill>
                  <a:schemeClr val="bg1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20</a:t>
            </a:r>
            <a:endParaRPr lang="ja-JP" sz="1100" b="1" kern="100" dirty="0">
              <a:solidFill>
                <a:schemeClr val="bg1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27DA85B-9D21-5AFE-C48F-30BD89640CBC}"/>
              </a:ext>
            </a:extLst>
          </p:cNvPr>
          <p:cNvSpPr txBox="1"/>
          <p:nvPr/>
        </p:nvSpPr>
        <p:spPr>
          <a:xfrm>
            <a:off x="4406899" y="1799619"/>
            <a:ext cx="559595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600" b="1" kern="1200" dirty="0">
                <a:solidFill>
                  <a:schemeClr val="bg1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ARM CPU</a:t>
            </a:r>
            <a:endParaRPr lang="ja-JP" sz="600" b="1" kern="100" dirty="0">
              <a:solidFill>
                <a:schemeClr val="bg1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5497FA4-4A72-FD08-01B7-CA0A3D8DFDA0}"/>
              </a:ext>
            </a:extLst>
          </p:cNvPr>
          <p:cNvSpPr txBox="1"/>
          <p:nvPr/>
        </p:nvSpPr>
        <p:spPr>
          <a:xfrm>
            <a:off x="4406899" y="1707286"/>
            <a:ext cx="559595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b="1" kern="1200" dirty="0">
                <a:solidFill>
                  <a:schemeClr val="bg1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コア</a:t>
            </a:r>
            <a:endParaRPr lang="ja-JP" sz="600" b="1" kern="100" dirty="0">
              <a:solidFill>
                <a:schemeClr val="bg1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8AA5BDC-F07C-ABCF-708C-225C3F5FE302}"/>
              </a:ext>
            </a:extLst>
          </p:cNvPr>
          <p:cNvSpPr txBox="1"/>
          <p:nvPr/>
        </p:nvSpPr>
        <p:spPr>
          <a:xfrm>
            <a:off x="5023644" y="1553870"/>
            <a:ext cx="55959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kern="1200" dirty="0">
                <a:solidFill>
                  <a:schemeClr val="bg1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CPU</a:t>
            </a:r>
            <a:endParaRPr lang="ja-JP" sz="1100" b="1" kern="100" dirty="0">
              <a:solidFill>
                <a:schemeClr val="bg1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F06E342-7B92-047C-2DF2-864B28B40CD9}"/>
              </a:ext>
            </a:extLst>
          </p:cNvPr>
          <p:cNvSpPr txBox="1"/>
          <p:nvPr/>
        </p:nvSpPr>
        <p:spPr>
          <a:xfrm>
            <a:off x="5023644" y="1769701"/>
            <a:ext cx="55959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G</a:t>
            </a:r>
            <a:r>
              <a:rPr kumimoji="1" lang="en-US" altLang="ja-JP" sz="1100" b="1" kern="1200" dirty="0">
                <a:solidFill>
                  <a:schemeClr val="bg1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PU</a:t>
            </a:r>
            <a:endParaRPr lang="ja-JP" sz="1100" b="1" kern="100" dirty="0">
              <a:solidFill>
                <a:schemeClr val="bg1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998DDE4-73BE-D6F9-A1A5-E80ED2478ECE}"/>
              </a:ext>
            </a:extLst>
          </p:cNvPr>
          <p:cNvSpPr txBox="1"/>
          <p:nvPr/>
        </p:nvSpPr>
        <p:spPr>
          <a:xfrm>
            <a:off x="5273554" y="1765913"/>
            <a:ext cx="53299" cy="53355"/>
          </a:xfrm>
          <a:custGeom>
            <a:avLst/>
            <a:gdLst/>
            <a:ahLst/>
            <a:cxnLst/>
            <a:rect l="l" t="t" r="r" b="b"/>
            <a:pathLst>
              <a:path w="53299" h="53355">
                <a:moveTo>
                  <a:pt x="22045" y="0"/>
                </a:moveTo>
                <a:lnTo>
                  <a:pt x="31254" y="0"/>
                </a:lnTo>
                <a:lnTo>
                  <a:pt x="31254" y="22101"/>
                </a:lnTo>
                <a:lnTo>
                  <a:pt x="53299" y="22101"/>
                </a:lnTo>
                <a:lnTo>
                  <a:pt x="53299" y="31310"/>
                </a:lnTo>
                <a:lnTo>
                  <a:pt x="31254" y="31310"/>
                </a:lnTo>
                <a:lnTo>
                  <a:pt x="31254" y="53355"/>
                </a:lnTo>
                <a:lnTo>
                  <a:pt x="22045" y="53355"/>
                </a:lnTo>
                <a:lnTo>
                  <a:pt x="22045" y="31310"/>
                </a:lnTo>
                <a:lnTo>
                  <a:pt x="0" y="31310"/>
                </a:lnTo>
                <a:lnTo>
                  <a:pt x="0" y="22101"/>
                </a:lnTo>
                <a:lnTo>
                  <a:pt x="22045" y="221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sz="900" b="1" kern="100" dirty="0">
              <a:solidFill>
                <a:schemeClr val="bg1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CC331F4-0371-1E27-86BB-58D21720F35D}"/>
              </a:ext>
            </a:extLst>
          </p:cNvPr>
          <p:cNvSpPr txBox="1"/>
          <p:nvPr/>
        </p:nvSpPr>
        <p:spPr>
          <a:xfrm>
            <a:off x="5651503" y="1581214"/>
            <a:ext cx="55959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kern="1200" dirty="0">
                <a:solidFill>
                  <a:schemeClr val="bg1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1000</a:t>
            </a:r>
            <a:endParaRPr lang="ja-JP" sz="1100" b="1" kern="100" dirty="0">
              <a:solidFill>
                <a:schemeClr val="bg1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65AE769-262C-C398-E364-ADFBCF8C65B6}"/>
              </a:ext>
            </a:extLst>
          </p:cNvPr>
          <p:cNvSpPr txBox="1"/>
          <p:nvPr/>
        </p:nvSpPr>
        <p:spPr>
          <a:xfrm>
            <a:off x="5651502" y="1750491"/>
            <a:ext cx="559595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b="1" kern="1200" dirty="0">
                <a:solidFill>
                  <a:schemeClr val="bg1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AI TOPS</a:t>
            </a:r>
            <a:endParaRPr lang="ja-JP" sz="600" b="1" kern="100" dirty="0">
              <a:solidFill>
                <a:schemeClr val="bg1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5B69539-BA2A-B3AD-B577-8052DA1E783C}"/>
              </a:ext>
            </a:extLst>
          </p:cNvPr>
          <p:cNvSpPr txBox="1"/>
          <p:nvPr/>
        </p:nvSpPr>
        <p:spPr>
          <a:xfrm>
            <a:off x="6255547" y="1581214"/>
            <a:ext cx="55959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b="1" kern="1200" dirty="0">
                <a:solidFill>
                  <a:schemeClr val="bg1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128</a:t>
            </a:r>
            <a:r>
              <a:rPr kumimoji="1" lang="en-US" altLang="ja-JP" sz="900" b="1" kern="1200" dirty="0">
                <a:solidFill>
                  <a:schemeClr val="bg1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GB</a:t>
            </a:r>
            <a:endParaRPr lang="ja-JP" sz="1100" b="1" kern="100" dirty="0">
              <a:solidFill>
                <a:schemeClr val="bg1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687C36B-F7DB-287D-478D-280A076820E7}"/>
              </a:ext>
            </a:extLst>
          </p:cNvPr>
          <p:cNvSpPr txBox="1"/>
          <p:nvPr/>
        </p:nvSpPr>
        <p:spPr>
          <a:xfrm>
            <a:off x="6255547" y="1753452"/>
            <a:ext cx="55959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b="1" kern="1200">
                <a:solidFill>
                  <a:schemeClr val="bg1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  <a:cs typeface="LINE Seed Sans ExtraBold" panose="020B0803020203020204" pitchFamily="34" charset="0"/>
              </a:rPr>
              <a:t>ユニファイドメモリ</a:t>
            </a:r>
            <a:endParaRPr lang="ja-JP" sz="600" b="1" kern="100" dirty="0">
              <a:solidFill>
                <a:schemeClr val="bg1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07EBEF8-549D-FD15-1CE8-DB8AFC2C0DFE}"/>
              </a:ext>
            </a:extLst>
          </p:cNvPr>
          <p:cNvSpPr txBox="1"/>
          <p:nvPr/>
        </p:nvSpPr>
        <p:spPr>
          <a:xfrm>
            <a:off x="3536928" y="780140"/>
            <a:ext cx="3473252" cy="374621"/>
          </a:xfrm>
          <a:custGeom>
            <a:avLst/>
            <a:gdLst/>
            <a:ahLst/>
            <a:cxnLst/>
            <a:rect l="l" t="t" r="r" b="b"/>
            <a:pathLst>
              <a:path w="4662877" h="502933">
                <a:moveTo>
                  <a:pt x="3347237" y="204005"/>
                </a:moveTo>
                <a:lnTo>
                  <a:pt x="3492789" y="204005"/>
                </a:lnTo>
                <a:lnTo>
                  <a:pt x="3492789" y="256760"/>
                </a:lnTo>
                <a:lnTo>
                  <a:pt x="3347237" y="256760"/>
                </a:lnTo>
                <a:close/>
                <a:moveTo>
                  <a:pt x="1918297" y="158976"/>
                </a:moveTo>
                <a:cubicBezTo>
                  <a:pt x="1900922" y="159164"/>
                  <a:pt x="1886780" y="164696"/>
                  <a:pt x="1875867" y="175574"/>
                </a:cubicBezTo>
                <a:cubicBezTo>
                  <a:pt x="1864956" y="186451"/>
                  <a:pt x="1856995" y="201548"/>
                  <a:pt x="1851983" y="220864"/>
                </a:cubicBezTo>
                <a:lnTo>
                  <a:pt x="1959321" y="220864"/>
                </a:lnTo>
                <a:cubicBezTo>
                  <a:pt x="1962213" y="200317"/>
                  <a:pt x="1960363" y="184869"/>
                  <a:pt x="1953771" y="174519"/>
                </a:cubicBezTo>
                <a:cubicBezTo>
                  <a:pt x="1947180" y="164169"/>
                  <a:pt x="1935356" y="158988"/>
                  <a:pt x="1918297" y="158976"/>
                </a:cubicBezTo>
                <a:close/>
                <a:moveTo>
                  <a:pt x="1638195" y="158976"/>
                </a:moveTo>
                <a:cubicBezTo>
                  <a:pt x="1618456" y="159139"/>
                  <a:pt x="1602299" y="165559"/>
                  <a:pt x="1589724" y="178236"/>
                </a:cubicBezTo>
                <a:cubicBezTo>
                  <a:pt x="1577151" y="190913"/>
                  <a:pt x="1568580" y="208869"/>
                  <a:pt x="1564014" y="232103"/>
                </a:cubicBezTo>
                <a:lnTo>
                  <a:pt x="1557271" y="268070"/>
                </a:lnTo>
                <a:cubicBezTo>
                  <a:pt x="1552587" y="290502"/>
                  <a:pt x="1553243" y="309000"/>
                  <a:pt x="1559237" y="323565"/>
                </a:cubicBezTo>
                <a:cubicBezTo>
                  <a:pt x="1565232" y="338129"/>
                  <a:pt x="1579375" y="345669"/>
                  <a:pt x="1601667" y="346184"/>
                </a:cubicBezTo>
                <a:cubicBezTo>
                  <a:pt x="1622940" y="345669"/>
                  <a:pt x="1639682" y="338126"/>
                  <a:pt x="1651893" y="323556"/>
                </a:cubicBezTo>
                <a:cubicBezTo>
                  <a:pt x="1664104" y="308986"/>
                  <a:pt x="1672276" y="290481"/>
                  <a:pt x="1676409" y="268040"/>
                </a:cubicBezTo>
                <a:lnTo>
                  <a:pt x="1682591" y="235433"/>
                </a:lnTo>
                <a:cubicBezTo>
                  <a:pt x="1687414" y="210849"/>
                  <a:pt x="1686197" y="191992"/>
                  <a:pt x="1678938" y="178863"/>
                </a:cubicBezTo>
                <a:cubicBezTo>
                  <a:pt x="1671679" y="165734"/>
                  <a:pt x="1658098" y="159105"/>
                  <a:pt x="1638195" y="158976"/>
                </a:cubicBezTo>
                <a:close/>
                <a:moveTo>
                  <a:pt x="1022947" y="158976"/>
                </a:moveTo>
                <a:cubicBezTo>
                  <a:pt x="1005573" y="159164"/>
                  <a:pt x="991429" y="164696"/>
                  <a:pt x="980518" y="175574"/>
                </a:cubicBezTo>
                <a:cubicBezTo>
                  <a:pt x="969606" y="186451"/>
                  <a:pt x="961645" y="201548"/>
                  <a:pt x="956634" y="220864"/>
                </a:cubicBezTo>
                <a:lnTo>
                  <a:pt x="1063971" y="220864"/>
                </a:lnTo>
                <a:cubicBezTo>
                  <a:pt x="1066863" y="200317"/>
                  <a:pt x="1065013" y="184869"/>
                  <a:pt x="1058421" y="174519"/>
                </a:cubicBezTo>
                <a:cubicBezTo>
                  <a:pt x="1051830" y="164169"/>
                  <a:pt x="1040005" y="158988"/>
                  <a:pt x="1022947" y="158976"/>
                </a:cubicBezTo>
                <a:close/>
                <a:moveTo>
                  <a:pt x="733292" y="158976"/>
                </a:moveTo>
                <a:cubicBezTo>
                  <a:pt x="713107" y="159104"/>
                  <a:pt x="696857" y="165735"/>
                  <a:pt x="684541" y="178869"/>
                </a:cubicBezTo>
                <a:cubicBezTo>
                  <a:pt x="672224" y="192002"/>
                  <a:pt x="663560" y="210871"/>
                  <a:pt x="658549" y="235475"/>
                </a:cubicBezTo>
                <a:lnTo>
                  <a:pt x="651805" y="268070"/>
                </a:lnTo>
                <a:cubicBezTo>
                  <a:pt x="647040" y="290502"/>
                  <a:pt x="648000" y="309000"/>
                  <a:pt x="654685" y="323565"/>
                </a:cubicBezTo>
                <a:cubicBezTo>
                  <a:pt x="661370" y="338129"/>
                  <a:pt x="675396" y="345669"/>
                  <a:pt x="696763" y="346184"/>
                </a:cubicBezTo>
                <a:cubicBezTo>
                  <a:pt x="718985" y="345669"/>
                  <a:pt x="735938" y="338126"/>
                  <a:pt x="747622" y="323556"/>
                </a:cubicBezTo>
                <a:cubicBezTo>
                  <a:pt x="759306" y="308986"/>
                  <a:pt x="767268" y="290481"/>
                  <a:pt x="771506" y="268040"/>
                </a:cubicBezTo>
                <a:lnTo>
                  <a:pt x="778250" y="235433"/>
                </a:lnTo>
                <a:cubicBezTo>
                  <a:pt x="783296" y="211095"/>
                  <a:pt x="782055" y="192309"/>
                  <a:pt x="774527" y="179074"/>
                </a:cubicBezTo>
                <a:cubicBezTo>
                  <a:pt x="766998" y="165840"/>
                  <a:pt x="753253" y="159140"/>
                  <a:pt x="733292" y="158976"/>
                </a:cubicBezTo>
                <a:close/>
                <a:moveTo>
                  <a:pt x="438017" y="158976"/>
                </a:moveTo>
                <a:cubicBezTo>
                  <a:pt x="417832" y="159105"/>
                  <a:pt x="401582" y="165734"/>
                  <a:pt x="389265" y="178863"/>
                </a:cubicBezTo>
                <a:cubicBezTo>
                  <a:pt x="376948" y="191992"/>
                  <a:pt x="368285" y="210849"/>
                  <a:pt x="363274" y="235433"/>
                </a:cubicBezTo>
                <a:lnTo>
                  <a:pt x="356530" y="268040"/>
                </a:lnTo>
                <a:cubicBezTo>
                  <a:pt x="351765" y="290481"/>
                  <a:pt x="352725" y="308986"/>
                  <a:pt x="359410" y="323556"/>
                </a:cubicBezTo>
                <a:cubicBezTo>
                  <a:pt x="366095" y="338126"/>
                  <a:pt x="380121" y="345669"/>
                  <a:pt x="401488" y="346184"/>
                </a:cubicBezTo>
                <a:cubicBezTo>
                  <a:pt x="423710" y="345669"/>
                  <a:pt x="440662" y="338126"/>
                  <a:pt x="452347" y="323556"/>
                </a:cubicBezTo>
                <a:cubicBezTo>
                  <a:pt x="464031" y="308986"/>
                  <a:pt x="471993" y="290481"/>
                  <a:pt x="476231" y="268040"/>
                </a:cubicBezTo>
                <a:lnTo>
                  <a:pt x="483536" y="232060"/>
                </a:lnTo>
                <a:cubicBezTo>
                  <a:pt x="487997" y="208846"/>
                  <a:pt x="486381" y="190903"/>
                  <a:pt x="478690" y="178231"/>
                </a:cubicBezTo>
                <a:cubicBezTo>
                  <a:pt x="470997" y="165559"/>
                  <a:pt x="457440" y="159140"/>
                  <a:pt x="438017" y="158976"/>
                </a:cubicBezTo>
                <a:close/>
                <a:moveTo>
                  <a:pt x="2224306" y="106783"/>
                </a:moveTo>
                <a:cubicBezTo>
                  <a:pt x="2242102" y="106923"/>
                  <a:pt x="2256526" y="110712"/>
                  <a:pt x="2267578" y="118148"/>
                </a:cubicBezTo>
                <a:cubicBezTo>
                  <a:pt x="2278631" y="125584"/>
                  <a:pt x="2287435" y="135827"/>
                  <a:pt x="2293991" y="148876"/>
                </a:cubicBezTo>
                <a:lnTo>
                  <a:pt x="2241166" y="181455"/>
                </a:lnTo>
                <a:cubicBezTo>
                  <a:pt x="2237841" y="174911"/>
                  <a:pt x="2233111" y="169736"/>
                  <a:pt x="2226976" y="165931"/>
                </a:cubicBezTo>
                <a:cubicBezTo>
                  <a:pt x="2220841" y="162126"/>
                  <a:pt x="2213020" y="160182"/>
                  <a:pt x="2203513" y="160100"/>
                </a:cubicBezTo>
                <a:cubicBezTo>
                  <a:pt x="2188083" y="160193"/>
                  <a:pt x="2174689" y="165627"/>
                  <a:pt x="2163332" y="176403"/>
                </a:cubicBezTo>
                <a:cubicBezTo>
                  <a:pt x="2151976" y="187178"/>
                  <a:pt x="2144202" y="202738"/>
                  <a:pt x="2140010" y="223083"/>
                </a:cubicBezTo>
                <a:lnTo>
                  <a:pt x="2106853" y="392758"/>
                </a:lnTo>
                <a:lnTo>
                  <a:pt x="2046722" y="392758"/>
                </a:lnTo>
                <a:lnTo>
                  <a:pt x="2101234" y="111841"/>
                </a:lnTo>
                <a:lnTo>
                  <a:pt x="2160241" y="111841"/>
                </a:lnTo>
                <a:lnTo>
                  <a:pt x="2155184" y="135406"/>
                </a:lnTo>
                <a:cubicBezTo>
                  <a:pt x="2162138" y="127093"/>
                  <a:pt x="2171270" y="120288"/>
                  <a:pt x="2182580" y="114991"/>
                </a:cubicBezTo>
                <a:cubicBezTo>
                  <a:pt x="2193889" y="109694"/>
                  <a:pt x="2207798" y="106958"/>
                  <a:pt x="2224306" y="106783"/>
                </a:cubicBezTo>
                <a:close/>
                <a:moveTo>
                  <a:pt x="1927851" y="106783"/>
                </a:moveTo>
                <a:cubicBezTo>
                  <a:pt x="1965234" y="107247"/>
                  <a:pt x="1991342" y="118946"/>
                  <a:pt x="2006176" y="141881"/>
                </a:cubicBezTo>
                <a:cubicBezTo>
                  <a:pt x="2021009" y="164815"/>
                  <a:pt x="2024499" y="196201"/>
                  <a:pt x="2016643" y="236037"/>
                </a:cubicBezTo>
                <a:lnTo>
                  <a:pt x="2010460" y="266946"/>
                </a:lnTo>
                <a:lnTo>
                  <a:pt x="1842430" y="266946"/>
                </a:lnTo>
                <a:cubicBezTo>
                  <a:pt x="1837642" y="290162"/>
                  <a:pt x="1838649" y="309059"/>
                  <a:pt x="1845451" y="323635"/>
                </a:cubicBezTo>
                <a:cubicBezTo>
                  <a:pt x="1852253" y="338211"/>
                  <a:pt x="1866607" y="345728"/>
                  <a:pt x="1888512" y="346184"/>
                </a:cubicBezTo>
                <a:cubicBezTo>
                  <a:pt x="1904727" y="346126"/>
                  <a:pt x="1917536" y="343714"/>
                  <a:pt x="1926937" y="338949"/>
                </a:cubicBezTo>
                <a:cubicBezTo>
                  <a:pt x="1936338" y="334184"/>
                  <a:pt x="1944510" y="327417"/>
                  <a:pt x="1951453" y="318647"/>
                </a:cubicBezTo>
                <a:lnTo>
                  <a:pt x="1991353" y="350674"/>
                </a:lnTo>
                <a:cubicBezTo>
                  <a:pt x="1978030" y="368107"/>
                  <a:pt x="1962388" y="380383"/>
                  <a:pt x="1944428" y="387504"/>
                </a:cubicBezTo>
                <a:cubicBezTo>
                  <a:pt x="1926469" y="394624"/>
                  <a:pt x="1905208" y="398061"/>
                  <a:pt x="1880645" y="397816"/>
                </a:cubicBezTo>
                <a:cubicBezTo>
                  <a:pt x="1843917" y="397268"/>
                  <a:pt x="1816638" y="385596"/>
                  <a:pt x="1798807" y="362797"/>
                </a:cubicBezTo>
                <a:cubicBezTo>
                  <a:pt x="1780976" y="339999"/>
                  <a:pt x="1775473" y="309360"/>
                  <a:pt x="1782299" y="270880"/>
                </a:cubicBezTo>
                <a:lnTo>
                  <a:pt x="1789605" y="232665"/>
                </a:lnTo>
                <a:cubicBezTo>
                  <a:pt x="1797297" y="191253"/>
                  <a:pt x="1812399" y="159939"/>
                  <a:pt x="1834914" y="138723"/>
                </a:cubicBezTo>
                <a:cubicBezTo>
                  <a:pt x="1857428" y="117508"/>
                  <a:pt x="1888407" y="106861"/>
                  <a:pt x="1927851" y="106783"/>
                </a:cubicBezTo>
                <a:close/>
                <a:moveTo>
                  <a:pt x="1658426" y="106783"/>
                </a:moveTo>
                <a:cubicBezTo>
                  <a:pt x="1692367" y="107353"/>
                  <a:pt x="1716789" y="118980"/>
                  <a:pt x="1731694" y="141664"/>
                </a:cubicBezTo>
                <a:cubicBezTo>
                  <a:pt x="1746597" y="164348"/>
                  <a:pt x="1750648" y="194668"/>
                  <a:pt x="1743846" y="232622"/>
                </a:cubicBezTo>
                <a:lnTo>
                  <a:pt x="1736541" y="270880"/>
                </a:lnTo>
                <a:cubicBezTo>
                  <a:pt x="1729176" y="309851"/>
                  <a:pt x="1714120" y="340631"/>
                  <a:pt x="1691372" y="363218"/>
                </a:cubicBezTo>
                <a:cubicBezTo>
                  <a:pt x="1668624" y="385806"/>
                  <a:pt x="1638534" y="397339"/>
                  <a:pt x="1601105" y="397816"/>
                </a:cubicBezTo>
                <a:cubicBezTo>
                  <a:pt x="1584936" y="397687"/>
                  <a:pt x="1571754" y="395279"/>
                  <a:pt x="1561556" y="390590"/>
                </a:cubicBezTo>
                <a:cubicBezTo>
                  <a:pt x="1551358" y="385902"/>
                  <a:pt x="1543373" y="379705"/>
                  <a:pt x="1537602" y="372000"/>
                </a:cubicBezTo>
                <a:lnTo>
                  <a:pt x="1513437" y="499533"/>
                </a:lnTo>
                <a:lnTo>
                  <a:pt x="1454429" y="499533"/>
                </a:lnTo>
                <a:lnTo>
                  <a:pt x="1529734" y="111841"/>
                </a:lnTo>
                <a:lnTo>
                  <a:pt x="1588179" y="111841"/>
                </a:lnTo>
                <a:lnTo>
                  <a:pt x="1584246" y="132038"/>
                </a:lnTo>
                <a:cubicBezTo>
                  <a:pt x="1593449" y="123374"/>
                  <a:pt x="1604125" y="116990"/>
                  <a:pt x="1616279" y="112886"/>
                </a:cubicBezTo>
                <a:cubicBezTo>
                  <a:pt x="1628431" y="108782"/>
                  <a:pt x="1642480" y="106748"/>
                  <a:pt x="1658426" y="106783"/>
                </a:cubicBezTo>
                <a:close/>
                <a:moveTo>
                  <a:pt x="1032500" y="106783"/>
                </a:moveTo>
                <a:cubicBezTo>
                  <a:pt x="1069883" y="107247"/>
                  <a:pt x="1095992" y="118946"/>
                  <a:pt x="1110826" y="141881"/>
                </a:cubicBezTo>
                <a:cubicBezTo>
                  <a:pt x="1125659" y="164815"/>
                  <a:pt x="1129149" y="196201"/>
                  <a:pt x="1121293" y="236037"/>
                </a:cubicBezTo>
                <a:lnTo>
                  <a:pt x="1115111" y="266946"/>
                </a:lnTo>
                <a:lnTo>
                  <a:pt x="947080" y="266946"/>
                </a:lnTo>
                <a:cubicBezTo>
                  <a:pt x="942292" y="290162"/>
                  <a:pt x="943299" y="309059"/>
                  <a:pt x="950101" y="323635"/>
                </a:cubicBezTo>
                <a:cubicBezTo>
                  <a:pt x="956903" y="338211"/>
                  <a:pt x="971257" y="345728"/>
                  <a:pt x="993162" y="346184"/>
                </a:cubicBezTo>
                <a:cubicBezTo>
                  <a:pt x="1009378" y="346126"/>
                  <a:pt x="1022186" y="343714"/>
                  <a:pt x="1031587" y="338949"/>
                </a:cubicBezTo>
                <a:cubicBezTo>
                  <a:pt x="1040989" y="334184"/>
                  <a:pt x="1049161" y="327417"/>
                  <a:pt x="1056103" y="318647"/>
                </a:cubicBezTo>
                <a:lnTo>
                  <a:pt x="1096003" y="350674"/>
                </a:lnTo>
                <a:cubicBezTo>
                  <a:pt x="1082680" y="368107"/>
                  <a:pt x="1067038" y="380383"/>
                  <a:pt x="1049079" y="387504"/>
                </a:cubicBezTo>
                <a:cubicBezTo>
                  <a:pt x="1031119" y="394624"/>
                  <a:pt x="1009858" y="398061"/>
                  <a:pt x="985295" y="397816"/>
                </a:cubicBezTo>
                <a:cubicBezTo>
                  <a:pt x="948567" y="397268"/>
                  <a:pt x="921288" y="385596"/>
                  <a:pt x="903457" y="362797"/>
                </a:cubicBezTo>
                <a:cubicBezTo>
                  <a:pt x="885626" y="339999"/>
                  <a:pt x="880123" y="309360"/>
                  <a:pt x="886949" y="270880"/>
                </a:cubicBezTo>
                <a:lnTo>
                  <a:pt x="894254" y="232665"/>
                </a:lnTo>
                <a:cubicBezTo>
                  <a:pt x="901947" y="191253"/>
                  <a:pt x="917050" y="159939"/>
                  <a:pt x="939564" y="138723"/>
                </a:cubicBezTo>
                <a:cubicBezTo>
                  <a:pt x="962078" y="117508"/>
                  <a:pt x="993057" y="106861"/>
                  <a:pt x="1032500" y="106783"/>
                </a:cubicBezTo>
                <a:close/>
                <a:moveTo>
                  <a:pt x="733853" y="106783"/>
                </a:moveTo>
                <a:cubicBezTo>
                  <a:pt x="748804" y="106876"/>
                  <a:pt x="761753" y="109215"/>
                  <a:pt x="772700" y="113798"/>
                </a:cubicBezTo>
                <a:cubicBezTo>
                  <a:pt x="783647" y="118381"/>
                  <a:pt x="792241" y="124648"/>
                  <a:pt x="798481" y="132599"/>
                </a:cubicBezTo>
                <a:lnTo>
                  <a:pt x="801853" y="111841"/>
                </a:lnTo>
                <a:lnTo>
                  <a:pt x="861422" y="111841"/>
                </a:lnTo>
                <a:lnTo>
                  <a:pt x="808034" y="387153"/>
                </a:lnTo>
                <a:cubicBezTo>
                  <a:pt x="799605" y="429850"/>
                  <a:pt x="783307" y="459963"/>
                  <a:pt x="759142" y="477493"/>
                </a:cubicBezTo>
                <a:cubicBezTo>
                  <a:pt x="734978" y="495022"/>
                  <a:pt x="702945" y="503493"/>
                  <a:pt x="663045" y="502905"/>
                </a:cubicBezTo>
                <a:cubicBezTo>
                  <a:pt x="638060" y="502987"/>
                  <a:pt x="618204" y="499035"/>
                  <a:pt x="603476" y="491050"/>
                </a:cubicBezTo>
                <a:cubicBezTo>
                  <a:pt x="588747" y="483064"/>
                  <a:pt x="577320" y="470554"/>
                  <a:pt x="569195" y="453519"/>
                </a:cubicBezTo>
                <a:lnTo>
                  <a:pt x="615839" y="423700"/>
                </a:lnTo>
                <a:cubicBezTo>
                  <a:pt x="620159" y="432997"/>
                  <a:pt x="626692" y="440007"/>
                  <a:pt x="635438" y="444732"/>
                </a:cubicBezTo>
                <a:cubicBezTo>
                  <a:pt x="644183" y="449456"/>
                  <a:pt x="656196" y="451824"/>
                  <a:pt x="671474" y="451836"/>
                </a:cubicBezTo>
                <a:cubicBezTo>
                  <a:pt x="693719" y="452105"/>
                  <a:pt x="710906" y="447346"/>
                  <a:pt x="723036" y="437560"/>
                </a:cubicBezTo>
                <a:cubicBezTo>
                  <a:pt x="735165" y="427774"/>
                  <a:pt x="743641" y="411346"/>
                  <a:pt x="748465" y="388275"/>
                </a:cubicBezTo>
                <a:lnTo>
                  <a:pt x="751275" y="374806"/>
                </a:lnTo>
                <a:cubicBezTo>
                  <a:pt x="742201" y="382640"/>
                  <a:pt x="731688" y="388439"/>
                  <a:pt x="719734" y="392204"/>
                </a:cubicBezTo>
                <a:cubicBezTo>
                  <a:pt x="707780" y="395969"/>
                  <a:pt x="694878" y="397839"/>
                  <a:pt x="681028" y="397816"/>
                </a:cubicBezTo>
                <a:cubicBezTo>
                  <a:pt x="642638" y="397374"/>
                  <a:pt x="616155" y="385911"/>
                  <a:pt x="601579" y="363425"/>
                </a:cubicBezTo>
                <a:cubicBezTo>
                  <a:pt x="587002" y="340940"/>
                  <a:pt x="583701" y="310082"/>
                  <a:pt x="591674" y="270851"/>
                </a:cubicBezTo>
                <a:lnTo>
                  <a:pt x="599542" y="232622"/>
                </a:lnTo>
                <a:cubicBezTo>
                  <a:pt x="607737" y="191967"/>
                  <a:pt x="623097" y="160876"/>
                  <a:pt x="645623" y="139349"/>
                </a:cubicBezTo>
                <a:cubicBezTo>
                  <a:pt x="668149" y="117823"/>
                  <a:pt x="697560" y="106967"/>
                  <a:pt x="733853" y="106783"/>
                </a:cubicBezTo>
                <a:close/>
                <a:moveTo>
                  <a:pt x="4017261" y="56697"/>
                </a:moveTo>
                <a:cubicBezTo>
                  <a:pt x="3995858" y="57154"/>
                  <a:pt x="3978778" y="64393"/>
                  <a:pt x="3966021" y="78415"/>
                </a:cubicBezTo>
                <a:cubicBezTo>
                  <a:pt x="3953263" y="92437"/>
                  <a:pt x="3946727" y="110501"/>
                  <a:pt x="3946410" y="132606"/>
                </a:cubicBezTo>
                <a:cubicBezTo>
                  <a:pt x="3946492" y="147437"/>
                  <a:pt x="3950546" y="159245"/>
                  <a:pt x="3958571" y="168031"/>
                </a:cubicBezTo>
                <a:cubicBezTo>
                  <a:pt x="3966595" y="176816"/>
                  <a:pt x="3978099" y="181315"/>
                  <a:pt x="3993082" y="181526"/>
                </a:cubicBezTo>
                <a:cubicBezTo>
                  <a:pt x="4014977" y="181045"/>
                  <a:pt x="4032198" y="173712"/>
                  <a:pt x="4044744" y="159526"/>
                </a:cubicBezTo>
                <a:cubicBezTo>
                  <a:pt x="4057291" y="145340"/>
                  <a:pt x="4063687" y="127182"/>
                  <a:pt x="4063933" y="105054"/>
                </a:cubicBezTo>
                <a:cubicBezTo>
                  <a:pt x="4063922" y="90247"/>
                  <a:pt x="4060009" y="78533"/>
                  <a:pt x="4052195" y="69911"/>
                </a:cubicBezTo>
                <a:cubicBezTo>
                  <a:pt x="4044381" y="61289"/>
                  <a:pt x="4032736" y="56884"/>
                  <a:pt x="4017261" y="56697"/>
                </a:cubicBezTo>
                <a:close/>
                <a:moveTo>
                  <a:pt x="2355685" y="50023"/>
                </a:moveTo>
                <a:lnTo>
                  <a:pt x="2415254" y="50023"/>
                </a:lnTo>
                <a:lnTo>
                  <a:pt x="2402891" y="111841"/>
                </a:lnTo>
                <a:lnTo>
                  <a:pt x="2462460" y="111841"/>
                </a:lnTo>
                <a:lnTo>
                  <a:pt x="2452345" y="163472"/>
                </a:lnTo>
                <a:lnTo>
                  <a:pt x="2393337" y="163472"/>
                </a:lnTo>
                <a:lnTo>
                  <a:pt x="2368048" y="292216"/>
                </a:lnTo>
                <a:cubicBezTo>
                  <a:pt x="2364524" y="308426"/>
                  <a:pt x="2364407" y="320279"/>
                  <a:pt x="2367697" y="327775"/>
                </a:cubicBezTo>
                <a:cubicBezTo>
                  <a:pt x="2370987" y="335271"/>
                  <a:pt x="2380283" y="338972"/>
                  <a:pt x="2395585" y="338879"/>
                </a:cubicBezTo>
                <a:lnTo>
                  <a:pt x="2418626" y="338879"/>
                </a:lnTo>
                <a:lnTo>
                  <a:pt x="2407948" y="392758"/>
                </a:lnTo>
                <a:lnTo>
                  <a:pt x="2380412" y="392758"/>
                </a:lnTo>
                <a:cubicBezTo>
                  <a:pt x="2347114" y="392689"/>
                  <a:pt x="2324916" y="385110"/>
                  <a:pt x="2313818" y="370020"/>
                </a:cubicBezTo>
                <a:cubicBezTo>
                  <a:pt x="2302719" y="354930"/>
                  <a:pt x="2300190" y="332744"/>
                  <a:pt x="2306231" y="303460"/>
                </a:cubicBezTo>
                <a:lnTo>
                  <a:pt x="2333206" y="163472"/>
                </a:lnTo>
                <a:lnTo>
                  <a:pt x="2297239" y="163472"/>
                </a:lnTo>
                <a:lnTo>
                  <a:pt x="2307355" y="111841"/>
                </a:lnTo>
                <a:lnTo>
                  <a:pt x="2343321" y="111841"/>
                </a:lnTo>
                <a:close/>
                <a:moveTo>
                  <a:pt x="4601623" y="5066"/>
                </a:moveTo>
                <a:lnTo>
                  <a:pt x="4662877" y="5066"/>
                </a:lnTo>
                <a:lnTo>
                  <a:pt x="4587011" y="392758"/>
                </a:lnTo>
                <a:lnTo>
                  <a:pt x="4521822" y="392758"/>
                </a:lnTo>
                <a:lnTo>
                  <a:pt x="4583077" y="77548"/>
                </a:lnTo>
                <a:lnTo>
                  <a:pt x="4520136" y="115755"/>
                </a:lnTo>
                <a:lnTo>
                  <a:pt x="4533623" y="47769"/>
                </a:lnTo>
                <a:close/>
                <a:moveTo>
                  <a:pt x="2656579" y="5066"/>
                </a:moveTo>
                <a:lnTo>
                  <a:pt x="2715025" y="5066"/>
                </a:lnTo>
                <a:lnTo>
                  <a:pt x="2783024" y="229806"/>
                </a:lnTo>
                <a:lnTo>
                  <a:pt x="2938691" y="5066"/>
                </a:lnTo>
                <a:lnTo>
                  <a:pt x="3004442" y="5066"/>
                </a:lnTo>
                <a:lnTo>
                  <a:pt x="2929138" y="392758"/>
                </a:lnTo>
                <a:lnTo>
                  <a:pt x="2866196" y="392758"/>
                </a:lnTo>
                <a:lnTo>
                  <a:pt x="2916774" y="133168"/>
                </a:lnTo>
                <a:lnTo>
                  <a:pt x="2792015" y="318015"/>
                </a:lnTo>
                <a:lnTo>
                  <a:pt x="2745934" y="318015"/>
                </a:lnTo>
                <a:lnTo>
                  <a:pt x="2694231" y="134853"/>
                </a:lnTo>
                <a:lnTo>
                  <a:pt x="2644216" y="392758"/>
                </a:lnTo>
                <a:lnTo>
                  <a:pt x="2581274" y="392758"/>
                </a:lnTo>
                <a:close/>
                <a:moveTo>
                  <a:pt x="1215437" y="5066"/>
                </a:moveTo>
                <a:lnTo>
                  <a:pt x="1284561" y="5066"/>
                </a:lnTo>
                <a:lnTo>
                  <a:pt x="1327832" y="137668"/>
                </a:lnTo>
                <a:lnTo>
                  <a:pt x="1423368" y="5066"/>
                </a:lnTo>
                <a:lnTo>
                  <a:pt x="1496425" y="5066"/>
                </a:lnTo>
                <a:lnTo>
                  <a:pt x="1359303" y="192732"/>
                </a:lnTo>
                <a:lnTo>
                  <a:pt x="1432922" y="392758"/>
                </a:lnTo>
                <a:lnTo>
                  <a:pt x="1364361" y="392758"/>
                </a:lnTo>
                <a:lnTo>
                  <a:pt x="1310411" y="251166"/>
                </a:lnTo>
                <a:lnTo>
                  <a:pt x="1201950" y="392758"/>
                </a:lnTo>
                <a:lnTo>
                  <a:pt x="1128331" y="392758"/>
                </a:lnTo>
                <a:lnTo>
                  <a:pt x="1278941" y="192732"/>
                </a:lnTo>
                <a:close/>
                <a:moveTo>
                  <a:pt x="527370" y="5066"/>
                </a:moveTo>
                <a:lnTo>
                  <a:pt x="586940" y="5066"/>
                </a:lnTo>
                <a:lnTo>
                  <a:pt x="511635" y="392758"/>
                </a:lnTo>
                <a:lnTo>
                  <a:pt x="452067" y="392758"/>
                </a:lnTo>
                <a:lnTo>
                  <a:pt x="456000" y="374245"/>
                </a:lnTo>
                <a:cubicBezTo>
                  <a:pt x="446751" y="382347"/>
                  <a:pt x="436448" y="388310"/>
                  <a:pt x="425091" y="392134"/>
                </a:cubicBezTo>
                <a:cubicBezTo>
                  <a:pt x="413735" y="395957"/>
                  <a:pt x="401184" y="397851"/>
                  <a:pt x="387439" y="397816"/>
                </a:cubicBezTo>
                <a:cubicBezTo>
                  <a:pt x="346556" y="397129"/>
                  <a:pt x="319159" y="385174"/>
                  <a:pt x="305250" y="361951"/>
                </a:cubicBezTo>
                <a:cubicBezTo>
                  <a:pt x="291341" y="338728"/>
                  <a:pt x="288391" y="308362"/>
                  <a:pt x="296399" y="270851"/>
                </a:cubicBezTo>
                <a:lnTo>
                  <a:pt x="304266" y="232622"/>
                </a:lnTo>
                <a:cubicBezTo>
                  <a:pt x="313598" y="188775"/>
                  <a:pt x="329918" y="156772"/>
                  <a:pt x="353228" y="136613"/>
                </a:cubicBezTo>
                <a:cubicBezTo>
                  <a:pt x="376540" y="116455"/>
                  <a:pt x="404801" y="106511"/>
                  <a:pt x="438017" y="106783"/>
                </a:cubicBezTo>
                <a:cubicBezTo>
                  <a:pt x="454536" y="106982"/>
                  <a:pt x="468141" y="109531"/>
                  <a:pt x="478830" y="114430"/>
                </a:cubicBezTo>
                <a:cubicBezTo>
                  <a:pt x="489519" y="119328"/>
                  <a:pt x="497644" y="125385"/>
                  <a:pt x="503206" y="132599"/>
                </a:cubicBezTo>
                <a:close/>
                <a:moveTo>
                  <a:pt x="75304" y="5066"/>
                </a:moveTo>
                <a:lnTo>
                  <a:pt x="313020" y="5066"/>
                </a:lnTo>
                <a:lnTo>
                  <a:pt x="301780" y="61755"/>
                </a:lnTo>
                <a:lnTo>
                  <a:pt x="129254" y="61755"/>
                </a:lnTo>
                <a:lnTo>
                  <a:pt x="109585" y="164104"/>
                </a:lnTo>
                <a:lnTo>
                  <a:pt x="265252" y="164104"/>
                </a:lnTo>
                <a:lnTo>
                  <a:pt x="254575" y="220232"/>
                </a:lnTo>
                <a:lnTo>
                  <a:pt x="98908" y="220232"/>
                </a:lnTo>
                <a:lnTo>
                  <a:pt x="75867" y="336631"/>
                </a:lnTo>
                <a:lnTo>
                  <a:pt x="248393" y="336631"/>
                </a:lnTo>
                <a:lnTo>
                  <a:pt x="237716" y="392758"/>
                </a:lnTo>
                <a:lnTo>
                  <a:pt x="0" y="392758"/>
                </a:lnTo>
                <a:close/>
                <a:moveTo>
                  <a:pt x="4320432" y="8"/>
                </a:moveTo>
                <a:cubicBezTo>
                  <a:pt x="4349358" y="743"/>
                  <a:pt x="4372919" y="9937"/>
                  <a:pt x="4391115" y="27589"/>
                </a:cubicBezTo>
                <a:cubicBezTo>
                  <a:pt x="4409310" y="45241"/>
                  <a:pt x="4418695" y="66941"/>
                  <a:pt x="4419269" y="92688"/>
                </a:cubicBezTo>
                <a:cubicBezTo>
                  <a:pt x="4418870" y="116118"/>
                  <a:pt x="4411942" y="136314"/>
                  <a:pt x="4398483" y="153275"/>
                </a:cubicBezTo>
                <a:cubicBezTo>
                  <a:pt x="4385025" y="170235"/>
                  <a:pt x="4367430" y="183399"/>
                  <a:pt x="4345699" y="192765"/>
                </a:cubicBezTo>
                <a:cubicBezTo>
                  <a:pt x="4358599" y="200621"/>
                  <a:pt x="4369148" y="210901"/>
                  <a:pt x="4377346" y="223604"/>
                </a:cubicBezTo>
                <a:cubicBezTo>
                  <a:pt x="4385544" y="236306"/>
                  <a:pt x="4389778" y="251503"/>
                  <a:pt x="4390047" y="269194"/>
                </a:cubicBezTo>
                <a:cubicBezTo>
                  <a:pt x="4389651" y="305532"/>
                  <a:pt x="4376970" y="335820"/>
                  <a:pt x="4352004" y="360058"/>
                </a:cubicBezTo>
                <a:cubicBezTo>
                  <a:pt x="4327038" y="384296"/>
                  <a:pt x="4292161" y="396882"/>
                  <a:pt x="4247375" y="397816"/>
                </a:cubicBezTo>
                <a:cubicBezTo>
                  <a:pt x="4212100" y="397221"/>
                  <a:pt x="4185008" y="387185"/>
                  <a:pt x="4166100" y="367710"/>
                </a:cubicBezTo>
                <a:cubicBezTo>
                  <a:pt x="4147192" y="348234"/>
                  <a:pt x="4139067" y="322888"/>
                  <a:pt x="4141724" y="291673"/>
                </a:cubicBezTo>
                <a:lnTo>
                  <a:pt x="4201294" y="291673"/>
                </a:lnTo>
                <a:cubicBezTo>
                  <a:pt x="4200579" y="306027"/>
                  <a:pt x="4204536" y="317781"/>
                  <a:pt x="4213165" y="326937"/>
                </a:cubicBezTo>
                <a:cubicBezTo>
                  <a:pt x="4221794" y="336092"/>
                  <a:pt x="4236007" y="340822"/>
                  <a:pt x="4255805" y="341126"/>
                </a:cubicBezTo>
                <a:cubicBezTo>
                  <a:pt x="4275427" y="340705"/>
                  <a:pt x="4291818" y="333961"/>
                  <a:pt x="4304978" y="320895"/>
                </a:cubicBezTo>
                <a:cubicBezTo>
                  <a:pt x="4318138" y="307829"/>
                  <a:pt x="4324975" y="290970"/>
                  <a:pt x="4325490" y="270318"/>
                </a:cubicBezTo>
                <a:cubicBezTo>
                  <a:pt x="4325490" y="254735"/>
                  <a:pt x="4320713" y="242629"/>
                  <a:pt x="4311160" y="234000"/>
                </a:cubicBezTo>
                <a:cubicBezTo>
                  <a:pt x="4301606" y="225371"/>
                  <a:pt x="4287276" y="220993"/>
                  <a:pt x="4268169" y="220864"/>
                </a:cubicBezTo>
                <a:lnTo>
                  <a:pt x="4241193" y="220864"/>
                </a:lnTo>
                <a:lnTo>
                  <a:pt x="4251871" y="164666"/>
                </a:lnTo>
                <a:lnTo>
                  <a:pt x="4278846" y="164666"/>
                </a:lnTo>
                <a:cubicBezTo>
                  <a:pt x="4302857" y="164292"/>
                  <a:pt x="4321280" y="158012"/>
                  <a:pt x="4334115" y="145828"/>
                </a:cubicBezTo>
                <a:cubicBezTo>
                  <a:pt x="4346949" y="133644"/>
                  <a:pt x="4353431" y="117805"/>
                  <a:pt x="4353558" y="98311"/>
                </a:cubicBezTo>
                <a:cubicBezTo>
                  <a:pt x="4353465" y="86197"/>
                  <a:pt x="4349441" y="76122"/>
                  <a:pt x="4341486" y="68085"/>
                </a:cubicBezTo>
                <a:cubicBezTo>
                  <a:pt x="4333531" y="60048"/>
                  <a:pt x="4322205" y="55878"/>
                  <a:pt x="4307507" y="55573"/>
                </a:cubicBezTo>
                <a:cubicBezTo>
                  <a:pt x="4291572" y="55878"/>
                  <a:pt x="4277921" y="60470"/>
                  <a:pt x="4266553" y="69350"/>
                </a:cubicBezTo>
                <a:cubicBezTo>
                  <a:pt x="4255184" y="78231"/>
                  <a:pt x="4247293" y="89571"/>
                  <a:pt x="4242879" y="103372"/>
                </a:cubicBezTo>
                <a:lnTo>
                  <a:pt x="4183310" y="103372"/>
                </a:lnTo>
                <a:cubicBezTo>
                  <a:pt x="4190288" y="71278"/>
                  <a:pt x="4205976" y="46111"/>
                  <a:pt x="4230376" y="27872"/>
                </a:cubicBezTo>
                <a:cubicBezTo>
                  <a:pt x="4254775" y="9633"/>
                  <a:pt x="4284794" y="345"/>
                  <a:pt x="4320432" y="8"/>
                </a:cubicBezTo>
                <a:close/>
                <a:moveTo>
                  <a:pt x="4028508" y="8"/>
                </a:moveTo>
                <a:cubicBezTo>
                  <a:pt x="4059049" y="322"/>
                  <a:pt x="4083509" y="9376"/>
                  <a:pt x="4101889" y="27170"/>
                </a:cubicBezTo>
                <a:cubicBezTo>
                  <a:pt x="4120269" y="44963"/>
                  <a:pt x="4129698" y="69613"/>
                  <a:pt x="4130176" y="101118"/>
                </a:cubicBezTo>
                <a:cubicBezTo>
                  <a:pt x="4129872" y="120120"/>
                  <a:pt x="4125007" y="139610"/>
                  <a:pt x="4115580" y="159587"/>
                </a:cubicBezTo>
                <a:cubicBezTo>
                  <a:pt x="4106154" y="179563"/>
                  <a:pt x="4093991" y="200721"/>
                  <a:pt x="4079091" y="223058"/>
                </a:cubicBezTo>
                <a:lnTo>
                  <a:pt x="3969465" y="392758"/>
                </a:lnTo>
                <a:lnTo>
                  <a:pt x="3893641" y="392758"/>
                </a:lnTo>
                <a:lnTo>
                  <a:pt x="4002641" y="229793"/>
                </a:lnTo>
                <a:cubicBezTo>
                  <a:pt x="3996679" y="232260"/>
                  <a:pt x="3990470" y="233921"/>
                  <a:pt x="3984015" y="234774"/>
                </a:cubicBezTo>
                <a:cubicBezTo>
                  <a:pt x="3977560" y="235628"/>
                  <a:pt x="3971211" y="236025"/>
                  <a:pt x="3964967" y="235967"/>
                </a:cubicBezTo>
                <a:cubicBezTo>
                  <a:pt x="3940789" y="235548"/>
                  <a:pt x="3920758" y="226564"/>
                  <a:pt x="3904872" y="209017"/>
                </a:cubicBezTo>
                <a:cubicBezTo>
                  <a:pt x="3888986" y="191469"/>
                  <a:pt x="3880752" y="167873"/>
                  <a:pt x="3880168" y="138229"/>
                </a:cubicBezTo>
                <a:cubicBezTo>
                  <a:pt x="3880479" y="109795"/>
                  <a:pt x="3887217" y="85272"/>
                  <a:pt x="3900382" y="64661"/>
                </a:cubicBezTo>
                <a:cubicBezTo>
                  <a:pt x="3913548" y="44049"/>
                  <a:pt x="3931274" y="28154"/>
                  <a:pt x="3953562" y="16976"/>
                </a:cubicBezTo>
                <a:cubicBezTo>
                  <a:pt x="3975849" y="5798"/>
                  <a:pt x="4000831" y="142"/>
                  <a:pt x="4028508" y="8"/>
                </a:cubicBezTo>
                <a:close/>
                <a:moveTo>
                  <a:pt x="3720443" y="8"/>
                </a:moveTo>
                <a:cubicBezTo>
                  <a:pt x="3759205" y="415"/>
                  <a:pt x="3788693" y="11668"/>
                  <a:pt x="3808909" y="33767"/>
                </a:cubicBezTo>
                <a:cubicBezTo>
                  <a:pt x="3829124" y="55867"/>
                  <a:pt x="3838388" y="86369"/>
                  <a:pt x="3836701" y="125275"/>
                </a:cubicBezTo>
                <a:lnTo>
                  <a:pt x="3773831" y="125275"/>
                </a:lnTo>
                <a:cubicBezTo>
                  <a:pt x="3773561" y="101760"/>
                  <a:pt x="3768058" y="84428"/>
                  <a:pt x="3757322" y="73280"/>
                </a:cubicBezTo>
                <a:cubicBezTo>
                  <a:pt x="3746586" y="62131"/>
                  <a:pt x="3730547" y="56603"/>
                  <a:pt x="3709203" y="56697"/>
                </a:cubicBezTo>
                <a:cubicBezTo>
                  <a:pt x="3683318" y="56357"/>
                  <a:pt x="3661752" y="65468"/>
                  <a:pt x="3644506" y="84030"/>
                </a:cubicBezTo>
                <a:cubicBezTo>
                  <a:pt x="3627261" y="102592"/>
                  <a:pt x="3614546" y="132641"/>
                  <a:pt x="3606362" y="174179"/>
                </a:cubicBezTo>
                <a:lnTo>
                  <a:pt x="3596808" y="223645"/>
                </a:lnTo>
                <a:cubicBezTo>
                  <a:pt x="3589081" y="264691"/>
                  <a:pt x="3590205" y="294600"/>
                  <a:pt x="3600180" y="313372"/>
                </a:cubicBezTo>
                <a:cubicBezTo>
                  <a:pt x="3610155" y="332145"/>
                  <a:pt x="3628138" y="341396"/>
                  <a:pt x="3654130" y="341126"/>
                </a:cubicBezTo>
                <a:cubicBezTo>
                  <a:pt x="3676105" y="341220"/>
                  <a:pt x="3694252" y="335693"/>
                  <a:pt x="3708571" y="324544"/>
                </a:cubicBezTo>
                <a:cubicBezTo>
                  <a:pt x="3722890" y="313396"/>
                  <a:pt x="3734714" y="296064"/>
                  <a:pt x="3744046" y="272549"/>
                </a:cubicBezTo>
                <a:lnTo>
                  <a:pt x="3807511" y="272549"/>
                </a:lnTo>
                <a:cubicBezTo>
                  <a:pt x="3793185" y="317348"/>
                  <a:pt x="3771863" y="349534"/>
                  <a:pt x="3743547" y="369108"/>
                </a:cubicBezTo>
                <a:cubicBezTo>
                  <a:pt x="3715231" y="388681"/>
                  <a:pt x="3681679" y="398251"/>
                  <a:pt x="3642890" y="397816"/>
                </a:cubicBezTo>
                <a:cubicBezTo>
                  <a:pt x="3599969" y="397901"/>
                  <a:pt x="3568078" y="383558"/>
                  <a:pt x="3547214" y="354786"/>
                </a:cubicBezTo>
                <a:cubicBezTo>
                  <a:pt x="3526350" y="326014"/>
                  <a:pt x="3521153" y="282300"/>
                  <a:pt x="3531619" y="223645"/>
                </a:cubicBezTo>
                <a:lnTo>
                  <a:pt x="3541173" y="174179"/>
                </a:lnTo>
                <a:cubicBezTo>
                  <a:pt x="3553278" y="113559"/>
                  <a:pt x="3574727" y="69284"/>
                  <a:pt x="3605519" y="41354"/>
                </a:cubicBezTo>
                <a:cubicBezTo>
                  <a:pt x="3636311" y="13424"/>
                  <a:pt x="3674619" y="-358"/>
                  <a:pt x="3720443" y="8"/>
                </a:cubicBezTo>
                <a:close/>
                <a:moveTo>
                  <a:pt x="3204928" y="8"/>
                </a:moveTo>
                <a:cubicBezTo>
                  <a:pt x="3233608" y="101"/>
                  <a:pt x="3257831" y="5668"/>
                  <a:pt x="3277594" y="16707"/>
                </a:cubicBezTo>
                <a:cubicBezTo>
                  <a:pt x="3297356" y="27747"/>
                  <a:pt x="3312454" y="43700"/>
                  <a:pt x="3322885" y="64567"/>
                </a:cubicBezTo>
                <a:lnTo>
                  <a:pt x="3268396" y="98856"/>
                </a:lnTo>
                <a:cubicBezTo>
                  <a:pt x="3262104" y="85541"/>
                  <a:pt x="3253354" y="75212"/>
                  <a:pt x="3242144" y="67869"/>
                </a:cubicBezTo>
                <a:cubicBezTo>
                  <a:pt x="3230935" y="60526"/>
                  <a:pt x="3214593" y="56802"/>
                  <a:pt x="3193118" y="56697"/>
                </a:cubicBezTo>
                <a:cubicBezTo>
                  <a:pt x="3169828" y="56849"/>
                  <a:pt x="3151598" y="62166"/>
                  <a:pt x="3138430" y="72647"/>
                </a:cubicBezTo>
                <a:cubicBezTo>
                  <a:pt x="3125262" y="83129"/>
                  <a:pt x="3118560" y="97861"/>
                  <a:pt x="3118326" y="116844"/>
                </a:cubicBezTo>
                <a:cubicBezTo>
                  <a:pt x="3118396" y="131482"/>
                  <a:pt x="3124441" y="142959"/>
                  <a:pt x="3136461" y="151273"/>
                </a:cubicBezTo>
                <a:cubicBezTo>
                  <a:pt x="3148482" y="159588"/>
                  <a:pt x="3166056" y="166286"/>
                  <a:pt x="3189182" y="171369"/>
                </a:cubicBezTo>
                <a:cubicBezTo>
                  <a:pt x="3219677" y="177950"/>
                  <a:pt x="3243950" y="188958"/>
                  <a:pt x="3262003" y="204393"/>
                </a:cubicBezTo>
                <a:cubicBezTo>
                  <a:pt x="3280054" y="219827"/>
                  <a:pt x="3289296" y="242359"/>
                  <a:pt x="3289728" y="271987"/>
                </a:cubicBezTo>
                <a:cubicBezTo>
                  <a:pt x="3289823" y="293891"/>
                  <a:pt x="3284394" y="314342"/>
                  <a:pt x="3273442" y="333339"/>
                </a:cubicBezTo>
                <a:cubicBezTo>
                  <a:pt x="3262490" y="352337"/>
                  <a:pt x="3245448" y="367743"/>
                  <a:pt x="3222316" y="379559"/>
                </a:cubicBezTo>
                <a:cubicBezTo>
                  <a:pt x="3199184" y="391374"/>
                  <a:pt x="3169394" y="397459"/>
                  <a:pt x="3132947" y="397816"/>
                </a:cubicBezTo>
                <a:cubicBezTo>
                  <a:pt x="3100129" y="397641"/>
                  <a:pt x="3073380" y="391817"/>
                  <a:pt x="3052702" y="380344"/>
                </a:cubicBezTo>
                <a:cubicBezTo>
                  <a:pt x="3032024" y="368872"/>
                  <a:pt x="3015520" y="352801"/>
                  <a:pt x="3003191" y="332133"/>
                </a:cubicBezTo>
                <a:lnTo>
                  <a:pt x="3058258" y="298968"/>
                </a:lnTo>
                <a:cubicBezTo>
                  <a:pt x="3066784" y="312775"/>
                  <a:pt x="3077241" y="323244"/>
                  <a:pt x="3089630" y="330376"/>
                </a:cubicBezTo>
                <a:cubicBezTo>
                  <a:pt x="3102020" y="337508"/>
                  <a:pt x="3119083" y="341091"/>
                  <a:pt x="3140820" y="341126"/>
                </a:cubicBezTo>
                <a:cubicBezTo>
                  <a:pt x="3172019" y="340483"/>
                  <a:pt x="3193552" y="334042"/>
                  <a:pt x="3205421" y="321804"/>
                </a:cubicBezTo>
                <a:cubicBezTo>
                  <a:pt x="3217289" y="309566"/>
                  <a:pt x="3222935" y="295396"/>
                  <a:pt x="3222361" y="279294"/>
                </a:cubicBezTo>
                <a:cubicBezTo>
                  <a:pt x="3222771" y="266975"/>
                  <a:pt x="3217452" y="256341"/>
                  <a:pt x="3206404" y="247394"/>
                </a:cubicBezTo>
                <a:cubicBezTo>
                  <a:pt x="3195357" y="238447"/>
                  <a:pt x="3176119" y="230906"/>
                  <a:pt x="3148693" y="224769"/>
                </a:cubicBezTo>
                <a:cubicBezTo>
                  <a:pt x="3119839" y="218692"/>
                  <a:pt x="3096643" y="207379"/>
                  <a:pt x="3079106" y="190832"/>
                </a:cubicBezTo>
                <a:cubicBezTo>
                  <a:pt x="3061569" y="174285"/>
                  <a:pt x="3052561" y="151870"/>
                  <a:pt x="3052083" y="123589"/>
                </a:cubicBezTo>
                <a:cubicBezTo>
                  <a:pt x="3052013" y="101536"/>
                  <a:pt x="3057392" y="81196"/>
                  <a:pt x="3068223" y="62569"/>
                </a:cubicBezTo>
                <a:cubicBezTo>
                  <a:pt x="3079053" y="43943"/>
                  <a:pt x="3095755" y="28939"/>
                  <a:pt x="3118329" y="17557"/>
                </a:cubicBezTo>
                <a:cubicBezTo>
                  <a:pt x="3140902" y="6176"/>
                  <a:pt x="3169769" y="326"/>
                  <a:pt x="3204928" y="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4400" i="1" dirty="0">
              <a:solidFill>
                <a:srgbClr val="FFFF00"/>
              </a:solidFill>
              <a:latin typeface="DIN 2014 Demi" panose="020B0604020202020204" pitchFamily="34" charset="0"/>
              <a:ea typeface="DIN 2014 Demi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0CF4CA2-8B90-C5EE-48D9-22FC0AFFD4B7}"/>
              </a:ext>
            </a:extLst>
          </p:cNvPr>
          <p:cNvSpPr txBox="1"/>
          <p:nvPr/>
        </p:nvSpPr>
        <p:spPr>
          <a:xfrm>
            <a:off x="3702686" y="687807"/>
            <a:ext cx="955039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エッジ</a:t>
            </a:r>
            <a:endParaRPr lang="ja-JP" sz="700" b="1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0DFFF5E-2399-D4F3-E54F-5045A33490EA}"/>
              </a:ext>
            </a:extLst>
          </p:cNvPr>
          <p:cNvSpPr txBox="1"/>
          <p:nvPr/>
        </p:nvSpPr>
        <p:spPr>
          <a:xfrm>
            <a:off x="4546124" y="687807"/>
            <a:ext cx="955039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0" b="1" kern="100" dirty="0"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エキスパート</a:t>
            </a:r>
            <a:endParaRPr lang="en-US" altLang="ja-JP" sz="700" b="1" kern="100" dirty="0">
              <a:effectLst/>
              <a:latin typeface="BIZ UDPゴシック" panose="020B0400000000000000" pitchFamily="50" charset="-128"/>
              <a:ea typeface="BIZ UDP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8" name="平行四辺形 37">
            <a:extLst>
              <a:ext uri="{FF2B5EF4-FFF2-40B4-BE49-F238E27FC236}">
                <a16:creationId xmlns:a16="http://schemas.microsoft.com/office/drawing/2014/main" id="{2837818A-8A27-21E6-78C5-4FEBC197B6AC}"/>
              </a:ext>
            </a:extLst>
          </p:cNvPr>
          <p:cNvSpPr/>
          <p:nvPr/>
        </p:nvSpPr>
        <p:spPr>
          <a:xfrm>
            <a:off x="3425826" y="1178229"/>
            <a:ext cx="3549430" cy="176682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latin typeface="Century Gothic" panose="020B0502020202020204" pitchFamily="34" charset="0"/>
              </a:rPr>
              <a:t>based on NVIDIA DGX Spark</a:t>
            </a:r>
            <a:endParaRPr kumimoji="1" lang="ja-JP" altLang="en-US" sz="900" b="1" dirty="0">
              <a:latin typeface="Century Gothic" panose="020B0502020202020204" pitchFamily="34" charset="0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C7323009-C599-B590-19EE-BE73773D8CE5}"/>
              </a:ext>
            </a:extLst>
          </p:cNvPr>
          <p:cNvCxnSpPr/>
          <p:nvPr/>
        </p:nvCxnSpPr>
        <p:spPr>
          <a:xfrm>
            <a:off x="285751" y="9866668"/>
            <a:ext cx="70186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6E86AC6-797D-A75F-B23B-1600FEFFF9B5}"/>
              </a:ext>
            </a:extLst>
          </p:cNvPr>
          <p:cNvSpPr txBox="1"/>
          <p:nvPr/>
        </p:nvSpPr>
        <p:spPr>
          <a:xfrm>
            <a:off x="285750" y="9555532"/>
            <a:ext cx="701865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価格・仕様書・お見積りの発行などのお問合せは担当者までご連絡ください。</a:t>
            </a: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B6840FD3-51D3-83B7-1D05-2D817F3AECE9}"/>
              </a:ext>
            </a:extLst>
          </p:cNvPr>
          <p:cNvCxnSpPr/>
          <p:nvPr/>
        </p:nvCxnSpPr>
        <p:spPr>
          <a:xfrm>
            <a:off x="285751" y="9501543"/>
            <a:ext cx="701865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図 1451">
            <a:extLst>
              <a:ext uri="{FF2B5EF4-FFF2-40B4-BE49-F238E27FC236}">
                <a16:creationId xmlns:a16="http://schemas.microsoft.com/office/drawing/2014/main" id="{A1779398-314E-0F11-FCCE-11BFE9383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6" y="10133568"/>
            <a:ext cx="1230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8FDEE6BC-F271-0F8C-BF12-F8FDF4565C18}"/>
              </a:ext>
            </a:extLst>
          </p:cNvPr>
          <p:cNvSpPr txBox="1"/>
          <p:nvPr/>
        </p:nvSpPr>
        <p:spPr>
          <a:xfrm>
            <a:off x="351671" y="6871029"/>
            <a:ext cx="3504404" cy="23544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■ アーキテクチャ</a:t>
            </a:r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: NVIDIA Grace Blackwell</a:t>
            </a:r>
          </a:p>
          <a:p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■ GPU: NVIDIA Blackwell </a:t>
            </a:r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アーキテクチャ</a:t>
            </a:r>
          </a:p>
          <a:p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■ </a:t>
            </a:r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CPU: 20</a:t>
            </a:r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コア</a:t>
            </a:r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Arm (10 Cortex-X925</a:t>
            </a:r>
          </a:p>
          <a:p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　 </a:t>
            </a:r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+ 10 Cortex-A725 Arm)</a:t>
            </a:r>
          </a:p>
          <a:p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■ CUDA</a:t>
            </a:r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コア</a:t>
            </a:r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: NVIDIA Blackwell</a:t>
            </a:r>
          </a:p>
          <a:p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■ Tensor</a:t>
            </a:r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コア</a:t>
            </a:r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: </a:t>
            </a:r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第</a:t>
            </a:r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5</a:t>
            </a:r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世代</a:t>
            </a:r>
          </a:p>
          <a:p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■ </a:t>
            </a:r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RT</a:t>
            </a:r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コア</a:t>
            </a:r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: </a:t>
            </a:r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第</a:t>
            </a:r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4</a:t>
            </a:r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世代</a:t>
            </a:r>
            <a:endParaRPr kumimoji="1" lang="en-US" altLang="ja-JP" sz="1050" b="1" kern="12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LINE Seed Sans ExtraBold" panose="020B0803020203020204" pitchFamily="34" charset="0"/>
            </a:endParaRPr>
          </a:p>
          <a:p>
            <a:r>
              <a:rPr kumimoji="1" lang="ja-JP" altLang="en-US" sz="1050" b="1" dirty="0">
                <a:latin typeface="游ゴシック" panose="020B0400000000000000" pitchFamily="50" charset="-128"/>
                <a:cs typeface="LINE Seed Sans ExtraBold" panose="020B0803020203020204" pitchFamily="34" charset="0"/>
              </a:rPr>
              <a:t>■ </a:t>
            </a:r>
            <a:r>
              <a:rPr kumimoji="1" lang="en-US" altLang="ja-JP" sz="1050" b="1" dirty="0">
                <a:latin typeface="游ゴシック" panose="020B0400000000000000" pitchFamily="50" charset="-128"/>
                <a:cs typeface="LINE Seed Sans ExtraBold" panose="020B0803020203020204" pitchFamily="34" charset="0"/>
              </a:rPr>
              <a:t>Tensor</a:t>
            </a:r>
            <a:r>
              <a:rPr kumimoji="1" lang="ja-JP" altLang="en-US" sz="1050" b="1" dirty="0">
                <a:latin typeface="游ゴシック" panose="020B0400000000000000" pitchFamily="50" charset="-128"/>
                <a:cs typeface="LINE Seed Sans ExtraBold" panose="020B0803020203020204" pitchFamily="34" charset="0"/>
              </a:rPr>
              <a:t>パフォーマンス</a:t>
            </a:r>
            <a:r>
              <a:rPr kumimoji="1" lang="en-US" altLang="ja-JP" sz="1050" b="1" dirty="0">
                <a:latin typeface="游ゴシック" panose="020B0400000000000000" pitchFamily="50" charset="-128"/>
                <a:cs typeface="LINE Seed Sans ExtraBold" panose="020B0803020203020204" pitchFamily="34" charset="0"/>
              </a:rPr>
              <a:t>: 1000 AI TOPS</a:t>
            </a:r>
          </a:p>
          <a:p>
            <a:r>
              <a:rPr kumimoji="1" lang="en-US" altLang="ja-JP" sz="1050" b="1" dirty="0">
                <a:latin typeface="游ゴシック" panose="020B0400000000000000" pitchFamily="50" charset="-128"/>
                <a:cs typeface="LINE Seed Sans ExtraBold" panose="020B0803020203020204" pitchFamily="34" charset="0"/>
              </a:rPr>
              <a:t>■ </a:t>
            </a:r>
            <a:r>
              <a:rPr kumimoji="1" lang="ja-JP" altLang="en-US" sz="1050" b="1" dirty="0">
                <a:latin typeface="游ゴシック" panose="020B0400000000000000" pitchFamily="50" charset="-128"/>
                <a:cs typeface="LINE Seed Sans ExtraBold" panose="020B0803020203020204" pitchFamily="34" charset="0"/>
              </a:rPr>
              <a:t>システムメモリ</a:t>
            </a:r>
            <a:r>
              <a:rPr kumimoji="1" lang="en-US" altLang="ja-JP" sz="1050" b="1" dirty="0">
                <a:latin typeface="游ゴシック" panose="020B0400000000000000" pitchFamily="50" charset="-128"/>
                <a:cs typeface="LINE Seed Sans ExtraBold" panose="020B0803020203020204" pitchFamily="34" charset="0"/>
              </a:rPr>
              <a:t>: 128GB LPDDR5x </a:t>
            </a:r>
          </a:p>
          <a:p>
            <a:r>
              <a:rPr kumimoji="1" lang="ja-JP" altLang="en-US" sz="1050" b="1" dirty="0">
                <a:latin typeface="游ゴシック" panose="020B0400000000000000" pitchFamily="50" charset="-128"/>
                <a:cs typeface="LINE Seed Sans ExtraBold" panose="020B0803020203020204" pitchFamily="34" charset="0"/>
              </a:rPr>
              <a:t>　 </a:t>
            </a:r>
            <a:r>
              <a:rPr kumimoji="1" lang="en-US" altLang="ja-JP" sz="1050" b="1" dirty="0">
                <a:latin typeface="游ゴシック" panose="020B0400000000000000" pitchFamily="50" charset="-128"/>
                <a:cs typeface="LINE Seed Sans ExtraBold" panose="020B0803020203020204" pitchFamily="34" charset="0"/>
              </a:rPr>
              <a:t>-</a:t>
            </a:r>
            <a:r>
              <a:rPr kumimoji="1" lang="ja-JP" altLang="en-US" sz="1050" b="1" dirty="0">
                <a:latin typeface="游ゴシック" panose="020B0400000000000000" pitchFamily="50" charset="-128"/>
                <a:cs typeface="LINE Seed Sans ExtraBold" panose="020B0803020203020204" pitchFamily="34" charset="0"/>
              </a:rPr>
              <a:t>統合システムメモリ</a:t>
            </a:r>
          </a:p>
          <a:p>
            <a:r>
              <a:rPr kumimoji="1" lang="ja-JP" altLang="en-US" sz="1050" b="1" dirty="0">
                <a:latin typeface="游ゴシック" panose="020B0400000000000000" pitchFamily="50" charset="-128"/>
                <a:cs typeface="LINE Seed Sans ExtraBold" panose="020B0803020203020204" pitchFamily="34" charset="0"/>
              </a:rPr>
              <a:t>■ メモリインタフェース</a:t>
            </a:r>
            <a:r>
              <a:rPr kumimoji="1" lang="en-US" altLang="ja-JP" sz="1050" b="1" dirty="0">
                <a:latin typeface="游ゴシック" panose="020B0400000000000000" pitchFamily="50" charset="-128"/>
                <a:cs typeface="LINE Seed Sans ExtraBold" panose="020B0803020203020204" pitchFamily="34" charset="0"/>
              </a:rPr>
              <a:t>: 256bit</a:t>
            </a:r>
          </a:p>
          <a:p>
            <a:r>
              <a:rPr kumimoji="1" lang="en-US" altLang="ja-JP" sz="1050" b="1" dirty="0">
                <a:latin typeface="游ゴシック" panose="020B0400000000000000" pitchFamily="50" charset="-128"/>
                <a:cs typeface="LINE Seed Sans ExtraBold" panose="020B0803020203020204" pitchFamily="34" charset="0"/>
              </a:rPr>
              <a:t>■ </a:t>
            </a:r>
            <a:r>
              <a:rPr kumimoji="1" lang="ja-JP" altLang="en-US" sz="1050" b="1" dirty="0">
                <a:latin typeface="游ゴシック" panose="020B0400000000000000" pitchFamily="50" charset="-128"/>
                <a:cs typeface="LINE Seed Sans ExtraBold" panose="020B0803020203020204" pitchFamily="34" charset="0"/>
              </a:rPr>
              <a:t>メモリ帯域幅</a:t>
            </a:r>
            <a:r>
              <a:rPr kumimoji="1" lang="en-US" altLang="ja-JP" sz="1050" b="1" dirty="0">
                <a:latin typeface="游ゴシック" panose="020B0400000000000000" pitchFamily="50" charset="-128"/>
                <a:cs typeface="LINE Seed Sans ExtraBold" panose="020B0803020203020204" pitchFamily="34" charset="0"/>
              </a:rPr>
              <a:t>: 273GB/s</a:t>
            </a:r>
          </a:p>
          <a:p>
            <a:r>
              <a:rPr kumimoji="1" lang="en-US" altLang="ja-JP" sz="1050" b="1" dirty="0">
                <a:latin typeface="游ゴシック" panose="020B0400000000000000" pitchFamily="50" charset="-128"/>
                <a:cs typeface="LINE Seed Sans ExtraBold" panose="020B0803020203020204" pitchFamily="34" charset="0"/>
              </a:rPr>
              <a:t>■ </a:t>
            </a:r>
            <a:r>
              <a:rPr kumimoji="1" lang="ja-JP" altLang="en-US" sz="1050" b="1" dirty="0">
                <a:latin typeface="游ゴシック" panose="020B0400000000000000" pitchFamily="50" charset="-128"/>
                <a:cs typeface="LINE Seed Sans ExtraBold" panose="020B0803020203020204" pitchFamily="34" charset="0"/>
              </a:rPr>
              <a:t>ストレージ</a:t>
            </a:r>
            <a:r>
              <a:rPr kumimoji="1" lang="en-US" altLang="ja-JP" sz="1050" b="1" dirty="0">
                <a:latin typeface="游ゴシック" panose="020B0400000000000000" pitchFamily="50" charset="-128"/>
                <a:cs typeface="LINE Seed Sans ExtraBold" panose="020B0803020203020204" pitchFamily="34" charset="0"/>
              </a:rPr>
              <a:t>: 1TB</a:t>
            </a:r>
            <a:r>
              <a:rPr kumimoji="1" lang="ja-JP" altLang="en-US" sz="1050" b="1" dirty="0">
                <a:latin typeface="游ゴシック" panose="020B0400000000000000" pitchFamily="50" charset="-128"/>
                <a:cs typeface="LINE Seed Sans ExtraBold" panose="020B0803020203020204" pitchFamily="34" charset="0"/>
              </a:rPr>
              <a:t>または</a:t>
            </a:r>
            <a:r>
              <a:rPr kumimoji="1" lang="en-US" altLang="ja-JP" sz="1050" b="1" dirty="0">
                <a:latin typeface="游ゴシック" panose="020B0400000000000000" pitchFamily="50" charset="-128"/>
                <a:cs typeface="LINE Seed Sans ExtraBold" panose="020B0803020203020204" pitchFamily="34" charset="0"/>
              </a:rPr>
              <a:t>4TB NVME.M2</a:t>
            </a:r>
          </a:p>
          <a:p>
            <a:r>
              <a:rPr kumimoji="1" lang="en-US" altLang="ja-JP" sz="1050" b="1" dirty="0">
                <a:latin typeface="游ゴシック" panose="020B0400000000000000" pitchFamily="50" charset="-128"/>
                <a:cs typeface="LINE Seed Sans ExtraBold" panose="020B0803020203020204" pitchFamily="34" charset="0"/>
              </a:rPr>
              <a:t>■ USB: 4× USB Type-C</a:t>
            </a:r>
            <a:endParaRPr kumimoji="1" lang="en-US" altLang="zh-TW" sz="1050" b="1" kern="12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LINE Seed Sans ExtraBold" panose="020B0803020203020204" pitchFamily="34" charset="0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DD65300-9E95-4A5F-8570-05FAD472D857}"/>
              </a:ext>
            </a:extLst>
          </p:cNvPr>
          <p:cNvSpPr txBox="1"/>
          <p:nvPr/>
        </p:nvSpPr>
        <p:spPr>
          <a:xfrm>
            <a:off x="3724236" y="6871029"/>
            <a:ext cx="3504404" cy="2516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■ イーサネット</a:t>
            </a:r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: 1× RJ-45</a:t>
            </a:r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コネクタ </a:t>
            </a:r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(10GbE)</a:t>
            </a:r>
          </a:p>
          <a:p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■ NIC: ConnectX-7 Smart NIC</a:t>
            </a:r>
          </a:p>
          <a:p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■ Wi-Fi: Wi-Fi 7</a:t>
            </a:r>
          </a:p>
          <a:p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■ Bluetooth: BT 5.3 w/LE</a:t>
            </a:r>
          </a:p>
          <a:p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■ </a:t>
            </a:r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音声出力</a:t>
            </a:r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: HDMI</a:t>
            </a:r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マルチチャンネル</a:t>
            </a:r>
          </a:p>
          <a:p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　 </a:t>
            </a:r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-</a:t>
            </a:r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オーディオ出力</a:t>
            </a:r>
          </a:p>
          <a:p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■ 消費電力</a:t>
            </a:r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: TBD</a:t>
            </a:r>
          </a:p>
          <a:p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■ ディスプレイコネクタ</a:t>
            </a:r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: 1× HDMI 2.1a</a:t>
            </a:r>
          </a:p>
          <a:p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■ NVENC  NVDEC: 1×  1×</a:t>
            </a:r>
          </a:p>
          <a:p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■ OS: NVIDIA DGX OS</a:t>
            </a:r>
          </a:p>
          <a:p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■ </a:t>
            </a:r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システム外形寸法</a:t>
            </a:r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: 150mm × 150mm ×</a:t>
            </a:r>
          </a:p>
          <a:p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　 </a:t>
            </a:r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-50.5mm (L×W×H)</a:t>
            </a:r>
          </a:p>
          <a:p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■ </a:t>
            </a:r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システム重量</a:t>
            </a:r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: 1.2kg</a:t>
            </a:r>
          </a:p>
          <a:p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■ </a:t>
            </a:r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同梱物</a:t>
            </a:r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: </a:t>
            </a:r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クイックスタートガイド、保証書、</a:t>
            </a:r>
          </a:p>
          <a:p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　 </a:t>
            </a:r>
            <a:r>
              <a:rPr kumimoji="1" lang="en-US" altLang="ja-JP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-</a:t>
            </a:r>
            <a:r>
              <a:rPr kumimoji="1" lang="ja-JP" altLang="en-US" sz="1050" b="1" kern="1200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LINE Seed Sans ExtraBold" panose="020B0803020203020204" pitchFamily="34" charset="0"/>
              </a:rPr>
              <a:t>電源ケーブル</a:t>
            </a:r>
            <a:endParaRPr kumimoji="1" lang="en-US" altLang="zh-TW" sz="1050" b="1" kern="1200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LINE Seed Sans ExtraBold" panose="020B0803020203020204" pitchFamily="34" charset="0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F485EEA0-BEC2-6C66-094D-B1B05BDE8728}"/>
              </a:ext>
            </a:extLst>
          </p:cNvPr>
          <p:cNvSpPr/>
          <p:nvPr/>
        </p:nvSpPr>
        <p:spPr>
          <a:xfrm>
            <a:off x="469900" y="6516791"/>
            <a:ext cx="6369055" cy="2511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MSI EdgeXpert MS-C931</a:t>
            </a:r>
            <a:r>
              <a:rPr kumimoji="1" lang="ja-JP" altLang="en-US" sz="105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製品仕様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D4F2F082-BD26-B105-5340-3899EEF2C3C8}"/>
              </a:ext>
            </a:extLst>
          </p:cNvPr>
          <p:cNvSpPr txBox="1"/>
          <p:nvPr/>
        </p:nvSpPr>
        <p:spPr>
          <a:xfrm>
            <a:off x="351670" y="2496599"/>
            <a:ext cx="67476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kern="1200" dirty="0"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LINE Seed Sans ExtraBold" panose="020B0803020203020204" pitchFamily="34" charset="0"/>
              </a:rPr>
              <a:t>スーパーコンピューターのような性能、お求めやすい価格、設置しやすいサイズ。</a:t>
            </a:r>
            <a:endParaRPr kumimoji="1" lang="en-US" altLang="ja-JP" sz="1400" kern="1200" dirty="0">
              <a:effectLst/>
              <a:latin typeface="ヒラギノ角ゴ8" panose="020B0800000000000000" pitchFamily="50" charset="-128"/>
              <a:ea typeface="ヒラギノ角ゴ8" panose="020B0800000000000000" pitchFamily="50" charset="-128"/>
              <a:cs typeface="LINE Seed Sans ExtraBold" panose="020B0803020203020204" pitchFamily="34" charset="0"/>
            </a:endParaRPr>
          </a:p>
          <a:p>
            <a:pPr algn="ctr"/>
            <a:r>
              <a:rPr kumimoji="1" lang="ja-JP" altLang="en-US" sz="1400" dirty="0">
                <a:latin typeface="ヒラギノ角ゴ8" panose="020B0800000000000000" pitchFamily="50" charset="-128"/>
                <a:ea typeface="ヒラギノ角ゴ8" panose="020B0800000000000000" pitchFamily="50" charset="-128"/>
                <a:cs typeface="LINE Seed Sans ExtraBold" panose="020B0803020203020204" pitchFamily="34" charset="0"/>
              </a:rPr>
              <a:t>ローカルの</a:t>
            </a:r>
            <a:r>
              <a:rPr kumimoji="1" lang="en-US" altLang="ja-JP" sz="1400" dirty="0">
                <a:latin typeface="ヒラギノ角ゴ8" panose="020B0800000000000000" pitchFamily="50" charset="-128"/>
                <a:ea typeface="ヒラギノ角ゴ8" panose="020B0800000000000000" pitchFamily="50" charset="-128"/>
                <a:cs typeface="LINE Seed Sans ExtraBold" panose="020B0803020203020204" pitchFamily="34" charset="0"/>
              </a:rPr>
              <a:t>AI</a:t>
            </a:r>
            <a:r>
              <a:rPr kumimoji="1" lang="ja-JP" altLang="en-US" sz="1400" dirty="0">
                <a:latin typeface="ヒラギノ角ゴ8" panose="020B0800000000000000" pitchFamily="50" charset="-128"/>
                <a:ea typeface="ヒラギノ角ゴ8" panose="020B0800000000000000" pitchFamily="50" charset="-128"/>
                <a:cs typeface="LINE Seed Sans ExtraBold" panose="020B0803020203020204" pitchFamily="34" charset="0"/>
              </a:rPr>
              <a:t>開発に革命を起こす小型</a:t>
            </a:r>
            <a:r>
              <a:rPr kumimoji="1" lang="en-US" altLang="ja-JP" sz="1400" dirty="0">
                <a:latin typeface="ヒラギノ角ゴ8" panose="020B0800000000000000" pitchFamily="50" charset="-128"/>
                <a:ea typeface="ヒラギノ角ゴ8" panose="020B0800000000000000" pitchFamily="50" charset="-128"/>
                <a:cs typeface="LINE Seed Sans ExtraBold" panose="020B0803020203020204" pitchFamily="34" charset="0"/>
              </a:rPr>
              <a:t>AI</a:t>
            </a:r>
            <a:r>
              <a:rPr kumimoji="1" lang="ja-JP" altLang="en-US" sz="1400" dirty="0">
                <a:latin typeface="ヒラギノ角ゴ8" panose="020B0800000000000000" pitchFamily="50" charset="-128"/>
                <a:ea typeface="ヒラギノ角ゴ8" panose="020B0800000000000000" pitchFamily="50" charset="-128"/>
                <a:cs typeface="LINE Seed Sans ExtraBold" panose="020B0803020203020204" pitchFamily="34" charset="0"/>
              </a:rPr>
              <a:t>スパコン。</a:t>
            </a:r>
            <a:endParaRPr kumimoji="1" lang="en-US" altLang="zh-TW" sz="1400" kern="1200" dirty="0">
              <a:effectLst/>
              <a:latin typeface="ヒラギノ角ゴ8" panose="020B0800000000000000" pitchFamily="50" charset="-128"/>
              <a:ea typeface="ヒラギノ角ゴ8" panose="020B0800000000000000" pitchFamily="50" charset="-128"/>
              <a:cs typeface="LINE Seed Sans ExtraBold" panose="020B0803020203020204" pitchFamily="34" charset="0"/>
            </a:endParaRPr>
          </a:p>
        </p:txBody>
      </p: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05682B6C-1B18-55A3-3E93-041744EBCA1C}"/>
              </a:ext>
            </a:extLst>
          </p:cNvPr>
          <p:cNvGrpSpPr/>
          <p:nvPr/>
        </p:nvGrpSpPr>
        <p:grpSpPr>
          <a:xfrm>
            <a:off x="293692" y="3192738"/>
            <a:ext cx="6980232" cy="1742095"/>
            <a:chOff x="469900" y="3242353"/>
            <a:chExt cx="6545263" cy="1633537"/>
          </a:xfrm>
        </p:grpSpPr>
        <p:sp>
          <p:nvSpPr>
            <p:cNvPr id="71" name="Rectangle 2">
              <a:extLst>
                <a:ext uri="{FF2B5EF4-FFF2-40B4-BE49-F238E27FC236}">
                  <a16:creationId xmlns:a16="http://schemas.microsoft.com/office/drawing/2014/main" id="{53283173-78C3-9720-E08D-1F5905C3D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00" y="3242353"/>
              <a:ext cx="6545263" cy="7524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27" name="Picture 2">
              <a:extLst>
                <a:ext uri="{FF2B5EF4-FFF2-40B4-BE49-F238E27FC236}">
                  <a16:creationId xmlns:a16="http://schemas.microsoft.com/office/drawing/2014/main" id="{46C6E1C0-0B44-3049-C53C-0695CDEC7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24"/>
            <a:stretch>
              <a:fillRect/>
            </a:stretch>
          </p:blipFill>
          <p:spPr bwMode="auto">
            <a:xfrm>
              <a:off x="482600" y="3359828"/>
              <a:ext cx="701675" cy="568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50617BBB-0752-32B8-C984-4C5C7B4B6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163" y="3451903"/>
              <a:ext cx="887412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Rectangle 5">
              <a:extLst>
                <a:ext uri="{FF2B5EF4-FFF2-40B4-BE49-F238E27FC236}">
                  <a16:creationId xmlns:a16="http://schemas.microsoft.com/office/drawing/2014/main" id="{33B2A1CB-BD96-33C6-C020-732E0F5B7C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00" y="4083728"/>
              <a:ext cx="6545263" cy="7524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24B32E4C-E5C9-B31A-9EB5-24284D4095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88" y="4139290"/>
              <a:ext cx="1157287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>
              <a:extLst>
                <a:ext uri="{FF2B5EF4-FFF2-40B4-BE49-F238E27FC236}">
                  <a16:creationId xmlns:a16="http://schemas.microsoft.com/office/drawing/2014/main" id="{92548033-15E5-A2A7-DBC7-3C4DDDF54C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13" y="4309153"/>
              <a:ext cx="30797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D3E1C26F-A854-595F-6053-C426EADB2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5" y="3801153"/>
              <a:ext cx="992188" cy="19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>
              <a:extLst>
                <a:ext uri="{FF2B5EF4-FFF2-40B4-BE49-F238E27FC236}">
                  <a16:creationId xmlns:a16="http://schemas.microsoft.com/office/drawing/2014/main" id="{C2B4BB4D-EA57-AD44-4FF1-597749E75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63" y="3329665"/>
              <a:ext cx="419100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3B738820-31BB-B99A-00DB-C755C34BC7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225" y="3561440"/>
              <a:ext cx="241300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WordArt 11">
              <a:extLst>
                <a:ext uri="{FF2B5EF4-FFF2-40B4-BE49-F238E27FC236}">
                  <a16:creationId xmlns:a16="http://schemas.microsoft.com/office/drawing/2014/main" id="{491019F9-CA47-33FB-12CC-5A2B823606F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52625" y="3336015"/>
              <a:ext cx="2516188" cy="16668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800" kern="10" spc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圧倒的なコストパフォーマンス</a:t>
              </a:r>
            </a:p>
          </p:txBody>
        </p:sp>
        <p:sp>
          <p:nvSpPr>
            <p:cNvPr id="74" name="WordArt 12">
              <a:extLst>
                <a:ext uri="{FF2B5EF4-FFF2-40B4-BE49-F238E27FC236}">
                  <a16:creationId xmlns:a16="http://schemas.microsoft.com/office/drawing/2014/main" id="{7CC3FFA5-A08E-B7B1-C840-718B0BA9666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52625" y="3561440"/>
              <a:ext cx="4672013" cy="3667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NVIDIA H200</a:t>
              </a:r>
              <a:r>
                <a:rPr lang="ja-JP" altLang="en-US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とほぼ同じ</a:t>
              </a:r>
              <a:r>
                <a:rPr lang="en-US" altLang="ja-JP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GPU</a:t>
              </a:r>
              <a:r>
                <a:rPr lang="ja-JP" altLang="en-US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メモリ容量ながら、ハードウェアコストを約</a:t>
              </a:r>
              <a:r>
                <a:rPr lang="en-US" altLang="ja-JP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90%</a:t>
              </a:r>
              <a:r>
                <a:rPr lang="ja-JP" altLang="en-US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ダウン</a:t>
              </a:r>
              <a:r>
                <a:rPr lang="en-US" altLang="ja-JP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!</a:t>
              </a:r>
            </a:p>
            <a:p>
              <a:pPr algn="l" rtl="0">
                <a:buNone/>
              </a:pPr>
              <a:r>
                <a:rPr lang="ja-JP" altLang="en-US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圧倒的なコストパフォーマンスによって、</a:t>
              </a:r>
              <a:r>
                <a:rPr lang="en-US" altLang="ja-JP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AI</a:t>
              </a:r>
              <a:r>
                <a:rPr lang="ja-JP" altLang="en-US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スーパーコンピューターをお手元に置けるように</a:t>
              </a:r>
            </a:p>
            <a:p>
              <a:pPr algn="l" rtl="0">
                <a:buNone/>
              </a:pPr>
              <a:r>
                <a:rPr lang="ja-JP" altLang="en-US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なります。</a:t>
              </a:r>
            </a:p>
          </p:txBody>
        </p:sp>
        <p:sp>
          <p:nvSpPr>
            <p:cNvPr id="75" name="WordArt 13">
              <a:extLst>
                <a:ext uri="{FF2B5EF4-FFF2-40B4-BE49-F238E27FC236}">
                  <a16:creationId xmlns:a16="http://schemas.microsoft.com/office/drawing/2014/main" id="{CECDB4E2-B475-C6C4-E7D5-8FE0F9863C0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52625" y="4198028"/>
              <a:ext cx="4127500" cy="1666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２台連結することで処理性能向上</a:t>
              </a:r>
              <a:r>
                <a:rPr lang="en-US" altLang="ja-JP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(</a:t>
              </a:r>
              <a:r>
                <a:rPr lang="ja-JP" altLang="en-US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スケールアウト</a:t>
              </a:r>
              <a:r>
                <a:rPr lang="en-US" altLang="ja-JP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)</a:t>
              </a:r>
              <a:r>
                <a:rPr lang="ja-JP" altLang="en-US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8" panose="020B0800000000000000" pitchFamily="50" charset="-128"/>
                  <a:ea typeface="ヒラギノ角ゴ8" panose="020B0800000000000000" pitchFamily="50" charset="-128"/>
                </a:rPr>
                <a:t>が可能</a:t>
              </a:r>
            </a:p>
          </p:txBody>
        </p:sp>
        <p:sp>
          <p:nvSpPr>
            <p:cNvPr id="76" name="WordArt 14">
              <a:extLst>
                <a:ext uri="{FF2B5EF4-FFF2-40B4-BE49-F238E27FC236}">
                  <a16:creationId xmlns:a16="http://schemas.microsoft.com/office/drawing/2014/main" id="{C22A9ACE-EE08-5C64-B5FF-CFBA275EA87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52625" y="4455203"/>
              <a:ext cx="4564063" cy="2286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ConnectX-7</a:t>
              </a:r>
              <a:r>
                <a:rPr lang="ja-JP" altLang="en-US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を介して、</a:t>
              </a:r>
              <a:r>
                <a:rPr lang="en-US" altLang="ja-JP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2</a:t>
              </a:r>
              <a:r>
                <a:rPr lang="ja-JP" altLang="en-US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台のハードウェアを接続することで、 例えば</a:t>
              </a:r>
              <a:r>
                <a:rPr lang="en-US" altLang="ja-JP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Llama 3.1</a:t>
              </a:r>
              <a:r>
                <a:rPr lang="ja-JP" altLang="en-US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（</a:t>
              </a:r>
              <a:r>
                <a:rPr lang="en-US" altLang="ja-JP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4050</a:t>
              </a:r>
            </a:p>
            <a:p>
              <a:pPr algn="l" rtl="0">
                <a:buNone/>
              </a:pPr>
              <a:r>
                <a:rPr lang="ja-JP" altLang="en-US" sz="800" kern="10" spc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億パラメータ） など、さらに大規模なモデルに取り組むことが可能です。</a:t>
              </a:r>
            </a:p>
          </p:txBody>
        </p: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C04A6D52-3A25-D444-DD21-943A856823D9}"/>
              </a:ext>
            </a:extLst>
          </p:cNvPr>
          <p:cNvGrpSpPr/>
          <p:nvPr/>
        </p:nvGrpSpPr>
        <p:grpSpPr>
          <a:xfrm>
            <a:off x="285750" y="5325533"/>
            <a:ext cx="6988174" cy="858958"/>
            <a:chOff x="-2541246" y="5257378"/>
            <a:chExt cx="8856223" cy="1088571"/>
          </a:xfrm>
        </p:grpSpPr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A58979BC-6192-79DA-4B87-9FBEAB240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9783" y="5257418"/>
              <a:ext cx="1728000" cy="1080000"/>
            </a:xfrm>
            <a:prstGeom prst="rect">
              <a:avLst/>
            </a:prstGeom>
          </p:spPr>
        </p:pic>
        <p:pic>
          <p:nvPicPr>
            <p:cNvPr id="80" name="図 79">
              <a:extLst>
                <a:ext uri="{FF2B5EF4-FFF2-40B4-BE49-F238E27FC236}">
                  <a16:creationId xmlns:a16="http://schemas.microsoft.com/office/drawing/2014/main" id="{B1EAA0ED-AF78-AAEB-3726-6513D91FD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41246" y="5265949"/>
              <a:ext cx="1728000" cy="1080000"/>
            </a:xfrm>
            <a:prstGeom prst="rect">
              <a:avLst/>
            </a:prstGeom>
          </p:spPr>
        </p:pic>
        <p:pic>
          <p:nvPicPr>
            <p:cNvPr id="81" name="図 80">
              <a:extLst>
                <a:ext uri="{FF2B5EF4-FFF2-40B4-BE49-F238E27FC236}">
                  <a16:creationId xmlns:a16="http://schemas.microsoft.com/office/drawing/2014/main" id="{269D9E2B-FF27-9D74-F306-FEEA42CAC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3" r="12568"/>
            <a:stretch>
              <a:fillRect/>
            </a:stretch>
          </p:blipFill>
          <p:spPr>
            <a:xfrm>
              <a:off x="1021681" y="5260379"/>
              <a:ext cx="1728002" cy="1080000"/>
            </a:xfrm>
            <a:prstGeom prst="rect">
              <a:avLst/>
            </a:prstGeom>
          </p:spPr>
        </p:pic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2EF7D7ED-531D-C2BD-CB39-6BDBF674F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94" r="7406"/>
            <a:stretch>
              <a:fillRect/>
            </a:stretch>
          </p:blipFill>
          <p:spPr>
            <a:xfrm>
              <a:off x="4586976" y="5257378"/>
              <a:ext cx="1728001" cy="1080000"/>
            </a:xfrm>
            <a:prstGeom prst="rect">
              <a:avLst/>
            </a:prstGeom>
          </p:spPr>
        </p:pic>
        <p:pic>
          <p:nvPicPr>
            <p:cNvPr id="83" name="図 82">
              <a:extLst>
                <a:ext uri="{FF2B5EF4-FFF2-40B4-BE49-F238E27FC236}">
                  <a16:creationId xmlns:a16="http://schemas.microsoft.com/office/drawing/2014/main" id="{AD7E5B96-46E4-9C66-E985-98BA3972D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3" r="12568"/>
            <a:stretch>
              <a:fillRect/>
            </a:stretch>
          </p:blipFill>
          <p:spPr>
            <a:xfrm>
              <a:off x="2805510" y="5257378"/>
              <a:ext cx="1728002" cy="1080000"/>
            </a:xfrm>
            <a:prstGeom prst="rect">
              <a:avLst/>
            </a:prstGeom>
          </p:spPr>
        </p:pic>
      </p:grp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153E4A75-68D7-C72F-2808-D0D05EB91AAD}"/>
              </a:ext>
            </a:extLst>
          </p:cNvPr>
          <p:cNvSpPr txBox="1"/>
          <p:nvPr/>
        </p:nvSpPr>
        <p:spPr>
          <a:xfrm>
            <a:off x="283882" y="5939950"/>
            <a:ext cx="13635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kern="1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LINE Seed Sans ExtraBold" panose="020B0803020203020204" pitchFamily="34" charset="0"/>
              </a:rPr>
              <a:t>AI</a:t>
            </a:r>
            <a:endParaRPr kumimoji="1" lang="en-US" altLang="zh-TW" sz="1100" kern="1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LINE Seed Sans ExtraBold" panose="020B0803020203020204" pitchFamily="34" charset="0"/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7B37C9B6-DB1B-56AC-2419-47D8AA4B720A}"/>
              </a:ext>
            </a:extLst>
          </p:cNvPr>
          <p:cNvSpPr txBox="1"/>
          <p:nvPr/>
        </p:nvSpPr>
        <p:spPr>
          <a:xfrm>
            <a:off x="1689580" y="5939950"/>
            <a:ext cx="13635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kern="1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LINE Seed Sans ExtraBold" panose="020B0803020203020204" pitchFamily="34" charset="0"/>
              </a:rPr>
              <a:t>教育</a:t>
            </a:r>
            <a:endParaRPr kumimoji="1" lang="en-US" altLang="zh-TW" sz="1100" kern="1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LINE Seed Sans ExtraBold" panose="020B0803020203020204" pitchFamily="34" charset="0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92CF470-DBA5-2619-9E82-6B2C3EE84650}"/>
              </a:ext>
            </a:extLst>
          </p:cNvPr>
          <p:cNvSpPr txBox="1"/>
          <p:nvPr/>
        </p:nvSpPr>
        <p:spPr>
          <a:xfrm>
            <a:off x="3093410" y="5939950"/>
            <a:ext cx="13635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kern="1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LINE Seed Sans ExtraBold" panose="020B0803020203020204" pitchFamily="34" charset="0"/>
              </a:rPr>
              <a:t>医療</a:t>
            </a:r>
            <a:endParaRPr kumimoji="1" lang="en-US" altLang="zh-TW" sz="1100" kern="1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LINE Seed Sans ExtraBold" panose="020B0803020203020204" pitchFamily="34" charset="0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8438CDA6-3C7D-3053-358B-09D3E3B0AECC}"/>
              </a:ext>
            </a:extLst>
          </p:cNvPr>
          <p:cNvSpPr txBox="1"/>
          <p:nvPr/>
        </p:nvSpPr>
        <p:spPr>
          <a:xfrm>
            <a:off x="4499108" y="5939950"/>
            <a:ext cx="13635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kern="1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LINE Seed Sans ExtraBold" panose="020B0803020203020204" pitchFamily="34" charset="0"/>
              </a:rPr>
              <a:t>スマートシティ</a:t>
            </a:r>
            <a:endParaRPr kumimoji="1" lang="en-US" altLang="zh-TW" sz="1100" kern="1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LINE Seed Sans ExtraBold" panose="020B0803020203020204" pitchFamily="34" charset="0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37984F32-FF0F-62A3-661D-D42C9F4B8B88}"/>
              </a:ext>
            </a:extLst>
          </p:cNvPr>
          <p:cNvSpPr txBox="1"/>
          <p:nvPr/>
        </p:nvSpPr>
        <p:spPr>
          <a:xfrm>
            <a:off x="5901069" y="5939950"/>
            <a:ext cx="136351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kern="12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LINE Seed Sans ExtraBold" panose="020B0803020203020204" pitchFamily="34" charset="0"/>
              </a:rPr>
              <a:t>物流</a:t>
            </a:r>
            <a:endParaRPr kumimoji="1" lang="en-US" altLang="zh-TW" sz="1100" kern="1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LINE Seed Sans ExtraBold" panose="020B0803020203020204" pitchFamily="34" charset="0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E8AF8053-00FC-490B-B7B8-88A2EDAC2587}"/>
              </a:ext>
            </a:extLst>
          </p:cNvPr>
          <p:cNvSpPr txBox="1"/>
          <p:nvPr/>
        </p:nvSpPr>
        <p:spPr>
          <a:xfrm>
            <a:off x="283882" y="5002651"/>
            <a:ext cx="6990042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110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LINE Seed Sans ExtraBold" panose="020B0803020203020204" pitchFamily="34" charset="0"/>
              </a:rPr>
              <a:t>MS-C931</a:t>
            </a:r>
            <a:r>
              <a:rPr kumimoji="1" lang="ja-JP" altLang="en-US" sz="110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LINE Seed Sans ExtraBold" panose="020B0803020203020204" pitchFamily="34" charset="0"/>
              </a:rPr>
              <a:t>は、様々な場所で活用される</a:t>
            </a:r>
            <a:r>
              <a:rPr kumimoji="1" lang="en-US" altLang="ja-JP" sz="110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LINE Seed Sans ExtraBold" panose="020B0803020203020204" pitchFamily="34" charset="0"/>
              </a:rPr>
              <a:t>AI</a:t>
            </a:r>
            <a:r>
              <a:rPr kumimoji="1" lang="ja-JP" altLang="en-US" sz="1100" dirty="0">
                <a:solidFill>
                  <a:schemeClr val="bg1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  <a:cs typeface="LINE Seed Sans ExtraBold" panose="020B0803020203020204" pitchFamily="34" charset="0"/>
              </a:rPr>
              <a:t>ソフトウェアの更なる発展を加速させます。</a:t>
            </a:r>
            <a:endParaRPr kumimoji="1" lang="en-US" altLang="zh-TW" sz="1100" kern="1200" dirty="0">
              <a:solidFill>
                <a:schemeClr val="bg1"/>
              </a:solidFill>
              <a:effectLst/>
              <a:latin typeface="ヒラギノ角ゴ8" panose="020B0800000000000000" pitchFamily="50" charset="-128"/>
              <a:ea typeface="ヒラギノ角ゴ8" panose="020B0800000000000000" pitchFamily="50" charset="-128"/>
              <a:cs typeface="LINE Seed Sans ExtraBold" panose="020B08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13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C91CEB04-76CC-1114-F15B-FA636377C079}"/>
              </a:ext>
            </a:extLst>
          </p:cNvPr>
          <p:cNvSpPr/>
          <p:nvPr/>
        </p:nvSpPr>
        <p:spPr>
          <a:xfrm>
            <a:off x="351945" y="2026010"/>
            <a:ext cx="6855784" cy="371365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6ED7A62E-BEA5-942C-85BA-B8C27F298602}"/>
              </a:ext>
            </a:extLst>
          </p:cNvPr>
          <p:cNvSpPr/>
          <p:nvPr/>
        </p:nvSpPr>
        <p:spPr>
          <a:xfrm>
            <a:off x="475887" y="4365919"/>
            <a:ext cx="6589738" cy="10029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8A20A83-C8D1-11BD-4B23-23D4BBE7EDCA}"/>
              </a:ext>
            </a:extLst>
          </p:cNvPr>
          <p:cNvSpPr txBox="1"/>
          <p:nvPr/>
        </p:nvSpPr>
        <p:spPr>
          <a:xfrm>
            <a:off x="3386301" y="4454012"/>
            <a:ext cx="382142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アーキテクチャ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: NVIDIA Grace Blackwell</a:t>
            </a:r>
          </a:p>
          <a:p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GPU: NVIDIA Blackwell </a:t>
            </a:r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アーキテクチャ</a:t>
            </a:r>
          </a:p>
          <a:p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CPU: 20</a:t>
            </a:r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Arm (10 Cortex-X925</a:t>
            </a:r>
          </a:p>
          <a:p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 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+ 10 Cortex-A725 Arm)</a:t>
            </a:r>
          </a:p>
          <a:p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CUDA</a:t>
            </a:r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: NVIDIA Blackwell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490BBC60-8862-9C2A-5763-67221421C454}"/>
              </a:ext>
            </a:extLst>
          </p:cNvPr>
          <p:cNvSpPr txBox="1"/>
          <p:nvPr/>
        </p:nvSpPr>
        <p:spPr>
          <a:xfrm>
            <a:off x="475887" y="5425939"/>
            <a:ext cx="658973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価格・仕様書・お見積りの発行などのお問合せは担当者までご連絡ください。</a:t>
            </a:r>
            <a:endParaRPr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87" name="図 1451">
            <a:extLst>
              <a:ext uri="{FF2B5EF4-FFF2-40B4-BE49-F238E27FC236}">
                <a16:creationId xmlns:a16="http://schemas.microsoft.com/office/drawing/2014/main" id="{3B90DCCB-FAB9-8B40-5331-3DAF209AF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7" y="9832254"/>
            <a:ext cx="689386" cy="20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5FED2D4B-871A-1215-8B42-90415EAFC491}"/>
              </a:ext>
            </a:extLst>
          </p:cNvPr>
          <p:cNvSpPr txBox="1"/>
          <p:nvPr/>
        </p:nvSpPr>
        <p:spPr>
          <a:xfrm>
            <a:off x="370731" y="10089293"/>
            <a:ext cx="34509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■関東営業所  東京都千代田区神田須田町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1-2-7-8F </a:t>
            </a:r>
            <a:r>
              <a:rPr lang="ja-JP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     ☎ 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03-5280-9255</a:t>
            </a:r>
          </a:p>
          <a:p>
            <a:pPr algn="l" rtl="0">
              <a:buNone/>
            </a:pP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東海営業部  名古屋市西区上名古屋三丁目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25-28-5F</a:t>
            </a:r>
            <a:r>
              <a:rPr lang="ja-JP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 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ja-JP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☎ 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052-325-2782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706EAB5-D4B9-7407-101A-03A68F5BFFE8}"/>
              </a:ext>
            </a:extLst>
          </p:cNvPr>
          <p:cNvSpPr txBox="1"/>
          <p:nvPr/>
        </p:nvSpPr>
        <p:spPr>
          <a:xfrm>
            <a:off x="3784193" y="10089293"/>
            <a:ext cx="338858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■関西営業部   大阪市淀川区西中島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丁目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14-6-5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  ☎ 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TEL:06-6838-4123</a:t>
            </a:r>
          </a:p>
          <a:p>
            <a:pPr algn="l" rtl="0">
              <a:buNone/>
            </a:pP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■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九州営業部   福岡市博多区上牟田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丁目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6-23 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　　</a:t>
            </a:r>
            <a:r>
              <a:rPr lang="ja-JP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  ☎ 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TEL</a:t>
            </a:r>
            <a:r>
              <a:rPr lang="zh-TW" altLang="en-US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：</a:t>
            </a:r>
            <a:r>
              <a:rPr lang="en-US" altLang="zh-TW" sz="700" b="1" kern="10" spc="0" dirty="0">
                <a:ln>
                  <a:noFill/>
                </a:ln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092-481-7812</a:t>
            </a:r>
          </a:p>
          <a:p>
            <a:pPr algn="l" rtl="0">
              <a:buNone/>
            </a:pPr>
            <a:endParaRPr lang="en-US" altLang="zh-TW" sz="700" b="1" kern="10" spc="0" dirty="0">
              <a:ln>
                <a:noFill/>
              </a:ln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7AB64208-FCBE-5D73-EE9C-7BD5B4BAF821}"/>
              </a:ext>
            </a:extLst>
          </p:cNvPr>
          <p:cNvSpPr txBox="1"/>
          <p:nvPr/>
        </p:nvSpPr>
        <p:spPr>
          <a:xfrm>
            <a:off x="1307257" y="9851179"/>
            <a:ext cx="2500421" cy="133965"/>
          </a:xfrm>
          <a:custGeom>
            <a:avLst/>
            <a:gdLst/>
            <a:ahLst/>
            <a:cxnLst/>
            <a:rect l="l" t="t" r="r" b="b"/>
            <a:pathLst>
              <a:path w="10226925" h="547926">
                <a:moveTo>
                  <a:pt x="8697230" y="415299"/>
                </a:moveTo>
                <a:lnTo>
                  <a:pt x="8697230" y="450142"/>
                </a:lnTo>
                <a:lnTo>
                  <a:pt x="8964730" y="450142"/>
                </a:lnTo>
                <a:lnTo>
                  <a:pt x="8964730" y="415299"/>
                </a:lnTo>
                <a:close/>
                <a:moveTo>
                  <a:pt x="9790833" y="379895"/>
                </a:moveTo>
                <a:lnTo>
                  <a:pt x="9790833" y="435531"/>
                </a:lnTo>
                <a:lnTo>
                  <a:pt x="9880749" y="435531"/>
                </a:lnTo>
                <a:lnTo>
                  <a:pt x="9880749" y="379895"/>
                </a:lnTo>
                <a:close/>
                <a:moveTo>
                  <a:pt x="4148500" y="351234"/>
                </a:moveTo>
                <a:cubicBezTo>
                  <a:pt x="4147376" y="354606"/>
                  <a:pt x="4145596" y="359289"/>
                  <a:pt x="4143161" y="365284"/>
                </a:cubicBezTo>
                <a:cubicBezTo>
                  <a:pt x="4140726" y="371278"/>
                  <a:pt x="4137822" y="378022"/>
                  <a:pt x="4134450" y="385515"/>
                </a:cubicBezTo>
                <a:cubicBezTo>
                  <a:pt x="4131079" y="393008"/>
                  <a:pt x="4127426" y="401156"/>
                  <a:pt x="4123492" y="409961"/>
                </a:cubicBezTo>
                <a:cubicBezTo>
                  <a:pt x="4119558" y="418765"/>
                  <a:pt x="4115343" y="427476"/>
                  <a:pt x="4110847" y="436093"/>
                </a:cubicBezTo>
                <a:cubicBezTo>
                  <a:pt x="4113096" y="436093"/>
                  <a:pt x="4118247" y="435999"/>
                  <a:pt x="4126302" y="435812"/>
                </a:cubicBezTo>
                <a:cubicBezTo>
                  <a:pt x="4134357" y="435624"/>
                  <a:pt x="4143911" y="435343"/>
                  <a:pt x="4154962" y="434969"/>
                </a:cubicBezTo>
                <a:cubicBezTo>
                  <a:pt x="4166015" y="434594"/>
                  <a:pt x="4177910" y="434219"/>
                  <a:pt x="4190648" y="433845"/>
                </a:cubicBezTo>
                <a:cubicBezTo>
                  <a:pt x="4203386" y="433470"/>
                  <a:pt x="4215562" y="433189"/>
                  <a:pt x="4227176" y="433002"/>
                </a:cubicBezTo>
                <a:cubicBezTo>
                  <a:pt x="4238790" y="432814"/>
                  <a:pt x="4249093" y="432533"/>
                  <a:pt x="4258085" y="432159"/>
                </a:cubicBezTo>
                <a:cubicBezTo>
                  <a:pt x="4267077" y="431784"/>
                  <a:pt x="4273446" y="431597"/>
                  <a:pt x="4277192" y="431597"/>
                </a:cubicBezTo>
                <a:cubicBezTo>
                  <a:pt x="4271947" y="424478"/>
                  <a:pt x="4267358" y="418390"/>
                  <a:pt x="4263424" y="413333"/>
                </a:cubicBezTo>
                <a:cubicBezTo>
                  <a:pt x="4259490" y="408275"/>
                  <a:pt x="4256025" y="403779"/>
                  <a:pt x="4253027" y="399845"/>
                </a:cubicBezTo>
                <a:cubicBezTo>
                  <a:pt x="4250030" y="395911"/>
                  <a:pt x="4247220" y="392352"/>
                  <a:pt x="4244598" y="389168"/>
                </a:cubicBezTo>
                <a:cubicBezTo>
                  <a:pt x="4241976" y="385983"/>
                  <a:pt x="4239352" y="382892"/>
                  <a:pt x="4236730" y="379895"/>
                </a:cubicBezTo>
                <a:lnTo>
                  <a:pt x="4300233" y="351234"/>
                </a:lnTo>
                <a:close/>
                <a:moveTo>
                  <a:pt x="9704851" y="302343"/>
                </a:moveTo>
                <a:lnTo>
                  <a:pt x="9966169" y="302343"/>
                </a:lnTo>
                <a:lnTo>
                  <a:pt x="9966169" y="515893"/>
                </a:lnTo>
                <a:lnTo>
                  <a:pt x="9790833" y="515893"/>
                </a:lnTo>
                <a:lnTo>
                  <a:pt x="9790833" y="537810"/>
                </a:lnTo>
                <a:lnTo>
                  <a:pt x="9704851" y="537810"/>
                </a:lnTo>
                <a:close/>
                <a:moveTo>
                  <a:pt x="3928206" y="261318"/>
                </a:moveTo>
                <a:lnTo>
                  <a:pt x="4435669" y="261318"/>
                </a:lnTo>
                <a:lnTo>
                  <a:pt x="4435669" y="351234"/>
                </a:lnTo>
                <a:lnTo>
                  <a:pt x="4330580" y="351234"/>
                </a:lnTo>
                <a:cubicBezTo>
                  <a:pt x="4356431" y="380457"/>
                  <a:pt x="4378722" y="408649"/>
                  <a:pt x="4397455" y="435812"/>
                </a:cubicBezTo>
                <a:cubicBezTo>
                  <a:pt x="4416187" y="462974"/>
                  <a:pt x="4430986" y="484984"/>
                  <a:pt x="4441851" y="501844"/>
                </a:cubicBezTo>
                <a:lnTo>
                  <a:pt x="4351373" y="547926"/>
                </a:lnTo>
                <a:cubicBezTo>
                  <a:pt x="4347626" y="540807"/>
                  <a:pt x="4344067" y="534251"/>
                  <a:pt x="4340696" y="528256"/>
                </a:cubicBezTo>
                <a:cubicBezTo>
                  <a:pt x="4337323" y="522262"/>
                  <a:pt x="4333577" y="515706"/>
                  <a:pt x="4329456" y="508587"/>
                </a:cubicBezTo>
                <a:cubicBezTo>
                  <a:pt x="4293864" y="511210"/>
                  <a:pt x="4263049" y="513551"/>
                  <a:pt x="4237011" y="515612"/>
                </a:cubicBezTo>
                <a:cubicBezTo>
                  <a:pt x="4210973" y="517673"/>
                  <a:pt x="4187838" y="519452"/>
                  <a:pt x="4167607" y="520951"/>
                </a:cubicBezTo>
                <a:cubicBezTo>
                  <a:pt x="4147376" y="522449"/>
                  <a:pt x="4128924" y="523761"/>
                  <a:pt x="4112253" y="524885"/>
                </a:cubicBezTo>
                <a:cubicBezTo>
                  <a:pt x="4095581" y="526008"/>
                  <a:pt x="4079002" y="527039"/>
                  <a:pt x="4062518" y="527975"/>
                </a:cubicBezTo>
                <a:cubicBezTo>
                  <a:pt x="4046033" y="528912"/>
                  <a:pt x="4028518" y="529755"/>
                  <a:pt x="4009974" y="530504"/>
                </a:cubicBezTo>
                <a:cubicBezTo>
                  <a:pt x="3991428" y="531254"/>
                  <a:pt x="3969979" y="532190"/>
                  <a:pt x="3945627" y="533314"/>
                </a:cubicBezTo>
                <a:lnTo>
                  <a:pt x="3930453" y="436654"/>
                </a:lnTo>
                <a:lnTo>
                  <a:pt x="4013064" y="436654"/>
                </a:lnTo>
                <a:cubicBezTo>
                  <a:pt x="4022805" y="415299"/>
                  <a:pt x="4030017" y="397972"/>
                  <a:pt x="4034700" y="384672"/>
                </a:cubicBezTo>
                <a:cubicBezTo>
                  <a:pt x="4039383" y="371372"/>
                  <a:pt x="4043223" y="360226"/>
                  <a:pt x="4046220" y="351234"/>
                </a:cubicBezTo>
                <a:lnTo>
                  <a:pt x="3928206" y="351234"/>
                </a:lnTo>
                <a:close/>
                <a:moveTo>
                  <a:pt x="5991882" y="255699"/>
                </a:moveTo>
                <a:lnTo>
                  <a:pt x="5991882" y="293351"/>
                </a:lnTo>
                <a:lnTo>
                  <a:pt x="6023353" y="293351"/>
                </a:lnTo>
                <a:lnTo>
                  <a:pt x="6023353" y="255699"/>
                </a:lnTo>
                <a:close/>
                <a:moveTo>
                  <a:pt x="8742750" y="237715"/>
                </a:moveTo>
                <a:lnTo>
                  <a:pt x="8742750" y="264690"/>
                </a:lnTo>
                <a:lnTo>
                  <a:pt x="8919772" y="264690"/>
                </a:lnTo>
                <a:lnTo>
                  <a:pt x="8919772" y="237715"/>
                </a:lnTo>
                <a:close/>
                <a:moveTo>
                  <a:pt x="3365669" y="212988"/>
                </a:moveTo>
                <a:lnTo>
                  <a:pt x="3625863" y="212988"/>
                </a:lnTo>
                <a:lnTo>
                  <a:pt x="3625863" y="303466"/>
                </a:lnTo>
                <a:lnTo>
                  <a:pt x="3543253" y="303466"/>
                </a:lnTo>
                <a:lnTo>
                  <a:pt x="3543253" y="422043"/>
                </a:lnTo>
                <a:cubicBezTo>
                  <a:pt x="3561236" y="420170"/>
                  <a:pt x="3578938" y="418297"/>
                  <a:pt x="3596359" y="416423"/>
                </a:cubicBezTo>
                <a:cubicBezTo>
                  <a:pt x="3613781" y="414550"/>
                  <a:pt x="3630360" y="412302"/>
                  <a:pt x="3646094" y="409680"/>
                </a:cubicBezTo>
                <a:lnTo>
                  <a:pt x="3647218" y="497910"/>
                </a:lnTo>
                <a:cubicBezTo>
                  <a:pt x="3635604" y="500158"/>
                  <a:pt x="3624927" y="502125"/>
                  <a:pt x="3615185" y="503810"/>
                </a:cubicBezTo>
                <a:cubicBezTo>
                  <a:pt x="3605444" y="505496"/>
                  <a:pt x="3595423" y="506995"/>
                  <a:pt x="3585120" y="508306"/>
                </a:cubicBezTo>
                <a:cubicBezTo>
                  <a:pt x="3574817" y="509618"/>
                  <a:pt x="3563296" y="511023"/>
                  <a:pt x="3550558" y="512521"/>
                </a:cubicBezTo>
                <a:cubicBezTo>
                  <a:pt x="3537820" y="514020"/>
                  <a:pt x="3522740" y="515706"/>
                  <a:pt x="3505319" y="517579"/>
                </a:cubicBezTo>
                <a:cubicBezTo>
                  <a:pt x="3487898" y="519452"/>
                  <a:pt x="3467199" y="521606"/>
                  <a:pt x="3443221" y="524042"/>
                </a:cubicBezTo>
                <a:cubicBezTo>
                  <a:pt x="3419244" y="526477"/>
                  <a:pt x="3390770" y="529193"/>
                  <a:pt x="3357801" y="532190"/>
                </a:cubicBezTo>
                <a:lnTo>
                  <a:pt x="3348247" y="433845"/>
                </a:lnTo>
                <a:cubicBezTo>
                  <a:pt x="3357239" y="433845"/>
                  <a:pt x="3369510" y="433657"/>
                  <a:pt x="3385057" y="433283"/>
                </a:cubicBezTo>
                <a:cubicBezTo>
                  <a:pt x="3400605" y="432908"/>
                  <a:pt x="3421679" y="431597"/>
                  <a:pt x="3448279" y="429349"/>
                </a:cubicBezTo>
                <a:lnTo>
                  <a:pt x="3448279" y="303466"/>
                </a:lnTo>
                <a:lnTo>
                  <a:pt x="3365669" y="303466"/>
                </a:lnTo>
                <a:close/>
                <a:moveTo>
                  <a:pt x="5927255" y="186576"/>
                </a:moveTo>
                <a:lnTo>
                  <a:pt x="6087418" y="186576"/>
                </a:lnTo>
                <a:lnTo>
                  <a:pt x="6087418" y="361350"/>
                </a:lnTo>
                <a:lnTo>
                  <a:pt x="5927255" y="361350"/>
                </a:lnTo>
                <a:close/>
                <a:moveTo>
                  <a:pt x="7466505" y="182642"/>
                </a:moveTo>
                <a:lnTo>
                  <a:pt x="7944183" y="182642"/>
                </a:lnTo>
                <a:lnTo>
                  <a:pt x="7944183" y="273682"/>
                </a:lnTo>
                <a:lnTo>
                  <a:pt x="7770534" y="273682"/>
                </a:lnTo>
                <a:lnTo>
                  <a:pt x="7769409" y="283235"/>
                </a:lnTo>
                <a:cubicBezTo>
                  <a:pt x="7764539" y="323323"/>
                  <a:pt x="7755547" y="357322"/>
                  <a:pt x="7742434" y="385234"/>
                </a:cubicBezTo>
                <a:cubicBezTo>
                  <a:pt x="7729322" y="413145"/>
                  <a:pt x="7712369" y="436374"/>
                  <a:pt x="7691576" y="454919"/>
                </a:cubicBezTo>
                <a:cubicBezTo>
                  <a:pt x="7670782" y="473464"/>
                  <a:pt x="7646244" y="488263"/>
                  <a:pt x="7617956" y="499315"/>
                </a:cubicBezTo>
                <a:cubicBezTo>
                  <a:pt x="7589671" y="510367"/>
                  <a:pt x="7558107" y="519265"/>
                  <a:pt x="7523264" y="526009"/>
                </a:cubicBezTo>
                <a:lnTo>
                  <a:pt x="7483364" y="437778"/>
                </a:lnTo>
                <a:cubicBezTo>
                  <a:pt x="7490857" y="436654"/>
                  <a:pt x="7500972" y="434969"/>
                  <a:pt x="7513710" y="432721"/>
                </a:cubicBezTo>
                <a:cubicBezTo>
                  <a:pt x="7526449" y="430473"/>
                  <a:pt x="7540124" y="427101"/>
                  <a:pt x="7554735" y="422605"/>
                </a:cubicBezTo>
                <a:cubicBezTo>
                  <a:pt x="7569346" y="418109"/>
                  <a:pt x="7583770" y="412302"/>
                  <a:pt x="7598008" y="405184"/>
                </a:cubicBezTo>
                <a:cubicBezTo>
                  <a:pt x="7612244" y="398066"/>
                  <a:pt x="7624232" y="389261"/>
                  <a:pt x="7633973" y="378771"/>
                </a:cubicBezTo>
                <a:cubicBezTo>
                  <a:pt x="7641466" y="370903"/>
                  <a:pt x="7647367" y="361818"/>
                  <a:pt x="7651676" y="351515"/>
                </a:cubicBezTo>
                <a:cubicBezTo>
                  <a:pt x="7655984" y="341212"/>
                  <a:pt x="7659262" y="331284"/>
                  <a:pt x="7661510" y="321731"/>
                </a:cubicBezTo>
                <a:cubicBezTo>
                  <a:pt x="7663758" y="312177"/>
                  <a:pt x="7665256" y="303841"/>
                  <a:pt x="7666006" y="296723"/>
                </a:cubicBezTo>
                <a:cubicBezTo>
                  <a:pt x="7666756" y="289604"/>
                  <a:pt x="7667130" y="285296"/>
                  <a:pt x="7667130" y="283797"/>
                </a:cubicBezTo>
                <a:lnTo>
                  <a:pt x="7668254" y="273682"/>
                </a:lnTo>
                <a:lnTo>
                  <a:pt x="7466505" y="273682"/>
                </a:lnTo>
                <a:close/>
                <a:moveTo>
                  <a:pt x="1135190" y="180394"/>
                </a:moveTo>
                <a:lnTo>
                  <a:pt x="1603315" y="180394"/>
                </a:lnTo>
                <a:cubicBezTo>
                  <a:pt x="1598819" y="235842"/>
                  <a:pt x="1588235" y="283985"/>
                  <a:pt x="1571564" y="324821"/>
                </a:cubicBezTo>
                <a:cubicBezTo>
                  <a:pt x="1554891" y="365658"/>
                  <a:pt x="1531195" y="400032"/>
                  <a:pt x="1500474" y="427944"/>
                </a:cubicBezTo>
                <a:cubicBezTo>
                  <a:pt x="1469753" y="455855"/>
                  <a:pt x="1431351" y="477398"/>
                  <a:pt x="1385269" y="492571"/>
                </a:cubicBezTo>
                <a:cubicBezTo>
                  <a:pt x="1339187" y="507744"/>
                  <a:pt x="1284488" y="517579"/>
                  <a:pt x="1221172" y="522075"/>
                </a:cubicBezTo>
                <a:lnTo>
                  <a:pt x="1191388" y="429911"/>
                </a:lnTo>
                <a:cubicBezTo>
                  <a:pt x="1228103" y="428412"/>
                  <a:pt x="1262571" y="425134"/>
                  <a:pt x="1294791" y="420076"/>
                </a:cubicBezTo>
                <a:cubicBezTo>
                  <a:pt x="1327011" y="415018"/>
                  <a:pt x="1355859" y="406682"/>
                  <a:pt x="1381335" y="395068"/>
                </a:cubicBezTo>
                <a:cubicBezTo>
                  <a:pt x="1406811" y="383454"/>
                  <a:pt x="1428541" y="367719"/>
                  <a:pt x="1446524" y="347862"/>
                </a:cubicBezTo>
                <a:cubicBezTo>
                  <a:pt x="1464507" y="328006"/>
                  <a:pt x="1477433" y="302530"/>
                  <a:pt x="1485301" y="271434"/>
                </a:cubicBezTo>
                <a:lnTo>
                  <a:pt x="1135190" y="271434"/>
                </a:lnTo>
                <a:close/>
                <a:moveTo>
                  <a:pt x="2988584" y="174774"/>
                </a:moveTo>
                <a:lnTo>
                  <a:pt x="2988584" y="183204"/>
                </a:lnTo>
                <a:lnTo>
                  <a:pt x="2940816" y="183204"/>
                </a:lnTo>
                <a:lnTo>
                  <a:pt x="2940816" y="196129"/>
                </a:lnTo>
                <a:cubicBezTo>
                  <a:pt x="2943064" y="202498"/>
                  <a:pt x="2947653" y="213269"/>
                  <a:pt x="2954584" y="228443"/>
                </a:cubicBezTo>
                <a:cubicBezTo>
                  <a:pt x="2961515" y="243616"/>
                  <a:pt x="2972849" y="262630"/>
                  <a:pt x="2988584" y="285483"/>
                </a:cubicBezTo>
                <a:lnTo>
                  <a:pt x="2988584" y="207369"/>
                </a:lnTo>
                <a:lnTo>
                  <a:pt x="3027922" y="207369"/>
                </a:lnTo>
                <a:close/>
                <a:moveTo>
                  <a:pt x="6372340" y="171402"/>
                </a:moveTo>
                <a:cubicBezTo>
                  <a:pt x="6384703" y="174025"/>
                  <a:pt x="6398097" y="177303"/>
                  <a:pt x="6412521" y="181237"/>
                </a:cubicBezTo>
                <a:cubicBezTo>
                  <a:pt x="6426945" y="185171"/>
                  <a:pt x="6441744" y="189760"/>
                  <a:pt x="6456917" y="195005"/>
                </a:cubicBezTo>
                <a:cubicBezTo>
                  <a:pt x="6472090" y="200250"/>
                  <a:pt x="6487170" y="205964"/>
                  <a:pt x="6502156" y="212146"/>
                </a:cubicBezTo>
                <a:cubicBezTo>
                  <a:pt x="6517142" y="218327"/>
                  <a:pt x="6531191" y="224790"/>
                  <a:pt x="6544304" y="231534"/>
                </a:cubicBezTo>
                <a:lnTo>
                  <a:pt x="6508338" y="319202"/>
                </a:lnTo>
                <a:cubicBezTo>
                  <a:pt x="6497847" y="313207"/>
                  <a:pt x="6485952" y="307119"/>
                  <a:pt x="6472652" y="300938"/>
                </a:cubicBezTo>
                <a:cubicBezTo>
                  <a:pt x="6459352" y="294756"/>
                  <a:pt x="6445303" y="288668"/>
                  <a:pt x="6430504" y="282673"/>
                </a:cubicBezTo>
                <a:cubicBezTo>
                  <a:pt x="6415705" y="276679"/>
                  <a:pt x="6400532" y="271059"/>
                  <a:pt x="6384984" y="265814"/>
                </a:cubicBezTo>
                <a:cubicBezTo>
                  <a:pt x="6369436" y="260569"/>
                  <a:pt x="6354357" y="256073"/>
                  <a:pt x="6339745" y="252327"/>
                </a:cubicBezTo>
                <a:close/>
                <a:moveTo>
                  <a:pt x="5914892" y="165783"/>
                </a:moveTo>
                <a:lnTo>
                  <a:pt x="5914892" y="230972"/>
                </a:lnTo>
                <a:lnTo>
                  <a:pt x="5884545" y="230972"/>
                </a:lnTo>
                <a:lnTo>
                  <a:pt x="5884545" y="355168"/>
                </a:lnTo>
                <a:cubicBezTo>
                  <a:pt x="5887168" y="354419"/>
                  <a:pt x="5889884" y="353482"/>
                  <a:pt x="5892694" y="352358"/>
                </a:cubicBezTo>
                <a:cubicBezTo>
                  <a:pt x="5895504" y="351234"/>
                  <a:pt x="5901217" y="348799"/>
                  <a:pt x="5909834" y="345053"/>
                </a:cubicBezTo>
                <a:lnTo>
                  <a:pt x="5913206" y="402936"/>
                </a:lnTo>
                <a:cubicBezTo>
                  <a:pt x="5932688" y="401063"/>
                  <a:pt x="5950203" y="399096"/>
                  <a:pt x="5965751" y="397035"/>
                </a:cubicBezTo>
                <a:cubicBezTo>
                  <a:pt x="5981299" y="394975"/>
                  <a:pt x="5995816" y="392820"/>
                  <a:pt x="6009304" y="390573"/>
                </a:cubicBezTo>
                <a:cubicBezTo>
                  <a:pt x="6022791" y="388325"/>
                  <a:pt x="6035810" y="385983"/>
                  <a:pt x="6048361" y="383548"/>
                </a:cubicBezTo>
                <a:cubicBezTo>
                  <a:pt x="6060912" y="381113"/>
                  <a:pt x="6073744" y="378396"/>
                  <a:pt x="6086856" y="375399"/>
                </a:cubicBezTo>
                <a:lnTo>
                  <a:pt x="6088542" y="416423"/>
                </a:lnTo>
                <a:cubicBezTo>
                  <a:pt x="6094911" y="411178"/>
                  <a:pt x="6100157" y="406495"/>
                  <a:pt x="6104278" y="402374"/>
                </a:cubicBezTo>
                <a:cubicBezTo>
                  <a:pt x="6108399" y="398253"/>
                  <a:pt x="6112145" y="394132"/>
                  <a:pt x="6115517" y="390011"/>
                </a:cubicBezTo>
                <a:cubicBezTo>
                  <a:pt x="6112520" y="368281"/>
                  <a:pt x="6109991" y="346177"/>
                  <a:pt x="6107930" y="323698"/>
                </a:cubicBezTo>
                <a:cubicBezTo>
                  <a:pt x="6105870" y="301219"/>
                  <a:pt x="6104184" y="279770"/>
                  <a:pt x="6102873" y="259351"/>
                </a:cubicBezTo>
                <a:cubicBezTo>
                  <a:pt x="6101561" y="238933"/>
                  <a:pt x="6100531" y="220575"/>
                  <a:pt x="6099782" y="204278"/>
                </a:cubicBezTo>
                <a:cubicBezTo>
                  <a:pt x="6099033" y="187981"/>
                  <a:pt x="6098658" y="175149"/>
                  <a:pt x="6098658" y="165783"/>
                </a:cubicBezTo>
                <a:close/>
                <a:moveTo>
                  <a:pt x="3063888" y="162411"/>
                </a:moveTo>
                <a:cubicBezTo>
                  <a:pt x="3058643" y="174025"/>
                  <a:pt x="3054241" y="183204"/>
                  <a:pt x="3050682" y="189948"/>
                </a:cubicBezTo>
                <a:cubicBezTo>
                  <a:pt x="3047123" y="196691"/>
                  <a:pt x="3043845" y="202498"/>
                  <a:pt x="3040847" y="207369"/>
                </a:cubicBezTo>
                <a:lnTo>
                  <a:pt x="3115590" y="207369"/>
                </a:lnTo>
                <a:lnTo>
                  <a:pt x="3115590" y="162411"/>
                </a:lnTo>
                <a:close/>
                <a:moveTo>
                  <a:pt x="8668569" y="151733"/>
                </a:moveTo>
                <a:lnTo>
                  <a:pt x="8668569" y="174212"/>
                </a:lnTo>
                <a:lnTo>
                  <a:pt x="8992829" y="174212"/>
                </a:lnTo>
                <a:lnTo>
                  <a:pt x="8992829" y="151733"/>
                </a:lnTo>
                <a:close/>
                <a:moveTo>
                  <a:pt x="9342939" y="143304"/>
                </a:moveTo>
                <a:lnTo>
                  <a:pt x="9344625" y="148361"/>
                </a:lnTo>
                <a:lnTo>
                  <a:pt x="9347435" y="155667"/>
                </a:lnTo>
                <a:cubicBezTo>
                  <a:pt x="9348559" y="158290"/>
                  <a:pt x="9349683" y="160725"/>
                  <a:pt x="9350807" y="162973"/>
                </a:cubicBezTo>
                <a:lnTo>
                  <a:pt x="9352493" y="167468"/>
                </a:lnTo>
                <a:lnTo>
                  <a:pt x="9439599" y="167468"/>
                </a:lnTo>
                <a:cubicBezTo>
                  <a:pt x="9441472" y="162973"/>
                  <a:pt x="9442877" y="159226"/>
                  <a:pt x="9443814" y="156229"/>
                </a:cubicBezTo>
                <a:cubicBezTo>
                  <a:pt x="9444750" y="153232"/>
                  <a:pt x="9445968" y="148923"/>
                  <a:pt x="9447467" y="143304"/>
                </a:cubicBezTo>
                <a:close/>
                <a:moveTo>
                  <a:pt x="9804321" y="129816"/>
                </a:moveTo>
                <a:cubicBezTo>
                  <a:pt x="9805444" y="137684"/>
                  <a:pt x="9806474" y="144428"/>
                  <a:pt x="9807411" y="150047"/>
                </a:cubicBezTo>
                <a:cubicBezTo>
                  <a:pt x="9808349" y="155667"/>
                  <a:pt x="9809191" y="160912"/>
                  <a:pt x="9809940" y="165783"/>
                </a:cubicBezTo>
                <a:cubicBezTo>
                  <a:pt x="9810689" y="170653"/>
                  <a:pt x="9811345" y="175523"/>
                  <a:pt x="9811908" y="180394"/>
                </a:cubicBezTo>
                <a:cubicBezTo>
                  <a:pt x="9812469" y="185264"/>
                  <a:pt x="9812938" y="190697"/>
                  <a:pt x="9813312" y="196691"/>
                </a:cubicBezTo>
                <a:lnTo>
                  <a:pt x="9854336" y="196691"/>
                </a:lnTo>
                <a:cubicBezTo>
                  <a:pt x="9855835" y="191821"/>
                  <a:pt x="9857334" y="185826"/>
                  <a:pt x="9858833" y="178708"/>
                </a:cubicBezTo>
                <a:cubicBezTo>
                  <a:pt x="9860331" y="171590"/>
                  <a:pt x="9861642" y="164659"/>
                  <a:pt x="9862766" y="157915"/>
                </a:cubicBezTo>
                <a:cubicBezTo>
                  <a:pt x="9863890" y="151171"/>
                  <a:pt x="9864826" y="145177"/>
                  <a:pt x="9865576" y="139932"/>
                </a:cubicBezTo>
                <a:cubicBezTo>
                  <a:pt x="9866325" y="134687"/>
                  <a:pt x="9866700" y="131315"/>
                  <a:pt x="9866700" y="129816"/>
                </a:cubicBezTo>
                <a:close/>
                <a:moveTo>
                  <a:pt x="6745491" y="110147"/>
                </a:moveTo>
                <a:lnTo>
                  <a:pt x="6837655" y="155667"/>
                </a:lnTo>
                <a:cubicBezTo>
                  <a:pt x="6821920" y="202873"/>
                  <a:pt x="6804686" y="244084"/>
                  <a:pt x="6785954" y="279302"/>
                </a:cubicBezTo>
                <a:cubicBezTo>
                  <a:pt x="6767221" y="314519"/>
                  <a:pt x="6747083" y="344959"/>
                  <a:pt x="6725541" y="370622"/>
                </a:cubicBezTo>
                <a:cubicBezTo>
                  <a:pt x="6703999" y="396286"/>
                  <a:pt x="6680958" y="417735"/>
                  <a:pt x="6656418" y="434969"/>
                </a:cubicBezTo>
                <a:cubicBezTo>
                  <a:pt x="6631879" y="452202"/>
                  <a:pt x="6605934" y="466533"/>
                  <a:pt x="6578585" y="477960"/>
                </a:cubicBezTo>
                <a:cubicBezTo>
                  <a:pt x="6551235" y="489386"/>
                  <a:pt x="6522481" y="498378"/>
                  <a:pt x="6492322" y="504934"/>
                </a:cubicBezTo>
                <a:cubicBezTo>
                  <a:pt x="6462162" y="511491"/>
                  <a:pt x="6430598" y="517017"/>
                  <a:pt x="6397628" y="521513"/>
                </a:cubicBezTo>
                <a:lnTo>
                  <a:pt x="6368968" y="415299"/>
                </a:lnTo>
                <a:cubicBezTo>
                  <a:pt x="6398191" y="412302"/>
                  <a:pt x="6426102" y="408743"/>
                  <a:pt x="6452702" y="404622"/>
                </a:cubicBezTo>
                <a:cubicBezTo>
                  <a:pt x="6479302" y="400501"/>
                  <a:pt x="6504404" y="394319"/>
                  <a:pt x="6528007" y="386077"/>
                </a:cubicBezTo>
                <a:cubicBezTo>
                  <a:pt x="6551610" y="377834"/>
                  <a:pt x="6573808" y="366970"/>
                  <a:pt x="6594601" y="353482"/>
                </a:cubicBezTo>
                <a:cubicBezTo>
                  <a:pt x="6615394" y="339995"/>
                  <a:pt x="6634876" y="322386"/>
                  <a:pt x="6653046" y="300657"/>
                </a:cubicBezTo>
                <a:cubicBezTo>
                  <a:pt x="6671216" y="278927"/>
                  <a:pt x="6687982" y="252514"/>
                  <a:pt x="6703343" y="221418"/>
                </a:cubicBezTo>
                <a:cubicBezTo>
                  <a:pt x="6718704" y="190322"/>
                  <a:pt x="6732753" y="153232"/>
                  <a:pt x="6745491" y="110147"/>
                </a:cubicBezTo>
                <a:close/>
                <a:moveTo>
                  <a:pt x="4182780" y="78676"/>
                </a:moveTo>
                <a:cubicBezTo>
                  <a:pt x="4180533" y="81299"/>
                  <a:pt x="4177816" y="84483"/>
                  <a:pt x="4174632" y="88230"/>
                </a:cubicBezTo>
                <a:cubicBezTo>
                  <a:pt x="4171447" y="91977"/>
                  <a:pt x="4166952" y="96566"/>
                  <a:pt x="4161145" y="101998"/>
                </a:cubicBezTo>
                <a:cubicBezTo>
                  <a:pt x="4155337" y="107431"/>
                  <a:pt x="4147938" y="113987"/>
                  <a:pt x="4138946" y="121668"/>
                </a:cubicBezTo>
                <a:cubicBezTo>
                  <a:pt x="4129955" y="129348"/>
                  <a:pt x="4118902" y="138246"/>
                  <a:pt x="4105790" y="148361"/>
                </a:cubicBezTo>
                <a:lnTo>
                  <a:pt x="4260333" y="148361"/>
                </a:lnTo>
                <a:cubicBezTo>
                  <a:pt x="4239727" y="132626"/>
                  <a:pt x="4223431" y="118951"/>
                  <a:pt x="4211441" y="107337"/>
                </a:cubicBezTo>
                <a:cubicBezTo>
                  <a:pt x="4199452" y="95723"/>
                  <a:pt x="4189899" y="86169"/>
                  <a:pt x="4182780" y="78676"/>
                </a:cubicBezTo>
                <a:close/>
                <a:moveTo>
                  <a:pt x="577149" y="59007"/>
                </a:moveTo>
                <a:lnTo>
                  <a:pt x="931193" y="59007"/>
                </a:lnTo>
                <a:cubicBezTo>
                  <a:pt x="931942" y="88605"/>
                  <a:pt x="939997" y="110896"/>
                  <a:pt x="955358" y="125882"/>
                </a:cubicBezTo>
                <a:cubicBezTo>
                  <a:pt x="970719" y="140868"/>
                  <a:pt x="992636" y="148361"/>
                  <a:pt x="1021109" y="148361"/>
                </a:cubicBezTo>
                <a:lnTo>
                  <a:pt x="1025043" y="148361"/>
                </a:lnTo>
                <a:cubicBezTo>
                  <a:pt x="1019423" y="202686"/>
                  <a:pt x="1007060" y="250828"/>
                  <a:pt x="987952" y="292789"/>
                </a:cubicBezTo>
                <a:cubicBezTo>
                  <a:pt x="968845" y="334750"/>
                  <a:pt x="943650" y="370997"/>
                  <a:pt x="912367" y="401531"/>
                </a:cubicBezTo>
                <a:cubicBezTo>
                  <a:pt x="881084" y="432065"/>
                  <a:pt x="843993" y="457354"/>
                  <a:pt x="801096" y="477398"/>
                </a:cubicBezTo>
                <a:cubicBezTo>
                  <a:pt x="758199" y="497441"/>
                  <a:pt x="710150" y="512708"/>
                  <a:pt x="656949" y="523199"/>
                </a:cubicBezTo>
                <a:lnTo>
                  <a:pt x="610305" y="429911"/>
                </a:lnTo>
                <a:cubicBezTo>
                  <a:pt x="654514" y="423916"/>
                  <a:pt x="692541" y="415018"/>
                  <a:pt x="724386" y="403217"/>
                </a:cubicBezTo>
                <a:cubicBezTo>
                  <a:pt x="756232" y="391416"/>
                  <a:pt x="783206" y="377741"/>
                  <a:pt x="805311" y="362193"/>
                </a:cubicBezTo>
                <a:cubicBezTo>
                  <a:pt x="827415" y="346645"/>
                  <a:pt x="845305" y="329879"/>
                  <a:pt x="858979" y="311896"/>
                </a:cubicBezTo>
                <a:cubicBezTo>
                  <a:pt x="872654" y="293913"/>
                  <a:pt x="883519" y="275836"/>
                  <a:pt x="891574" y="257666"/>
                </a:cubicBezTo>
                <a:cubicBezTo>
                  <a:pt x="899629" y="239495"/>
                  <a:pt x="905529" y="221793"/>
                  <a:pt x="909276" y="204559"/>
                </a:cubicBezTo>
                <a:cubicBezTo>
                  <a:pt x="913022" y="187325"/>
                  <a:pt x="915832" y="171590"/>
                  <a:pt x="917706" y="157353"/>
                </a:cubicBezTo>
                <a:lnTo>
                  <a:pt x="577149" y="157353"/>
                </a:lnTo>
                <a:close/>
                <a:moveTo>
                  <a:pt x="6921390" y="50016"/>
                </a:moveTo>
                <a:lnTo>
                  <a:pt x="7318705" y="50016"/>
                </a:lnTo>
                <a:cubicBezTo>
                  <a:pt x="7314585" y="73993"/>
                  <a:pt x="7309714" y="96379"/>
                  <a:pt x="7304094" y="117172"/>
                </a:cubicBezTo>
                <a:cubicBezTo>
                  <a:pt x="7298475" y="137965"/>
                  <a:pt x="7291731" y="158102"/>
                  <a:pt x="7283863" y="177584"/>
                </a:cubicBezTo>
                <a:cubicBezTo>
                  <a:pt x="7275995" y="197066"/>
                  <a:pt x="7266817" y="216267"/>
                  <a:pt x="7256327" y="235186"/>
                </a:cubicBezTo>
                <a:cubicBezTo>
                  <a:pt x="7245836" y="254106"/>
                  <a:pt x="7233847" y="273494"/>
                  <a:pt x="7220360" y="293351"/>
                </a:cubicBezTo>
                <a:cubicBezTo>
                  <a:pt x="7245087" y="311334"/>
                  <a:pt x="7267004" y="327912"/>
                  <a:pt x="7286111" y="343086"/>
                </a:cubicBezTo>
                <a:cubicBezTo>
                  <a:pt x="7305218" y="358259"/>
                  <a:pt x="7321984" y="372215"/>
                  <a:pt x="7336408" y="384953"/>
                </a:cubicBezTo>
                <a:cubicBezTo>
                  <a:pt x="7350832" y="397691"/>
                  <a:pt x="7363289" y="409211"/>
                  <a:pt x="7373779" y="419514"/>
                </a:cubicBezTo>
                <a:cubicBezTo>
                  <a:pt x="7384269" y="429817"/>
                  <a:pt x="7393448" y="438902"/>
                  <a:pt x="7401316" y="446770"/>
                </a:cubicBezTo>
                <a:lnTo>
                  <a:pt x="7317582" y="528256"/>
                </a:lnTo>
                <a:cubicBezTo>
                  <a:pt x="7304094" y="512521"/>
                  <a:pt x="7289764" y="496505"/>
                  <a:pt x="7274591" y="480208"/>
                </a:cubicBezTo>
                <a:cubicBezTo>
                  <a:pt x="7259417" y="463910"/>
                  <a:pt x="7244619" y="448550"/>
                  <a:pt x="7230195" y="434126"/>
                </a:cubicBezTo>
                <a:cubicBezTo>
                  <a:pt x="7215770" y="419702"/>
                  <a:pt x="7202377" y="406589"/>
                  <a:pt x="7190013" y="394787"/>
                </a:cubicBezTo>
                <a:cubicBezTo>
                  <a:pt x="7177650" y="382986"/>
                  <a:pt x="7167534" y="373713"/>
                  <a:pt x="7159667" y="366970"/>
                </a:cubicBezTo>
                <a:cubicBezTo>
                  <a:pt x="7132692" y="394694"/>
                  <a:pt x="7108059" y="417641"/>
                  <a:pt x="7085767" y="435812"/>
                </a:cubicBezTo>
                <a:cubicBezTo>
                  <a:pt x="7063475" y="453982"/>
                  <a:pt x="7043338" y="468968"/>
                  <a:pt x="7025355" y="480770"/>
                </a:cubicBezTo>
                <a:cubicBezTo>
                  <a:pt x="7007371" y="492571"/>
                  <a:pt x="6991449" y="501656"/>
                  <a:pt x="6977587" y="508025"/>
                </a:cubicBezTo>
                <a:cubicBezTo>
                  <a:pt x="6963725" y="514394"/>
                  <a:pt x="6951923" y="519639"/>
                  <a:pt x="6942182" y="523761"/>
                </a:cubicBezTo>
                <a:lnTo>
                  <a:pt x="6887109" y="441150"/>
                </a:lnTo>
                <a:cubicBezTo>
                  <a:pt x="6957169" y="412302"/>
                  <a:pt x="7017955" y="372777"/>
                  <a:pt x="7069470" y="322574"/>
                </a:cubicBezTo>
                <a:cubicBezTo>
                  <a:pt x="7120984" y="272370"/>
                  <a:pt x="7160416" y="212614"/>
                  <a:pt x="7187765" y="143304"/>
                </a:cubicBezTo>
                <a:lnTo>
                  <a:pt x="6921390" y="143304"/>
                </a:lnTo>
                <a:close/>
                <a:moveTo>
                  <a:pt x="2623300" y="47206"/>
                </a:moveTo>
                <a:cubicBezTo>
                  <a:pt x="2625548" y="50203"/>
                  <a:pt x="2628545" y="54512"/>
                  <a:pt x="2632292" y="60131"/>
                </a:cubicBezTo>
                <a:cubicBezTo>
                  <a:pt x="2636038" y="65751"/>
                  <a:pt x="2640159" y="72214"/>
                  <a:pt x="2644655" y="79519"/>
                </a:cubicBezTo>
                <a:cubicBezTo>
                  <a:pt x="2649151" y="86825"/>
                  <a:pt x="2653834" y="94693"/>
                  <a:pt x="2658704" y="103122"/>
                </a:cubicBezTo>
                <a:cubicBezTo>
                  <a:pt x="2663575" y="111552"/>
                  <a:pt x="2667884" y="120075"/>
                  <a:pt x="2671630" y="128692"/>
                </a:cubicBezTo>
                <a:lnTo>
                  <a:pt x="2623300" y="154543"/>
                </a:lnTo>
                <a:cubicBezTo>
                  <a:pt x="2616931" y="139182"/>
                  <a:pt x="2609812" y="124571"/>
                  <a:pt x="2601945" y="110709"/>
                </a:cubicBezTo>
                <a:cubicBezTo>
                  <a:pt x="2594077" y="96847"/>
                  <a:pt x="2585460" y="82798"/>
                  <a:pt x="2576094" y="68561"/>
                </a:cubicBezTo>
                <a:close/>
                <a:moveTo>
                  <a:pt x="1177900" y="41024"/>
                </a:moveTo>
                <a:lnTo>
                  <a:pt x="1566787" y="41024"/>
                </a:lnTo>
                <a:lnTo>
                  <a:pt x="1566787" y="131502"/>
                </a:lnTo>
                <a:lnTo>
                  <a:pt x="1177900" y="131502"/>
                </a:lnTo>
                <a:close/>
                <a:moveTo>
                  <a:pt x="7512024" y="40462"/>
                </a:moveTo>
                <a:lnTo>
                  <a:pt x="7899787" y="40462"/>
                </a:lnTo>
                <a:lnTo>
                  <a:pt x="7899787" y="130940"/>
                </a:lnTo>
                <a:lnTo>
                  <a:pt x="7512024" y="130940"/>
                </a:lnTo>
                <a:close/>
                <a:moveTo>
                  <a:pt x="1125" y="39900"/>
                </a:moveTo>
                <a:lnTo>
                  <a:pt x="498472" y="39900"/>
                </a:lnTo>
                <a:cubicBezTo>
                  <a:pt x="493977" y="75867"/>
                  <a:pt x="487233" y="107618"/>
                  <a:pt x="478241" y="135155"/>
                </a:cubicBezTo>
                <a:cubicBezTo>
                  <a:pt x="469250" y="162692"/>
                  <a:pt x="457823" y="187231"/>
                  <a:pt x="443961" y="208774"/>
                </a:cubicBezTo>
                <a:cubicBezTo>
                  <a:pt x="430099" y="230316"/>
                  <a:pt x="413708" y="249517"/>
                  <a:pt x="394788" y="266376"/>
                </a:cubicBezTo>
                <a:cubicBezTo>
                  <a:pt x="375868" y="283235"/>
                  <a:pt x="354607" y="298783"/>
                  <a:pt x="331004" y="313020"/>
                </a:cubicBezTo>
                <a:lnTo>
                  <a:pt x="271996" y="254013"/>
                </a:lnTo>
                <a:cubicBezTo>
                  <a:pt x="266751" y="298596"/>
                  <a:pt x="256167" y="336529"/>
                  <a:pt x="240245" y="367813"/>
                </a:cubicBezTo>
                <a:cubicBezTo>
                  <a:pt x="224322" y="399096"/>
                  <a:pt x="206245" y="425321"/>
                  <a:pt x="186014" y="446489"/>
                </a:cubicBezTo>
                <a:cubicBezTo>
                  <a:pt x="165783" y="467657"/>
                  <a:pt x="144803" y="484703"/>
                  <a:pt x="123073" y="497629"/>
                </a:cubicBezTo>
                <a:cubicBezTo>
                  <a:pt x="101343" y="510554"/>
                  <a:pt x="81861" y="520763"/>
                  <a:pt x="64628" y="528256"/>
                </a:cubicBezTo>
                <a:lnTo>
                  <a:pt x="0" y="450142"/>
                </a:lnTo>
                <a:cubicBezTo>
                  <a:pt x="36716" y="435905"/>
                  <a:pt x="66688" y="419983"/>
                  <a:pt x="89916" y="402374"/>
                </a:cubicBezTo>
                <a:cubicBezTo>
                  <a:pt x="113145" y="384765"/>
                  <a:pt x="131315" y="364628"/>
                  <a:pt x="144428" y="341962"/>
                </a:cubicBezTo>
                <a:cubicBezTo>
                  <a:pt x="157541" y="319295"/>
                  <a:pt x="166158" y="294943"/>
                  <a:pt x="170279" y="268905"/>
                </a:cubicBezTo>
                <a:cubicBezTo>
                  <a:pt x="174400" y="242867"/>
                  <a:pt x="176461" y="215986"/>
                  <a:pt x="176461" y="188262"/>
                </a:cubicBezTo>
                <a:cubicBezTo>
                  <a:pt x="176461" y="181143"/>
                  <a:pt x="176273" y="174025"/>
                  <a:pt x="175899" y="166907"/>
                </a:cubicBezTo>
                <a:lnTo>
                  <a:pt x="278178" y="166907"/>
                </a:lnTo>
                <a:cubicBezTo>
                  <a:pt x="277803" y="177771"/>
                  <a:pt x="277429" y="188543"/>
                  <a:pt x="277054" y="199220"/>
                </a:cubicBezTo>
                <a:cubicBezTo>
                  <a:pt x="276680" y="209898"/>
                  <a:pt x="275743" y="221980"/>
                  <a:pt x="274244" y="235467"/>
                </a:cubicBezTo>
                <a:cubicBezTo>
                  <a:pt x="291853" y="226850"/>
                  <a:pt x="306558" y="217672"/>
                  <a:pt x="318359" y="207931"/>
                </a:cubicBezTo>
                <a:cubicBezTo>
                  <a:pt x="330161" y="198190"/>
                  <a:pt x="339902" y="188636"/>
                  <a:pt x="347582" y="179270"/>
                </a:cubicBezTo>
                <a:cubicBezTo>
                  <a:pt x="355262" y="169904"/>
                  <a:pt x="361163" y="161287"/>
                  <a:pt x="365284" y="153419"/>
                </a:cubicBezTo>
                <a:cubicBezTo>
                  <a:pt x="369405" y="145551"/>
                  <a:pt x="372403" y="139370"/>
                  <a:pt x="374276" y="134874"/>
                </a:cubicBezTo>
                <a:lnTo>
                  <a:pt x="1125" y="134874"/>
                </a:lnTo>
                <a:close/>
                <a:moveTo>
                  <a:pt x="1014365" y="39338"/>
                </a:moveTo>
                <a:cubicBezTo>
                  <a:pt x="1007247" y="39338"/>
                  <a:pt x="1001159" y="41867"/>
                  <a:pt x="996101" y="46925"/>
                </a:cubicBezTo>
                <a:cubicBezTo>
                  <a:pt x="991043" y="51983"/>
                  <a:pt x="988515" y="58071"/>
                  <a:pt x="988515" y="65189"/>
                </a:cubicBezTo>
                <a:cubicBezTo>
                  <a:pt x="988515" y="72682"/>
                  <a:pt x="991043" y="78864"/>
                  <a:pt x="996101" y="83734"/>
                </a:cubicBezTo>
                <a:cubicBezTo>
                  <a:pt x="1001159" y="88605"/>
                  <a:pt x="1007247" y="91040"/>
                  <a:pt x="1014365" y="91040"/>
                </a:cubicBezTo>
                <a:cubicBezTo>
                  <a:pt x="1021858" y="91040"/>
                  <a:pt x="1028040" y="88605"/>
                  <a:pt x="1032910" y="83734"/>
                </a:cubicBezTo>
                <a:cubicBezTo>
                  <a:pt x="1037781" y="78864"/>
                  <a:pt x="1040216" y="72682"/>
                  <a:pt x="1040216" y="65189"/>
                </a:cubicBezTo>
                <a:cubicBezTo>
                  <a:pt x="1040216" y="58071"/>
                  <a:pt x="1037781" y="51983"/>
                  <a:pt x="1032910" y="46925"/>
                </a:cubicBezTo>
                <a:cubicBezTo>
                  <a:pt x="1028040" y="41867"/>
                  <a:pt x="1021858" y="39338"/>
                  <a:pt x="1014365" y="39338"/>
                </a:cubicBezTo>
                <a:close/>
                <a:moveTo>
                  <a:pt x="6416736" y="35966"/>
                </a:moveTo>
                <a:cubicBezTo>
                  <a:pt x="6450079" y="41586"/>
                  <a:pt x="6482019" y="49266"/>
                  <a:pt x="6512552" y="59007"/>
                </a:cubicBezTo>
                <a:cubicBezTo>
                  <a:pt x="6543086" y="68748"/>
                  <a:pt x="6570904" y="79238"/>
                  <a:pt x="6596006" y="90478"/>
                </a:cubicBezTo>
                <a:lnTo>
                  <a:pt x="6558354" y="177022"/>
                </a:lnTo>
                <a:cubicBezTo>
                  <a:pt x="6545990" y="170653"/>
                  <a:pt x="6533627" y="164846"/>
                  <a:pt x="6521263" y="159601"/>
                </a:cubicBezTo>
                <a:cubicBezTo>
                  <a:pt x="6508900" y="154356"/>
                  <a:pt x="6495787" y="149298"/>
                  <a:pt x="6481925" y="144428"/>
                </a:cubicBezTo>
                <a:cubicBezTo>
                  <a:pt x="6468063" y="139557"/>
                  <a:pt x="6453077" y="134780"/>
                  <a:pt x="6436967" y="130097"/>
                </a:cubicBezTo>
                <a:cubicBezTo>
                  <a:pt x="6420857" y="125414"/>
                  <a:pt x="6402873" y="120637"/>
                  <a:pt x="6383017" y="115767"/>
                </a:cubicBezTo>
                <a:close/>
                <a:moveTo>
                  <a:pt x="2378841" y="26413"/>
                </a:moveTo>
                <a:lnTo>
                  <a:pt x="2485616" y="26413"/>
                </a:lnTo>
                <a:lnTo>
                  <a:pt x="2485616" y="157353"/>
                </a:lnTo>
                <a:cubicBezTo>
                  <a:pt x="2505098" y="163722"/>
                  <a:pt x="2526078" y="171121"/>
                  <a:pt x="2548557" y="179551"/>
                </a:cubicBezTo>
                <a:cubicBezTo>
                  <a:pt x="2571036" y="187981"/>
                  <a:pt x="2593984" y="197159"/>
                  <a:pt x="2617399" y="207088"/>
                </a:cubicBezTo>
                <a:cubicBezTo>
                  <a:pt x="2640815" y="217016"/>
                  <a:pt x="2664043" y="227600"/>
                  <a:pt x="2687084" y="238839"/>
                </a:cubicBezTo>
                <a:cubicBezTo>
                  <a:pt x="2710125" y="250079"/>
                  <a:pt x="2731948" y="261693"/>
                  <a:pt x="2752554" y="273682"/>
                </a:cubicBezTo>
                <a:lnTo>
                  <a:pt x="2699728" y="377647"/>
                </a:lnTo>
                <a:cubicBezTo>
                  <a:pt x="2685867" y="368281"/>
                  <a:pt x="2670319" y="358446"/>
                  <a:pt x="2653084" y="348143"/>
                </a:cubicBezTo>
                <a:cubicBezTo>
                  <a:pt x="2635851" y="337841"/>
                  <a:pt x="2617961" y="327725"/>
                  <a:pt x="2599416" y="317797"/>
                </a:cubicBezTo>
                <a:cubicBezTo>
                  <a:pt x="2580871" y="307869"/>
                  <a:pt x="2561857" y="298409"/>
                  <a:pt x="2542376" y="289417"/>
                </a:cubicBezTo>
                <a:cubicBezTo>
                  <a:pt x="2522894" y="280425"/>
                  <a:pt x="2503974" y="272558"/>
                  <a:pt x="2485616" y="265814"/>
                </a:cubicBezTo>
                <a:lnTo>
                  <a:pt x="2485616" y="520951"/>
                </a:lnTo>
                <a:lnTo>
                  <a:pt x="2378841" y="520951"/>
                </a:lnTo>
                <a:close/>
                <a:moveTo>
                  <a:pt x="8177403" y="21917"/>
                </a:moveTo>
                <a:lnTo>
                  <a:pt x="8284178" y="38776"/>
                </a:lnTo>
                <a:cubicBezTo>
                  <a:pt x="8281930" y="46644"/>
                  <a:pt x="8278465" y="58352"/>
                  <a:pt x="8273782" y="73900"/>
                </a:cubicBezTo>
                <a:cubicBezTo>
                  <a:pt x="8269098" y="89448"/>
                  <a:pt x="8263854" y="106963"/>
                  <a:pt x="8258047" y="126444"/>
                </a:cubicBezTo>
                <a:cubicBezTo>
                  <a:pt x="8252239" y="145926"/>
                  <a:pt x="8246245" y="166345"/>
                  <a:pt x="8240063" y="187700"/>
                </a:cubicBezTo>
                <a:cubicBezTo>
                  <a:pt x="8233881" y="209055"/>
                  <a:pt x="8227981" y="229286"/>
                  <a:pt x="8222361" y="248393"/>
                </a:cubicBezTo>
                <a:cubicBezTo>
                  <a:pt x="8216741" y="267500"/>
                  <a:pt x="8211590" y="284547"/>
                  <a:pt x="8206907" y="299533"/>
                </a:cubicBezTo>
                <a:cubicBezTo>
                  <a:pt x="8202223" y="314519"/>
                  <a:pt x="8198758" y="325383"/>
                  <a:pt x="8196510" y="332127"/>
                </a:cubicBezTo>
                <a:cubicBezTo>
                  <a:pt x="8190890" y="348986"/>
                  <a:pt x="8186301" y="362848"/>
                  <a:pt x="8182742" y="373713"/>
                </a:cubicBezTo>
                <a:cubicBezTo>
                  <a:pt x="8179182" y="384578"/>
                  <a:pt x="8175905" y="393944"/>
                  <a:pt x="8172907" y="401812"/>
                </a:cubicBezTo>
                <a:cubicBezTo>
                  <a:pt x="8180400" y="401812"/>
                  <a:pt x="8187331" y="401718"/>
                  <a:pt x="8193701" y="401531"/>
                </a:cubicBezTo>
                <a:cubicBezTo>
                  <a:pt x="8200069" y="401344"/>
                  <a:pt x="8206813" y="401156"/>
                  <a:pt x="8213931" y="400969"/>
                </a:cubicBezTo>
                <a:cubicBezTo>
                  <a:pt x="8221049" y="400782"/>
                  <a:pt x="8228917" y="400594"/>
                  <a:pt x="8237535" y="400407"/>
                </a:cubicBezTo>
                <a:cubicBezTo>
                  <a:pt x="8246151" y="400220"/>
                  <a:pt x="8256548" y="399845"/>
                  <a:pt x="8268724" y="399283"/>
                </a:cubicBezTo>
                <a:cubicBezTo>
                  <a:pt x="8280900" y="398721"/>
                  <a:pt x="8295418" y="398159"/>
                  <a:pt x="8312277" y="397597"/>
                </a:cubicBezTo>
                <a:cubicBezTo>
                  <a:pt x="8329136" y="397035"/>
                  <a:pt x="8348993" y="396380"/>
                  <a:pt x="8371846" y="395630"/>
                </a:cubicBezTo>
                <a:cubicBezTo>
                  <a:pt x="8357610" y="364534"/>
                  <a:pt x="8344122" y="338590"/>
                  <a:pt x="8331384" y="317797"/>
                </a:cubicBezTo>
                <a:cubicBezTo>
                  <a:pt x="8318646" y="297004"/>
                  <a:pt x="8308156" y="280238"/>
                  <a:pt x="8299913" y="267500"/>
                </a:cubicBezTo>
                <a:lnTo>
                  <a:pt x="8385334" y="228162"/>
                </a:lnTo>
                <a:cubicBezTo>
                  <a:pt x="8415681" y="266751"/>
                  <a:pt x="8442093" y="307588"/>
                  <a:pt x="8464572" y="350672"/>
                </a:cubicBezTo>
                <a:cubicBezTo>
                  <a:pt x="8487051" y="393757"/>
                  <a:pt x="8506908" y="438340"/>
                  <a:pt x="8524141" y="484422"/>
                </a:cubicBezTo>
                <a:lnTo>
                  <a:pt x="8425796" y="527694"/>
                </a:lnTo>
                <a:cubicBezTo>
                  <a:pt x="8421300" y="515706"/>
                  <a:pt x="8417835" y="506527"/>
                  <a:pt x="8415399" y="500158"/>
                </a:cubicBezTo>
                <a:cubicBezTo>
                  <a:pt x="8412964" y="493789"/>
                  <a:pt x="8410435" y="487232"/>
                  <a:pt x="8407812" y="480489"/>
                </a:cubicBezTo>
                <a:cubicBezTo>
                  <a:pt x="8371846" y="483111"/>
                  <a:pt x="8340844" y="485359"/>
                  <a:pt x="8314806" y="487232"/>
                </a:cubicBezTo>
                <a:cubicBezTo>
                  <a:pt x="8288767" y="489106"/>
                  <a:pt x="8265633" y="490698"/>
                  <a:pt x="8245402" y="492009"/>
                </a:cubicBezTo>
                <a:cubicBezTo>
                  <a:pt x="8225171" y="493320"/>
                  <a:pt x="8207000" y="494444"/>
                  <a:pt x="8190890" y="495381"/>
                </a:cubicBezTo>
                <a:cubicBezTo>
                  <a:pt x="8174781" y="496317"/>
                  <a:pt x="8158858" y="497254"/>
                  <a:pt x="8143122" y="498191"/>
                </a:cubicBezTo>
                <a:cubicBezTo>
                  <a:pt x="8127387" y="499127"/>
                  <a:pt x="8110809" y="500064"/>
                  <a:pt x="8093387" y="501001"/>
                </a:cubicBezTo>
                <a:cubicBezTo>
                  <a:pt x="8075966" y="501937"/>
                  <a:pt x="8056016" y="502968"/>
                  <a:pt x="8033538" y="504092"/>
                </a:cubicBezTo>
                <a:lnTo>
                  <a:pt x="8021736" y="402374"/>
                </a:lnTo>
                <a:lnTo>
                  <a:pt x="8077933" y="402374"/>
                </a:lnTo>
                <a:cubicBezTo>
                  <a:pt x="8090297" y="359289"/>
                  <a:pt x="8100693" y="322667"/>
                  <a:pt x="8109123" y="292508"/>
                </a:cubicBezTo>
                <a:cubicBezTo>
                  <a:pt x="8117553" y="262349"/>
                  <a:pt x="8124858" y="236310"/>
                  <a:pt x="8131040" y="214393"/>
                </a:cubicBezTo>
                <a:cubicBezTo>
                  <a:pt x="8137222" y="192476"/>
                  <a:pt x="8142279" y="173744"/>
                  <a:pt x="8146213" y="158196"/>
                </a:cubicBezTo>
                <a:cubicBezTo>
                  <a:pt x="8150147" y="142648"/>
                  <a:pt x="8153800" y="127943"/>
                  <a:pt x="8157172" y="114081"/>
                </a:cubicBezTo>
                <a:cubicBezTo>
                  <a:pt x="8160544" y="100219"/>
                  <a:pt x="8163728" y="86169"/>
                  <a:pt x="8166725" y="71933"/>
                </a:cubicBezTo>
                <a:cubicBezTo>
                  <a:pt x="8169723" y="57696"/>
                  <a:pt x="8173282" y="41024"/>
                  <a:pt x="8177403" y="21917"/>
                </a:cubicBezTo>
                <a:close/>
                <a:moveTo>
                  <a:pt x="2698604" y="17421"/>
                </a:moveTo>
                <a:cubicBezTo>
                  <a:pt x="2704974" y="25289"/>
                  <a:pt x="2712748" y="35779"/>
                  <a:pt x="2721927" y="48892"/>
                </a:cubicBezTo>
                <a:cubicBezTo>
                  <a:pt x="2731106" y="62004"/>
                  <a:pt x="2739629" y="76429"/>
                  <a:pt x="2747496" y="92164"/>
                </a:cubicBezTo>
                <a:lnTo>
                  <a:pt x="2698604" y="118015"/>
                </a:lnTo>
                <a:cubicBezTo>
                  <a:pt x="2691111" y="103029"/>
                  <a:pt x="2682776" y="88417"/>
                  <a:pt x="2673597" y="74181"/>
                </a:cubicBezTo>
                <a:cubicBezTo>
                  <a:pt x="2664418" y="59944"/>
                  <a:pt x="2656644" y="48330"/>
                  <a:pt x="2650274" y="39338"/>
                </a:cubicBezTo>
                <a:close/>
                <a:moveTo>
                  <a:pt x="2089986" y="16859"/>
                </a:moveTo>
                <a:lnTo>
                  <a:pt x="2177092" y="78676"/>
                </a:lnTo>
                <a:cubicBezTo>
                  <a:pt x="2171472" y="85045"/>
                  <a:pt x="2164073" y="93007"/>
                  <a:pt x="2154893" y="102560"/>
                </a:cubicBezTo>
                <a:cubicBezTo>
                  <a:pt x="2145715" y="112114"/>
                  <a:pt x="2134382" y="123166"/>
                  <a:pt x="2120894" y="135717"/>
                </a:cubicBezTo>
                <a:cubicBezTo>
                  <a:pt x="2107407" y="148268"/>
                  <a:pt x="2091578" y="162036"/>
                  <a:pt x="2073407" y="177022"/>
                </a:cubicBezTo>
                <a:cubicBezTo>
                  <a:pt x="2055237" y="192008"/>
                  <a:pt x="2034350" y="208118"/>
                  <a:pt x="2010747" y="225352"/>
                </a:cubicBezTo>
                <a:lnTo>
                  <a:pt x="2010747" y="519827"/>
                </a:lnTo>
                <a:lnTo>
                  <a:pt x="1905658" y="519827"/>
                </a:lnTo>
                <a:lnTo>
                  <a:pt x="1905658" y="293913"/>
                </a:lnTo>
                <a:cubicBezTo>
                  <a:pt x="1898914" y="298034"/>
                  <a:pt x="1889923" y="303185"/>
                  <a:pt x="1878683" y="309367"/>
                </a:cubicBezTo>
                <a:cubicBezTo>
                  <a:pt x="1867444" y="315549"/>
                  <a:pt x="1854237" y="322105"/>
                  <a:pt x="1839064" y="329036"/>
                </a:cubicBezTo>
                <a:cubicBezTo>
                  <a:pt x="1823891" y="335967"/>
                  <a:pt x="1806938" y="343179"/>
                  <a:pt x="1788205" y="350672"/>
                </a:cubicBezTo>
                <a:cubicBezTo>
                  <a:pt x="1769473" y="358165"/>
                  <a:pt x="1749054" y="365284"/>
                  <a:pt x="1726950" y="372027"/>
                </a:cubicBezTo>
                <a:lnTo>
                  <a:pt x="1677496" y="285483"/>
                </a:lnTo>
                <a:cubicBezTo>
                  <a:pt x="1721705" y="273494"/>
                  <a:pt x="1763853" y="257291"/>
                  <a:pt x="1803940" y="236872"/>
                </a:cubicBezTo>
                <a:cubicBezTo>
                  <a:pt x="1844028" y="216454"/>
                  <a:pt x="1882992" y="193881"/>
                  <a:pt x="1920831" y="169154"/>
                </a:cubicBezTo>
                <a:cubicBezTo>
                  <a:pt x="1937316" y="158290"/>
                  <a:pt x="1952489" y="147331"/>
                  <a:pt x="1966351" y="136279"/>
                </a:cubicBezTo>
                <a:cubicBezTo>
                  <a:pt x="1980213" y="125227"/>
                  <a:pt x="1993701" y="113519"/>
                  <a:pt x="2006813" y="101155"/>
                </a:cubicBezTo>
                <a:cubicBezTo>
                  <a:pt x="2019926" y="88792"/>
                  <a:pt x="2033226" y="75679"/>
                  <a:pt x="2046713" y="61817"/>
                </a:cubicBezTo>
                <a:cubicBezTo>
                  <a:pt x="2060201" y="47955"/>
                  <a:pt x="2074625" y="32969"/>
                  <a:pt x="2089986" y="16859"/>
                </a:cubicBezTo>
                <a:close/>
                <a:moveTo>
                  <a:pt x="2855396" y="7868"/>
                </a:moveTo>
                <a:lnTo>
                  <a:pt x="2940816" y="7868"/>
                </a:lnTo>
                <a:lnTo>
                  <a:pt x="2940816" y="98346"/>
                </a:lnTo>
                <a:lnTo>
                  <a:pt x="2988584" y="98346"/>
                </a:lnTo>
                <a:lnTo>
                  <a:pt x="2988584" y="125320"/>
                </a:lnTo>
                <a:cubicBezTo>
                  <a:pt x="2993829" y="114456"/>
                  <a:pt x="2998231" y="103778"/>
                  <a:pt x="3001790" y="93288"/>
                </a:cubicBezTo>
                <a:cubicBezTo>
                  <a:pt x="3005350" y="82798"/>
                  <a:pt x="3008346" y="72776"/>
                  <a:pt x="3010782" y="63222"/>
                </a:cubicBezTo>
                <a:cubicBezTo>
                  <a:pt x="3013217" y="53669"/>
                  <a:pt x="3015090" y="44864"/>
                  <a:pt x="3016402" y="36809"/>
                </a:cubicBezTo>
                <a:cubicBezTo>
                  <a:pt x="3017713" y="28754"/>
                  <a:pt x="3018743" y="21917"/>
                  <a:pt x="3019492" y="16297"/>
                </a:cubicBezTo>
                <a:lnTo>
                  <a:pt x="3099855" y="22479"/>
                </a:lnTo>
                <a:cubicBezTo>
                  <a:pt x="3097232" y="38589"/>
                  <a:pt x="3095359" y="50016"/>
                  <a:pt x="3094235" y="56759"/>
                </a:cubicBezTo>
                <a:cubicBezTo>
                  <a:pt x="3093111" y="63503"/>
                  <a:pt x="3091987" y="69310"/>
                  <a:pt x="3090863" y="74181"/>
                </a:cubicBezTo>
                <a:lnTo>
                  <a:pt x="3115590" y="74181"/>
                </a:lnTo>
                <a:lnTo>
                  <a:pt x="3115590" y="7868"/>
                </a:lnTo>
                <a:lnTo>
                  <a:pt x="3203820" y="7868"/>
                </a:lnTo>
                <a:lnTo>
                  <a:pt x="3203820" y="74181"/>
                </a:lnTo>
                <a:lnTo>
                  <a:pt x="3316215" y="74181"/>
                </a:lnTo>
                <a:lnTo>
                  <a:pt x="3316215" y="162411"/>
                </a:lnTo>
                <a:lnTo>
                  <a:pt x="3203820" y="162411"/>
                </a:lnTo>
                <a:lnTo>
                  <a:pt x="3203820" y="207369"/>
                </a:lnTo>
                <a:lnTo>
                  <a:pt x="3324083" y="207369"/>
                </a:lnTo>
                <a:lnTo>
                  <a:pt x="3324083" y="295599"/>
                </a:lnTo>
                <a:lnTo>
                  <a:pt x="3227985" y="295599"/>
                </a:lnTo>
                <a:cubicBezTo>
                  <a:pt x="3242596" y="319576"/>
                  <a:pt x="3258331" y="340276"/>
                  <a:pt x="3275190" y="357697"/>
                </a:cubicBezTo>
                <a:cubicBezTo>
                  <a:pt x="3292050" y="375118"/>
                  <a:pt x="3311906" y="391509"/>
                  <a:pt x="3334760" y="406870"/>
                </a:cubicBezTo>
                <a:lnTo>
                  <a:pt x="3300479" y="513083"/>
                </a:lnTo>
                <a:cubicBezTo>
                  <a:pt x="3285494" y="501469"/>
                  <a:pt x="3272194" y="488824"/>
                  <a:pt x="3260579" y="475150"/>
                </a:cubicBezTo>
                <a:cubicBezTo>
                  <a:pt x="3248965" y="461475"/>
                  <a:pt x="3239131" y="448456"/>
                  <a:pt x="3231075" y="436093"/>
                </a:cubicBezTo>
                <a:cubicBezTo>
                  <a:pt x="3223021" y="423729"/>
                  <a:pt x="3216746" y="413052"/>
                  <a:pt x="3212249" y="404060"/>
                </a:cubicBezTo>
                <a:lnTo>
                  <a:pt x="3203820" y="387201"/>
                </a:lnTo>
                <a:lnTo>
                  <a:pt x="3203820" y="542306"/>
                </a:lnTo>
                <a:lnTo>
                  <a:pt x="3115590" y="542306"/>
                </a:lnTo>
                <a:lnTo>
                  <a:pt x="3115590" y="378771"/>
                </a:lnTo>
                <a:cubicBezTo>
                  <a:pt x="3111843" y="388137"/>
                  <a:pt x="3107535" y="398066"/>
                  <a:pt x="3102664" y="408556"/>
                </a:cubicBezTo>
                <a:cubicBezTo>
                  <a:pt x="3097794" y="419046"/>
                  <a:pt x="3091612" y="430098"/>
                  <a:pt x="3084119" y="441712"/>
                </a:cubicBezTo>
                <a:cubicBezTo>
                  <a:pt x="3076626" y="453326"/>
                  <a:pt x="3067448" y="465315"/>
                  <a:pt x="3056583" y="477679"/>
                </a:cubicBezTo>
                <a:cubicBezTo>
                  <a:pt x="3045718" y="490042"/>
                  <a:pt x="3032418" y="502968"/>
                  <a:pt x="3016683" y="516455"/>
                </a:cubicBezTo>
                <a:lnTo>
                  <a:pt x="2962171" y="427663"/>
                </a:lnTo>
                <a:cubicBezTo>
                  <a:pt x="2981278" y="415674"/>
                  <a:pt x="2997294" y="403966"/>
                  <a:pt x="3010220" y="392539"/>
                </a:cubicBezTo>
                <a:cubicBezTo>
                  <a:pt x="3023145" y="381113"/>
                  <a:pt x="3034197" y="369967"/>
                  <a:pt x="3043376" y="359102"/>
                </a:cubicBezTo>
                <a:cubicBezTo>
                  <a:pt x="3052555" y="348237"/>
                  <a:pt x="3060236" y="337560"/>
                  <a:pt x="3066417" y="327069"/>
                </a:cubicBezTo>
                <a:cubicBezTo>
                  <a:pt x="3072599" y="316579"/>
                  <a:pt x="3078312" y="306089"/>
                  <a:pt x="3083558" y="295599"/>
                </a:cubicBezTo>
                <a:lnTo>
                  <a:pt x="2995889" y="295599"/>
                </a:lnTo>
                <a:cubicBezTo>
                  <a:pt x="3001135" y="303092"/>
                  <a:pt x="3005818" y="308899"/>
                  <a:pt x="3009938" y="313020"/>
                </a:cubicBezTo>
                <a:cubicBezTo>
                  <a:pt x="3014060" y="317141"/>
                  <a:pt x="3017994" y="321262"/>
                  <a:pt x="3021740" y="325383"/>
                </a:cubicBezTo>
                <a:lnTo>
                  <a:pt x="2969477" y="393944"/>
                </a:lnTo>
                <a:cubicBezTo>
                  <a:pt x="2963857" y="381956"/>
                  <a:pt x="2959361" y="372215"/>
                  <a:pt x="2955989" y="364722"/>
                </a:cubicBezTo>
                <a:cubicBezTo>
                  <a:pt x="2952617" y="357229"/>
                  <a:pt x="2949995" y="350766"/>
                  <a:pt x="2948122" y="345334"/>
                </a:cubicBezTo>
                <a:cubicBezTo>
                  <a:pt x="2946248" y="339901"/>
                  <a:pt x="2944937" y="334937"/>
                  <a:pt x="2944188" y="330441"/>
                </a:cubicBezTo>
                <a:lnTo>
                  <a:pt x="2940816" y="315268"/>
                </a:lnTo>
                <a:lnTo>
                  <a:pt x="2940816" y="542306"/>
                </a:lnTo>
                <a:lnTo>
                  <a:pt x="2855396" y="542306"/>
                </a:lnTo>
                <a:lnTo>
                  <a:pt x="2855396" y="352358"/>
                </a:lnTo>
                <a:cubicBezTo>
                  <a:pt x="2849027" y="370716"/>
                  <a:pt x="2842189" y="387856"/>
                  <a:pt x="2834884" y="403779"/>
                </a:cubicBezTo>
                <a:cubicBezTo>
                  <a:pt x="2827578" y="419702"/>
                  <a:pt x="2818118" y="435718"/>
                  <a:pt x="2806504" y="451828"/>
                </a:cubicBezTo>
                <a:lnTo>
                  <a:pt x="2780091" y="328755"/>
                </a:lnTo>
                <a:cubicBezTo>
                  <a:pt x="2788333" y="318265"/>
                  <a:pt x="2795639" y="308056"/>
                  <a:pt x="2802008" y="298128"/>
                </a:cubicBezTo>
                <a:cubicBezTo>
                  <a:pt x="2808377" y="288199"/>
                  <a:pt x="2814278" y="277616"/>
                  <a:pt x="2819710" y="266376"/>
                </a:cubicBezTo>
                <a:cubicBezTo>
                  <a:pt x="2825142" y="255137"/>
                  <a:pt x="2830294" y="242773"/>
                  <a:pt x="2835164" y="229286"/>
                </a:cubicBezTo>
                <a:cubicBezTo>
                  <a:pt x="2840035" y="215798"/>
                  <a:pt x="2844906" y="200438"/>
                  <a:pt x="2849776" y="183204"/>
                </a:cubicBezTo>
                <a:lnTo>
                  <a:pt x="2790768" y="183204"/>
                </a:lnTo>
                <a:lnTo>
                  <a:pt x="2790768" y="98346"/>
                </a:lnTo>
                <a:lnTo>
                  <a:pt x="2855396" y="98346"/>
                </a:lnTo>
                <a:close/>
                <a:moveTo>
                  <a:pt x="9790833" y="7306"/>
                </a:moveTo>
                <a:lnTo>
                  <a:pt x="9880187" y="7306"/>
                </a:lnTo>
                <a:lnTo>
                  <a:pt x="9880187" y="47206"/>
                </a:lnTo>
                <a:lnTo>
                  <a:pt x="9972351" y="47206"/>
                </a:lnTo>
                <a:lnTo>
                  <a:pt x="9972351" y="129816"/>
                </a:lnTo>
                <a:lnTo>
                  <a:pt x="9951558" y="129816"/>
                </a:lnTo>
                <a:cubicBezTo>
                  <a:pt x="9950808" y="136185"/>
                  <a:pt x="9949965" y="141992"/>
                  <a:pt x="9949029" y="147237"/>
                </a:cubicBezTo>
                <a:cubicBezTo>
                  <a:pt x="9948092" y="152482"/>
                  <a:pt x="9947062" y="157540"/>
                  <a:pt x="9945938" y="162411"/>
                </a:cubicBezTo>
                <a:cubicBezTo>
                  <a:pt x="9944815" y="167281"/>
                  <a:pt x="9943596" y="172433"/>
                  <a:pt x="9942286" y="177865"/>
                </a:cubicBezTo>
                <a:cubicBezTo>
                  <a:pt x="9940974" y="183297"/>
                  <a:pt x="9939195" y="189573"/>
                  <a:pt x="9936946" y="196691"/>
                </a:cubicBezTo>
                <a:lnTo>
                  <a:pt x="9989772" y="196691"/>
                </a:lnTo>
                <a:lnTo>
                  <a:pt x="9989772" y="20793"/>
                </a:lnTo>
                <a:lnTo>
                  <a:pt x="10215686" y="20793"/>
                </a:lnTo>
                <a:lnTo>
                  <a:pt x="10215686" y="106775"/>
                </a:lnTo>
                <a:cubicBezTo>
                  <a:pt x="10213063" y="117640"/>
                  <a:pt x="10209786" y="129442"/>
                  <a:pt x="10205852" y="142180"/>
                </a:cubicBezTo>
                <a:cubicBezTo>
                  <a:pt x="10201918" y="154918"/>
                  <a:pt x="10197890" y="167187"/>
                  <a:pt x="10193769" y="178989"/>
                </a:cubicBezTo>
                <a:cubicBezTo>
                  <a:pt x="10189648" y="190790"/>
                  <a:pt x="10185808" y="201374"/>
                  <a:pt x="10182249" y="210741"/>
                </a:cubicBezTo>
                <a:cubicBezTo>
                  <a:pt x="10178690" y="220107"/>
                  <a:pt x="10175973" y="227038"/>
                  <a:pt x="10174099" y="231534"/>
                </a:cubicBezTo>
                <a:cubicBezTo>
                  <a:pt x="10177097" y="235280"/>
                  <a:pt x="10181593" y="241368"/>
                  <a:pt x="10187587" y="249798"/>
                </a:cubicBezTo>
                <a:cubicBezTo>
                  <a:pt x="10193582" y="258227"/>
                  <a:pt x="10199483" y="268905"/>
                  <a:pt x="10205289" y="281830"/>
                </a:cubicBezTo>
                <a:cubicBezTo>
                  <a:pt x="10211096" y="294756"/>
                  <a:pt x="10216154" y="310210"/>
                  <a:pt x="10220463" y="328193"/>
                </a:cubicBezTo>
                <a:cubicBezTo>
                  <a:pt x="10224772" y="346177"/>
                  <a:pt x="10226925" y="366782"/>
                  <a:pt x="10226925" y="390011"/>
                </a:cubicBezTo>
                <a:cubicBezTo>
                  <a:pt x="10226925" y="397878"/>
                  <a:pt x="10226176" y="407432"/>
                  <a:pt x="10224678" y="418671"/>
                </a:cubicBezTo>
                <a:cubicBezTo>
                  <a:pt x="10223179" y="429911"/>
                  <a:pt x="10219433" y="440776"/>
                  <a:pt x="10213438" y="451266"/>
                </a:cubicBezTo>
                <a:cubicBezTo>
                  <a:pt x="10207444" y="461756"/>
                  <a:pt x="10198453" y="470748"/>
                  <a:pt x="10186464" y="478241"/>
                </a:cubicBezTo>
                <a:cubicBezTo>
                  <a:pt x="10174475" y="485734"/>
                  <a:pt x="10157803" y="489480"/>
                  <a:pt x="10136448" y="489480"/>
                </a:cubicBezTo>
                <a:lnTo>
                  <a:pt x="10099919" y="489480"/>
                </a:lnTo>
                <a:lnTo>
                  <a:pt x="10082498" y="400688"/>
                </a:lnTo>
                <a:lnTo>
                  <a:pt x="10107224" y="400688"/>
                </a:lnTo>
                <a:cubicBezTo>
                  <a:pt x="10116217" y="400688"/>
                  <a:pt x="10122492" y="397972"/>
                  <a:pt x="10126051" y="392539"/>
                </a:cubicBezTo>
                <a:cubicBezTo>
                  <a:pt x="10129610" y="387107"/>
                  <a:pt x="10131390" y="377272"/>
                  <a:pt x="10131390" y="363036"/>
                </a:cubicBezTo>
                <a:cubicBezTo>
                  <a:pt x="10131390" y="348050"/>
                  <a:pt x="10129797" y="334375"/>
                  <a:pt x="10126613" y="322012"/>
                </a:cubicBezTo>
                <a:cubicBezTo>
                  <a:pt x="10123428" y="309648"/>
                  <a:pt x="10119589" y="298409"/>
                  <a:pt x="10115093" y="288293"/>
                </a:cubicBezTo>
                <a:cubicBezTo>
                  <a:pt x="10110596" y="278178"/>
                  <a:pt x="10105726" y="269280"/>
                  <a:pt x="10100482" y="261599"/>
                </a:cubicBezTo>
                <a:cubicBezTo>
                  <a:pt x="10095237" y="253919"/>
                  <a:pt x="10090366" y="247269"/>
                  <a:pt x="10085870" y="241649"/>
                </a:cubicBezTo>
                <a:cubicBezTo>
                  <a:pt x="10089242" y="233782"/>
                  <a:pt x="10092895" y="224228"/>
                  <a:pt x="10096829" y="212988"/>
                </a:cubicBezTo>
                <a:cubicBezTo>
                  <a:pt x="10100762" y="201749"/>
                  <a:pt x="10104603" y="189854"/>
                  <a:pt x="10108349" y="177303"/>
                </a:cubicBezTo>
                <a:cubicBezTo>
                  <a:pt x="10112095" y="164752"/>
                  <a:pt x="10115467" y="152295"/>
                  <a:pt x="10118464" y="139932"/>
                </a:cubicBezTo>
                <a:cubicBezTo>
                  <a:pt x="10121462" y="127568"/>
                  <a:pt x="10123709" y="116703"/>
                  <a:pt x="10125208" y="107337"/>
                </a:cubicBezTo>
                <a:lnTo>
                  <a:pt x="10079688" y="107337"/>
                </a:lnTo>
                <a:lnTo>
                  <a:pt x="10079688" y="541744"/>
                </a:lnTo>
                <a:lnTo>
                  <a:pt x="9989772" y="541744"/>
                </a:lnTo>
                <a:lnTo>
                  <a:pt x="9989772" y="279302"/>
                </a:lnTo>
                <a:lnTo>
                  <a:pt x="9685744" y="279302"/>
                </a:lnTo>
                <a:lnTo>
                  <a:pt x="9685744" y="196691"/>
                </a:lnTo>
                <a:lnTo>
                  <a:pt x="9732388" y="196691"/>
                </a:lnTo>
                <a:cubicBezTo>
                  <a:pt x="9732388" y="192195"/>
                  <a:pt x="9732014" y="187044"/>
                  <a:pt x="9731264" y="181237"/>
                </a:cubicBezTo>
                <a:cubicBezTo>
                  <a:pt x="9730515" y="175430"/>
                  <a:pt x="9729765" y="169435"/>
                  <a:pt x="9729016" y="163254"/>
                </a:cubicBezTo>
                <a:cubicBezTo>
                  <a:pt x="9728266" y="157072"/>
                  <a:pt x="9727236" y="151078"/>
                  <a:pt x="9725926" y="145270"/>
                </a:cubicBezTo>
                <a:cubicBezTo>
                  <a:pt x="9724614" y="139463"/>
                  <a:pt x="9723397" y="134312"/>
                  <a:pt x="9722272" y="129816"/>
                </a:cubicBezTo>
                <a:lnTo>
                  <a:pt x="9699231" y="129816"/>
                </a:lnTo>
                <a:lnTo>
                  <a:pt x="9699231" y="47206"/>
                </a:lnTo>
                <a:lnTo>
                  <a:pt x="9790833" y="47206"/>
                </a:lnTo>
                <a:close/>
                <a:moveTo>
                  <a:pt x="4799829" y="7306"/>
                </a:moveTo>
                <a:lnTo>
                  <a:pt x="4895927" y="7306"/>
                </a:lnTo>
                <a:lnTo>
                  <a:pt x="4895927" y="140494"/>
                </a:lnTo>
                <a:lnTo>
                  <a:pt x="5002140" y="140494"/>
                </a:lnTo>
                <a:lnTo>
                  <a:pt x="5002140" y="236029"/>
                </a:lnTo>
                <a:lnTo>
                  <a:pt x="4895927" y="236029"/>
                </a:lnTo>
                <a:lnTo>
                  <a:pt x="4895927" y="433283"/>
                </a:lnTo>
                <a:lnTo>
                  <a:pt x="5008884" y="433283"/>
                </a:lnTo>
                <a:lnTo>
                  <a:pt x="5008884" y="527132"/>
                </a:lnTo>
                <a:lnTo>
                  <a:pt x="4674508" y="527132"/>
                </a:lnTo>
                <a:lnTo>
                  <a:pt x="4674508" y="433283"/>
                </a:lnTo>
                <a:lnTo>
                  <a:pt x="4799829" y="433283"/>
                </a:lnTo>
                <a:lnTo>
                  <a:pt x="4799829" y="236029"/>
                </a:lnTo>
                <a:lnTo>
                  <a:pt x="4703731" y="236029"/>
                </a:lnTo>
                <a:lnTo>
                  <a:pt x="4703731" y="140494"/>
                </a:lnTo>
                <a:lnTo>
                  <a:pt x="4799829" y="140494"/>
                </a:lnTo>
                <a:close/>
                <a:moveTo>
                  <a:pt x="4545254" y="7306"/>
                </a:moveTo>
                <a:lnTo>
                  <a:pt x="4640228" y="7306"/>
                </a:lnTo>
                <a:lnTo>
                  <a:pt x="4640228" y="81486"/>
                </a:lnTo>
                <a:lnTo>
                  <a:pt x="4694739" y="81486"/>
                </a:lnTo>
                <a:lnTo>
                  <a:pt x="4694739" y="168030"/>
                </a:lnTo>
                <a:cubicBezTo>
                  <a:pt x="4692866" y="172901"/>
                  <a:pt x="4690899" y="177771"/>
                  <a:pt x="4688839" y="182642"/>
                </a:cubicBezTo>
                <a:cubicBezTo>
                  <a:pt x="4686778" y="187512"/>
                  <a:pt x="4684343" y="192945"/>
                  <a:pt x="4681533" y="198939"/>
                </a:cubicBezTo>
                <a:cubicBezTo>
                  <a:pt x="4678723" y="204933"/>
                  <a:pt x="4675164" y="211490"/>
                  <a:pt x="4670855" y="218608"/>
                </a:cubicBezTo>
                <a:cubicBezTo>
                  <a:pt x="4666547" y="225727"/>
                  <a:pt x="4661208" y="234156"/>
                  <a:pt x="4654839" y="243897"/>
                </a:cubicBezTo>
                <a:cubicBezTo>
                  <a:pt x="4669451" y="260382"/>
                  <a:pt x="4683219" y="273026"/>
                  <a:pt x="4696145" y="281830"/>
                </a:cubicBezTo>
                <a:cubicBezTo>
                  <a:pt x="4709070" y="290635"/>
                  <a:pt x="4720215" y="297659"/>
                  <a:pt x="4729582" y="302904"/>
                </a:cubicBezTo>
                <a:lnTo>
                  <a:pt x="4683500" y="391696"/>
                </a:lnTo>
                <a:cubicBezTo>
                  <a:pt x="4677506" y="385702"/>
                  <a:pt x="4670762" y="378677"/>
                  <a:pt x="4663269" y="370622"/>
                </a:cubicBezTo>
                <a:cubicBezTo>
                  <a:pt x="4655776" y="362567"/>
                  <a:pt x="4648096" y="352546"/>
                  <a:pt x="4640228" y="340557"/>
                </a:cubicBezTo>
                <a:lnTo>
                  <a:pt x="4640228" y="541744"/>
                </a:lnTo>
                <a:lnTo>
                  <a:pt x="4545254" y="541744"/>
                </a:lnTo>
                <a:lnTo>
                  <a:pt x="4545254" y="363598"/>
                </a:lnTo>
                <a:cubicBezTo>
                  <a:pt x="4532891" y="374088"/>
                  <a:pt x="4522307" y="382518"/>
                  <a:pt x="4513502" y="388887"/>
                </a:cubicBezTo>
                <a:cubicBezTo>
                  <a:pt x="4504698" y="395256"/>
                  <a:pt x="4496550" y="401063"/>
                  <a:pt x="4489057" y="406308"/>
                </a:cubicBezTo>
                <a:lnTo>
                  <a:pt x="4468264" y="292789"/>
                </a:lnTo>
                <a:cubicBezTo>
                  <a:pt x="4482875" y="284172"/>
                  <a:pt x="4496924" y="274525"/>
                  <a:pt x="4510412" y="263847"/>
                </a:cubicBezTo>
                <a:cubicBezTo>
                  <a:pt x="4523899" y="253170"/>
                  <a:pt x="4536169" y="242211"/>
                  <a:pt x="4547221" y="230972"/>
                </a:cubicBezTo>
                <a:cubicBezTo>
                  <a:pt x="4558273" y="219732"/>
                  <a:pt x="4568014" y="208680"/>
                  <a:pt x="4576444" y="197815"/>
                </a:cubicBezTo>
                <a:cubicBezTo>
                  <a:pt x="4584873" y="186950"/>
                  <a:pt x="4591336" y="177022"/>
                  <a:pt x="4595832" y="168030"/>
                </a:cubicBezTo>
                <a:lnTo>
                  <a:pt x="4479503" y="168030"/>
                </a:lnTo>
                <a:lnTo>
                  <a:pt x="4479503" y="81486"/>
                </a:lnTo>
                <a:lnTo>
                  <a:pt x="4545254" y="81486"/>
                </a:lnTo>
                <a:close/>
                <a:moveTo>
                  <a:pt x="9527828" y="6744"/>
                </a:moveTo>
                <a:lnTo>
                  <a:pt x="9616621" y="21917"/>
                </a:lnTo>
                <a:cubicBezTo>
                  <a:pt x="9613623" y="29410"/>
                  <a:pt x="9610440" y="36997"/>
                  <a:pt x="9607068" y="44677"/>
                </a:cubicBezTo>
                <a:cubicBezTo>
                  <a:pt x="9603696" y="52357"/>
                  <a:pt x="9600137" y="59757"/>
                  <a:pt x="9596389" y="66875"/>
                </a:cubicBezTo>
                <a:lnTo>
                  <a:pt x="9657645" y="66875"/>
                </a:lnTo>
                <a:lnTo>
                  <a:pt x="9657645" y="143304"/>
                </a:lnTo>
                <a:lnTo>
                  <a:pt x="9539630" y="143304"/>
                </a:lnTo>
                <a:cubicBezTo>
                  <a:pt x="9537757" y="149673"/>
                  <a:pt x="9536352" y="154356"/>
                  <a:pt x="9535415" y="157353"/>
                </a:cubicBezTo>
                <a:cubicBezTo>
                  <a:pt x="9534479" y="160350"/>
                  <a:pt x="9533075" y="163722"/>
                  <a:pt x="9531200" y="167468"/>
                </a:cubicBezTo>
                <a:lnTo>
                  <a:pt x="9639100" y="167468"/>
                </a:lnTo>
                <a:lnTo>
                  <a:pt x="9639100" y="236029"/>
                </a:lnTo>
                <a:lnTo>
                  <a:pt x="9439599" y="236029"/>
                </a:lnTo>
                <a:lnTo>
                  <a:pt x="9439599" y="255137"/>
                </a:lnTo>
                <a:lnTo>
                  <a:pt x="9622803" y="255137"/>
                </a:lnTo>
                <a:lnTo>
                  <a:pt x="9622803" y="312458"/>
                </a:lnTo>
                <a:lnTo>
                  <a:pt x="9439599" y="312458"/>
                </a:lnTo>
                <a:lnTo>
                  <a:pt x="9439599" y="330441"/>
                </a:lnTo>
                <a:lnTo>
                  <a:pt x="9657645" y="330441"/>
                </a:lnTo>
                <a:lnTo>
                  <a:pt x="9657645" y="402374"/>
                </a:lnTo>
                <a:lnTo>
                  <a:pt x="9509284" y="402374"/>
                </a:lnTo>
                <a:cubicBezTo>
                  <a:pt x="9523521" y="409492"/>
                  <a:pt x="9538413" y="415861"/>
                  <a:pt x="9553961" y="421481"/>
                </a:cubicBezTo>
                <a:cubicBezTo>
                  <a:pt x="9569508" y="427101"/>
                  <a:pt x="9584495" y="431878"/>
                  <a:pt x="9598918" y="435812"/>
                </a:cubicBezTo>
                <a:cubicBezTo>
                  <a:pt x="9613343" y="439745"/>
                  <a:pt x="9626455" y="442930"/>
                  <a:pt x="9638257" y="445365"/>
                </a:cubicBezTo>
                <a:cubicBezTo>
                  <a:pt x="9650058" y="447800"/>
                  <a:pt x="9658956" y="449580"/>
                  <a:pt x="9664950" y="450704"/>
                </a:cubicBezTo>
                <a:lnTo>
                  <a:pt x="9619993" y="536686"/>
                </a:lnTo>
                <a:cubicBezTo>
                  <a:pt x="9586649" y="527694"/>
                  <a:pt x="9554898" y="515050"/>
                  <a:pt x="9524738" y="498753"/>
                </a:cubicBezTo>
                <a:cubicBezTo>
                  <a:pt x="9494579" y="482455"/>
                  <a:pt x="9466200" y="463067"/>
                  <a:pt x="9439599" y="440588"/>
                </a:cubicBezTo>
                <a:lnTo>
                  <a:pt x="9439599" y="540620"/>
                </a:lnTo>
                <a:lnTo>
                  <a:pt x="9347997" y="540620"/>
                </a:lnTo>
                <a:lnTo>
                  <a:pt x="9347997" y="446770"/>
                </a:lnTo>
                <a:cubicBezTo>
                  <a:pt x="9322521" y="469249"/>
                  <a:pt x="9295265" y="487420"/>
                  <a:pt x="9266229" y="501282"/>
                </a:cubicBezTo>
                <a:cubicBezTo>
                  <a:pt x="9237194" y="515144"/>
                  <a:pt x="9203757" y="527132"/>
                  <a:pt x="9165917" y="537248"/>
                </a:cubicBezTo>
                <a:lnTo>
                  <a:pt x="9122645" y="454076"/>
                </a:lnTo>
                <a:cubicBezTo>
                  <a:pt x="9156363" y="447707"/>
                  <a:pt x="9186055" y="440495"/>
                  <a:pt x="9211718" y="432440"/>
                </a:cubicBezTo>
                <a:cubicBezTo>
                  <a:pt x="9237382" y="424385"/>
                  <a:pt x="9261453" y="414363"/>
                  <a:pt x="9283932" y="402374"/>
                </a:cubicBezTo>
                <a:lnTo>
                  <a:pt x="9127703" y="402374"/>
                </a:lnTo>
                <a:lnTo>
                  <a:pt x="9127703" y="330441"/>
                </a:lnTo>
                <a:lnTo>
                  <a:pt x="9347997" y="330441"/>
                </a:lnTo>
                <a:lnTo>
                  <a:pt x="9347997" y="312458"/>
                </a:lnTo>
                <a:lnTo>
                  <a:pt x="9164793" y="312458"/>
                </a:lnTo>
                <a:lnTo>
                  <a:pt x="9164793" y="255137"/>
                </a:lnTo>
                <a:lnTo>
                  <a:pt x="9347997" y="255137"/>
                </a:lnTo>
                <a:lnTo>
                  <a:pt x="9347997" y="236029"/>
                </a:lnTo>
                <a:lnTo>
                  <a:pt x="9147934" y="236029"/>
                </a:lnTo>
                <a:lnTo>
                  <a:pt x="9147934" y="167468"/>
                </a:lnTo>
                <a:lnTo>
                  <a:pt x="9258081" y="167468"/>
                </a:lnTo>
                <a:cubicBezTo>
                  <a:pt x="9256208" y="163347"/>
                  <a:pt x="9254522" y="159133"/>
                  <a:pt x="9253023" y="154824"/>
                </a:cubicBezTo>
                <a:cubicBezTo>
                  <a:pt x="9251524" y="150516"/>
                  <a:pt x="9249839" y="146675"/>
                  <a:pt x="9247965" y="143304"/>
                </a:cubicBezTo>
                <a:lnTo>
                  <a:pt x="9127703" y="143304"/>
                </a:lnTo>
                <a:lnTo>
                  <a:pt x="9127703" y="66875"/>
                </a:lnTo>
                <a:lnTo>
                  <a:pt x="9191768" y="66875"/>
                </a:lnTo>
                <a:cubicBezTo>
                  <a:pt x="9190269" y="63878"/>
                  <a:pt x="9187740" y="58071"/>
                  <a:pt x="9184181" y="49454"/>
                </a:cubicBezTo>
                <a:cubicBezTo>
                  <a:pt x="9180622" y="40837"/>
                  <a:pt x="9175845" y="31658"/>
                  <a:pt x="9169851" y="21917"/>
                </a:cubicBezTo>
                <a:lnTo>
                  <a:pt x="9258643" y="7306"/>
                </a:lnTo>
                <a:cubicBezTo>
                  <a:pt x="9261266" y="12925"/>
                  <a:pt x="9263513" y="17983"/>
                  <a:pt x="9265386" y="22479"/>
                </a:cubicBezTo>
                <a:cubicBezTo>
                  <a:pt x="9267260" y="26975"/>
                  <a:pt x="9268946" y="31471"/>
                  <a:pt x="9270444" y="35966"/>
                </a:cubicBezTo>
                <a:cubicBezTo>
                  <a:pt x="9271943" y="40462"/>
                  <a:pt x="9273442" y="45145"/>
                  <a:pt x="9274940" y="50016"/>
                </a:cubicBezTo>
                <a:cubicBezTo>
                  <a:pt x="9276439" y="54886"/>
                  <a:pt x="9278124" y="60506"/>
                  <a:pt x="9279998" y="66875"/>
                </a:cubicBezTo>
                <a:lnTo>
                  <a:pt x="9300229" y="66875"/>
                </a:lnTo>
                <a:lnTo>
                  <a:pt x="9300229" y="7868"/>
                </a:lnTo>
                <a:lnTo>
                  <a:pt x="9381154" y="7868"/>
                </a:lnTo>
                <a:lnTo>
                  <a:pt x="9381154" y="66875"/>
                </a:lnTo>
                <a:lnTo>
                  <a:pt x="9406442" y="66875"/>
                </a:lnTo>
                <a:lnTo>
                  <a:pt x="9406442" y="7868"/>
                </a:lnTo>
                <a:lnTo>
                  <a:pt x="9487929" y="7868"/>
                </a:lnTo>
                <a:lnTo>
                  <a:pt x="9487929" y="66875"/>
                </a:lnTo>
                <a:lnTo>
                  <a:pt x="9505912" y="66875"/>
                </a:lnTo>
                <a:cubicBezTo>
                  <a:pt x="9510782" y="57134"/>
                  <a:pt x="9515185" y="46550"/>
                  <a:pt x="9519118" y="35123"/>
                </a:cubicBezTo>
                <a:cubicBezTo>
                  <a:pt x="9523052" y="23697"/>
                  <a:pt x="9525955" y="14237"/>
                  <a:pt x="9527828" y="6744"/>
                </a:cubicBezTo>
                <a:close/>
                <a:moveTo>
                  <a:pt x="5420354" y="5620"/>
                </a:moveTo>
                <a:lnTo>
                  <a:pt x="5516452" y="5620"/>
                </a:lnTo>
                <a:lnTo>
                  <a:pt x="5516452" y="50578"/>
                </a:lnTo>
                <a:lnTo>
                  <a:pt x="5723259" y="50578"/>
                </a:lnTo>
                <a:lnTo>
                  <a:pt x="5723259" y="138808"/>
                </a:lnTo>
                <a:lnTo>
                  <a:pt x="5320884" y="138808"/>
                </a:lnTo>
                <a:lnTo>
                  <a:pt x="5320884" y="289417"/>
                </a:lnTo>
                <a:cubicBezTo>
                  <a:pt x="5320884" y="291290"/>
                  <a:pt x="5320791" y="296254"/>
                  <a:pt x="5320604" y="304309"/>
                </a:cubicBezTo>
                <a:cubicBezTo>
                  <a:pt x="5320416" y="312364"/>
                  <a:pt x="5319761" y="322948"/>
                  <a:pt x="5318637" y="336061"/>
                </a:cubicBezTo>
                <a:cubicBezTo>
                  <a:pt x="5317512" y="349174"/>
                  <a:pt x="5315639" y="364534"/>
                  <a:pt x="5313017" y="382143"/>
                </a:cubicBezTo>
                <a:cubicBezTo>
                  <a:pt x="5310394" y="399751"/>
                  <a:pt x="5306835" y="418859"/>
                  <a:pt x="5302340" y="439464"/>
                </a:cubicBezTo>
                <a:cubicBezTo>
                  <a:pt x="5302714" y="439464"/>
                  <a:pt x="5305056" y="439371"/>
                  <a:pt x="5309364" y="439183"/>
                </a:cubicBezTo>
                <a:cubicBezTo>
                  <a:pt x="5313673" y="438996"/>
                  <a:pt x="5318543" y="438809"/>
                  <a:pt x="5323975" y="438621"/>
                </a:cubicBezTo>
                <a:cubicBezTo>
                  <a:pt x="5329408" y="438434"/>
                  <a:pt x="5334465" y="438153"/>
                  <a:pt x="5339149" y="437778"/>
                </a:cubicBezTo>
                <a:cubicBezTo>
                  <a:pt x="5343832" y="437404"/>
                  <a:pt x="5346735" y="437216"/>
                  <a:pt x="5347859" y="437216"/>
                </a:cubicBezTo>
                <a:cubicBezTo>
                  <a:pt x="5355727" y="418859"/>
                  <a:pt x="5363782" y="397410"/>
                  <a:pt x="5372024" y="372870"/>
                </a:cubicBezTo>
                <a:cubicBezTo>
                  <a:pt x="5380267" y="348331"/>
                  <a:pt x="5388228" y="322948"/>
                  <a:pt x="5395908" y="296723"/>
                </a:cubicBezTo>
                <a:cubicBezTo>
                  <a:pt x="5403589" y="270497"/>
                  <a:pt x="5410707" y="244740"/>
                  <a:pt x="5417263" y="219451"/>
                </a:cubicBezTo>
                <a:cubicBezTo>
                  <a:pt x="5423819" y="194162"/>
                  <a:pt x="5429159" y="171777"/>
                  <a:pt x="5433279" y="152295"/>
                </a:cubicBezTo>
                <a:lnTo>
                  <a:pt x="5532749" y="169154"/>
                </a:lnTo>
                <a:cubicBezTo>
                  <a:pt x="5525256" y="195005"/>
                  <a:pt x="5517107" y="221043"/>
                  <a:pt x="5508303" y="247269"/>
                </a:cubicBezTo>
                <a:cubicBezTo>
                  <a:pt x="5499499" y="273494"/>
                  <a:pt x="5490882" y="298315"/>
                  <a:pt x="5482452" y="321731"/>
                </a:cubicBezTo>
                <a:cubicBezTo>
                  <a:pt x="5474023" y="345146"/>
                  <a:pt x="5466155" y="366501"/>
                  <a:pt x="5458849" y="385796"/>
                </a:cubicBezTo>
                <a:cubicBezTo>
                  <a:pt x="5451544" y="405090"/>
                  <a:pt x="5445269" y="420732"/>
                  <a:pt x="5440023" y="432721"/>
                </a:cubicBezTo>
                <a:cubicBezTo>
                  <a:pt x="5467747" y="431597"/>
                  <a:pt x="5494066" y="430285"/>
                  <a:pt x="5518980" y="428787"/>
                </a:cubicBezTo>
                <a:cubicBezTo>
                  <a:pt x="5543895" y="427288"/>
                  <a:pt x="5568154" y="425040"/>
                  <a:pt x="5591756" y="422043"/>
                </a:cubicBezTo>
                <a:cubicBezTo>
                  <a:pt x="5587260" y="410804"/>
                  <a:pt x="5582952" y="400594"/>
                  <a:pt x="5578831" y="391416"/>
                </a:cubicBezTo>
                <a:cubicBezTo>
                  <a:pt x="5574710" y="382237"/>
                  <a:pt x="5570495" y="373058"/>
                  <a:pt x="5566187" y="363879"/>
                </a:cubicBezTo>
                <a:cubicBezTo>
                  <a:pt x="5561878" y="354700"/>
                  <a:pt x="5557195" y="345146"/>
                  <a:pt x="5552137" y="335218"/>
                </a:cubicBezTo>
                <a:cubicBezTo>
                  <a:pt x="5547079" y="325290"/>
                  <a:pt x="5540991" y="314331"/>
                  <a:pt x="5533873" y="302343"/>
                </a:cubicBezTo>
                <a:lnTo>
                  <a:pt x="5610864" y="263004"/>
                </a:lnTo>
                <a:cubicBezTo>
                  <a:pt x="5626599" y="287731"/>
                  <a:pt x="5640929" y="313114"/>
                  <a:pt x="5653855" y="339152"/>
                </a:cubicBezTo>
                <a:cubicBezTo>
                  <a:pt x="5666780" y="365190"/>
                  <a:pt x="5678113" y="389542"/>
                  <a:pt x="5687854" y="412209"/>
                </a:cubicBezTo>
                <a:cubicBezTo>
                  <a:pt x="5697595" y="434875"/>
                  <a:pt x="5705650" y="454825"/>
                  <a:pt x="5712019" y="472059"/>
                </a:cubicBezTo>
                <a:lnTo>
                  <a:pt x="5724945" y="508587"/>
                </a:lnTo>
                <a:lnTo>
                  <a:pt x="5635028" y="547926"/>
                </a:lnTo>
                <a:cubicBezTo>
                  <a:pt x="5632780" y="540807"/>
                  <a:pt x="5631094" y="535375"/>
                  <a:pt x="5629971" y="531628"/>
                </a:cubicBezTo>
                <a:cubicBezTo>
                  <a:pt x="5628847" y="527132"/>
                  <a:pt x="5627723" y="523199"/>
                  <a:pt x="5626599" y="519827"/>
                </a:cubicBezTo>
                <a:cubicBezTo>
                  <a:pt x="5625475" y="516455"/>
                  <a:pt x="5624445" y="513458"/>
                  <a:pt x="5623508" y="510835"/>
                </a:cubicBezTo>
                <a:cubicBezTo>
                  <a:pt x="5622571" y="508213"/>
                  <a:pt x="5621541" y="505403"/>
                  <a:pt x="5620417" y="502406"/>
                </a:cubicBezTo>
                <a:cubicBezTo>
                  <a:pt x="5600186" y="505403"/>
                  <a:pt x="5576958" y="508213"/>
                  <a:pt x="5550732" y="510835"/>
                </a:cubicBezTo>
                <a:cubicBezTo>
                  <a:pt x="5524507" y="513458"/>
                  <a:pt x="5497344" y="516080"/>
                  <a:pt x="5469246" y="518703"/>
                </a:cubicBezTo>
                <a:cubicBezTo>
                  <a:pt x="5441147" y="521325"/>
                  <a:pt x="5413236" y="523667"/>
                  <a:pt x="5385512" y="525728"/>
                </a:cubicBezTo>
                <a:cubicBezTo>
                  <a:pt x="5357787" y="527788"/>
                  <a:pt x="5332312" y="529380"/>
                  <a:pt x="5309083" y="530504"/>
                </a:cubicBezTo>
                <a:lnTo>
                  <a:pt x="5298405" y="454076"/>
                </a:lnTo>
                <a:cubicBezTo>
                  <a:pt x="5293910" y="468687"/>
                  <a:pt x="5289789" y="481051"/>
                  <a:pt x="5286042" y="491166"/>
                </a:cubicBezTo>
                <a:cubicBezTo>
                  <a:pt x="5282295" y="501282"/>
                  <a:pt x="5278736" y="509711"/>
                  <a:pt x="5275364" y="516455"/>
                </a:cubicBezTo>
                <a:cubicBezTo>
                  <a:pt x="5271993" y="523199"/>
                  <a:pt x="5268996" y="528725"/>
                  <a:pt x="5266373" y="533033"/>
                </a:cubicBezTo>
                <a:cubicBezTo>
                  <a:pt x="5263751" y="537342"/>
                  <a:pt x="5261315" y="540994"/>
                  <a:pt x="5259067" y="543992"/>
                </a:cubicBezTo>
                <a:lnTo>
                  <a:pt x="5183762" y="474307"/>
                </a:lnTo>
                <a:cubicBezTo>
                  <a:pt x="5200622" y="448456"/>
                  <a:pt x="5212236" y="420732"/>
                  <a:pt x="5218605" y="391135"/>
                </a:cubicBezTo>
                <a:cubicBezTo>
                  <a:pt x="5224974" y="361537"/>
                  <a:pt x="5228159" y="331378"/>
                  <a:pt x="5228159" y="300657"/>
                </a:cubicBezTo>
                <a:lnTo>
                  <a:pt x="5228159" y="50578"/>
                </a:lnTo>
                <a:lnTo>
                  <a:pt x="5420354" y="50578"/>
                </a:lnTo>
                <a:close/>
                <a:moveTo>
                  <a:pt x="3830984" y="3934"/>
                </a:moveTo>
                <a:cubicBezTo>
                  <a:pt x="3833606" y="7680"/>
                  <a:pt x="3836791" y="12457"/>
                  <a:pt x="3840537" y="18264"/>
                </a:cubicBezTo>
                <a:cubicBezTo>
                  <a:pt x="3844284" y="24071"/>
                  <a:pt x="3848124" y="30066"/>
                  <a:pt x="3852058" y="36247"/>
                </a:cubicBezTo>
                <a:cubicBezTo>
                  <a:pt x="3855992" y="42429"/>
                  <a:pt x="3859645" y="48517"/>
                  <a:pt x="3863016" y="54512"/>
                </a:cubicBezTo>
                <a:cubicBezTo>
                  <a:pt x="3866388" y="60506"/>
                  <a:pt x="3869011" y="65376"/>
                  <a:pt x="3870884" y="69123"/>
                </a:cubicBezTo>
                <a:lnTo>
                  <a:pt x="3835479" y="80924"/>
                </a:lnTo>
                <a:lnTo>
                  <a:pt x="3886058" y="80924"/>
                </a:lnTo>
                <a:lnTo>
                  <a:pt x="3886058" y="171402"/>
                </a:lnTo>
                <a:lnTo>
                  <a:pt x="3734886" y="171402"/>
                </a:lnTo>
                <a:cubicBezTo>
                  <a:pt x="3735636" y="184140"/>
                  <a:pt x="3736666" y="199876"/>
                  <a:pt x="3737977" y="218608"/>
                </a:cubicBezTo>
                <a:cubicBezTo>
                  <a:pt x="3739288" y="237341"/>
                  <a:pt x="3741255" y="256729"/>
                  <a:pt x="3743878" y="276773"/>
                </a:cubicBezTo>
                <a:cubicBezTo>
                  <a:pt x="3746500" y="296816"/>
                  <a:pt x="3749778" y="316486"/>
                  <a:pt x="3753712" y="335780"/>
                </a:cubicBezTo>
                <a:cubicBezTo>
                  <a:pt x="3757646" y="355074"/>
                  <a:pt x="3762610" y="372027"/>
                  <a:pt x="3768605" y="386639"/>
                </a:cubicBezTo>
                <a:cubicBezTo>
                  <a:pt x="3768980" y="387763"/>
                  <a:pt x="3770010" y="390198"/>
                  <a:pt x="3771696" y="393944"/>
                </a:cubicBezTo>
                <a:cubicBezTo>
                  <a:pt x="3773382" y="397691"/>
                  <a:pt x="3775537" y="401625"/>
                  <a:pt x="3778158" y="405746"/>
                </a:cubicBezTo>
                <a:cubicBezTo>
                  <a:pt x="3780781" y="409867"/>
                  <a:pt x="3783778" y="413614"/>
                  <a:pt x="3787150" y="416985"/>
                </a:cubicBezTo>
                <a:cubicBezTo>
                  <a:pt x="3790523" y="420357"/>
                  <a:pt x="3794081" y="422043"/>
                  <a:pt x="3797827" y="422043"/>
                </a:cubicBezTo>
                <a:cubicBezTo>
                  <a:pt x="3802323" y="422043"/>
                  <a:pt x="3807755" y="419889"/>
                  <a:pt x="3814125" y="415580"/>
                </a:cubicBezTo>
                <a:cubicBezTo>
                  <a:pt x="3820494" y="411272"/>
                  <a:pt x="3826863" y="405559"/>
                  <a:pt x="3833232" y="398440"/>
                </a:cubicBezTo>
                <a:cubicBezTo>
                  <a:pt x="3839601" y="391322"/>
                  <a:pt x="3845689" y="383454"/>
                  <a:pt x="3851496" y="374837"/>
                </a:cubicBezTo>
                <a:cubicBezTo>
                  <a:pt x="3857304" y="366220"/>
                  <a:pt x="3862080" y="357603"/>
                  <a:pt x="3865826" y="348986"/>
                </a:cubicBezTo>
                <a:lnTo>
                  <a:pt x="3896173" y="458010"/>
                </a:lnTo>
                <a:cubicBezTo>
                  <a:pt x="3892427" y="465503"/>
                  <a:pt x="3887744" y="474120"/>
                  <a:pt x="3882124" y="483860"/>
                </a:cubicBezTo>
                <a:cubicBezTo>
                  <a:pt x="3876504" y="493601"/>
                  <a:pt x="3869760" y="502874"/>
                  <a:pt x="3861892" y="511678"/>
                </a:cubicBezTo>
                <a:cubicBezTo>
                  <a:pt x="3854025" y="520482"/>
                  <a:pt x="3844752" y="527975"/>
                  <a:pt x="3834075" y="534157"/>
                </a:cubicBezTo>
                <a:cubicBezTo>
                  <a:pt x="3823398" y="540339"/>
                  <a:pt x="3810940" y="543430"/>
                  <a:pt x="3796703" y="543430"/>
                </a:cubicBezTo>
                <a:cubicBezTo>
                  <a:pt x="3783591" y="543430"/>
                  <a:pt x="3771227" y="540714"/>
                  <a:pt x="3759613" y="535281"/>
                </a:cubicBezTo>
                <a:cubicBezTo>
                  <a:pt x="3747999" y="529849"/>
                  <a:pt x="3738633" y="523573"/>
                  <a:pt x="3731514" y="516455"/>
                </a:cubicBezTo>
                <a:cubicBezTo>
                  <a:pt x="3718027" y="502593"/>
                  <a:pt x="3706413" y="486670"/>
                  <a:pt x="3696672" y="468687"/>
                </a:cubicBezTo>
                <a:cubicBezTo>
                  <a:pt x="3686931" y="450704"/>
                  <a:pt x="3678689" y="431597"/>
                  <a:pt x="3671945" y="411366"/>
                </a:cubicBezTo>
                <a:cubicBezTo>
                  <a:pt x="3665201" y="391135"/>
                  <a:pt x="3659862" y="370248"/>
                  <a:pt x="3655929" y="348705"/>
                </a:cubicBezTo>
                <a:cubicBezTo>
                  <a:pt x="3651995" y="327163"/>
                  <a:pt x="3648810" y="305902"/>
                  <a:pt x="3646375" y="284921"/>
                </a:cubicBezTo>
                <a:cubicBezTo>
                  <a:pt x="3643940" y="263941"/>
                  <a:pt x="3642254" y="243710"/>
                  <a:pt x="3641317" y="224228"/>
                </a:cubicBezTo>
                <a:cubicBezTo>
                  <a:pt x="3640381" y="204746"/>
                  <a:pt x="3639538" y="187138"/>
                  <a:pt x="3638789" y="171402"/>
                </a:cubicBezTo>
                <a:lnTo>
                  <a:pt x="3354429" y="171402"/>
                </a:lnTo>
                <a:lnTo>
                  <a:pt x="3354429" y="80924"/>
                </a:lnTo>
                <a:lnTo>
                  <a:pt x="3635416" y="80924"/>
                </a:lnTo>
                <a:cubicBezTo>
                  <a:pt x="3635416" y="78302"/>
                  <a:pt x="3635323" y="73525"/>
                  <a:pt x="3635136" y="66594"/>
                </a:cubicBezTo>
                <a:cubicBezTo>
                  <a:pt x="3634948" y="59663"/>
                  <a:pt x="3634667" y="52264"/>
                  <a:pt x="3634293" y="44396"/>
                </a:cubicBezTo>
                <a:cubicBezTo>
                  <a:pt x="3633918" y="36528"/>
                  <a:pt x="3633637" y="29035"/>
                  <a:pt x="3633450" y="21917"/>
                </a:cubicBezTo>
                <a:cubicBezTo>
                  <a:pt x="3633262" y="14799"/>
                  <a:pt x="3633169" y="9741"/>
                  <a:pt x="3633169" y="6744"/>
                </a:cubicBezTo>
                <a:lnTo>
                  <a:pt x="3732639" y="6744"/>
                </a:lnTo>
                <a:lnTo>
                  <a:pt x="3732639" y="80924"/>
                </a:lnTo>
                <a:lnTo>
                  <a:pt x="3775910" y="80924"/>
                </a:lnTo>
                <a:cubicBezTo>
                  <a:pt x="3772913" y="74555"/>
                  <a:pt x="3770290" y="69217"/>
                  <a:pt x="3768043" y="64908"/>
                </a:cubicBezTo>
                <a:cubicBezTo>
                  <a:pt x="3765795" y="60600"/>
                  <a:pt x="3763547" y="56572"/>
                  <a:pt x="3761299" y="52826"/>
                </a:cubicBezTo>
                <a:cubicBezTo>
                  <a:pt x="3759052" y="49079"/>
                  <a:pt x="3756710" y="45333"/>
                  <a:pt x="3754274" y="41586"/>
                </a:cubicBezTo>
                <a:cubicBezTo>
                  <a:pt x="3751839" y="37840"/>
                  <a:pt x="3748748" y="33531"/>
                  <a:pt x="3745002" y="28661"/>
                </a:cubicBezTo>
                <a:close/>
                <a:moveTo>
                  <a:pt x="4127145" y="3372"/>
                </a:moveTo>
                <a:lnTo>
                  <a:pt x="4238978" y="3372"/>
                </a:lnTo>
                <a:cubicBezTo>
                  <a:pt x="4244598" y="9366"/>
                  <a:pt x="4252559" y="17608"/>
                  <a:pt x="4262862" y="28099"/>
                </a:cubicBezTo>
                <a:cubicBezTo>
                  <a:pt x="4273165" y="38589"/>
                  <a:pt x="4286933" y="50109"/>
                  <a:pt x="4304167" y="62660"/>
                </a:cubicBezTo>
                <a:cubicBezTo>
                  <a:pt x="4321401" y="75211"/>
                  <a:pt x="4342756" y="88230"/>
                  <a:pt x="4368232" y="101717"/>
                </a:cubicBezTo>
                <a:cubicBezTo>
                  <a:pt x="4393708" y="115205"/>
                  <a:pt x="4424242" y="128318"/>
                  <a:pt x="4459834" y="141056"/>
                </a:cubicBezTo>
                <a:lnTo>
                  <a:pt x="4411504" y="235467"/>
                </a:lnTo>
                <a:cubicBezTo>
                  <a:pt x="4402138" y="231346"/>
                  <a:pt x="4391179" y="226382"/>
                  <a:pt x="4378629" y="220575"/>
                </a:cubicBezTo>
                <a:cubicBezTo>
                  <a:pt x="4366078" y="214768"/>
                  <a:pt x="4350436" y="206432"/>
                  <a:pt x="4331704" y="195567"/>
                </a:cubicBezTo>
                <a:lnTo>
                  <a:pt x="4331704" y="230410"/>
                </a:lnTo>
                <a:lnTo>
                  <a:pt x="4032171" y="230410"/>
                </a:lnTo>
                <a:lnTo>
                  <a:pt x="4032171" y="197815"/>
                </a:lnTo>
                <a:cubicBezTo>
                  <a:pt x="4021681" y="204184"/>
                  <a:pt x="4012409" y="209523"/>
                  <a:pt x="4004353" y="213831"/>
                </a:cubicBezTo>
                <a:cubicBezTo>
                  <a:pt x="3996298" y="218140"/>
                  <a:pt x="3989086" y="221793"/>
                  <a:pt x="3982717" y="224790"/>
                </a:cubicBezTo>
                <a:cubicBezTo>
                  <a:pt x="3976348" y="227787"/>
                  <a:pt x="3970635" y="230316"/>
                  <a:pt x="3965577" y="232377"/>
                </a:cubicBezTo>
                <a:cubicBezTo>
                  <a:pt x="3960519" y="234437"/>
                  <a:pt x="3955368" y="236404"/>
                  <a:pt x="3950123" y="238277"/>
                </a:cubicBezTo>
                <a:lnTo>
                  <a:pt x="3903479" y="142742"/>
                </a:lnTo>
                <a:cubicBezTo>
                  <a:pt x="3938696" y="129629"/>
                  <a:pt x="3968855" y="116797"/>
                  <a:pt x="3993957" y="104246"/>
                </a:cubicBezTo>
                <a:cubicBezTo>
                  <a:pt x="4019058" y="91696"/>
                  <a:pt x="4040226" y="79519"/>
                  <a:pt x="4057460" y="67718"/>
                </a:cubicBezTo>
                <a:cubicBezTo>
                  <a:pt x="4074694" y="55916"/>
                  <a:pt x="4088837" y="44583"/>
                  <a:pt x="4099889" y="33718"/>
                </a:cubicBezTo>
                <a:cubicBezTo>
                  <a:pt x="4110941" y="22854"/>
                  <a:pt x="4120026" y="12738"/>
                  <a:pt x="4127145" y="3372"/>
                </a:cubicBezTo>
                <a:close/>
                <a:moveTo>
                  <a:pt x="8857955" y="2248"/>
                </a:moveTo>
                <a:cubicBezTo>
                  <a:pt x="8860952" y="8242"/>
                  <a:pt x="8863762" y="13956"/>
                  <a:pt x="8866384" y="19388"/>
                </a:cubicBezTo>
                <a:cubicBezTo>
                  <a:pt x="8869007" y="24820"/>
                  <a:pt x="8871536" y="30347"/>
                  <a:pt x="8873971" y="35966"/>
                </a:cubicBezTo>
                <a:cubicBezTo>
                  <a:pt x="8876407" y="41586"/>
                  <a:pt x="8878935" y="47674"/>
                  <a:pt x="8881557" y="54231"/>
                </a:cubicBezTo>
                <a:cubicBezTo>
                  <a:pt x="8884180" y="60787"/>
                  <a:pt x="8887177" y="68374"/>
                  <a:pt x="8890549" y="76990"/>
                </a:cubicBezTo>
                <a:lnTo>
                  <a:pt x="8939441" y="76990"/>
                </a:lnTo>
                <a:cubicBezTo>
                  <a:pt x="8945435" y="67624"/>
                  <a:pt x="8951055" y="56385"/>
                  <a:pt x="8956301" y="43272"/>
                </a:cubicBezTo>
                <a:cubicBezTo>
                  <a:pt x="8961546" y="30159"/>
                  <a:pt x="8966041" y="17796"/>
                  <a:pt x="8969787" y="6182"/>
                </a:cubicBezTo>
                <a:lnTo>
                  <a:pt x="9067572" y="25851"/>
                </a:lnTo>
                <a:cubicBezTo>
                  <a:pt x="9066447" y="28848"/>
                  <a:pt x="9064855" y="32501"/>
                  <a:pt x="9062795" y="36809"/>
                </a:cubicBezTo>
                <a:cubicBezTo>
                  <a:pt x="9060734" y="41118"/>
                  <a:pt x="9058486" y="45707"/>
                  <a:pt x="9056051" y="50578"/>
                </a:cubicBezTo>
                <a:cubicBezTo>
                  <a:pt x="9053616" y="55448"/>
                  <a:pt x="9051087" y="60225"/>
                  <a:pt x="9048464" y="64908"/>
                </a:cubicBezTo>
                <a:cubicBezTo>
                  <a:pt x="9045842" y="69591"/>
                  <a:pt x="9043406" y="73619"/>
                  <a:pt x="9041159" y="76990"/>
                </a:cubicBezTo>
                <a:lnTo>
                  <a:pt x="9084993" y="76990"/>
                </a:lnTo>
                <a:lnTo>
                  <a:pt x="9084993" y="219732"/>
                </a:lnTo>
                <a:lnTo>
                  <a:pt x="9007440" y="219732"/>
                </a:lnTo>
                <a:lnTo>
                  <a:pt x="9007440" y="327069"/>
                </a:lnTo>
                <a:lnTo>
                  <a:pt x="8876500" y="327069"/>
                </a:lnTo>
                <a:cubicBezTo>
                  <a:pt x="8875751" y="328568"/>
                  <a:pt x="8874533" y="331846"/>
                  <a:pt x="8872847" y="336904"/>
                </a:cubicBezTo>
                <a:cubicBezTo>
                  <a:pt x="8871161" y="341962"/>
                  <a:pt x="8869944" y="345427"/>
                  <a:pt x="8869194" y="347300"/>
                </a:cubicBezTo>
                <a:lnTo>
                  <a:pt x="9059704" y="347300"/>
                </a:lnTo>
                <a:lnTo>
                  <a:pt x="9059704" y="541744"/>
                </a:lnTo>
                <a:lnTo>
                  <a:pt x="8964730" y="541744"/>
                </a:lnTo>
                <a:lnTo>
                  <a:pt x="8964730" y="523199"/>
                </a:lnTo>
                <a:lnTo>
                  <a:pt x="8697230" y="523199"/>
                </a:lnTo>
                <a:lnTo>
                  <a:pt x="8697230" y="541744"/>
                </a:lnTo>
                <a:lnTo>
                  <a:pt x="8599446" y="541744"/>
                </a:lnTo>
                <a:lnTo>
                  <a:pt x="8599446" y="347300"/>
                </a:lnTo>
                <a:lnTo>
                  <a:pt x="8772534" y="347300"/>
                </a:lnTo>
                <a:cubicBezTo>
                  <a:pt x="8773658" y="345053"/>
                  <a:pt x="8774689" y="342805"/>
                  <a:pt x="8775626" y="340557"/>
                </a:cubicBezTo>
                <a:cubicBezTo>
                  <a:pt x="8776562" y="338309"/>
                  <a:pt x="8777967" y="333813"/>
                  <a:pt x="8779840" y="327069"/>
                </a:cubicBezTo>
                <a:lnTo>
                  <a:pt x="8652834" y="327069"/>
                </a:lnTo>
                <a:lnTo>
                  <a:pt x="8652834" y="219732"/>
                </a:lnTo>
                <a:lnTo>
                  <a:pt x="8576405" y="219732"/>
                </a:lnTo>
                <a:lnTo>
                  <a:pt x="8576405" y="76990"/>
                </a:lnTo>
                <a:lnTo>
                  <a:pt x="8626983" y="76990"/>
                </a:lnTo>
                <a:cubicBezTo>
                  <a:pt x="8623237" y="69872"/>
                  <a:pt x="8619958" y="63878"/>
                  <a:pt x="8617149" y="59007"/>
                </a:cubicBezTo>
                <a:cubicBezTo>
                  <a:pt x="8614339" y="54137"/>
                  <a:pt x="8611810" y="50016"/>
                  <a:pt x="8609562" y="46644"/>
                </a:cubicBezTo>
                <a:cubicBezTo>
                  <a:pt x="8607314" y="43272"/>
                  <a:pt x="8605253" y="40275"/>
                  <a:pt x="8603380" y="37652"/>
                </a:cubicBezTo>
                <a:cubicBezTo>
                  <a:pt x="8601506" y="35030"/>
                  <a:pt x="8599446" y="32407"/>
                  <a:pt x="8597199" y="29785"/>
                </a:cubicBezTo>
                <a:lnTo>
                  <a:pt x="8690486" y="5620"/>
                </a:lnTo>
                <a:cubicBezTo>
                  <a:pt x="8697605" y="16859"/>
                  <a:pt x="8704161" y="27724"/>
                  <a:pt x="8710155" y="38214"/>
                </a:cubicBezTo>
                <a:cubicBezTo>
                  <a:pt x="8716149" y="48704"/>
                  <a:pt x="8722893" y="61630"/>
                  <a:pt x="8730386" y="76990"/>
                </a:cubicBezTo>
                <a:lnTo>
                  <a:pt x="8790518" y="76990"/>
                </a:lnTo>
                <a:cubicBezTo>
                  <a:pt x="8789768" y="75117"/>
                  <a:pt x="8788176" y="71652"/>
                  <a:pt x="8785741" y="66594"/>
                </a:cubicBezTo>
                <a:cubicBezTo>
                  <a:pt x="8783306" y="61536"/>
                  <a:pt x="8780683" y="56104"/>
                  <a:pt x="8777873" y="50297"/>
                </a:cubicBezTo>
                <a:cubicBezTo>
                  <a:pt x="8775063" y="44490"/>
                  <a:pt x="8772441" y="38964"/>
                  <a:pt x="8770005" y="33718"/>
                </a:cubicBezTo>
                <a:cubicBezTo>
                  <a:pt x="8767570" y="28473"/>
                  <a:pt x="8765791" y="24727"/>
                  <a:pt x="8764667" y="22479"/>
                </a:cubicBezTo>
                <a:close/>
                <a:moveTo>
                  <a:pt x="6244772" y="562"/>
                </a:moveTo>
                <a:cubicBezTo>
                  <a:pt x="6251890" y="8430"/>
                  <a:pt x="6257697" y="14986"/>
                  <a:pt x="6262193" y="20231"/>
                </a:cubicBezTo>
                <a:cubicBezTo>
                  <a:pt x="6266688" y="25476"/>
                  <a:pt x="6270529" y="30066"/>
                  <a:pt x="6273713" y="33999"/>
                </a:cubicBezTo>
                <a:cubicBezTo>
                  <a:pt x="6276897" y="37933"/>
                  <a:pt x="6279707" y="41586"/>
                  <a:pt x="6282142" y="44958"/>
                </a:cubicBezTo>
                <a:cubicBezTo>
                  <a:pt x="6284578" y="48330"/>
                  <a:pt x="6287107" y="52264"/>
                  <a:pt x="6289729" y="56759"/>
                </a:cubicBezTo>
                <a:lnTo>
                  <a:pt x="6252639" y="76990"/>
                </a:lnTo>
                <a:lnTo>
                  <a:pt x="6288605" y="76990"/>
                </a:lnTo>
                <a:lnTo>
                  <a:pt x="6288605" y="165783"/>
                </a:lnTo>
                <a:lnTo>
                  <a:pt x="6187450" y="165783"/>
                </a:lnTo>
                <a:cubicBezTo>
                  <a:pt x="6187450" y="178521"/>
                  <a:pt x="6187544" y="189386"/>
                  <a:pt x="6187731" y="198377"/>
                </a:cubicBezTo>
                <a:cubicBezTo>
                  <a:pt x="6187918" y="207369"/>
                  <a:pt x="6188199" y="215611"/>
                  <a:pt x="6188574" y="223104"/>
                </a:cubicBezTo>
                <a:cubicBezTo>
                  <a:pt x="6188948" y="230597"/>
                  <a:pt x="6189323" y="237996"/>
                  <a:pt x="6189698" y="245302"/>
                </a:cubicBezTo>
                <a:cubicBezTo>
                  <a:pt x="6190073" y="252608"/>
                  <a:pt x="6190447" y="260756"/>
                  <a:pt x="6190822" y="269748"/>
                </a:cubicBezTo>
                <a:cubicBezTo>
                  <a:pt x="6198314" y="250266"/>
                  <a:pt x="6203654" y="234344"/>
                  <a:pt x="6206838" y="221980"/>
                </a:cubicBezTo>
                <a:cubicBezTo>
                  <a:pt x="6210022" y="209617"/>
                  <a:pt x="6212739" y="198002"/>
                  <a:pt x="6214987" y="187138"/>
                </a:cubicBezTo>
                <a:lnTo>
                  <a:pt x="6290291" y="230972"/>
                </a:lnTo>
                <a:cubicBezTo>
                  <a:pt x="6280550" y="259445"/>
                  <a:pt x="6269217" y="289230"/>
                  <a:pt x="6256292" y="320326"/>
                </a:cubicBezTo>
                <a:cubicBezTo>
                  <a:pt x="6243366" y="351422"/>
                  <a:pt x="6227350" y="381956"/>
                  <a:pt x="6208243" y="411928"/>
                </a:cubicBezTo>
                <a:cubicBezTo>
                  <a:pt x="6211240" y="420919"/>
                  <a:pt x="6213957" y="427195"/>
                  <a:pt x="6216392" y="430754"/>
                </a:cubicBezTo>
                <a:cubicBezTo>
                  <a:pt x="6218827" y="434313"/>
                  <a:pt x="6221543" y="436093"/>
                  <a:pt x="6224540" y="436093"/>
                </a:cubicBezTo>
                <a:cubicBezTo>
                  <a:pt x="6227912" y="436093"/>
                  <a:pt x="6231658" y="433283"/>
                  <a:pt x="6235780" y="427663"/>
                </a:cubicBezTo>
                <a:cubicBezTo>
                  <a:pt x="6239901" y="422043"/>
                  <a:pt x="6244022" y="415299"/>
                  <a:pt x="6248143" y="407432"/>
                </a:cubicBezTo>
                <a:cubicBezTo>
                  <a:pt x="6252264" y="399564"/>
                  <a:pt x="6256105" y="391322"/>
                  <a:pt x="6259664" y="382705"/>
                </a:cubicBezTo>
                <a:cubicBezTo>
                  <a:pt x="6263223" y="374088"/>
                  <a:pt x="6266127" y="366970"/>
                  <a:pt x="6268374" y="361350"/>
                </a:cubicBezTo>
                <a:lnTo>
                  <a:pt x="6299845" y="456324"/>
                </a:lnTo>
                <a:cubicBezTo>
                  <a:pt x="6297597" y="460819"/>
                  <a:pt x="6293944" y="467938"/>
                  <a:pt x="6288886" y="477679"/>
                </a:cubicBezTo>
                <a:cubicBezTo>
                  <a:pt x="6283828" y="487420"/>
                  <a:pt x="6277460" y="497254"/>
                  <a:pt x="6269779" y="507182"/>
                </a:cubicBezTo>
                <a:cubicBezTo>
                  <a:pt x="6262099" y="517111"/>
                  <a:pt x="6253482" y="525915"/>
                  <a:pt x="6243929" y="533595"/>
                </a:cubicBezTo>
                <a:cubicBezTo>
                  <a:pt x="6234375" y="541276"/>
                  <a:pt x="6224166" y="545116"/>
                  <a:pt x="6213301" y="545116"/>
                </a:cubicBezTo>
                <a:cubicBezTo>
                  <a:pt x="6202436" y="545116"/>
                  <a:pt x="6192976" y="542868"/>
                  <a:pt x="6184921" y="538372"/>
                </a:cubicBezTo>
                <a:cubicBezTo>
                  <a:pt x="6176866" y="533876"/>
                  <a:pt x="6170029" y="528631"/>
                  <a:pt x="6164409" y="522637"/>
                </a:cubicBezTo>
                <a:cubicBezTo>
                  <a:pt x="6158789" y="516642"/>
                  <a:pt x="6154200" y="510554"/>
                  <a:pt x="6150641" y="504372"/>
                </a:cubicBezTo>
                <a:cubicBezTo>
                  <a:pt x="6147082" y="498191"/>
                  <a:pt x="6144553" y="493414"/>
                  <a:pt x="6143054" y="490042"/>
                </a:cubicBezTo>
                <a:cubicBezTo>
                  <a:pt x="6126944" y="504653"/>
                  <a:pt x="6113082" y="515799"/>
                  <a:pt x="6101467" y="523480"/>
                </a:cubicBezTo>
                <a:cubicBezTo>
                  <a:pt x="6089854" y="531160"/>
                  <a:pt x="6078989" y="537997"/>
                  <a:pt x="6068873" y="543992"/>
                </a:cubicBezTo>
                <a:lnTo>
                  <a:pt x="6023915" y="475993"/>
                </a:lnTo>
                <a:cubicBezTo>
                  <a:pt x="6006681" y="479365"/>
                  <a:pt x="5992819" y="482081"/>
                  <a:pt x="5982329" y="484141"/>
                </a:cubicBezTo>
                <a:cubicBezTo>
                  <a:pt x="5971839" y="486202"/>
                  <a:pt x="5962566" y="487982"/>
                  <a:pt x="5954511" y="489480"/>
                </a:cubicBezTo>
                <a:cubicBezTo>
                  <a:pt x="5946456" y="490979"/>
                  <a:pt x="5938495" y="492477"/>
                  <a:pt x="5930627" y="493976"/>
                </a:cubicBezTo>
                <a:cubicBezTo>
                  <a:pt x="5922760" y="495475"/>
                  <a:pt x="5913019" y="497160"/>
                  <a:pt x="5901405" y="499034"/>
                </a:cubicBezTo>
                <a:lnTo>
                  <a:pt x="5894099" y="443960"/>
                </a:lnTo>
                <a:cubicBezTo>
                  <a:pt x="5893349" y="444335"/>
                  <a:pt x="5888760" y="446302"/>
                  <a:pt x="5880330" y="449861"/>
                </a:cubicBezTo>
                <a:cubicBezTo>
                  <a:pt x="5871901" y="453420"/>
                  <a:pt x="5861223" y="457916"/>
                  <a:pt x="5848298" y="463348"/>
                </a:cubicBezTo>
                <a:cubicBezTo>
                  <a:pt x="5835373" y="468781"/>
                  <a:pt x="5820949" y="474494"/>
                  <a:pt x="5805026" y="480489"/>
                </a:cubicBezTo>
                <a:cubicBezTo>
                  <a:pt x="5789103" y="486483"/>
                  <a:pt x="5773274" y="491915"/>
                  <a:pt x="5757539" y="496786"/>
                </a:cubicBezTo>
                <a:lnTo>
                  <a:pt x="5747423" y="395630"/>
                </a:lnTo>
                <a:cubicBezTo>
                  <a:pt x="5750795" y="394881"/>
                  <a:pt x="5753699" y="394319"/>
                  <a:pt x="5756134" y="393944"/>
                </a:cubicBezTo>
                <a:cubicBezTo>
                  <a:pt x="5758569" y="393570"/>
                  <a:pt x="5761473" y="392914"/>
                  <a:pt x="5764844" y="391978"/>
                </a:cubicBezTo>
                <a:cubicBezTo>
                  <a:pt x="5768216" y="391041"/>
                  <a:pt x="5772431" y="389917"/>
                  <a:pt x="5777489" y="388606"/>
                </a:cubicBezTo>
                <a:cubicBezTo>
                  <a:pt x="5782547" y="387294"/>
                  <a:pt x="5789010" y="385515"/>
                  <a:pt x="5796877" y="383267"/>
                </a:cubicBezTo>
                <a:lnTo>
                  <a:pt x="5796877" y="230972"/>
                </a:lnTo>
                <a:lnTo>
                  <a:pt x="5753043" y="230972"/>
                </a:lnTo>
                <a:lnTo>
                  <a:pt x="5753043" y="138808"/>
                </a:lnTo>
                <a:lnTo>
                  <a:pt x="5796877" y="138808"/>
                </a:lnTo>
                <a:lnTo>
                  <a:pt x="5796877" y="6744"/>
                </a:lnTo>
                <a:lnTo>
                  <a:pt x="5884545" y="6744"/>
                </a:lnTo>
                <a:lnTo>
                  <a:pt x="5884545" y="138808"/>
                </a:lnTo>
                <a:lnTo>
                  <a:pt x="5909834" y="138808"/>
                </a:lnTo>
                <a:lnTo>
                  <a:pt x="5909834" y="76990"/>
                </a:lnTo>
                <a:lnTo>
                  <a:pt x="6096972" y="76990"/>
                </a:lnTo>
                <a:lnTo>
                  <a:pt x="6096972" y="48892"/>
                </a:lnTo>
                <a:cubicBezTo>
                  <a:pt x="6096972" y="43647"/>
                  <a:pt x="6097065" y="37559"/>
                  <a:pt x="6097253" y="30628"/>
                </a:cubicBezTo>
                <a:cubicBezTo>
                  <a:pt x="6097440" y="23697"/>
                  <a:pt x="6097534" y="15735"/>
                  <a:pt x="6097534" y="6744"/>
                </a:cubicBezTo>
                <a:lnTo>
                  <a:pt x="6185764" y="6744"/>
                </a:lnTo>
                <a:lnTo>
                  <a:pt x="6185764" y="23041"/>
                </a:lnTo>
                <a:cubicBezTo>
                  <a:pt x="6185764" y="30534"/>
                  <a:pt x="6185858" y="38027"/>
                  <a:pt x="6186045" y="45520"/>
                </a:cubicBezTo>
                <a:cubicBezTo>
                  <a:pt x="6186232" y="53013"/>
                  <a:pt x="6186326" y="59757"/>
                  <a:pt x="6186326" y="65751"/>
                </a:cubicBezTo>
                <a:lnTo>
                  <a:pt x="6186326" y="76990"/>
                </a:lnTo>
                <a:lnTo>
                  <a:pt x="6226226" y="76990"/>
                </a:lnTo>
                <a:cubicBezTo>
                  <a:pt x="6219857" y="66500"/>
                  <a:pt x="6213582" y="57509"/>
                  <a:pt x="6207400" y="50016"/>
                </a:cubicBezTo>
                <a:cubicBezTo>
                  <a:pt x="6201218" y="42523"/>
                  <a:pt x="6195318" y="35592"/>
                  <a:pt x="6189698" y="29223"/>
                </a:cubicBezTo>
                <a:close/>
                <a:moveTo>
                  <a:pt x="1014365" y="0"/>
                </a:moveTo>
                <a:cubicBezTo>
                  <a:pt x="1023357" y="0"/>
                  <a:pt x="1031787" y="1686"/>
                  <a:pt x="1039654" y="5058"/>
                </a:cubicBezTo>
                <a:cubicBezTo>
                  <a:pt x="1047522" y="8430"/>
                  <a:pt x="1054453" y="13019"/>
                  <a:pt x="1060447" y="18826"/>
                </a:cubicBezTo>
                <a:cubicBezTo>
                  <a:pt x="1066442" y="24633"/>
                  <a:pt x="1071125" y="31471"/>
                  <a:pt x="1074497" y="39338"/>
                </a:cubicBezTo>
                <a:cubicBezTo>
                  <a:pt x="1077869" y="47580"/>
                  <a:pt x="1079555" y="56197"/>
                  <a:pt x="1079555" y="65189"/>
                </a:cubicBezTo>
                <a:cubicBezTo>
                  <a:pt x="1079555" y="74181"/>
                  <a:pt x="1077869" y="82610"/>
                  <a:pt x="1074497" y="90478"/>
                </a:cubicBezTo>
                <a:cubicBezTo>
                  <a:pt x="1071125" y="98346"/>
                  <a:pt x="1066442" y="105277"/>
                  <a:pt x="1060447" y="111271"/>
                </a:cubicBezTo>
                <a:cubicBezTo>
                  <a:pt x="1054453" y="117265"/>
                  <a:pt x="1047522" y="121949"/>
                  <a:pt x="1039654" y="125320"/>
                </a:cubicBezTo>
                <a:cubicBezTo>
                  <a:pt x="1031787" y="128692"/>
                  <a:pt x="1023357" y="130378"/>
                  <a:pt x="1014365" y="130378"/>
                </a:cubicBezTo>
                <a:cubicBezTo>
                  <a:pt x="1005374" y="130378"/>
                  <a:pt x="997038" y="128692"/>
                  <a:pt x="989357" y="125320"/>
                </a:cubicBezTo>
                <a:cubicBezTo>
                  <a:pt x="981677" y="121949"/>
                  <a:pt x="974840" y="117265"/>
                  <a:pt x="968845" y="111271"/>
                </a:cubicBezTo>
                <a:cubicBezTo>
                  <a:pt x="962851" y="105277"/>
                  <a:pt x="958168" y="98346"/>
                  <a:pt x="954796" y="90478"/>
                </a:cubicBezTo>
                <a:cubicBezTo>
                  <a:pt x="951424" y="82610"/>
                  <a:pt x="949738" y="74181"/>
                  <a:pt x="949738" y="65189"/>
                </a:cubicBezTo>
                <a:cubicBezTo>
                  <a:pt x="949738" y="56197"/>
                  <a:pt x="951424" y="47768"/>
                  <a:pt x="954796" y="39900"/>
                </a:cubicBezTo>
                <a:cubicBezTo>
                  <a:pt x="958168" y="32033"/>
                  <a:pt x="962851" y="25102"/>
                  <a:pt x="968845" y="19107"/>
                </a:cubicBezTo>
                <a:cubicBezTo>
                  <a:pt x="974840" y="13113"/>
                  <a:pt x="981677" y="8430"/>
                  <a:pt x="989357" y="5058"/>
                </a:cubicBezTo>
                <a:cubicBezTo>
                  <a:pt x="997038" y="1686"/>
                  <a:pt x="1005374" y="0"/>
                  <a:pt x="1014365" y="0"/>
                </a:cubicBezTo>
                <a:close/>
              </a:path>
            </a:pathLst>
          </a:custGeom>
          <a:solidFill>
            <a:srgbClr val="14347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4400" kern="1200" dirty="0">
              <a:solidFill>
                <a:srgbClr val="FFFF00"/>
              </a:solidFill>
              <a:effectLst/>
              <a:latin typeface="A-OTF 新ゴ Pro H" panose="020B0800000000000000" pitchFamily="50" charset="-128"/>
              <a:ea typeface="A-OTF 新ゴ Pro H" panose="020B0800000000000000" pitchFamily="50" charset="-128"/>
              <a:cs typeface="LINE Seed Sans ExtraBold" panose="020B0803020203020204" pitchFamily="34" charset="0"/>
            </a:endParaRPr>
          </a:p>
        </p:txBody>
      </p:sp>
      <p:pic>
        <p:nvPicPr>
          <p:cNvPr id="94" name="図 93">
            <a:extLst>
              <a:ext uri="{FF2B5EF4-FFF2-40B4-BE49-F238E27FC236}">
                <a16:creationId xmlns:a16="http://schemas.microsoft.com/office/drawing/2014/main" id="{FFFB1D7B-7DF0-912C-2C45-94DBDE1EC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51" y="2682257"/>
            <a:ext cx="1929496" cy="1404737"/>
          </a:xfrm>
          <a:prstGeom prst="rect">
            <a:avLst/>
          </a:prstGeom>
        </p:spPr>
      </p:pic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5DDD1BAD-C612-3F24-C182-2DED89C7469D}"/>
              </a:ext>
            </a:extLst>
          </p:cNvPr>
          <p:cNvSpPr/>
          <p:nvPr/>
        </p:nvSpPr>
        <p:spPr>
          <a:xfrm>
            <a:off x="351945" y="5896564"/>
            <a:ext cx="6855784" cy="371365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CA0CCE28-E8FA-BB9A-DC16-C258C217308A}"/>
              </a:ext>
            </a:extLst>
          </p:cNvPr>
          <p:cNvSpPr txBox="1"/>
          <p:nvPr/>
        </p:nvSpPr>
        <p:spPr>
          <a:xfrm>
            <a:off x="475888" y="4454837"/>
            <a:ext cx="308265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アーキテクチャ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: NVIDIA Grace Blackwell</a:t>
            </a:r>
          </a:p>
          <a:p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GPU: NVIDIA Blackwell </a:t>
            </a:r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アーキテクチャ</a:t>
            </a:r>
          </a:p>
          <a:p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CPU: 20</a:t>
            </a:r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Arm (10 Cortex-X925</a:t>
            </a:r>
          </a:p>
          <a:p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 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+ 10 Cortex-A725 Arm)</a:t>
            </a:r>
          </a:p>
          <a:p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CUDA</a:t>
            </a:r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: NVIDIA Blackwell</a:t>
            </a: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FD60CC71-EBEE-0AE8-0D2A-D8ECCDDC3CF8}"/>
              </a:ext>
            </a:extLst>
          </p:cNvPr>
          <p:cNvSpPr/>
          <p:nvPr/>
        </p:nvSpPr>
        <p:spPr>
          <a:xfrm>
            <a:off x="351945" y="1999984"/>
            <a:ext cx="6855784" cy="4035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デスク上の</a:t>
            </a:r>
            <a:r>
              <a:rPr kumimoji="1" lang="en-US" altLang="ja-JP" sz="1400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AI</a:t>
            </a:r>
            <a:r>
              <a:rPr kumimoji="1" lang="ja-JP" altLang="en-US" sz="1400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スーパーコンピューター </a:t>
            </a:r>
            <a:r>
              <a:rPr kumimoji="1" lang="en-US" altLang="ja-JP" sz="1400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NVIDIA DGX Spark</a:t>
            </a:r>
            <a:endParaRPr kumimoji="1" lang="ja-JP" altLang="en-US" sz="1400" dirty="0">
              <a:latin typeface="ヒラギノ角ゴ8" panose="020B0800000000000000" pitchFamily="50" charset="-128"/>
              <a:ea typeface="ヒラギノ角ゴ8" panose="020B0800000000000000" pitchFamily="50" charset="-128"/>
            </a:endParaRPr>
          </a:p>
        </p:txBody>
      </p:sp>
      <p:sp>
        <p:nvSpPr>
          <p:cNvPr id="102" name="Rectangle 4">
            <a:extLst>
              <a:ext uri="{FF2B5EF4-FFF2-40B4-BE49-F238E27FC236}">
                <a16:creationId xmlns:a16="http://schemas.microsoft.com/office/drawing/2014/main" id="{EA5E5EC4-0582-6872-B998-24B34ADF1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212" y="2491581"/>
            <a:ext cx="4439466" cy="171105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2053" name="AutoShape 5">
            <a:extLst>
              <a:ext uri="{FF2B5EF4-FFF2-40B4-BE49-F238E27FC236}">
                <a16:creationId xmlns:a16="http://schemas.microsoft.com/office/drawing/2014/main" id="{52B3E9ED-908A-D13C-AD87-9B8308FE6FF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2212" y="3340000"/>
            <a:ext cx="4443413" cy="0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54" name="AutoShape 6">
            <a:extLst>
              <a:ext uri="{FF2B5EF4-FFF2-40B4-BE49-F238E27FC236}">
                <a16:creationId xmlns:a16="http://schemas.microsoft.com/office/drawing/2014/main" id="{8419EA98-5215-1FB7-1151-BFBA451435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47427" y="2480694"/>
            <a:ext cx="1" cy="1780156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3" name="WordArt 7">
            <a:extLst>
              <a:ext uri="{FF2B5EF4-FFF2-40B4-BE49-F238E27FC236}">
                <a16:creationId xmlns:a16="http://schemas.microsoft.com/office/drawing/2014/main" id="{7FDC8E71-38DC-A97A-D5C0-A17AB1F3FA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25710" y="2673458"/>
            <a:ext cx="1985327" cy="789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NVIDIA GB10 Grace Blackwell</a:t>
            </a:r>
            <a:r>
              <a:rPr lang="ja-JP" altLang="en-US" sz="800" kern="10" spc="0" dirty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スーパーチップ搭載</a:t>
            </a:r>
          </a:p>
        </p:txBody>
      </p:sp>
      <p:sp>
        <p:nvSpPr>
          <p:cNvPr id="104" name="WordArt 8">
            <a:extLst>
              <a:ext uri="{FF2B5EF4-FFF2-40B4-BE49-F238E27FC236}">
                <a16:creationId xmlns:a16="http://schemas.microsoft.com/office/drawing/2014/main" id="{936A38C4-2364-A5C9-BF4E-6529B59F91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3462" y="2814247"/>
            <a:ext cx="1453801" cy="3947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NVIDIA Grace Blackwell</a:t>
            </a: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アーキテクチャ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を使用しており、</a:t>
            </a: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FP4</a:t>
            </a: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精度で最大</a:t>
            </a: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1000AI </a:t>
            </a:r>
          </a:p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TOPS</a:t>
            </a: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の</a:t>
            </a: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AI</a:t>
            </a: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パフォーマンスを実現。コンパク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トながらも</a:t>
            </a: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Blackwell</a:t>
            </a: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プラットフォームのパ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ワーにアクセスできます。 </a:t>
            </a:r>
          </a:p>
        </p:txBody>
      </p:sp>
      <p:pic>
        <p:nvPicPr>
          <p:cNvPr id="2057" name="Picture 9" descr="デスク上の Grace Blackwell AI スーパーコンピューター | NVIDIA DGX Spark">
            <a:extLst>
              <a:ext uri="{FF2B5EF4-FFF2-40B4-BE49-F238E27FC236}">
                <a16:creationId xmlns:a16="http://schemas.microsoft.com/office/drawing/2014/main" id="{92A6C176-39D3-70F7-9B35-1A2A677D7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0" t="5653" r="19998" b="4932"/>
          <a:stretch>
            <a:fillRect/>
          </a:stretch>
        </p:blipFill>
        <p:spPr bwMode="auto">
          <a:xfrm>
            <a:off x="2723518" y="2808546"/>
            <a:ext cx="489424" cy="39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GSV-NGRSM-1U1G｜機械学習 ディープラーニング GPGPU・GPU 【ジーデップ・アドバンス】">
            <a:extLst>
              <a:ext uri="{FF2B5EF4-FFF2-40B4-BE49-F238E27FC236}">
                <a16:creationId xmlns:a16="http://schemas.microsoft.com/office/drawing/2014/main" id="{695FA7EC-E206-4CDF-90BB-BF3A12D4B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065" y="2889248"/>
            <a:ext cx="454340" cy="29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WordArt 11">
            <a:extLst>
              <a:ext uri="{FF2B5EF4-FFF2-40B4-BE49-F238E27FC236}">
                <a16:creationId xmlns:a16="http://schemas.microsoft.com/office/drawing/2014/main" id="{2ABD4D20-F323-795E-C90D-428E58BBC3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4347" y="2673458"/>
            <a:ext cx="1761665" cy="789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128GB</a:t>
            </a: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のコヒーレント統合システムメモリ搭載</a:t>
            </a:r>
          </a:p>
        </p:txBody>
      </p:sp>
      <p:sp>
        <p:nvSpPr>
          <p:cNvPr id="106" name="WordArt 12">
            <a:extLst>
              <a:ext uri="{FF2B5EF4-FFF2-40B4-BE49-F238E27FC236}">
                <a16:creationId xmlns:a16="http://schemas.microsoft.com/office/drawing/2014/main" id="{AEE7E947-B4E4-F089-3EC4-CCAE562AB0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92099" y="2814247"/>
            <a:ext cx="1453801" cy="3947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NVIDIA DGX Spark</a:t>
            </a: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は、最大</a:t>
            </a: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2,000</a:t>
            </a: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億個の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パラメーターを持つ</a:t>
            </a: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AI</a:t>
            </a: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モデルを使用して、</a:t>
            </a: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AI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開発とテストのワークロードを大容量の統合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システムメモリを搭載したデスクトップで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実行できます。 </a:t>
            </a: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FF7786A-EB3A-2049-E193-8305FAB8B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014" y="3618926"/>
            <a:ext cx="538981" cy="36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NVIDIA AI Enterprise | AI / Deep Learning 特設サイト">
            <a:extLst>
              <a:ext uri="{FF2B5EF4-FFF2-40B4-BE49-F238E27FC236}">
                <a16:creationId xmlns:a16="http://schemas.microsoft.com/office/drawing/2014/main" id="{35511826-E4FA-F847-D181-228015391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22" y="3614102"/>
            <a:ext cx="692913" cy="39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WordArt 15">
            <a:extLst>
              <a:ext uri="{FF2B5EF4-FFF2-40B4-BE49-F238E27FC236}">
                <a16:creationId xmlns:a16="http://schemas.microsoft.com/office/drawing/2014/main" id="{C78D4C98-0310-23A3-871F-9F325663AE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25710" y="3470680"/>
            <a:ext cx="1519584" cy="789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NVIDIA Connect-X</a:t>
            </a: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ネットワーキング</a:t>
            </a:r>
          </a:p>
        </p:txBody>
      </p:sp>
      <p:sp>
        <p:nvSpPr>
          <p:cNvPr id="108" name="WordArt 16">
            <a:extLst>
              <a:ext uri="{FF2B5EF4-FFF2-40B4-BE49-F238E27FC236}">
                <a16:creationId xmlns:a16="http://schemas.microsoft.com/office/drawing/2014/main" id="{382EC751-4AEC-8B3C-6033-852F800170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3462" y="3674628"/>
            <a:ext cx="1453801" cy="2978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高性能な</a:t>
            </a: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NVIDIA Connect-X</a:t>
            </a: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ネットワーキン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グで、</a:t>
            </a: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2</a:t>
            </a: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つの</a:t>
            </a: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DGX Spark</a:t>
            </a: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システムを接続し、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最大</a:t>
            </a: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4050</a:t>
            </a: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億個のパラメーターを持つ</a:t>
            </a: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AI</a:t>
            </a: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モデ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ルを活用できます。 </a:t>
            </a:r>
          </a:p>
        </p:txBody>
      </p:sp>
      <p:sp>
        <p:nvSpPr>
          <p:cNvPr id="109" name="WordArt 17">
            <a:extLst>
              <a:ext uri="{FF2B5EF4-FFF2-40B4-BE49-F238E27FC236}">
                <a16:creationId xmlns:a16="http://schemas.microsoft.com/office/drawing/2014/main" id="{A1F77B28-5992-1D06-7BAB-49E6D6C28A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44347" y="3470680"/>
            <a:ext cx="1267416" cy="7894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NVIDIA AI</a:t>
            </a: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ソフトウェアスタック</a:t>
            </a:r>
          </a:p>
        </p:txBody>
      </p:sp>
      <p:sp>
        <p:nvSpPr>
          <p:cNvPr id="110" name="WordArt 18">
            <a:extLst>
              <a:ext uri="{FF2B5EF4-FFF2-40B4-BE49-F238E27FC236}">
                <a16:creationId xmlns:a16="http://schemas.microsoft.com/office/drawing/2014/main" id="{D9B13D98-63E9-8726-F981-AEF3961EC5E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628927" y="3640856"/>
            <a:ext cx="1316973" cy="3574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NVIDIA</a:t>
            </a: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の</a:t>
            </a: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AI</a:t>
            </a: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ソフトスタックを搭載しており、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ツール、フレームワーク、ライブラリ、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トレーニング済みモデルを含む、生成</a:t>
            </a: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AI</a:t>
            </a: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ワー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クロード向けのフルスタックソリューション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4" panose="020B0400000000000000" pitchFamily="50" charset="-128"/>
                <a:ea typeface="ヒラギノ角ゴ4" panose="020B0400000000000000" pitchFamily="50" charset="-128"/>
              </a:rPr>
              <a:t>を活用できます。 </a:t>
            </a:r>
          </a:p>
        </p:txBody>
      </p: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D0581DAC-93DA-B0FC-DD04-89B63BDFF17F}"/>
              </a:ext>
            </a:extLst>
          </p:cNvPr>
          <p:cNvSpPr/>
          <p:nvPr/>
        </p:nvSpPr>
        <p:spPr>
          <a:xfrm>
            <a:off x="351945" y="5896564"/>
            <a:ext cx="6855784" cy="4035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50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コンパクトなのにハイパワー。</a:t>
            </a:r>
            <a:r>
              <a:rPr kumimoji="1" lang="en-US" altLang="ja-JP" sz="1350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ASUS Ascent GX10 AI</a:t>
            </a:r>
            <a:r>
              <a:rPr kumimoji="1" lang="ja-JP" altLang="en-US" sz="1350" dirty="0">
                <a:latin typeface="ヒラギノ角ゴ8" panose="020B0800000000000000" pitchFamily="50" charset="-128"/>
                <a:ea typeface="ヒラギノ角ゴ8" panose="020B0800000000000000" pitchFamily="50" charset="-128"/>
              </a:rPr>
              <a:t>スーパーコンピューター</a:t>
            </a:r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395E81F6-C269-CAC9-29E3-31DE518593E8}"/>
              </a:ext>
            </a:extLst>
          </p:cNvPr>
          <p:cNvSpPr/>
          <p:nvPr/>
        </p:nvSpPr>
        <p:spPr>
          <a:xfrm>
            <a:off x="475887" y="8260310"/>
            <a:ext cx="6589738" cy="10029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F3DB0951-F608-E9B2-A420-81A3F3DF8ADB}"/>
              </a:ext>
            </a:extLst>
          </p:cNvPr>
          <p:cNvSpPr txBox="1"/>
          <p:nvPr/>
        </p:nvSpPr>
        <p:spPr>
          <a:xfrm>
            <a:off x="3386301" y="8348403"/>
            <a:ext cx="382142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アーキテクチャ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: NVIDIA Grace Blackwell</a:t>
            </a:r>
          </a:p>
          <a:p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GPU: NVIDIA Blackwell </a:t>
            </a:r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アーキテクチャ</a:t>
            </a:r>
          </a:p>
          <a:p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CPU: 20</a:t>
            </a:r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Arm (10 Cortex-X925</a:t>
            </a:r>
          </a:p>
          <a:p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 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+ 10 Cortex-A725 Arm)</a:t>
            </a:r>
          </a:p>
          <a:p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CUDA</a:t>
            </a:r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: NVIDIA Blackwell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C3536666-6B8F-95A4-6680-715857F39754}"/>
              </a:ext>
            </a:extLst>
          </p:cNvPr>
          <p:cNvSpPr txBox="1"/>
          <p:nvPr/>
        </p:nvSpPr>
        <p:spPr>
          <a:xfrm>
            <a:off x="475887" y="9320330"/>
            <a:ext cx="658973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b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価格・仕様書・お見積りの発行などのお問合せは担当者までご連絡ください。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08603698-1875-3C8E-02F0-340BFD5882E5}"/>
              </a:ext>
            </a:extLst>
          </p:cNvPr>
          <p:cNvSpPr txBox="1"/>
          <p:nvPr/>
        </p:nvSpPr>
        <p:spPr>
          <a:xfrm>
            <a:off x="475888" y="8349228"/>
            <a:ext cx="3082652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アーキテクチャ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: NVIDIA Grace Blackwell</a:t>
            </a:r>
          </a:p>
          <a:p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GPU: NVIDIA Blackwell </a:t>
            </a:r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アーキテクチャ</a:t>
            </a:r>
          </a:p>
          <a:p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CPU: 20</a:t>
            </a:r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Arm (10 Cortex-X925</a:t>
            </a:r>
          </a:p>
          <a:p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 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+ 10 Cortex-A725 Arm)</a:t>
            </a:r>
          </a:p>
          <a:p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CUDA</a:t>
            </a:r>
            <a:r>
              <a:rPr kumimoji="1" lang="ja-JP" altLang="en-US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kumimoji="1" lang="en-US" altLang="ja-JP" sz="10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: NVIDIA Blackwell</a:t>
            </a:r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BCDFA873-AC10-DC3A-7972-B3A26879AE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4" y="6628707"/>
            <a:ext cx="1894599" cy="1400803"/>
          </a:xfrm>
          <a:prstGeom prst="rect">
            <a:avLst/>
          </a:prstGeom>
        </p:spPr>
      </p:pic>
      <p:grpSp>
        <p:nvGrpSpPr>
          <p:cNvPr id="122" name="グループ化 121">
            <a:extLst>
              <a:ext uri="{FF2B5EF4-FFF2-40B4-BE49-F238E27FC236}">
                <a16:creationId xmlns:a16="http://schemas.microsoft.com/office/drawing/2014/main" id="{1BED212C-FC2B-9042-3ED0-895DE5822840}"/>
              </a:ext>
            </a:extLst>
          </p:cNvPr>
          <p:cNvGrpSpPr/>
          <p:nvPr/>
        </p:nvGrpSpPr>
        <p:grpSpPr>
          <a:xfrm>
            <a:off x="2670014" y="6421162"/>
            <a:ext cx="4391663" cy="1657271"/>
            <a:chOff x="2905645" y="6450174"/>
            <a:chExt cx="3485110" cy="1282378"/>
          </a:xfrm>
        </p:grpSpPr>
        <p:sp>
          <p:nvSpPr>
            <p:cNvPr id="118" name="正方形/長方形 117">
              <a:extLst>
                <a:ext uri="{FF2B5EF4-FFF2-40B4-BE49-F238E27FC236}">
                  <a16:creationId xmlns:a16="http://schemas.microsoft.com/office/drawing/2014/main" id="{993FB170-22F2-7799-D57E-96C00140A636}"/>
                </a:ext>
              </a:extLst>
            </p:cNvPr>
            <p:cNvSpPr/>
            <p:nvPr/>
          </p:nvSpPr>
          <p:spPr>
            <a:xfrm>
              <a:off x="2905645" y="6450174"/>
              <a:ext cx="1742555" cy="6411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正方形/長方形 118">
              <a:extLst>
                <a:ext uri="{FF2B5EF4-FFF2-40B4-BE49-F238E27FC236}">
                  <a16:creationId xmlns:a16="http://schemas.microsoft.com/office/drawing/2014/main" id="{C9829868-2592-2C71-E40A-5824EFFC7D1D}"/>
                </a:ext>
              </a:extLst>
            </p:cNvPr>
            <p:cNvSpPr/>
            <p:nvPr/>
          </p:nvSpPr>
          <p:spPr>
            <a:xfrm>
              <a:off x="4648200" y="6450174"/>
              <a:ext cx="1742555" cy="6411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正方形/長方形 119">
              <a:extLst>
                <a:ext uri="{FF2B5EF4-FFF2-40B4-BE49-F238E27FC236}">
                  <a16:creationId xmlns:a16="http://schemas.microsoft.com/office/drawing/2014/main" id="{FBA3D164-3D7C-A66F-12C6-506D3F7417A9}"/>
                </a:ext>
              </a:extLst>
            </p:cNvPr>
            <p:cNvSpPr/>
            <p:nvPr/>
          </p:nvSpPr>
          <p:spPr>
            <a:xfrm>
              <a:off x="2905645" y="7091363"/>
              <a:ext cx="1742555" cy="6411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4A25E022-FAEF-069F-FE09-28AEDBCC682C}"/>
                </a:ext>
              </a:extLst>
            </p:cNvPr>
            <p:cNvSpPr/>
            <p:nvPr/>
          </p:nvSpPr>
          <p:spPr>
            <a:xfrm>
              <a:off x="4648200" y="7091363"/>
              <a:ext cx="1742555" cy="64118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24" name="図 123">
            <a:extLst>
              <a:ext uri="{FF2B5EF4-FFF2-40B4-BE49-F238E27FC236}">
                <a16:creationId xmlns:a16="http://schemas.microsoft.com/office/drawing/2014/main" id="{29751F07-DE22-AC65-93E0-2202F94147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58627" y="6708731"/>
            <a:ext cx="682503" cy="438508"/>
          </a:xfrm>
          <a:prstGeom prst="rect">
            <a:avLst/>
          </a:prstGeom>
        </p:spPr>
      </p:pic>
      <p:pic>
        <p:nvPicPr>
          <p:cNvPr id="126" name="図 125">
            <a:extLst>
              <a:ext uri="{FF2B5EF4-FFF2-40B4-BE49-F238E27FC236}">
                <a16:creationId xmlns:a16="http://schemas.microsoft.com/office/drawing/2014/main" id="{71730850-E1D5-72EF-0B1A-7241B01C1F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709" y="6698061"/>
            <a:ext cx="649253" cy="481565"/>
          </a:xfrm>
          <a:prstGeom prst="rect">
            <a:avLst/>
          </a:prstGeom>
        </p:spPr>
      </p:pic>
      <p:pic>
        <p:nvPicPr>
          <p:cNvPr id="2048" name="図 2047">
            <a:extLst>
              <a:ext uri="{FF2B5EF4-FFF2-40B4-BE49-F238E27FC236}">
                <a16:creationId xmlns:a16="http://schemas.microsoft.com/office/drawing/2014/main" id="{26F5F297-E726-8300-19B9-DCE44B25F49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77" y="7496621"/>
            <a:ext cx="649253" cy="481565"/>
          </a:xfrm>
          <a:prstGeom prst="rect">
            <a:avLst/>
          </a:prstGeom>
        </p:spPr>
      </p:pic>
      <p:pic>
        <p:nvPicPr>
          <p:cNvPr id="2051" name="図 2050">
            <a:extLst>
              <a:ext uri="{FF2B5EF4-FFF2-40B4-BE49-F238E27FC236}">
                <a16:creationId xmlns:a16="http://schemas.microsoft.com/office/drawing/2014/main" id="{AB6A46B0-DB3A-5F6D-DFED-8F3439AE67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72" y="7513068"/>
            <a:ext cx="649253" cy="492744"/>
          </a:xfrm>
          <a:prstGeom prst="rect">
            <a:avLst/>
          </a:prstGeom>
        </p:spPr>
      </p:pic>
      <p:sp>
        <p:nvSpPr>
          <p:cNvPr id="2052" name="テキスト ボックス 2051">
            <a:extLst>
              <a:ext uri="{FF2B5EF4-FFF2-40B4-BE49-F238E27FC236}">
                <a16:creationId xmlns:a16="http://schemas.microsoft.com/office/drawing/2014/main" id="{5A55AA9C-CD02-0915-1583-BCB142FC3F89}"/>
              </a:ext>
            </a:extLst>
          </p:cNvPr>
          <p:cNvSpPr txBox="1"/>
          <p:nvPr/>
        </p:nvSpPr>
        <p:spPr>
          <a:xfrm>
            <a:off x="2693830" y="6466993"/>
            <a:ext cx="2153598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デスクトップで革命的な</a:t>
            </a:r>
            <a:r>
              <a:rPr kumimoji="1" lang="en-US" altLang="ja-JP" sz="7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</a:t>
            </a:r>
            <a:r>
              <a:rPr kumimoji="1" lang="ja-JP" altLang="en-US" sz="7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パフォーマンスを実現</a:t>
            </a:r>
            <a:endParaRPr kumimoji="1" lang="en-US" altLang="ja-JP" sz="7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055" name="テキスト ボックス 2054">
            <a:extLst>
              <a:ext uri="{FF2B5EF4-FFF2-40B4-BE49-F238E27FC236}">
                <a16:creationId xmlns:a16="http://schemas.microsoft.com/office/drawing/2014/main" id="{874EDDF5-FF14-72EB-EF9A-86FE8E88C2F8}"/>
              </a:ext>
            </a:extLst>
          </p:cNvPr>
          <p:cNvSpPr txBox="1"/>
          <p:nvPr/>
        </p:nvSpPr>
        <p:spPr>
          <a:xfrm>
            <a:off x="3441130" y="6667518"/>
            <a:ext cx="133003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NVIDIA DGX Spark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に搭載されている最先端の</a:t>
            </a:r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NVIDIA® GB10 Grace Blackwell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スーパーチップを搭載し、ペタフロップス規模の</a:t>
            </a:r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AI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コンピューティング能力を開発者、</a:t>
            </a:r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AI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研究者、データサイエンティストのデスクに直接提供します。</a:t>
            </a:r>
            <a:endParaRPr kumimoji="1" lang="en-US" altLang="ja-JP" sz="500" b="1" dirty="0">
              <a:solidFill>
                <a:schemeClr val="bg1"/>
              </a:solidFill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056" name="テキスト ボックス 2055">
            <a:extLst>
              <a:ext uri="{FF2B5EF4-FFF2-40B4-BE49-F238E27FC236}">
                <a16:creationId xmlns:a16="http://schemas.microsoft.com/office/drawing/2014/main" id="{8795D09C-5B7C-564E-1ABB-F178F7E2FA70}"/>
              </a:ext>
            </a:extLst>
          </p:cNvPr>
          <p:cNvSpPr txBox="1"/>
          <p:nvPr/>
        </p:nvSpPr>
        <p:spPr>
          <a:xfrm>
            <a:off x="4884264" y="6466993"/>
            <a:ext cx="2153598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比類のない</a:t>
            </a:r>
            <a:r>
              <a:rPr kumimoji="1" lang="en-US" altLang="ja-JP" sz="7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AI </a:t>
            </a:r>
            <a:r>
              <a:rPr kumimoji="1" lang="ja-JP" altLang="en-US" sz="7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パフォーマンス</a:t>
            </a:r>
            <a:endParaRPr kumimoji="1" lang="en-US" altLang="ja-JP" sz="7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059" name="テキスト ボックス 2058">
            <a:extLst>
              <a:ext uri="{FF2B5EF4-FFF2-40B4-BE49-F238E27FC236}">
                <a16:creationId xmlns:a16="http://schemas.microsoft.com/office/drawing/2014/main" id="{3FC12E44-CD1B-EA5C-7349-7805E5BE3137}"/>
              </a:ext>
            </a:extLst>
          </p:cNvPr>
          <p:cNvSpPr txBox="1"/>
          <p:nvPr/>
        </p:nvSpPr>
        <p:spPr>
          <a:xfrm>
            <a:off x="5631564" y="6667518"/>
            <a:ext cx="133003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最大 </a:t>
            </a:r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1,000 AI TOPS 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の処理能力</a:t>
            </a:r>
          </a:p>
          <a:p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卓越した </a:t>
            </a:r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AI 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パフォーマンスを提供し、大規模な </a:t>
            </a:r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AI 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ワークロードをシームレスに処理します。</a:t>
            </a:r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128GB 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の </a:t>
            </a:r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Coherent 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統合システムメモリ</a:t>
            </a:r>
          </a:p>
          <a:p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十分なメモリ容量により、モデル開発、実験、推論を強化します。</a:t>
            </a:r>
            <a:endParaRPr kumimoji="1" lang="en-US" altLang="ja-JP" sz="500" b="1" dirty="0">
              <a:solidFill>
                <a:schemeClr val="bg1"/>
              </a:solidFill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060" name="テキスト ボックス 2059">
            <a:extLst>
              <a:ext uri="{FF2B5EF4-FFF2-40B4-BE49-F238E27FC236}">
                <a16:creationId xmlns:a16="http://schemas.microsoft.com/office/drawing/2014/main" id="{35F18E6C-BFAB-F25D-AC61-DD6D86E211EC}"/>
              </a:ext>
            </a:extLst>
          </p:cNvPr>
          <p:cNvSpPr txBox="1"/>
          <p:nvPr/>
        </p:nvSpPr>
        <p:spPr>
          <a:xfrm>
            <a:off x="2693830" y="7291011"/>
            <a:ext cx="2153598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最先端のアーキテクチャ</a:t>
            </a:r>
            <a:endParaRPr kumimoji="1" lang="en-US" altLang="ja-JP" sz="7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063" name="テキスト ボックス 2062">
            <a:extLst>
              <a:ext uri="{FF2B5EF4-FFF2-40B4-BE49-F238E27FC236}">
                <a16:creationId xmlns:a16="http://schemas.microsoft.com/office/drawing/2014/main" id="{C69F320F-16AF-465C-AC5D-9A8267B20F50}"/>
              </a:ext>
            </a:extLst>
          </p:cNvPr>
          <p:cNvSpPr txBox="1"/>
          <p:nvPr/>
        </p:nvSpPr>
        <p:spPr>
          <a:xfrm>
            <a:off x="3414356" y="7452316"/>
            <a:ext cx="1419318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NVIDIA GB10 Grace Blackwell 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スーパーチップ</a:t>
            </a:r>
          </a:p>
          <a:p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この先進的なチップは、第</a:t>
            </a:r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5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世代</a:t>
            </a:r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Tensor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コアと</a:t>
            </a:r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FP4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をサポートする堅牢な</a:t>
            </a:r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Blackwell GPU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を搭載しています。</a:t>
            </a:r>
          </a:p>
          <a:p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「高性能</a:t>
            </a:r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20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コア</a:t>
            </a:r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Arm CPU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」データの前処理とオーケストレーションを強化し、モデルチューニングとリアルタイム推論を高速化します。</a:t>
            </a:r>
            <a:endParaRPr kumimoji="1" lang="en-US" altLang="ja-JP" sz="500" b="1" dirty="0">
              <a:solidFill>
                <a:schemeClr val="bg1"/>
              </a:solidFill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064" name="テキスト ボックス 2063">
            <a:extLst>
              <a:ext uri="{FF2B5EF4-FFF2-40B4-BE49-F238E27FC236}">
                <a16:creationId xmlns:a16="http://schemas.microsoft.com/office/drawing/2014/main" id="{ED8DA9A8-44D8-AFA8-4D70-B4F4471F9E75}"/>
              </a:ext>
            </a:extLst>
          </p:cNvPr>
          <p:cNvSpPr txBox="1"/>
          <p:nvPr/>
        </p:nvSpPr>
        <p:spPr>
          <a:xfrm>
            <a:off x="4884264" y="7291011"/>
            <a:ext cx="2153598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大規模パラメータの</a:t>
            </a:r>
            <a:r>
              <a:rPr kumimoji="1" lang="en-US" altLang="ja-JP" sz="7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Gen AI</a:t>
            </a:r>
            <a:r>
              <a:rPr kumimoji="1" lang="ja-JP" altLang="en-US" sz="7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モデルに対応</a:t>
            </a:r>
            <a:endParaRPr kumimoji="1" lang="en-US" altLang="ja-JP" sz="7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065" name="テキスト ボックス 2064">
            <a:extLst>
              <a:ext uri="{FF2B5EF4-FFF2-40B4-BE49-F238E27FC236}">
                <a16:creationId xmlns:a16="http://schemas.microsoft.com/office/drawing/2014/main" id="{7451F946-682C-3F99-495B-0A6AF21AEBBC}"/>
              </a:ext>
            </a:extLst>
          </p:cNvPr>
          <p:cNvSpPr txBox="1"/>
          <p:nvPr/>
        </p:nvSpPr>
        <p:spPr>
          <a:xfrm>
            <a:off x="5631564" y="7461632"/>
            <a:ext cx="133003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2,000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億パラメータの</a:t>
            </a:r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AI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モデルをサポート</a:t>
            </a:r>
          </a:p>
          <a:p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最新の</a:t>
            </a:r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AI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推論モデルをデスクトップ上で直接プロトタイプ作成、微調整、推論できます。</a:t>
            </a:r>
          </a:p>
          <a:p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NVIDIA® </a:t>
            </a:r>
            <a:r>
              <a:rPr kumimoji="1" lang="en-US" altLang="ja-JP" sz="500" b="1" dirty="0" err="1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ConnectX</a:t>
            </a:r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®-7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ネットワークテクノロジーを統合。</a:t>
            </a:r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2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台の</a:t>
            </a:r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ASUS Ascent GX10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システムを接続することで、</a:t>
            </a:r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4,050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億パラメータの</a:t>
            </a:r>
            <a:r>
              <a:rPr kumimoji="1" lang="en-US" altLang="ja-JP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Llama 3.1</a:t>
            </a:r>
            <a:r>
              <a:rPr kumimoji="1" lang="ja-JP" altLang="en-US" sz="500" b="1" dirty="0">
                <a:solidFill>
                  <a:schemeClr val="bg1"/>
                </a:solidFill>
                <a:latin typeface="Yu Gothic UI" panose="020B0500000000000000" pitchFamily="50" charset="-128"/>
                <a:ea typeface="Yu Gothic UI" panose="020B0500000000000000" pitchFamily="50" charset="-128"/>
                <a:cs typeface="Segoe UI" panose="020B0502040204020203" pitchFamily="34" charset="0"/>
              </a:rPr>
              <a:t>など、大規模なモデルを処理可能</a:t>
            </a:r>
            <a:endParaRPr kumimoji="1" lang="en-US" altLang="ja-JP" sz="500" b="1" dirty="0">
              <a:solidFill>
                <a:schemeClr val="bg1"/>
              </a:solidFill>
              <a:latin typeface="Yu Gothic UI" panose="020B0500000000000000" pitchFamily="50" charset="-128"/>
              <a:ea typeface="Yu Gothic UI" panose="020B05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2068" name="図 2067">
            <a:extLst>
              <a:ext uri="{FF2B5EF4-FFF2-40B4-BE49-F238E27FC236}">
                <a16:creationId xmlns:a16="http://schemas.microsoft.com/office/drawing/2014/main" id="{20FA7D78-5CD9-56E5-F5F7-4B1227AEB34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26452" b="13101"/>
          <a:stretch>
            <a:fillRect/>
          </a:stretch>
        </p:blipFill>
        <p:spPr>
          <a:xfrm>
            <a:off x="0" y="0"/>
            <a:ext cx="7559675" cy="1809545"/>
          </a:xfrm>
          <a:prstGeom prst="rect">
            <a:avLst/>
          </a:prstGeom>
        </p:spPr>
      </p:pic>
      <p:sp>
        <p:nvSpPr>
          <p:cNvPr id="2069" name="テキスト ボックス 2068">
            <a:extLst>
              <a:ext uri="{FF2B5EF4-FFF2-40B4-BE49-F238E27FC236}">
                <a16:creationId xmlns:a16="http://schemas.microsoft.com/office/drawing/2014/main" id="{D4C377B2-333E-C32C-46D3-FE86236C1F05}"/>
              </a:ext>
            </a:extLst>
          </p:cNvPr>
          <p:cNvSpPr txBox="1"/>
          <p:nvPr/>
        </p:nvSpPr>
        <p:spPr>
          <a:xfrm>
            <a:off x="370731" y="325320"/>
            <a:ext cx="348689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ローカルの</a:t>
            </a:r>
            <a:r>
              <a:rPr lang="en-US" altLang="ja-JP" sz="1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AI</a:t>
            </a:r>
            <a:r>
              <a:rPr lang="ja-JP" altLang="en-US" sz="1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開発に革命を起こす</a:t>
            </a:r>
            <a:endParaRPr lang="en-US" altLang="ja-JP" sz="1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2070" name="テキスト ボックス 2069">
            <a:extLst>
              <a:ext uri="{FF2B5EF4-FFF2-40B4-BE49-F238E27FC236}">
                <a16:creationId xmlns:a16="http://schemas.microsoft.com/office/drawing/2014/main" id="{AF3BEAE2-07D1-6033-1153-E7EFC5D6E37E}"/>
              </a:ext>
            </a:extLst>
          </p:cNvPr>
          <p:cNvSpPr txBox="1"/>
          <p:nvPr/>
        </p:nvSpPr>
        <p:spPr>
          <a:xfrm>
            <a:off x="370731" y="785683"/>
            <a:ext cx="348689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スーパーコンピューターのような性能を、</a:t>
            </a:r>
            <a:endParaRPr lang="en-US" altLang="ja-JP" sz="1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圧倒的なコンパクトさと、</a:t>
            </a:r>
            <a:endParaRPr lang="en-US" altLang="ja-JP" sz="1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お求めやすい価格で。</a:t>
            </a:r>
            <a:endParaRPr lang="en-US" altLang="ja-JP" sz="1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360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206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196</TotalTime>
  <Words>997</Words>
  <Application>Microsoft Office PowerPoint</Application>
  <PresentationFormat>ユーザー設定</PresentationFormat>
  <Paragraphs>131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A-OTF 新ゴ Pro H</vt:lpstr>
      <vt:lpstr>BIZ UDPゴシック</vt:lpstr>
      <vt:lpstr>DIN 2014 Demi</vt:lpstr>
      <vt:lpstr>Yu Gothic UI</vt:lpstr>
      <vt:lpstr>ヒラギノ角ゴ4</vt:lpstr>
      <vt:lpstr>ヒラギノ角ゴ5</vt:lpstr>
      <vt:lpstr>ヒラギノ角ゴ8</vt:lpstr>
      <vt:lpstr>游ゴシック</vt:lpstr>
      <vt:lpstr>Arial</vt:lpstr>
      <vt:lpstr>Calibri</vt:lpstr>
      <vt:lpstr>Calibri Light</vt:lpstr>
      <vt:lpstr>Century Gothic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Mitsuyama</dc:creator>
  <cp:lastModifiedBy>亮平 千々岩</cp:lastModifiedBy>
  <cp:revision>10</cp:revision>
  <dcterms:created xsi:type="dcterms:W3CDTF">2025-02-18T01:46:40Z</dcterms:created>
  <dcterms:modified xsi:type="dcterms:W3CDTF">2025-07-09T02:15:13Z</dcterms:modified>
</cp:coreProperties>
</file>