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p:scale>
          <a:sx n="75" d="100"/>
          <a:sy n="75" d="100"/>
        </p:scale>
        <p:origin x="232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2025/7/12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2.png"/><Relationship Id="rId10" Type="http://schemas.openxmlformats.org/officeDocument/2006/relationships/image" Target="../media/image20.jpg"/><Relationship Id="rId4" Type="http://schemas.microsoft.com/office/2007/relationships/hdphoto" Target="../media/hdphoto1.wdp"/><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799CCEC0-5C2E-1FCD-7399-2F9C9E0D37B7}"/>
              </a:ext>
            </a:extLst>
          </p:cNvPr>
          <p:cNvSpPr/>
          <p:nvPr/>
        </p:nvSpPr>
        <p:spPr>
          <a:xfrm>
            <a:off x="0" y="-1"/>
            <a:ext cx="1638300" cy="24442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635A9AE-ABF2-6B53-A1FC-FC990AE6A7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r="10735" b="831"/>
          <a:stretch>
            <a:fillRect/>
          </a:stretch>
        </p:blipFill>
        <p:spPr>
          <a:xfrm>
            <a:off x="811575" y="0"/>
            <a:ext cx="6748099" cy="2444295"/>
          </a:xfrm>
          <a:prstGeom prst="rect">
            <a:avLst/>
          </a:prstGeom>
        </p:spPr>
      </p:pic>
      <p:sp>
        <p:nvSpPr>
          <p:cNvPr id="22" name="テキスト ボックス 21">
            <a:extLst>
              <a:ext uri="{FF2B5EF4-FFF2-40B4-BE49-F238E27FC236}">
                <a16:creationId xmlns:a16="http://schemas.microsoft.com/office/drawing/2014/main" id="{209C0567-68E7-399A-F8C6-6FF0309FE19F}"/>
              </a:ext>
            </a:extLst>
          </p:cNvPr>
          <p:cNvSpPr txBox="1"/>
          <p:nvPr/>
        </p:nvSpPr>
        <p:spPr>
          <a:xfrm>
            <a:off x="2200662" y="2653492"/>
            <a:ext cx="4822013" cy="369332"/>
          </a:xfrm>
          <a:prstGeom prst="rect">
            <a:avLst/>
          </a:prstGeom>
          <a:noFill/>
          <a:ln>
            <a:noFill/>
          </a:ln>
        </p:spPr>
        <p:txBody>
          <a:bodyPr wrap="square" rtlCol="0">
            <a:spAutoFit/>
          </a:bodyPr>
          <a:lstStyle/>
          <a:p>
            <a:r>
              <a:rPr kumimoji="1" lang="ja-JP" altLang="en-US"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分子モデリング・シミュレーションソフト</a:t>
            </a:r>
            <a:endParaRPr lang="ja-JP" kern="100" dirty="0">
              <a:effectLst/>
              <a:latin typeface="ヒラギノ角ゴ6" panose="020B0600000000000000" pitchFamily="50" charset="-128"/>
              <a:ea typeface="ヒラギノ角ゴ6" panose="020B0600000000000000" pitchFamily="50" charset="-128"/>
              <a:cs typeface="Times New Roman" panose="02020603050405020304" pitchFamily="18" charset="0"/>
            </a:endParaRPr>
          </a:p>
        </p:txBody>
      </p:sp>
      <p:sp>
        <p:nvSpPr>
          <p:cNvPr id="23" name="フリーフォーム: 図形 22">
            <a:extLst>
              <a:ext uri="{FF2B5EF4-FFF2-40B4-BE49-F238E27FC236}">
                <a16:creationId xmlns:a16="http://schemas.microsoft.com/office/drawing/2014/main" id="{42F46B5E-8686-70D1-2815-FAE9F1E4D05E}"/>
              </a:ext>
            </a:extLst>
          </p:cNvPr>
          <p:cNvSpPr/>
          <p:nvPr/>
        </p:nvSpPr>
        <p:spPr>
          <a:xfrm>
            <a:off x="386832" y="247016"/>
            <a:ext cx="1586431" cy="424585"/>
          </a:xfrm>
          <a:custGeom>
            <a:avLst/>
            <a:gdLst>
              <a:gd name="connsiteX0" fmla="*/ 619323 w 1618206"/>
              <a:gd name="connsiteY0" fmla="*/ 299787 h 433089"/>
              <a:gd name="connsiteX1" fmla="*/ 609553 w 1618206"/>
              <a:gd name="connsiteY1" fmla="*/ 307563 h 433089"/>
              <a:gd name="connsiteX2" fmla="*/ 599410 w 1618206"/>
              <a:gd name="connsiteY2" fmla="*/ 352607 h 433089"/>
              <a:gd name="connsiteX3" fmla="*/ 602311 w 1618206"/>
              <a:gd name="connsiteY3" fmla="*/ 352803 h 433089"/>
              <a:gd name="connsiteX4" fmla="*/ 658394 w 1618206"/>
              <a:gd name="connsiteY4" fmla="*/ 352741 h 433089"/>
              <a:gd name="connsiteX5" fmla="*/ 674505 w 1618206"/>
              <a:gd name="connsiteY5" fmla="*/ 351254 h 433089"/>
              <a:gd name="connsiteX6" fmla="*/ 702499 w 1618206"/>
              <a:gd name="connsiteY6" fmla="*/ 328437 h 433089"/>
              <a:gd name="connsiteX7" fmla="*/ 694540 w 1618206"/>
              <a:gd name="connsiteY7" fmla="*/ 304905 h 433089"/>
              <a:gd name="connsiteX8" fmla="*/ 675055 w 1618206"/>
              <a:gd name="connsiteY8" fmla="*/ 299804 h 433089"/>
              <a:gd name="connsiteX9" fmla="*/ 619323 w 1618206"/>
              <a:gd name="connsiteY9" fmla="*/ 299787 h 433089"/>
              <a:gd name="connsiteX10" fmla="*/ 1000568 w 1618206"/>
              <a:gd name="connsiteY10" fmla="*/ 228384 h 433089"/>
              <a:gd name="connsiteX11" fmla="*/ 949643 w 1618206"/>
              <a:gd name="connsiteY11" fmla="*/ 261642 h 433089"/>
              <a:gd name="connsiteX12" fmla="*/ 936744 w 1618206"/>
              <a:gd name="connsiteY12" fmla="*/ 315784 h 433089"/>
              <a:gd name="connsiteX13" fmla="*/ 962774 w 1618206"/>
              <a:gd name="connsiteY13" fmla="*/ 350606 h 433089"/>
              <a:gd name="connsiteX14" fmla="*/ 994071 w 1618206"/>
              <a:gd name="connsiteY14" fmla="*/ 355405 h 433089"/>
              <a:gd name="connsiteX15" fmla="*/ 1014733 w 1618206"/>
              <a:gd name="connsiteY15" fmla="*/ 353397 h 433089"/>
              <a:gd name="connsiteX16" fmla="*/ 1061201 w 1618206"/>
              <a:gd name="connsiteY16" fmla="*/ 326884 h 433089"/>
              <a:gd name="connsiteX17" fmla="*/ 1076080 w 1618206"/>
              <a:gd name="connsiteY17" fmla="*/ 291422 h 433089"/>
              <a:gd name="connsiteX18" fmla="*/ 1077971 w 1618206"/>
              <a:gd name="connsiteY18" fmla="*/ 261356 h 433089"/>
              <a:gd name="connsiteX19" fmla="*/ 1047471 w 1618206"/>
              <a:gd name="connsiteY19" fmla="*/ 229770 h 433089"/>
              <a:gd name="connsiteX20" fmla="*/ 1000568 w 1618206"/>
              <a:gd name="connsiteY20" fmla="*/ 228384 h 433089"/>
              <a:gd name="connsiteX21" fmla="*/ 628412 w 1618206"/>
              <a:gd name="connsiteY21" fmla="*/ 226120 h 433089"/>
              <a:gd name="connsiteX22" fmla="*/ 625379 w 1618206"/>
              <a:gd name="connsiteY22" fmla="*/ 228634 h 433089"/>
              <a:gd name="connsiteX23" fmla="*/ 622920 w 1618206"/>
              <a:gd name="connsiteY23" fmla="*/ 241063 h 433089"/>
              <a:gd name="connsiteX24" fmla="*/ 615712 w 1618206"/>
              <a:gd name="connsiteY24" fmla="*/ 277266 h 433089"/>
              <a:gd name="connsiteX25" fmla="*/ 620046 w 1618206"/>
              <a:gd name="connsiteY25" fmla="*/ 277266 h 433089"/>
              <a:gd name="connsiteX26" fmla="*/ 676830 w 1618206"/>
              <a:gd name="connsiteY26" fmla="*/ 277196 h 433089"/>
              <a:gd name="connsiteX27" fmla="*/ 689714 w 1618206"/>
              <a:gd name="connsiteY27" fmla="*/ 275650 h 433089"/>
              <a:gd name="connsiteX28" fmla="*/ 714962 w 1618206"/>
              <a:gd name="connsiteY28" fmla="*/ 251893 h 433089"/>
              <a:gd name="connsiteX29" fmla="*/ 704939 w 1618206"/>
              <a:gd name="connsiteY29" fmla="*/ 230577 h 433089"/>
              <a:gd name="connsiteX30" fmla="*/ 688013 w 1618206"/>
              <a:gd name="connsiteY30" fmla="*/ 226386 h 433089"/>
              <a:gd name="connsiteX31" fmla="*/ 628412 w 1618206"/>
              <a:gd name="connsiteY31" fmla="*/ 226120 h 433089"/>
              <a:gd name="connsiteX32" fmla="*/ 1529003 w 1618206"/>
              <a:gd name="connsiteY32" fmla="*/ 211412 h 433089"/>
              <a:gd name="connsiteX33" fmla="*/ 1477684 w 1618206"/>
              <a:gd name="connsiteY33" fmla="*/ 253744 h 433089"/>
              <a:gd name="connsiteX34" fmla="*/ 1468371 w 1618206"/>
              <a:gd name="connsiteY34" fmla="*/ 294903 h 433089"/>
              <a:gd name="connsiteX35" fmla="*/ 1468487 w 1618206"/>
              <a:gd name="connsiteY35" fmla="*/ 296411 h 433089"/>
              <a:gd name="connsiteX36" fmla="*/ 1589315 w 1618206"/>
              <a:gd name="connsiteY36" fmla="*/ 296411 h 433089"/>
              <a:gd name="connsiteX37" fmla="*/ 1597341 w 1618206"/>
              <a:gd name="connsiteY37" fmla="*/ 254016 h 433089"/>
              <a:gd name="connsiteX38" fmla="*/ 1569962 w 1618206"/>
              <a:gd name="connsiteY38" fmla="*/ 212579 h 433089"/>
              <a:gd name="connsiteX39" fmla="*/ 1529003 w 1618206"/>
              <a:gd name="connsiteY39" fmla="*/ 211412 h 433089"/>
              <a:gd name="connsiteX40" fmla="*/ 155077 w 1618206"/>
              <a:gd name="connsiteY40" fmla="*/ 205434 h 433089"/>
              <a:gd name="connsiteX41" fmla="*/ 223285 w 1618206"/>
              <a:gd name="connsiteY41" fmla="*/ 219543 h 433089"/>
              <a:gd name="connsiteX42" fmla="*/ 239545 w 1618206"/>
              <a:gd name="connsiteY42" fmla="*/ 230475 h 433089"/>
              <a:gd name="connsiteX43" fmla="*/ 248674 w 1618206"/>
              <a:gd name="connsiteY43" fmla="*/ 266044 h 433089"/>
              <a:gd name="connsiteX44" fmla="*/ 210977 w 1618206"/>
              <a:gd name="connsiteY44" fmla="*/ 328578 h 433089"/>
              <a:gd name="connsiteX45" fmla="*/ 134829 w 1618206"/>
              <a:gd name="connsiteY45" fmla="*/ 386341 h 433089"/>
              <a:gd name="connsiteX46" fmla="*/ 32331 w 1618206"/>
              <a:gd name="connsiteY46" fmla="*/ 429053 h 433089"/>
              <a:gd name="connsiteX47" fmla="*/ 6295 w 1618206"/>
              <a:gd name="connsiteY47" fmla="*/ 433021 h 433089"/>
              <a:gd name="connsiteX48" fmla="*/ 0 w 1618206"/>
              <a:gd name="connsiteY48" fmla="*/ 429626 h 433089"/>
              <a:gd name="connsiteX49" fmla="*/ 0 w 1618206"/>
              <a:gd name="connsiteY49" fmla="*/ 427509 h 433089"/>
              <a:gd name="connsiteX50" fmla="*/ 64497 w 1618206"/>
              <a:gd name="connsiteY50" fmla="*/ 312650 h 433089"/>
              <a:gd name="connsiteX51" fmla="*/ 91593 w 1618206"/>
              <a:gd name="connsiteY51" fmla="*/ 274788 h 433089"/>
              <a:gd name="connsiteX52" fmla="*/ 103840 w 1618206"/>
              <a:gd name="connsiteY52" fmla="*/ 262210 h 433089"/>
              <a:gd name="connsiteX53" fmla="*/ 111477 w 1618206"/>
              <a:gd name="connsiteY53" fmla="*/ 258988 h 433089"/>
              <a:gd name="connsiteX54" fmla="*/ 117306 w 1618206"/>
              <a:gd name="connsiteY54" fmla="*/ 265168 h 433089"/>
              <a:gd name="connsiteX55" fmla="*/ 112634 w 1618206"/>
              <a:gd name="connsiteY55" fmla="*/ 278368 h 433089"/>
              <a:gd name="connsiteX56" fmla="*/ 86516 w 1618206"/>
              <a:gd name="connsiteY56" fmla="*/ 324746 h 433089"/>
              <a:gd name="connsiteX57" fmla="*/ 66900 w 1618206"/>
              <a:gd name="connsiteY57" fmla="*/ 365688 h 433089"/>
              <a:gd name="connsiteX58" fmla="*/ 64488 w 1618206"/>
              <a:gd name="connsiteY58" fmla="*/ 375206 h 433089"/>
              <a:gd name="connsiteX59" fmla="*/ 69032 w 1618206"/>
              <a:gd name="connsiteY59" fmla="*/ 381172 h 433089"/>
              <a:gd name="connsiteX60" fmla="*/ 80800 w 1618206"/>
              <a:gd name="connsiteY60" fmla="*/ 379765 h 433089"/>
              <a:gd name="connsiteX61" fmla="*/ 119474 w 1618206"/>
              <a:gd name="connsiteY61" fmla="*/ 361319 h 433089"/>
              <a:gd name="connsiteX62" fmla="*/ 183986 w 1618206"/>
              <a:gd name="connsiteY62" fmla="*/ 305495 h 433089"/>
              <a:gd name="connsiteX63" fmla="*/ 199254 w 1618206"/>
              <a:gd name="connsiteY63" fmla="*/ 276752 h 433089"/>
              <a:gd name="connsiteX64" fmla="*/ 183676 w 1618206"/>
              <a:gd name="connsiteY64" fmla="*/ 244388 h 433089"/>
              <a:gd name="connsiteX65" fmla="*/ 149219 w 1618206"/>
              <a:gd name="connsiteY65" fmla="*/ 236108 h 433089"/>
              <a:gd name="connsiteX66" fmla="*/ 87918 w 1618206"/>
              <a:gd name="connsiteY66" fmla="*/ 234032 h 433089"/>
              <a:gd name="connsiteX67" fmla="*/ 60221 w 1618206"/>
              <a:gd name="connsiteY67" fmla="*/ 232522 h 433089"/>
              <a:gd name="connsiteX68" fmla="*/ 52213 w 1618206"/>
              <a:gd name="connsiteY68" fmla="*/ 226439 h 433089"/>
              <a:gd name="connsiteX69" fmla="*/ 59113 w 1618206"/>
              <a:gd name="connsiteY69" fmla="*/ 219855 h 433089"/>
              <a:gd name="connsiteX70" fmla="*/ 94750 w 1618206"/>
              <a:gd name="connsiteY70" fmla="*/ 210317 h 433089"/>
              <a:gd name="connsiteX71" fmla="*/ 155077 w 1618206"/>
              <a:gd name="connsiteY71" fmla="*/ 205434 h 433089"/>
              <a:gd name="connsiteX72" fmla="*/ 1328826 w 1618206"/>
              <a:gd name="connsiteY72" fmla="*/ 196896 h 433089"/>
              <a:gd name="connsiteX73" fmla="*/ 1335524 w 1618206"/>
              <a:gd name="connsiteY73" fmla="*/ 196950 h 433089"/>
              <a:gd name="connsiteX74" fmla="*/ 1343075 w 1618206"/>
              <a:gd name="connsiteY74" fmla="*/ 200407 h 433089"/>
              <a:gd name="connsiteX75" fmla="*/ 1341993 w 1618206"/>
              <a:gd name="connsiteY75" fmla="*/ 209007 h 433089"/>
              <a:gd name="connsiteX76" fmla="*/ 1305438 w 1618206"/>
              <a:gd name="connsiteY76" fmla="*/ 264307 h 433089"/>
              <a:gd name="connsiteX77" fmla="*/ 1233824 w 1618206"/>
              <a:gd name="connsiteY77" fmla="*/ 372518 h 433089"/>
              <a:gd name="connsiteX78" fmla="*/ 1204044 w 1618206"/>
              <a:gd name="connsiteY78" fmla="*/ 386307 h 433089"/>
              <a:gd name="connsiteX79" fmla="*/ 1201218 w 1618206"/>
              <a:gd name="connsiteY79" fmla="*/ 382577 h 433089"/>
              <a:gd name="connsiteX80" fmla="*/ 1190119 w 1618206"/>
              <a:gd name="connsiteY80" fmla="*/ 338542 h 433089"/>
              <a:gd name="connsiteX81" fmla="*/ 1155754 w 1618206"/>
              <a:gd name="connsiteY81" fmla="*/ 201965 h 433089"/>
              <a:gd name="connsiteX82" fmla="*/ 1154944 w 1618206"/>
              <a:gd name="connsiteY82" fmla="*/ 198224 h 433089"/>
              <a:gd name="connsiteX83" fmla="*/ 1173906 w 1618206"/>
              <a:gd name="connsiteY83" fmla="*/ 198317 h 433089"/>
              <a:gd name="connsiteX84" fmla="*/ 1180156 w 1618206"/>
              <a:gd name="connsiteY84" fmla="*/ 204620 h 433089"/>
              <a:gd name="connsiteX85" fmla="*/ 1190904 w 1618206"/>
              <a:gd name="connsiteY85" fmla="*/ 248746 h 433089"/>
              <a:gd name="connsiteX86" fmla="*/ 1217291 w 1618206"/>
              <a:gd name="connsiteY86" fmla="*/ 357186 h 433089"/>
              <a:gd name="connsiteX87" fmla="*/ 1218356 w 1618206"/>
              <a:gd name="connsiteY87" fmla="*/ 360389 h 433089"/>
              <a:gd name="connsiteX88" fmla="*/ 1220770 w 1618206"/>
              <a:gd name="connsiteY88" fmla="*/ 356941 h 433089"/>
              <a:gd name="connsiteX89" fmla="*/ 1322583 w 1618206"/>
              <a:gd name="connsiteY89" fmla="*/ 200247 h 433089"/>
              <a:gd name="connsiteX90" fmla="*/ 1328826 w 1618206"/>
              <a:gd name="connsiteY90" fmla="*/ 196896 h 433089"/>
              <a:gd name="connsiteX91" fmla="*/ 1399820 w 1618206"/>
              <a:gd name="connsiteY91" fmla="*/ 196887 h 433089"/>
              <a:gd name="connsiteX92" fmla="*/ 1406870 w 1618206"/>
              <a:gd name="connsiteY92" fmla="*/ 196958 h 433089"/>
              <a:gd name="connsiteX93" fmla="*/ 1415120 w 1618206"/>
              <a:gd name="connsiteY93" fmla="*/ 208166 h 433089"/>
              <a:gd name="connsiteX94" fmla="*/ 1383433 w 1618206"/>
              <a:gd name="connsiteY94" fmla="*/ 325040 h 433089"/>
              <a:gd name="connsiteX95" fmla="*/ 1368070 w 1618206"/>
              <a:gd name="connsiteY95" fmla="*/ 382149 h 433089"/>
              <a:gd name="connsiteX96" fmla="*/ 1362596 w 1618206"/>
              <a:gd name="connsiteY96" fmla="*/ 386350 h 433089"/>
              <a:gd name="connsiteX97" fmla="*/ 1344112 w 1618206"/>
              <a:gd name="connsiteY97" fmla="*/ 386254 h 433089"/>
              <a:gd name="connsiteX98" fmla="*/ 1353754 w 1618206"/>
              <a:gd name="connsiteY98" fmla="*/ 350900 h 433089"/>
              <a:gd name="connsiteX99" fmla="*/ 1395063 w 1618206"/>
              <a:gd name="connsiteY99" fmla="*/ 200532 h 433089"/>
              <a:gd name="connsiteX100" fmla="*/ 1399820 w 1618206"/>
              <a:gd name="connsiteY100" fmla="*/ 196887 h 433089"/>
              <a:gd name="connsiteX101" fmla="*/ 1532031 w 1618206"/>
              <a:gd name="connsiteY101" fmla="*/ 196369 h 433089"/>
              <a:gd name="connsiteX102" fmla="*/ 1582084 w 1618206"/>
              <a:gd name="connsiteY102" fmla="*/ 199028 h 433089"/>
              <a:gd name="connsiteX103" fmla="*/ 1598891 w 1618206"/>
              <a:gd name="connsiteY103" fmla="*/ 206052 h 433089"/>
              <a:gd name="connsiteX104" fmla="*/ 1617399 w 1618206"/>
              <a:gd name="connsiteY104" fmla="*/ 234616 h 433089"/>
              <a:gd name="connsiteX105" fmla="*/ 1618205 w 1618206"/>
              <a:gd name="connsiteY105" fmla="*/ 237586 h 433089"/>
              <a:gd name="connsiteX106" fmla="*/ 1618206 w 1618206"/>
              <a:gd name="connsiteY106" fmla="*/ 251003 h 433089"/>
              <a:gd name="connsiteX107" fmla="*/ 1613813 w 1618206"/>
              <a:gd name="connsiteY107" fmla="*/ 273338 h 433089"/>
              <a:gd name="connsiteX108" fmla="*/ 1590446 w 1618206"/>
              <a:gd name="connsiteY108" fmla="*/ 384664 h 433089"/>
              <a:gd name="connsiteX109" fmla="*/ 1590043 w 1618206"/>
              <a:gd name="connsiteY109" fmla="*/ 385496 h 433089"/>
              <a:gd name="connsiteX110" fmla="*/ 1570479 w 1618206"/>
              <a:gd name="connsiteY110" fmla="*/ 385496 h 433089"/>
              <a:gd name="connsiteX111" fmla="*/ 1585927 w 1618206"/>
              <a:gd name="connsiteY111" fmla="*/ 311460 h 433089"/>
              <a:gd name="connsiteX112" fmla="*/ 1464895 w 1618206"/>
              <a:gd name="connsiteY112" fmla="*/ 311460 h 433089"/>
              <a:gd name="connsiteX113" fmla="*/ 1460008 w 1618206"/>
              <a:gd name="connsiteY113" fmla="*/ 334421 h 433089"/>
              <a:gd name="connsiteX114" fmla="*/ 1449932 w 1618206"/>
              <a:gd name="connsiteY114" fmla="*/ 383038 h 433089"/>
              <a:gd name="connsiteX115" fmla="*/ 1446040 w 1618206"/>
              <a:gd name="connsiteY115" fmla="*/ 386328 h 433089"/>
              <a:gd name="connsiteX116" fmla="*/ 1429538 w 1618206"/>
              <a:gd name="connsiteY116" fmla="*/ 386254 h 433089"/>
              <a:gd name="connsiteX117" fmla="*/ 1431343 w 1618206"/>
              <a:gd name="connsiteY117" fmla="*/ 376397 h 433089"/>
              <a:gd name="connsiteX118" fmla="*/ 1455316 w 1618206"/>
              <a:gd name="connsiteY118" fmla="*/ 262320 h 433089"/>
              <a:gd name="connsiteX119" fmla="*/ 1497828 w 1618206"/>
              <a:gd name="connsiteY119" fmla="*/ 205507 h 433089"/>
              <a:gd name="connsiteX120" fmla="*/ 1532031 w 1618206"/>
              <a:gd name="connsiteY120" fmla="*/ 196369 h 433089"/>
              <a:gd name="connsiteX121" fmla="*/ 1027800 w 1618206"/>
              <a:gd name="connsiteY121" fmla="*/ 195561 h 433089"/>
              <a:gd name="connsiteX122" fmla="*/ 1086211 w 1618206"/>
              <a:gd name="connsiteY122" fmla="*/ 205343 h 433089"/>
              <a:gd name="connsiteX123" fmla="*/ 1129233 w 1618206"/>
              <a:gd name="connsiteY123" fmla="*/ 254958 h 433089"/>
              <a:gd name="connsiteX124" fmla="*/ 1122267 w 1618206"/>
              <a:gd name="connsiteY124" fmla="*/ 310465 h 433089"/>
              <a:gd name="connsiteX125" fmla="*/ 1051831 w 1618206"/>
              <a:gd name="connsiteY125" fmla="*/ 375804 h 433089"/>
              <a:gd name="connsiteX126" fmla="*/ 998037 w 1618206"/>
              <a:gd name="connsiteY126" fmla="*/ 385895 h 433089"/>
              <a:gd name="connsiteX127" fmla="*/ 939057 w 1618206"/>
              <a:gd name="connsiteY127" fmla="*/ 380066 h 433089"/>
              <a:gd name="connsiteX128" fmla="*/ 901408 w 1618206"/>
              <a:gd name="connsiteY128" fmla="*/ 358234 h 433089"/>
              <a:gd name="connsiteX129" fmla="*/ 884696 w 1618206"/>
              <a:gd name="connsiteY129" fmla="*/ 308882 h 433089"/>
              <a:gd name="connsiteX130" fmla="*/ 946375 w 1618206"/>
              <a:gd name="connsiteY130" fmla="*/ 213544 h 433089"/>
              <a:gd name="connsiteX131" fmla="*/ 1007042 w 1618206"/>
              <a:gd name="connsiteY131" fmla="*/ 196719 h 433089"/>
              <a:gd name="connsiteX132" fmla="*/ 1027800 w 1618206"/>
              <a:gd name="connsiteY132" fmla="*/ 195561 h 433089"/>
              <a:gd name="connsiteX133" fmla="*/ 855370 w 1618206"/>
              <a:gd name="connsiteY133" fmla="*/ 195375 h 433089"/>
              <a:gd name="connsiteX134" fmla="*/ 861987 w 1618206"/>
              <a:gd name="connsiteY134" fmla="*/ 203329 h 433089"/>
              <a:gd name="connsiteX135" fmla="*/ 838275 w 1618206"/>
              <a:gd name="connsiteY135" fmla="*/ 315970 h 433089"/>
              <a:gd name="connsiteX136" fmla="*/ 824530 w 1618206"/>
              <a:gd name="connsiteY136" fmla="*/ 381054 h 433089"/>
              <a:gd name="connsiteX137" fmla="*/ 818079 w 1618206"/>
              <a:gd name="connsiteY137" fmla="*/ 386235 h 433089"/>
              <a:gd name="connsiteX138" fmla="*/ 778919 w 1618206"/>
              <a:gd name="connsiteY138" fmla="*/ 386255 h 433089"/>
              <a:gd name="connsiteX139" fmla="*/ 774178 w 1618206"/>
              <a:gd name="connsiteY139" fmla="*/ 386255 h 433089"/>
              <a:gd name="connsiteX140" fmla="*/ 814697 w 1618206"/>
              <a:gd name="connsiteY140" fmla="*/ 195596 h 433089"/>
              <a:gd name="connsiteX141" fmla="*/ 817620 w 1618206"/>
              <a:gd name="connsiteY141" fmla="*/ 195378 h 433089"/>
              <a:gd name="connsiteX142" fmla="*/ 855370 w 1618206"/>
              <a:gd name="connsiteY142" fmla="*/ 195375 h 433089"/>
              <a:gd name="connsiteX143" fmla="*/ 615331 w 1618206"/>
              <a:gd name="connsiteY143" fmla="*/ 193275 h 433089"/>
              <a:gd name="connsiteX144" fmla="*/ 687311 w 1618206"/>
              <a:gd name="connsiteY144" fmla="*/ 193294 h 433089"/>
              <a:gd name="connsiteX145" fmla="*/ 727087 w 1618206"/>
              <a:gd name="connsiteY145" fmla="*/ 199694 h 433089"/>
              <a:gd name="connsiteX146" fmla="*/ 756450 w 1618206"/>
              <a:gd name="connsiteY146" fmla="*/ 252667 h 433089"/>
              <a:gd name="connsiteX147" fmla="*/ 738116 w 1618206"/>
              <a:gd name="connsiteY147" fmla="*/ 288392 h 433089"/>
              <a:gd name="connsiteX148" fmla="*/ 737463 w 1618206"/>
              <a:gd name="connsiteY148" fmla="*/ 291864 h 433089"/>
              <a:gd name="connsiteX149" fmla="*/ 686315 w 1618206"/>
              <a:gd name="connsiteY149" fmla="*/ 384254 h 433089"/>
              <a:gd name="connsiteX150" fmla="*/ 662472 w 1618206"/>
              <a:gd name="connsiteY150" fmla="*/ 386169 h 433089"/>
              <a:gd name="connsiteX151" fmla="*/ 555548 w 1618206"/>
              <a:gd name="connsiteY151" fmla="*/ 386254 h 433089"/>
              <a:gd name="connsiteX152" fmla="*/ 550426 w 1618206"/>
              <a:gd name="connsiteY152" fmla="*/ 386254 h 433089"/>
              <a:gd name="connsiteX153" fmla="*/ 552998 w 1618206"/>
              <a:gd name="connsiteY153" fmla="*/ 373117 h 433089"/>
              <a:gd name="connsiteX154" fmla="*/ 585482 w 1618206"/>
              <a:gd name="connsiteY154" fmla="*/ 216239 h 433089"/>
              <a:gd name="connsiteX155" fmla="*/ 615331 w 1618206"/>
              <a:gd name="connsiteY155" fmla="*/ 193275 h 433089"/>
              <a:gd name="connsiteX156" fmla="*/ 354328 w 1618206"/>
              <a:gd name="connsiteY156" fmla="*/ 145021 h 433089"/>
              <a:gd name="connsiteX157" fmla="*/ 431418 w 1618206"/>
              <a:gd name="connsiteY157" fmla="*/ 154469 h 433089"/>
              <a:gd name="connsiteX158" fmla="*/ 442681 w 1618206"/>
              <a:gd name="connsiteY158" fmla="*/ 159952 h 433089"/>
              <a:gd name="connsiteX159" fmla="*/ 440841 w 1618206"/>
              <a:gd name="connsiteY159" fmla="*/ 169448 h 433089"/>
              <a:gd name="connsiteX160" fmla="*/ 417871 w 1618206"/>
              <a:gd name="connsiteY160" fmla="*/ 172399 h 433089"/>
              <a:gd name="connsiteX161" fmla="*/ 360118 w 1618206"/>
              <a:gd name="connsiteY161" fmla="*/ 174838 h 433089"/>
              <a:gd name="connsiteX162" fmla="*/ 336424 w 1618206"/>
              <a:gd name="connsiteY162" fmla="*/ 179671 h 433089"/>
              <a:gd name="connsiteX163" fmla="*/ 325723 w 1618206"/>
              <a:gd name="connsiteY163" fmla="*/ 199567 h 433089"/>
              <a:gd name="connsiteX164" fmla="*/ 342021 w 1618206"/>
              <a:gd name="connsiteY164" fmla="*/ 228453 h 433089"/>
              <a:gd name="connsiteX165" fmla="*/ 387773 w 1618206"/>
              <a:gd name="connsiteY165" fmla="*/ 282163 h 433089"/>
              <a:gd name="connsiteX166" fmla="*/ 411910 w 1618206"/>
              <a:gd name="connsiteY166" fmla="*/ 316804 h 433089"/>
              <a:gd name="connsiteX167" fmla="*/ 408849 w 1618206"/>
              <a:gd name="connsiteY167" fmla="*/ 361126 h 433089"/>
              <a:gd name="connsiteX168" fmla="*/ 386545 w 1618206"/>
              <a:gd name="connsiteY168" fmla="*/ 376702 h 433089"/>
              <a:gd name="connsiteX169" fmla="*/ 349185 w 1618206"/>
              <a:gd name="connsiteY169" fmla="*/ 384952 h 433089"/>
              <a:gd name="connsiteX170" fmla="*/ 226755 w 1618206"/>
              <a:gd name="connsiteY170" fmla="*/ 377226 h 433089"/>
              <a:gd name="connsiteX171" fmla="*/ 217168 w 1618206"/>
              <a:gd name="connsiteY171" fmla="*/ 373900 h 433089"/>
              <a:gd name="connsiteX172" fmla="*/ 213265 w 1618206"/>
              <a:gd name="connsiteY172" fmla="*/ 367143 h 433089"/>
              <a:gd name="connsiteX173" fmla="*/ 218853 w 1618206"/>
              <a:gd name="connsiteY173" fmla="*/ 362000 h 433089"/>
              <a:gd name="connsiteX174" fmla="*/ 237739 w 1618206"/>
              <a:gd name="connsiteY174" fmla="*/ 359928 h 433089"/>
              <a:gd name="connsiteX175" fmla="*/ 310304 w 1618206"/>
              <a:gd name="connsiteY175" fmla="*/ 356840 h 433089"/>
              <a:gd name="connsiteX176" fmla="*/ 350024 w 1618206"/>
              <a:gd name="connsiteY176" fmla="*/ 351400 h 433089"/>
              <a:gd name="connsiteX177" fmla="*/ 355357 w 1618206"/>
              <a:gd name="connsiteY177" fmla="*/ 349595 h 433089"/>
              <a:gd name="connsiteX178" fmla="*/ 364603 w 1618206"/>
              <a:gd name="connsiteY178" fmla="*/ 330399 h 433089"/>
              <a:gd name="connsiteX179" fmla="*/ 354850 w 1618206"/>
              <a:gd name="connsiteY179" fmla="*/ 311426 h 433089"/>
              <a:gd name="connsiteX180" fmla="*/ 325815 w 1618206"/>
              <a:gd name="connsiteY180" fmla="*/ 275500 h 433089"/>
              <a:gd name="connsiteX181" fmla="*/ 287395 w 1618206"/>
              <a:gd name="connsiteY181" fmla="*/ 226782 h 433089"/>
              <a:gd name="connsiteX182" fmla="*/ 276676 w 1618206"/>
              <a:gd name="connsiteY182" fmla="*/ 206252 h 433089"/>
              <a:gd name="connsiteX183" fmla="*/ 288308 w 1618206"/>
              <a:gd name="connsiteY183" fmla="*/ 163901 h 433089"/>
              <a:gd name="connsiteX184" fmla="*/ 323206 w 1618206"/>
              <a:gd name="connsiteY184" fmla="*/ 148847 h 433089"/>
              <a:gd name="connsiteX185" fmla="*/ 354328 w 1618206"/>
              <a:gd name="connsiteY185" fmla="*/ 145021 h 433089"/>
              <a:gd name="connsiteX186" fmla="*/ 237450 w 1618206"/>
              <a:gd name="connsiteY186" fmla="*/ 0 h 433089"/>
              <a:gd name="connsiteX187" fmla="*/ 298450 w 1618206"/>
              <a:gd name="connsiteY187" fmla="*/ 9716 h 433089"/>
              <a:gd name="connsiteX188" fmla="*/ 318280 w 1618206"/>
              <a:gd name="connsiteY188" fmla="*/ 21596 h 433089"/>
              <a:gd name="connsiteX189" fmla="*/ 327032 w 1618206"/>
              <a:gd name="connsiteY189" fmla="*/ 57779 h 433089"/>
              <a:gd name="connsiteX190" fmla="*/ 304141 w 1618206"/>
              <a:gd name="connsiteY190" fmla="*/ 98609 h 433089"/>
              <a:gd name="connsiteX191" fmla="*/ 229426 w 1618206"/>
              <a:gd name="connsiteY191" fmla="*/ 160411 h 433089"/>
              <a:gd name="connsiteX192" fmla="*/ 183928 w 1618206"/>
              <a:gd name="connsiteY192" fmla="*/ 183464 h 433089"/>
              <a:gd name="connsiteX193" fmla="*/ 170602 w 1618206"/>
              <a:gd name="connsiteY193" fmla="*/ 186503 h 433089"/>
              <a:gd name="connsiteX194" fmla="*/ 165882 w 1618206"/>
              <a:gd name="connsiteY194" fmla="*/ 184522 h 433089"/>
              <a:gd name="connsiteX195" fmla="*/ 166431 w 1618206"/>
              <a:gd name="connsiteY195" fmla="*/ 179050 h 433089"/>
              <a:gd name="connsiteX196" fmla="*/ 178478 w 1618206"/>
              <a:gd name="connsiteY196" fmla="*/ 166755 h 433089"/>
              <a:gd name="connsiteX197" fmla="*/ 219345 w 1618206"/>
              <a:gd name="connsiteY197" fmla="*/ 134842 h 433089"/>
              <a:gd name="connsiteX198" fmla="*/ 267805 w 1618206"/>
              <a:gd name="connsiteY198" fmla="*/ 86753 h 433089"/>
              <a:gd name="connsiteX199" fmla="*/ 281374 w 1618206"/>
              <a:gd name="connsiteY199" fmla="*/ 59931 h 433089"/>
              <a:gd name="connsiteX200" fmla="*/ 272177 w 1618206"/>
              <a:gd name="connsiteY200" fmla="*/ 39869 h 433089"/>
              <a:gd name="connsiteX201" fmla="*/ 241979 w 1618206"/>
              <a:gd name="connsiteY201" fmla="*/ 30691 h 433089"/>
              <a:gd name="connsiteX202" fmla="*/ 185457 w 1618206"/>
              <a:gd name="connsiteY202" fmla="*/ 26501 h 433089"/>
              <a:gd name="connsiteX203" fmla="*/ 160514 w 1618206"/>
              <a:gd name="connsiteY203" fmla="*/ 25580 h 433089"/>
              <a:gd name="connsiteX204" fmla="*/ 153221 w 1618206"/>
              <a:gd name="connsiteY204" fmla="*/ 23192 h 433089"/>
              <a:gd name="connsiteX205" fmla="*/ 152869 w 1618206"/>
              <a:gd name="connsiteY205" fmla="*/ 15389 h 433089"/>
              <a:gd name="connsiteX206" fmla="*/ 164067 w 1618206"/>
              <a:gd name="connsiteY206" fmla="*/ 10361 h 433089"/>
              <a:gd name="connsiteX207" fmla="*/ 208266 w 1618206"/>
              <a:gd name="connsiteY207" fmla="*/ 1944 h 433089"/>
              <a:gd name="connsiteX208" fmla="*/ 237450 w 1618206"/>
              <a:gd name="connsiteY208" fmla="*/ 0 h 43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618206" h="433089">
                <a:moveTo>
                  <a:pt x="619323" y="299787"/>
                </a:moveTo>
                <a:cubicBezTo>
                  <a:pt x="611386" y="299787"/>
                  <a:pt x="611328" y="299773"/>
                  <a:pt x="609553" y="307563"/>
                </a:cubicBezTo>
                <a:cubicBezTo>
                  <a:pt x="606167" y="322424"/>
                  <a:pt x="602853" y="337302"/>
                  <a:pt x="599410" y="352607"/>
                </a:cubicBezTo>
                <a:cubicBezTo>
                  <a:pt x="600699" y="352698"/>
                  <a:pt x="601505" y="352803"/>
                  <a:pt x="602311" y="352803"/>
                </a:cubicBezTo>
                <a:cubicBezTo>
                  <a:pt x="621005" y="352812"/>
                  <a:pt x="639701" y="352918"/>
                  <a:pt x="658394" y="352741"/>
                </a:cubicBezTo>
                <a:cubicBezTo>
                  <a:pt x="663771" y="352689"/>
                  <a:pt x="669194" y="352136"/>
                  <a:pt x="674505" y="351254"/>
                </a:cubicBezTo>
                <a:cubicBezTo>
                  <a:pt x="688102" y="349000"/>
                  <a:pt x="697720" y="341601"/>
                  <a:pt x="702499" y="328437"/>
                </a:cubicBezTo>
                <a:cubicBezTo>
                  <a:pt x="705983" y="318837"/>
                  <a:pt x="703115" y="310477"/>
                  <a:pt x="694540" y="304905"/>
                </a:cubicBezTo>
                <a:cubicBezTo>
                  <a:pt x="688607" y="301049"/>
                  <a:pt x="681965" y="299824"/>
                  <a:pt x="675055" y="299804"/>
                </a:cubicBezTo>
                <a:cubicBezTo>
                  <a:pt x="656478" y="299752"/>
                  <a:pt x="637900" y="299787"/>
                  <a:pt x="619323" y="299787"/>
                </a:cubicBezTo>
                <a:close/>
                <a:moveTo>
                  <a:pt x="1000568" y="228384"/>
                </a:moveTo>
                <a:cubicBezTo>
                  <a:pt x="978658" y="231801"/>
                  <a:pt x="960749" y="241761"/>
                  <a:pt x="949643" y="261642"/>
                </a:cubicBezTo>
                <a:cubicBezTo>
                  <a:pt x="940278" y="278409"/>
                  <a:pt x="935904" y="296565"/>
                  <a:pt x="936744" y="315784"/>
                </a:cubicBezTo>
                <a:cubicBezTo>
                  <a:pt x="937503" y="333167"/>
                  <a:pt x="946375" y="344843"/>
                  <a:pt x="962774" y="350606"/>
                </a:cubicBezTo>
                <a:cubicBezTo>
                  <a:pt x="972879" y="354162"/>
                  <a:pt x="983379" y="355140"/>
                  <a:pt x="994071" y="355405"/>
                </a:cubicBezTo>
                <a:cubicBezTo>
                  <a:pt x="1000961" y="354758"/>
                  <a:pt x="1007906" y="354454"/>
                  <a:pt x="1014733" y="353397"/>
                </a:cubicBezTo>
                <a:cubicBezTo>
                  <a:pt x="1033542" y="350487"/>
                  <a:pt x="1049659" y="342599"/>
                  <a:pt x="1061201" y="326884"/>
                </a:cubicBezTo>
                <a:cubicBezTo>
                  <a:pt x="1068996" y="316270"/>
                  <a:pt x="1073336" y="304169"/>
                  <a:pt x="1076080" y="291422"/>
                </a:cubicBezTo>
                <a:cubicBezTo>
                  <a:pt x="1078216" y="281497"/>
                  <a:pt x="1079579" y="271494"/>
                  <a:pt x="1077971" y="261356"/>
                </a:cubicBezTo>
                <a:cubicBezTo>
                  <a:pt x="1075181" y="243762"/>
                  <a:pt x="1064073" y="233984"/>
                  <a:pt x="1047471" y="229770"/>
                </a:cubicBezTo>
                <a:cubicBezTo>
                  <a:pt x="1031972" y="225836"/>
                  <a:pt x="1016250" y="225939"/>
                  <a:pt x="1000568" y="228384"/>
                </a:cubicBezTo>
                <a:close/>
                <a:moveTo>
                  <a:pt x="628412" y="226120"/>
                </a:moveTo>
                <a:cubicBezTo>
                  <a:pt x="626518" y="226114"/>
                  <a:pt x="625700" y="226756"/>
                  <a:pt x="625379" y="228634"/>
                </a:cubicBezTo>
                <a:cubicBezTo>
                  <a:pt x="624670" y="232796"/>
                  <a:pt x="623747" y="236921"/>
                  <a:pt x="622920" y="241063"/>
                </a:cubicBezTo>
                <a:cubicBezTo>
                  <a:pt x="620560" y="252910"/>
                  <a:pt x="618204" y="264756"/>
                  <a:pt x="615712" y="277266"/>
                </a:cubicBezTo>
                <a:cubicBezTo>
                  <a:pt x="617511" y="277266"/>
                  <a:pt x="618779" y="277266"/>
                  <a:pt x="620046" y="277266"/>
                </a:cubicBezTo>
                <a:cubicBezTo>
                  <a:pt x="638975" y="277266"/>
                  <a:pt x="657904" y="277358"/>
                  <a:pt x="676830" y="277196"/>
                </a:cubicBezTo>
                <a:cubicBezTo>
                  <a:pt x="681137" y="277160"/>
                  <a:pt x="685550" y="276701"/>
                  <a:pt x="689714" y="275650"/>
                </a:cubicBezTo>
                <a:cubicBezTo>
                  <a:pt x="702437" y="272439"/>
                  <a:pt x="711642" y="265237"/>
                  <a:pt x="714962" y="251893"/>
                </a:cubicBezTo>
                <a:cubicBezTo>
                  <a:pt x="717425" y="241992"/>
                  <a:pt x="714316" y="234519"/>
                  <a:pt x="704939" y="230577"/>
                </a:cubicBezTo>
                <a:cubicBezTo>
                  <a:pt x="699624" y="228342"/>
                  <a:pt x="693707" y="226534"/>
                  <a:pt x="688013" y="226386"/>
                </a:cubicBezTo>
                <a:cubicBezTo>
                  <a:pt x="668158" y="225872"/>
                  <a:pt x="648280" y="226185"/>
                  <a:pt x="628412" y="226120"/>
                </a:cubicBezTo>
                <a:close/>
                <a:moveTo>
                  <a:pt x="1529003" y="211412"/>
                </a:moveTo>
                <a:cubicBezTo>
                  <a:pt x="1503329" y="215078"/>
                  <a:pt x="1485069" y="228237"/>
                  <a:pt x="1477684" y="253744"/>
                </a:cubicBezTo>
                <a:cubicBezTo>
                  <a:pt x="1473779" y="267232"/>
                  <a:pt x="1471406" y="281164"/>
                  <a:pt x="1468371" y="294903"/>
                </a:cubicBezTo>
                <a:cubicBezTo>
                  <a:pt x="1468259" y="295407"/>
                  <a:pt x="1468448" y="295979"/>
                  <a:pt x="1468487" y="296411"/>
                </a:cubicBezTo>
                <a:cubicBezTo>
                  <a:pt x="1508774" y="296411"/>
                  <a:pt x="1548812" y="296411"/>
                  <a:pt x="1589315" y="296411"/>
                </a:cubicBezTo>
                <a:cubicBezTo>
                  <a:pt x="1592113" y="281905"/>
                  <a:pt x="1595408" y="268055"/>
                  <a:pt x="1597341" y="254016"/>
                </a:cubicBezTo>
                <a:cubicBezTo>
                  <a:pt x="1600218" y="233100"/>
                  <a:pt x="1592470" y="217920"/>
                  <a:pt x="1569962" y="212579"/>
                </a:cubicBezTo>
                <a:cubicBezTo>
                  <a:pt x="1556396" y="209359"/>
                  <a:pt x="1542698" y="209456"/>
                  <a:pt x="1529003" y="211412"/>
                </a:cubicBezTo>
                <a:close/>
                <a:moveTo>
                  <a:pt x="155077" y="205434"/>
                </a:moveTo>
                <a:cubicBezTo>
                  <a:pt x="178564" y="206476"/>
                  <a:pt x="201751" y="209349"/>
                  <a:pt x="223285" y="219543"/>
                </a:cubicBezTo>
                <a:cubicBezTo>
                  <a:pt x="229140" y="222316"/>
                  <a:pt x="234878" y="226019"/>
                  <a:pt x="239545" y="230475"/>
                </a:cubicBezTo>
                <a:cubicBezTo>
                  <a:pt x="249755" y="240221"/>
                  <a:pt x="252672" y="252428"/>
                  <a:pt x="248674" y="266044"/>
                </a:cubicBezTo>
                <a:cubicBezTo>
                  <a:pt x="241587" y="290174"/>
                  <a:pt x="227910" y="310390"/>
                  <a:pt x="210977" y="328578"/>
                </a:cubicBezTo>
                <a:cubicBezTo>
                  <a:pt x="188952" y="352237"/>
                  <a:pt x="162944" y="370736"/>
                  <a:pt x="134829" y="386341"/>
                </a:cubicBezTo>
                <a:cubicBezTo>
                  <a:pt x="102279" y="404409"/>
                  <a:pt x="68443" y="419573"/>
                  <a:pt x="32331" y="429053"/>
                </a:cubicBezTo>
                <a:cubicBezTo>
                  <a:pt x="23884" y="431270"/>
                  <a:pt x="15003" y="431872"/>
                  <a:pt x="6295" y="433021"/>
                </a:cubicBezTo>
                <a:cubicBezTo>
                  <a:pt x="3611" y="433374"/>
                  <a:pt x="1225" y="432378"/>
                  <a:pt x="0" y="429626"/>
                </a:cubicBezTo>
                <a:cubicBezTo>
                  <a:pt x="0" y="428921"/>
                  <a:pt x="0" y="428213"/>
                  <a:pt x="0" y="427509"/>
                </a:cubicBezTo>
                <a:cubicBezTo>
                  <a:pt x="15574" y="385896"/>
                  <a:pt x="39902" y="349184"/>
                  <a:pt x="64497" y="312650"/>
                </a:cubicBezTo>
                <a:cubicBezTo>
                  <a:pt x="73162" y="299780"/>
                  <a:pt x="82291" y="287207"/>
                  <a:pt x="91593" y="274788"/>
                </a:cubicBezTo>
                <a:cubicBezTo>
                  <a:pt x="95078" y="270134"/>
                  <a:pt x="99441" y="266052"/>
                  <a:pt x="103840" y="262210"/>
                </a:cubicBezTo>
                <a:cubicBezTo>
                  <a:pt x="105832" y="260470"/>
                  <a:pt x="108800" y="259436"/>
                  <a:pt x="111477" y="258988"/>
                </a:cubicBezTo>
                <a:cubicBezTo>
                  <a:pt x="116013" y="258228"/>
                  <a:pt x="118397" y="260720"/>
                  <a:pt x="117306" y="265168"/>
                </a:cubicBezTo>
                <a:cubicBezTo>
                  <a:pt x="116195" y="269688"/>
                  <a:pt x="114853" y="274321"/>
                  <a:pt x="112634" y="278368"/>
                </a:cubicBezTo>
                <a:cubicBezTo>
                  <a:pt x="104103" y="293925"/>
                  <a:pt x="94812" y="309071"/>
                  <a:pt x="86516" y="324746"/>
                </a:cubicBezTo>
                <a:cubicBezTo>
                  <a:pt x="79443" y="338112"/>
                  <a:pt x="73246" y="351949"/>
                  <a:pt x="66900" y="365688"/>
                </a:cubicBezTo>
                <a:cubicBezTo>
                  <a:pt x="65549" y="368613"/>
                  <a:pt x="65017" y="371979"/>
                  <a:pt x="64488" y="375206"/>
                </a:cubicBezTo>
                <a:cubicBezTo>
                  <a:pt x="63872" y="378959"/>
                  <a:pt x="65298" y="381104"/>
                  <a:pt x="69032" y="381172"/>
                </a:cubicBezTo>
                <a:cubicBezTo>
                  <a:pt x="72952" y="381247"/>
                  <a:pt x="77020" y="380802"/>
                  <a:pt x="80800" y="379765"/>
                </a:cubicBezTo>
                <a:cubicBezTo>
                  <a:pt x="94762" y="375927"/>
                  <a:pt x="107315" y="368966"/>
                  <a:pt x="119474" y="361319"/>
                </a:cubicBezTo>
                <a:cubicBezTo>
                  <a:pt x="143816" y="346011"/>
                  <a:pt x="166086" y="328244"/>
                  <a:pt x="183986" y="305495"/>
                </a:cubicBezTo>
                <a:cubicBezTo>
                  <a:pt x="190782" y="296859"/>
                  <a:pt x="196530" y="287585"/>
                  <a:pt x="199254" y="276752"/>
                </a:cubicBezTo>
                <a:cubicBezTo>
                  <a:pt x="203141" y="261289"/>
                  <a:pt x="198193" y="250974"/>
                  <a:pt x="183676" y="244388"/>
                </a:cubicBezTo>
                <a:cubicBezTo>
                  <a:pt x="172727" y="239422"/>
                  <a:pt x="161022" y="237497"/>
                  <a:pt x="149219" y="236108"/>
                </a:cubicBezTo>
                <a:cubicBezTo>
                  <a:pt x="128846" y="233710"/>
                  <a:pt x="108390" y="233864"/>
                  <a:pt x="87918" y="234032"/>
                </a:cubicBezTo>
                <a:cubicBezTo>
                  <a:pt x="78687" y="234108"/>
                  <a:pt x="69428" y="233349"/>
                  <a:pt x="60221" y="232522"/>
                </a:cubicBezTo>
                <a:cubicBezTo>
                  <a:pt x="56627" y="232200"/>
                  <a:pt x="52442" y="230851"/>
                  <a:pt x="52213" y="226439"/>
                </a:cubicBezTo>
                <a:cubicBezTo>
                  <a:pt x="52003" y="222389"/>
                  <a:pt x="56084" y="221211"/>
                  <a:pt x="59113" y="219855"/>
                </a:cubicBezTo>
                <a:cubicBezTo>
                  <a:pt x="70467" y="214768"/>
                  <a:pt x="82611" y="212445"/>
                  <a:pt x="94750" y="210317"/>
                </a:cubicBezTo>
                <a:cubicBezTo>
                  <a:pt x="114693" y="206820"/>
                  <a:pt x="134773" y="204533"/>
                  <a:pt x="155077" y="205434"/>
                </a:cubicBezTo>
                <a:close/>
                <a:moveTo>
                  <a:pt x="1328826" y="196896"/>
                </a:moveTo>
                <a:cubicBezTo>
                  <a:pt x="1331033" y="197136"/>
                  <a:pt x="1333290" y="196918"/>
                  <a:pt x="1335524" y="196950"/>
                </a:cubicBezTo>
                <a:cubicBezTo>
                  <a:pt x="1338539" y="196996"/>
                  <a:pt x="1341506" y="197284"/>
                  <a:pt x="1343075" y="200407"/>
                </a:cubicBezTo>
                <a:cubicBezTo>
                  <a:pt x="1344617" y="203475"/>
                  <a:pt x="1343807" y="206271"/>
                  <a:pt x="1341993" y="209007"/>
                </a:cubicBezTo>
                <a:cubicBezTo>
                  <a:pt x="1329785" y="227426"/>
                  <a:pt x="1317643" y="245887"/>
                  <a:pt x="1305438" y="264307"/>
                </a:cubicBezTo>
                <a:cubicBezTo>
                  <a:pt x="1281547" y="300364"/>
                  <a:pt x="1257461" y="336293"/>
                  <a:pt x="1233824" y="372518"/>
                </a:cubicBezTo>
                <a:cubicBezTo>
                  <a:pt x="1226535" y="383688"/>
                  <a:pt x="1216671" y="387431"/>
                  <a:pt x="1204044" y="386307"/>
                </a:cubicBezTo>
                <a:cubicBezTo>
                  <a:pt x="1201346" y="386067"/>
                  <a:pt x="1201603" y="384081"/>
                  <a:pt x="1201218" y="382577"/>
                </a:cubicBezTo>
                <a:cubicBezTo>
                  <a:pt x="1197461" y="367912"/>
                  <a:pt x="1193811" y="353220"/>
                  <a:pt x="1190119" y="338542"/>
                </a:cubicBezTo>
                <a:cubicBezTo>
                  <a:pt x="1178665" y="293016"/>
                  <a:pt x="1167205" y="247491"/>
                  <a:pt x="1155754" y="201965"/>
                </a:cubicBezTo>
                <a:cubicBezTo>
                  <a:pt x="1155473" y="200850"/>
                  <a:pt x="1155266" y="199719"/>
                  <a:pt x="1154944" y="198224"/>
                </a:cubicBezTo>
                <a:cubicBezTo>
                  <a:pt x="1161508" y="198224"/>
                  <a:pt x="1167723" y="197984"/>
                  <a:pt x="1173906" y="198317"/>
                </a:cubicBezTo>
                <a:cubicBezTo>
                  <a:pt x="1177479" y="198510"/>
                  <a:pt x="1179336" y="201264"/>
                  <a:pt x="1180156" y="204620"/>
                </a:cubicBezTo>
                <a:cubicBezTo>
                  <a:pt x="1183743" y="219327"/>
                  <a:pt x="1187326" y="234036"/>
                  <a:pt x="1190904" y="248746"/>
                </a:cubicBezTo>
                <a:cubicBezTo>
                  <a:pt x="1199698" y="284893"/>
                  <a:pt x="1208487" y="321040"/>
                  <a:pt x="1217291" y="357186"/>
                </a:cubicBezTo>
                <a:cubicBezTo>
                  <a:pt x="1217504" y="358059"/>
                  <a:pt x="1217857" y="358900"/>
                  <a:pt x="1218356" y="360389"/>
                </a:cubicBezTo>
                <a:cubicBezTo>
                  <a:pt x="1219358" y="358961"/>
                  <a:pt x="1220099" y="357974"/>
                  <a:pt x="1220770" y="356941"/>
                </a:cubicBezTo>
                <a:cubicBezTo>
                  <a:pt x="1254730" y="304725"/>
                  <a:pt x="1288700" y="252514"/>
                  <a:pt x="1322583" y="200247"/>
                </a:cubicBezTo>
                <a:cubicBezTo>
                  <a:pt x="1324184" y="197777"/>
                  <a:pt x="1325863" y="196575"/>
                  <a:pt x="1328826" y="196896"/>
                </a:cubicBezTo>
                <a:close/>
                <a:moveTo>
                  <a:pt x="1399820" y="196887"/>
                </a:moveTo>
                <a:cubicBezTo>
                  <a:pt x="1402140" y="197165"/>
                  <a:pt x="1404520" y="196879"/>
                  <a:pt x="1406870" y="196958"/>
                </a:cubicBezTo>
                <a:cubicBezTo>
                  <a:pt x="1413536" y="197180"/>
                  <a:pt x="1416870" y="201705"/>
                  <a:pt x="1415120" y="208166"/>
                </a:cubicBezTo>
                <a:cubicBezTo>
                  <a:pt x="1404565" y="247126"/>
                  <a:pt x="1393989" y="286081"/>
                  <a:pt x="1383433" y="325040"/>
                </a:cubicBezTo>
                <a:cubicBezTo>
                  <a:pt x="1378278" y="344068"/>
                  <a:pt x="1373087" y="363085"/>
                  <a:pt x="1368070" y="382149"/>
                </a:cubicBezTo>
                <a:cubicBezTo>
                  <a:pt x="1367248" y="385275"/>
                  <a:pt x="1366018" y="386542"/>
                  <a:pt x="1362596" y="386350"/>
                </a:cubicBezTo>
                <a:cubicBezTo>
                  <a:pt x="1356649" y="386011"/>
                  <a:pt x="1350670" y="386254"/>
                  <a:pt x="1344112" y="386254"/>
                </a:cubicBezTo>
                <a:cubicBezTo>
                  <a:pt x="1347464" y="373956"/>
                  <a:pt x="1350584" y="362420"/>
                  <a:pt x="1353754" y="350900"/>
                </a:cubicBezTo>
                <a:cubicBezTo>
                  <a:pt x="1367536" y="300780"/>
                  <a:pt x="1381354" y="250670"/>
                  <a:pt x="1395063" y="200532"/>
                </a:cubicBezTo>
                <a:cubicBezTo>
                  <a:pt x="1395810" y="197800"/>
                  <a:pt x="1396856" y="196530"/>
                  <a:pt x="1399820" y="196887"/>
                </a:cubicBezTo>
                <a:close/>
                <a:moveTo>
                  <a:pt x="1532031" y="196369"/>
                </a:moveTo>
                <a:cubicBezTo>
                  <a:pt x="1548847" y="194592"/>
                  <a:pt x="1565646" y="194608"/>
                  <a:pt x="1582084" y="199028"/>
                </a:cubicBezTo>
                <a:cubicBezTo>
                  <a:pt x="1587907" y="200595"/>
                  <a:pt x="1593663" y="203039"/>
                  <a:pt x="1598891" y="206052"/>
                </a:cubicBezTo>
                <a:cubicBezTo>
                  <a:pt x="1609777" y="212324"/>
                  <a:pt x="1615457" y="222347"/>
                  <a:pt x="1617399" y="234616"/>
                </a:cubicBezTo>
                <a:cubicBezTo>
                  <a:pt x="1617559" y="235624"/>
                  <a:pt x="1617931" y="236597"/>
                  <a:pt x="1618205" y="237586"/>
                </a:cubicBezTo>
                <a:cubicBezTo>
                  <a:pt x="1618206" y="242058"/>
                  <a:pt x="1618206" y="246530"/>
                  <a:pt x="1618206" y="251003"/>
                </a:cubicBezTo>
                <a:cubicBezTo>
                  <a:pt x="1616745" y="258449"/>
                  <a:pt x="1615365" y="265911"/>
                  <a:pt x="1613813" y="273338"/>
                </a:cubicBezTo>
                <a:cubicBezTo>
                  <a:pt x="1606051" y="310452"/>
                  <a:pt x="1598245" y="347557"/>
                  <a:pt x="1590446" y="384664"/>
                </a:cubicBezTo>
                <a:cubicBezTo>
                  <a:pt x="1590402" y="384883"/>
                  <a:pt x="1590250" y="385078"/>
                  <a:pt x="1590043" y="385496"/>
                </a:cubicBezTo>
                <a:cubicBezTo>
                  <a:pt x="1583726" y="385496"/>
                  <a:pt x="1577302" y="385496"/>
                  <a:pt x="1570479" y="385496"/>
                </a:cubicBezTo>
                <a:cubicBezTo>
                  <a:pt x="1575615" y="360885"/>
                  <a:pt x="1580733" y="336357"/>
                  <a:pt x="1585927" y="311460"/>
                </a:cubicBezTo>
                <a:cubicBezTo>
                  <a:pt x="1545443" y="311460"/>
                  <a:pt x="1505315" y="311460"/>
                  <a:pt x="1464895" y="311460"/>
                </a:cubicBezTo>
                <a:cubicBezTo>
                  <a:pt x="1463223" y="319311"/>
                  <a:pt x="1461587" y="326861"/>
                  <a:pt x="1460008" y="334421"/>
                </a:cubicBezTo>
                <a:cubicBezTo>
                  <a:pt x="1456626" y="350622"/>
                  <a:pt x="1453251" y="366824"/>
                  <a:pt x="1449932" y="383038"/>
                </a:cubicBezTo>
                <a:cubicBezTo>
                  <a:pt x="1449473" y="385280"/>
                  <a:pt x="1448698" y="386454"/>
                  <a:pt x="1446040" y="386328"/>
                </a:cubicBezTo>
                <a:cubicBezTo>
                  <a:pt x="1440774" y="386081"/>
                  <a:pt x="1435487" y="386254"/>
                  <a:pt x="1429538" y="386254"/>
                </a:cubicBezTo>
                <a:cubicBezTo>
                  <a:pt x="1430187" y="382691"/>
                  <a:pt x="1430687" y="379528"/>
                  <a:pt x="1431343" y="376397"/>
                </a:cubicBezTo>
                <a:cubicBezTo>
                  <a:pt x="1439302" y="338364"/>
                  <a:pt x="1447115" y="300301"/>
                  <a:pt x="1455316" y="262320"/>
                </a:cubicBezTo>
                <a:cubicBezTo>
                  <a:pt x="1460781" y="237013"/>
                  <a:pt x="1473717" y="217000"/>
                  <a:pt x="1497828" y="205507"/>
                </a:cubicBezTo>
                <a:cubicBezTo>
                  <a:pt x="1508659" y="200343"/>
                  <a:pt x="1520167" y="197623"/>
                  <a:pt x="1532031" y="196369"/>
                </a:cubicBezTo>
                <a:close/>
                <a:moveTo>
                  <a:pt x="1027800" y="195561"/>
                </a:moveTo>
                <a:cubicBezTo>
                  <a:pt x="1047829" y="195649"/>
                  <a:pt x="1067502" y="197759"/>
                  <a:pt x="1086211" y="205343"/>
                </a:cubicBezTo>
                <a:cubicBezTo>
                  <a:pt x="1108919" y="214546"/>
                  <a:pt x="1124558" y="230205"/>
                  <a:pt x="1129233" y="254958"/>
                </a:cubicBezTo>
                <a:cubicBezTo>
                  <a:pt x="1132849" y="274108"/>
                  <a:pt x="1129591" y="292666"/>
                  <a:pt x="1122267" y="310465"/>
                </a:cubicBezTo>
                <a:cubicBezTo>
                  <a:pt x="1108877" y="343015"/>
                  <a:pt x="1084367" y="363831"/>
                  <a:pt x="1051831" y="375804"/>
                </a:cubicBezTo>
                <a:cubicBezTo>
                  <a:pt x="1034489" y="382186"/>
                  <a:pt x="1016457" y="385076"/>
                  <a:pt x="998037" y="385895"/>
                </a:cubicBezTo>
                <a:cubicBezTo>
                  <a:pt x="978085" y="386781"/>
                  <a:pt x="958346" y="385636"/>
                  <a:pt x="939057" y="380066"/>
                </a:cubicBezTo>
                <a:cubicBezTo>
                  <a:pt x="924713" y="375925"/>
                  <a:pt x="911670" y="369357"/>
                  <a:pt x="901408" y="358234"/>
                </a:cubicBezTo>
                <a:cubicBezTo>
                  <a:pt x="888560" y="344306"/>
                  <a:pt x="883530" y="327446"/>
                  <a:pt x="884696" y="308882"/>
                </a:cubicBezTo>
                <a:cubicBezTo>
                  <a:pt x="887411" y="265673"/>
                  <a:pt x="908395" y="233978"/>
                  <a:pt x="946375" y="213544"/>
                </a:cubicBezTo>
                <a:cubicBezTo>
                  <a:pt x="965275" y="203375"/>
                  <a:pt x="985766" y="198483"/>
                  <a:pt x="1007042" y="196719"/>
                </a:cubicBezTo>
                <a:cubicBezTo>
                  <a:pt x="1013946" y="196148"/>
                  <a:pt x="1020880" y="195937"/>
                  <a:pt x="1027800" y="195561"/>
                </a:cubicBezTo>
                <a:close/>
                <a:moveTo>
                  <a:pt x="855370" y="195375"/>
                </a:moveTo>
                <a:cubicBezTo>
                  <a:pt x="861046" y="195384"/>
                  <a:pt x="863140" y="197827"/>
                  <a:pt x="861987" y="203329"/>
                </a:cubicBezTo>
                <a:cubicBezTo>
                  <a:pt x="854109" y="240882"/>
                  <a:pt x="846187" y="278424"/>
                  <a:pt x="838275" y="315970"/>
                </a:cubicBezTo>
                <a:cubicBezTo>
                  <a:pt x="833702" y="337665"/>
                  <a:pt x="829143" y="359366"/>
                  <a:pt x="824530" y="381054"/>
                </a:cubicBezTo>
                <a:cubicBezTo>
                  <a:pt x="823211" y="387252"/>
                  <a:pt x="824219" y="386208"/>
                  <a:pt x="818079" y="386235"/>
                </a:cubicBezTo>
                <a:cubicBezTo>
                  <a:pt x="805025" y="386299"/>
                  <a:pt x="791972" y="386255"/>
                  <a:pt x="778919" y="386255"/>
                </a:cubicBezTo>
                <a:cubicBezTo>
                  <a:pt x="777638" y="386255"/>
                  <a:pt x="776359" y="386255"/>
                  <a:pt x="774178" y="386255"/>
                </a:cubicBezTo>
                <a:cubicBezTo>
                  <a:pt x="787762" y="322338"/>
                  <a:pt x="801216" y="259033"/>
                  <a:pt x="814697" y="195596"/>
                </a:cubicBezTo>
                <a:cubicBezTo>
                  <a:pt x="815814" y="195510"/>
                  <a:pt x="816716" y="195378"/>
                  <a:pt x="817620" y="195378"/>
                </a:cubicBezTo>
                <a:cubicBezTo>
                  <a:pt x="830203" y="195364"/>
                  <a:pt x="842787" y="195354"/>
                  <a:pt x="855370" y="195375"/>
                </a:cubicBezTo>
                <a:close/>
                <a:moveTo>
                  <a:pt x="615331" y="193275"/>
                </a:moveTo>
                <a:cubicBezTo>
                  <a:pt x="639320" y="193614"/>
                  <a:pt x="663317" y="193177"/>
                  <a:pt x="687311" y="193294"/>
                </a:cubicBezTo>
                <a:cubicBezTo>
                  <a:pt x="700869" y="193360"/>
                  <a:pt x="714315" y="194662"/>
                  <a:pt x="727087" y="199694"/>
                </a:cubicBezTo>
                <a:cubicBezTo>
                  <a:pt x="750084" y="208756"/>
                  <a:pt x="760734" y="228271"/>
                  <a:pt x="756450" y="252667"/>
                </a:cubicBezTo>
                <a:cubicBezTo>
                  <a:pt x="754014" y="266537"/>
                  <a:pt x="748323" y="278558"/>
                  <a:pt x="738116" y="288392"/>
                </a:cubicBezTo>
                <a:cubicBezTo>
                  <a:pt x="737406" y="289076"/>
                  <a:pt x="737054" y="290961"/>
                  <a:pt x="737463" y="291864"/>
                </a:cubicBezTo>
                <a:cubicBezTo>
                  <a:pt x="751762" y="323332"/>
                  <a:pt x="738354" y="375804"/>
                  <a:pt x="686315" y="384254"/>
                </a:cubicBezTo>
                <a:cubicBezTo>
                  <a:pt x="678466" y="385529"/>
                  <a:pt x="670428" y="386123"/>
                  <a:pt x="662472" y="386169"/>
                </a:cubicBezTo>
                <a:cubicBezTo>
                  <a:pt x="626831" y="386368"/>
                  <a:pt x="591189" y="386254"/>
                  <a:pt x="555548" y="386254"/>
                </a:cubicBezTo>
                <a:cubicBezTo>
                  <a:pt x="554043" y="386254"/>
                  <a:pt x="552538" y="386254"/>
                  <a:pt x="550426" y="386254"/>
                </a:cubicBezTo>
                <a:cubicBezTo>
                  <a:pt x="551345" y="381547"/>
                  <a:pt x="552128" y="377322"/>
                  <a:pt x="552998" y="373117"/>
                </a:cubicBezTo>
                <a:cubicBezTo>
                  <a:pt x="563816" y="320822"/>
                  <a:pt x="574633" y="268527"/>
                  <a:pt x="585482" y="216239"/>
                </a:cubicBezTo>
                <a:cubicBezTo>
                  <a:pt x="588530" y="201548"/>
                  <a:pt x="600247" y="193062"/>
                  <a:pt x="615331" y="193275"/>
                </a:cubicBezTo>
                <a:close/>
                <a:moveTo>
                  <a:pt x="354328" y="145021"/>
                </a:moveTo>
                <a:cubicBezTo>
                  <a:pt x="384607" y="145573"/>
                  <a:pt x="408231" y="148499"/>
                  <a:pt x="431418" y="154469"/>
                </a:cubicBezTo>
                <a:cubicBezTo>
                  <a:pt x="435400" y="155494"/>
                  <a:pt x="439381" y="157489"/>
                  <a:pt x="442681" y="159952"/>
                </a:cubicBezTo>
                <a:cubicBezTo>
                  <a:pt x="447374" y="163456"/>
                  <a:pt x="446533" y="168209"/>
                  <a:pt x="440841" y="169448"/>
                </a:cubicBezTo>
                <a:cubicBezTo>
                  <a:pt x="433323" y="171087"/>
                  <a:pt x="425568" y="171999"/>
                  <a:pt x="417871" y="172399"/>
                </a:cubicBezTo>
                <a:cubicBezTo>
                  <a:pt x="398629" y="173400"/>
                  <a:pt x="379338" y="173559"/>
                  <a:pt x="360118" y="174838"/>
                </a:cubicBezTo>
                <a:cubicBezTo>
                  <a:pt x="352134" y="175369"/>
                  <a:pt x="344069" y="177223"/>
                  <a:pt x="336424" y="179671"/>
                </a:cubicBezTo>
                <a:cubicBezTo>
                  <a:pt x="326506" y="182847"/>
                  <a:pt x="323479" y="189356"/>
                  <a:pt x="325723" y="199567"/>
                </a:cubicBezTo>
                <a:cubicBezTo>
                  <a:pt x="328204" y="210856"/>
                  <a:pt x="334829" y="219885"/>
                  <a:pt x="342021" y="228453"/>
                </a:cubicBezTo>
                <a:cubicBezTo>
                  <a:pt x="357142" y="246464"/>
                  <a:pt x="372609" y="264186"/>
                  <a:pt x="387773" y="282163"/>
                </a:cubicBezTo>
                <a:cubicBezTo>
                  <a:pt x="396874" y="292953"/>
                  <a:pt x="405665" y="304011"/>
                  <a:pt x="411910" y="316804"/>
                </a:cubicBezTo>
                <a:cubicBezTo>
                  <a:pt x="419400" y="332149"/>
                  <a:pt x="420007" y="347108"/>
                  <a:pt x="408849" y="361126"/>
                </a:cubicBezTo>
                <a:cubicBezTo>
                  <a:pt x="402990" y="368488"/>
                  <a:pt x="395175" y="373207"/>
                  <a:pt x="386545" y="376702"/>
                </a:cubicBezTo>
                <a:cubicBezTo>
                  <a:pt x="374551" y="381556"/>
                  <a:pt x="361970" y="383905"/>
                  <a:pt x="349185" y="384952"/>
                </a:cubicBezTo>
                <a:cubicBezTo>
                  <a:pt x="308016" y="388322"/>
                  <a:pt x="267270" y="384362"/>
                  <a:pt x="226755" y="377226"/>
                </a:cubicBezTo>
                <a:cubicBezTo>
                  <a:pt x="223459" y="376645"/>
                  <a:pt x="220244" y="375287"/>
                  <a:pt x="217168" y="373900"/>
                </a:cubicBezTo>
                <a:cubicBezTo>
                  <a:pt x="214433" y="372670"/>
                  <a:pt x="212612" y="370463"/>
                  <a:pt x="213265" y="367143"/>
                </a:cubicBezTo>
                <a:cubicBezTo>
                  <a:pt x="213859" y="364123"/>
                  <a:pt x="216017" y="362399"/>
                  <a:pt x="218853" y="362000"/>
                </a:cubicBezTo>
                <a:cubicBezTo>
                  <a:pt x="225124" y="361121"/>
                  <a:pt x="231424" y="360224"/>
                  <a:pt x="237739" y="359928"/>
                </a:cubicBezTo>
                <a:cubicBezTo>
                  <a:pt x="261923" y="358797"/>
                  <a:pt x="286127" y="358084"/>
                  <a:pt x="310304" y="356840"/>
                </a:cubicBezTo>
                <a:cubicBezTo>
                  <a:pt x="323666" y="356151"/>
                  <a:pt x="337043" y="355086"/>
                  <a:pt x="350024" y="351400"/>
                </a:cubicBezTo>
                <a:cubicBezTo>
                  <a:pt x="351828" y="350888"/>
                  <a:pt x="353627" y="350315"/>
                  <a:pt x="355357" y="349595"/>
                </a:cubicBezTo>
                <a:cubicBezTo>
                  <a:pt x="364144" y="345937"/>
                  <a:pt x="367767" y="339407"/>
                  <a:pt x="364603" y="330399"/>
                </a:cubicBezTo>
                <a:cubicBezTo>
                  <a:pt x="362260" y="323734"/>
                  <a:pt x="359061" y="317056"/>
                  <a:pt x="354850" y="311426"/>
                </a:cubicBezTo>
                <a:cubicBezTo>
                  <a:pt x="345634" y="299104"/>
                  <a:pt x="335447" y="287515"/>
                  <a:pt x="325815" y="275500"/>
                </a:cubicBezTo>
                <a:cubicBezTo>
                  <a:pt x="312875" y="259364"/>
                  <a:pt x="299774" y="243340"/>
                  <a:pt x="287395" y="226782"/>
                </a:cubicBezTo>
                <a:cubicBezTo>
                  <a:pt x="282825" y="220668"/>
                  <a:pt x="279459" y="213421"/>
                  <a:pt x="276676" y="206252"/>
                </a:cubicBezTo>
                <a:cubicBezTo>
                  <a:pt x="270031" y="189140"/>
                  <a:pt x="274027" y="175467"/>
                  <a:pt x="288308" y="163901"/>
                </a:cubicBezTo>
                <a:cubicBezTo>
                  <a:pt x="298518" y="155634"/>
                  <a:pt x="310459" y="150979"/>
                  <a:pt x="323206" y="148847"/>
                </a:cubicBezTo>
                <a:cubicBezTo>
                  <a:pt x="335561" y="146781"/>
                  <a:pt x="348094" y="145761"/>
                  <a:pt x="354328" y="145021"/>
                </a:cubicBezTo>
                <a:close/>
                <a:moveTo>
                  <a:pt x="237450" y="0"/>
                </a:moveTo>
                <a:cubicBezTo>
                  <a:pt x="258283" y="375"/>
                  <a:pt x="278790" y="2332"/>
                  <a:pt x="298450" y="9716"/>
                </a:cubicBezTo>
                <a:cubicBezTo>
                  <a:pt x="305759" y="12461"/>
                  <a:pt x="312579" y="16128"/>
                  <a:pt x="318280" y="21596"/>
                </a:cubicBezTo>
                <a:cubicBezTo>
                  <a:pt x="328901" y="31786"/>
                  <a:pt x="330171" y="44389"/>
                  <a:pt x="327032" y="57779"/>
                </a:cubicBezTo>
                <a:cubicBezTo>
                  <a:pt x="323343" y="73517"/>
                  <a:pt x="314399" y="86512"/>
                  <a:pt x="304141" y="98609"/>
                </a:cubicBezTo>
                <a:cubicBezTo>
                  <a:pt x="282919" y="123635"/>
                  <a:pt x="257212" y="143315"/>
                  <a:pt x="229426" y="160411"/>
                </a:cubicBezTo>
                <a:cubicBezTo>
                  <a:pt x="214908" y="169343"/>
                  <a:pt x="200036" y="177681"/>
                  <a:pt x="183928" y="183464"/>
                </a:cubicBezTo>
                <a:cubicBezTo>
                  <a:pt x="179662" y="184996"/>
                  <a:pt x="175103" y="185862"/>
                  <a:pt x="170602" y="186503"/>
                </a:cubicBezTo>
                <a:cubicBezTo>
                  <a:pt x="169076" y="186720"/>
                  <a:pt x="166468" y="185716"/>
                  <a:pt x="165882" y="184522"/>
                </a:cubicBezTo>
                <a:cubicBezTo>
                  <a:pt x="165176" y="183079"/>
                  <a:pt x="165405" y="180251"/>
                  <a:pt x="166431" y="179050"/>
                </a:cubicBezTo>
                <a:cubicBezTo>
                  <a:pt x="170152" y="174692"/>
                  <a:pt x="174027" y="170327"/>
                  <a:pt x="178478" y="166755"/>
                </a:cubicBezTo>
                <a:cubicBezTo>
                  <a:pt x="191954" y="155936"/>
                  <a:pt x="205886" y="145684"/>
                  <a:pt x="219345" y="134842"/>
                </a:cubicBezTo>
                <a:cubicBezTo>
                  <a:pt x="237147" y="120504"/>
                  <a:pt x="253999" y="105130"/>
                  <a:pt x="267805" y="86753"/>
                </a:cubicBezTo>
                <a:cubicBezTo>
                  <a:pt x="273901" y="78641"/>
                  <a:pt x="279278" y="70098"/>
                  <a:pt x="281374" y="59931"/>
                </a:cubicBezTo>
                <a:cubicBezTo>
                  <a:pt x="283231" y="50923"/>
                  <a:pt x="280284" y="44253"/>
                  <a:pt x="272177" y="39869"/>
                </a:cubicBezTo>
                <a:cubicBezTo>
                  <a:pt x="262754" y="34772"/>
                  <a:pt x="252398" y="32525"/>
                  <a:pt x="241979" y="30691"/>
                </a:cubicBezTo>
                <a:cubicBezTo>
                  <a:pt x="223288" y="27400"/>
                  <a:pt x="204422" y="26381"/>
                  <a:pt x="185457" y="26501"/>
                </a:cubicBezTo>
                <a:cubicBezTo>
                  <a:pt x="177143" y="26553"/>
                  <a:pt x="168813" y="26135"/>
                  <a:pt x="160514" y="25580"/>
                </a:cubicBezTo>
                <a:cubicBezTo>
                  <a:pt x="158030" y="25416"/>
                  <a:pt x="155458" y="24380"/>
                  <a:pt x="153221" y="23192"/>
                </a:cubicBezTo>
                <a:cubicBezTo>
                  <a:pt x="149190" y="21050"/>
                  <a:pt x="148977" y="17702"/>
                  <a:pt x="152869" y="15389"/>
                </a:cubicBezTo>
                <a:cubicBezTo>
                  <a:pt x="156367" y="13309"/>
                  <a:pt x="160192" y="11625"/>
                  <a:pt x="164067" y="10361"/>
                </a:cubicBezTo>
                <a:cubicBezTo>
                  <a:pt x="178426" y="5678"/>
                  <a:pt x="193286" y="3367"/>
                  <a:pt x="208266" y="1944"/>
                </a:cubicBezTo>
                <a:cubicBezTo>
                  <a:pt x="217967" y="1020"/>
                  <a:pt x="227721" y="630"/>
                  <a:pt x="237450" y="0"/>
                </a:cubicBezTo>
                <a:close/>
              </a:path>
            </a:pathLst>
          </a:custGeom>
          <a:solidFill>
            <a:schemeClr val="bg1"/>
          </a:solidFill>
          <a:ln w="1256" cap="flat">
            <a:noFill/>
            <a:prstDash val="solid"/>
            <a:miter/>
          </a:ln>
          <a:effectLst>
            <a:glow rad="101600">
              <a:schemeClr val="tx1">
                <a:alpha val="60000"/>
              </a:schemeClr>
            </a:glow>
          </a:effectLst>
        </p:spPr>
        <p:txBody>
          <a:bodyPr rtlCol="0" anchor="ctr"/>
          <a:lstStyle/>
          <a:p>
            <a:endParaRPr lang="ja-JP" altLang="en-US"/>
          </a:p>
        </p:txBody>
      </p:sp>
      <p:sp>
        <p:nvSpPr>
          <p:cNvPr id="25" name="テキスト ボックス 24">
            <a:extLst>
              <a:ext uri="{FF2B5EF4-FFF2-40B4-BE49-F238E27FC236}">
                <a16:creationId xmlns:a16="http://schemas.microsoft.com/office/drawing/2014/main" id="{91B209FD-CFAF-7A34-568C-A10B10CF5D8D}"/>
              </a:ext>
            </a:extLst>
          </p:cNvPr>
          <p:cNvSpPr txBox="1"/>
          <p:nvPr/>
        </p:nvSpPr>
        <p:spPr>
          <a:xfrm>
            <a:off x="424932" y="1086664"/>
            <a:ext cx="4063294" cy="424584"/>
          </a:xfrm>
          <a:custGeom>
            <a:avLst/>
            <a:gdLst/>
            <a:ahLst/>
            <a:cxnLst/>
            <a:rect l="l" t="t" r="r" b="b"/>
            <a:pathLst>
              <a:path w="3807218" h="397826">
                <a:moveTo>
                  <a:pt x="1617784" y="273094"/>
                </a:moveTo>
                <a:cubicBezTo>
                  <a:pt x="1600198" y="273094"/>
                  <a:pt x="1587428" y="276186"/>
                  <a:pt x="1579474" y="282370"/>
                </a:cubicBezTo>
                <a:cubicBezTo>
                  <a:pt x="1571519" y="288554"/>
                  <a:pt x="1567606" y="297830"/>
                  <a:pt x="1567735" y="310198"/>
                </a:cubicBezTo>
                <a:cubicBezTo>
                  <a:pt x="1567934" y="323034"/>
                  <a:pt x="1572315" y="332357"/>
                  <a:pt x="1580880" y="338166"/>
                </a:cubicBezTo>
                <a:cubicBezTo>
                  <a:pt x="1589444" y="343975"/>
                  <a:pt x="1600995" y="346833"/>
                  <a:pt x="1615534" y="346739"/>
                </a:cubicBezTo>
                <a:cubicBezTo>
                  <a:pt x="1633963" y="347291"/>
                  <a:pt x="1648279" y="343377"/>
                  <a:pt x="1658483" y="334998"/>
                </a:cubicBezTo>
                <a:cubicBezTo>
                  <a:pt x="1668688" y="326619"/>
                  <a:pt x="1673866" y="310465"/>
                  <a:pt x="1674018" y="286538"/>
                </a:cubicBezTo>
                <a:lnTo>
                  <a:pt x="1674018" y="273094"/>
                </a:lnTo>
                <a:close/>
                <a:moveTo>
                  <a:pt x="512883" y="273094"/>
                </a:moveTo>
                <a:cubicBezTo>
                  <a:pt x="495298" y="273094"/>
                  <a:pt x="482528" y="276186"/>
                  <a:pt x="474574" y="282370"/>
                </a:cubicBezTo>
                <a:cubicBezTo>
                  <a:pt x="466619" y="288554"/>
                  <a:pt x="462706" y="297830"/>
                  <a:pt x="462835" y="310198"/>
                </a:cubicBezTo>
                <a:cubicBezTo>
                  <a:pt x="463034" y="323034"/>
                  <a:pt x="467415" y="332357"/>
                  <a:pt x="475979" y="338166"/>
                </a:cubicBezTo>
                <a:cubicBezTo>
                  <a:pt x="484543" y="343975"/>
                  <a:pt x="496095" y="346833"/>
                  <a:pt x="510635" y="346739"/>
                </a:cubicBezTo>
                <a:cubicBezTo>
                  <a:pt x="529063" y="347291"/>
                  <a:pt x="543379" y="343377"/>
                  <a:pt x="553583" y="334998"/>
                </a:cubicBezTo>
                <a:cubicBezTo>
                  <a:pt x="563788" y="326619"/>
                  <a:pt x="568966" y="310465"/>
                  <a:pt x="569118" y="286538"/>
                </a:cubicBezTo>
                <a:lnTo>
                  <a:pt x="569118" y="273094"/>
                </a:lnTo>
                <a:close/>
                <a:moveTo>
                  <a:pt x="3688111" y="158969"/>
                </a:moveTo>
                <a:cubicBezTo>
                  <a:pt x="3667891" y="159133"/>
                  <a:pt x="3652803" y="165833"/>
                  <a:pt x="3642846" y="179067"/>
                </a:cubicBezTo>
                <a:cubicBezTo>
                  <a:pt x="3632888" y="192302"/>
                  <a:pt x="3627921" y="211088"/>
                  <a:pt x="3627945" y="235426"/>
                </a:cubicBezTo>
                <a:lnTo>
                  <a:pt x="3627945" y="268033"/>
                </a:lnTo>
                <a:cubicBezTo>
                  <a:pt x="3627605" y="290474"/>
                  <a:pt x="3631939" y="308979"/>
                  <a:pt x="3640948" y="323549"/>
                </a:cubicBezTo>
                <a:cubicBezTo>
                  <a:pt x="3649956" y="338119"/>
                  <a:pt x="3665678" y="345662"/>
                  <a:pt x="3688111" y="346177"/>
                </a:cubicBezTo>
                <a:cubicBezTo>
                  <a:pt x="3709291" y="345662"/>
                  <a:pt x="3724567" y="338119"/>
                  <a:pt x="3733938" y="323549"/>
                </a:cubicBezTo>
                <a:cubicBezTo>
                  <a:pt x="3743311" y="308979"/>
                  <a:pt x="3747903" y="290474"/>
                  <a:pt x="3747716" y="268033"/>
                </a:cubicBezTo>
                <a:lnTo>
                  <a:pt x="3747716" y="235426"/>
                </a:lnTo>
                <a:cubicBezTo>
                  <a:pt x="3747727" y="210842"/>
                  <a:pt x="3742783" y="191985"/>
                  <a:pt x="3732884" y="178856"/>
                </a:cubicBezTo>
                <a:cubicBezTo>
                  <a:pt x="3722986" y="165727"/>
                  <a:pt x="3708061" y="159098"/>
                  <a:pt x="3688111" y="158969"/>
                </a:cubicBezTo>
                <a:close/>
                <a:moveTo>
                  <a:pt x="3249961" y="158969"/>
                </a:moveTo>
                <a:cubicBezTo>
                  <a:pt x="3229741" y="159098"/>
                  <a:pt x="3214653" y="165727"/>
                  <a:pt x="3204696" y="178856"/>
                </a:cubicBezTo>
                <a:cubicBezTo>
                  <a:pt x="3194738" y="191985"/>
                  <a:pt x="3189771" y="210842"/>
                  <a:pt x="3189794" y="235426"/>
                </a:cubicBezTo>
                <a:lnTo>
                  <a:pt x="3189794" y="268033"/>
                </a:lnTo>
                <a:cubicBezTo>
                  <a:pt x="3189596" y="290474"/>
                  <a:pt x="3194211" y="308979"/>
                  <a:pt x="3203641" y="323549"/>
                </a:cubicBezTo>
                <a:cubicBezTo>
                  <a:pt x="3213071" y="338119"/>
                  <a:pt x="3228511" y="345662"/>
                  <a:pt x="3249961" y="346177"/>
                </a:cubicBezTo>
                <a:cubicBezTo>
                  <a:pt x="3272125" y="345662"/>
                  <a:pt x="3287682" y="338119"/>
                  <a:pt x="3296632" y="323549"/>
                </a:cubicBezTo>
                <a:cubicBezTo>
                  <a:pt x="3305582" y="308979"/>
                  <a:pt x="3309893" y="290474"/>
                  <a:pt x="3309566" y="268033"/>
                </a:cubicBezTo>
                <a:lnTo>
                  <a:pt x="3309566" y="232053"/>
                </a:lnTo>
                <a:cubicBezTo>
                  <a:pt x="3309507" y="208839"/>
                  <a:pt x="3304423" y="190896"/>
                  <a:pt x="3294312" y="178224"/>
                </a:cubicBezTo>
                <a:cubicBezTo>
                  <a:pt x="3284203" y="165552"/>
                  <a:pt x="3269419" y="159133"/>
                  <a:pt x="3249961" y="158969"/>
                </a:cubicBezTo>
                <a:close/>
                <a:moveTo>
                  <a:pt x="977392" y="158969"/>
                </a:moveTo>
                <a:cubicBezTo>
                  <a:pt x="960065" y="159157"/>
                  <a:pt x="947060" y="164689"/>
                  <a:pt x="938379" y="175567"/>
                </a:cubicBezTo>
                <a:cubicBezTo>
                  <a:pt x="929698" y="186444"/>
                  <a:pt x="924708" y="201541"/>
                  <a:pt x="923407" y="220857"/>
                </a:cubicBezTo>
                <a:lnTo>
                  <a:pt x="1030814" y="220857"/>
                </a:lnTo>
                <a:cubicBezTo>
                  <a:pt x="1029748" y="200310"/>
                  <a:pt x="1024851" y="184862"/>
                  <a:pt x="1016124" y="174512"/>
                </a:cubicBezTo>
                <a:cubicBezTo>
                  <a:pt x="1007396" y="164162"/>
                  <a:pt x="994485" y="158981"/>
                  <a:pt x="977392" y="158969"/>
                </a:cubicBezTo>
                <a:close/>
                <a:moveTo>
                  <a:pt x="3445801" y="111834"/>
                </a:moveTo>
                <a:lnTo>
                  <a:pt x="3505863" y="111834"/>
                </a:lnTo>
                <a:lnTo>
                  <a:pt x="3505863" y="392751"/>
                </a:lnTo>
                <a:lnTo>
                  <a:pt x="3445801" y="392751"/>
                </a:lnTo>
                <a:close/>
                <a:moveTo>
                  <a:pt x="2846822" y="111834"/>
                </a:moveTo>
                <a:lnTo>
                  <a:pt x="2906883" y="111834"/>
                </a:lnTo>
                <a:lnTo>
                  <a:pt x="2906883" y="280988"/>
                </a:lnTo>
                <a:cubicBezTo>
                  <a:pt x="2907165" y="305540"/>
                  <a:pt x="2912225" y="322469"/>
                  <a:pt x="2922066" y="331777"/>
                </a:cubicBezTo>
                <a:cubicBezTo>
                  <a:pt x="2931907" y="341084"/>
                  <a:pt x="2944840" y="345510"/>
                  <a:pt x="2960866" y="345053"/>
                </a:cubicBezTo>
                <a:cubicBezTo>
                  <a:pt x="2979494" y="344831"/>
                  <a:pt x="2993692" y="339094"/>
                  <a:pt x="3003463" y="327843"/>
                </a:cubicBezTo>
                <a:cubicBezTo>
                  <a:pt x="3013234" y="316592"/>
                  <a:pt x="3018154" y="301161"/>
                  <a:pt x="3018224" y="281550"/>
                </a:cubicBezTo>
                <a:lnTo>
                  <a:pt x="3018224" y="111834"/>
                </a:lnTo>
                <a:lnTo>
                  <a:pt x="3077723" y="111834"/>
                </a:lnTo>
                <a:lnTo>
                  <a:pt x="3077723" y="392751"/>
                </a:lnTo>
                <a:lnTo>
                  <a:pt x="3018786" y="392751"/>
                </a:lnTo>
                <a:lnTo>
                  <a:pt x="3018786" y="367502"/>
                </a:lnTo>
                <a:cubicBezTo>
                  <a:pt x="3012706" y="377605"/>
                  <a:pt x="3004482" y="385181"/>
                  <a:pt x="2994114" y="390232"/>
                </a:cubicBezTo>
                <a:cubicBezTo>
                  <a:pt x="2983746" y="395283"/>
                  <a:pt x="2968915" y="397809"/>
                  <a:pt x="2949620" y="397809"/>
                </a:cubicBezTo>
                <a:cubicBezTo>
                  <a:pt x="2920008" y="398255"/>
                  <a:pt x="2895639" y="389927"/>
                  <a:pt x="2876511" y="372825"/>
                </a:cubicBezTo>
                <a:cubicBezTo>
                  <a:pt x="2857383" y="355722"/>
                  <a:pt x="2847487" y="327171"/>
                  <a:pt x="2846822" y="287170"/>
                </a:cubicBezTo>
                <a:close/>
                <a:moveTo>
                  <a:pt x="1388401" y="111834"/>
                </a:moveTo>
                <a:lnTo>
                  <a:pt x="1448463" y="111834"/>
                </a:lnTo>
                <a:lnTo>
                  <a:pt x="1448463" y="392751"/>
                </a:lnTo>
                <a:lnTo>
                  <a:pt x="1388401" y="392751"/>
                </a:lnTo>
                <a:close/>
                <a:moveTo>
                  <a:pt x="3688111" y="106776"/>
                </a:moveTo>
                <a:cubicBezTo>
                  <a:pt x="3726272" y="106925"/>
                  <a:pt x="3755608" y="117851"/>
                  <a:pt x="3776119" y="139553"/>
                </a:cubicBezTo>
                <a:cubicBezTo>
                  <a:pt x="3796629" y="161256"/>
                  <a:pt x="3806994" y="192838"/>
                  <a:pt x="3807215" y="234302"/>
                </a:cubicBezTo>
                <a:lnTo>
                  <a:pt x="3807215" y="269720"/>
                </a:lnTo>
                <a:cubicBezTo>
                  <a:pt x="3807415" y="307769"/>
                  <a:pt x="3797893" y="338464"/>
                  <a:pt x="3778645" y="361803"/>
                </a:cubicBezTo>
                <a:cubicBezTo>
                  <a:pt x="3759397" y="385143"/>
                  <a:pt x="3729219" y="397145"/>
                  <a:pt x="3688111" y="397809"/>
                </a:cubicBezTo>
                <a:cubicBezTo>
                  <a:pt x="3648698" y="397321"/>
                  <a:pt x="3618918" y="385670"/>
                  <a:pt x="3598770" y="362857"/>
                </a:cubicBezTo>
                <a:cubicBezTo>
                  <a:pt x="3578621" y="340044"/>
                  <a:pt x="3568514" y="308998"/>
                  <a:pt x="3568446" y="269720"/>
                </a:cubicBezTo>
                <a:lnTo>
                  <a:pt x="3568446" y="234302"/>
                </a:lnTo>
                <a:cubicBezTo>
                  <a:pt x="3568689" y="192838"/>
                  <a:pt x="3579148" y="161256"/>
                  <a:pt x="3599822" y="139553"/>
                </a:cubicBezTo>
                <a:cubicBezTo>
                  <a:pt x="3620497" y="117851"/>
                  <a:pt x="3649926" y="106925"/>
                  <a:pt x="3688111" y="106776"/>
                </a:cubicBezTo>
                <a:close/>
                <a:moveTo>
                  <a:pt x="2056495" y="106776"/>
                </a:moveTo>
                <a:cubicBezTo>
                  <a:pt x="2079657" y="106542"/>
                  <a:pt x="2100102" y="109956"/>
                  <a:pt x="2117831" y="117018"/>
                </a:cubicBezTo>
                <a:cubicBezTo>
                  <a:pt x="2135559" y="124081"/>
                  <a:pt x="2149949" y="136194"/>
                  <a:pt x="2160998" y="153359"/>
                </a:cubicBezTo>
                <a:lnTo>
                  <a:pt x="2116654" y="185392"/>
                </a:lnTo>
                <a:cubicBezTo>
                  <a:pt x="2110312" y="176713"/>
                  <a:pt x="2102630" y="170318"/>
                  <a:pt x="2093611" y="166207"/>
                </a:cubicBezTo>
                <a:cubicBezTo>
                  <a:pt x="2084591" y="162096"/>
                  <a:pt x="2071844" y="160058"/>
                  <a:pt x="2055371" y="160093"/>
                </a:cubicBezTo>
                <a:cubicBezTo>
                  <a:pt x="2042471" y="160023"/>
                  <a:pt x="2031996" y="162272"/>
                  <a:pt x="2023947" y="166840"/>
                </a:cubicBezTo>
                <a:cubicBezTo>
                  <a:pt x="2015898" y="171407"/>
                  <a:pt x="2011751" y="178716"/>
                  <a:pt x="2011505" y="188765"/>
                </a:cubicBezTo>
                <a:cubicBezTo>
                  <a:pt x="2011692" y="200301"/>
                  <a:pt x="2016519" y="208570"/>
                  <a:pt x="2025986" y="213571"/>
                </a:cubicBezTo>
                <a:cubicBezTo>
                  <a:pt x="2035453" y="218573"/>
                  <a:pt x="2048434" y="221922"/>
                  <a:pt x="2064931" y="223621"/>
                </a:cubicBezTo>
                <a:cubicBezTo>
                  <a:pt x="2096509" y="226795"/>
                  <a:pt x="2121442" y="235063"/>
                  <a:pt x="2139728" y="248427"/>
                </a:cubicBezTo>
                <a:cubicBezTo>
                  <a:pt x="2158014" y="261791"/>
                  <a:pt x="2167349" y="283131"/>
                  <a:pt x="2167733" y="312446"/>
                </a:cubicBezTo>
                <a:cubicBezTo>
                  <a:pt x="2167771" y="338617"/>
                  <a:pt x="2158856" y="359305"/>
                  <a:pt x="2140990" y="374511"/>
                </a:cubicBezTo>
                <a:cubicBezTo>
                  <a:pt x="2123123" y="389717"/>
                  <a:pt x="2096083" y="397483"/>
                  <a:pt x="2059870" y="397809"/>
                </a:cubicBezTo>
                <a:cubicBezTo>
                  <a:pt x="2031514" y="397797"/>
                  <a:pt x="2008402" y="393892"/>
                  <a:pt x="1990536" y="386093"/>
                </a:cubicBezTo>
                <a:cubicBezTo>
                  <a:pt x="1972669" y="378294"/>
                  <a:pt x="1958139" y="366672"/>
                  <a:pt x="1946948" y="351227"/>
                </a:cubicBezTo>
                <a:lnTo>
                  <a:pt x="1992419" y="318631"/>
                </a:lnTo>
                <a:cubicBezTo>
                  <a:pt x="1998534" y="327356"/>
                  <a:pt x="2006657" y="333938"/>
                  <a:pt x="2016786" y="338377"/>
                </a:cubicBezTo>
                <a:cubicBezTo>
                  <a:pt x="2026914" y="342816"/>
                  <a:pt x="2041088" y="345042"/>
                  <a:pt x="2059308" y="345053"/>
                </a:cubicBezTo>
                <a:cubicBezTo>
                  <a:pt x="2074878" y="344995"/>
                  <a:pt x="2086899" y="342301"/>
                  <a:pt x="2095370" y="336972"/>
                </a:cubicBezTo>
                <a:cubicBezTo>
                  <a:pt x="2103841" y="331643"/>
                  <a:pt x="2108129" y="324030"/>
                  <a:pt x="2108234" y="314133"/>
                </a:cubicBezTo>
                <a:cubicBezTo>
                  <a:pt x="2108539" y="302924"/>
                  <a:pt x="2104275" y="294843"/>
                  <a:pt x="2095440" y="289889"/>
                </a:cubicBezTo>
                <a:cubicBezTo>
                  <a:pt x="2086606" y="284934"/>
                  <a:pt x="2071375" y="281210"/>
                  <a:pt x="2049746" y="278715"/>
                </a:cubicBezTo>
                <a:cubicBezTo>
                  <a:pt x="2022289" y="275775"/>
                  <a:pt x="1999230" y="267600"/>
                  <a:pt x="1980570" y="254190"/>
                </a:cubicBezTo>
                <a:cubicBezTo>
                  <a:pt x="1961911" y="240779"/>
                  <a:pt x="1952202" y="219533"/>
                  <a:pt x="1951443" y="190451"/>
                </a:cubicBezTo>
                <a:cubicBezTo>
                  <a:pt x="1951535" y="165089"/>
                  <a:pt x="1960473" y="144893"/>
                  <a:pt x="1978257" y="129863"/>
                </a:cubicBezTo>
                <a:cubicBezTo>
                  <a:pt x="1996041" y="114833"/>
                  <a:pt x="2022120" y="107137"/>
                  <a:pt x="2056495" y="106776"/>
                </a:cubicBezTo>
                <a:close/>
                <a:moveTo>
                  <a:pt x="1622282" y="106776"/>
                </a:moveTo>
                <a:cubicBezTo>
                  <a:pt x="1658369" y="106155"/>
                  <a:pt x="1685808" y="113009"/>
                  <a:pt x="1704598" y="127338"/>
                </a:cubicBezTo>
                <a:cubicBezTo>
                  <a:pt x="1723388" y="141667"/>
                  <a:pt x="1732840" y="167197"/>
                  <a:pt x="1732955" y="203927"/>
                </a:cubicBezTo>
                <a:lnTo>
                  <a:pt x="1732955" y="392751"/>
                </a:lnTo>
                <a:lnTo>
                  <a:pt x="1674018" y="392751"/>
                </a:lnTo>
                <a:lnTo>
                  <a:pt x="1674018" y="366943"/>
                </a:lnTo>
                <a:cubicBezTo>
                  <a:pt x="1667539" y="377804"/>
                  <a:pt x="1659268" y="385684"/>
                  <a:pt x="1649204" y="390583"/>
                </a:cubicBezTo>
                <a:cubicBezTo>
                  <a:pt x="1639141" y="395482"/>
                  <a:pt x="1625668" y="397891"/>
                  <a:pt x="1608786" y="397809"/>
                </a:cubicBezTo>
                <a:cubicBezTo>
                  <a:pt x="1577574" y="397670"/>
                  <a:pt x="1553182" y="390091"/>
                  <a:pt x="1535609" y="375072"/>
                </a:cubicBezTo>
                <a:cubicBezTo>
                  <a:pt x="1518037" y="360053"/>
                  <a:pt x="1509100" y="338429"/>
                  <a:pt x="1508798" y="310198"/>
                </a:cubicBezTo>
                <a:lnTo>
                  <a:pt x="1508798" y="310141"/>
                </a:lnTo>
                <a:cubicBezTo>
                  <a:pt x="1509392" y="280368"/>
                  <a:pt x="1519289" y="258989"/>
                  <a:pt x="1538487" y="246005"/>
                </a:cubicBezTo>
                <a:cubicBezTo>
                  <a:pt x="1557685" y="233021"/>
                  <a:pt x="1582618" y="226676"/>
                  <a:pt x="1613285" y="226968"/>
                </a:cubicBezTo>
                <a:lnTo>
                  <a:pt x="1674018" y="226968"/>
                </a:lnTo>
                <a:lnTo>
                  <a:pt x="1674018" y="203365"/>
                </a:lnTo>
                <a:cubicBezTo>
                  <a:pt x="1674335" y="186003"/>
                  <a:pt x="1670328" y="174084"/>
                  <a:pt x="1661998" y="167610"/>
                </a:cubicBezTo>
                <a:cubicBezTo>
                  <a:pt x="1653668" y="161135"/>
                  <a:pt x="1639117" y="158068"/>
                  <a:pt x="1618345" y="158407"/>
                </a:cubicBezTo>
                <a:cubicBezTo>
                  <a:pt x="1603443" y="158091"/>
                  <a:pt x="1591494" y="159567"/>
                  <a:pt x="1582498" y="162833"/>
                </a:cubicBezTo>
                <a:cubicBezTo>
                  <a:pt x="1573502" y="166099"/>
                  <a:pt x="1565775" y="173054"/>
                  <a:pt x="1559315" y="183696"/>
                </a:cubicBezTo>
                <a:lnTo>
                  <a:pt x="1516095" y="153357"/>
                </a:lnTo>
                <a:cubicBezTo>
                  <a:pt x="1525880" y="136929"/>
                  <a:pt x="1539145" y="125027"/>
                  <a:pt x="1555889" y="117649"/>
                </a:cubicBezTo>
                <a:cubicBezTo>
                  <a:pt x="1572634" y="110272"/>
                  <a:pt x="1594765" y="106647"/>
                  <a:pt x="1622282" y="106776"/>
                </a:cubicBezTo>
                <a:close/>
                <a:moveTo>
                  <a:pt x="1273250" y="106776"/>
                </a:moveTo>
                <a:cubicBezTo>
                  <a:pt x="1291152" y="106788"/>
                  <a:pt x="1306489" y="110272"/>
                  <a:pt x="1319262" y="117229"/>
                </a:cubicBezTo>
                <a:cubicBezTo>
                  <a:pt x="1332035" y="124186"/>
                  <a:pt x="1342737" y="134545"/>
                  <a:pt x="1351365" y="148307"/>
                </a:cubicBezTo>
                <a:lnTo>
                  <a:pt x="1303597" y="182010"/>
                </a:lnTo>
                <a:cubicBezTo>
                  <a:pt x="1299171" y="175442"/>
                  <a:pt x="1293692" y="170174"/>
                  <a:pt x="1287159" y="166205"/>
                </a:cubicBezTo>
                <a:cubicBezTo>
                  <a:pt x="1280626" y="162236"/>
                  <a:pt x="1272618" y="160199"/>
                  <a:pt x="1263135" y="160093"/>
                </a:cubicBezTo>
                <a:cubicBezTo>
                  <a:pt x="1247704" y="160186"/>
                  <a:pt x="1235293" y="165620"/>
                  <a:pt x="1225904" y="176396"/>
                </a:cubicBezTo>
                <a:cubicBezTo>
                  <a:pt x="1216514" y="187171"/>
                  <a:pt x="1211691" y="202731"/>
                  <a:pt x="1211433" y="223076"/>
                </a:cubicBezTo>
                <a:lnTo>
                  <a:pt x="1211433" y="392751"/>
                </a:lnTo>
                <a:lnTo>
                  <a:pt x="1151372" y="392751"/>
                </a:lnTo>
                <a:lnTo>
                  <a:pt x="1151372" y="111834"/>
                </a:lnTo>
                <a:lnTo>
                  <a:pt x="1210310" y="111834"/>
                </a:lnTo>
                <a:lnTo>
                  <a:pt x="1210310" y="137083"/>
                </a:lnTo>
                <a:cubicBezTo>
                  <a:pt x="1215531" y="128699"/>
                  <a:pt x="1223211" y="121614"/>
                  <a:pt x="1233350" y="115826"/>
                </a:cubicBezTo>
                <a:cubicBezTo>
                  <a:pt x="1243489" y="110038"/>
                  <a:pt x="1256789" y="107022"/>
                  <a:pt x="1273250" y="106776"/>
                </a:cubicBezTo>
                <a:close/>
                <a:moveTo>
                  <a:pt x="977392" y="106776"/>
                </a:moveTo>
                <a:cubicBezTo>
                  <a:pt x="1015807" y="106959"/>
                  <a:pt x="1044345" y="118098"/>
                  <a:pt x="1063007" y="140190"/>
                </a:cubicBezTo>
                <a:cubicBezTo>
                  <a:pt x="1081670" y="162283"/>
                  <a:pt x="1090959" y="194230"/>
                  <a:pt x="1090875" y="236030"/>
                </a:cubicBezTo>
                <a:lnTo>
                  <a:pt x="1090875" y="266939"/>
                </a:lnTo>
                <a:lnTo>
                  <a:pt x="922845" y="266939"/>
                </a:lnTo>
                <a:lnTo>
                  <a:pt x="922845" y="268063"/>
                </a:lnTo>
                <a:cubicBezTo>
                  <a:pt x="922622" y="290495"/>
                  <a:pt x="927285" y="308993"/>
                  <a:pt x="936833" y="323558"/>
                </a:cubicBezTo>
                <a:cubicBezTo>
                  <a:pt x="946381" y="338122"/>
                  <a:pt x="962150" y="345662"/>
                  <a:pt x="984140" y="346177"/>
                </a:cubicBezTo>
                <a:cubicBezTo>
                  <a:pt x="1000366" y="346119"/>
                  <a:pt x="1012760" y="343707"/>
                  <a:pt x="1021322" y="338942"/>
                </a:cubicBezTo>
                <a:cubicBezTo>
                  <a:pt x="1029884" y="334177"/>
                  <a:pt x="1036790" y="327410"/>
                  <a:pt x="1042041" y="318641"/>
                </a:cubicBezTo>
                <a:lnTo>
                  <a:pt x="1086945" y="350106"/>
                </a:lnTo>
                <a:cubicBezTo>
                  <a:pt x="1077253" y="367071"/>
                  <a:pt x="1064222" y="379301"/>
                  <a:pt x="1047854" y="386795"/>
                </a:cubicBezTo>
                <a:cubicBezTo>
                  <a:pt x="1031485" y="394290"/>
                  <a:pt x="1010998" y="397961"/>
                  <a:pt x="986389" y="397809"/>
                </a:cubicBezTo>
                <a:cubicBezTo>
                  <a:pt x="946095" y="397191"/>
                  <a:pt x="915540" y="385378"/>
                  <a:pt x="894723" y="362369"/>
                </a:cubicBezTo>
                <a:cubicBezTo>
                  <a:pt x="873908" y="339361"/>
                  <a:pt x="863449" y="308862"/>
                  <a:pt x="863346" y="270873"/>
                </a:cubicBezTo>
                <a:lnTo>
                  <a:pt x="863346" y="232658"/>
                </a:lnTo>
                <a:cubicBezTo>
                  <a:pt x="863496" y="191246"/>
                  <a:pt x="873300" y="159932"/>
                  <a:pt x="892757" y="138716"/>
                </a:cubicBezTo>
                <a:cubicBezTo>
                  <a:pt x="912214" y="117501"/>
                  <a:pt x="940426" y="106854"/>
                  <a:pt x="977392" y="106776"/>
                </a:cubicBezTo>
                <a:close/>
                <a:moveTo>
                  <a:pt x="517382" y="106776"/>
                </a:moveTo>
                <a:cubicBezTo>
                  <a:pt x="553469" y="106155"/>
                  <a:pt x="580907" y="113009"/>
                  <a:pt x="599697" y="127338"/>
                </a:cubicBezTo>
                <a:cubicBezTo>
                  <a:pt x="618488" y="141667"/>
                  <a:pt x="627941" y="167197"/>
                  <a:pt x="628055" y="203927"/>
                </a:cubicBezTo>
                <a:lnTo>
                  <a:pt x="628055" y="392751"/>
                </a:lnTo>
                <a:lnTo>
                  <a:pt x="569118" y="392751"/>
                </a:lnTo>
                <a:lnTo>
                  <a:pt x="569118" y="366943"/>
                </a:lnTo>
                <a:cubicBezTo>
                  <a:pt x="562640" y="377804"/>
                  <a:pt x="554368" y="385684"/>
                  <a:pt x="544305" y="390583"/>
                </a:cubicBezTo>
                <a:cubicBezTo>
                  <a:pt x="534241" y="395482"/>
                  <a:pt x="520769" y="397891"/>
                  <a:pt x="503886" y="397809"/>
                </a:cubicBezTo>
                <a:cubicBezTo>
                  <a:pt x="472674" y="397670"/>
                  <a:pt x="448281" y="390091"/>
                  <a:pt x="430710" y="375072"/>
                </a:cubicBezTo>
                <a:cubicBezTo>
                  <a:pt x="413137" y="360053"/>
                  <a:pt x="404200" y="338429"/>
                  <a:pt x="403898" y="310198"/>
                </a:cubicBezTo>
                <a:lnTo>
                  <a:pt x="403898" y="310141"/>
                </a:lnTo>
                <a:cubicBezTo>
                  <a:pt x="404492" y="280368"/>
                  <a:pt x="414389" y="258989"/>
                  <a:pt x="433587" y="246005"/>
                </a:cubicBezTo>
                <a:cubicBezTo>
                  <a:pt x="452786" y="233021"/>
                  <a:pt x="477718" y="226676"/>
                  <a:pt x="508384" y="226968"/>
                </a:cubicBezTo>
                <a:lnTo>
                  <a:pt x="569118" y="226968"/>
                </a:lnTo>
                <a:lnTo>
                  <a:pt x="569118" y="203365"/>
                </a:lnTo>
                <a:cubicBezTo>
                  <a:pt x="569435" y="186003"/>
                  <a:pt x="565428" y="174084"/>
                  <a:pt x="557098" y="167610"/>
                </a:cubicBezTo>
                <a:cubicBezTo>
                  <a:pt x="548768" y="161135"/>
                  <a:pt x="534217" y="158068"/>
                  <a:pt x="513446" y="158407"/>
                </a:cubicBezTo>
                <a:cubicBezTo>
                  <a:pt x="498543" y="158091"/>
                  <a:pt x="486594" y="159567"/>
                  <a:pt x="477598" y="162833"/>
                </a:cubicBezTo>
                <a:cubicBezTo>
                  <a:pt x="468602" y="166099"/>
                  <a:pt x="460875" y="173054"/>
                  <a:pt x="454415" y="183696"/>
                </a:cubicBezTo>
                <a:lnTo>
                  <a:pt x="411194" y="153357"/>
                </a:lnTo>
                <a:cubicBezTo>
                  <a:pt x="420980" y="136929"/>
                  <a:pt x="434245" y="125027"/>
                  <a:pt x="450990" y="117649"/>
                </a:cubicBezTo>
                <a:cubicBezTo>
                  <a:pt x="467735" y="110272"/>
                  <a:pt x="489865" y="106647"/>
                  <a:pt x="517382" y="106776"/>
                </a:cubicBezTo>
                <a:close/>
                <a:moveTo>
                  <a:pt x="2679334" y="50017"/>
                </a:moveTo>
                <a:lnTo>
                  <a:pt x="2738833" y="50017"/>
                </a:lnTo>
                <a:lnTo>
                  <a:pt x="2738833" y="111834"/>
                </a:lnTo>
                <a:lnTo>
                  <a:pt x="2798403" y="111834"/>
                </a:lnTo>
                <a:lnTo>
                  <a:pt x="2798403" y="163465"/>
                </a:lnTo>
                <a:lnTo>
                  <a:pt x="2738833" y="163465"/>
                </a:lnTo>
                <a:lnTo>
                  <a:pt x="2738833" y="292209"/>
                </a:lnTo>
                <a:cubicBezTo>
                  <a:pt x="2738389" y="308419"/>
                  <a:pt x="2740543" y="320272"/>
                  <a:pt x="2745296" y="327768"/>
                </a:cubicBezTo>
                <a:cubicBezTo>
                  <a:pt x="2750050" y="335264"/>
                  <a:pt x="2760071" y="338965"/>
                  <a:pt x="2775362" y="338872"/>
                </a:cubicBezTo>
                <a:lnTo>
                  <a:pt x="2798403" y="338872"/>
                </a:lnTo>
                <a:lnTo>
                  <a:pt x="2798403" y="392751"/>
                </a:lnTo>
                <a:lnTo>
                  <a:pt x="2770866" y="392751"/>
                </a:lnTo>
                <a:cubicBezTo>
                  <a:pt x="2737567" y="393173"/>
                  <a:pt x="2713887" y="386576"/>
                  <a:pt x="2699827" y="372960"/>
                </a:cubicBezTo>
                <a:cubicBezTo>
                  <a:pt x="2685767" y="359343"/>
                  <a:pt x="2678936" y="336174"/>
                  <a:pt x="2679334" y="303453"/>
                </a:cubicBezTo>
                <a:lnTo>
                  <a:pt x="2679334" y="163465"/>
                </a:lnTo>
                <a:lnTo>
                  <a:pt x="2643368" y="163465"/>
                </a:lnTo>
                <a:lnTo>
                  <a:pt x="2643368" y="111834"/>
                </a:lnTo>
                <a:lnTo>
                  <a:pt x="2679334" y="111834"/>
                </a:lnTo>
                <a:close/>
                <a:moveTo>
                  <a:pt x="707659" y="50017"/>
                </a:moveTo>
                <a:lnTo>
                  <a:pt x="767158" y="50017"/>
                </a:lnTo>
                <a:lnTo>
                  <a:pt x="767158" y="111834"/>
                </a:lnTo>
                <a:lnTo>
                  <a:pt x="826728" y="111834"/>
                </a:lnTo>
                <a:lnTo>
                  <a:pt x="826728" y="163465"/>
                </a:lnTo>
                <a:lnTo>
                  <a:pt x="767158" y="163465"/>
                </a:lnTo>
                <a:lnTo>
                  <a:pt x="767158" y="292209"/>
                </a:lnTo>
                <a:cubicBezTo>
                  <a:pt x="766714" y="308419"/>
                  <a:pt x="768868" y="320272"/>
                  <a:pt x="773621" y="327768"/>
                </a:cubicBezTo>
                <a:cubicBezTo>
                  <a:pt x="778375" y="335264"/>
                  <a:pt x="788396" y="338965"/>
                  <a:pt x="803687" y="338872"/>
                </a:cubicBezTo>
                <a:lnTo>
                  <a:pt x="826728" y="338872"/>
                </a:lnTo>
                <a:lnTo>
                  <a:pt x="826728" y="392751"/>
                </a:lnTo>
                <a:lnTo>
                  <a:pt x="799191" y="392751"/>
                </a:lnTo>
                <a:cubicBezTo>
                  <a:pt x="765892" y="393173"/>
                  <a:pt x="742212" y="386576"/>
                  <a:pt x="728152" y="372960"/>
                </a:cubicBezTo>
                <a:cubicBezTo>
                  <a:pt x="714092" y="359343"/>
                  <a:pt x="707261" y="336174"/>
                  <a:pt x="707659" y="303453"/>
                </a:cubicBezTo>
                <a:lnTo>
                  <a:pt x="707659" y="163465"/>
                </a:lnTo>
                <a:lnTo>
                  <a:pt x="671693" y="163465"/>
                </a:lnTo>
                <a:lnTo>
                  <a:pt x="671693" y="111834"/>
                </a:lnTo>
                <a:lnTo>
                  <a:pt x="707659" y="111834"/>
                </a:lnTo>
                <a:close/>
                <a:moveTo>
                  <a:pt x="3442992" y="5059"/>
                </a:moveTo>
                <a:lnTo>
                  <a:pt x="3508673" y="5059"/>
                </a:lnTo>
                <a:lnTo>
                  <a:pt x="3508673" y="66314"/>
                </a:lnTo>
                <a:lnTo>
                  <a:pt x="3442992" y="66314"/>
                </a:lnTo>
                <a:close/>
                <a:moveTo>
                  <a:pt x="3309566" y="5059"/>
                </a:moveTo>
                <a:lnTo>
                  <a:pt x="3369065" y="5059"/>
                </a:lnTo>
                <a:lnTo>
                  <a:pt x="3369065" y="392751"/>
                </a:lnTo>
                <a:lnTo>
                  <a:pt x="3309566" y="392751"/>
                </a:lnTo>
                <a:lnTo>
                  <a:pt x="3309566" y="373115"/>
                </a:lnTo>
                <a:cubicBezTo>
                  <a:pt x="3302044" y="381019"/>
                  <a:pt x="3292766" y="387099"/>
                  <a:pt x="3281731" y="391355"/>
                </a:cubicBezTo>
                <a:cubicBezTo>
                  <a:pt x="3270696" y="395611"/>
                  <a:pt x="3257481" y="397762"/>
                  <a:pt x="3242089" y="397809"/>
                </a:cubicBezTo>
                <a:cubicBezTo>
                  <a:pt x="3204729" y="397122"/>
                  <a:pt x="3176754" y="385167"/>
                  <a:pt x="3158162" y="361944"/>
                </a:cubicBezTo>
                <a:cubicBezTo>
                  <a:pt x="3139571" y="338721"/>
                  <a:pt x="3130282" y="308355"/>
                  <a:pt x="3130296" y="270844"/>
                </a:cubicBezTo>
                <a:lnTo>
                  <a:pt x="3130296" y="232615"/>
                </a:lnTo>
                <a:cubicBezTo>
                  <a:pt x="3130703" y="191960"/>
                  <a:pt x="3140834" y="160869"/>
                  <a:pt x="3160688" y="139342"/>
                </a:cubicBezTo>
                <a:cubicBezTo>
                  <a:pt x="3180543" y="117816"/>
                  <a:pt x="3207676" y="106960"/>
                  <a:pt x="3242089" y="106776"/>
                </a:cubicBezTo>
                <a:cubicBezTo>
                  <a:pt x="3271328" y="106870"/>
                  <a:pt x="3293821" y="115101"/>
                  <a:pt x="3309566" y="131470"/>
                </a:cubicBezTo>
                <a:close/>
                <a:moveTo>
                  <a:pt x="1799072" y="5059"/>
                </a:moveTo>
                <a:lnTo>
                  <a:pt x="1859133" y="5059"/>
                </a:lnTo>
                <a:lnTo>
                  <a:pt x="1859133" y="290542"/>
                </a:lnTo>
                <a:cubicBezTo>
                  <a:pt x="1858594" y="305879"/>
                  <a:pt x="1861077" y="317915"/>
                  <a:pt x="1866579" y="326649"/>
                </a:cubicBezTo>
                <a:cubicBezTo>
                  <a:pt x="1872082" y="335383"/>
                  <a:pt x="1883837" y="339832"/>
                  <a:pt x="1901843" y="339996"/>
                </a:cubicBezTo>
                <a:lnTo>
                  <a:pt x="1901843" y="392751"/>
                </a:lnTo>
                <a:cubicBezTo>
                  <a:pt x="1865614" y="393114"/>
                  <a:pt x="1839358" y="386495"/>
                  <a:pt x="1823075" y="372892"/>
                </a:cubicBezTo>
                <a:cubicBezTo>
                  <a:pt x="1806791" y="359289"/>
                  <a:pt x="1798790" y="336522"/>
                  <a:pt x="1799072" y="304591"/>
                </a:cubicBezTo>
                <a:close/>
                <a:moveTo>
                  <a:pt x="1385592" y="5059"/>
                </a:moveTo>
                <a:lnTo>
                  <a:pt x="1451273" y="5059"/>
                </a:lnTo>
                <a:lnTo>
                  <a:pt x="1451273" y="66314"/>
                </a:lnTo>
                <a:lnTo>
                  <a:pt x="1385592" y="66314"/>
                </a:lnTo>
                <a:close/>
                <a:moveTo>
                  <a:pt x="0" y="5059"/>
                </a:moveTo>
                <a:lnTo>
                  <a:pt x="61748" y="5059"/>
                </a:lnTo>
                <a:lnTo>
                  <a:pt x="173615" y="229799"/>
                </a:lnTo>
                <a:lnTo>
                  <a:pt x="285482" y="5059"/>
                </a:lnTo>
                <a:lnTo>
                  <a:pt x="347792" y="5059"/>
                </a:lnTo>
                <a:lnTo>
                  <a:pt x="347792" y="392751"/>
                </a:lnTo>
                <a:lnTo>
                  <a:pt x="284921" y="392751"/>
                </a:lnTo>
                <a:lnTo>
                  <a:pt x="284921" y="133161"/>
                </a:lnTo>
                <a:lnTo>
                  <a:pt x="196101" y="318008"/>
                </a:lnTo>
                <a:lnTo>
                  <a:pt x="150005" y="318008"/>
                </a:lnTo>
                <a:lnTo>
                  <a:pt x="62870" y="134846"/>
                </a:lnTo>
                <a:lnTo>
                  <a:pt x="62870" y="392751"/>
                </a:lnTo>
                <a:lnTo>
                  <a:pt x="0" y="392751"/>
                </a:lnTo>
                <a:close/>
                <a:moveTo>
                  <a:pt x="2471214" y="1"/>
                </a:moveTo>
                <a:cubicBezTo>
                  <a:pt x="2502079" y="-23"/>
                  <a:pt x="2528471" y="5216"/>
                  <a:pt x="2550392" y="15718"/>
                </a:cubicBezTo>
                <a:cubicBezTo>
                  <a:pt x="2572312" y="26220"/>
                  <a:pt x="2590119" y="42126"/>
                  <a:pt x="2603812" y="63436"/>
                </a:cubicBezTo>
                <a:lnTo>
                  <a:pt x="2554412" y="98849"/>
                </a:lnTo>
                <a:cubicBezTo>
                  <a:pt x="2545307" y="85534"/>
                  <a:pt x="2534442" y="75205"/>
                  <a:pt x="2521816" y="67862"/>
                </a:cubicBezTo>
                <a:cubicBezTo>
                  <a:pt x="2509190" y="60520"/>
                  <a:pt x="2492136" y="56795"/>
                  <a:pt x="2470652" y="56690"/>
                </a:cubicBezTo>
                <a:cubicBezTo>
                  <a:pt x="2450539" y="56760"/>
                  <a:pt x="2434960" y="61117"/>
                  <a:pt x="2423914" y="69760"/>
                </a:cubicBezTo>
                <a:cubicBezTo>
                  <a:pt x="2412867" y="78402"/>
                  <a:pt x="2407268" y="90909"/>
                  <a:pt x="2407116" y="107281"/>
                </a:cubicBezTo>
                <a:cubicBezTo>
                  <a:pt x="2407210" y="125421"/>
                  <a:pt x="2414332" y="139169"/>
                  <a:pt x="2428482" y="148526"/>
                </a:cubicBezTo>
                <a:cubicBezTo>
                  <a:pt x="2442632" y="157883"/>
                  <a:pt x="2463249" y="165307"/>
                  <a:pt x="2490331" y="170800"/>
                </a:cubicBezTo>
                <a:cubicBezTo>
                  <a:pt x="2529446" y="178646"/>
                  <a:pt x="2558965" y="191340"/>
                  <a:pt x="2578892" y="208883"/>
                </a:cubicBezTo>
                <a:cubicBezTo>
                  <a:pt x="2598817" y="226425"/>
                  <a:pt x="2608808" y="252329"/>
                  <a:pt x="2608865" y="286595"/>
                </a:cubicBezTo>
                <a:cubicBezTo>
                  <a:pt x="2608962" y="306193"/>
                  <a:pt x="2604463" y="324381"/>
                  <a:pt x="2595367" y="341158"/>
                </a:cubicBezTo>
                <a:cubicBezTo>
                  <a:pt x="2586271" y="357935"/>
                  <a:pt x="2571992" y="371496"/>
                  <a:pt x="2552530" y="381841"/>
                </a:cubicBezTo>
                <a:cubicBezTo>
                  <a:pt x="2533068" y="392185"/>
                  <a:pt x="2507837" y="397508"/>
                  <a:pt x="2476837" y="397809"/>
                </a:cubicBezTo>
                <a:cubicBezTo>
                  <a:pt x="2443771" y="397867"/>
                  <a:pt x="2415319" y="392699"/>
                  <a:pt x="2391482" y="382302"/>
                </a:cubicBezTo>
                <a:cubicBezTo>
                  <a:pt x="2367645" y="371906"/>
                  <a:pt x="2347778" y="355930"/>
                  <a:pt x="2331882" y="334374"/>
                </a:cubicBezTo>
                <a:lnTo>
                  <a:pt x="2382977" y="298961"/>
                </a:lnTo>
                <a:cubicBezTo>
                  <a:pt x="2394040" y="312768"/>
                  <a:pt x="2406446" y="323237"/>
                  <a:pt x="2420194" y="330369"/>
                </a:cubicBezTo>
                <a:cubicBezTo>
                  <a:pt x="2433942" y="337501"/>
                  <a:pt x="2451698" y="341084"/>
                  <a:pt x="2473463" y="341120"/>
                </a:cubicBezTo>
                <a:cubicBezTo>
                  <a:pt x="2499761" y="340721"/>
                  <a:pt x="2518152" y="335616"/>
                  <a:pt x="2528635" y="325802"/>
                </a:cubicBezTo>
                <a:cubicBezTo>
                  <a:pt x="2539119" y="315988"/>
                  <a:pt x="2544156" y="303856"/>
                  <a:pt x="2543746" y="289405"/>
                </a:cubicBezTo>
                <a:cubicBezTo>
                  <a:pt x="2544426" y="274099"/>
                  <a:pt x="2538709" y="261288"/>
                  <a:pt x="2526597" y="250971"/>
                </a:cubicBezTo>
                <a:cubicBezTo>
                  <a:pt x="2514486" y="240654"/>
                  <a:pt x="2491901" y="231918"/>
                  <a:pt x="2458844" y="224762"/>
                </a:cubicBezTo>
                <a:cubicBezTo>
                  <a:pt x="2421275" y="217092"/>
                  <a:pt x="2392457" y="203765"/>
                  <a:pt x="2372391" y="184782"/>
                </a:cubicBezTo>
                <a:cubicBezTo>
                  <a:pt x="2352326" y="165799"/>
                  <a:pt x="2342194" y="139965"/>
                  <a:pt x="2341997" y="107281"/>
                </a:cubicBezTo>
                <a:cubicBezTo>
                  <a:pt x="2341691" y="77240"/>
                  <a:pt x="2351847" y="52053"/>
                  <a:pt x="2372464" y="31723"/>
                </a:cubicBezTo>
                <a:cubicBezTo>
                  <a:pt x="2393081" y="11392"/>
                  <a:pt x="2425999" y="818"/>
                  <a:pt x="2471214" y="1"/>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DIN 2014 Demi" panose="020B0604020202020204" pitchFamily="34" charset="0"/>
              <a:ea typeface="DIN 2014 Demi" panose="020B0604020202020204" pitchFamily="34" charset="0"/>
              <a:cs typeface="Segoe UI" panose="020B0502040204020203" pitchFamily="34" charset="0"/>
            </a:endParaRPr>
          </a:p>
        </p:txBody>
      </p:sp>
      <p:sp>
        <p:nvSpPr>
          <p:cNvPr id="26" name="テキスト ボックス 25">
            <a:extLst>
              <a:ext uri="{FF2B5EF4-FFF2-40B4-BE49-F238E27FC236}">
                <a16:creationId xmlns:a16="http://schemas.microsoft.com/office/drawing/2014/main" id="{7E55B774-D698-D408-B60D-EE96992EBD04}"/>
              </a:ext>
            </a:extLst>
          </p:cNvPr>
          <p:cNvSpPr txBox="1"/>
          <p:nvPr/>
        </p:nvSpPr>
        <p:spPr>
          <a:xfrm>
            <a:off x="196850" y="750540"/>
            <a:ext cx="4405676" cy="307777"/>
          </a:xfrm>
          <a:prstGeom prst="rect">
            <a:avLst/>
          </a:prstGeom>
          <a:noFill/>
          <a:ln>
            <a:noFill/>
          </a:ln>
        </p:spPr>
        <p:txBody>
          <a:bodyPr wrap="square" rtlCol="0">
            <a:spAutoFit/>
          </a:bodyPr>
          <a:lstStyle/>
          <a:p>
            <a:pPr algn="ctr"/>
            <a:r>
              <a:rPr kumimoji="1" lang="ja-JP" altLang="en-US" sz="1400" kern="120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次世代材料のモデリングおよびシミュレーション</a:t>
            </a:r>
            <a:endParaRPr lang="ja-JP" sz="1400"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cxnSp>
        <p:nvCxnSpPr>
          <p:cNvPr id="28" name="直線コネクタ 27">
            <a:extLst>
              <a:ext uri="{FF2B5EF4-FFF2-40B4-BE49-F238E27FC236}">
                <a16:creationId xmlns:a16="http://schemas.microsoft.com/office/drawing/2014/main" id="{372B7173-9020-2E4D-6B25-60F9C0474166}"/>
              </a:ext>
            </a:extLst>
          </p:cNvPr>
          <p:cNvCxnSpPr>
            <a:cxnSpLocks/>
          </p:cNvCxnSpPr>
          <p:nvPr/>
        </p:nvCxnSpPr>
        <p:spPr>
          <a:xfrm>
            <a:off x="386832" y="1620911"/>
            <a:ext cx="4177594"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24A85E07-A62E-44F1-D45B-F8A597D16905}"/>
              </a:ext>
            </a:extLst>
          </p:cNvPr>
          <p:cNvSpPr txBox="1"/>
          <p:nvPr/>
        </p:nvSpPr>
        <p:spPr>
          <a:xfrm>
            <a:off x="602055" y="1683506"/>
            <a:ext cx="3886171" cy="523220"/>
          </a:xfrm>
          <a:prstGeom prst="rect">
            <a:avLst/>
          </a:prstGeom>
          <a:no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ソフトウェアの快適な動作にお勧めの</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オリジナルワークステーションのご案内</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30" name="テキスト ボックス 29">
            <a:extLst>
              <a:ext uri="{FF2B5EF4-FFF2-40B4-BE49-F238E27FC236}">
                <a16:creationId xmlns:a16="http://schemas.microsoft.com/office/drawing/2014/main" id="{F9F9E77B-16A5-8C4B-B1FE-F42A17283B5C}"/>
              </a:ext>
            </a:extLst>
          </p:cNvPr>
          <p:cNvSpPr txBox="1"/>
          <p:nvPr/>
        </p:nvSpPr>
        <p:spPr>
          <a:xfrm>
            <a:off x="310509" y="1714283"/>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43" name="図 42">
            <a:extLst>
              <a:ext uri="{FF2B5EF4-FFF2-40B4-BE49-F238E27FC236}">
                <a16:creationId xmlns:a16="http://schemas.microsoft.com/office/drawing/2014/main" id="{DA585ED5-3556-A900-A858-E8445F1AB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084" y="795426"/>
            <a:ext cx="780659" cy="1345256"/>
          </a:xfrm>
          <a:prstGeom prst="rect">
            <a:avLst/>
          </a:prstGeom>
        </p:spPr>
      </p:pic>
      <p:pic>
        <p:nvPicPr>
          <p:cNvPr id="41" name="図 40">
            <a:extLst>
              <a:ext uri="{FF2B5EF4-FFF2-40B4-BE49-F238E27FC236}">
                <a16:creationId xmlns:a16="http://schemas.microsoft.com/office/drawing/2014/main" id="{7B6DE689-D3C2-1DDC-532C-81D1E7844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426" y="421776"/>
            <a:ext cx="1893677" cy="1754172"/>
          </a:xfrm>
          <a:prstGeom prst="rect">
            <a:avLst/>
          </a:prstGeom>
        </p:spPr>
      </p:pic>
      <p:pic>
        <p:nvPicPr>
          <p:cNvPr id="45" name="図 44">
            <a:extLst>
              <a:ext uri="{FF2B5EF4-FFF2-40B4-BE49-F238E27FC236}">
                <a16:creationId xmlns:a16="http://schemas.microsoft.com/office/drawing/2014/main" id="{45895B90-67BD-9A41-DF64-DC9F9089F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658" y="2773058"/>
            <a:ext cx="1428750" cy="1787037"/>
          </a:xfrm>
          <a:prstGeom prst="rect">
            <a:avLst/>
          </a:prstGeom>
          <a:scene3d>
            <a:camera prst="orthographicFront"/>
            <a:lightRig rig="threePt" dir="t"/>
          </a:scene3d>
          <a:sp3d>
            <a:bevelT/>
          </a:sp3d>
        </p:spPr>
      </p:pic>
      <p:pic>
        <p:nvPicPr>
          <p:cNvPr id="47" name="図 46">
            <a:extLst>
              <a:ext uri="{FF2B5EF4-FFF2-40B4-BE49-F238E27FC236}">
                <a16:creationId xmlns:a16="http://schemas.microsoft.com/office/drawing/2014/main" id="{C1774D7B-575D-8FDB-6360-AC1DAD22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751" y="3064352"/>
            <a:ext cx="699755" cy="719940"/>
          </a:xfrm>
          <a:prstGeom prst="rect">
            <a:avLst/>
          </a:prstGeom>
        </p:spPr>
      </p:pic>
      <p:sp>
        <p:nvSpPr>
          <p:cNvPr id="48" name="テキスト ボックス 47">
            <a:extLst>
              <a:ext uri="{FF2B5EF4-FFF2-40B4-BE49-F238E27FC236}">
                <a16:creationId xmlns:a16="http://schemas.microsoft.com/office/drawing/2014/main" id="{87A8CCDA-801B-5A97-D985-15018F73AE89}"/>
              </a:ext>
            </a:extLst>
          </p:cNvPr>
          <p:cNvSpPr txBox="1"/>
          <p:nvPr/>
        </p:nvSpPr>
        <p:spPr>
          <a:xfrm>
            <a:off x="3001261" y="3101538"/>
            <a:ext cx="3239982" cy="338554"/>
          </a:xfrm>
          <a:custGeom>
            <a:avLst/>
            <a:gdLst/>
            <a:ahLst/>
            <a:cxnLst/>
            <a:rect l="l" t="t" r="r" b="b"/>
            <a:pathLst>
              <a:path w="3807218" h="397826">
                <a:moveTo>
                  <a:pt x="1617784" y="273094"/>
                </a:moveTo>
                <a:cubicBezTo>
                  <a:pt x="1600198" y="273094"/>
                  <a:pt x="1587428" y="276186"/>
                  <a:pt x="1579474" y="282370"/>
                </a:cubicBezTo>
                <a:cubicBezTo>
                  <a:pt x="1571519" y="288554"/>
                  <a:pt x="1567606" y="297830"/>
                  <a:pt x="1567735" y="310198"/>
                </a:cubicBezTo>
                <a:cubicBezTo>
                  <a:pt x="1567934" y="323034"/>
                  <a:pt x="1572315" y="332357"/>
                  <a:pt x="1580880" y="338166"/>
                </a:cubicBezTo>
                <a:cubicBezTo>
                  <a:pt x="1589444" y="343975"/>
                  <a:pt x="1600995" y="346833"/>
                  <a:pt x="1615534" y="346739"/>
                </a:cubicBezTo>
                <a:cubicBezTo>
                  <a:pt x="1633963" y="347291"/>
                  <a:pt x="1648279" y="343377"/>
                  <a:pt x="1658483" y="334998"/>
                </a:cubicBezTo>
                <a:cubicBezTo>
                  <a:pt x="1668688" y="326619"/>
                  <a:pt x="1673866" y="310465"/>
                  <a:pt x="1674018" y="286538"/>
                </a:cubicBezTo>
                <a:lnTo>
                  <a:pt x="1674018" y="273094"/>
                </a:lnTo>
                <a:close/>
                <a:moveTo>
                  <a:pt x="512883" y="273094"/>
                </a:moveTo>
                <a:cubicBezTo>
                  <a:pt x="495298" y="273094"/>
                  <a:pt x="482528" y="276186"/>
                  <a:pt x="474574" y="282370"/>
                </a:cubicBezTo>
                <a:cubicBezTo>
                  <a:pt x="466619" y="288554"/>
                  <a:pt x="462706" y="297830"/>
                  <a:pt x="462835" y="310198"/>
                </a:cubicBezTo>
                <a:cubicBezTo>
                  <a:pt x="463034" y="323034"/>
                  <a:pt x="467415" y="332357"/>
                  <a:pt x="475979" y="338166"/>
                </a:cubicBezTo>
                <a:cubicBezTo>
                  <a:pt x="484543" y="343975"/>
                  <a:pt x="496095" y="346833"/>
                  <a:pt x="510635" y="346739"/>
                </a:cubicBezTo>
                <a:cubicBezTo>
                  <a:pt x="529063" y="347291"/>
                  <a:pt x="543379" y="343377"/>
                  <a:pt x="553583" y="334998"/>
                </a:cubicBezTo>
                <a:cubicBezTo>
                  <a:pt x="563788" y="326619"/>
                  <a:pt x="568966" y="310465"/>
                  <a:pt x="569118" y="286538"/>
                </a:cubicBezTo>
                <a:lnTo>
                  <a:pt x="569118" y="273094"/>
                </a:lnTo>
                <a:close/>
                <a:moveTo>
                  <a:pt x="3688111" y="158969"/>
                </a:moveTo>
                <a:cubicBezTo>
                  <a:pt x="3667891" y="159133"/>
                  <a:pt x="3652803" y="165833"/>
                  <a:pt x="3642846" y="179067"/>
                </a:cubicBezTo>
                <a:cubicBezTo>
                  <a:pt x="3632888" y="192302"/>
                  <a:pt x="3627921" y="211088"/>
                  <a:pt x="3627945" y="235426"/>
                </a:cubicBezTo>
                <a:lnTo>
                  <a:pt x="3627945" y="268033"/>
                </a:lnTo>
                <a:cubicBezTo>
                  <a:pt x="3627605" y="290474"/>
                  <a:pt x="3631939" y="308979"/>
                  <a:pt x="3640948" y="323549"/>
                </a:cubicBezTo>
                <a:cubicBezTo>
                  <a:pt x="3649956" y="338119"/>
                  <a:pt x="3665678" y="345662"/>
                  <a:pt x="3688111" y="346177"/>
                </a:cubicBezTo>
                <a:cubicBezTo>
                  <a:pt x="3709291" y="345662"/>
                  <a:pt x="3724567" y="338119"/>
                  <a:pt x="3733938" y="323549"/>
                </a:cubicBezTo>
                <a:cubicBezTo>
                  <a:pt x="3743311" y="308979"/>
                  <a:pt x="3747903" y="290474"/>
                  <a:pt x="3747716" y="268033"/>
                </a:cubicBezTo>
                <a:lnTo>
                  <a:pt x="3747716" y="235426"/>
                </a:lnTo>
                <a:cubicBezTo>
                  <a:pt x="3747727" y="210842"/>
                  <a:pt x="3742783" y="191985"/>
                  <a:pt x="3732884" y="178856"/>
                </a:cubicBezTo>
                <a:cubicBezTo>
                  <a:pt x="3722986" y="165727"/>
                  <a:pt x="3708061" y="159098"/>
                  <a:pt x="3688111" y="158969"/>
                </a:cubicBezTo>
                <a:close/>
                <a:moveTo>
                  <a:pt x="3249961" y="158969"/>
                </a:moveTo>
                <a:cubicBezTo>
                  <a:pt x="3229741" y="159098"/>
                  <a:pt x="3214653" y="165727"/>
                  <a:pt x="3204696" y="178856"/>
                </a:cubicBezTo>
                <a:cubicBezTo>
                  <a:pt x="3194738" y="191985"/>
                  <a:pt x="3189771" y="210842"/>
                  <a:pt x="3189794" y="235426"/>
                </a:cubicBezTo>
                <a:lnTo>
                  <a:pt x="3189794" y="268033"/>
                </a:lnTo>
                <a:cubicBezTo>
                  <a:pt x="3189596" y="290474"/>
                  <a:pt x="3194211" y="308979"/>
                  <a:pt x="3203641" y="323549"/>
                </a:cubicBezTo>
                <a:cubicBezTo>
                  <a:pt x="3213071" y="338119"/>
                  <a:pt x="3228511" y="345662"/>
                  <a:pt x="3249961" y="346177"/>
                </a:cubicBezTo>
                <a:cubicBezTo>
                  <a:pt x="3272125" y="345662"/>
                  <a:pt x="3287682" y="338119"/>
                  <a:pt x="3296632" y="323549"/>
                </a:cubicBezTo>
                <a:cubicBezTo>
                  <a:pt x="3305582" y="308979"/>
                  <a:pt x="3309893" y="290474"/>
                  <a:pt x="3309566" y="268033"/>
                </a:cubicBezTo>
                <a:lnTo>
                  <a:pt x="3309566" y="232053"/>
                </a:lnTo>
                <a:cubicBezTo>
                  <a:pt x="3309507" y="208839"/>
                  <a:pt x="3304423" y="190896"/>
                  <a:pt x="3294312" y="178224"/>
                </a:cubicBezTo>
                <a:cubicBezTo>
                  <a:pt x="3284203" y="165552"/>
                  <a:pt x="3269419" y="159133"/>
                  <a:pt x="3249961" y="158969"/>
                </a:cubicBezTo>
                <a:close/>
                <a:moveTo>
                  <a:pt x="977392" y="158969"/>
                </a:moveTo>
                <a:cubicBezTo>
                  <a:pt x="960065" y="159157"/>
                  <a:pt x="947060" y="164689"/>
                  <a:pt x="938379" y="175567"/>
                </a:cubicBezTo>
                <a:cubicBezTo>
                  <a:pt x="929698" y="186444"/>
                  <a:pt x="924708" y="201541"/>
                  <a:pt x="923407" y="220857"/>
                </a:cubicBezTo>
                <a:lnTo>
                  <a:pt x="1030814" y="220857"/>
                </a:lnTo>
                <a:cubicBezTo>
                  <a:pt x="1029748" y="200310"/>
                  <a:pt x="1024851" y="184862"/>
                  <a:pt x="1016124" y="174512"/>
                </a:cubicBezTo>
                <a:cubicBezTo>
                  <a:pt x="1007396" y="164162"/>
                  <a:pt x="994485" y="158981"/>
                  <a:pt x="977392" y="158969"/>
                </a:cubicBezTo>
                <a:close/>
                <a:moveTo>
                  <a:pt x="3445801" y="111834"/>
                </a:moveTo>
                <a:lnTo>
                  <a:pt x="3505863" y="111834"/>
                </a:lnTo>
                <a:lnTo>
                  <a:pt x="3505863" y="392751"/>
                </a:lnTo>
                <a:lnTo>
                  <a:pt x="3445801" y="392751"/>
                </a:lnTo>
                <a:close/>
                <a:moveTo>
                  <a:pt x="2846822" y="111834"/>
                </a:moveTo>
                <a:lnTo>
                  <a:pt x="2906883" y="111834"/>
                </a:lnTo>
                <a:lnTo>
                  <a:pt x="2906883" y="280988"/>
                </a:lnTo>
                <a:cubicBezTo>
                  <a:pt x="2907165" y="305540"/>
                  <a:pt x="2912225" y="322469"/>
                  <a:pt x="2922066" y="331777"/>
                </a:cubicBezTo>
                <a:cubicBezTo>
                  <a:pt x="2931907" y="341084"/>
                  <a:pt x="2944840" y="345510"/>
                  <a:pt x="2960866" y="345053"/>
                </a:cubicBezTo>
                <a:cubicBezTo>
                  <a:pt x="2979494" y="344831"/>
                  <a:pt x="2993692" y="339094"/>
                  <a:pt x="3003463" y="327843"/>
                </a:cubicBezTo>
                <a:cubicBezTo>
                  <a:pt x="3013234" y="316592"/>
                  <a:pt x="3018154" y="301161"/>
                  <a:pt x="3018224" y="281550"/>
                </a:cubicBezTo>
                <a:lnTo>
                  <a:pt x="3018224" y="111834"/>
                </a:lnTo>
                <a:lnTo>
                  <a:pt x="3077723" y="111834"/>
                </a:lnTo>
                <a:lnTo>
                  <a:pt x="3077723" y="392751"/>
                </a:lnTo>
                <a:lnTo>
                  <a:pt x="3018786" y="392751"/>
                </a:lnTo>
                <a:lnTo>
                  <a:pt x="3018786" y="367502"/>
                </a:lnTo>
                <a:cubicBezTo>
                  <a:pt x="3012706" y="377605"/>
                  <a:pt x="3004482" y="385181"/>
                  <a:pt x="2994114" y="390232"/>
                </a:cubicBezTo>
                <a:cubicBezTo>
                  <a:pt x="2983746" y="395283"/>
                  <a:pt x="2968915" y="397809"/>
                  <a:pt x="2949620" y="397809"/>
                </a:cubicBezTo>
                <a:cubicBezTo>
                  <a:pt x="2920008" y="398255"/>
                  <a:pt x="2895639" y="389927"/>
                  <a:pt x="2876511" y="372825"/>
                </a:cubicBezTo>
                <a:cubicBezTo>
                  <a:pt x="2857383" y="355722"/>
                  <a:pt x="2847487" y="327171"/>
                  <a:pt x="2846822" y="287170"/>
                </a:cubicBezTo>
                <a:close/>
                <a:moveTo>
                  <a:pt x="1388401" y="111834"/>
                </a:moveTo>
                <a:lnTo>
                  <a:pt x="1448463" y="111834"/>
                </a:lnTo>
                <a:lnTo>
                  <a:pt x="1448463" y="392751"/>
                </a:lnTo>
                <a:lnTo>
                  <a:pt x="1388401" y="392751"/>
                </a:lnTo>
                <a:close/>
                <a:moveTo>
                  <a:pt x="3688111" y="106776"/>
                </a:moveTo>
                <a:cubicBezTo>
                  <a:pt x="3726272" y="106925"/>
                  <a:pt x="3755608" y="117851"/>
                  <a:pt x="3776119" y="139553"/>
                </a:cubicBezTo>
                <a:cubicBezTo>
                  <a:pt x="3796629" y="161256"/>
                  <a:pt x="3806994" y="192838"/>
                  <a:pt x="3807215" y="234302"/>
                </a:cubicBezTo>
                <a:lnTo>
                  <a:pt x="3807215" y="269720"/>
                </a:lnTo>
                <a:cubicBezTo>
                  <a:pt x="3807415" y="307769"/>
                  <a:pt x="3797893" y="338464"/>
                  <a:pt x="3778645" y="361803"/>
                </a:cubicBezTo>
                <a:cubicBezTo>
                  <a:pt x="3759397" y="385143"/>
                  <a:pt x="3729219" y="397145"/>
                  <a:pt x="3688111" y="397809"/>
                </a:cubicBezTo>
                <a:cubicBezTo>
                  <a:pt x="3648698" y="397321"/>
                  <a:pt x="3618918" y="385670"/>
                  <a:pt x="3598770" y="362857"/>
                </a:cubicBezTo>
                <a:cubicBezTo>
                  <a:pt x="3578621" y="340044"/>
                  <a:pt x="3568514" y="308998"/>
                  <a:pt x="3568446" y="269720"/>
                </a:cubicBezTo>
                <a:lnTo>
                  <a:pt x="3568446" y="234302"/>
                </a:lnTo>
                <a:cubicBezTo>
                  <a:pt x="3568689" y="192838"/>
                  <a:pt x="3579148" y="161256"/>
                  <a:pt x="3599822" y="139553"/>
                </a:cubicBezTo>
                <a:cubicBezTo>
                  <a:pt x="3620497" y="117851"/>
                  <a:pt x="3649926" y="106925"/>
                  <a:pt x="3688111" y="106776"/>
                </a:cubicBezTo>
                <a:close/>
                <a:moveTo>
                  <a:pt x="2056495" y="106776"/>
                </a:moveTo>
                <a:cubicBezTo>
                  <a:pt x="2079657" y="106542"/>
                  <a:pt x="2100102" y="109956"/>
                  <a:pt x="2117831" y="117018"/>
                </a:cubicBezTo>
                <a:cubicBezTo>
                  <a:pt x="2135559" y="124081"/>
                  <a:pt x="2149949" y="136194"/>
                  <a:pt x="2160998" y="153359"/>
                </a:cubicBezTo>
                <a:lnTo>
                  <a:pt x="2116654" y="185392"/>
                </a:lnTo>
                <a:cubicBezTo>
                  <a:pt x="2110312" y="176713"/>
                  <a:pt x="2102630" y="170318"/>
                  <a:pt x="2093611" y="166207"/>
                </a:cubicBezTo>
                <a:cubicBezTo>
                  <a:pt x="2084591" y="162096"/>
                  <a:pt x="2071844" y="160058"/>
                  <a:pt x="2055371" y="160093"/>
                </a:cubicBezTo>
                <a:cubicBezTo>
                  <a:pt x="2042471" y="160023"/>
                  <a:pt x="2031996" y="162272"/>
                  <a:pt x="2023947" y="166840"/>
                </a:cubicBezTo>
                <a:cubicBezTo>
                  <a:pt x="2015898" y="171407"/>
                  <a:pt x="2011751" y="178716"/>
                  <a:pt x="2011505" y="188765"/>
                </a:cubicBezTo>
                <a:cubicBezTo>
                  <a:pt x="2011692" y="200301"/>
                  <a:pt x="2016519" y="208570"/>
                  <a:pt x="2025986" y="213571"/>
                </a:cubicBezTo>
                <a:cubicBezTo>
                  <a:pt x="2035453" y="218573"/>
                  <a:pt x="2048434" y="221922"/>
                  <a:pt x="2064931" y="223621"/>
                </a:cubicBezTo>
                <a:cubicBezTo>
                  <a:pt x="2096509" y="226795"/>
                  <a:pt x="2121442" y="235063"/>
                  <a:pt x="2139728" y="248427"/>
                </a:cubicBezTo>
                <a:cubicBezTo>
                  <a:pt x="2158014" y="261791"/>
                  <a:pt x="2167349" y="283131"/>
                  <a:pt x="2167733" y="312446"/>
                </a:cubicBezTo>
                <a:cubicBezTo>
                  <a:pt x="2167771" y="338617"/>
                  <a:pt x="2158856" y="359305"/>
                  <a:pt x="2140990" y="374511"/>
                </a:cubicBezTo>
                <a:cubicBezTo>
                  <a:pt x="2123123" y="389717"/>
                  <a:pt x="2096083" y="397483"/>
                  <a:pt x="2059870" y="397809"/>
                </a:cubicBezTo>
                <a:cubicBezTo>
                  <a:pt x="2031514" y="397797"/>
                  <a:pt x="2008402" y="393892"/>
                  <a:pt x="1990536" y="386093"/>
                </a:cubicBezTo>
                <a:cubicBezTo>
                  <a:pt x="1972669" y="378294"/>
                  <a:pt x="1958139" y="366672"/>
                  <a:pt x="1946948" y="351227"/>
                </a:cubicBezTo>
                <a:lnTo>
                  <a:pt x="1992419" y="318631"/>
                </a:lnTo>
                <a:cubicBezTo>
                  <a:pt x="1998534" y="327356"/>
                  <a:pt x="2006657" y="333938"/>
                  <a:pt x="2016786" y="338377"/>
                </a:cubicBezTo>
                <a:cubicBezTo>
                  <a:pt x="2026914" y="342816"/>
                  <a:pt x="2041088" y="345042"/>
                  <a:pt x="2059308" y="345053"/>
                </a:cubicBezTo>
                <a:cubicBezTo>
                  <a:pt x="2074878" y="344995"/>
                  <a:pt x="2086899" y="342301"/>
                  <a:pt x="2095370" y="336972"/>
                </a:cubicBezTo>
                <a:cubicBezTo>
                  <a:pt x="2103841" y="331643"/>
                  <a:pt x="2108129" y="324030"/>
                  <a:pt x="2108234" y="314133"/>
                </a:cubicBezTo>
                <a:cubicBezTo>
                  <a:pt x="2108539" y="302924"/>
                  <a:pt x="2104275" y="294843"/>
                  <a:pt x="2095440" y="289889"/>
                </a:cubicBezTo>
                <a:cubicBezTo>
                  <a:pt x="2086606" y="284934"/>
                  <a:pt x="2071375" y="281210"/>
                  <a:pt x="2049746" y="278715"/>
                </a:cubicBezTo>
                <a:cubicBezTo>
                  <a:pt x="2022289" y="275775"/>
                  <a:pt x="1999230" y="267600"/>
                  <a:pt x="1980570" y="254190"/>
                </a:cubicBezTo>
                <a:cubicBezTo>
                  <a:pt x="1961911" y="240779"/>
                  <a:pt x="1952202" y="219533"/>
                  <a:pt x="1951443" y="190451"/>
                </a:cubicBezTo>
                <a:cubicBezTo>
                  <a:pt x="1951535" y="165089"/>
                  <a:pt x="1960473" y="144893"/>
                  <a:pt x="1978257" y="129863"/>
                </a:cubicBezTo>
                <a:cubicBezTo>
                  <a:pt x="1996041" y="114833"/>
                  <a:pt x="2022120" y="107137"/>
                  <a:pt x="2056495" y="106776"/>
                </a:cubicBezTo>
                <a:close/>
                <a:moveTo>
                  <a:pt x="1622282" y="106776"/>
                </a:moveTo>
                <a:cubicBezTo>
                  <a:pt x="1658369" y="106155"/>
                  <a:pt x="1685808" y="113009"/>
                  <a:pt x="1704598" y="127338"/>
                </a:cubicBezTo>
                <a:cubicBezTo>
                  <a:pt x="1723388" y="141667"/>
                  <a:pt x="1732840" y="167197"/>
                  <a:pt x="1732955" y="203927"/>
                </a:cubicBezTo>
                <a:lnTo>
                  <a:pt x="1732955" y="392751"/>
                </a:lnTo>
                <a:lnTo>
                  <a:pt x="1674018" y="392751"/>
                </a:lnTo>
                <a:lnTo>
                  <a:pt x="1674018" y="366943"/>
                </a:lnTo>
                <a:cubicBezTo>
                  <a:pt x="1667539" y="377804"/>
                  <a:pt x="1659268" y="385684"/>
                  <a:pt x="1649204" y="390583"/>
                </a:cubicBezTo>
                <a:cubicBezTo>
                  <a:pt x="1639141" y="395482"/>
                  <a:pt x="1625668" y="397891"/>
                  <a:pt x="1608786" y="397809"/>
                </a:cubicBezTo>
                <a:cubicBezTo>
                  <a:pt x="1577574" y="397670"/>
                  <a:pt x="1553182" y="390091"/>
                  <a:pt x="1535609" y="375072"/>
                </a:cubicBezTo>
                <a:cubicBezTo>
                  <a:pt x="1518037" y="360053"/>
                  <a:pt x="1509100" y="338429"/>
                  <a:pt x="1508798" y="310198"/>
                </a:cubicBezTo>
                <a:lnTo>
                  <a:pt x="1508798" y="310141"/>
                </a:lnTo>
                <a:cubicBezTo>
                  <a:pt x="1509392" y="280368"/>
                  <a:pt x="1519289" y="258989"/>
                  <a:pt x="1538487" y="246005"/>
                </a:cubicBezTo>
                <a:cubicBezTo>
                  <a:pt x="1557685" y="233021"/>
                  <a:pt x="1582618" y="226676"/>
                  <a:pt x="1613285" y="226968"/>
                </a:cubicBezTo>
                <a:lnTo>
                  <a:pt x="1674018" y="226968"/>
                </a:lnTo>
                <a:lnTo>
                  <a:pt x="1674018" y="203365"/>
                </a:lnTo>
                <a:cubicBezTo>
                  <a:pt x="1674335" y="186003"/>
                  <a:pt x="1670328" y="174084"/>
                  <a:pt x="1661998" y="167610"/>
                </a:cubicBezTo>
                <a:cubicBezTo>
                  <a:pt x="1653668" y="161135"/>
                  <a:pt x="1639117" y="158068"/>
                  <a:pt x="1618345" y="158407"/>
                </a:cubicBezTo>
                <a:cubicBezTo>
                  <a:pt x="1603443" y="158091"/>
                  <a:pt x="1591494" y="159567"/>
                  <a:pt x="1582498" y="162833"/>
                </a:cubicBezTo>
                <a:cubicBezTo>
                  <a:pt x="1573502" y="166099"/>
                  <a:pt x="1565775" y="173054"/>
                  <a:pt x="1559315" y="183696"/>
                </a:cubicBezTo>
                <a:lnTo>
                  <a:pt x="1516095" y="153357"/>
                </a:lnTo>
                <a:cubicBezTo>
                  <a:pt x="1525880" y="136929"/>
                  <a:pt x="1539145" y="125027"/>
                  <a:pt x="1555889" y="117649"/>
                </a:cubicBezTo>
                <a:cubicBezTo>
                  <a:pt x="1572634" y="110272"/>
                  <a:pt x="1594765" y="106647"/>
                  <a:pt x="1622282" y="106776"/>
                </a:cubicBezTo>
                <a:close/>
                <a:moveTo>
                  <a:pt x="1273250" y="106776"/>
                </a:moveTo>
                <a:cubicBezTo>
                  <a:pt x="1291152" y="106788"/>
                  <a:pt x="1306489" y="110272"/>
                  <a:pt x="1319262" y="117229"/>
                </a:cubicBezTo>
                <a:cubicBezTo>
                  <a:pt x="1332035" y="124186"/>
                  <a:pt x="1342737" y="134545"/>
                  <a:pt x="1351365" y="148307"/>
                </a:cubicBezTo>
                <a:lnTo>
                  <a:pt x="1303597" y="182010"/>
                </a:lnTo>
                <a:cubicBezTo>
                  <a:pt x="1299171" y="175442"/>
                  <a:pt x="1293692" y="170174"/>
                  <a:pt x="1287159" y="166205"/>
                </a:cubicBezTo>
                <a:cubicBezTo>
                  <a:pt x="1280626" y="162236"/>
                  <a:pt x="1272618" y="160199"/>
                  <a:pt x="1263135" y="160093"/>
                </a:cubicBezTo>
                <a:cubicBezTo>
                  <a:pt x="1247704" y="160186"/>
                  <a:pt x="1235293" y="165620"/>
                  <a:pt x="1225904" y="176396"/>
                </a:cubicBezTo>
                <a:cubicBezTo>
                  <a:pt x="1216514" y="187171"/>
                  <a:pt x="1211691" y="202731"/>
                  <a:pt x="1211433" y="223076"/>
                </a:cubicBezTo>
                <a:lnTo>
                  <a:pt x="1211433" y="392751"/>
                </a:lnTo>
                <a:lnTo>
                  <a:pt x="1151372" y="392751"/>
                </a:lnTo>
                <a:lnTo>
                  <a:pt x="1151372" y="111834"/>
                </a:lnTo>
                <a:lnTo>
                  <a:pt x="1210310" y="111834"/>
                </a:lnTo>
                <a:lnTo>
                  <a:pt x="1210310" y="137083"/>
                </a:lnTo>
                <a:cubicBezTo>
                  <a:pt x="1215531" y="128699"/>
                  <a:pt x="1223211" y="121614"/>
                  <a:pt x="1233350" y="115826"/>
                </a:cubicBezTo>
                <a:cubicBezTo>
                  <a:pt x="1243489" y="110038"/>
                  <a:pt x="1256789" y="107022"/>
                  <a:pt x="1273250" y="106776"/>
                </a:cubicBezTo>
                <a:close/>
                <a:moveTo>
                  <a:pt x="977392" y="106776"/>
                </a:moveTo>
                <a:cubicBezTo>
                  <a:pt x="1015807" y="106959"/>
                  <a:pt x="1044345" y="118098"/>
                  <a:pt x="1063007" y="140190"/>
                </a:cubicBezTo>
                <a:cubicBezTo>
                  <a:pt x="1081670" y="162283"/>
                  <a:pt x="1090959" y="194230"/>
                  <a:pt x="1090875" y="236030"/>
                </a:cubicBezTo>
                <a:lnTo>
                  <a:pt x="1090875" y="266939"/>
                </a:lnTo>
                <a:lnTo>
                  <a:pt x="922845" y="266939"/>
                </a:lnTo>
                <a:lnTo>
                  <a:pt x="922845" y="268063"/>
                </a:lnTo>
                <a:cubicBezTo>
                  <a:pt x="922622" y="290495"/>
                  <a:pt x="927285" y="308993"/>
                  <a:pt x="936833" y="323558"/>
                </a:cubicBezTo>
                <a:cubicBezTo>
                  <a:pt x="946381" y="338122"/>
                  <a:pt x="962150" y="345662"/>
                  <a:pt x="984140" y="346177"/>
                </a:cubicBezTo>
                <a:cubicBezTo>
                  <a:pt x="1000366" y="346119"/>
                  <a:pt x="1012760" y="343707"/>
                  <a:pt x="1021322" y="338942"/>
                </a:cubicBezTo>
                <a:cubicBezTo>
                  <a:pt x="1029884" y="334177"/>
                  <a:pt x="1036790" y="327410"/>
                  <a:pt x="1042041" y="318641"/>
                </a:cubicBezTo>
                <a:lnTo>
                  <a:pt x="1086945" y="350106"/>
                </a:lnTo>
                <a:cubicBezTo>
                  <a:pt x="1077253" y="367071"/>
                  <a:pt x="1064222" y="379301"/>
                  <a:pt x="1047854" y="386795"/>
                </a:cubicBezTo>
                <a:cubicBezTo>
                  <a:pt x="1031485" y="394290"/>
                  <a:pt x="1010998" y="397961"/>
                  <a:pt x="986389" y="397809"/>
                </a:cubicBezTo>
                <a:cubicBezTo>
                  <a:pt x="946095" y="397191"/>
                  <a:pt x="915540" y="385378"/>
                  <a:pt x="894723" y="362369"/>
                </a:cubicBezTo>
                <a:cubicBezTo>
                  <a:pt x="873908" y="339361"/>
                  <a:pt x="863449" y="308862"/>
                  <a:pt x="863346" y="270873"/>
                </a:cubicBezTo>
                <a:lnTo>
                  <a:pt x="863346" y="232658"/>
                </a:lnTo>
                <a:cubicBezTo>
                  <a:pt x="863496" y="191246"/>
                  <a:pt x="873300" y="159932"/>
                  <a:pt x="892757" y="138716"/>
                </a:cubicBezTo>
                <a:cubicBezTo>
                  <a:pt x="912214" y="117501"/>
                  <a:pt x="940426" y="106854"/>
                  <a:pt x="977392" y="106776"/>
                </a:cubicBezTo>
                <a:close/>
                <a:moveTo>
                  <a:pt x="517382" y="106776"/>
                </a:moveTo>
                <a:cubicBezTo>
                  <a:pt x="553469" y="106155"/>
                  <a:pt x="580907" y="113009"/>
                  <a:pt x="599697" y="127338"/>
                </a:cubicBezTo>
                <a:cubicBezTo>
                  <a:pt x="618488" y="141667"/>
                  <a:pt x="627941" y="167197"/>
                  <a:pt x="628055" y="203927"/>
                </a:cubicBezTo>
                <a:lnTo>
                  <a:pt x="628055" y="392751"/>
                </a:lnTo>
                <a:lnTo>
                  <a:pt x="569118" y="392751"/>
                </a:lnTo>
                <a:lnTo>
                  <a:pt x="569118" y="366943"/>
                </a:lnTo>
                <a:cubicBezTo>
                  <a:pt x="562640" y="377804"/>
                  <a:pt x="554368" y="385684"/>
                  <a:pt x="544305" y="390583"/>
                </a:cubicBezTo>
                <a:cubicBezTo>
                  <a:pt x="534241" y="395482"/>
                  <a:pt x="520769" y="397891"/>
                  <a:pt x="503886" y="397809"/>
                </a:cubicBezTo>
                <a:cubicBezTo>
                  <a:pt x="472674" y="397670"/>
                  <a:pt x="448281" y="390091"/>
                  <a:pt x="430710" y="375072"/>
                </a:cubicBezTo>
                <a:cubicBezTo>
                  <a:pt x="413137" y="360053"/>
                  <a:pt x="404200" y="338429"/>
                  <a:pt x="403898" y="310198"/>
                </a:cubicBezTo>
                <a:lnTo>
                  <a:pt x="403898" y="310141"/>
                </a:lnTo>
                <a:cubicBezTo>
                  <a:pt x="404492" y="280368"/>
                  <a:pt x="414389" y="258989"/>
                  <a:pt x="433587" y="246005"/>
                </a:cubicBezTo>
                <a:cubicBezTo>
                  <a:pt x="452786" y="233021"/>
                  <a:pt x="477718" y="226676"/>
                  <a:pt x="508384" y="226968"/>
                </a:cubicBezTo>
                <a:lnTo>
                  <a:pt x="569118" y="226968"/>
                </a:lnTo>
                <a:lnTo>
                  <a:pt x="569118" y="203365"/>
                </a:lnTo>
                <a:cubicBezTo>
                  <a:pt x="569435" y="186003"/>
                  <a:pt x="565428" y="174084"/>
                  <a:pt x="557098" y="167610"/>
                </a:cubicBezTo>
                <a:cubicBezTo>
                  <a:pt x="548768" y="161135"/>
                  <a:pt x="534217" y="158068"/>
                  <a:pt x="513446" y="158407"/>
                </a:cubicBezTo>
                <a:cubicBezTo>
                  <a:pt x="498543" y="158091"/>
                  <a:pt x="486594" y="159567"/>
                  <a:pt x="477598" y="162833"/>
                </a:cubicBezTo>
                <a:cubicBezTo>
                  <a:pt x="468602" y="166099"/>
                  <a:pt x="460875" y="173054"/>
                  <a:pt x="454415" y="183696"/>
                </a:cubicBezTo>
                <a:lnTo>
                  <a:pt x="411194" y="153357"/>
                </a:lnTo>
                <a:cubicBezTo>
                  <a:pt x="420980" y="136929"/>
                  <a:pt x="434245" y="125027"/>
                  <a:pt x="450990" y="117649"/>
                </a:cubicBezTo>
                <a:cubicBezTo>
                  <a:pt x="467735" y="110272"/>
                  <a:pt x="489865" y="106647"/>
                  <a:pt x="517382" y="106776"/>
                </a:cubicBezTo>
                <a:close/>
                <a:moveTo>
                  <a:pt x="2679334" y="50017"/>
                </a:moveTo>
                <a:lnTo>
                  <a:pt x="2738833" y="50017"/>
                </a:lnTo>
                <a:lnTo>
                  <a:pt x="2738833" y="111834"/>
                </a:lnTo>
                <a:lnTo>
                  <a:pt x="2798403" y="111834"/>
                </a:lnTo>
                <a:lnTo>
                  <a:pt x="2798403" y="163465"/>
                </a:lnTo>
                <a:lnTo>
                  <a:pt x="2738833" y="163465"/>
                </a:lnTo>
                <a:lnTo>
                  <a:pt x="2738833" y="292209"/>
                </a:lnTo>
                <a:cubicBezTo>
                  <a:pt x="2738389" y="308419"/>
                  <a:pt x="2740543" y="320272"/>
                  <a:pt x="2745296" y="327768"/>
                </a:cubicBezTo>
                <a:cubicBezTo>
                  <a:pt x="2750050" y="335264"/>
                  <a:pt x="2760071" y="338965"/>
                  <a:pt x="2775362" y="338872"/>
                </a:cubicBezTo>
                <a:lnTo>
                  <a:pt x="2798403" y="338872"/>
                </a:lnTo>
                <a:lnTo>
                  <a:pt x="2798403" y="392751"/>
                </a:lnTo>
                <a:lnTo>
                  <a:pt x="2770866" y="392751"/>
                </a:lnTo>
                <a:cubicBezTo>
                  <a:pt x="2737567" y="393173"/>
                  <a:pt x="2713887" y="386576"/>
                  <a:pt x="2699827" y="372960"/>
                </a:cubicBezTo>
                <a:cubicBezTo>
                  <a:pt x="2685767" y="359343"/>
                  <a:pt x="2678936" y="336174"/>
                  <a:pt x="2679334" y="303453"/>
                </a:cubicBezTo>
                <a:lnTo>
                  <a:pt x="2679334" y="163465"/>
                </a:lnTo>
                <a:lnTo>
                  <a:pt x="2643368" y="163465"/>
                </a:lnTo>
                <a:lnTo>
                  <a:pt x="2643368" y="111834"/>
                </a:lnTo>
                <a:lnTo>
                  <a:pt x="2679334" y="111834"/>
                </a:lnTo>
                <a:close/>
                <a:moveTo>
                  <a:pt x="707659" y="50017"/>
                </a:moveTo>
                <a:lnTo>
                  <a:pt x="767158" y="50017"/>
                </a:lnTo>
                <a:lnTo>
                  <a:pt x="767158" y="111834"/>
                </a:lnTo>
                <a:lnTo>
                  <a:pt x="826728" y="111834"/>
                </a:lnTo>
                <a:lnTo>
                  <a:pt x="826728" y="163465"/>
                </a:lnTo>
                <a:lnTo>
                  <a:pt x="767158" y="163465"/>
                </a:lnTo>
                <a:lnTo>
                  <a:pt x="767158" y="292209"/>
                </a:lnTo>
                <a:cubicBezTo>
                  <a:pt x="766714" y="308419"/>
                  <a:pt x="768868" y="320272"/>
                  <a:pt x="773621" y="327768"/>
                </a:cubicBezTo>
                <a:cubicBezTo>
                  <a:pt x="778375" y="335264"/>
                  <a:pt x="788396" y="338965"/>
                  <a:pt x="803687" y="338872"/>
                </a:cubicBezTo>
                <a:lnTo>
                  <a:pt x="826728" y="338872"/>
                </a:lnTo>
                <a:lnTo>
                  <a:pt x="826728" y="392751"/>
                </a:lnTo>
                <a:lnTo>
                  <a:pt x="799191" y="392751"/>
                </a:lnTo>
                <a:cubicBezTo>
                  <a:pt x="765892" y="393173"/>
                  <a:pt x="742212" y="386576"/>
                  <a:pt x="728152" y="372960"/>
                </a:cubicBezTo>
                <a:cubicBezTo>
                  <a:pt x="714092" y="359343"/>
                  <a:pt x="707261" y="336174"/>
                  <a:pt x="707659" y="303453"/>
                </a:cubicBezTo>
                <a:lnTo>
                  <a:pt x="707659" y="163465"/>
                </a:lnTo>
                <a:lnTo>
                  <a:pt x="671693" y="163465"/>
                </a:lnTo>
                <a:lnTo>
                  <a:pt x="671693" y="111834"/>
                </a:lnTo>
                <a:lnTo>
                  <a:pt x="707659" y="111834"/>
                </a:lnTo>
                <a:close/>
                <a:moveTo>
                  <a:pt x="3442992" y="5059"/>
                </a:moveTo>
                <a:lnTo>
                  <a:pt x="3508673" y="5059"/>
                </a:lnTo>
                <a:lnTo>
                  <a:pt x="3508673" y="66314"/>
                </a:lnTo>
                <a:lnTo>
                  <a:pt x="3442992" y="66314"/>
                </a:lnTo>
                <a:close/>
                <a:moveTo>
                  <a:pt x="3309566" y="5059"/>
                </a:moveTo>
                <a:lnTo>
                  <a:pt x="3369065" y="5059"/>
                </a:lnTo>
                <a:lnTo>
                  <a:pt x="3369065" y="392751"/>
                </a:lnTo>
                <a:lnTo>
                  <a:pt x="3309566" y="392751"/>
                </a:lnTo>
                <a:lnTo>
                  <a:pt x="3309566" y="373115"/>
                </a:lnTo>
                <a:cubicBezTo>
                  <a:pt x="3302044" y="381019"/>
                  <a:pt x="3292766" y="387099"/>
                  <a:pt x="3281731" y="391355"/>
                </a:cubicBezTo>
                <a:cubicBezTo>
                  <a:pt x="3270696" y="395611"/>
                  <a:pt x="3257481" y="397762"/>
                  <a:pt x="3242089" y="397809"/>
                </a:cubicBezTo>
                <a:cubicBezTo>
                  <a:pt x="3204729" y="397122"/>
                  <a:pt x="3176754" y="385167"/>
                  <a:pt x="3158162" y="361944"/>
                </a:cubicBezTo>
                <a:cubicBezTo>
                  <a:pt x="3139571" y="338721"/>
                  <a:pt x="3130282" y="308355"/>
                  <a:pt x="3130296" y="270844"/>
                </a:cubicBezTo>
                <a:lnTo>
                  <a:pt x="3130296" y="232615"/>
                </a:lnTo>
                <a:cubicBezTo>
                  <a:pt x="3130703" y="191960"/>
                  <a:pt x="3140834" y="160869"/>
                  <a:pt x="3160688" y="139342"/>
                </a:cubicBezTo>
                <a:cubicBezTo>
                  <a:pt x="3180543" y="117816"/>
                  <a:pt x="3207676" y="106960"/>
                  <a:pt x="3242089" y="106776"/>
                </a:cubicBezTo>
                <a:cubicBezTo>
                  <a:pt x="3271328" y="106870"/>
                  <a:pt x="3293821" y="115101"/>
                  <a:pt x="3309566" y="131470"/>
                </a:cubicBezTo>
                <a:close/>
                <a:moveTo>
                  <a:pt x="1799072" y="5059"/>
                </a:moveTo>
                <a:lnTo>
                  <a:pt x="1859133" y="5059"/>
                </a:lnTo>
                <a:lnTo>
                  <a:pt x="1859133" y="290542"/>
                </a:lnTo>
                <a:cubicBezTo>
                  <a:pt x="1858594" y="305879"/>
                  <a:pt x="1861077" y="317915"/>
                  <a:pt x="1866579" y="326649"/>
                </a:cubicBezTo>
                <a:cubicBezTo>
                  <a:pt x="1872082" y="335383"/>
                  <a:pt x="1883837" y="339832"/>
                  <a:pt x="1901843" y="339996"/>
                </a:cubicBezTo>
                <a:lnTo>
                  <a:pt x="1901843" y="392751"/>
                </a:lnTo>
                <a:cubicBezTo>
                  <a:pt x="1865614" y="393114"/>
                  <a:pt x="1839358" y="386495"/>
                  <a:pt x="1823075" y="372892"/>
                </a:cubicBezTo>
                <a:cubicBezTo>
                  <a:pt x="1806791" y="359289"/>
                  <a:pt x="1798790" y="336522"/>
                  <a:pt x="1799072" y="304591"/>
                </a:cubicBezTo>
                <a:close/>
                <a:moveTo>
                  <a:pt x="1385592" y="5059"/>
                </a:moveTo>
                <a:lnTo>
                  <a:pt x="1451273" y="5059"/>
                </a:lnTo>
                <a:lnTo>
                  <a:pt x="1451273" y="66314"/>
                </a:lnTo>
                <a:lnTo>
                  <a:pt x="1385592" y="66314"/>
                </a:lnTo>
                <a:close/>
                <a:moveTo>
                  <a:pt x="0" y="5059"/>
                </a:moveTo>
                <a:lnTo>
                  <a:pt x="61748" y="5059"/>
                </a:lnTo>
                <a:lnTo>
                  <a:pt x="173615" y="229799"/>
                </a:lnTo>
                <a:lnTo>
                  <a:pt x="285482" y="5059"/>
                </a:lnTo>
                <a:lnTo>
                  <a:pt x="347792" y="5059"/>
                </a:lnTo>
                <a:lnTo>
                  <a:pt x="347792" y="392751"/>
                </a:lnTo>
                <a:lnTo>
                  <a:pt x="284921" y="392751"/>
                </a:lnTo>
                <a:lnTo>
                  <a:pt x="284921" y="133161"/>
                </a:lnTo>
                <a:lnTo>
                  <a:pt x="196101" y="318008"/>
                </a:lnTo>
                <a:lnTo>
                  <a:pt x="150005" y="318008"/>
                </a:lnTo>
                <a:lnTo>
                  <a:pt x="62870" y="134846"/>
                </a:lnTo>
                <a:lnTo>
                  <a:pt x="62870" y="392751"/>
                </a:lnTo>
                <a:lnTo>
                  <a:pt x="0" y="392751"/>
                </a:lnTo>
                <a:close/>
                <a:moveTo>
                  <a:pt x="2471214" y="1"/>
                </a:moveTo>
                <a:cubicBezTo>
                  <a:pt x="2502079" y="-23"/>
                  <a:pt x="2528471" y="5216"/>
                  <a:pt x="2550392" y="15718"/>
                </a:cubicBezTo>
                <a:cubicBezTo>
                  <a:pt x="2572312" y="26220"/>
                  <a:pt x="2590119" y="42126"/>
                  <a:pt x="2603812" y="63436"/>
                </a:cubicBezTo>
                <a:lnTo>
                  <a:pt x="2554412" y="98849"/>
                </a:lnTo>
                <a:cubicBezTo>
                  <a:pt x="2545307" y="85534"/>
                  <a:pt x="2534442" y="75205"/>
                  <a:pt x="2521816" y="67862"/>
                </a:cubicBezTo>
                <a:cubicBezTo>
                  <a:pt x="2509190" y="60520"/>
                  <a:pt x="2492136" y="56795"/>
                  <a:pt x="2470652" y="56690"/>
                </a:cubicBezTo>
                <a:cubicBezTo>
                  <a:pt x="2450539" y="56760"/>
                  <a:pt x="2434960" y="61117"/>
                  <a:pt x="2423914" y="69760"/>
                </a:cubicBezTo>
                <a:cubicBezTo>
                  <a:pt x="2412867" y="78402"/>
                  <a:pt x="2407268" y="90909"/>
                  <a:pt x="2407116" y="107281"/>
                </a:cubicBezTo>
                <a:cubicBezTo>
                  <a:pt x="2407210" y="125421"/>
                  <a:pt x="2414332" y="139169"/>
                  <a:pt x="2428482" y="148526"/>
                </a:cubicBezTo>
                <a:cubicBezTo>
                  <a:pt x="2442632" y="157883"/>
                  <a:pt x="2463249" y="165307"/>
                  <a:pt x="2490331" y="170800"/>
                </a:cubicBezTo>
                <a:cubicBezTo>
                  <a:pt x="2529446" y="178646"/>
                  <a:pt x="2558965" y="191340"/>
                  <a:pt x="2578892" y="208883"/>
                </a:cubicBezTo>
                <a:cubicBezTo>
                  <a:pt x="2598817" y="226425"/>
                  <a:pt x="2608808" y="252329"/>
                  <a:pt x="2608865" y="286595"/>
                </a:cubicBezTo>
                <a:cubicBezTo>
                  <a:pt x="2608962" y="306193"/>
                  <a:pt x="2604463" y="324381"/>
                  <a:pt x="2595367" y="341158"/>
                </a:cubicBezTo>
                <a:cubicBezTo>
                  <a:pt x="2586271" y="357935"/>
                  <a:pt x="2571992" y="371496"/>
                  <a:pt x="2552530" y="381841"/>
                </a:cubicBezTo>
                <a:cubicBezTo>
                  <a:pt x="2533068" y="392185"/>
                  <a:pt x="2507837" y="397508"/>
                  <a:pt x="2476837" y="397809"/>
                </a:cubicBezTo>
                <a:cubicBezTo>
                  <a:pt x="2443771" y="397867"/>
                  <a:pt x="2415319" y="392699"/>
                  <a:pt x="2391482" y="382302"/>
                </a:cubicBezTo>
                <a:cubicBezTo>
                  <a:pt x="2367645" y="371906"/>
                  <a:pt x="2347778" y="355930"/>
                  <a:pt x="2331882" y="334374"/>
                </a:cubicBezTo>
                <a:lnTo>
                  <a:pt x="2382977" y="298961"/>
                </a:lnTo>
                <a:cubicBezTo>
                  <a:pt x="2394040" y="312768"/>
                  <a:pt x="2406446" y="323237"/>
                  <a:pt x="2420194" y="330369"/>
                </a:cubicBezTo>
                <a:cubicBezTo>
                  <a:pt x="2433942" y="337501"/>
                  <a:pt x="2451698" y="341084"/>
                  <a:pt x="2473463" y="341120"/>
                </a:cubicBezTo>
                <a:cubicBezTo>
                  <a:pt x="2499761" y="340721"/>
                  <a:pt x="2518152" y="335616"/>
                  <a:pt x="2528635" y="325802"/>
                </a:cubicBezTo>
                <a:cubicBezTo>
                  <a:pt x="2539119" y="315988"/>
                  <a:pt x="2544156" y="303856"/>
                  <a:pt x="2543746" y="289405"/>
                </a:cubicBezTo>
                <a:cubicBezTo>
                  <a:pt x="2544426" y="274099"/>
                  <a:pt x="2538709" y="261288"/>
                  <a:pt x="2526597" y="250971"/>
                </a:cubicBezTo>
                <a:cubicBezTo>
                  <a:pt x="2514486" y="240654"/>
                  <a:pt x="2491901" y="231918"/>
                  <a:pt x="2458844" y="224762"/>
                </a:cubicBezTo>
                <a:cubicBezTo>
                  <a:pt x="2421275" y="217092"/>
                  <a:pt x="2392457" y="203765"/>
                  <a:pt x="2372391" y="184782"/>
                </a:cubicBezTo>
                <a:cubicBezTo>
                  <a:pt x="2352326" y="165799"/>
                  <a:pt x="2342194" y="139965"/>
                  <a:pt x="2341997" y="107281"/>
                </a:cubicBezTo>
                <a:cubicBezTo>
                  <a:pt x="2341691" y="77240"/>
                  <a:pt x="2351847" y="52053"/>
                  <a:pt x="2372464" y="31723"/>
                </a:cubicBezTo>
                <a:cubicBezTo>
                  <a:pt x="2393081" y="11392"/>
                  <a:pt x="2425999" y="818"/>
                  <a:pt x="2471214" y="1"/>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DIN 2014 Demi" panose="020B0604020202020204" pitchFamily="34" charset="0"/>
              <a:ea typeface="DIN 2014 Demi" panose="020B0604020202020204" pitchFamily="34" charset="0"/>
              <a:cs typeface="Segoe UI" panose="020B0502040204020203" pitchFamily="34" charset="0"/>
            </a:endParaRPr>
          </a:p>
        </p:txBody>
      </p:sp>
      <p:sp>
        <p:nvSpPr>
          <p:cNvPr id="49" name="テキスト ボックス 48">
            <a:extLst>
              <a:ext uri="{FF2B5EF4-FFF2-40B4-BE49-F238E27FC236}">
                <a16:creationId xmlns:a16="http://schemas.microsoft.com/office/drawing/2014/main" id="{510AE1FC-9E70-B939-B566-B7C95788D111}"/>
              </a:ext>
            </a:extLst>
          </p:cNvPr>
          <p:cNvSpPr txBox="1"/>
          <p:nvPr/>
        </p:nvSpPr>
        <p:spPr>
          <a:xfrm>
            <a:off x="5943392" y="3270815"/>
            <a:ext cx="935035" cy="261610"/>
          </a:xfrm>
          <a:prstGeom prst="rect">
            <a:avLst/>
          </a:prstGeom>
          <a:noFill/>
          <a:ln>
            <a:noFill/>
          </a:ln>
        </p:spPr>
        <p:txBody>
          <a:bodyPr wrap="square" rtlCol="0">
            <a:spAutoFit/>
          </a:bodyPr>
          <a:lstStyle/>
          <a:p>
            <a:pPr algn="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とは？</a:t>
            </a:r>
            <a:endPar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0" name="テキスト ボックス 49">
            <a:extLst>
              <a:ext uri="{FF2B5EF4-FFF2-40B4-BE49-F238E27FC236}">
                <a16:creationId xmlns:a16="http://schemas.microsoft.com/office/drawing/2014/main" id="{ECB9148E-0E22-0BF8-194A-EE0E1263B0E1}"/>
              </a:ext>
            </a:extLst>
          </p:cNvPr>
          <p:cNvSpPr txBox="1"/>
          <p:nvPr/>
        </p:nvSpPr>
        <p:spPr>
          <a:xfrm>
            <a:off x="2849887" y="3544876"/>
            <a:ext cx="4172789" cy="415498"/>
          </a:xfrm>
          <a:prstGeom prst="rect">
            <a:avLst/>
          </a:prstGeom>
          <a:noFill/>
          <a:ln>
            <a:noFill/>
          </a:ln>
        </p:spPr>
        <p:txBody>
          <a:bodyPr wrap="square" rtlCol="0">
            <a:spAutoFit/>
          </a:bodyPr>
          <a:lstStyle/>
          <a:p>
            <a:pPr algn="l">
              <a:buNone/>
            </a:pPr>
            <a:r>
              <a:rPr lang="ja-JP" altLang="en-US" sz="1050" b="0" i="0" dirty="0">
                <a:solidFill>
                  <a:srgbClr val="000000"/>
                </a:solidFill>
                <a:effectLst/>
                <a:latin typeface="+mn-ea"/>
              </a:rPr>
              <a:t>材料の性能と挙動をモデリングし評価する環境としては世界最先端のモデリング・シミュレーションソフトウェア</a:t>
            </a:r>
            <a:endParaRPr lang="en-US" altLang="ja-JP" sz="1050" b="1" dirty="0">
              <a:solidFill>
                <a:sysClr val="windowText" lastClr="000000"/>
              </a:solidFill>
              <a:latin typeface="+mn-ea"/>
              <a:cs typeface="Segoe UI" panose="020B0502040204020203" pitchFamily="34" charset="0"/>
            </a:endParaRPr>
          </a:p>
        </p:txBody>
      </p:sp>
      <p:sp>
        <p:nvSpPr>
          <p:cNvPr id="51" name="テキスト ボックス 50">
            <a:extLst>
              <a:ext uri="{FF2B5EF4-FFF2-40B4-BE49-F238E27FC236}">
                <a16:creationId xmlns:a16="http://schemas.microsoft.com/office/drawing/2014/main" id="{7242AE55-0A63-B6FB-4714-F62526FD1650}"/>
              </a:ext>
            </a:extLst>
          </p:cNvPr>
          <p:cNvSpPr txBox="1"/>
          <p:nvPr/>
        </p:nvSpPr>
        <p:spPr>
          <a:xfrm>
            <a:off x="2123750" y="3960374"/>
            <a:ext cx="4898925" cy="584775"/>
          </a:xfrm>
          <a:prstGeom prst="rect">
            <a:avLst/>
          </a:prstGeom>
          <a:noFill/>
          <a:ln w="6350">
            <a:solidFill>
              <a:schemeClr val="bg1">
                <a:lumMod val="75000"/>
              </a:schemeClr>
            </a:solidFill>
          </a:ln>
        </p:spPr>
        <p:txBody>
          <a:bodyPr wrap="square" rtlCol="0">
            <a:spAutoFit/>
          </a:bodyPr>
          <a:lstStyle/>
          <a:p>
            <a:pPr algn="l">
              <a:buNone/>
            </a:pPr>
            <a:r>
              <a:rPr lang="ja-JP" altLang="en-US" sz="800" dirty="0">
                <a:solidFill>
                  <a:sysClr val="windowText" lastClr="000000"/>
                </a:solidFill>
                <a:latin typeface="+mn-ea"/>
                <a:cs typeface="Segoe UI" panose="020B0502040204020203" pitchFamily="34" charset="0"/>
              </a:rPr>
              <a:t>材料科学および化学分野の研究者が、材料の原子および分子構造とその性質およい挙動との関係を予測し、理解できるようにするために設計された完全なモデリングおよびシミュレーション環境です。</a:t>
            </a:r>
            <a:r>
              <a:rPr lang="en-US" altLang="ja-JP" sz="800" dirty="0">
                <a:solidFill>
                  <a:sysClr val="windowText" lastClr="000000"/>
                </a:solidFill>
                <a:latin typeface="+mn-ea"/>
                <a:cs typeface="Segoe UI" panose="020B0502040204020203" pitchFamily="34" charset="0"/>
              </a:rPr>
              <a:t>Materials Studio </a:t>
            </a:r>
            <a:r>
              <a:rPr lang="ja-JP" altLang="en-US" sz="800" dirty="0">
                <a:solidFill>
                  <a:sysClr val="windowText" lastClr="000000"/>
                </a:solidFill>
                <a:latin typeface="+mn-ea"/>
                <a:cs typeface="Segoe UI" panose="020B0502040204020203" pitchFamily="34" charset="0"/>
              </a:rPr>
              <a:t>を利用する各業界の研究者は、触媒、ポリマー、複合材料、金属、合金、医薬品、バッテリーなど、より効率的に機能する多様な種類の材料の研究開発を行っています。</a:t>
            </a:r>
          </a:p>
        </p:txBody>
      </p:sp>
      <p:cxnSp>
        <p:nvCxnSpPr>
          <p:cNvPr id="53" name="直線コネクタ 52">
            <a:extLst>
              <a:ext uri="{FF2B5EF4-FFF2-40B4-BE49-F238E27FC236}">
                <a16:creationId xmlns:a16="http://schemas.microsoft.com/office/drawing/2014/main" id="{81183405-1A25-08A3-D614-CBB8747B73A6}"/>
              </a:ext>
            </a:extLst>
          </p:cNvPr>
          <p:cNvCxnSpPr>
            <a:endCxn id="49" idx="3"/>
          </p:cNvCxnSpPr>
          <p:nvPr/>
        </p:nvCxnSpPr>
        <p:spPr>
          <a:xfrm>
            <a:off x="3001261" y="3532425"/>
            <a:ext cx="3803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グループ化 69">
            <a:extLst>
              <a:ext uri="{FF2B5EF4-FFF2-40B4-BE49-F238E27FC236}">
                <a16:creationId xmlns:a16="http://schemas.microsoft.com/office/drawing/2014/main" id="{B3895585-C034-08FD-68E8-0BACC77190F5}"/>
              </a:ext>
            </a:extLst>
          </p:cNvPr>
          <p:cNvGrpSpPr/>
          <p:nvPr/>
        </p:nvGrpSpPr>
        <p:grpSpPr>
          <a:xfrm>
            <a:off x="424932" y="5139177"/>
            <a:ext cx="6709811" cy="2213109"/>
            <a:chOff x="424932" y="5053303"/>
            <a:chExt cx="5606925" cy="1849342"/>
          </a:xfrm>
        </p:grpSpPr>
        <p:pic>
          <p:nvPicPr>
            <p:cNvPr id="55" name="図 54">
              <a:extLst>
                <a:ext uri="{FF2B5EF4-FFF2-40B4-BE49-F238E27FC236}">
                  <a16:creationId xmlns:a16="http://schemas.microsoft.com/office/drawing/2014/main" id="{E70A7B1F-EC4D-BE0B-5362-DB00A765FB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9701" y="6016605"/>
              <a:ext cx="1329060" cy="886040"/>
            </a:xfrm>
            <a:prstGeom prst="rect">
              <a:avLst/>
            </a:prstGeom>
          </p:spPr>
        </p:pic>
        <p:pic>
          <p:nvPicPr>
            <p:cNvPr id="57" name="図 56">
              <a:extLst>
                <a:ext uri="{FF2B5EF4-FFF2-40B4-BE49-F238E27FC236}">
                  <a16:creationId xmlns:a16="http://schemas.microsoft.com/office/drawing/2014/main" id="{F8D422CA-C237-969F-9EEC-5F78BE73A8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4932" y="6016605"/>
              <a:ext cx="1329060" cy="886040"/>
            </a:xfrm>
            <a:prstGeom prst="rect">
              <a:avLst/>
            </a:prstGeom>
          </p:spPr>
        </p:pic>
        <p:pic>
          <p:nvPicPr>
            <p:cNvPr id="59" name="図 58">
              <a:extLst>
                <a:ext uri="{FF2B5EF4-FFF2-40B4-BE49-F238E27FC236}">
                  <a16:creationId xmlns:a16="http://schemas.microsoft.com/office/drawing/2014/main" id="{131D1BDC-4D6F-98E6-12F6-8A8D110DDE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02797" y="5053303"/>
              <a:ext cx="1329060" cy="886040"/>
            </a:xfrm>
            <a:prstGeom prst="rect">
              <a:avLst/>
            </a:prstGeom>
          </p:spPr>
        </p:pic>
        <p:pic>
          <p:nvPicPr>
            <p:cNvPr id="61" name="図 60">
              <a:extLst>
                <a:ext uri="{FF2B5EF4-FFF2-40B4-BE49-F238E27FC236}">
                  <a16:creationId xmlns:a16="http://schemas.microsoft.com/office/drawing/2014/main" id="{1CB81C08-4E94-6717-52A4-4A1778FDB5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54470" y="5060955"/>
              <a:ext cx="1329060" cy="886040"/>
            </a:xfrm>
            <a:prstGeom prst="rect">
              <a:avLst/>
            </a:prstGeom>
          </p:spPr>
        </p:pic>
        <p:pic>
          <p:nvPicPr>
            <p:cNvPr id="63" name="図 62">
              <a:extLst>
                <a:ext uri="{FF2B5EF4-FFF2-40B4-BE49-F238E27FC236}">
                  <a16:creationId xmlns:a16="http://schemas.microsoft.com/office/drawing/2014/main" id="{6D773B87-E1F9-0CE4-925D-A0A6A5045D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9701" y="5060955"/>
              <a:ext cx="1329060" cy="886040"/>
            </a:xfrm>
            <a:prstGeom prst="rect">
              <a:avLst/>
            </a:prstGeom>
          </p:spPr>
        </p:pic>
        <p:pic>
          <p:nvPicPr>
            <p:cNvPr id="65" name="図 64">
              <a:extLst>
                <a:ext uri="{FF2B5EF4-FFF2-40B4-BE49-F238E27FC236}">
                  <a16:creationId xmlns:a16="http://schemas.microsoft.com/office/drawing/2014/main" id="{8FC1738F-B6FD-50BD-B4EE-6CAA56BA31F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4932" y="5060955"/>
              <a:ext cx="1329060" cy="886040"/>
            </a:xfrm>
            <a:prstGeom prst="rect">
              <a:avLst/>
            </a:prstGeom>
          </p:spPr>
        </p:pic>
        <p:pic>
          <p:nvPicPr>
            <p:cNvPr id="67" name="図 66">
              <a:extLst>
                <a:ext uri="{FF2B5EF4-FFF2-40B4-BE49-F238E27FC236}">
                  <a16:creationId xmlns:a16="http://schemas.microsoft.com/office/drawing/2014/main" id="{7C6F1A7E-54B5-701C-B588-FF4C0E84D4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90687" y="6016605"/>
              <a:ext cx="1329060" cy="886040"/>
            </a:xfrm>
            <a:prstGeom prst="rect">
              <a:avLst/>
            </a:prstGeom>
          </p:spPr>
        </p:pic>
        <p:pic>
          <p:nvPicPr>
            <p:cNvPr id="69" name="図 68">
              <a:extLst>
                <a:ext uri="{FF2B5EF4-FFF2-40B4-BE49-F238E27FC236}">
                  <a16:creationId xmlns:a16="http://schemas.microsoft.com/office/drawing/2014/main" id="{DFD4FCFA-1F49-D6DC-7EFE-423334A090B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54470" y="6016605"/>
              <a:ext cx="1329060" cy="886040"/>
            </a:xfrm>
            <a:prstGeom prst="rect">
              <a:avLst/>
            </a:prstGeom>
          </p:spPr>
        </p:pic>
      </p:grpSp>
      <p:sp>
        <p:nvSpPr>
          <p:cNvPr id="73" name="テキスト ボックス 72">
            <a:extLst>
              <a:ext uri="{FF2B5EF4-FFF2-40B4-BE49-F238E27FC236}">
                <a16:creationId xmlns:a16="http://schemas.microsoft.com/office/drawing/2014/main" id="{BE736D27-21B5-460C-5454-996849D18AB5}"/>
              </a:ext>
            </a:extLst>
          </p:cNvPr>
          <p:cNvSpPr txBox="1"/>
          <p:nvPr/>
        </p:nvSpPr>
        <p:spPr>
          <a:xfrm>
            <a:off x="443658" y="4713258"/>
            <a:ext cx="6676593" cy="369332"/>
          </a:xfrm>
          <a:prstGeom prst="rect">
            <a:avLst/>
          </a:prstGeom>
          <a:solidFill>
            <a:schemeClr val="accent3">
              <a:lumMod val="20000"/>
              <a:lumOff val="80000"/>
            </a:schemeClr>
          </a:solidFill>
          <a:ln>
            <a:noFill/>
          </a:ln>
        </p:spPr>
        <p:txBody>
          <a:bodyPr wrap="square" rtlCol="0">
            <a:spAutoFit/>
          </a:bodyPr>
          <a:lstStyle/>
          <a:p>
            <a:pPr algn="ctr"/>
            <a:r>
              <a:rPr kumimoji="1" lang="ja-JP" altLang="en-US"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対象分野</a:t>
            </a:r>
            <a:endParaRPr lang="ja-JP" kern="100" dirty="0">
              <a:effectLst/>
              <a:latin typeface="ヒラギノ角ゴ6" panose="020B0600000000000000" pitchFamily="50" charset="-128"/>
              <a:ea typeface="ヒラギノ角ゴ6" panose="020B0600000000000000" pitchFamily="50" charset="-128"/>
              <a:cs typeface="Times New Roman" panose="02020603050405020304" pitchFamily="18" charset="0"/>
            </a:endParaRPr>
          </a:p>
        </p:txBody>
      </p:sp>
      <p:sp>
        <p:nvSpPr>
          <p:cNvPr id="74" name="テキスト ボックス 73">
            <a:extLst>
              <a:ext uri="{FF2B5EF4-FFF2-40B4-BE49-F238E27FC236}">
                <a16:creationId xmlns:a16="http://schemas.microsoft.com/office/drawing/2014/main" id="{2471FA23-E660-8189-9D3D-F5851C763172}"/>
              </a:ext>
            </a:extLst>
          </p:cNvPr>
          <p:cNvSpPr txBox="1"/>
          <p:nvPr/>
        </p:nvSpPr>
        <p:spPr>
          <a:xfrm>
            <a:off x="424933" y="5197493"/>
            <a:ext cx="1590486" cy="461665"/>
          </a:xfrm>
          <a:prstGeom prst="rect">
            <a:avLst/>
          </a:prstGeom>
          <a:noFill/>
          <a:ln>
            <a:noFill/>
          </a:ln>
        </p:spPr>
        <p:txBody>
          <a:bodyPr wrap="square" rtlCol="0">
            <a:spAutoFit/>
          </a:bodyPr>
          <a:lstStyle/>
          <a:p>
            <a:r>
              <a:rPr kumimoji="1" lang="ja-JP" altLang="en-US"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ポリマーおよび</a:t>
            </a:r>
            <a:endParaRPr kumimoji="1" lang="en-US" altLang="ja-JP"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endParaRPr>
          </a:p>
          <a:p>
            <a:r>
              <a:rPr kumimoji="1" lang="ja-JP" altLang="en-US"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複合材料</a:t>
            </a:r>
            <a:endParaRPr lang="ja-JP" sz="1200" b="1" kern="1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6" name="テキスト ボックス 75">
            <a:extLst>
              <a:ext uri="{FF2B5EF4-FFF2-40B4-BE49-F238E27FC236}">
                <a16:creationId xmlns:a16="http://schemas.microsoft.com/office/drawing/2014/main" id="{4400C5AE-9868-1E0A-47CC-213584A5E3AE}"/>
              </a:ext>
            </a:extLst>
          </p:cNvPr>
          <p:cNvSpPr txBox="1"/>
          <p:nvPr/>
        </p:nvSpPr>
        <p:spPr>
          <a:xfrm>
            <a:off x="424933" y="5596999"/>
            <a:ext cx="1590486" cy="307777"/>
          </a:xfrm>
          <a:prstGeom prst="rect">
            <a:avLst/>
          </a:prstGeom>
          <a:noFill/>
          <a:ln>
            <a:noFill/>
          </a:ln>
        </p:spPr>
        <p:txBody>
          <a:bodyPr wrap="square" rtlCol="0">
            <a:spAutoFit/>
          </a:bodyPr>
          <a:lstStyle/>
          <a:p>
            <a:r>
              <a:rPr kumimoji="1" lang="ja-JP" altLang="en-US" sz="700" kern="12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高度な複合材料やポリマーの設計を推進 </a:t>
            </a:r>
            <a:endParaRPr lang="ja-JP" sz="700" kern="1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7" name="テキスト ボックス 76">
            <a:extLst>
              <a:ext uri="{FF2B5EF4-FFF2-40B4-BE49-F238E27FC236}">
                <a16:creationId xmlns:a16="http://schemas.microsoft.com/office/drawing/2014/main" id="{8961ED97-3FDF-4C86-8B68-84B6A5E4A3F9}"/>
              </a:ext>
            </a:extLst>
          </p:cNvPr>
          <p:cNvSpPr txBox="1"/>
          <p:nvPr/>
        </p:nvSpPr>
        <p:spPr>
          <a:xfrm>
            <a:off x="2117987" y="5257561"/>
            <a:ext cx="1590486" cy="276999"/>
          </a:xfrm>
          <a:prstGeom prst="rect">
            <a:avLst/>
          </a:prstGeom>
          <a:noFill/>
          <a:ln>
            <a:noFill/>
          </a:ln>
        </p:spPr>
        <p:txBody>
          <a:bodyPr wrap="square" rtlCol="0">
            <a:spAutoFit/>
          </a:bodyPr>
          <a:lstStyle/>
          <a:p>
            <a:r>
              <a:rPr kumimoji="1" lang="ja-JP" altLang="en-US"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化学物質と触媒</a:t>
            </a:r>
            <a:endParaRPr lang="ja-JP" sz="1200" b="1" kern="1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8" name="テキスト ボックス 77">
            <a:extLst>
              <a:ext uri="{FF2B5EF4-FFF2-40B4-BE49-F238E27FC236}">
                <a16:creationId xmlns:a16="http://schemas.microsoft.com/office/drawing/2014/main" id="{9334237F-34A9-6D67-B259-DB5B3B182B5F}"/>
              </a:ext>
            </a:extLst>
          </p:cNvPr>
          <p:cNvSpPr txBox="1"/>
          <p:nvPr/>
        </p:nvSpPr>
        <p:spPr>
          <a:xfrm>
            <a:off x="2117987" y="5550833"/>
            <a:ext cx="1590486" cy="307777"/>
          </a:xfrm>
          <a:prstGeom prst="rect">
            <a:avLst/>
          </a:prstGeom>
          <a:noFill/>
          <a:ln>
            <a:noFill/>
          </a:ln>
        </p:spPr>
        <p:txBody>
          <a:bodyPr wrap="square" rtlCol="0">
            <a:spAutoFit/>
          </a:bodyPr>
          <a:lstStyle/>
          <a:p>
            <a:r>
              <a:rPr kumimoji="1" lang="en-US" altLang="ja-JP" sz="700" kern="12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BIOVIA Materials Studio </a:t>
            </a:r>
            <a:r>
              <a:rPr kumimoji="1" lang="ja-JP" altLang="en-US" sz="700" kern="12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で化学物質や触媒の研究開発を推進 </a:t>
            </a:r>
            <a:endParaRPr lang="ja-JP" sz="700" kern="1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9" name="テキスト ボックス 78">
            <a:extLst>
              <a:ext uri="{FF2B5EF4-FFF2-40B4-BE49-F238E27FC236}">
                <a16:creationId xmlns:a16="http://schemas.microsoft.com/office/drawing/2014/main" id="{670742C7-7F49-82F2-03F2-187F6358256C}"/>
              </a:ext>
            </a:extLst>
          </p:cNvPr>
          <p:cNvSpPr txBox="1"/>
          <p:nvPr/>
        </p:nvSpPr>
        <p:spPr>
          <a:xfrm>
            <a:off x="3811043" y="5257561"/>
            <a:ext cx="1590486" cy="276999"/>
          </a:xfrm>
          <a:prstGeom prst="rect">
            <a:avLst/>
          </a:prstGeom>
          <a:noFill/>
          <a:ln>
            <a:noFill/>
          </a:ln>
        </p:spPr>
        <p:txBody>
          <a:bodyPr wrap="square" rtlCol="0">
            <a:spAutoFit/>
          </a:bodyPr>
          <a:lstStyle/>
          <a:p>
            <a:r>
              <a:rPr kumimoji="1" lang="ja-JP" altLang="en-US"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金属・合金</a:t>
            </a:r>
            <a:endParaRPr lang="ja-JP" sz="1200" b="1" kern="1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0" name="テキスト ボックス 79">
            <a:extLst>
              <a:ext uri="{FF2B5EF4-FFF2-40B4-BE49-F238E27FC236}">
                <a16:creationId xmlns:a16="http://schemas.microsoft.com/office/drawing/2014/main" id="{D531ECD2-8C29-239B-D7E4-31597C276D08}"/>
              </a:ext>
            </a:extLst>
          </p:cNvPr>
          <p:cNvSpPr txBox="1"/>
          <p:nvPr/>
        </p:nvSpPr>
        <p:spPr>
          <a:xfrm>
            <a:off x="3811043" y="5550833"/>
            <a:ext cx="1590486" cy="307777"/>
          </a:xfrm>
          <a:prstGeom prst="rect">
            <a:avLst/>
          </a:prstGeom>
          <a:noFill/>
          <a:ln>
            <a:noFill/>
          </a:ln>
        </p:spPr>
        <p:txBody>
          <a:bodyPr wrap="square" rtlCol="0">
            <a:spAutoFit/>
          </a:bodyPr>
          <a:lstStyle/>
          <a:p>
            <a:r>
              <a:rPr kumimoji="1" lang="en-US" altLang="ja-JP" sz="700" kern="120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BIOVIA Materials Studio </a:t>
            </a:r>
            <a:r>
              <a:rPr kumimoji="1" lang="ja-JP" altLang="en-US" sz="700" kern="120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による金属・合金設計のサポート </a:t>
            </a:r>
            <a:endParaRPr lang="ja-JP" sz="700" kern="1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2" name="テキスト ボックス 81">
            <a:extLst>
              <a:ext uri="{FF2B5EF4-FFF2-40B4-BE49-F238E27FC236}">
                <a16:creationId xmlns:a16="http://schemas.microsoft.com/office/drawing/2014/main" id="{B6F18C4E-724D-98F7-DA40-EF4BA1EFA49E}"/>
              </a:ext>
            </a:extLst>
          </p:cNvPr>
          <p:cNvSpPr txBox="1"/>
          <p:nvPr/>
        </p:nvSpPr>
        <p:spPr>
          <a:xfrm>
            <a:off x="5544255" y="5257561"/>
            <a:ext cx="1590486" cy="276999"/>
          </a:xfrm>
          <a:prstGeom prst="rect">
            <a:avLst/>
          </a:prstGeom>
          <a:noFill/>
          <a:ln>
            <a:noFill/>
          </a:ln>
        </p:spPr>
        <p:txBody>
          <a:bodyPr wrap="square" rtlCol="0">
            <a:spAutoFit/>
          </a:bodyPr>
          <a:lstStyle/>
          <a:p>
            <a:r>
              <a:rPr kumimoji="1" lang="ja-JP" altLang="en-US"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半導体</a:t>
            </a:r>
            <a:endParaRPr lang="ja-JP" sz="1200" b="1" kern="1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3" name="テキスト ボックス 82">
            <a:extLst>
              <a:ext uri="{FF2B5EF4-FFF2-40B4-BE49-F238E27FC236}">
                <a16:creationId xmlns:a16="http://schemas.microsoft.com/office/drawing/2014/main" id="{4EF5CD3D-67BF-5CC8-0B1E-077B7D833C69}"/>
              </a:ext>
            </a:extLst>
          </p:cNvPr>
          <p:cNvSpPr txBox="1"/>
          <p:nvPr/>
        </p:nvSpPr>
        <p:spPr>
          <a:xfrm>
            <a:off x="5544255" y="5550833"/>
            <a:ext cx="1590486" cy="200055"/>
          </a:xfrm>
          <a:prstGeom prst="rect">
            <a:avLst/>
          </a:prstGeom>
          <a:noFill/>
          <a:ln>
            <a:noFill/>
          </a:ln>
        </p:spPr>
        <p:txBody>
          <a:bodyPr wrap="square" rtlCol="0">
            <a:spAutoFit/>
          </a:bodyPr>
          <a:lstStyle/>
          <a:p>
            <a:r>
              <a:rPr kumimoji="1" lang="ja-JP" altLang="en-US" sz="700" kern="120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電子特性の基礎の特徴付け </a:t>
            </a:r>
            <a:endParaRPr lang="ja-JP" sz="700" kern="1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4" name="テキスト ボックス 83">
            <a:extLst>
              <a:ext uri="{FF2B5EF4-FFF2-40B4-BE49-F238E27FC236}">
                <a16:creationId xmlns:a16="http://schemas.microsoft.com/office/drawing/2014/main" id="{8B5DACA5-A962-17CC-BE01-3110FA5CF537}"/>
              </a:ext>
            </a:extLst>
          </p:cNvPr>
          <p:cNvSpPr txBox="1"/>
          <p:nvPr/>
        </p:nvSpPr>
        <p:spPr>
          <a:xfrm>
            <a:off x="424933" y="6294202"/>
            <a:ext cx="1590486" cy="461665"/>
          </a:xfrm>
          <a:prstGeom prst="rect">
            <a:avLst/>
          </a:prstGeom>
          <a:noFill/>
          <a:ln>
            <a:noFill/>
          </a:ln>
        </p:spPr>
        <p:txBody>
          <a:bodyPr wrap="square" rtlCol="0">
            <a:spAutoFit/>
          </a:bodyPr>
          <a:lstStyle/>
          <a:p>
            <a:r>
              <a:rPr kumimoji="1" lang="ja-JP" altLang="en-US"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バッテリーおよび</a:t>
            </a:r>
            <a:endParaRPr kumimoji="1" lang="en-US" altLang="ja-JP"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endParaRPr>
          </a:p>
          <a:p>
            <a:r>
              <a:rPr kumimoji="1" lang="ja-JP" altLang="en-US"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水素燃料電池</a:t>
            </a:r>
            <a:endParaRPr lang="ja-JP" sz="1200" b="1" kern="1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5" name="テキスト ボックス 84">
            <a:extLst>
              <a:ext uri="{FF2B5EF4-FFF2-40B4-BE49-F238E27FC236}">
                <a16:creationId xmlns:a16="http://schemas.microsoft.com/office/drawing/2014/main" id="{5D4CDED2-A528-1572-1538-87179084AE47}"/>
              </a:ext>
            </a:extLst>
          </p:cNvPr>
          <p:cNvSpPr txBox="1"/>
          <p:nvPr/>
        </p:nvSpPr>
        <p:spPr>
          <a:xfrm>
            <a:off x="424933" y="6691169"/>
            <a:ext cx="1590486" cy="307777"/>
          </a:xfrm>
          <a:prstGeom prst="rect">
            <a:avLst/>
          </a:prstGeom>
          <a:noFill/>
          <a:ln>
            <a:noFill/>
          </a:ln>
        </p:spPr>
        <p:txBody>
          <a:bodyPr wrap="square" rtlCol="0">
            <a:spAutoFit/>
          </a:bodyPr>
          <a:lstStyle/>
          <a:p>
            <a:r>
              <a:rPr kumimoji="1" lang="ja-JP" altLang="en-US" sz="700" kern="12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バッテリー材料と燃料電池のバーチャル設計を強化 </a:t>
            </a:r>
            <a:endParaRPr lang="ja-JP" sz="700" kern="1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6" name="テキスト ボックス 85">
            <a:extLst>
              <a:ext uri="{FF2B5EF4-FFF2-40B4-BE49-F238E27FC236}">
                <a16:creationId xmlns:a16="http://schemas.microsoft.com/office/drawing/2014/main" id="{0B3F6AE2-54D3-7327-6584-233D7FE27E0D}"/>
              </a:ext>
            </a:extLst>
          </p:cNvPr>
          <p:cNvSpPr txBox="1"/>
          <p:nvPr/>
        </p:nvSpPr>
        <p:spPr>
          <a:xfrm>
            <a:off x="2117987" y="6397897"/>
            <a:ext cx="1590486" cy="276999"/>
          </a:xfrm>
          <a:prstGeom prst="rect">
            <a:avLst/>
          </a:prstGeom>
          <a:noFill/>
          <a:ln>
            <a:noFill/>
          </a:ln>
        </p:spPr>
        <p:txBody>
          <a:bodyPr wrap="square" rtlCol="0">
            <a:spAutoFit/>
          </a:bodyPr>
          <a:lstStyle/>
          <a:p>
            <a:r>
              <a:rPr kumimoji="1" lang="ja-JP" altLang="en-US" sz="1200" b="1" kern="120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電子機器 </a:t>
            </a:r>
            <a:endParaRPr lang="ja-JP" sz="1200" b="1" kern="1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7" name="テキスト ボックス 86">
            <a:extLst>
              <a:ext uri="{FF2B5EF4-FFF2-40B4-BE49-F238E27FC236}">
                <a16:creationId xmlns:a16="http://schemas.microsoft.com/office/drawing/2014/main" id="{BEA7129B-C3C2-5469-20F7-FE0425AD8254}"/>
              </a:ext>
            </a:extLst>
          </p:cNvPr>
          <p:cNvSpPr txBox="1"/>
          <p:nvPr/>
        </p:nvSpPr>
        <p:spPr>
          <a:xfrm>
            <a:off x="2117987" y="6691169"/>
            <a:ext cx="1590486" cy="307777"/>
          </a:xfrm>
          <a:prstGeom prst="rect">
            <a:avLst/>
          </a:prstGeom>
          <a:noFill/>
          <a:ln>
            <a:noFill/>
          </a:ln>
        </p:spPr>
        <p:txBody>
          <a:bodyPr wrap="square" rtlCol="0">
            <a:spAutoFit/>
          </a:bodyPr>
          <a:lstStyle/>
          <a:p>
            <a:r>
              <a:rPr kumimoji="1" lang="ja-JP" altLang="en-US" sz="700" kern="12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太陽光発電設備と有機電子機器のバーチャル設計の推進 </a:t>
            </a:r>
            <a:endParaRPr lang="ja-JP" sz="700" kern="1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8" name="テキスト ボックス 87">
            <a:extLst>
              <a:ext uri="{FF2B5EF4-FFF2-40B4-BE49-F238E27FC236}">
                <a16:creationId xmlns:a16="http://schemas.microsoft.com/office/drawing/2014/main" id="{1E18D749-F247-4C96-1440-A7F7D0047A96}"/>
              </a:ext>
            </a:extLst>
          </p:cNvPr>
          <p:cNvSpPr txBox="1"/>
          <p:nvPr/>
        </p:nvSpPr>
        <p:spPr>
          <a:xfrm>
            <a:off x="3811043" y="6397897"/>
            <a:ext cx="1590486" cy="276999"/>
          </a:xfrm>
          <a:prstGeom prst="rect">
            <a:avLst/>
          </a:prstGeom>
          <a:noFill/>
          <a:ln>
            <a:noFill/>
          </a:ln>
        </p:spPr>
        <p:txBody>
          <a:bodyPr wrap="square" rtlCol="0">
            <a:spAutoFit/>
          </a:bodyPr>
          <a:lstStyle/>
          <a:p>
            <a:r>
              <a:rPr kumimoji="1" lang="ja-JP" altLang="en-US" sz="1200" b="1" kern="12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パッケージ製品</a:t>
            </a:r>
            <a:endParaRPr lang="ja-JP" sz="1200" b="1" kern="1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9" name="テキスト ボックス 88">
            <a:extLst>
              <a:ext uri="{FF2B5EF4-FFF2-40B4-BE49-F238E27FC236}">
                <a16:creationId xmlns:a16="http://schemas.microsoft.com/office/drawing/2014/main" id="{85700523-CACD-A5BC-18D9-E9C922D54420}"/>
              </a:ext>
            </a:extLst>
          </p:cNvPr>
          <p:cNvSpPr txBox="1"/>
          <p:nvPr/>
        </p:nvSpPr>
        <p:spPr>
          <a:xfrm>
            <a:off x="3811043" y="6691169"/>
            <a:ext cx="1590486" cy="200055"/>
          </a:xfrm>
          <a:prstGeom prst="rect">
            <a:avLst/>
          </a:prstGeom>
          <a:noFill/>
          <a:ln>
            <a:noFill/>
          </a:ln>
        </p:spPr>
        <p:txBody>
          <a:bodyPr wrap="square" rtlCol="0">
            <a:spAutoFit/>
          </a:bodyPr>
          <a:lstStyle/>
          <a:p>
            <a:r>
              <a:rPr kumimoji="1" lang="en-US" altLang="ja-JP" sz="700" kern="12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CPG </a:t>
            </a:r>
            <a:r>
              <a:rPr kumimoji="1" lang="ja-JP" altLang="en-US" sz="700" kern="12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の研究開発を加速 </a:t>
            </a:r>
            <a:endParaRPr lang="ja-JP" sz="700" kern="1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0" name="テキスト ボックス 89">
            <a:extLst>
              <a:ext uri="{FF2B5EF4-FFF2-40B4-BE49-F238E27FC236}">
                <a16:creationId xmlns:a16="http://schemas.microsoft.com/office/drawing/2014/main" id="{D22CE9EB-EADB-128C-7363-819A06F40C04}"/>
              </a:ext>
            </a:extLst>
          </p:cNvPr>
          <p:cNvSpPr txBox="1"/>
          <p:nvPr/>
        </p:nvSpPr>
        <p:spPr>
          <a:xfrm>
            <a:off x="5544255" y="6397897"/>
            <a:ext cx="1590486" cy="276999"/>
          </a:xfrm>
          <a:prstGeom prst="rect">
            <a:avLst/>
          </a:prstGeom>
          <a:noFill/>
          <a:ln>
            <a:noFill/>
          </a:ln>
        </p:spPr>
        <p:txBody>
          <a:bodyPr wrap="square" rtlCol="0">
            <a:spAutoFit/>
          </a:bodyPr>
          <a:lstStyle/>
          <a:p>
            <a:r>
              <a:rPr kumimoji="1" lang="ja-JP" altLang="en-US" sz="1200" b="1" kern="120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LINE Seed Sans ExtraBold" panose="020B0803020203020204" pitchFamily="34" charset="0"/>
              </a:rPr>
              <a:t>医薬品開発</a:t>
            </a:r>
            <a:endParaRPr lang="ja-JP" sz="1200" b="1" kern="10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1" name="テキスト ボックス 90">
            <a:extLst>
              <a:ext uri="{FF2B5EF4-FFF2-40B4-BE49-F238E27FC236}">
                <a16:creationId xmlns:a16="http://schemas.microsoft.com/office/drawing/2014/main" id="{2B5D9765-3450-8692-499B-A4CA9046F521}"/>
              </a:ext>
            </a:extLst>
          </p:cNvPr>
          <p:cNvSpPr txBox="1"/>
          <p:nvPr/>
        </p:nvSpPr>
        <p:spPr>
          <a:xfrm>
            <a:off x="5544255" y="6691169"/>
            <a:ext cx="1590486" cy="200055"/>
          </a:xfrm>
          <a:prstGeom prst="rect">
            <a:avLst/>
          </a:prstGeom>
          <a:noFill/>
          <a:ln>
            <a:noFill/>
          </a:ln>
        </p:spPr>
        <p:txBody>
          <a:bodyPr wrap="square" rtlCol="0">
            <a:spAutoFit/>
          </a:bodyPr>
          <a:lstStyle/>
          <a:p>
            <a:r>
              <a:rPr kumimoji="1" lang="ja-JP" altLang="en-US" sz="700" kern="120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LINE Seed Sans ExtraBold" panose="020B0803020203020204" pitchFamily="34" charset="0"/>
              </a:rPr>
              <a:t>医薬品開発を加速する </a:t>
            </a:r>
            <a:endParaRPr lang="ja-JP" sz="700" kern="100" dirty="0">
              <a:solidFill>
                <a:schemeClr val="bg1"/>
              </a:solidFill>
              <a:effectLst>
                <a:glow rad="101600">
                  <a:schemeClr val="tx1">
                    <a:alpha val="60000"/>
                  </a:schemeClr>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2" name="テキスト ボックス 91">
            <a:extLst>
              <a:ext uri="{FF2B5EF4-FFF2-40B4-BE49-F238E27FC236}">
                <a16:creationId xmlns:a16="http://schemas.microsoft.com/office/drawing/2014/main" id="{D14837AE-3E64-345A-62B1-F6F1E08D0D71}"/>
              </a:ext>
            </a:extLst>
          </p:cNvPr>
          <p:cNvSpPr txBox="1"/>
          <p:nvPr/>
        </p:nvSpPr>
        <p:spPr>
          <a:xfrm>
            <a:off x="443658" y="7550681"/>
            <a:ext cx="6676593" cy="369332"/>
          </a:xfrm>
          <a:prstGeom prst="rect">
            <a:avLst/>
          </a:prstGeom>
          <a:solidFill>
            <a:schemeClr val="accent3">
              <a:lumMod val="20000"/>
              <a:lumOff val="80000"/>
            </a:schemeClr>
          </a:solidFill>
          <a:ln>
            <a:noFill/>
          </a:ln>
        </p:spPr>
        <p:txBody>
          <a:bodyPr wrap="square" rtlCol="0">
            <a:spAutoFit/>
          </a:bodyPr>
          <a:lstStyle/>
          <a:p>
            <a:pPr algn="ctr"/>
            <a:r>
              <a:rPr kumimoji="1" lang="ja-JP" altLang="en-US"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材料科学者様が選ぶメリット</a:t>
            </a:r>
            <a:endParaRPr lang="ja-JP" kern="100" dirty="0">
              <a:effectLst/>
              <a:latin typeface="ヒラギノ角ゴ6" panose="020B0600000000000000" pitchFamily="50" charset="-128"/>
              <a:ea typeface="ヒラギノ角ゴ6" panose="020B0600000000000000" pitchFamily="50" charset="-128"/>
              <a:cs typeface="Times New Roman" panose="02020603050405020304" pitchFamily="18" charset="0"/>
            </a:endParaRPr>
          </a:p>
        </p:txBody>
      </p:sp>
      <p:sp>
        <p:nvSpPr>
          <p:cNvPr id="93" name="テキスト ボックス 92">
            <a:extLst>
              <a:ext uri="{FF2B5EF4-FFF2-40B4-BE49-F238E27FC236}">
                <a16:creationId xmlns:a16="http://schemas.microsoft.com/office/drawing/2014/main" id="{4B2E5277-C052-F1F4-DAC8-95C1396B373C}"/>
              </a:ext>
            </a:extLst>
          </p:cNvPr>
          <p:cNvSpPr txBox="1"/>
          <p:nvPr/>
        </p:nvSpPr>
        <p:spPr>
          <a:xfrm>
            <a:off x="1032376" y="8055842"/>
            <a:ext cx="2778666" cy="461665"/>
          </a:xfrm>
          <a:prstGeom prst="rect">
            <a:avLst/>
          </a:prstGeom>
          <a:noFill/>
          <a:ln>
            <a:noFill/>
          </a:ln>
        </p:spPr>
        <p:txBody>
          <a:bodyPr wrap="square" rtlCol="0">
            <a:spAutoFit/>
          </a:bodyPr>
          <a:lstStyle/>
          <a:p>
            <a:pPr algn="l">
              <a:buNone/>
            </a:pPr>
            <a:r>
              <a:rPr lang="ja-JP" altLang="en-US" sz="800" b="1" i="0" dirty="0">
                <a:solidFill>
                  <a:srgbClr val="000000"/>
                </a:solidFill>
                <a:effectLst/>
                <a:latin typeface="+mn-ea"/>
              </a:rPr>
              <a:t>候補材料のさまざまなバリエーションに対して「バーチャル・スクリーニング」を実行することにより、物理的なテストや実験に関わる費用や時間を削減します。</a:t>
            </a:r>
            <a:endParaRPr lang="en-US" altLang="ja-JP" sz="800" b="1" dirty="0">
              <a:solidFill>
                <a:sysClr val="windowText" lastClr="000000"/>
              </a:solidFill>
              <a:latin typeface="+mn-ea"/>
              <a:cs typeface="Segoe UI" panose="020B0502040204020203" pitchFamily="34" charset="0"/>
            </a:endParaRPr>
          </a:p>
        </p:txBody>
      </p:sp>
      <p:sp>
        <p:nvSpPr>
          <p:cNvPr id="96" name="正方形/長方形 95">
            <a:extLst>
              <a:ext uri="{FF2B5EF4-FFF2-40B4-BE49-F238E27FC236}">
                <a16:creationId xmlns:a16="http://schemas.microsoft.com/office/drawing/2014/main" id="{91BEAEB7-4E77-00CB-E393-F2D35F4D7FB6}"/>
              </a:ext>
            </a:extLst>
          </p:cNvPr>
          <p:cNvSpPr/>
          <p:nvPr/>
        </p:nvSpPr>
        <p:spPr>
          <a:xfrm>
            <a:off x="0" y="9467038"/>
            <a:ext cx="7559674" cy="122477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97" name="テキスト ボックス 96">
            <a:extLst>
              <a:ext uri="{FF2B5EF4-FFF2-40B4-BE49-F238E27FC236}">
                <a16:creationId xmlns:a16="http://schemas.microsoft.com/office/drawing/2014/main" id="{E21FBF0F-4417-264F-CC41-CB0E1B3B7569}"/>
              </a:ext>
            </a:extLst>
          </p:cNvPr>
          <p:cNvSpPr txBox="1"/>
          <p:nvPr/>
        </p:nvSpPr>
        <p:spPr>
          <a:xfrm>
            <a:off x="2341688" y="9574760"/>
            <a:ext cx="4803021" cy="923330"/>
          </a:xfrm>
          <a:prstGeom prst="rect">
            <a:avLst/>
          </a:prstGeom>
          <a:noFill/>
          <a:ln>
            <a:noFill/>
          </a:ln>
        </p:spPr>
        <p:txBody>
          <a:bodyPr wrap="square" rtlCol="0">
            <a:spAutoFit/>
          </a:bodyPr>
          <a:lstStyle/>
          <a:p>
            <a:pPr>
              <a:buNone/>
            </a:pPr>
            <a:r>
              <a:rPr lang="en-US" altLang="ja-JP" sz="900" b="0" i="0" dirty="0">
                <a:solidFill>
                  <a:srgbClr val="000000"/>
                </a:solidFill>
                <a:effectLst/>
                <a:latin typeface="+mn-ea"/>
              </a:rPr>
              <a:t>BIOVIA Materials Studio Visualizer</a:t>
            </a:r>
            <a:r>
              <a:rPr lang="ja-JP" altLang="en-US" sz="900" b="0" i="0" dirty="0">
                <a:solidFill>
                  <a:srgbClr val="000000"/>
                </a:solidFill>
                <a:effectLst/>
                <a:latin typeface="+mn-ea"/>
              </a:rPr>
              <a:t>は、材料のモデリングやシミュレーションを行う上で最も使いやすく完成度の高いグラフィカルなユーザー環境を備えており、化学者や高分子科学者、その他の材料科学の研究者たちは、少ない労力で迅速に生産性を高めることができます。また、分子、結晶、表面、ポリマー、メソスケール構造のモデルの作成</a:t>
            </a:r>
            <a:r>
              <a:rPr lang="en-US" altLang="ja-JP" sz="900" b="0" i="0" dirty="0">
                <a:solidFill>
                  <a:srgbClr val="000000"/>
                </a:solidFill>
                <a:effectLst/>
                <a:latin typeface="+mn-ea"/>
              </a:rPr>
              <a:t>/</a:t>
            </a:r>
            <a:r>
              <a:rPr lang="ja-JP" altLang="en-US" sz="900" b="0" i="0" dirty="0">
                <a:solidFill>
                  <a:srgbClr val="000000"/>
                </a:solidFill>
                <a:effectLst/>
                <a:latin typeface="+mn-ea"/>
              </a:rPr>
              <a:t>操作</a:t>
            </a:r>
            <a:r>
              <a:rPr lang="en-US" altLang="ja-JP" sz="900" b="0" i="0" dirty="0">
                <a:solidFill>
                  <a:srgbClr val="000000"/>
                </a:solidFill>
                <a:effectLst/>
                <a:latin typeface="+mn-ea"/>
              </a:rPr>
              <a:t>/</a:t>
            </a:r>
            <a:r>
              <a:rPr lang="ja-JP" altLang="en-US" sz="900" b="0" i="0" dirty="0">
                <a:solidFill>
                  <a:srgbClr val="000000"/>
                </a:solidFill>
                <a:effectLst/>
                <a:latin typeface="+mn-ea"/>
              </a:rPr>
              <a:t>表示機能を提供しており、それぞれのソルバーで計算された結果を画像、アニメーション、グラフ、図、表、テキストデータとして表示できます。</a:t>
            </a:r>
          </a:p>
        </p:txBody>
      </p:sp>
      <p:pic>
        <p:nvPicPr>
          <p:cNvPr id="99" name="図 98">
            <a:extLst>
              <a:ext uri="{FF2B5EF4-FFF2-40B4-BE49-F238E27FC236}">
                <a16:creationId xmlns:a16="http://schemas.microsoft.com/office/drawing/2014/main" id="{A2512AD5-A621-948C-A749-38202B74B646}"/>
              </a:ext>
            </a:extLst>
          </p:cNvPr>
          <p:cNvPicPr>
            <a:picLocks noChangeAspect="1"/>
          </p:cNvPicPr>
          <p:nvPr/>
        </p:nvPicPr>
        <p:blipFill>
          <a:blip r:embed="rId16">
            <a:extLst>
              <a:ext uri="{28A0092B-C50C-407E-A947-70E740481C1C}">
                <a14:useLocalDpi xmlns:a14="http://schemas.microsoft.com/office/drawing/2010/main" val="0"/>
              </a:ext>
            </a:extLst>
          </a:blip>
          <a:srcRect l="19053" r="7790"/>
          <a:stretch>
            <a:fillRect/>
          </a:stretch>
        </p:blipFill>
        <p:spPr>
          <a:xfrm>
            <a:off x="424932" y="9620926"/>
            <a:ext cx="1851543" cy="823871"/>
          </a:xfrm>
          <a:prstGeom prst="rect">
            <a:avLst/>
          </a:prstGeom>
        </p:spPr>
      </p:pic>
      <p:pic>
        <p:nvPicPr>
          <p:cNvPr id="101" name="図 100">
            <a:extLst>
              <a:ext uri="{FF2B5EF4-FFF2-40B4-BE49-F238E27FC236}">
                <a16:creationId xmlns:a16="http://schemas.microsoft.com/office/drawing/2014/main" id="{7DFA4CB8-EB06-C2C1-89F8-A212FACB0FFC}"/>
              </a:ext>
            </a:extLst>
          </p:cNvPr>
          <p:cNvPicPr>
            <a:picLocks noChangeAspect="1"/>
          </p:cNvPicPr>
          <p:nvPr/>
        </p:nvPicPr>
        <p:blipFill>
          <a:blip r:embed="rId17">
            <a:extLst>
              <a:ext uri="{28A0092B-C50C-407E-A947-70E740481C1C}">
                <a14:useLocalDpi xmlns:a14="http://schemas.microsoft.com/office/drawing/2010/main" val="0"/>
              </a:ext>
            </a:extLst>
          </a:blip>
          <a:srcRect l="41023" t="4409" r="40766" b="3974"/>
          <a:stretch>
            <a:fillRect/>
          </a:stretch>
        </p:blipFill>
        <p:spPr>
          <a:xfrm>
            <a:off x="3862327" y="8043858"/>
            <a:ext cx="572655" cy="452427"/>
          </a:xfrm>
          <a:prstGeom prst="rect">
            <a:avLst/>
          </a:prstGeom>
        </p:spPr>
      </p:pic>
      <p:pic>
        <p:nvPicPr>
          <p:cNvPr id="105" name="図 104">
            <a:extLst>
              <a:ext uri="{FF2B5EF4-FFF2-40B4-BE49-F238E27FC236}">
                <a16:creationId xmlns:a16="http://schemas.microsoft.com/office/drawing/2014/main" id="{0CDC5701-47EC-6F2E-1359-662478ACB45B}"/>
              </a:ext>
            </a:extLst>
          </p:cNvPr>
          <p:cNvPicPr>
            <a:picLocks noChangeAspect="1"/>
          </p:cNvPicPr>
          <p:nvPr/>
        </p:nvPicPr>
        <p:blipFill>
          <a:blip r:embed="rId17">
            <a:extLst>
              <a:ext uri="{28A0092B-C50C-407E-A947-70E740481C1C}">
                <a14:useLocalDpi xmlns:a14="http://schemas.microsoft.com/office/drawing/2010/main" val="0"/>
              </a:ext>
            </a:extLst>
          </a:blip>
          <a:srcRect l="61503" t="4409" r="20286" b="3974"/>
          <a:stretch>
            <a:fillRect/>
          </a:stretch>
        </p:blipFill>
        <p:spPr>
          <a:xfrm>
            <a:off x="3883895" y="8772346"/>
            <a:ext cx="551087" cy="435387"/>
          </a:xfrm>
          <a:prstGeom prst="rect">
            <a:avLst/>
          </a:prstGeom>
        </p:spPr>
      </p:pic>
      <p:pic>
        <p:nvPicPr>
          <p:cNvPr id="106" name="図 105">
            <a:extLst>
              <a:ext uri="{FF2B5EF4-FFF2-40B4-BE49-F238E27FC236}">
                <a16:creationId xmlns:a16="http://schemas.microsoft.com/office/drawing/2014/main" id="{B70F1246-C6ED-1D12-921E-EF9FB58648B2}"/>
              </a:ext>
            </a:extLst>
          </p:cNvPr>
          <p:cNvPicPr>
            <a:picLocks noChangeAspect="1"/>
          </p:cNvPicPr>
          <p:nvPr/>
        </p:nvPicPr>
        <p:blipFill>
          <a:blip r:embed="rId17">
            <a:extLst>
              <a:ext uri="{28A0092B-C50C-407E-A947-70E740481C1C}">
                <a14:useLocalDpi xmlns:a14="http://schemas.microsoft.com/office/drawing/2010/main" val="0"/>
              </a:ext>
            </a:extLst>
          </a:blip>
          <a:srcRect l="20818" t="4409" r="60972" b="3974"/>
          <a:stretch>
            <a:fillRect/>
          </a:stretch>
        </p:blipFill>
        <p:spPr>
          <a:xfrm>
            <a:off x="439424" y="8772346"/>
            <a:ext cx="551087" cy="435387"/>
          </a:xfrm>
          <a:prstGeom prst="rect">
            <a:avLst/>
          </a:prstGeom>
        </p:spPr>
      </p:pic>
      <p:pic>
        <p:nvPicPr>
          <p:cNvPr id="107" name="図 106">
            <a:extLst>
              <a:ext uri="{FF2B5EF4-FFF2-40B4-BE49-F238E27FC236}">
                <a16:creationId xmlns:a16="http://schemas.microsoft.com/office/drawing/2014/main" id="{203C2F68-10C1-80C9-ED68-438D6C391929}"/>
              </a:ext>
            </a:extLst>
          </p:cNvPr>
          <p:cNvPicPr>
            <a:picLocks noChangeAspect="1"/>
          </p:cNvPicPr>
          <p:nvPr/>
        </p:nvPicPr>
        <p:blipFill>
          <a:blip r:embed="rId17">
            <a:extLst>
              <a:ext uri="{28A0092B-C50C-407E-A947-70E740481C1C}">
                <a14:useLocalDpi xmlns:a14="http://schemas.microsoft.com/office/drawing/2010/main" val="0"/>
              </a:ext>
            </a:extLst>
          </a:blip>
          <a:srcRect l="1059" t="4409" r="81416" b="3974"/>
          <a:stretch>
            <a:fillRect/>
          </a:stretch>
        </p:blipFill>
        <p:spPr>
          <a:xfrm>
            <a:off x="439424" y="8055843"/>
            <a:ext cx="551087" cy="452427"/>
          </a:xfrm>
          <a:prstGeom prst="rect">
            <a:avLst/>
          </a:prstGeom>
        </p:spPr>
      </p:pic>
      <p:sp>
        <p:nvSpPr>
          <p:cNvPr id="110" name="テキスト ボックス 109">
            <a:extLst>
              <a:ext uri="{FF2B5EF4-FFF2-40B4-BE49-F238E27FC236}">
                <a16:creationId xmlns:a16="http://schemas.microsoft.com/office/drawing/2014/main" id="{33D7573B-2BE0-5786-E774-1C5834588C8B}"/>
              </a:ext>
            </a:extLst>
          </p:cNvPr>
          <p:cNvSpPr txBox="1"/>
          <p:nvPr/>
        </p:nvSpPr>
        <p:spPr>
          <a:xfrm>
            <a:off x="4404652" y="8055842"/>
            <a:ext cx="2778666" cy="461665"/>
          </a:xfrm>
          <a:prstGeom prst="rect">
            <a:avLst/>
          </a:prstGeom>
          <a:noFill/>
          <a:ln>
            <a:noFill/>
          </a:ln>
        </p:spPr>
        <p:txBody>
          <a:bodyPr wrap="square" rtlCol="0">
            <a:spAutoFit/>
          </a:bodyPr>
          <a:lstStyle/>
          <a:p>
            <a:pPr algn="l">
              <a:buNone/>
            </a:pPr>
            <a:r>
              <a:rPr lang="ja-JP" altLang="en-US" sz="800" b="1" i="0" dirty="0">
                <a:solidFill>
                  <a:srgbClr val="000000"/>
                </a:solidFill>
                <a:effectLst/>
                <a:latin typeface="+mn-ea"/>
              </a:rPr>
              <a:t>技術革新プロセスを加速します。より新しく、高性能で、持続性が高く、費用対効果の高い材料を、物理的なテストや実験を行わずに短期間で開発することができます。</a:t>
            </a:r>
            <a:endParaRPr lang="en-US" altLang="ja-JP" sz="800" b="1" dirty="0">
              <a:solidFill>
                <a:sysClr val="windowText" lastClr="000000"/>
              </a:solidFill>
              <a:latin typeface="+mn-ea"/>
              <a:cs typeface="Segoe UI" panose="020B0502040204020203" pitchFamily="34" charset="0"/>
            </a:endParaRPr>
          </a:p>
        </p:txBody>
      </p:sp>
      <p:sp>
        <p:nvSpPr>
          <p:cNvPr id="111" name="テキスト ボックス 110">
            <a:extLst>
              <a:ext uri="{FF2B5EF4-FFF2-40B4-BE49-F238E27FC236}">
                <a16:creationId xmlns:a16="http://schemas.microsoft.com/office/drawing/2014/main" id="{10289867-4020-56D0-4052-74E86C0A3F26}"/>
              </a:ext>
            </a:extLst>
          </p:cNvPr>
          <p:cNvSpPr txBox="1"/>
          <p:nvPr/>
        </p:nvSpPr>
        <p:spPr>
          <a:xfrm>
            <a:off x="1032376" y="8836699"/>
            <a:ext cx="2778666" cy="338554"/>
          </a:xfrm>
          <a:prstGeom prst="rect">
            <a:avLst/>
          </a:prstGeom>
          <a:noFill/>
          <a:ln>
            <a:noFill/>
          </a:ln>
        </p:spPr>
        <p:txBody>
          <a:bodyPr wrap="square" rtlCol="0">
            <a:spAutoFit/>
          </a:bodyPr>
          <a:lstStyle/>
          <a:p>
            <a:pPr algn="l">
              <a:buNone/>
            </a:pPr>
            <a:r>
              <a:rPr lang="ja-JP" altLang="en-US" sz="800" b="1" i="0" dirty="0">
                <a:solidFill>
                  <a:srgbClr val="000000"/>
                </a:solidFill>
                <a:effectLst/>
                <a:latin typeface="+mn-ea"/>
              </a:rPr>
              <a:t>原子構造や分子構造のもつ物性と挙動の関係について基本的理解を深めることができます。</a:t>
            </a:r>
            <a:endParaRPr lang="en-US" altLang="ja-JP" sz="800" b="1" dirty="0">
              <a:solidFill>
                <a:sysClr val="windowText" lastClr="000000"/>
              </a:solidFill>
              <a:latin typeface="+mn-ea"/>
              <a:cs typeface="Segoe UI" panose="020B0502040204020203" pitchFamily="34" charset="0"/>
            </a:endParaRPr>
          </a:p>
        </p:txBody>
      </p:sp>
      <p:sp>
        <p:nvSpPr>
          <p:cNvPr id="112" name="テキスト ボックス 111">
            <a:extLst>
              <a:ext uri="{FF2B5EF4-FFF2-40B4-BE49-F238E27FC236}">
                <a16:creationId xmlns:a16="http://schemas.microsoft.com/office/drawing/2014/main" id="{2F3145F3-BC84-F7E4-0DE0-F7109F433333}"/>
              </a:ext>
            </a:extLst>
          </p:cNvPr>
          <p:cNvSpPr txBox="1"/>
          <p:nvPr/>
        </p:nvSpPr>
        <p:spPr>
          <a:xfrm>
            <a:off x="4404652" y="8771988"/>
            <a:ext cx="2778666" cy="461665"/>
          </a:xfrm>
          <a:prstGeom prst="rect">
            <a:avLst/>
          </a:prstGeom>
          <a:noFill/>
          <a:ln>
            <a:noFill/>
          </a:ln>
        </p:spPr>
        <p:txBody>
          <a:bodyPr wrap="square" rtlCol="0">
            <a:spAutoFit/>
          </a:bodyPr>
          <a:lstStyle/>
          <a:p>
            <a:pPr algn="l">
              <a:buNone/>
            </a:pPr>
            <a:r>
              <a:rPr lang="en-US" altLang="ja-JP" sz="800" b="1" i="0" dirty="0">
                <a:solidFill>
                  <a:srgbClr val="000000"/>
                </a:solidFill>
                <a:effectLst/>
                <a:latin typeface="+mn-ea"/>
              </a:rPr>
              <a:t>Materials Studio Collection for Pipeline Pilot </a:t>
            </a:r>
            <a:r>
              <a:rPr lang="ja-JP" altLang="en-US" sz="800" b="1" i="0" dirty="0">
                <a:solidFill>
                  <a:srgbClr val="000000"/>
                </a:solidFill>
                <a:effectLst/>
                <a:latin typeface="+mn-ea"/>
              </a:rPr>
              <a:t>および </a:t>
            </a:r>
            <a:r>
              <a:rPr lang="en-US" altLang="ja-JP" sz="800" b="1" i="0" dirty="0" err="1">
                <a:solidFill>
                  <a:srgbClr val="000000"/>
                </a:solidFill>
                <a:effectLst/>
                <a:latin typeface="+mn-ea"/>
              </a:rPr>
              <a:t>MaterialsScript</a:t>
            </a:r>
            <a:r>
              <a:rPr lang="en-US" altLang="ja-JP" sz="800" b="1" i="0" dirty="0">
                <a:solidFill>
                  <a:srgbClr val="000000"/>
                </a:solidFill>
                <a:effectLst/>
                <a:latin typeface="+mn-ea"/>
              </a:rPr>
              <a:t> API </a:t>
            </a:r>
            <a:r>
              <a:rPr lang="ja-JP" altLang="en-US" sz="800" b="1" i="0" dirty="0">
                <a:solidFill>
                  <a:srgbClr val="000000"/>
                </a:solidFill>
                <a:effectLst/>
                <a:latin typeface="+mn-ea"/>
              </a:rPr>
              <a:t>間の処理の自動化とベストプラクティスの共有を実現します。</a:t>
            </a:r>
            <a:endParaRPr lang="en-US" altLang="ja-JP" sz="800" b="1" dirty="0">
              <a:solidFill>
                <a:sysClr val="windowText" lastClr="000000"/>
              </a:solidFill>
              <a:latin typeface="+mn-ea"/>
              <a:cs typeface="Segoe UI" panose="020B0502040204020203" pitchFamily="34" charset="0"/>
            </a:endParaRPr>
          </a:p>
        </p:txBody>
      </p:sp>
      <p:cxnSp>
        <p:nvCxnSpPr>
          <p:cNvPr id="119" name="直線コネクタ 118">
            <a:extLst>
              <a:ext uri="{FF2B5EF4-FFF2-40B4-BE49-F238E27FC236}">
                <a16:creationId xmlns:a16="http://schemas.microsoft.com/office/drawing/2014/main" id="{ED0ADC00-CA54-6651-5111-B6F0E5236D7D}"/>
              </a:ext>
            </a:extLst>
          </p:cNvPr>
          <p:cNvCxnSpPr/>
          <p:nvPr/>
        </p:nvCxnSpPr>
        <p:spPr>
          <a:xfrm>
            <a:off x="1096120" y="8517507"/>
            <a:ext cx="2565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D5C1B078-63C4-4F43-9735-9F2F49CAEB51}"/>
              </a:ext>
            </a:extLst>
          </p:cNvPr>
          <p:cNvCxnSpPr/>
          <p:nvPr/>
        </p:nvCxnSpPr>
        <p:spPr>
          <a:xfrm>
            <a:off x="4488226" y="8517507"/>
            <a:ext cx="2565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2A55D57-E596-8761-7EF9-A8205D09A7F6}"/>
              </a:ext>
            </a:extLst>
          </p:cNvPr>
          <p:cNvCxnSpPr/>
          <p:nvPr/>
        </p:nvCxnSpPr>
        <p:spPr>
          <a:xfrm>
            <a:off x="1096120" y="9233653"/>
            <a:ext cx="2565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190A96F0-2DA5-DFFC-7C81-9C138F1F5AAA}"/>
              </a:ext>
            </a:extLst>
          </p:cNvPr>
          <p:cNvCxnSpPr/>
          <p:nvPr/>
        </p:nvCxnSpPr>
        <p:spPr>
          <a:xfrm>
            <a:off x="4488226" y="9233653"/>
            <a:ext cx="2565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pic>
        <p:nvPicPr>
          <p:cNvPr id="70" name="図 69">
            <a:extLst>
              <a:ext uri="{FF2B5EF4-FFF2-40B4-BE49-F238E27FC236}">
                <a16:creationId xmlns:a16="http://schemas.microsoft.com/office/drawing/2014/main" id="{89FEC321-02B4-4C77-CEF9-5D65F0245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366" y="2624727"/>
            <a:ext cx="2783665" cy="3168110"/>
          </a:xfrm>
          <a:prstGeom prst="rect">
            <a:avLst/>
          </a:prstGeom>
        </p:spPr>
      </p:pic>
      <p:sp>
        <p:nvSpPr>
          <p:cNvPr id="2" name="正方形/長方形 1">
            <a:extLst>
              <a:ext uri="{FF2B5EF4-FFF2-40B4-BE49-F238E27FC236}">
                <a16:creationId xmlns:a16="http://schemas.microsoft.com/office/drawing/2014/main" id="{7D264E9E-ABAC-D5B1-9B74-95D39E6D7112}"/>
              </a:ext>
            </a:extLst>
          </p:cNvPr>
          <p:cNvSpPr/>
          <p:nvPr/>
        </p:nvSpPr>
        <p:spPr>
          <a:xfrm>
            <a:off x="0" y="-1"/>
            <a:ext cx="1638300" cy="24442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EB95A4F-0718-AE32-34D1-EF814883F53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10735" b="831"/>
          <a:stretch>
            <a:fillRect/>
          </a:stretch>
        </p:blipFill>
        <p:spPr>
          <a:xfrm>
            <a:off x="811575" y="0"/>
            <a:ext cx="6748099" cy="2444295"/>
          </a:xfrm>
          <a:prstGeom prst="rect">
            <a:avLst/>
          </a:prstGeom>
        </p:spPr>
      </p:pic>
      <p:sp>
        <p:nvSpPr>
          <p:cNvPr id="4" name="フリーフォーム: 図形 3">
            <a:extLst>
              <a:ext uri="{FF2B5EF4-FFF2-40B4-BE49-F238E27FC236}">
                <a16:creationId xmlns:a16="http://schemas.microsoft.com/office/drawing/2014/main" id="{6DF5FCDD-311C-6F2A-87A2-F61A4925414A}"/>
              </a:ext>
            </a:extLst>
          </p:cNvPr>
          <p:cNvSpPr/>
          <p:nvPr/>
        </p:nvSpPr>
        <p:spPr>
          <a:xfrm>
            <a:off x="386832" y="247016"/>
            <a:ext cx="1586431" cy="424585"/>
          </a:xfrm>
          <a:custGeom>
            <a:avLst/>
            <a:gdLst>
              <a:gd name="connsiteX0" fmla="*/ 619323 w 1618206"/>
              <a:gd name="connsiteY0" fmla="*/ 299787 h 433089"/>
              <a:gd name="connsiteX1" fmla="*/ 609553 w 1618206"/>
              <a:gd name="connsiteY1" fmla="*/ 307563 h 433089"/>
              <a:gd name="connsiteX2" fmla="*/ 599410 w 1618206"/>
              <a:gd name="connsiteY2" fmla="*/ 352607 h 433089"/>
              <a:gd name="connsiteX3" fmla="*/ 602311 w 1618206"/>
              <a:gd name="connsiteY3" fmla="*/ 352803 h 433089"/>
              <a:gd name="connsiteX4" fmla="*/ 658394 w 1618206"/>
              <a:gd name="connsiteY4" fmla="*/ 352741 h 433089"/>
              <a:gd name="connsiteX5" fmla="*/ 674505 w 1618206"/>
              <a:gd name="connsiteY5" fmla="*/ 351254 h 433089"/>
              <a:gd name="connsiteX6" fmla="*/ 702499 w 1618206"/>
              <a:gd name="connsiteY6" fmla="*/ 328437 h 433089"/>
              <a:gd name="connsiteX7" fmla="*/ 694540 w 1618206"/>
              <a:gd name="connsiteY7" fmla="*/ 304905 h 433089"/>
              <a:gd name="connsiteX8" fmla="*/ 675055 w 1618206"/>
              <a:gd name="connsiteY8" fmla="*/ 299804 h 433089"/>
              <a:gd name="connsiteX9" fmla="*/ 619323 w 1618206"/>
              <a:gd name="connsiteY9" fmla="*/ 299787 h 433089"/>
              <a:gd name="connsiteX10" fmla="*/ 1000568 w 1618206"/>
              <a:gd name="connsiteY10" fmla="*/ 228384 h 433089"/>
              <a:gd name="connsiteX11" fmla="*/ 949643 w 1618206"/>
              <a:gd name="connsiteY11" fmla="*/ 261642 h 433089"/>
              <a:gd name="connsiteX12" fmla="*/ 936744 w 1618206"/>
              <a:gd name="connsiteY12" fmla="*/ 315784 h 433089"/>
              <a:gd name="connsiteX13" fmla="*/ 962774 w 1618206"/>
              <a:gd name="connsiteY13" fmla="*/ 350606 h 433089"/>
              <a:gd name="connsiteX14" fmla="*/ 994071 w 1618206"/>
              <a:gd name="connsiteY14" fmla="*/ 355405 h 433089"/>
              <a:gd name="connsiteX15" fmla="*/ 1014733 w 1618206"/>
              <a:gd name="connsiteY15" fmla="*/ 353397 h 433089"/>
              <a:gd name="connsiteX16" fmla="*/ 1061201 w 1618206"/>
              <a:gd name="connsiteY16" fmla="*/ 326884 h 433089"/>
              <a:gd name="connsiteX17" fmla="*/ 1076080 w 1618206"/>
              <a:gd name="connsiteY17" fmla="*/ 291422 h 433089"/>
              <a:gd name="connsiteX18" fmla="*/ 1077971 w 1618206"/>
              <a:gd name="connsiteY18" fmla="*/ 261356 h 433089"/>
              <a:gd name="connsiteX19" fmla="*/ 1047471 w 1618206"/>
              <a:gd name="connsiteY19" fmla="*/ 229770 h 433089"/>
              <a:gd name="connsiteX20" fmla="*/ 1000568 w 1618206"/>
              <a:gd name="connsiteY20" fmla="*/ 228384 h 433089"/>
              <a:gd name="connsiteX21" fmla="*/ 628412 w 1618206"/>
              <a:gd name="connsiteY21" fmla="*/ 226120 h 433089"/>
              <a:gd name="connsiteX22" fmla="*/ 625379 w 1618206"/>
              <a:gd name="connsiteY22" fmla="*/ 228634 h 433089"/>
              <a:gd name="connsiteX23" fmla="*/ 622920 w 1618206"/>
              <a:gd name="connsiteY23" fmla="*/ 241063 h 433089"/>
              <a:gd name="connsiteX24" fmla="*/ 615712 w 1618206"/>
              <a:gd name="connsiteY24" fmla="*/ 277266 h 433089"/>
              <a:gd name="connsiteX25" fmla="*/ 620046 w 1618206"/>
              <a:gd name="connsiteY25" fmla="*/ 277266 h 433089"/>
              <a:gd name="connsiteX26" fmla="*/ 676830 w 1618206"/>
              <a:gd name="connsiteY26" fmla="*/ 277196 h 433089"/>
              <a:gd name="connsiteX27" fmla="*/ 689714 w 1618206"/>
              <a:gd name="connsiteY27" fmla="*/ 275650 h 433089"/>
              <a:gd name="connsiteX28" fmla="*/ 714962 w 1618206"/>
              <a:gd name="connsiteY28" fmla="*/ 251893 h 433089"/>
              <a:gd name="connsiteX29" fmla="*/ 704939 w 1618206"/>
              <a:gd name="connsiteY29" fmla="*/ 230577 h 433089"/>
              <a:gd name="connsiteX30" fmla="*/ 688013 w 1618206"/>
              <a:gd name="connsiteY30" fmla="*/ 226386 h 433089"/>
              <a:gd name="connsiteX31" fmla="*/ 628412 w 1618206"/>
              <a:gd name="connsiteY31" fmla="*/ 226120 h 433089"/>
              <a:gd name="connsiteX32" fmla="*/ 1529003 w 1618206"/>
              <a:gd name="connsiteY32" fmla="*/ 211412 h 433089"/>
              <a:gd name="connsiteX33" fmla="*/ 1477684 w 1618206"/>
              <a:gd name="connsiteY33" fmla="*/ 253744 h 433089"/>
              <a:gd name="connsiteX34" fmla="*/ 1468371 w 1618206"/>
              <a:gd name="connsiteY34" fmla="*/ 294903 h 433089"/>
              <a:gd name="connsiteX35" fmla="*/ 1468487 w 1618206"/>
              <a:gd name="connsiteY35" fmla="*/ 296411 h 433089"/>
              <a:gd name="connsiteX36" fmla="*/ 1589315 w 1618206"/>
              <a:gd name="connsiteY36" fmla="*/ 296411 h 433089"/>
              <a:gd name="connsiteX37" fmla="*/ 1597341 w 1618206"/>
              <a:gd name="connsiteY37" fmla="*/ 254016 h 433089"/>
              <a:gd name="connsiteX38" fmla="*/ 1569962 w 1618206"/>
              <a:gd name="connsiteY38" fmla="*/ 212579 h 433089"/>
              <a:gd name="connsiteX39" fmla="*/ 1529003 w 1618206"/>
              <a:gd name="connsiteY39" fmla="*/ 211412 h 433089"/>
              <a:gd name="connsiteX40" fmla="*/ 155077 w 1618206"/>
              <a:gd name="connsiteY40" fmla="*/ 205434 h 433089"/>
              <a:gd name="connsiteX41" fmla="*/ 223285 w 1618206"/>
              <a:gd name="connsiteY41" fmla="*/ 219543 h 433089"/>
              <a:gd name="connsiteX42" fmla="*/ 239545 w 1618206"/>
              <a:gd name="connsiteY42" fmla="*/ 230475 h 433089"/>
              <a:gd name="connsiteX43" fmla="*/ 248674 w 1618206"/>
              <a:gd name="connsiteY43" fmla="*/ 266044 h 433089"/>
              <a:gd name="connsiteX44" fmla="*/ 210977 w 1618206"/>
              <a:gd name="connsiteY44" fmla="*/ 328578 h 433089"/>
              <a:gd name="connsiteX45" fmla="*/ 134829 w 1618206"/>
              <a:gd name="connsiteY45" fmla="*/ 386341 h 433089"/>
              <a:gd name="connsiteX46" fmla="*/ 32331 w 1618206"/>
              <a:gd name="connsiteY46" fmla="*/ 429053 h 433089"/>
              <a:gd name="connsiteX47" fmla="*/ 6295 w 1618206"/>
              <a:gd name="connsiteY47" fmla="*/ 433021 h 433089"/>
              <a:gd name="connsiteX48" fmla="*/ 0 w 1618206"/>
              <a:gd name="connsiteY48" fmla="*/ 429626 h 433089"/>
              <a:gd name="connsiteX49" fmla="*/ 0 w 1618206"/>
              <a:gd name="connsiteY49" fmla="*/ 427509 h 433089"/>
              <a:gd name="connsiteX50" fmla="*/ 64497 w 1618206"/>
              <a:gd name="connsiteY50" fmla="*/ 312650 h 433089"/>
              <a:gd name="connsiteX51" fmla="*/ 91593 w 1618206"/>
              <a:gd name="connsiteY51" fmla="*/ 274788 h 433089"/>
              <a:gd name="connsiteX52" fmla="*/ 103840 w 1618206"/>
              <a:gd name="connsiteY52" fmla="*/ 262210 h 433089"/>
              <a:gd name="connsiteX53" fmla="*/ 111477 w 1618206"/>
              <a:gd name="connsiteY53" fmla="*/ 258988 h 433089"/>
              <a:gd name="connsiteX54" fmla="*/ 117306 w 1618206"/>
              <a:gd name="connsiteY54" fmla="*/ 265168 h 433089"/>
              <a:gd name="connsiteX55" fmla="*/ 112634 w 1618206"/>
              <a:gd name="connsiteY55" fmla="*/ 278368 h 433089"/>
              <a:gd name="connsiteX56" fmla="*/ 86516 w 1618206"/>
              <a:gd name="connsiteY56" fmla="*/ 324746 h 433089"/>
              <a:gd name="connsiteX57" fmla="*/ 66900 w 1618206"/>
              <a:gd name="connsiteY57" fmla="*/ 365688 h 433089"/>
              <a:gd name="connsiteX58" fmla="*/ 64488 w 1618206"/>
              <a:gd name="connsiteY58" fmla="*/ 375206 h 433089"/>
              <a:gd name="connsiteX59" fmla="*/ 69032 w 1618206"/>
              <a:gd name="connsiteY59" fmla="*/ 381172 h 433089"/>
              <a:gd name="connsiteX60" fmla="*/ 80800 w 1618206"/>
              <a:gd name="connsiteY60" fmla="*/ 379765 h 433089"/>
              <a:gd name="connsiteX61" fmla="*/ 119474 w 1618206"/>
              <a:gd name="connsiteY61" fmla="*/ 361319 h 433089"/>
              <a:gd name="connsiteX62" fmla="*/ 183986 w 1618206"/>
              <a:gd name="connsiteY62" fmla="*/ 305495 h 433089"/>
              <a:gd name="connsiteX63" fmla="*/ 199254 w 1618206"/>
              <a:gd name="connsiteY63" fmla="*/ 276752 h 433089"/>
              <a:gd name="connsiteX64" fmla="*/ 183676 w 1618206"/>
              <a:gd name="connsiteY64" fmla="*/ 244388 h 433089"/>
              <a:gd name="connsiteX65" fmla="*/ 149219 w 1618206"/>
              <a:gd name="connsiteY65" fmla="*/ 236108 h 433089"/>
              <a:gd name="connsiteX66" fmla="*/ 87918 w 1618206"/>
              <a:gd name="connsiteY66" fmla="*/ 234032 h 433089"/>
              <a:gd name="connsiteX67" fmla="*/ 60221 w 1618206"/>
              <a:gd name="connsiteY67" fmla="*/ 232522 h 433089"/>
              <a:gd name="connsiteX68" fmla="*/ 52213 w 1618206"/>
              <a:gd name="connsiteY68" fmla="*/ 226439 h 433089"/>
              <a:gd name="connsiteX69" fmla="*/ 59113 w 1618206"/>
              <a:gd name="connsiteY69" fmla="*/ 219855 h 433089"/>
              <a:gd name="connsiteX70" fmla="*/ 94750 w 1618206"/>
              <a:gd name="connsiteY70" fmla="*/ 210317 h 433089"/>
              <a:gd name="connsiteX71" fmla="*/ 155077 w 1618206"/>
              <a:gd name="connsiteY71" fmla="*/ 205434 h 433089"/>
              <a:gd name="connsiteX72" fmla="*/ 1328826 w 1618206"/>
              <a:gd name="connsiteY72" fmla="*/ 196896 h 433089"/>
              <a:gd name="connsiteX73" fmla="*/ 1335524 w 1618206"/>
              <a:gd name="connsiteY73" fmla="*/ 196950 h 433089"/>
              <a:gd name="connsiteX74" fmla="*/ 1343075 w 1618206"/>
              <a:gd name="connsiteY74" fmla="*/ 200407 h 433089"/>
              <a:gd name="connsiteX75" fmla="*/ 1341993 w 1618206"/>
              <a:gd name="connsiteY75" fmla="*/ 209007 h 433089"/>
              <a:gd name="connsiteX76" fmla="*/ 1305438 w 1618206"/>
              <a:gd name="connsiteY76" fmla="*/ 264307 h 433089"/>
              <a:gd name="connsiteX77" fmla="*/ 1233824 w 1618206"/>
              <a:gd name="connsiteY77" fmla="*/ 372518 h 433089"/>
              <a:gd name="connsiteX78" fmla="*/ 1204044 w 1618206"/>
              <a:gd name="connsiteY78" fmla="*/ 386307 h 433089"/>
              <a:gd name="connsiteX79" fmla="*/ 1201218 w 1618206"/>
              <a:gd name="connsiteY79" fmla="*/ 382577 h 433089"/>
              <a:gd name="connsiteX80" fmla="*/ 1190119 w 1618206"/>
              <a:gd name="connsiteY80" fmla="*/ 338542 h 433089"/>
              <a:gd name="connsiteX81" fmla="*/ 1155754 w 1618206"/>
              <a:gd name="connsiteY81" fmla="*/ 201965 h 433089"/>
              <a:gd name="connsiteX82" fmla="*/ 1154944 w 1618206"/>
              <a:gd name="connsiteY82" fmla="*/ 198224 h 433089"/>
              <a:gd name="connsiteX83" fmla="*/ 1173906 w 1618206"/>
              <a:gd name="connsiteY83" fmla="*/ 198317 h 433089"/>
              <a:gd name="connsiteX84" fmla="*/ 1180156 w 1618206"/>
              <a:gd name="connsiteY84" fmla="*/ 204620 h 433089"/>
              <a:gd name="connsiteX85" fmla="*/ 1190904 w 1618206"/>
              <a:gd name="connsiteY85" fmla="*/ 248746 h 433089"/>
              <a:gd name="connsiteX86" fmla="*/ 1217291 w 1618206"/>
              <a:gd name="connsiteY86" fmla="*/ 357186 h 433089"/>
              <a:gd name="connsiteX87" fmla="*/ 1218356 w 1618206"/>
              <a:gd name="connsiteY87" fmla="*/ 360389 h 433089"/>
              <a:gd name="connsiteX88" fmla="*/ 1220770 w 1618206"/>
              <a:gd name="connsiteY88" fmla="*/ 356941 h 433089"/>
              <a:gd name="connsiteX89" fmla="*/ 1322583 w 1618206"/>
              <a:gd name="connsiteY89" fmla="*/ 200247 h 433089"/>
              <a:gd name="connsiteX90" fmla="*/ 1328826 w 1618206"/>
              <a:gd name="connsiteY90" fmla="*/ 196896 h 433089"/>
              <a:gd name="connsiteX91" fmla="*/ 1399820 w 1618206"/>
              <a:gd name="connsiteY91" fmla="*/ 196887 h 433089"/>
              <a:gd name="connsiteX92" fmla="*/ 1406870 w 1618206"/>
              <a:gd name="connsiteY92" fmla="*/ 196958 h 433089"/>
              <a:gd name="connsiteX93" fmla="*/ 1415120 w 1618206"/>
              <a:gd name="connsiteY93" fmla="*/ 208166 h 433089"/>
              <a:gd name="connsiteX94" fmla="*/ 1383433 w 1618206"/>
              <a:gd name="connsiteY94" fmla="*/ 325040 h 433089"/>
              <a:gd name="connsiteX95" fmla="*/ 1368070 w 1618206"/>
              <a:gd name="connsiteY95" fmla="*/ 382149 h 433089"/>
              <a:gd name="connsiteX96" fmla="*/ 1362596 w 1618206"/>
              <a:gd name="connsiteY96" fmla="*/ 386350 h 433089"/>
              <a:gd name="connsiteX97" fmla="*/ 1344112 w 1618206"/>
              <a:gd name="connsiteY97" fmla="*/ 386254 h 433089"/>
              <a:gd name="connsiteX98" fmla="*/ 1353754 w 1618206"/>
              <a:gd name="connsiteY98" fmla="*/ 350900 h 433089"/>
              <a:gd name="connsiteX99" fmla="*/ 1395063 w 1618206"/>
              <a:gd name="connsiteY99" fmla="*/ 200532 h 433089"/>
              <a:gd name="connsiteX100" fmla="*/ 1399820 w 1618206"/>
              <a:gd name="connsiteY100" fmla="*/ 196887 h 433089"/>
              <a:gd name="connsiteX101" fmla="*/ 1532031 w 1618206"/>
              <a:gd name="connsiteY101" fmla="*/ 196369 h 433089"/>
              <a:gd name="connsiteX102" fmla="*/ 1582084 w 1618206"/>
              <a:gd name="connsiteY102" fmla="*/ 199028 h 433089"/>
              <a:gd name="connsiteX103" fmla="*/ 1598891 w 1618206"/>
              <a:gd name="connsiteY103" fmla="*/ 206052 h 433089"/>
              <a:gd name="connsiteX104" fmla="*/ 1617399 w 1618206"/>
              <a:gd name="connsiteY104" fmla="*/ 234616 h 433089"/>
              <a:gd name="connsiteX105" fmla="*/ 1618205 w 1618206"/>
              <a:gd name="connsiteY105" fmla="*/ 237586 h 433089"/>
              <a:gd name="connsiteX106" fmla="*/ 1618206 w 1618206"/>
              <a:gd name="connsiteY106" fmla="*/ 251003 h 433089"/>
              <a:gd name="connsiteX107" fmla="*/ 1613813 w 1618206"/>
              <a:gd name="connsiteY107" fmla="*/ 273338 h 433089"/>
              <a:gd name="connsiteX108" fmla="*/ 1590446 w 1618206"/>
              <a:gd name="connsiteY108" fmla="*/ 384664 h 433089"/>
              <a:gd name="connsiteX109" fmla="*/ 1590043 w 1618206"/>
              <a:gd name="connsiteY109" fmla="*/ 385496 h 433089"/>
              <a:gd name="connsiteX110" fmla="*/ 1570479 w 1618206"/>
              <a:gd name="connsiteY110" fmla="*/ 385496 h 433089"/>
              <a:gd name="connsiteX111" fmla="*/ 1585927 w 1618206"/>
              <a:gd name="connsiteY111" fmla="*/ 311460 h 433089"/>
              <a:gd name="connsiteX112" fmla="*/ 1464895 w 1618206"/>
              <a:gd name="connsiteY112" fmla="*/ 311460 h 433089"/>
              <a:gd name="connsiteX113" fmla="*/ 1460008 w 1618206"/>
              <a:gd name="connsiteY113" fmla="*/ 334421 h 433089"/>
              <a:gd name="connsiteX114" fmla="*/ 1449932 w 1618206"/>
              <a:gd name="connsiteY114" fmla="*/ 383038 h 433089"/>
              <a:gd name="connsiteX115" fmla="*/ 1446040 w 1618206"/>
              <a:gd name="connsiteY115" fmla="*/ 386328 h 433089"/>
              <a:gd name="connsiteX116" fmla="*/ 1429538 w 1618206"/>
              <a:gd name="connsiteY116" fmla="*/ 386254 h 433089"/>
              <a:gd name="connsiteX117" fmla="*/ 1431343 w 1618206"/>
              <a:gd name="connsiteY117" fmla="*/ 376397 h 433089"/>
              <a:gd name="connsiteX118" fmla="*/ 1455316 w 1618206"/>
              <a:gd name="connsiteY118" fmla="*/ 262320 h 433089"/>
              <a:gd name="connsiteX119" fmla="*/ 1497828 w 1618206"/>
              <a:gd name="connsiteY119" fmla="*/ 205507 h 433089"/>
              <a:gd name="connsiteX120" fmla="*/ 1532031 w 1618206"/>
              <a:gd name="connsiteY120" fmla="*/ 196369 h 433089"/>
              <a:gd name="connsiteX121" fmla="*/ 1027800 w 1618206"/>
              <a:gd name="connsiteY121" fmla="*/ 195561 h 433089"/>
              <a:gd name="connsiteX122" fmla="*/ 1086211 w 1618206"/>
              <a:gd name="connsiteY122" fmla="*/ 205343 h 433089"/>
              <a:gd name="connsiteX123" fmla="*/ 1129233 w 1618206"/>
              <a:gd name="connsiteY123" fmla="*/ 254958 h 433089"/>
              <a:gd name="connsiteX124" fmla="*/ 1122267 w 1618206"/>
              <a:gd name="connsiteY124" fmla="*/ 310465 h 433089"/>
              <a:gd name="connsiteX125" fmla="*/ 1051831 w 1618206"/>
              <a:gd name="connsiteY125" fmla="*/ 375804 h 433089"/>
              <a:gd name="connsiteX126" fmla="*/ 998037 w 1618206"/>
              <a:gd name="connsiteY126" fmla="*/ 385895 h 433089"/>
              <a:gd name="connsiteX127" fmla="*/ 939057 w 1618206"/>
              <a:gd name="connsiteY127" fmla="*/ 380066 h 433089"/>
              <a:gd name="connsiteX128" fmla="*/ 901408 w 1618206"/>
              <a:gd name="connsiteY128" fmla="*/ 358234 h 433089"/>
              <a:gd name="connsiteX129" fmla="*/ 884696 w 1618206"/>
              <a:gd name="connsiteY129" fmla="*/ 308882 h 433089"/>
              <a:gd name="connsiteX130" fmla="*/ 946375 w 1618206"/>
              <a:gd name="connsiteY130" fmla="*/ 213544 h 433089"/>
              <a:gd name="connsiteX131" fmla="*/ 1007042 w 1618206"/>
              <a:gd name="connsiteY131" fmla="*/ 196719 h 433089"/>
              <a:gd name="connsiteX132" fmla="*/ 1027800 w 1618206"/>
              <a:gd name="connsiteY132" fmla="*/ 195561 h 433089"/>
              <a:gd name="connsiteX133" fmla="*/ 855370 w 1618206"/>
              <a:gd name="connsiteY133" fmla="*/ 195375 h 433089"/>
              <a:gd name="connsiteX134" fmla="*/ 861987 w 1618206"/>
              <a:gd name="connsiteY134" fmla="*/ 203329 h 433089"/>
              <a:gd name="connsiteX135" fmla="*/ 838275 w 1618206"/>
              <a:gd name="connsiteY135" fmla="*/ 315970 h 433089"/>
              <a:gd name="connsiteX136" fmla="*/ 824530 w 1618206"/>
              <a:gd name="connsiteY136" fmla="*/ 381054 h 433089"/>
              <a:gd name="connsiteX137" fmla="*/ 818079 w 1618206"/>
              <a:gd name="connsiteY137" fmla="*/ 386235 h 433089"/>
              <a:gd name="connsiteX138" fmla="*/ 778919 w 1618206"/>
              <a:gd name="connsiteY138" fmla="*/ 386255 h 433089"/>
              <a:gd name="connsiteX139" fmla="*/ 774178 w 1618206"/>
              <a:gd name="connsiteY139" fmla="*/ 386255 h 433089"/>
              <a:gd name="connsiteX140" fmla="*/ 814697 w 1618206"/>
              <a:gd name="connsiteY140" fmla="*/ 195596 h 433089"/>
              <a:gd name="connsiteX141" fmla="*/ 817620 w 1618206"/>
              <a:gd name="connsiteY141" fmla="*/ 195378 h 433089"/>
              <a:gd name="connsiteX142" fmla="*/ 855370 w 1618206"/>
              <a:gd name="connsiteY142" fmla="*/ 195375 h 433089"/>
              <a:gd name="connsiteX143" fmla="*/ 615331 w 1618206"/>
              <a:gd name="connsiteY143" fmla="*/ 193275 h 433089"/>
              <a:gd name="connsiteX144" fmla="*/ 687311 w 1618206"/>
              <a:gd name="connsiteY144" fmla="*/ 193294 h 433089"/>
              <a:gd name="connsiteX145" fmla="*/ 727087 w 1618206"/>
              <a:gd name="connsiteY145" fmla="*/ 199694 h 433089"/>
              <a:gd name="connsiteX146" fmla="*/ 756450 w 1618206"/>
              <a:gd name="connsiteY146" fmla="*/ 252667 h 433089"/>
              <a:gd name="connsiteX147" fmla="*/ 738116 w 1618206"/>
              <a:gd name="connsiteY147" fmla="*/ 288392 h 433089"/>
              <a:gd name="connsiteX148" fmla="*/ 737463 w 1618206"/>
              <a:gd name="connsiteY148" fmla="*/ 291864 h 433089"/>
              <a:gd name="connsiteX149" fmla="*/ 686315 w 1618206"/>
              <a:gd name="connsiteY149" fmla="*/ 384254 h 433089"/>
              <a:gd name="connsiteX150" fmla="*/ 662472 w 1618206"/>
              <a:gd name="connsiteY150" fmla="*/ 386169 h 433089"/>
              <a:gd name="connsiteX151" fmla="*/ 555548 w 1618206"/>
              <a:gd name="connsiteY151" fmla="*/ 386254 h 433089"/>
              <a:gd name="connsiteX152" fmla="*/ 550426 w 1618206"/>
              <a:gd name="connsiteY152" fmla="*/ 386254 h 433089"/>
              <a:gd name="connsiteX153" fmla="*/ 552998 w 1618206"/>
              <a:gd name="connsiteY153" fmla="*/ 373117 h 433089"/>
              <a:gd name="connsiteX154" fmla="*/ 585482 w 1618206"/>
              <a:gd name="connsiteY154" fmla="*/ 216239 h 433089"/>
              <a:gd name="connsiteX155" fmla="*/ 615331 w 1618206"/>
              <a:gd name="connsiteY155" fmla="*/ 193275 h 433089"/>
              <a:gd name="connsiteX156" fmla="*/ 354328 w 1618206"/>
              <a:gd name="connsiteY156" fmla="*/ 145021 h 433089"/>
              <a:gd name="connsiteX157" fmla="*/ 431418 w 1618206"/>
              <a:gd name="connsiteY157" fmla="*/ 154469 h 433089"/>
              <a:gd name="connsiteX158" fmla="*/ 442681 w 1618206"/>
              <a:gd name="connsiteY158" fmla="*/ 159952 h 433089"/>
              <a:gd name="connsiteX159" fmla="*/ 440841 w 1618206"/>
              <a:gd name="connsiteY159" fmla="*/ 169448 h 433089"/>
              <a:gd name="connsiteX160" fmla="*/ 417871 w 1618206"/>
              <a:gd name="connsiteY160" fmla="*/ 172399 h 433089"/>
              <a:gd name="connsiteX161" fmla="*/ 360118 w 1618206"/>
              <a:gd name="connsiteY161" fmla="*/ 174838 h 433089"/>
              <a:gd name="connsiteX162" fmla="*/ 336424 w 1618206"/>
              <a:gd name="connsiteY162" fmla="*/ 179671 h 433089"/>
              <a:gd name="connsiteX163" fmla="*/ 325723 w 1618206"/>
              <a:gd name="connsiteY163" fmla="*/ 199567 h 433089"/>
              <a:gd name="connsiteX164" fmla="*/ 342021 w 1618206"/>
              <a:gd name="connsiteY164" fmla="*/ 228453 h 433089"/>
              <a:gd name="connsiteX165" fmla="*/ 387773 w 1618206"/>
              <a:gd name="connsiteY165" fmla="*/ 282163 h 433089"/>
              <a:gd name="connsiteX166" fmla="*/ 411910 w 1618206"/>
              <a:gd name="connsiteY166" fmla="*/ 316804 h 433089"/>
              <a:gd name="connsiteX167" fmla="*/ 408849 w 1618206"/>
              <a:gd name="connsiteY167" fmla="*/ 361126 h 433089"/>
              <a:gd name="connsiteX168" fmla="*/ 386545 w 1618206"/>
              <a:gd name="connsiteY168" fmla="*/ 376702 h 433089"/>
              <a:gd name="connsiteX169" fmla="*/ 349185 w 1618206"/>
              <a:gd name="connsiteY169" fmla="*/ 384952 h 433089"/>
              <a:gd name="connsiteX170" fmla="*/ 226755 w 1618206"/>
              <a:gd name="connsiteY170" fmla="*/ 377226 h 433089"/>
              <a:gd name="connsiteX171" fmla="*/ 217168 w 1618206"/>
              <a:gd name="connsiteY171" fmla="*/ 373900 h 433089"/>
              <a:gd name="connsiteX172" fmla="*/ 213265 w 1618206"/>
              <a:gd name="connsiteY172" fmla="*/ 367143 h 433089"/>
              <a:gd name="connsiteX173" fmla="*/ 218853 w 1618206"/>
              <a:gd name="connsiteY173" fmla="*/ 362000 h 433089"/>
              <a:gd name="connsiteX174" fmla="*/ 237739 w 1618206"/>
              <a:gd name="connsiteY174" fmla="*/ 359928 h 433089"/>
              <a:gd name="connsiteX175" fmla="*/ 310304 w 1618206"/>
              <a:gd name="connsiteY175" fmla="*/ 356840 h 433089"/>
              <a:gd name="connsiteX176" fmla="*/ 350024 w 1618206"/>
              <a:gd name="connsiteY176" fmla="*/ 351400 h 433089"/>
              <a:gd name="connsiteX177" fmla="*/ 355357 w 1618206"/>
              <a:gd name="connsiteY177" fmla="*/ 349595 h 433089"/>
              <a:gd name="connsiteX178" fmla="*/ 364603 w 1618206"/>
              <a:gd name="connsiteY178" fmla="*/ 330399 h 433089"/>
              <a:gd name="connsiteX179" fmla="*/ 354850 w 1618206"/>
              <a:gd name="connsiteY179" fmla="*/ 311426 h 433089"/>
              <a:gd name="connsiteX180" fmla="*/ 325815 w 1618206"/>
              <a:gd name="connsiteY180" fmla="*/ 275500 h 433089"/>
              <a:gd name="connsiteX181" fmla="*/ 287395 w 1618206"/>
              <a:gd name="connsiteY181" fmla="*/ 226782 h 433089"/>
              <a:gd name="connsiteX182" fmla="*/ 276676 w 1618206"/>
              <a:gd name="connsiteY182" fmla="*/ 206252 h 433089"/>
              <a:gd name="connsiteX183" fmla="*/ 288308 w 1618206"/>
              <a:gd name="connsiteY183" fmla="*/ 163901 h 433089"/>
              <a:gd name="connsiteX184" fmla="*/ 323206 w 1618206"/>
              <a:gd name="connsiteY184" fmla="*/ 148847 h 433089"/>
              <a:gd name="connsiteX185" fmla="*/ 354328 w 1618206"/>
              <a:gd name="connsiteY185" fmla="*/ 145021 h 433089"/>
              <a:gd name="connsiteX186" fmla="*/ 237450 w 1618206"/>
              <a:gd name="connsiteY186" fmla="*/ 0 h 433089"/>
              <a:gd name="connsiteX187" fmla="*/ 298450 w 1618206"/>
              <a:gd name="connsiteY187" fmla="*/ 9716 h 433089"/>
              <a:gd name="connsiteX188" fmla="*/ 318280 w 1618206"/>
              <a:gd name="connsiteY188" fmla="*/ 21596 h 433089"/>
              <a:gd name="connsiteX189" fmla="*/ 327032 w 1618206"/>
              <a:gd name="connsiteY189" fmla="*/ 57779 h 433089"/>
              <a:gd name="connsiteX190" fmla="*/ 304141 w 1618206"/>
              <a:gd name="connsiteY190" fmla="*/ 98609 h 433089"/>
              <a:gd name="connsiteX191" fmla="*/ 229426 w 1618206"/>
              <a:gd name="connsiteY191" fmla="*/ 160411 h 433089"/>
              <a:gd name="connsiteX192" fmla="*/ 183928 w 1618206"/>
              <a:gd name="connsiteY192" fmla="*/ 183464 h 433089"/>
              <a:gd name="connsiteX193" fmla="*/ 170602 w 1618206"/>
              <a:gd name="connsiteY193" fmla="*/ 186503 h 433089"/>
              <a:gd name="connsiteX194" fmla="*/ 165882 w 1618206"/>
              <a:gd name="connsiteY194" fmla="*/ 184522 h 433089"/>
              <a:gd name="connsiteX195" fmla="*/ 166431 w 1618206"/>
              <a:gd name="connsiteY195" fmla="*/ 179050 h 433089"/>
              <a:gd name="connsiteX196" fmla="*/ 178478 w 1618206"/>
              <a:gd name="connsiteY196" fmla="*/ 166755 h 433089"/>
              <a:gd name="connsiteX197" fmla="*/ 219345 w 1618206"/>
              <a:gd name="connsiteY197" fmla="*/ 134842 h 433089"/>
              <a:gd name="connsiteX198" fmla="*/ 267805 w 1618206"/>
              <a:gd name="connsiteY198" fmla="*/ 86753 h 433089"/>
              <a:gd name="connsiteX199" fmla="*/ 281374 w 1618206"/>
              <a:gd name="connsiteY199" fmla="*/ 59931 h 433089"/>
              <a:gd name="connsiteX200" fmla="*/ 272177 w 1618206"/>
              <a:gd name="connsiteY200" fmla="*/ 39869 h 433089"/>
              <a:gd name="connsiteX201" fmla="*/ 241979 w 1618206"/>
              <a:gd name="connsiteY201" fmla="*/ 30691 h 433089"/>
              <a:gd name="connsiteX202" fmla="*/ 185457 w 1618206"/>
              <a:gd name="connsiteY202" fmla="*/ 26501 h 433089"/>
              <a:gd name="connsiteX203" fmla="*/ 160514 w 1618206"/>
              <a:gd name="connsiteY203" fmla="*/ 25580 h 433089"/>
              <a:gd name="connsiteX204" fmla="*/ 153221 w 1618206"/>
              <a:gd name="connsiteY204" fmla="*/ 23192 h 433089"/>
              <a:gd name="connsiteX205" fmla="*/ 152869 w 1618206"/>
              <a:gd name="connsiteY205" fmla="*/ 15389 h 433089"/>
              <a:gd name="connsiteX206" fmla="*/ 164067 w 1618206"/>
              <a:gd name="connsiteY206" fmla="*/ 10361 h 433089"/>
              <a:gd name="connsiteX207" fmla="*/ 208266 w 1618206"/>
              <a:gd name="connsiteY207" fmla="*/ 1944 h 433089"/>
              <a:gd name="connsiteX208" fmla="*/ 237450 w 1618206"/>
              <a:gd name="connsiteY208" fmla="*/ 0 h 43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618206" h="433089">
                <a:moveTo>
                  <a:pt x="619323" y="299787"/>
                </a:moveTo>
                <a:cubicBezTo>
                  <a:pt x="611386" y="299787"/>
                  <a:pt x="611328" y="299773"/>
                  <a:pt x="609553" y="307563"/>
                </a:cubicBezTo>
                <a:cubicBezTo>
                  <a:pt x="606167" y="322424"/>
                  <a:pt x="602853" y="337302"/>
                  <a:pt x="599410" y="352607"/>
                </a:cubicBezTo>
                <a:cubicBezTo>
                  <a:pt x="600699" y="352698"/>
                  <a:pt x="601505" y="352803"/>
                  <a:pt x="602311" y="352803"/>
                </a:cubicBezTo>
                <a:cubicBezTo>
                  <a:pt x="621005" y="352812"/>
                  <a:pt x="639701" y="352918"/>
                  <a:pt x="658394" y="352741"/>
                </a:cubicBezTo>
                <a:cubicBezTo>
                  <a:pt x="663771" y="352689"/>
                  <a:pt x="669194" y="352136"/>
                  <a:pt x="674505" y="351254"/>
                </a:cubicBezTo>
                <a:cubicBezTo>
                  <a:pt x="688102" y="349000"/>
                  <a:pt x="697720" y="341601"/>
                  <a:pt x="702499" y="328437"/>
                </a:cubicBezTo>
                <a:cubicBezTo>
                  <a:pt x="705983" y="318837"/>
                  <a:pt x="703115" y="310477"/>
                  <a:pt x="694540" y="304905"/>
                </a:cubicBezTo>
                <a:cubicBezTo>
                  <a:pt x="688607" y="301049"/>
                  <a:pt x="681965" y="299824"/>
                  <a:pt x="675055" y="299804"/>
                </a:cubicBezTo>
                <a:cubicBezTo>
                  <a:pt x="656478" y="299752"/>
                  <a:pt x="637900" y="299787"/>
                  <a:pt x="619323" y="299787"/>
                </a:cubicBezTo>
                <a:close/>
                <a:moveTo>
                  <a:pt x="1000568" y="228384"/>
                </a:moveTo>
                <a:cubicBezTo>
                  <a:pt x="978658" y="231801"/>
                  <a:pt x="960749" y="241761"/>
                  <a:pt x="949643" y="261642"/>
                </a:cubicBezTo>
                <a:cubicBezTo>
                  <a:pt x="940278" y="278409"/>
                  <a:pt x="935904" y="296565"/>
                  <a:pt x="936744" y="315784"/>
                </a:cubicBezTo>
                <a:cubicBezTo>
                  <a:pt x="937503" y="333167"/>
                  <a:pt x="946375" y="344843"/>
                  <a:pt x="962774" y="350606"/>
                </a:cubicBezTo>
                <a:cubicBezTo>
                  <a:pt x="972879" y="354162"/>
                  <a:pt x="983379" y="355140"/>
                  <a:pt x="994071" y="355405"/>
                </a:cubicBezTo>
                <a:cubicBezTo>
                  <a:pt x="1000961" y="354758"/>
                  <a:pt x="1007906" y="354454"/>
                  <a:pt x="1014733" y="353397"/>
                </a:cubicBezTo>
                <a:cubicBezTo>
                  <a:pt x="1033542" y="350487"/>
                  <a:pt x="1049659" y="342599"/>
                  <a:pt x="1061201" y="326884"/>
                </a:cubicBezTo>
                <a:cubicBezTo>
                  <a:pt x="1068996" y="316270"/>
                  <a:pt x="1073336" y="304169"/>
                  <a:pt x="1076080" y="291422"/>
                </a:cubicBezTo>
                <a:cubicBezTo>
                  <a:pt x="1078216" y="281497"/>
                  <a:pt x="1079579" y="271494"/>
                  <a:pt x="1077971" y="261356"/>
                </a:cubicBezTo>
                <a:cubicBezTo>
                  <a:pt x="1075181" y="243762"/>
                  <a:pt x="1064073" y="233984"/>
                  <a:pt x="1047471" y="229770"/>
                </a:cubicBezTo>
                <a:cubicBezTo>
                  <a:pt x="1031972" y="225836"/>
                  <a:pt x="1016250" y="225939"/>
                  <a:pt x="1000568" y="228384"/>
                </a:cubicBezTo>
                <a:close/>
                <a:moveTo>
                  <a:pt x="628412" y="226120"/>
                </a:moveTo>
                <a:cubicBezTo>
                  <a:pt x="626518" y="226114"/>
                  <a:pt x="625700" y="226756"/>
                  <a:pt x="625379" y="228634"/>
                </a:cubicBezTo>
                <a:cubicBezTo>
                  <a:pt x="624670" y="232796"/>
                  <a:pt x="623747" y="236921"/>
                  <a:pt x="622920" y="241063"/>
                </a:cubicBezTo>
                <a:cubicBezTo>
                  <a:pt x="620560" y="252910"/>
                  <a:pt x="618204" y="264756"/>
                  <a:pt x="615712" y="277266"/>
                </a:cubicBezTo>
                <a:cubicBezTo>
                  <a:pt x="617511" y="277266"/>
                  <a:pt x="618779" y="277266"/>
                  <a:pt x="620046" y="277266"/>
                </a:cubicBezTo>
                <a:cubicBezTo>
                  <a:pt x="638975" y="277266"/>
                  <a:pt x="657904" y="277358"/>
                  <a:pt x="676830" y="277196"/>
                </a:cubicBezTo>
                <a:cubicBezTo>
                  <a:pt x="681137" y="277160"/>
                  <a:pt x="685550" y="276701"/>
                  <a:pt x="689714" y="275650"/>
                </a:cubicBezTo>
                <a:cubicBezTo>
                  <a:pt x="702437" y="272439"/>
                  <a:pt x="711642" y="265237"/>
                  <a:pt x="714962" y="251893"/>
                </a:cubicBezTo>
                <a:cubicBezTo>
                  <a:pt x="717425" y="241992"/>
                  <a:pt x="714316" y="234519"/>
                  <a:pt x="704939" y="230577"/>
                </a:cubicBezTo>
                <a:cubicBezTo>
                  <a:pt x="699624" y="228342"/>
                  <a:pt x="693707" y="226534"/>
                  <a:pt x="688013" y="226386"/>
                </a:cubicBezTo>
                <a:cubicBezTo>
                  <a:pt x="668158" y="225872"/>
                  <a:pt x="648280" y="226185"/>
                  <a:pt x="628412" y="226120"/>
                </a:cubicBezTo>
                <a:close/>
                <a:moveTo>
                  <a:pt x="1529003" y="211412"/>
                </a:moveTo>
                <a:cubicBezTo>
                  <a:pt x="1503329" y="215078"/>
                  <a:pt x="1485069" y="228237"/>
                  <a:pt x="1477684" y="253744"/>
                </a:cubicBezTo>
                <a:cubicBezTo>
                  <a:pt x="1473779" y="267232"/>
                  <a:pt x="1471406" y="281164"/>
                  <a:pt x="1468371" y="294903"/>
                </a:cubicBezTo>
                <a:cubicBezTo>
                  <a:pt x="1468259" y="295407"/>
                  <a:pt x="1468448" y="295979"/>
                  <a:pt x="1468487" y="296411"/>
                </a:cubicBezTo>
                <a:cubicBezTo>
                  <a:pt x="1508774" y="296411"/>
                  <a:pt x="1548812" y="296411"/>
                  <a:pt x="1589315" y="296411"/>
                </a:cubicBezTo>
                <a:cubicBezTo>
                  <a:pt x="1592113" y="281905"/>
                  <a:pt x="1595408" y="268055"/>
                  <a:pt x="1597341" y="254016"/>
                </a:cubicBezTo>
                <a:cubicBezTo>
                  <a:pt x="1600218" y="233100"/>
                  <a:pt x="1592470" y="217920"/>
                  <a:pt x="1569962" y="212579"/>
                </a:cubicBezTo>
                <a:cubicBezTo>
                  <a:pt x="1556396" y="209359"/>
                  <a:pt x="1542698" y="209456"/>
                  <a:pt x="1529003" y="211412"/>
                </a:cubicBezTo>
                <a:close/>
                <a:moveTo>
                  <a:pt x="155077" y="205434"/>
                </a:moveTo>
                <a:cubicBezTo>
                  <a:pt x="178564" y="206476"/>
                  <a:pt x="201751" y="209349"/>
                  <a:pt x="223285" y="219543"/>
                </a:cubicBezTo>
                <a:cubicBezTo>
                  <a:pt x="229140" y="222316"/>
                  <a:pt x="234878" y="226019"/>
                  <a:pt x="239545" y="230475"/>
                </a:cubicBezTo>
                <a:cubicBezTo>
                  <a:pt x="249755" y="240221"/>
                  <a:pt x="252672" y="252428"/>
                  <a:pt x="248674" y="266044"/>
                </a:cubicBezTo>
                <a:cubicBezTo>
                  <a:pt x="241587" y="290174"/>
                  <a:pt x="227910" y="310390"/>
                  <a:pt x="210977" y="328578"/>
                </a:cubicBezTo>
                <a:cubicBezTo>
                  <a:pt x="188952" y="352237"/>
                  <a:pt x="162944" y="370736"/>
                  <a:pt x="134829" y="386341"/>
                </a:cubicBezTo>
                <a:cubicBezTo>
                  <a:pt x="102279" y="404409"/>
                  <a:pt x="68443" y="419573"/>
                  <a:pt x="32331" y="429053"/>
                </a:cubicBezTo>
                <a:cubicBezTo>
                  <a:pt x="23884" y="431270"/>
                  <a:pt x="15003" y="431872"/>
                  <a:pt x="6295" y="433021"/>
                </a:cubicBezTo>
                <a:cubicBezTo>
                  <a:pt x="3611" y="433374"/>
                  <a:pt x="1225" y="432378"/>
                  <a:pt x="0" y="429626"/>
                </a:cubicBezTo>
                <a:cubicBezTo>
                  <a:pt x="0" y="428921"/>
                  <a:pt x="0" y="428213"/>
                  <a:pt x="0" y="427509"/>
                </a:cubicBezTo>
                <a:cubicBezTo>
                  <a:pt x="15574" y="385896"/>
                  <a:pt x="39902" y="349184"/>
                  <a:pt x="64497" y="312650"/>
                </a:cubicBezTo>
                <a:cubicBezTo>
                  <a:pt x="73162" y="299780"/>
                  <a:pt x="82291" y="287207"/>
                  <a:pt x="91593" y="274788"/>
                </a:cubicBezTo>
                <a:cubicBezTo>
                  <a:pt x="95078" y="270134"/>
                  <a:pt x="99441" y="266052"/>
                  <a:pt x="103840" y="262210"/>
                </a:cubicBezTo>
                <a:cubicBezTo>
                  <a:pt x="105832" y="260470"/>
                  <a:pt x="108800" y="259436"/>
                  <a:pt x="111477" y="258988"/>
                </a:cubicBezTo>
                <a:cubicBezTo>
                  <a:pt x="116013" y="258228"/>
                  <a:pt x="118397" y="260720"/>
                  <a:pt x="117306" y="265168"/>
                </a:cubicBezTo>
                <a:cubicBezTo>
                  <a:pt x="116195" y="269688"/>
                  <a:pt x="114853" y="274321"/>
                  <a:pt x="112634" y="278368"/>
                </a:cubicBezTo>
                <a:cubicBezTo>
                  <a:pt x="104103" y="293925"/>
                  <a:pt x="94812" y="309071"/>
                  <a:pt x="86516" y="324746"/>
                </a:cubicBezTo>
                <a:cubicBezTo>
                  <a:pt x="79443" y="338112"/>
                  <a:pt x="73246" y="351949"/>
                  <a:pt x="66900" y="365688"/>
                </a:cubicBezTo>
                <a:cubicBezTo>
                  <a:pt x="65549" y="368613"/>
                  <a:pt x="65017" y="371979"/>
                  <a:pt x="64488" y="375206"/>
                </a:cubicBezTo>
                <a:cubicBezTo>
                  <a:pt x="63872" y="378959"/>
                  <a:pt x="65298" y="381104"/>
                  <a:pt x="69032" y="381172"/>
                </a:cubicBezTo>
                <a:cubicBezTo>
                  <a:pt x="72952" y="381247"/>
                  <a:pt x="77020" y="380802"/>
                  <a:pt x="80800" y="379765"/>
                </a:cubicBezTo>
                <a:cubicBezTo>
                  <a:pt x="94762" y="375927"/>
                  <a:pt x="107315" y="368966"/>
                  <a:pt x="119474" y="361319"/>
                </a:cubicBezTo>
                <a:cubicBezTo>
                  <a:pt x="143816" y="346011"/>
                  <a:pt x="166086" y="328244"/>
                  <a:pt x="183986" y="305495"/>
                </a:cubicBezTo>
                <a:cubicBezTo>
                  <a:pt x="190782" y="296859"/>
                  <a:pt x="196530" y="287585"/>
                  <a:pt x="199254" y="276752"/>
                </a:cubicBezTo>
                <a:cubicBezTo>
                  <a:pt x="203141" y="261289"/>
                  <a:pt x="198193" y="250974"/>
                  <a:pt x="183676" y="244388"/>
                </a:cubicBezTo>
                <a:cubicBezTo>
                  <a:pt x="172727" y="239422"/>
                  <a:pt x="161022" y="237497"/>
                  <a:pt x="149219" y="236108"/>
                </a:cubicBezTo>
                <a:cubicBezTo>
                  <a:pt x="128846" y="233710"/>
                  <a:pt x="108390" y="233864"/>
                  <a:pt x="87918" y="234032"/>
                </a:cubicBezTo>
                <a:cubicBezTo>
                  <a:pt x="78687" y="234108"/>
                  <a:pt x="69428" y="233349"/>
                  <a:pt x="60221" y="232522"/>
                </a:cubicBezTo>
                <a:cubicBezTo>
                  <a:pt x="56627" y="232200"/>
                  <a:pt x="52442" y="230851"/>
                  <a:pt x="52213" y="226439"/>
                </a:cubicBezTo>
                <a:cubicBezTo>
                  <a:pt x="52003" y="222389"/>
                  <a:pt x="56084" y="221211"/>
                  <a:pt x="59113" y="219855"/>
                </a:cubicBezTo>
                <a:cubicBezTo>
                  <a:pt x="70467" y="214768"/>
                  <a:pt x="82611" y="212445"/>
                  <a:pt x="94750" y="210317"/>
                </a:cubicBezTo>
                <a:cubicBezTo>
                  <a:pt x="114693" y="206820"/>
                  <a:pt x="134773" y="204533"/>
                  <a:pt x="155077" y="205434"/>
                </a:cubicBezTo>
                <a:close/>
                <a:moveTo>
                  <a:pt x="1328826" y="196896"/>
                </a:moveTo>
                <a:cubicBezTo>
                  <a:pt x="1331033" y="197136"/>
                  <a:pt x="1333290" y="196918"/>
                  <a:pt x="1335524" y="196950"/>
                </a:cubicBezTo>
                <a:cubicBezTo>
                  <a:pt x="1338539" y="196996"/>
                  <a:pt x="1341506" y="197284"/>
                  <a:pt x="1343075" y="200407"/>
                </a:cubicBezTo>
                <a:cubicBezTo>
                  <a:pt x="1344617" y="203475"/>
                  <a:pt x="1343807" y="206271"/>
                  <a:pt x="1341993" y="209007"/>
                </a:cubicBezTo>
                <a:cubicBezTo>
                  <a:pt x="1329785" y="227426"/>
                  <a:pt x="1317643" y="245887"/>
                  <a:pt x="1305438" y="264307"/>
                </a:cubicBezTo>
                <a:cubicBezTo>
                  <a:pt x="1281547" y="300364"/>
                  <a:pt x="1257461" y="336293"/>
                  <a:pt x="1233824" y="372518"/>
                </a:cubicBezTo>
                <a:cubicBezTo>
                  <a:pt x="1226535" y="383688"/>
                  <a:pt x="1216671" y="387431"/>
                  <a:pt x="1204044" y="386307"/>
                </a:cubicBezTo>
                <a:cubicBezTo>
                  <a:pt x="1201346" y="386067"/>
                  <a:pt x="1201603" y="384081"/>
                  <a:pt x="1201218" y="382577"/>
                </a:cubicBezTo>
                <a:cubicBezTo>
                  <a:pt x="1197461" y="367912"/>
                  <a:pt x="1193811" y="353220"/>
                  <a:pt x="1190119" y="338542"/>
                </a:cubicBezTo>
                <a:cubicBezTo>
                  <a:pt x="1178665" y="293016"/>
                  <a:pt x="1167205" y="247491"/>
                  <a:pt x="1155754" y="201965"/>
                </a:cubicBezTo>
                <a:cubicBezTo>
                  <a:pt x="1155473" y="200850"/>
                  <a:pt x="1155266" y="199719"/>
                  <a:pt x="1154944" y="198224"/>
                </a:cubicBezTo>
                <a:cubicBezTo>
                  <a:pt x="1161508" y="198224"/>
                  <a:pt x="1167723" y="197984"/>
                  <a:pt x="1173906" y="198317"/>
                </a:cubicBezTo>
                <a:cubicBezTo>
                  <a:pt x="1177479" y="198510"/>
                  <a:pt x="1179336" y="201264"/>
                  <a:pt x="1180156" y="204620"/>
                </a:cubicBezTo>
                <a:cubicBezTo>
                  <a:pt x="1183743" y="219327"/>
                  <a:pt x="1187326" y="234036"/>
                  <a:pt x="1190904" y="248746"/>
                </a:cubicBezTo>
                <a:cubicBezTo>
                  <a:pt x="1199698" y="284893"/>
                  <a:pt x="1208487" y="321040"/>
                  <a:pt x="1217291" y="357186"/>
                </a:cubicBezTo>
                <a:cubicBezTo>
                  <a:pt x="1217504" y="358059"/>
                  <a:pt x="1217857" y="358900"/>
                  <a:pt x="1218356" y="360389"/>
                </a:cubicBezTo>
                <a:cubicBezTo>
                  <a:pt x="1219358" y="358961"/>
                  <a:pt x="1220099" y="357974"/>
                  <a:pt x="1220770" y="356941"/>
                </a:cubicBezTo>
                <a:cubicBezTo>
                  <a:pt x="1254730" y="304725"/>
                  <a:pt x="1288700" y="252514"/>
                  <a:pt x="1322583" y="200247"/>
                </a:cubicBezTo>
                <a:cubicBezTo>
                  <a:pt x="1324184" y="197777"/>
                  <a:pt x="1325863" y="196575"/>
                  <a:pt x="1328826" y="196896"/>
                </a:cubicBezTo>
                <a:close/>
                <a:moveTo>
                  <a:pt x="1399820" y="196887"/>
                </a:moveTo>
                <a:cubicBezTo>
                  <a:pt x="1402140" y="197165"/>
                  <a:pt x="1404520" y="196879"/>
                  <a:pt x="1406870" y="196958"/>
                </a:cubicBezTo>
                <a:cubicBezTo>
                  <a:pt x="1413536" y="197180"/>
                  <a:pt x="1416870" y="201705"/>
                  <a:pt x="1415120" y="208166"/>
                </a:cubicBezTo>
                <a:cubicBezTo>
                  <a:pt x="1404565" y="247126"/>
                  <a:pt x="1393989" y="286081"/>
                  <a:pt x="1383433" y="325040"/>
                </a:cubicBezTo>
                <a:cubicBezTo>
                  <a:pt x="1378278" y="344068"/>
                  <a:pt x="1373087" y="363085"/>
                  <a:pt x="1368070" y="382149"/>
                </a:cubicBezTo>
                <a:cubicBezTo>
                  <a:pt x="1367248" y="385275"/>
                  <a:pt x="1366018" y="386542"/>
                  <a:pt x="1362596" y="386350"/>
                </a:cubicBezTo>
                <a:cubicBezTo>
                  <a:pt x="1356649" y="386011"/>
                  <a:pt x="1350670" y="386254"/>
                  <a:pt x="1344112" y="386254"/>
                </a:cubicBezTo>
                <a:cubicBezTo>
                  <a:pt x="1347464" y="373956"/>
                  <a:pt x="1350584" y="362420"/>
                  <a:pt x="1353754" y="350900"/>
                </a:cubicBezTo>
                <a:cubicBezTo>
                  <a:pt x="1367536" y="300780"/>
                  <a:pt x="1381354" y="250670"/>
                  <a:pt x="1395063" y="200532"/>
                </a:cubicBezTo>
                <a:cubicBezTo>
                  <a:pt x="1395810" y="197800"/>
                  <a:pt x="1396856" y="196530"/>
                  <a:pt x="1399820" y="196887"/>
                </a:cubicBezTo>
                <a:close/>
                <a:moveTo>
                  <a:pt x="1532031" y="196369"/>
                </a:moveTo>
                <a:cubicBezTo>
                  <a:pt x="1548847" y="194592"/>
                  <a:pt x="1565646" y="194608"/>
                  <a:pt x="1582084" y="199028"/>
                </a:cubicBezTo>
                <a:cubicBezTo>
                  <a:pt x="1587907" y="200595"/>
                  <a:pt x="1593663" y="203039"/>
                  <a:pt x="1598891" y="206052"/>
                </a:cubicBezTo>
                <a:cubicBezTo>
                  <a:pt x="1609777" y="212324"/>
                  <a:pt x="1615457" y="222347"/>
                  <a:pt x="1617399" y="234616"/>
                </a:cubicBezTo>
                <a:cubicBezTo>
                  <a:pt x="1617559" y="235624"/>
                  <a:pt x="1617931" y="236597"/>
                  <a:pt x="1618205" y="237586"/>
                </a:cubicBezTo>
                <a:cubicBezTo>
                  <a:pt x="1618206" y="242058"/>
                  <a:pt x="1618206" y="246530"/>
                  <a:pt x="1618206" y="251003"/>
                </a:cubicBezTo>
                <a:cubicBezTo>
                  <a:pt x="1616745" y="258449"/>
                  <a:pt x="1615365" y="265911"/>
                  <a:pt x="1613813" y="273338"/>
                </a:cubicBezTo>
                <a:cubicBezTo>
                  <a:pt x="1606051" y="310452"/>
                  <a:pt x="1598245" y="347557"/>
                  <a:pt x="1590446" y="384664"/>
                </a:cubicBezTo>
                <a:cubicBezTo>
                  <a:pt x="1590402" y="384883"/>
                  <a:pt x="1590250" y="385078"/>
                  <a:pt x="1590043" y="385496"/>
                </a:cubicBezTo>
                <a:cubicBezTo>
                  <a:pt x="1583726" y="385496"/>
                  <a:pt x="1577302" y="385496"/>
                  <a:pt x="1570479" y="385496"/>
                </a:cubicBezTo>
                <a:cubicBezTo>
                  <a:pt x="1575615" y="360885"/>
                  <a:pt x="1580733" y="336357"/>
                  <a:pt x="1585927" y="311460"/>
                </a:cubicBezTo>
                <a:cubicBezTo>
                  <a:pt x="1545443" y="311460"/>
                  <a:pt x="1505315" y="311460"/>
                  <a:pt x="1464895" y="311460"/>
                </a:cubicBezTo>
                <a:cubicBezTo>
                  <a:pt x="1463223" y="319311"/>
                  <a:pt x="1461587" y="326861"/>
                  <a:pt x="1460008" y="334421"/>
                </a:cubicBezTo>
                <a:cubicBezTo>
                  <a:pt x="1456626" y="350622"/>
                  <a:pt x="1453251" y="366824"/>
                  <a:pt x="1449932" y="383038"/>
                </a:cubicBezTo>
                <a:cubicBezTo>
                  <a:pt x="1449473" y="385280"/>
                  <a:pt x="1448698" y="386454"/>
                  <a:pt x="1446040" y="386328"/>
                </a:cubicBezTo>
                <a:cubicBezTo>
                  <a:pt x="1440774" y="386081"/>
                  <a:pt x="1435487" y="386254"/>
                  <a:pt x="1429538" y="386254"/>
                </a:cubicBezTo>
                <a:cubicBezTo>
                  <a:pt x="1430187" y="382691"/>
                  <a:pt x="1430687" y="379528"/>
                  <a:pt x="1431343" y="376397"/>
                </a:cubicBezTo>
                <a:cubicBezTo>
                  <a:pt x="1439302" y="338364"/>
                  <a:pt x="1447115" y="300301"/>
                  <a:pt x="1455316" y="262320"/>
                </a:cubicBezTo>
                <a:cubicBezTo>
                  <a:pt x="1460781" y="237013"/>
                  <a:pt x="1473717" y="217000"/>
                  <a:pt x="1497828" y="205507"/>
                </a:cubicBezTo>
                <a:cubicBezTo>
                  <a:pt x="1508659" y="200343"/>
                  <a:pt x="1520167" y="197623"/>
                  <a:pt x="1532031" y="196369"/>
                </a:cubicBezTo>
                <a:close/>
                <a:moveTo>
                  <a:pt x="1027800" y="195561"/>
                </a:moveTo>
                <a:cubicBezTo>
                  <a:pt x="1047829" y="195649"/>
                  <a:pt x="1067502" y="197759"/>
                  <a:pt x="1086211" y="205343"/>
                </a:cubicBezTo>
                <a:cubicBezTo>
                  <a:pt x="1108919" y="214546"/>
                  <a:pt x="1124558" y="230205"/>
                  <a:pt x="1129233" y="254958"/>
                </a:cubicBezTo>
                <a:cubicBezTo>
                  <a:pt x="1132849" y="274108"/>
                  <a:pt x="1129591" y="292666"/>
                  <a:pt x="1122267" y="310465"/>
                </a:cubicBezTo>
                <a:cubicBezTo>
                  <a:pt x="1108877" y="343015"/>
                  <a:pt x="1084367" y="363831"/>
                  <a:pt x="1051831" y="375804"/>
                </a:cubicBezTo>
                <a:cubicBezTo>
                  <a:pt x="1034489" y="382186"/>
                  <a:pt x="1016457" y="385076"/>
                  <a:pt x="998037" y="385895"/>
                </a:cubicBezTo>
                <a:cubicBezTo>
                  <a:pt x="978085" y="386781"/>
                  <a:pt x="958346" y="385636"/>
                  <a:pt x="939057" y="380066"/>
                </a:cubicBezTo>
                <a:cubicBezTo>
                  <a:pt x="924713" y="375925"/>
                  <a:pt x="911670" y="369357"/>
                  <a:pt x="901408" y="358234"/>
                </a:cubicBezTo>
                <a:cubicBezTo>
                  <a:pt x="888560" y="344306"/>
                  <a:pt x="883530" y="327446"/>
                  <a:pt x="884696" y="308882"/>
                </a:cubicBezTo>
                <a:cubicBezTo>
                  <a:pt x="887411" y="265673"/>
                  <a:pt x="908395" y="233978"/>
                  <a:pt x="946375" y="213544"/>
                </a:cubicBezTo>
                <a:cubicBezTo>
                  <a:pt x="965275" y="203375"/>
                  <a:pt x="985766" y="198483"/>
                  <a:pt x="1007042" y="196719"/>
                </a:cubicBezTo>
                <a:cubicBezTo>
                  <a:pt x="1013946" y="196148"/>
                  <a:pt x="1020880" y="195937"/>
                  <a:pt x="1027800" y="195561"/>
                </a:cubicBezTo>
                <a:close/>
                <a:moveTo>
                  <a:pt x="855370" y="195375"/>
                </a:moveTo>
                <a:cubicBezTo>
                  <a:pt x="861046" y="195384"/>
                  <a:pt x="863140" y="197827"/>
                  <a:pt x="861987" y="203329"/>
                </a:cubicBezTo>
                <a:cubicBezTo>
                  <a:pt x="854109" y="240882"/>
                  <a:pt x="846187" y="278424"/>
                  <a:pt x="838275" y="315970"/>
                </a:cubicBezTo>
                <a:cubicBezTo>
                  <a:pt x="833702" y="337665"/>
                  <a:pt x="829143" y="359366"/>
                  <a:pt x="824530" y="381054"/>
                </a:cubicBezTo>
                <a:cubicBezTo>
                  <a:pt x="823211" y="387252"/>
                  <a:pt x="824219" y="386208"/>
                  <a:pt x="818079" y="386235"/>
                </a:cubicBezTo>
                <a:cubicBezTo>
                  <a:pt x="805025" y="386299"/>
                  <a:pt x="791972" y="386255"/>
                  <a:pt x="778919" y="386255"/>
                </a:cubicBezTo>
                <a:cubicBezTo>
                  <a:pt x="777638" y="386255"/>
                  <a:pt x="776359" y="386255"/>
                  <a:pt x="774178" y="386255"/>
                </a:cubicBezTo>
                <a:cubicBezTo>
                  <a:pt x="787762" y="322338"/>
                  <a:pt x="801216" y="259033"/>
                  <a:pt x="814697" y="195596"/>
                </a:cubicBezTo>
                <a:cubicBezTo>
                  <a:pt x="815814" y="195510"/>
                  <a:pt x="816716" y="195378"/>
                  <a:pt x="817620" y="195378"/>
                </a:cubicBezTo>
                <a:cubicBezTo>
                  <a:pt x="830203" y="195364"/>
                  <a:pt x="842787" y="195354"/>
                  <a:pt x="855370" y="195375"/>
                </a:cubicBezTo>
                <a:close/>
                <a:moveTo>
                  <a:pt x="615331" y="193275"/>
                </a:moveTo>
                <a:cubicBezTo>
                  <a:pt x="639320" y="193614"/>
                  <a:pt x="663317" y="193177"/>
                  <a:pt x="687311" y="193294"/>
                </a:cubicBezTo>
                <a:cubicBezTo>
                  <a:pt x="700869" y="193360"/>
                  <a:pt x="714315" y="194662"/>
                  <a:pt x="727087" y="199694"/>
                </a:cubicBezTo>
                <a:cubicBezTo>
                  <a:pt x="750084" y="208756"/>
                  <a:pt x="760734" y="228271"/>
                  <a:pt x="756450" y="252667"/>
                </a:cubicBezTo>
                <a:cubicBezTo>
                  <a:pt x="754014" y="266537"/>
                  <a:pt x="748323" y="278558"/>
                  <a:pt x="738116" y="288392"/>
                </a:cubicBezTo>
                <a:cubicBezTo>
                  <a:pt x="737406" y="289076"/>
                  <a:pt x="737054" y="290961"/>
                  <a:pt x="737463" y="291864"/>
                </a:cubicBezTo>
                <a:cubicBezTo>
                  <a:pt x="751762" y="323332"/>
                  <a:pt x="738354" y="375804"/>
                  <a:pt x="686315" y="384254"/>
                </a:cubicBezTo>
                <a:cubicBezTo>
                  <a:pt x="678466" y="385529"/>
                  <a:pt x="670428" y="386123"/>
                  <a:pt x="662472" y="386169"/>
                </a:cubicBezTo>
                <a:cubicBezTo>
                  <a:pt x="626831" y="386368"/>
                  <a:pt x="591189" y="386254"/>
                  <a:pt x="555548" y="386254"/>
                </a:cubicBezTo>
                <a:cubicBezTo>
                  <a:pt x="554043" y="386254"/>
                  <a:pt x="552538" y="386254"/>
                  <a:pt x="550426" y="386254"/>
                </a:cubicBezTo>
                <a:cubicBezTo>
                  <a:pt x="551345" y="381547"/>
                  <a:pt x="552128" y="377322"/>
                  <a:pt x="552998" y="373117"/>
                </a:cubicBezTo>
                <a:cubicBezTo>
                  <a:pt x="563816" y="320822"/>
                  <a:pt x="574633" y="268527"/>
                  <a:pt x="585482" y="216239"/>
                </a:cubicBezTo>
                <a:cubicBezTo>
                  <a:pt x="588530" y="201548"/>
                  <a:pt x="600247" y="193062"/>
                  <a:pt x="615331" y="193275"/>
                </a:cubicBezTo>
                <a:close/>
                <a:moveTo>
                  <a:pt x="354328" y="145021"/>
                </a:moveTo>
                <a:cubicBezTo>
                  <a:pt x="384607" y="145573"/>
                  <a:pt x="408231" y="148499"/>
                  <a:pt x="431418" y="154469"/>
                </a:cubicBezTo>
                <a:cubicBezTo>
                  <a:pt x="435400" y="155494"/>
                  <a:pt x="439381" y="157489"/>
                  <a:pt x="442681" y="159952"/>
                </a:cubicBezTo>
                <a:cubicBezTo>
                  <a:pt x="447374" y="163456"/>
                  <a:pt x="446533" y="168209"/>
                  <a:pt x="440841" y="169448"/>
                </a:cubicBezTo>
                <a:cubicBezTo>
                  <a:pt x="433323" y="171087"/>
                  <a:pt x="425568" y="171999"/>
                  <a:pt x="417871" y="172399"/>
                </a:cubicBezTo>
                <a:cubicBezTo>
                  <a:pt x="398629" y="173400"/>
                  <a:pt x="379338" y="173559"/>
                  <a:pt x="360118" y="174838"/>
                </a:cubicBezTo>
                <a:cubicBezTo>
                  <a:pt x="352134" y="175369"/>
                  <a:pt x="344069" y="177223"/>
                  <a:pt x="336424" y="179671"/>
                </a:cubicBezTo>
                <a:cubicBezTo>
                  <a:pt x="326506" y="182847"/>
                  <a:pt x="323479" y="189356"/>
                  <a:pt x="325723" y="199567"/>
                </a:cubicBezTo>
                <a:cubicBezTo>
                  <a:pt x="328204" y="210856"/>
                  <a:pt x="334829" y="219885"/>
                  <a:pt x="342021" y="228453"/>
                </a:cubicBezTo>
                <a:cubicBezTo>
                  <a:pt x="357142" y="246464"/>
                  <a:pt x="372609" y="264186"/>
                  <a:pt x="387773" y="282163"/>
                </a:cubicBezTo>
                <a:cubicBezTo>
                  <a:pt x="396874" y="292953"/>
                  <a:pt x="405665" y="304011"/>
                  <a:pt x="411910" y="316804"/>
                </a:cubicBezTo>
                <a:cubicBezTo>
                  <a:pt x="419400" y="332149"/>
                  <a:pt x="420007" y="347108"/>
                  <a:pt x="408849" y="361126"/>
                </a:cubicBezTo>
                <a:cubicBezTo>
                  <a:pt x="402990" y="368488"/>
                  <a:pt x="395175" y="373207"/>
                  <a:pt x="386545" y="376702"/>
                </a:cubicBezTo>
                <a:cubicBezTo>
                  <a:pt x="374551" y="381556"/>
                  <a:pt x="361970" y="383905"/>
                  <a:pt x="349185" y="384952"/>
                </a:cubicBezTo>
                <a:cubicBezTo>
                  <a:pt x="308016" y="388322"/>
                  <a:pt x="267270" y="384362"/>
                  <a:pt x="226755" y="377226"/>
                </a:cubicBezTo>
                <a:cubicBezTo>
                  <a:pt x="223459" y="376645"/>
                  <a:pt x="220244" y="375287"/>
                  <a:pt x="217168" y="373900"/>
                </a:cubicBezTo>
                <a:cubicBezTo>
                  <a:pt x="214433" y="372670"/>
                  <a:pt x="212612" y="370463"/>
                  <a:pt x="213265" y="367143"/>
                </a:cubicBezTo>
                <a:cubicBezTo>
                  <a:pt x="213859" y="364123"/>
                  <a:pt x="216017" y="362399"/>
                  <a:pt x="218853" y="362000"/>
                </a:cubicBezTo>
                <a:cubicBezTo>
                  <a:pt x="225124" y="361121"/>
                  <a:pt x="231424" y="360224"/>
                  <a:pt x="237739" y="359928"/>
                </a:cubicBezTo>
                <a:cubicBezTo>
                  <a:pt x="261923" y="358797"/>
                  <a:pt x="286127" y="358084"/>
                  <a:pt x="310304" y="356840"/>
                </a:cubicBezTo>
                <a:cubicBezTo>
                  <a:pt x="323666" y="356151"/>
                  <a:pt x="337043" y="355086"/>
                  <a:pt x="350024" y="351400"/>
                </a:cubicBezTo>
                <a:cubicBezTo>
                  <a:pt x="351828" y="350888"/>
                  <a:pt x="353627" y="350315"/>
                  <a:pt x="355357" y="349595"/>
                </a:cubicBezTo>
                <a:cubicBezTo>
                  <a:pt x="364144" y="345937"/>
                  <a:pt x="367767" y="339407"/>
                  <a:pt x="364603" y="330399"/>
                </a:cubicBezTo>
                <a:cubicBezTo>
                  <a:pt x="362260" y="323734"/>
                  <a:pt x="359061" y="317056"/>
                  <a:pt x="354850" y="311426"/>
                </a:cubicBezTo>
                <a:cubicBezTo>
                  <a:pt x="345634" y="299104"/>
                  <a:pt x="335447" y="287515"/>
                  <a:pt x="325815" y="275500"/>
                </a:cubicBezTo>
                <a:cubicBezTo>
                  <a:pt x="312875" y="259364"/>
                  <a:pt x="299774" y="243340"/>
                  <a:pt x="287395" y="226782"/>
                </a:cubicBezTo>
                <a:cubicBezTo>
                  <a:pt x="282825" y="220668"/>
                  <a:pt x="279459" y="213421"/>
                  <a:pt x="276676" y="206252"/>
                </a:cubicBezTo>
                <a:cubicBezTo>
                  <a:pt x="270031" y="189140"/>
                  <a:pt x="274027" y="175467"/>
                  <a:pt x="288308" y="163901"/>
                </a:cubicBezTo>
                <a:cubicBezTo>
                  <a:pt x="298518" y="155634"/>
                  <a:pt x="310459" y="150979"/>
                  <a:pt x="323206" y="148847"/>
                </a:cubicBezTo>
                <a:cubicBezTo>
                  <a:pt x="335561" y="146781"/>
                  <a:pt x="348094" y="145761"/>
                  <a:pt x="354328" y="145021"/>
                </a:cubicBezTo>
                <a:close/>
                <a:moveTo>
                  <a:pt x="237450" y="0"/>
                </a:moveTo>
                <a:cubicBezTo>
                  <a:pt x="258283" y="375"/>
                  <a:pt x="278790" y="2332"/>
                  <a:pt x="298450" y="9716"/>
                </a:cubicBezTo>
                <a:cubicBezTo>
                  <a:pt x="305759" y="12461"/>
                  <a:pt x="312579" y="16128"/>
                  <a:pt x="318280" y="21596"/>
                </a:cubicBezTo>
                <a:cubicBezTo>
                  <a:pt x="328901" y="31786"/>
                  <a:pt x="330171" y="44389"/>
                  <a:pt x="327032" y="57779"/>
                </a:cubicBezTo>
                <a:cubicBezTo>
                  <a:pt x="323343" y="73517"/>
                  <a:pt x="314399" y="86512"/>
                  <a:pt x="304141" y="98609"/>
                </a:cubicBezTo>
                <a:cubicBezTo>
                  <a:pt x="282919" y="123635"/>
                  <a:pt x="257212" y="143315"/>
                  <a:pt x="229426" y="160411"/>
                </a:cubicBezTo>
                <a:cubicBezTo>
                  <a:pt x="214908" y="169343"/>
                  <a:pt x="200036" y="177681"/>
                  <a:pt x="183928" y="183464"/>
                </a:cubicBezTo>
                <a:cubicBezTo>
                  <a:pt x="179662" y="184996"/>
                  <a:pt x="175103" y="185862"/>
                  <a:pt x="170602" y="186503"/>
                </a:cubicBezTo>
                <a:cubicBezTo>
                  <a:pt x="169076" y="186720"/>
                  <a:pt x="166468" y="185716"/>
                  <a:pt x="165882" y="184522"/>
                </a:cubicBezTo>
                <a:cubicBezTo>
                  <a:pt x="165176" y="183079"/>
                  <a:pt x="165405" y="180251"/>
                  <a:pt x="166431" y="179050"/>
                </a:cubicBezTo>
                <a:cubicBezTo>
                  <a:pt x="170152" y="174692"/>
                  <a:pt x="174027" y="170327"/>
                  <a:pt x="178478" y="166755"/>
                </a:cubicBezTo>
                <a:cubicBezTo>
                  <a:pt x="191954" y="155936"/>
                  <a:pt x="205886" y="145684"/>
                  <a:pt x="219345" y="134842"/>
                </a:cubicBezTo>
                <a:cubicBezTo>
                  <a:pt x="237147" y="120504"/>
                  <a:pt x="253999" y="105130"/>
                  <a:pt x="267805" y="86753"/>
                </a:cubicBezTo>
                <a:cubicBezTo>
                  <a:pt x="273901" y="78641"/>
                  <a:pt x="279278" y="70098"/>
                  <a:pt x="281374" y="59931"/>
                </a:cubicBezTo>
                <a:cubicBezTo>
                  <a:pt x="283231" y="50923"/>
                  <a:pt x="280284" y="44253"/>
                  <a:pt x="272177" y="39869"/>
                </a:cubicBezTo>
                <a:cubicBezTo>
                  <a:pt x="262754" y="34772"/>
                  <a:pt x="252398" y="32525"/>
                  <a:pt x="241979" y="30691"/>
                </a:cubicBezTo>
                <a:cubicBezTo>
                  <a:pt x="223288" y="27400"/>
                  <a:pt x="204422" y="26381"/>
                  <a:pt x="185457" y="26501"/>
                </a:cubicBezTo>
                <a:cubicBezTo>
                  <a:pt x="177143" y="26553"/>
                  <a:pt x="168813" y="26135"/>
                  <a:pt x="160514" y="25580"/>
                </a:cubicBezTo>
                <a:cubicBezTo>
                  <a:pt x="158030" y="25416"/>
                  <a:pt x="155458" y="24380"/>
                  <a:pt x="153221" y="23192"/>
                </a:cubicBezTo>
                <a:cubicBezTo>
                  <a:pt x="149190" y="21050"/>
                  <a:pt x="148977" y="17702"/>
                  <a:pt x="152869" y="15389"/>
                </a:cubicBezTo>
                <a:cubicBezTo>
                  <a:pt x="156367" y="13309"/>
                  <a:pt x="160192" y="11625"/>
                  <a:pt x="164067" y="10361"/>
                </a:cubicBezTo>
                <a:cubicBezTo>
                  <a:pt x="178426" y="5678"/>
                  <a:pt x="193286" y="3367"/>
                  <a:pt x="208266" y="1944"/>
                </a:cubicBezTo>
                <a:cubicBezTo>
                  <a:pt x="217967" y="1020"/>
                  <a:pt x="227721" y="630"/>
                  <a:pt x="237450" y="0"/>
                </a:cubicBezTo>
                <a:close/>
              </a:path>
            </a:pathLst>
          </a:custGeom>
          <a:solidFill>
            <a:schemeClr val="bg1"/>
          </a:solidFill>
          <a:ln w="1256" cap="flat">
            <a:noFill/>
            <a:prstDash val="solid"/>
            <a:miter/>
          </a:ln>
          <a:effectLst>
            <a:glow rad="101600">
              <a:schemeClr val="tx1">
                <a:alpha val="60000"/>
              </a:schemeClr>
            </a:glow>
          </a:effectLst>
        </p:spPr>
        <p:txBody>
          <a:bodyPr rtlCol="0" anchor="ctr"/>
          <a:lstStyle/>
          <a:p>
            <a:endParaRPr lang="ja-JP" altLang="en-US"/>
          </a:p>
        </p:txBody>
      </p:sp>
      <p:sp>
        <p:nvSpPr>
          <p:cNvPr id="5" name="テキスト ボックス 4">
            <a:extLst>
              <a:ext uri="{FF2B5EF4-FFF2-40B4-BE49-F238E27FC236}">
                <a16:creationId xmlns:a16="http://schemas.microsoft.com/office/drawing/2014/main" id="{F9EAE9CD-9E53-278C-0F59-E53422D980FC}"/>
              </a:ext>
            </a:extLst>
          </p:cNvPr>
          <p:cNvSpPr txBox="1"/>
          <p:nvPr/>
        </p:nvSpPr>
        <p:spPr>
          <a:xfrm>
            <a:off x="424932" y="1086664"/>
            <a:ext cx="4063294" cy="424584"/>
          </a:xfrm>
          <a:custGeom>
            <a:avLst/>
            <a:gdLst/>
            <a:ahLst/>
            <a:cxnLst/>
            <a:rect l="l" t="t" r="r" b="b"/>
            <a:pathLst>
              <a:path w="3807218" h="397826">
                <a:moveTo>
                  <a:pt x="1617784" y="273094"/>
                </a:moveTo>
                <a:cubicBezTo>
                  <a:pt x="1600198" y="273094"/>
                  <a:pt x="1587428" y="276186"/>
                  <a:pt x="1579474" y="282370"/>
                </a:cubicBezTo>
                <a:cubicBezTo>
                  <a:pt x="1571519" y="288554"/>
                  <a:pt x="1567606" y="297830"/>
                  <a:pt x="1567735" y="310198"/>
                </a:cubicBezTo>
                <a:cubicBezTo>
                  <a:pt x="1567934" y="323034"/>
                  <a:pt x="1572315" y="332357"/>
                  <a:pt x="1580880" y="338166"/>
                </a:cubicBezTo>
                <a:cubicBezTo>
                  <a:pt x="1589444" y="343975"/>
                  <a:pt x="1600995" y="346833"/>
                  <a:pt x="1615534" y="346739"/>
                </a:cubicBezTo>
                <a:cubicBezTo>
                  <a:pt x="1633963" y="347291"/>
                  <a:pt x="1648279" y="343377"/>
                  <a:pt x="1658483" y="334998"/>
                </a:cubicBezTo>
                <a:cubicBezTo>
                  <a:pt x="1668688" y="326619"/>
                  <a:pt x="1673866" y="310465"/>
                  <a:pt x="1674018" y="286538"/>
                </a:cubicBezTo>
                <a:lnTo>
                  <a:pt x="1674018" y="273094"/>
                </a:lnTo>
                <a:close/>
                <a:moveTo>
                  <a:pt x="512883" y="273094"/>
                </a:moveTo>
                <a:cubicBezTo>
                  <a:pt x="495298" y="273094"/>
                  <a:pt x="482528" y="276186"/>
                  <a:pt x="474574" y="282370"/>
                </a:cubicBezTo>
                <a:cubicBezTo>
                  <a:pt x="466619" y="288554"/>
                  <a:pt x="462706" y="297830"/>
                  <a:pt x="462835" y="310198"/>
                </a:cubicBezTo>
                <a:cubicBezTo>
                  <a:pt x="463034" y="323034"/>
                  <a:pt x="467415" y="332357"/>
                  <a:pt x="475979" y="338166"/>
                </a:cubicBezTo>
                <a:cubicBezTo>
                  <a:pt x="484543" y="343975"/>
                  <a:pt x="496095" y="346833"/>
                  <a:pt x="510635" y="346739"/>
                </a:cubicBezTo>
                <a:cubicBezTo>
                  <a:pt x="529063" y="347291"/>
                  <a:pt x="543379" y="343377"/>
                  <a:pt x="553583" y="334998"/>
                </a:cubicBezTo>
                <a:cubicBezTo>
                  <a:pt x="563788" y="326619"/>
                  <a:pt x="568966" y="310465"/>
                  <a:pt x="569118" y="286538"/>
                </a:cubicBezTo>
                <a:lnTo>
                  <a:pt x="569118" y="273094"/>
                </a:lnTo>
                <a:close/>
                <a:moveTo>
                  <a:pt x="3688111" y="158969"/>
                </a:moveTo>
                <a:cubicBezTo>
                  <a:pt x="3667891" y="159133"/>
                  <a:pt x="3652803" y="165833"/>
                  <a:pt x="3642846" y="179067"/>
                </a:cubicBezTo>
                <a:cubicBezTo>
                  <a:pt x="3632888" y="192302"/>
                  <a:pt x="3627921" y="211088"/>
                  <a:pt x="3627945" y="235426"/>
                </a:cubicBezTo>
                <a:lnTo>
                  <a:pt x="3627945" y="268033"/>
                </a:lnTo>
                <a:cubicBezTo>
                  <a:pt x="3627605" y="290474"/>
                  <a:pt x="3631939" y="308979"/>
                  <a:pt x="3640948" y="323549"/>
                </a:cubicBezTo>
                <a:cubicBezTo>
                  <a:pt x="3649956" y="338119"/>
                  <a:pt x="3665678" y="345662"/>
                  <a:pt x="3688111" y="346177"/>
                </a:cubicBezTo>
                <a:cubicBezTo>
                  <a:pt x="3709291" y="345662"/>
                  <a:pt x="3724567" y="338119"/>
                  <a:pt x="3733938" y="323549"/>
                </a:cubicBezTo>
                <a:cubicBezTo>
                  <a:pt x="3743311" y="308979"/>
                  <a:pt x="3747903" y="290474"/>
                  <a:pt x="3747716" y="268033"/>
                </a:cubicBezTo>
                <a:lnTo>
                  <a:pt x="3747716" y="235426"/>
                </a:lnTo>
                <a:cubicBezTo>
                  <a:pt x="3747727" y="210842"/>
                  <a:pt x="3742783" y="191985"/>
                  <a:pt x="3732884" y="178856"/>
                </a:cubicBezTo>
                <a:cubicBezTo>
                  <a:pt x="3722986" y="165727"/>
                  <a:pt x="3708061" y="159098"/>
                  <a:pt x="3688111" y="158969"/>
                </a:cubicBezTo>
                <a:close/>
                <a:moveTo>
                  <a:pt x="3249961" y="158969"/>
                </a:moveTo>
                <a:cubicBezTo>
                  <a:pt x="3229741" y="159098"/>
                  <a:pt x="3214653" y="165727"/>
                  <a:pt x="3204696" y="178856"/>
                </a:cubicBezTo>
                <a:cubicBezTo>
                  <a:pt x="3194738" y="191985"/>
                  <a:pt x="3189771" y="210842"/>
                  <a:pt x="3189794" y="235426"/>
                </a:cubicBezTo>
                <a:lnTo>
                  <a:pt x="3189794" y="268033"/>
                </a:lnTo>
                <a:cubicBezTo>
                  <a:pt x="3189596" y="290474"/>
                  <a:pt x="3194211" y="308979"/>
                  <a:pt x="3203641" y="323549"/>
                </a:cubicBezTo>
                <a:cubicBezTo>
                  <a:pt x="3213071" y="338119"/>
                  <a:pt x="3228511" y="345662"/>
                  <a:pt x="3249961" y="346177"/>
                </a:cubicBezTo>
                <a:cubicBezTo>
                  <a:pt x="3272125" y="345662"/>
                  <a:pt x="3287682" y="338119"/>
                  <a:pt x="3296632" y="323549"/>
                </a:cubicBezTo>
                <a:cubicBezTo>
                  <a:pt x="3305582" y="308979"/>
                  <a:pt x="3309893" y="290474"/>
                  <a:pt x="3309566" y="268033"/>
                </a:cubicBezTo>
                <a:lnTo>
                  <a:pt x="3309566" y="232053"/>
                </a:lnTo>
                <a:cubicBezTo>
                  <a:pt x="3309507" y="208839"/>
                  <a:pt x="3304423" y="190896"/>
                  <a:pt x="3294312" y="178224"/>
                </a:cubicBezTo>
                <a:cubicBezTo>
                  <a:pt x="3284203" y="165552"/>
                  <a:pt x="3269419" y="159133"/>
                  <a:pt x="3249961" y="158969"/>
                </a:cubicBezTo>
                <a:close/>
                <a:moveTo>
                  <a:pt x="977392" y="158969"/>
                </a:moveTo>
                <a:cubicBezTo>
                  <a:pt x="960065" y="159157"/>
                  <a:pt x="947060" y="164689"/>
                  <a:pt x="938379" y="175567"/>
                </a:cubicBezTo>
                <a:cubicBezTo>
                  <a:pt x="929698" y="186444"/>
                  <a:pt x="924708" y="201541"/>
                  <a:pt x="923407" y="220857"/>
                </a:cubicBezTo>
                <a:lnTo>
                  <a:pt x="1030814" y="220857"/>
                </a:lnTo>
                <a:cubicBezTo>
                  <a:pt x="1029748" y="200310"/>
                  <a:pt x="1024851" y="184862"/>
                  <a:pt x="1016124" y="174512"/>
                </a:cubicBezTo>
                <a:cubicBezTo>
                  <a:pt x="1007396" y="164162"/>
                  <a:pt x="994485" y="158981"/>
                  <a:pt x="977392" y="158969"/>
                </a:cubicBezTo>
                <a:close/>
                <a:moveTo>
                  <a:pt x="3445801" y="111834"/>
                </a:moveTo>
                <a:lnTo>
                  <a:pt x="3505863" y="111834"/>
                </a:lnTo>
                <a:lnTo>
                  <a:pt x="3505863" y="392751"/>
                </a:lnTo>
                <a:lnTo>
                  <a:pt x="3445801" y="392751"/>
                </a:lnTo>
                <a:close/>
                <a:moveTo>
                  <a:pt x="2846822" y="111834"/>
                </a:moveTo>
                <a:lnTo>
                  <a:pt x="2906883" y="111834"/>
                </a:lnTo>
                <a:lnTo>
                  <a:pt x="2906883" y="280988"/>
                </a:lnTo>
                <a:cubicBezTo>
                  <a:pt x="2907165" y="305540"/>
                  <a:pt x="2912225" y="322469"/>
                  <a:pt x="2922066" y="331777"/>
                </a:cubicBezTo>
                <a:cubicBezTo>
                  <a:pt x="2931907" y="341084"/>
                  <a:pt x="2944840" y="345510"/>
                  <a:pt x="2960866" y="345053"/>
                </a:cubicBezTo>
                <a:cubicBezTo>
                  <a:pt x="2979494" y="344831"/>
                  <a:pt x="2993692" y="339094"/>
                  <a:pt x="3003463" y="327843"/>
                </a:cubicBezTo>
                <a:cubicBezTo>
                  <a:pt x="3013234" y="316592"/>
                  <a:pt x="3018154" y="301161"/>
                  <a:pt x="3018224" y="281550"/>
                </a:cubicBezTo>
                <a:lnTo>
                  <a:pt x="3018224" y="111834"/>
                </a:lnTo>
                <a:lnTo>
                  <a:pt x="3077723" y="111834"/>
                </a:lnTo>
                <a:lnTo>
                  <a:pt x="3077723" y="392751"/>
                </a:lnTo>
                <a:lnTo>
                  <a:pt x="3018786" y="392751"/>
                </a:lnTo>
                <a:lnTo>
                  <a:pt x="3018786" y="367502"/>
                </a:lnTo>
                <a:cubicBezTo>
                  <a:pt x="3012706" y="377605"/>
                  <a:pt x="3004482" y="385181"/>
                  <a:pt x="2994114" y="390232"/>
                </a:cubicBezTo>
                <a:cubicBezTo>
                  <a:pt x="2983746" y="395283"/>
                  <a:pt x="2968915" y="397809"/>
                  <a:pt x="2949620" y="397809"/>
                </a:cubicBezTo>
                <a:cubicBezTo>
                  <a:pt x="2920008" y="398255"/>
                  <a:pt x="2895639" y="389927"/>
                  <a:pt x="2876511" y="372825"/>
                </a:cubicBezTo>
                <a:cubicBezTo>
                  <a:pt x="2857383" y="355722"/>
                  <a:pt x="2847487" y="327171"/>
                  <a:pt x="2846822" y="287170"/>
                </a:cubicBezTo>
                <a:close/>
                <a:moveTo>
                  <a:pt x="1388401" y="111834"/>
                </a:moveTo>
                <a:lnTo>
                  <a:pt x="1448463" y="111834"/>
                </a:lnTo>
                <a:lnTo>
                  <a:pt x="1448463" y="392751"/>
                </a:lnTo>
                <a:lnTo>
                  <a:pt x="1388401" y="392751"/>
                </a:lnTo>
                <a:close/>
                <a:moveTo>
                  <a:pt x="3688111" y="106776"/>
                </a:moveTo>
                <a:cubicBezTo>
                  <a:pt x="3726272" y="106925"/>
                  <a:pt x="3755608" y="117851"/>
                  <a:pt x="3776119" y="139553"/>
                </a:cubicBezTo>
                <a:cubicBezTo>
                  <a:pt x="3796629" y="161256"/>
                  <a:pt x="3806994" y="192838"/>
                  <a:pt x="3807215" y="234302"/>
                </a:cubicBezTo>
                <a:lnTo>
                  <a:pt x="3807215" y="269720"/>
                </a:lnTo>
                <a:cubicBezTo>
                  <a:pt x="3807415" y="307769"/>
                  <a:pt x="3797893" y="338464"/>
                  <a:pt x="3778645" y="361803"/>
                </a:cubicBezTo>
                <a:cubicBezTo>
                  <a:pt x="3759397" y="385143"/>
                  <a:pt x="3729219" y="397145"/>
                  <a:pt x="3688111" y="397809"/>
                </a:cubicBezTo>
                <a:cubicBezTo>
                  <a:pt x="3648698" y="397321"/>
                  <a:pt x="3618918" y="385670"/>
                  <a:pt x="3598770" y="362857"/>
                </a:cubicBezTo>
                <a:cubicBezTo>
                  <a:pt x="3578621" y="340044"/>
                  <a:pt x="3568514" y="308998"/>
                  <a:pt x="3568446" y="269720"/>
                </a:cubicBezTo>
                <a:lnTo>
                  <a:pt x="3568446" y="234302"/>
                </a:lnTo>
                <a:cubicBezTo>
                  <a:pt x="3568689" y="192838"/>
                  <a:pt x="3579148" y="161256"/>
                  <a:pt x="3599822" y="139553"/>
                </a:cubicBezTo>
                <a:cubicBezTo>
                  <a:pt x="3620497" y="117851"/>
                  <a:pt x="3649926" y="106925"/>
                  <a:pt x="3688111" y="106776"/>
                </a:cubicBezTo>
                <a:close/>
                <a:moveTo>
                  <a:pt x="2056495" y="106776"/>
                </a:moveTo>
                <a:cubicBezTo>
                  <a:pt x="2079657" y="106542"/>
                  <a:pt x="2100102" y="109956"/>
                  <a:pt x="2117831" y="117018"/>
                </a:cubicBezTo>
                <a:cubicBezTo>
                  <a:pt x="2135559" y="124081"/>
                  <a:pt x="2149949" y="136194"/>
                  <a:pt x="2160998" y="153359"/>
                </a:cubicBezTo>
                <a:lnTo>
                  <a:pt x="2116654" y="185392"/>
                </a:lnTo>
                <a:cubicBezTo>
                  <a:pt x="2110312" y="176713"/>
                  <a:pt x="2102630" y="170318"/>
                  <a:pt x="2093611" y="166207"/>
                </a:cubicBezTo>
                <a:cubicBezTo>
                  <a:pt x="2084591" y="162096"/>
                  <a:pt x="2071844" y="160058"/>
                  <a:pt x="2055371" y="160093"/>
                </a:cubicBezTo>
                <a:cubicBezTo>
                  <a:pt x="2042471" y="160023"/>
                  <a:pt x="2031996" y="162272"/>
                  <a:pt x="2023947" y="166840"/>
                </a:cubicBezTo>
                <a:cubicBezTo>
                  <a:pt x="2015898" y="171407"/>
                  <a:pt x="2011751" y="178716"/>
                  <a:pt x="2011505" y="188765"/>
                </a:cubicBezTo>
                <a:cubicBezTo>
                  <a:pt x="2011692" y="200301"/>
                  <a:pt x="2016519" y="208570"/>
                  <a:pt x="2025986" y="213571"/>
                </a:cubicBezTo>
                <a:cubicBezTo>
                  <a:pt x="2035453" y="218573"/>
                  <a:pt x="2048434" y="221922"/>
                  <a:pt x="2064931" y="223621"/>
                </a:cubicBezTo>
                <a:cubicBezTo>
                  <a:pt x="2096509" y="226795"/>
                  <a:pt x="2121442" y="235063"/>
                  <a:pt x="2139728" y="248427"/>
                </a:cubicBezTo>
                <a:cubicBezTo>
                  <a:pt x="2158014" y="261791"/>
                  <a:pt x="2167349" y="283131"/>
                  <a:pt x="2167733" y="312446"/>
                </a:cubicBezTo>
                <a:cubicBezTo>
                  <a:pt x="2167771" y="338617"/>
                  <a:pt x="2158856" y="359305"/>
                  <a:pt x="2140990" y="374511"/>
                </a:cubicBezTo>
                <a:cubicBezTo>
                  <a:pt x="2123123" y="389717"/>
                  <a:pt x="2096083" y="397483"/>
                  <a:pt x="2059870" y="397809"/>
                </a:cubicBezTo>
                <a:cubicBezTo>
                  <a:pt x="2031514" y="397797"/>
                  <a:pt x="2008402" y="393892"/>
                  <a:pt x="1990536" y="386093"/>
                </a:cubicBezTo>
                <a:cubicBezTo>
                  <a:pt x="1972669" y="378294"/>
                  <a:pt x="1958139" y="366672"/>
                  <a:pt x="1946948" y="351227"/>
                </a:cubicBezTo>
                <a:lnTo>
                  <a:pt x="1992419" y="318631"/>
                </a:lnTo>
                <a:cubicBezTo>
                  <a:pt x="1998534" y="327356"/>
                  <a:pt x="2006657" y="333938"/>
                  <a:pt x="2016786" y="338377"/>
                </a:cubicBezTo>
                <a:cubicBezTo>
                  <a:pt x="2026914" y="342816"/>
                  <a:pt x="2041088" y="345042"/>
                  <a:pt x="2059308" y="345053"/>
                </a:cubicBezTo>
                <a:cubicBezTo>
                  <a:pt x="2074878" y="344995"/>
                  <a:pt x="2086899" y="342301"/>
                  <a:pt x="2095370" y="336972"/>
                </a:cubicBezTo>
                <a:cubicBezTo>
                  <a:pt x="2103841" y="331643"/>
                  <a:pt x="2108129" y="324030"/>
                  <a:pt x="2108234" y="314133"/>
                </a:cubicBezTo>
                <a:cubicBezTo>
                  <a:pt x="2108539" y="302924"/>
                  <a:pt x="2104275" y="294843"/>
                  <a:pt x="2095440" y="289889"/>
                </a:cubicBezTo>
                <a:cubicBezTo>
                  <a:pt x="2086606" y="284934"/>
                  <a:pt x="2071375" y="281210"/>
                  <a:pt x="2049746" y="278715"/>
                </a:cubicBezTo>
                <a:cubicBezTo>
                  <a:pt x="2022289" y="275775"/>
                  <a:pt x="1999230" y="267600"/>
                  <a:pt x="1980570" y="254190"/>
                </a:cubicBezTo>
                <a:cubicBezTo>
                  <a:pt x="1961911" y="240779"/>
                  <a:pt x="1952202" y="219533"/>
                  <a:pt x="1951443" y="190451"/>
                </a:cubicBezTo>
                <a:cubicBezTo>
                  <a:pt x="1951535" y="165089"/>
                  <a:pt x="1960473" y="144893"/>
                  <a:pt x="1978257" y="129863"/>
                </a:cubicBezTo>
                <a:cubicBezTo>
                  <a:pt x="1996041" y="114833"/>
                  <a:pt x="2022120" y="107137"/>
                  <a:pt x="2056495" y="106776"/>
                </a:cubicBezTo>
                <a:close/>
                <a:moveTo>
                  <a:pt x="1622282" y="106776"/>
                </a:moveTo>
                <a:cubicBezTo>
                  <a:pt x="1658369" y="106155"/>
                  <a:pt x="1685808" y="113009"/>
                  <a:pt x="1704598" y="127338"/>
                </a:cubicBezTo>
                <a:cubicBezTo>
                  <a:pt x="1723388" y="141667"/>
                  <a:pt x="1732840" y="167197"/>
                  <a:pt x="1732955" y="203927"/>
                </a:cubicBezTo>
                <a:lnTo>
                  <a:pt x="1732955" y="392751"/>
                </a:lnTo>
                <a:lnTo>
                  <a:pt x="1674018" y="392751"/>
                </a:lnTo>
                <a:lnTo>
                  <a:pt x="1674018" y="366943"/>
                </a:lnTo>
                <a:cubicBezTo>
                  <a:pt x="1667539" y="377804"/>
                  <a:pt x="1659268" y="385684"/>
                  <a:pt x="1649204" y="390583"/>
                </a:cubicBezTo>
                <a:cubicBezTo>
                  <a:pt x="1639141" y="395482"/>
                  <a:pt x="1625668" y="397891"/>
                  <a:pt x="1608786" y="397809"/>
                </a:cubicBezTo>
                <a:cubicBezTo>
                  <a:pt x="1577574" y="397670"/>
                  <a:pt x="1553182" y="390091"/>
                  <a:pt x="1535609" y="375072"/>
                </a:cubicBezTo>
                <a:cubicBezTo>
                  <a:pt x="1518037" y="360053"/>
                  <a:pt x="1509100" y="338429"/>
                  <a:pt x="1508798" y="310198"/>
                </a:cubicBezTo>
                <a:lnTo>
                  <a:pt x="1508798" y="310141"/>
                </a:lnTo>
                <a:cubicBezTo>
                  <a:pt x="1509392" y="280368"/>
                  <a:pt x="1519289" y="258989"/>
                  <a:pt x="1538487" y="246005"/>
                </a:cubicBezTo>
                <a:cubicBezTo>
                  <a:pt x="1557685" y="233021"/>
                  <a:pt x="1582618" y="226676"/>
                  <a:pt x="1613285" y="226968"/>
                </a:cubicBezTo>
                <a:lnTo>
                  <a:pt x="1674018" y="226968"/>
                </a:lnTo>
                <a:lnTo>
                  <a:pt x="1674018" y="203365"/>
                </a:lnTo>
                <a:cubicBezTo>
                  <a:pt x="1674335" y="186003"/>
                  <a:pt x="1670328" y="174084"/>
                  <a:pt x="1661998" y="167610"/>
                </a:cubicBezTo>
                <a:cubicBezTo>
                  <a:pt x="1653668" y="161135"/>
                  <a:pt x="1639117" y="158068"/>
                  <a:pt x="1618345" y="158407"/>
                </a:cubicBezTo>
                <a:cubicBezTo>
                  <a:pt x="1603443" y="158091"/>
                  <a:pt x="1591494" y="159567"/>
                  <a:pt x="1582498" y="162833"/>
                </a:cubicBezTo>
                <a:cubicBezTo>
                  <a:pt x="1573502" y="166099"/>
                  <a:pt x="1565775" y="173054"/>
                  <a:pt x="1559315" y="183696"/>
                </a:cubicBezTo>
                <a:lnTo>
                  <a:pt x="1516095" y="153357"/>
                </a:lnTo>
                <a:cubicBezTo>
                  <a:pt x="1525880" y="136929"/>
                  <a:pt x="1539145" y="125027"/>
                  <a:pt x="1555889" y="117649"/>
                </a:cubicBezTo>
                <a:cubicBezTo>
                  <a:pt x="1572634" y="110272"/>
                  <a:pt x="1594765" y="106647"/>
                  <a:pt x="1622282" y="106776"/>
                </a:cubicBezTo>
                <a:close/>
                <a:moveTo>
                  <a:pt x="1273250" y="106776"/>
                </a:moveTo>
                <a:cubicBezTo>
                  <a:pt x="1291152" y="106788"/>
                  <a:pt x="1306489" y="110272"/>
                  <a:pt x="1319262" y="117229"/>
                </a:cubicBezTo>
                <a:cubicBezTo>
                  <a:pt x="1332035" y="124186"/>
                  <a:pt x="1342737" y="134545"/>
                  <a:pt x="1351365" y="148307"/>
                </a:cubicBezTo>
                <a:lnTo>
                  <a:pt x="1303597" y="182010"/>
                </a:lnTo>
                <a:cubicBezTo>
                  <a:pt x="1299171" y="175442"/>
                  <a:pt x="1293692" y="170174"/>
                  <a:pt x="1287159" y="166205"/>
                </a:cubicBezTo>
                <a:cubicBezTo>
                  <a:pt x="1280626" y="162236"/>
                  <a:pt x="1272618" y="160199"/>
                  <a:pt x="1263135" y="160093"/>
                </a:cubicBezTo>
                <a:cubicBezTo>
                  <a:pt x="1247704" y="160186"/>
                  <a:pt x="1235293" y="165620"/>
                  <a:pt x="1225904" y="176396"/>
                </a:cubicBezTo>
                <a:cubicBezTo>
                  <a:pt x="1216514" y="187171"/>
                  <a:pt x="1211691" y="202731"/>
                  <a:pt x="1211433" y="223076"/>
                </a:cubicBezTo>
                <a:lnTo>
                  <a:pt x="1211433" y="392751"/>
                </a:lnTo>
                <a:lnTo>
                  <a:pt x="1151372" y="392751"/>
                </a:lnTo>
                <a:lnTo>
                  <a:pt x="1151372" y="111834"/>
                </a:lnTo>
                <a:lnTo>
                  <a:pt x="1210310" y="111834"/>
                </a:lnTo>
                <a:lnTo>
                  <a:pt x="1210310" y="137083"/>
                </a:lnTo>
                <a:cubicBezTo>
                  <a:pt x="1215531" y="128699"/>
                  <a:pt x="1223211" y="121614"/>
                  <a:pt x="1233350" y="115826"/>
                </a:cubicBezTo>
                <a:cubicBezTo>
                  <a:pt x="1243489" y="110038"/>
                  <a:pt x="1256789" y="107022"/>
                  <a:pt x="1273250" y="106776"/>
                </a:cubicBezTo>
                <a:close/>
                <a:moveTo>
                  <a:pt x="977392" y="106776"/>
                </a:moveTo>
                <a:cubicBezTo>
                  <a:pt x="1015807" y="106959"/>
                  <a:pt x="1044345" y="118098"/>
                  <a:pt x="1063007" y="140190"/>
                </a:cubicBezTo>
                <a:cubicBezTo>
                  <a:pt x="1081670" y="162283"/>
                  <a:pt x="1090959" y="194230"/>
                  <a:pt x="1090875" y="236030"/>
                </a:cubicBezTo>
                <a:lnTo>
                  <a:pt x="1090875" y="266939"/>
                </a:lnTo>
                <a:lnTo>
                  <a:pt x="922845" y="266939"/>
                </a:lnTo>
                <a:lnTo>
                  <a:pt x="922845" y="268063"/>
                </a:lnTo>
                <a:cubicBezTo>
                  <a:pt x="922622" y="290495"/>
                  <a:pt x="927285" y="308993"/>
                  <a:pt x="936833" y="323558"/>
                </a:cubicBezTo>
                <a:cubicBezTo>
                  <a:pt x="946381" y="338122"/>
                  <a:pt x="962150" y="345662"/>
                  <a:pt x="984140" y="346177"/>
                </a:cubicBezTo>
                <a:cubicBezTo>
                  <a:pt x="1000366" y="346119"/>
                  <a:pt x="1012760" y="343707"/>
                  <a:pt x="1021322" y="338942"/>
                </a:cubicBezTo>
                <a:cubicBezTo>
                  <a:pt x="1029884" y="334177"/>
                  <a:pt x="1036790" y="327410"/>
                  <a:pt x="1042041" y="318641"/>
                </a:cubicBezTo>
                <a:lnTo>
                  <a:pt x="1086945" y="350106"/>
                </a:lnTo>
                <a:cubicBezTo>
                  <a:pt x="1077253" y="367071"/>
                  <a:pt x="1064222" y="379301"/>
                  <a:pt x="1047854" y="386795"/>
                </a:cubicBezTo>
                <a:cubicBezTo>
                  <a:pt x="1031485" y="394290"/>
                  <a:pt x="1010998" y="397961"/>
                  <a:pt x="986389" y="397809"/>
                </a:cubicBezTo>
                <a:cubicBezTo>
                  <a:pt x="946095" y="397191"/>
                  <a:pt x="915540" y="385378"/>
                  <a:pt x="894723" y="362369"/>
                </a:cubicBezTo>
                <a:cubicBezTo>
                  <a:pt x="873908" y="339361"/>
                  <a:pt x="863449" y="308862"/>
                  <a:pt x="863346" y="270873"/>
                </a:cubicBezTo>
                <a:lnTo>
                  <a:pt x="863346" y="232658"/>
                </a:lnTo>
                <a:cubicBezTo>
                  <a:pt x="863496" y="191246"/>
                  <a:pt x="873300" y="159932"/>
                  <a:pt x="892757" y="138716"/>
                </a:cubicBezTo>
                <a:cubicBezTo>
                  <a:pt x="912214" y="117501"/>
                  <a:pt x="940426" y="106854"/>
                  <a:pt x="977392" y="106776"/>
                </a:cubicBezTo>
                <a:close/>
                <a:moveTo>
                  <a:pt x="517382" y="106776"/>
                </a:moveTo>
                <a:cubicBezTo>
                  <a:pt x="553469" y="106155"/>
                  <a:pt x="580907" y="113009"/>
                  <a:pt x="599697" y="127338"/>
                </a:cubicBezTo>
                <a:cubicBezTo>
                  <a:pt x="618488" y="141667"/>
                  <a:pt x="627941" y="167197"/>
                  <a:pt x="628055" y="203927"/>
                </a:cubicBezTo>
                <a:lnTo>
                  <a:pt x="628055" y="392751"/>
                </a:lnTo>
                <a:lnTo>
                  <a:pt x="569118" y="392751"/>
                </a:lnTo>
                <a:lnTo>
                  <a:pt x="569118" y="366943"/>
                </a:lnTo>
                <a:cubicBezTo>
                  <a:pt x="562640" y="377804"/>
                  <a:pt x="554368" y="385684"/>
                  <a:pt x="544305" y="390583"/>
                </a:cubicBezTo>
                <a:cubicBezTo>
                  <a:pt x="534241" y="395482"/>
                  <a:pt x="520769" y="397891"/>
                  <a:pt x="503886" y="397809"/>
                </a:cubicBezTo>
                <a:cubicBezTo>
                  <a:pt x="472674" y="397670"/>
                  <a:pt x="448281" y="390091"/>
                  <a:pt x="430710" y="375072"/>
                </a:cubicBezTo>
                <a:cubicBezTo>
                  <a:pt x="413137" y="360053"/>
                  <a:pt x="404200" y="338429"/>
                  <a:pt x="403898" y="310198"/>
                </a:cubicBezTo>
                <a:lnTo>
                  <a:pt x="403898" y="310141"/>
                </a:lnTo>
                <a:cubicBezTo>
                  <a:pt x="404492" y="280368"/>
                  <a:pt x="414389" y="258989"/>
                  <a:pt x="433587" y="246005"/>
                </a:cubicBezTo>
                <a:cubicBezTo>
                  <a:pt x="452786" y="233021"/>
                  <a:pt x="477718" y="226676"/>
                  <a:pt x="508384" y="226968"/>
                </a:cubicBezTo>
                <a:lnTo>
                  <a:pt x="569118" y="226968"/>
                </a:lnTo>
                <a:lnTo>
                  <a:pt x="569118" y="203365"/>
                </a:lnTo>
                <a:cubicBezTo>
                  <a:pt x="569435" y="186003"/>
                  <a:pt x="565428" y="174084"/>
                  <a:pt x="557098" y="167610"/>
                </a:cubicBezTo>
                <a:cubicBezTo>
                  <a:pt x="548768" y="161135"/>
                  <a:pt x="534217" y="158068"/>
                  <a:pt x="513446" y="158407"/>
                </a:cubicBezTo>
                <a:cubicBezTo>
                  <a:pt x="498543" y="158091"/>
                  <a:pt x="486594" y="159567"/>
                  <a:pt x="477598" y="162833"/>
                </a:cubicBezTo>
                <a:cubicBezTo>
                  <a:pt x="468602" y="166099"/>
                  <a:pt x="460875" y="173054"/>
                  <a:pt x="454415" y="183696"/>
                </a:cubicBezTo>
                <a:lnTo>
                  <a:pt x="411194" y="153357"/>
                </a:lnTo>
                <a:cubicBezTo>
                  <a:pt x="420980" y="136929"/>
                  <a:pt x="434245" y="125027"/>
                  <a:pt x="450990" y="117649"/>
                </a:cubicBezTo>
                <a:cubicBezTo>
                  <a:pt x="467735" y="110272"/>
                  <a:pt x="489865" y="106647"/>
                  <a:pt x="517382" y="106776"/>
                </a:cubicBezTo>
                <a:close/>
                <a:moveTo>
                  <a:pt x="2679334" y="50017"/>
                </a:moveTo>
                <a:lnTo>
                  <a:pt x="2738833" y="50017"/>
                </a:lnTo>
                <a:lnTo>
                  <a:pt x="2738833" y="111834"/>
                </a:lnTo>
                <a:lnTo>
                  <a:pt x="2798403" y="111834"/>
                </a:lnTo>
                <a:lnTo>
                  <a:pt x="2798403" y="163465"/>
                </a:lnTo>
                <a:lnTo>
                  <a:pt x="2738833" y="163465"/>
                </a:lnTo>
                <a:lnTo>
                  <a:pt x="2738833" y="292209"/>
                </a:lnTo>
                <a:cubicBezTo>
                  <a:pt x="2738389" y="308419"/>
                  <a:pt x="2740543" y="320272"/>
                  <a:pt x="2745296" y="327768"/>
                </a:cubicBezTo>
                <a:cubicBezTo>
                  <a:pt x="2750050" y="335264"/>
                  <a:pt x="2760071" y="338965"/>
                  <a:pt x="2775362" y="338872"/>
                </a:cubicBezTo>
                <a:lnTo>
                  <a:pt x="2798403" y="338872"/>
                </a:lnTo>
                <a:lnTo>
                  <a:pt x="2798403" y="392751"/>
                </a:lnTo>
                <a:lnTo>
                  <a:pt x="2770866" y="392751"/>
                </a:lnTo>
                <a:cubicBezTo>
                  <a:pt x="2737567" y="393173"/>
                  <a:pt x="2713887" y="386576"/>
                  <a:pt x="2699827" y="372960"/>
                </a:cubicBezTo>
                <a:cubicBezTo>
                  <a:pt x="2685767" y="359343"/>
                  <a:pt x="2678936" y="336174"/>
                  <a:pt x="2679334" y="303453"/>
                </a:cubicBezTo>
                <a:lnTo>
                  <a:pt x="2679334" y="163465"/>
                </a:lnTo>
                <a:lnTo>
                  <a:pt x="2643368" y="163465"/>
                </a:lnTo>
                <a:lnTo>
                  <a:pt x="2643368" y="111834"/>
                </a:lnTo>
                <a:lnTo>
                  <a:pt x="2679334" y="111834"/>
                </a:lnTo>
                <a:close/>
                <a:moveTo>
                  <a:pt x="707659" y="50017"/>
                </a:moveTo>
                <a:lnTo>
                  <a:pt x="767158" y="50017"/>
                </a:lnTo>
                <a:lnTo>
                  <a:pt x="767158" y="111834"/>
                </a:lnTo>
                <a:lnTo>
                  <a:pt x="826728" y="111834"/>
                </a:lnTo>
                <a:lnTo>
                  <a:pt x="826728" y="163465"/>
                </a:lnTo>
                <a:lnTo>
                  <a:pt x="767158" y="163465"/>
                </a:lnTo>
                <a:lnTo>
                  <a:pt x="767158" y="292209"/>
                </a:lnTo>
                <a:cubicBezTo>
                  <a:pt x="766714" y="308419"/>
                  <a:pt x="768868" y="320272"/>
                  <a:pt x="773621" y="327768"/>
                </a:cubicBezTo>
                <a:cubicBezTo>
                  <a:pt x="778375" y="335264"/>
                  <a:pt x="788396" y="338965"/>
                  <a:pt x="803687" y="338872"/>
                </a:cubicBezTo>
                <a:lnTo>
                  <a:pt x="826728" y="338872"/>
                </a:lnTo>
                <a:lnTo>
                  <a:pt x="826728" y="392751"/>
                </a:lnTo>
                <a:lnTo>
                  <a:pt x="799191" y="392751"/>
                </a:lnTo>
                <a:cubicBezTo>
                  <a:pt x="765892" y="393173"/>
                  <a:pt x="742212" y="386576"/>
                  <a:pt x="728152" y="372960"/>
                </a:cubicBezTo>
                <a:cubicBezTo>
                  <a:pt x="714092" y="359343"/>
                  <a:pt x="707261" y="336174"/>
                  <a:pt x="707659" y="303453"/>
                </a:cubicBezTo>
                <a:lnTo>
                  <a:pt x="707659" y="163465"/>
                </a:lnTo>
                <a:lnTo>
                  <a:pt x="671693" y="163465"/>
                </a:lnTo>
                <a:lnTo>
                  <a:pt x="671693" y="111834"/>
                </a:lnTo>
                <a:lnTo>
                  <a:pt x="707659" y="111834"/>
                </a:lnTo>
                <a:close/>
                <a:moveTo>
                  <a:pt x="3442992" y="5059"/>
                </a:moveTo>
                <a:lnTo>
                  <a:pt x="3508673" y="5059"/>
                </a:lnTo>
                <a:lnTo>
                  <a:pt x="3508673" y="66314"/>
                </a:lnTo>
                <a:lnTo>
                  <a:pt x="3442992" y="66314"/>
                </a:lnTo>
                <a:close/>
                <a:moveTo>
                  <a:pt x="3309566" y="5059"/>
                </a:moveTo>
                <a:lnTo>
                  <a:pt x="3369065" y="5059"/>
                </a:lnTo>
                <a:lnTo>
                  <a:pt x="3369065" y="392751"/>
                </a:lnTo>
                <a:lnTo>
                  <a:pt x="3309566" y="392751"/>
                </a:lnTo>
                <a:lnTo>
                  <a:pt x="3309566" y="373115"/>
                </a:lnTo>
                <a:cubicBezTo>
                  <a:pt x="3302044" y="381019"/>
                  <a:pt x="3292766" y="387099"/>
                  <a:pt x="3281731" y="391355"/>
                </a:cubicBezTo>
                <a:cubicBezTo>
                  <a:pt x="3270696" y="395611"/>
                  <a:pt x="3257481" y="397762"/>
                  <a:pt x="3242089" y="397809"/>
                </a:cubicBezTo>
                <a:cubicBezTo>
                  <a:pt x="3204729" y="397122"/>
                  <a:pt x="3176754" y="385167"/>
                  <a:pt x="3158162" y="361944"/>
                </a:cubicBezTo>
                <a:cubicBezTo>
                  <a:pt x="3139571" y="338721"/>
                  <a:pt x="3130282" y="308355"/>
                  <a:pt x="3130296" y="270844"/>
                </a:cubicBezTo>
                <a:lnTo>
                  <a:pt x="3130296" y="232615"/>
                </a:lnTo>
                <a:cubicBezTo>
                  <a:pt x="3130703" y="191960"/>
                  <a:pt x="3140834" y="160869"/>
                  <a:pt x="3160688" y="139342"/>
                </a:cubicBezTo>
                <a:cubicBezTo>
                  <a:pt x="3180543" y="117816"/>
                  <a:pt x="3207676" y="106960"/>
                  <a:pt x="3242089" y="106776"/>
                </a:cubicBezTo>
                <a:cubicBezTo>
                  <a:pt x="3271328" y="106870"/>
                  <a:pt x="3293821" y="115101"/>
                  <a:pt x="3309566" y="131470"/>
                </a:cubicBezTo>
                <a:close/>
                <a:moveTo>
                  <a:pt x="1799072" y="5059"/>
                </a:moveTo>
                <a:lnTo>
                  <a:pt x="1859133" y="5059"/>
                </a:lnTo>
                <a:lnTo>
                  <a:pt x="1859133" y="290542"/>
                </a:lnTo>
                <a:cubicBezTo>
                  <a:pt x="1858594" y="305879"/>
                  <a:pt x="1861077" y="317915"/>
                  <a:pt x="1866579" y="326649"/>
                </a:cubicBezTo>
                <a:cubicBezTo>
                  <a:pt x="1872082" y="335383"/>
                  <a:pt x="1883837" y="339832"/>
                  <a:pt x="1901843" y="339996"/>
                </a:cubicBezTo>
                <a:lnTo>
                  <a:pt x="1901843" y="392751"/>
                </a:lnTo>
                <a:cubicBezTo>
                  <a:pt x="1865614" y="393114"/>
                  <a:pt x="1839358" y="386495"/>
                  <a:pt x="1823075" y="372892"/>
                </a:cubicBezTo>
                <a:cubicBezTo>
                  <a:pt x="1806791" y="359289"/>
                  <a:pt x="1798790" y="336522"/>
                  <a:pt x="1799072" y="304591"/>
                </a:cubicBezTo>
                <a:close/>
                <a:moveTo>
                  <a:pt x="1385592" y="5059"/>
                </a:moveTo>
                <a:lnTo>
                  <a:pt x="1451273" y="5059"/>
                </a:lnTo>
                <a:lnTo>
                  <a:pt x="1451273" y="66314"/>
                </a:lnTo>
                <a:lnTo>
                  <a:pt x="1385592" y="66314"/>
                </a:lnTo>
                <a:close/>
                <a:moveTo>
                  <a:pt x="0" y="5059"/>
                </a:moveTo>
                <a:lnTo>
                  <a:pt x="61748" y="5059"/>
                </a:lnTo>
                <a:lnTo>
                  <a:pt x="173615" y="229799"/>
                </a:lnTo>
                <a:lnTo>
                  <a:pt x="285482" y="5059"/>
                </a:lnTo>
                <a:lnTo>
                  <a:pt x="347792" y="5059"/>
                </a:lnTo>
                <a:lnTo>
                  <a:pt x="347792" y="392751"/>
                </a:lnTo>
                <a:lnTo>
                  <a:pt x="284921" y="392751"/>
                </a:lnTo>
                <a:lnTo>
                  <a:pt x="284921" y="133161"/>
                </a:lnTo>
                <a:lnTo>
                  <a:pt x="196101" y="318008"/>
                </a:lnTo>
                <a:lnTo>
                  <a:pt x="150005" y="318008"/>
                </a:lnTo>
                <a:lnTo>
                  <a:pt x="62870" y="134846"/>
                </a:lnTo>
                <a:lnTo>
                  <a:pt x="62870" y="392751"/>
                </a:lnTo>
                <a:lnTo>
                  <a:pt x="0" y="392751"/>
                </a:lnTo>
                <a:close/>
                <a:moveTo>
                  <a:pt x="2471214" y="1"/>
                </a:moveTo>
                <a:cubicBezTo>
                  <a:pt x="2502079" y="-23"/>
                  <a:pt x="2528471" y="5216"/>
                  <a:pt x="2550392" y="15718"/>
                </a:cubicBezTo>
                <a:cubicBezTo>
                  <a:pt x="2572312" y="26220"/>
                  <a:pt x="2590119" y="42126"/>
                  <a:pt x="2603812" y="63436"/>
                </a:cubicBezTo>
                <a:lnTo>
                  <a:pt x="2554412" y="98849"/>
                </a:lnTo>
                <a:cubicBezTo>
                  <a:pt x="2545307" y="85534"/>
                  <a:pt x="2534442" y="75205"/>
                  <a:pt x="2521816" y="67862"/>
                </a:cubicBezTo>
                <a:cubicBezTo>
                  <a:pt x="2509190" y="60520"/>
                  <a:pt x="2492136" y="56795"/>
                  <a:pt x="2470652" y="56690"/>
                </a:cubicBezTo>
                <a:cubicBezTo>
                  <a:pt x="2450539" y="56760"/>
                  <a:pt x="2434960" y="61117"/>
                  <a:pt x="2423914" y="69760"/>
                </a:cubicBezTo>
                <a:cubicBezTo>
                  <a:pt x="2412867" y="78402"/>
                  <a:pt x="2407268" y="90909"/>
                  <a:pt x="2407116" y="107281"/>
                </a:cubicBezTo>
                <a:cubicBezTo>
                  <a:pt x="2407210" y="125421"/>
                  <a:pt x="2414332" y="139169"/>
                  <a:pt x="2428482" y="148526"/>
                </a:cubicBezTo>
                <a:cubicBezTo>
                  <a:pt x="2442632" y="157883"/>
                  <a:pt x="2463249" y="165307"/>
                  <a:pt x="2490331" y="170800"/>
                </a:cubicBezTo>
                <a:cubicBezTo>
                  <a:pt x="2529446" y="178646"/>
                  <a:pt x="2558965" y="191340"/>
                  <a:pt x="2578892" y="208883"/>
                </a:cubicBezTo>
                <a:cubicBezTo>
                  <a:pt x="2598817" y="226425"/>
                  <a:pt x="2608808" y="252329"/>
                  <a:pt x="2608865" y="286595"/>
                </a:cubicBezTo>
                <a:cubicBezTo>
                  <a:pt x="2608962" y="306193"/>
                  <a:pt x="2604463" y="324381"/>
                  <a:pt x="2595367" y="341158"/>
                </a:cubicBezTo>
                <a:cubicBezTo>
                  <a:pt x="2586271" y="357935"/>
                  <a:pt x="2571992" y="371496"/>
                  <a:pt x="2552530" y="381841"/>
                </a:cubicBezTo>
                <a:cubicBezTo>
                  <a:pt x="2533068" y="392185"/>
                  <a:pt x="2507837" y="397508"/>
                  <a:pt x="2476837" y="397809"/>
                </a:cubicBezTo>
                <a:cubicBezTo>
                  <a:pt x="2443771" y="397867"/>
                  <a:pt x="2415319" y="392699"/>
                  <a:pt x="2391482" y="382302"/>
                </a:cubicBezTo>
                <a:cubicBezTo>
                  <a:pt x="2367645" y="371906"/>
                  <a:pt x="2347778" y="355930"/>
                  <a:pt x="2331882" y="334374"/>
                </a:cubicBezTo>
                <a:lnTo>
                  <a:pt x="2382977" y="298961"/>
                </a:lnTo>
                <a:cubicBezTo>
                  <a:pt x="2394040" y="312768"/>
                  <a:pt x="2406446" y="323237"/>
                  <a:pt x="2420194" y="330369"/>
                </a:cubicBezTo>
                <a:cubicBezTo>
                  <a:pt x="2433942" y="337501"/>
                  <a:pt x="2451698" y="341084"/>
                  <a:pt x="2473463" y="341120"/>
                </a:cubicBezTo>
                <a:cubicBezTo>
                  <a:pt x="2499761" y="340721"/>
                  <a:pt x="2518152" y="335616"/>
                  <a:pt x="2528635" y="325802"/>
                </a:cubicBezTo>
                <a:cubicBezTo>
                  <a:pt x="2539119" y="315988"/>
                  <a:pt x="2544156" y="303856"/>
                  <a:pt x="2543746" y="289405"/>
                </a:cubicBezTo>
                <a:cubicBezTo>
                  <a:pt x="2544426" y="274099"/>
                  <a:pt x="2538709" y="261288"/>
                  <a:pt x="2526597" y="250971"/>
                </a:cubicBezTo>
                <a:cubicBezTo>
                  <a:pt x="2514486" y="240654"/>
                  <a:pt x="2491901" y="231918"/>
                  <a:pt x="2458844" y="224762"/>
                </a:cubicBezTo>
                <a:cubicBezTo>
                  <a:pt x="2421275" y="217092"/>
                  <a:pt x="2392457" y="203765"/>
                  <a:pt x="2372391" y="184782"/>
                </a:cubicBezTo>
                <a:cubicBezTo>
                  <a:pt x="2352326" y="165799"/>
                  <a:pt x="2342194" y="139965"/>
                  <a:pt x="2341997" y="107281"/>
                </a:cubicBezTo>
                <a:cubicBezTo>
                  <a:pt x="2341691" y="77240"/>
                  <a:pt x="2351847" y="52053"/>
                  <a:pt x="2372464" y="31723"/>
                </a:cubicBezTo>
                <a:cubicBezTo>
                  <a:pt x="2393081" y="11392"/>
                  <a:pt x="2425999" y="818"/>
                  <a:pt x="2471214" y="1"/>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DIN 2014 Demi" panose="020B0604020202020204" pitchFamily="34" charset="0"/>
              <a:ea typeface="DIN 2014 Demi" panose="020B0604020202020204"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63FC5A02-E961-4F33-3222-DB922193E5B3}"/>
              </a:ext>
            </a:extLst>
          </p:cNvPr>
          <p:cNvSpPr txBox="1"/>
          <p:nvPr/>
        </p:nvSpPr>
        <p:spPr>
          <a:xfrm>
            <a:off x="196850" y="750540"/>
            <a:ext cx="4405676" cy="307777"/>
          </a:xfrm>
          <a:prstGeom prst="rect">
            <a:avLst/>
          </a:prstGeom>
          <a:noFill/>
          <a:ln>
            <a:noFill/>
          </a:ln>
        </p:spPr>
        <p:txBody>
          <a:bodyPr wrap="square" rtlCol="0">
            <a:spAutoFit/>
          </a:bodyPr>
          <a:lstStyle/>
          <a:p>
            <a:pPr algn="ctr"/>
            <a:r>
              <a:rPr kumimoji="1" lang="ja-JP" altLang="en-US" sz="1400" kern="120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次世代材料のモデリングおよびシミュレーション</a:t>
            </a:r>
            <a:endParaRPr lang="ja-JP" sz="1400"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cxnSp>
        <p:nvCxnSpPr>
          <p:cNvPr id="7" name="直線コネクタ 6">
            <a:extLst>
              <a:ext uri="{FF2B5EF4-FFF2-40B4-BE49-F238E27FC236}">
                <a16:creationId xmlns:a16="http://schemas.microsoft.com/office/drawing/2014/main" id="{91AA19F7-9BC7-F52D-C861-030AA003415B}"/>
              </a:ext>
            </a:extLst>
          </p:cNvPr>
          <p:cNvCxnSpPr>
            <a:cxnSpLocks/>
          </p:cNvCxnSpPr>
          <p:nvPr/>
        </p:nvCxnSpPr>
        <p:spPr>
          <a:xfrm>
            <a:off x="386832" y="1620911"/>
            <a:ext cx="4177594"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A82B103-94FB-B9C6-E31D-2DCB53324D7F}"/>
              </a:ext>
            </a:extLst>
          </p:cNvPr>
          <p:cNvSpPr txBox="1"/>
          <p:nvPr/>
        </p:nvSpPr>
        <p:spPr>
          <a:xfrm>
            <a:off x="602055" y="1683506"/>
            <a:ext cx="3886171" cy="523220"/>
          </a:xfrm>
          <a:prstGeom prst="rect">
            <a:avLst/>
          </a:prstGeom>
          <a:no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ソフトウェアの快適な動作にお勧めの</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オリジナルワークステーションのご案内</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9" name="テキスト ボックス 8">
            <a:extLst>
              <a:ext uri="{FF2B5EF4-FFF2-40B4-BE49-F238E27FC236}">
                <a16:creationId xmlns:a16="http://schemas.microsoft.com/office/drawing/2014/main" id="{94321269-1F86-F3F7-7D22-D269D897A444}"/>
              </a:ext>
            </a:extLst>
          </p:cNvPr>
          <p:cNvSpPr txBox="1"/>
          <p:nvPr/>
        </p:nvSpPr>
        <p:spPr>
          <a:xfrm>
            <a:off x="310509" y="1714283"/>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10" name="図 9">
            <a:extLst>
              <a:ext uri="{FF2B5EF4-FFF2-40B4-BE49-F238E27FC236}">
                <a16:creationId xmlns:a16="http://schemas.microsoft.com/office/drawing/2014/main" id="{A51F542B-BA1D-0657-8248-3874083BAB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4084" y="795426"/>
            <a:ext cx="780659" cy="1345256"/>
          </a:xfrm>
          <a:prstGeom prst="rect">
            <a:avLst/>
          </a:prstGeom>
        </p:spPr>
      </p:pic>
      <p:pic>
        <p:nvPicPr>
          <p:cNvPr id="11" name="図 10">
            <a:extLst>
              <a:ext uri="{FF2B5EF4-FFF2-40B4-BE49-F238E27FC236}">
                <a16:creationId xmlns:a16="http://schemas.microsoft.com/office/drawing/2014/main" id="{AFD11819-DBB1-23DA-06EE-7922F25DDB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26" y="421776"/>
            <a:ext cx="1893677" cy="1754172"/>
          </a:xfrm>
          <a:prstGeom prst="rect">
            <a:avLst/>
          </a:prstGeom>
        </p:spPr>
      </p:pic>
      <p:sp>
        <p:nvSpPr>
          <p:cNvPr id="12" name="正方形/長方形 11">
            <a:extLst>
              <a:ext uri="{FF2B5EF4-FFF2-40B4-BE49-F238E27FC236}">
                <a16:creationId xmlns:a16="http://schemas.microsoft.com/office/drawing/2014/main" id="{614518E7-352F-D1FC-BBA2-A852320ED27E}"/>
              </a:ext>
            </a:extLst>
          </p:cNvPr>
          <p:cNvSpPr/>
          <p:nvPr/>
        </p:nvSpPr>
        <p:spPr>
          <a:xfrm>
            <a:off x="437905" y="470254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WordArt 5">
            <a:extLst>
              <a:ext uri="{FF2B5EF4-FFF2-40B4-BE49-F238E27FC236}">
                <a16:creationId xmlns:a16="http://schemas.microsoft.com/office/drawing/2014/main" id="{1C8A99F4-494B-08A6-F416-A518173E4B41}"/>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15" name="AutoShape 6">
            <a:extLst>
              <a:ext uri="{FF2B5EF4-FFF2-40B4-BE49-F238E27FC236}">
                <a16:creationId xmlns:a16="http://schemas.microsoft.com/office/drawing/2014/main" id="{60D53DBD-FEC6-3881-C8F2-1162374DC127}"/>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6" name="AutoShape 7">
            <a:extLst>
              <a:ext uri="{FF2B5EF4-FFF2-40B4-BE49-F238E27FC236}">
                <a16:creationId xmlns:a16="http://schemas.microsoft.com/office/drawing/2014/main" id="{DC20D389-6EA9-17F3-7112-C8A18D100770}"/>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7" name="AutoShape 1853">
            <a:extLst>
              <a:ext uri="{FF2B5EF4-FFF2-40B4-BE49-F238E27FC236}">
                <a16:creationId xmlns:a16="http://schemas.microsoft.com/office/drawing/2014/main" id="{09B11245-F665-8284-686B-6A1F5344D0F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18" name="Picture 9">
            <a:extLst>
              <a:ext uri="{FF2B5EF4-FFF2-40B4-BE49-F238E27FC236}">
                <a16:creationId xmlns:a16="http://schemas.microsoft.com/office/drawing/2014/main" id="{4FB93315-1890-3389-B5CF-F9B12F09F5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0">
            <a:extLst>
              <a:ext uri="{FF2B5EF4-FFF2-40B4-BE49-F238E27FC236}">
                <a16:creationId xmlns:a16="http://schemas.microsoft.com/office/drawing/2014/main" id="{77E23657-5661-81F7-91F8-7FEF68B7C8E1}"/>
              </a:ext>
            </a:extLst>
          </p:cNvPr>
          <p:cNvGrpSpPr>
            <a:grpSpLocks/>
          </p:cNvGrpSpPr>
          <p:nvPr/>
        </p:nvGrpSpPr>
        <p:grpSpPr bwMode="auto">
          <a:xfrm>
            <a:off x="6633433" y="9587879"/>
            <a:ext cx="241300" cy="117475"/>
            <a:chOff x="10182" y="14961"/>
            <a:chExt cx="381" cy="184"/>
          </a:xfrm>
        </p:grpSpPr>
        <p:sp>
          <p:nvSpPr>
            <p:cNvPr id="20" name="AutoShape 11">
              <a:extLst>
                <a:ext uri="{FF2B5EF4-FFF2-40B4-BE49-F238E27FC236}">
                  <a16:creationId xmlns:a16="http://schemas.microsoft.com/office/drawing/2014/main" id="{0EAE8D6B-DF70-6965-9E63-0B0EBF4CC7C4}"/>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 name="AutoShape 1853">
              <a:extLst>
                <a:ext uri="{FF2B5EF4-FFF2-40B4-BE49-F238E27FC236}">
                  <a16:creationId xmlns:a16="http://schemas.microsoft.com/office/drawing/2014/main" id="{8BEF40D1-5149-F6CC-C987-AC4D1F426588}"/>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22" name="Group 13">
            <a:extLst>
              <a:ext uri="{FF2B5EF4-FFF2-40B4-BE49-F238E27FC236}">
                <a16:creationId xmlns:a16="http://schemas.microsoft.com/office/drawing/2014/main" id="{56598A12-0176-38AB-8D6F-86ABC7CA26A5}"/>
              </a:ext>
            </a:extLst>
          </p:cNvPr>
          <p:cNvGrpSpPr>
            <a:grpSpLocks/>
          </p:cNvGrpSpPr>
          <p:nvPr/>
        </p:nvGrpSpPr>
        <p:grpSpPr bwMode="auto">
          <a:xfrm>
            <a:off x="442183" y="9384679"/>
            <a:ext cx="1922462" cy="411162"/>
            <a:chOff x="603" y="14651"/>
            <a:chExt cx="3027" cy="647"/>
          </a:xfrm>
        </p:grpSpPr>
        <p:pic>
          <p:nvPicPr>
            <p:cNvPr id="23" name="図 3" descr="説明: C:\Users\hayashi\AppData\Local\Microsoft\Windows\INetCache\Content.Word\APP_logo_new2_1.jpg">
              <a:extLst>
                <a:ext uri="{FF2B5EF4-FFF2-40B4-BE49-F238E27FC236}">
                  <a16:creationId xmlns:a16="http://schemas.microsoft.com/office/drawing/2014/main" id="{C5FD06E4-19B8-18AB-7879-1FCC30EEB8B7}"/>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a:extLst>
                <a:ext uri="{FF2B5EF4-FFF2-40B4-BE49-F238E27FC236}">
                  <a16:creationId xmlns:a16="http://schemas.microsoft.com/office/drawing/2014/main" id="{B27180A7-3309-5125-0189-DC24BE4C39E0}"/>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55B28668-93DA-7287-F87F-D9633B81302A}"/>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6" name="Rectangle 17">
              <a:extLst>
                <a:ext uri="{FF2B5EF4-FFF2-40B4-BE49-F238E27FC236}">
                  <a16:creationId xmlns:a16="http://schemas.microsoft.com/office/drawing/2014/main" id="{C9D0872A-5409-42F5-1502-F8D6E3F37E3D}"/>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7" name="WordArt 18">
              <a:extLst>
                <a:ext uri="{FF2B5EF4-FFF2-40B4-BE49-F238E27FC236}">
                  <a16:creationId xmlns:a16="http://schemas.microsoft.com/office/drawing/2014/main" id="{BFE5E86F-4AF1-2C70-30BB-DDAC7876DF99}"/>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28" name="WordArt 19">
              <a:extLst>
                <a:ext uri="{FF2B5EF4-FFF2-40B4-BE49-F238E27FC236}">
                  <a16:creationId xmlns:a16="http://schemas.microsoft.com/office/drawing/2014/main" id="{3896F785-0D54-C85F-423D-A94E85CD07DC}"/>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29" name="WordArt 20">
              <a:extLst>
                <a:ext uri="{FF2B5EF4-FFF2-40B4-BE49-F238E27FC236}">
                  <a16:creationId xmlns:a16="http://schemas.microsoft.com/office/drawing/2014/main" id="{26E38B47-49B7-FD36-5412-AD29950F09FD}"/>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0" name="WordArt 21">
              <a:extLst>
                <a:ext uri="{FF2B5EF4-FFF2-40B4-BE49-F238E27FC236}">
                  <a16:creationId xmlns:a16="http://schemas.microsoft.com/office/drawing/2014/main" id="{9D9F03D3-DB7B-3BCE-4BCD-487B5EB93F86}"/>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1" name="WordArt 22">
              <a:extLst>
                <a:ext uri="{FF2B5EF4-FFF2-40B4-BE49-F238E27FC236}">
                  <a16:creationId xmlns:a16="http://schemas.microsoft.com/office/drawing/2014/main" id="{A1921F44-F78A-66DA-0FA6-DE87063B3F6D}"/>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32" name="WordArt 23">
              <a:extLst>
                <a:ext uri="{FF2B5EF4-FFF2-40B4-BE49-F238E27FC236}">
                  <a16:creationId xmlns:a16="http://schemas.microsoft.com/office/drawing/2014/main" id="{9B6C1F0B-BEB6-0B43-ABA3-C007AC5AC40B}"/>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33" name="WordArt 24">
              <a:extLst>
                <a:ext uri="{FF2B5EF4-FFF2-40B4-BE49-F238E27FC236}">
                  <a16:creationId xmlns:a16="http://schemas.microsoft.com/office/drawing/2014/main" id="{F2E322B0-3556-BB84-067F-F58ADCCEF85D}"/>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34" name="WordArt 25">
              <a:extLst>
                <a:ext uri="{FF2B5EF4-FFF2-40B4-BE49-F238E27FC236}">
                  <a16:creationId xmlns:a16="http://schemas.microsoft.com/office/drawing/2014/main" id="{19E3F855-4385-25DF-A439-E83D854DD0D7}"/>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35" name="WordArt 26">
              <a:extLst>
                <a:ext uri="{FF2B5EF4-FFF2-40B4-BE49-F238E27FC236}">
                  <a16:creationId xmlns:a16="http://schemas.microsoft.com/office/drawing/2014/main" id="{7916A8E5-F2F5-7D27-0AEA-58CD5032BE7A}"/>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36" name="WordArt 27">
              <a:extLst>
                <a:ext uri="{FF2B5EF4-FFF2-40B4-BE49-F238E27FC236}">
                  <a16:creationId xmlns:a16="http://schemas.microsoft.com/office/drawing/2014/main" id="{37BBEC19-537B-6A49-DF66-03692F88B497}"/>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37" name="WordArt 28">
              <a:extLst>
                <a:ext uri="{FF2B5EF4-FFF2-40B4-BE49-F238E27FC236}">
                  <a16:creationId xmlns:a16="http://schemas.microsoft.com/office/drawing/2014/main" id="{17AFA411-3CC7-43B4-4646-45406D9AD444}"/>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38" name="WordArt 29">
              <a:extLst>
                <a:ext uri="{FF2B5EF4-FFF2-40B4-BE49-F238E27FC236}">
                  <a16:creationId xmlns:a16="http://schemas.microsoft.com/office/drawing/2014/main" id="{60D4C265-5437-7421-C15B-7B445889A1F4}"/>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39" name="Group 30">
            <a:extLst>
              <a:ext uri="{FF2B5EF4-FFF2-40B4-BE49-F238E27FC236}">
                <a16:creationId xmlns:a16="http://schemas.microsoft.com/office/drawing/2014/main" id="{56699FE0-3BC9-2193-AF04-91AE70ED2E81}"/>
              </a:ext>
            </a:extLst>
          </p:cNvPr>
          <p:cNvGrpSpPr>
            <a:grpSpLocks/>
          </p:cNvGrpSpPr>
          <p:nvPr/>
        </p:nvGrpSpPr>
        <p:grpSpPr bwMode="auto">
          <a:xfrm>
            <a:off x="467583" y="9826275"/>
            <a:ext cx="6640513" cy="495314"/>
            <a:chOff x="620" y="14339"/>
            <a:chExt cx="10739" cy="800"/>
          </a:xfrm>
        </p:grpSpPr>
        <p:sp>
          <p:nvSpPr>
            <p:cNvPr id="40" name="Rectangle 31">
              <a:extLst>
                <a:ext uri="{FF2B5EF4-FFF2-40B4-BE49-F238E27FC236}">
                  <a16:creationId xmlns:a16="http://schemas.microsoft.com/office/drawing/2014/main" id="{55B50FAA-FB99-8685-994A-CBB0585B1C90}"/>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1" name="Group 32">
              <a:extLst>
                <a:ext uri="{FF2B5EF4-FFF2-40B4-BE49-F238E27FC236}">
                  <a16:creationId xmlns:a16="http://schemas.microsoft.com/office/drawing/2014/main" id="{F1C73034-ABC8-8359-D496-BF60F7CD7439}"/>
                </a:ext>
              </a:extLst>
            </p:cNvPr>
            <p:cNvGrpSpPr>
              <a:grpSpLocks/>
            </p:cNvGrpSpPr>
            <p:nvPr/>
          </p:nvGrpSpPr>
          <p:grpSpPr bwMode="auto">
            <a:xfrm>
              <a:off x="646" y="14339"/>
              <a:ext cx="10713" cy="800"/>
              <a:chOff x="857" y="14103"/>
              <a:chExt cx="10476" cy="782"/>
            </a:xfrm>
          </p:grpSpPr>
          <p:sp>
            <p:nvSpPr>
              <p:cNvPr id="42" name="Rectangle 33">
                <a:extLst>
                  <a:ext uri="{FF2B5EF4-FFF2-40B4-BE49-F238E27FC236}">
                    <a16:creationId xmlns:a16="http://schemas.microsoft.com/office/drawing/2014/main" id="{17DBF593-4A2D-5887-2CF4-77D0B62C6420}"/>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3" name="Group 34">
                <a:extLst>
                  <a:ext uri="{FF2B5EF4-FFF2-40B4-BE49-F238E27FC236}">
                    <a16:creationId xmlns:a16="http://schemas.microsoft.com/office/drawing/2014/main" id="{D6154723-A71E-9798-9D88-D8142994BC24}"/>
                  </a:ext>
                </a:extLst>
              </p:cNvPr>
              <p:cNvGrpSpPr>
                <a:grpSpLocks/>
              </p:cNvGrpSpPr>
              <p:nvPr/>
            </p:nvGrpSpPr>
            <p:grpSpPr bwMode="auto">
              <a:xfrm>
                <a:off x="857" y="14178"/>
                <a:ext cx="10476" cy="707"/>
                <a:chOff x="1041" y="14434"/>
                <a:chExt cx="9873" cy="666"/>
              </a:xfrm>
            </p:grpSpPr>
            <p:sp>
              <p:nvSpPr>
                <p:cNvPr id="44" name="Rectangle 35">
                  <a:extLst>
                    <a:ext uri="{FF2B5EF4-FFF2-40B4-BE49-F238E27FC236}">
                      <a16:creationId xmlns:a16="http://schemas.microsoft.com/office/drawing/2014/main" id="{5C185280-CC62-D0C6-8F20-519E448A08BA}"/>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5" name="WordArt 36">
                  <a:extLst>
                    <a:ext uri="{FF2B5EF4-FFF2-40B4-BE49-F238E27FC236}">
                      <a16:creationId xmlns:a16="http://schemas.microsoft.com/office/drawing/2014/main" id="{2413F728-EABC-F546-3F24-74A24145EB74}"/>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46" name="Group 37">
                  <a:extLst>
                    <a:ext uri="{FF2B5EF4-FFF2-40B4-BE49-F238E27FC236}">
                      <a16:creationId xmlns:a16="http://schemas.microsoft.com/office/drawing/2014/main" id="{72707C39-0B9E-40FD-7076-A94BD8339C04}"/>
                    </a:ext>
                  </a:extLst>
                </p:cNvPr>
                <p:cNvGrpSpPr>
                  <a:grpSpLocks/>
                </p:cNvGrpSpPr>
                <p:nvPr/>
              </p:nvGrpSpPr>
              <p:grpSpPr bwMode="auto">
                <a:xfrm>
                  <a:off x="1082" y="14767"/>
                  <a:ext cx="9778" cy="333"/>
                  <a:chOff x="1082" y="14971"/>
                  <a:chExt cx="9667" cy="460"/>
                </a:xfrm>
              </p:grpSpPr>
              <p:sp>
                <p:nvSpPr>
                  <p:cNvPr id="47" name="WordArt 38">
                    <a:extLst>
                      <a:ext uri="{FF2B5EF4-FFF2-40B4-BE49-F238E27FC236}">
                        <a16:creationId xmlns:a16="http://schemas.microsoft.com/office/drawing/2014/main" id="{6FFE83D3-2398-006D-A0E8-ADEC60EBF29B}"/>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48" name="WordArt 39">
                    <a:extLst>
                      <a:ext uri="{FF2B5EF4-FFF2-40B4-BE49-F238E27FC236}">
                        <a16:creationId xmlns:a16="http://schemas.microsoft.com/office/drawing/2014/main" id="{7ACED53A-2F2B-9879-D444-501BDEECADC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49" name="直線コネクタ 48">
            <a:extLst>
              <a:ext uri="{FF2B5EF4-FFF2-40B4-BE49-F238E27FC236}">
                <a16:creationId xmlns:a16="http://schemas.microsoft.com/office/drawing/2014/main" id="{ECD1956D-3C9D-B42C-F1B5-442FACCD56E9}"/>
              </a:ext>
            </a:extLst>
          </p:cNvPr>
          <p:cNvCxnSpPr/>
          <p:nvPr/>
        </p:nvCxnSpPr>
        <p:spPr>
          <a:xfrm>
            <a:off x="442183" y="9137344"/>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8094B79-32DB-15AC-436E-15130EB2F079}"/>
              </a:ext>
            </a:extLst>
          </p:cNvPr>
          <p:cNvCxnSpPr/>
          <p:nvPr/>
        </p:nvCxnSpPr>
        <p:spPr>
          <a:xfrm>
            <a:off x="442183" y="8298812"/>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6FD99568-B7C8-AEDF-6AA9-676629F096F4}"/>
              </a:ext>
            </a:extLst>
          </p:cNvPr>
          <p:cNvSpPr txBox="1"/>
          <p:nvPr/>
        </p:nvSpPr>
        <p:spPr>
          <a:xfrm>
            <a:off x="437906" y="5973270"/>
            <a:ext cx="6524625" cy="1677382"/>
          </a:xfrm>
          <a:prstGeom prst="rect">
            <a:avLst/>
          </a:prstGeom>
          <a:solidFill>
            <a:schemeClr val="accent3">
              <a:lumMod val="20000"/>
              <a:lumOff val="80000"/>
            </a:schemeClr>
          </a:solidFill>
        </p:spPr>
        <p:txBody>
          <a:bodyPr wrap="square">
            <a:spAutoFit/>
          </a:bodyPr>
          <a:lstStyle/>
          <a:p>
            <a:endParaRPr kumimoji="1" lang="en-US" altLang="ja-JP" sz="7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Materials Studio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推奨モデル スペック</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a:t>
            </a:r>
            <a:r>
              <a:rPr kumimoji="1" lang="en-US" altLang="ja-JP" sz="1200" b="1" dirty="0">
                <a:solidFill>
                  <a:srgbClr val="1C1C1C"/>
                </a:solidFill>
                <a:latin typeface="游ゴシック" panose="020B0400000000000000" pitchFamily="50" charset="-128"/>
                <a:cs typeface="Segoe UI" panose="020B0502040204020203" pitchFamily="34" charset="0"/>
              </a:rPr>
              <a:t>Xeon® w7-3545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24C(P24+E0) 48T/2.7-4.6GHz/</a:t>
            </a:r>
            <a:r>
              <a:rPr kumimoji="1" lang="en-US" altLang="ja-JP" sz="1200" b="1" dirty="0">
                <a:solidFill>
                  <a:srgbClr val="1C1C1C"/>
                </a:solidFill>
                <a:latin typeface="游ゴシック" panose="020B0400000000000000" pitchFamily="50" charset="-128"/>
                <a:cs typeface="Segoe UI" panose="020B0502040204020203" pitchFamily="34" charset="0"/>
              </a:rPr>
              <a:t>67.5MB</a:t>
            </a:r>
            <a:r>
              <a:rPr kumimoji="1" lang="ja-JP" altLang="en-US" sz="1200" b="1" dirty="0">
                <a:solidFill>
                  <a:srgbClr val="1C1C1C"/>
                </a:solidFill>
                <a:latin typeface="游ゴシック" panose="020B0400000000000000" pitchFamily="50" charset="-128"/>
                <a:cs typeface="Segoe UI" panose="020B0502040204020203" pitchFamily="34" charset="0"/>
              </a:rPr>
              <a:t>キャッシュ</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256GB(32GB×8)</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cs typeface="Segoe UI" panose="020B0502040204020203" pitchFamily="34" charset="0"/>
              </a:rPr>
              <a:t> Registered ECC DIMM</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1.92TB M.2 </a:t>
            </a:r>
            <a:r>
              <a:rPr kumimoji="1" lang="en-US" altLang="ja-JP" sz="1200" b="1" dirty="0" err="1">
                <a:solidFill>
                  <a:srgbClr val="1C1C1C"/>
                </a:solidFill>
                <a:latin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Samsung PM9A3 </a:t>
            </a:r>
            <a:r>
              <a:rPr kumimoji="1" lang="ja-JP" altLang="en-US" sz="1200" b="1" dirty="0">
                <a:solidFill>
                  <a:srgbClr val="1C1C1C"/>
                </a:solidFill>
                <a:latin typeface="游ゴシック" panose="020B0400000000000000" pitchFamily="50" charset="-128"/>
                <a:cs typeface="Segoe UI" panose="020B0502040204020203" pitchFamily="34" charset="0"/>
              </a:rPr>
              <a:t>採用</a:t>
            </a:r>
            <a:r>
              <a:rPr kumimoji="1" lang="en-US" altLang="ja-JP" sz="1200" b="1" dirty="0">
                <a:solidFill>
                  <a:srgbClr val="1C1C1C"/>
                </a:solidFill>
                <a:latin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cs typeface="Segoe UI" panose="020B0502040204020203" pitchFamily="34" charset="0"/>
              </a:rPr>
              <a:t>高耐久）</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pt-BR" altLang="ja-JP" sz="1200" b="1" dirty="0">
                <a:solidFill>
                  <a:srgbClr val="1C1C1C"/>
                </a:solidFill>
                <a:latin typeface="游ゴシック" panose="020B0400000000000000" pitchFamily="50" charset="-128"/>
                <a:cs typeface="Segoe UI" panose="020B0502040204020203" pitchFamily="34" charset="0"/>
              </a:rPr>
              <a:t>NVIDIA® RTX™ 2000 Ada 16GB-GDDR6</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cs typeface="Segoe UI" panose="020B0502040204020203" pitchFamily="34" charset="0"/>
              </a:rPr>
              <a:t>1,200W/100V | 1,500W/200V</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80 Plus Platinum | ATX3.1 | PCIe 5.1</a:t>
            </a:r>
            <a:r>
              <a:rPr kumimoji="1" lang="ja-JP" altLang="en-US" sz="1200" b="1" dirty="0">
                <a:solidFill>
                  <a:srgbClr val="1C1C1C"/>
                </a:solidFill>
                <a:latin typeface="游ゴシック" panose="020B0400000000000000" pitchFamily="50" charset="-128"/>
                <a:cs typeface="Segoe UI" panose="020B0502040204020203" pitchFamily="34" charset="0"/>
              </a:rPr>
              <a:t>） </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2" name="テキスト ボックス 51">
            <a:extLst>
              <a:ext uri="{FF2B5EF4-FFF2-40B4-BE49-F238E27FC236}">
                <a16:creationId xmlns:a16="http://schemas.microsoft.com/office/drawing/2014/main" id="{0AA335CC-D5DA-6D69-1AAA-DA8E67823D96}"/>
              </a:ext>
            </a:extLst>
          </p:cNvPr>
          <p:cNvSpPr txBox="1"/>
          <p:nvPr/>
        </p:nvSpPr>
        <p:spPr>
          <a:xfrm>
            <a:off x="437906" y="8403524"/>
            <a:ext cx="326828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HPC</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Materials Studio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向けモデル</a:t>
            </a:r>
            <a:endParaRPr lang="ja-JP" altLang="en-US" sz="3200" b="1" dirty="0">
              <a:latin typeface="游ゴシック" panose="020B0400000000000000" pitchFamily="50" charset="-128"/>
              <a:ea typeface="游ゴシック" panose="020B0400000000000000" pitchFamily="50" charset="-128"/>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設計</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CAE/3D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CAD/CAM/PCB</a:t>
            </a:r>
            <a:endParaRPr lang="ja-JP" altLang="en-US" sz="3200" b="1" dirty="0">
              <a:latin typeface="游ゴシック" panose="020B0400000000000000" pitchFamily="50" charset="-128"/>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4DEA8882-86EB-B257-00E3-D557B34956FD}"/>
              </a:ext>
            </a:extLst>
          </p:cNvPr>
          <p:cNvSpPr txBox="1"/>
          <p:nvPr/>
        </p:nvSpPr>
        <p:spPr>
          <a:xfrm>
            <a:off x="437906" y="7798303"/>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cxnSp>
        <p:nvCxnSpPr>
          <p:cNvPr id="54" name="直線コネクタ 53">
            <a:extLst>
              <a:ext uri="{FF2B5EF4-FFF2-40B4-BE49-F238E27FC236}">
                <a16:creationId xmlns:a16="http://schemas.microsoft.com/office/drawing/2014/main" id="{985B379E-56ED-9106-AD4B-FC44A2F8E641}"/>
              </a:ext>
            </a:extLst>
          </p:cNvPr>
          <p:cNvCxnSpPr>
            <a:cxnSpLocks/>
          </p:cNvCxnSpPr>
          <p:nvPr/>
        </p:nvCxnSpPr>
        <p:spPr>
          <a:xfrm>
            <a:off x="395288" y="331196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ADE6EF40-CE7C-2222-C8BB-352A6EAD0171}"/>
              </a:ext>
            </a:extLst>
          </p:cNvPr>
          <p:cNvSpPr/>
          <p:nvPr/>
        </p:nvSpPr>
        <p:spPr>
          <a:xfrm>
            <a:off x="4317479" y="327742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D980779A-1CB5-BACF-3972-5AC7E14ED0F6}"/>
              </a:ext>
            </a:extLst>
          </p:cNvPr>
          <p:cNvSpPr/>
          <p:nvPr/>
        </p:nvSpPr>
        <p:spPr>
          <a:xfrm>
            <a:off x="437905" y="343931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168C92AC-6C05-D27E-25DD-D16F383D9829}"/>
              </a:ext>
            </a:extLst>
          </p:cNvPr>
          <p:cNvSpPr txBox="1"/>
          <p:nvPr/>
        </p:nvSpPr>
        <p:spPr>
          <a:xfrm>
            <a:off x="368136" y="2570816"/>
            <a:ext cx="4216564" cy="646331"/>
          </a:xfrm>
          <a:prstGeom prst="rect">
            <a:avLst/>
          </a:prstGeom>
          <a:noFill/>
        </p:spPr>
        <p:txBody>
          <a:bodyPr wrap="square">
            <a:spAutoFit/>
          </a:bodyPr>
          <a:lstStyle/>
          <a:p>
            <a:r>
              <a:rPr lang="ja-JP" altLang="en-US" dirty="0">
                <a:latin typeface="ヒラギノ角ゴ8" panose="020B0800000000000000" pitchFamily="50" charset="-128"/>
                <a:ea typeface="ヒラギノ角ゴ8" panose="020B0800000000000000" pitchFamily="50" charset="-128"/>
              </a:rPr>
              <a:t>高性能</a:t>
            </a:r>
            <a:r>
              <a:rPr lang="en-US" altLang="ja-JP" dirty="0">
                <a:latin typeface="ヒラギノ角ゴ8" panose="020B0800000000000000" pitchFamily="50" charset="-128"/>
                <a:ea typeface="ヒラギノ角ゴ8" panose="020B0800000000000000" pitchFamily="50" charset="-128"/>
              </a:rPr>
              <a:t>CPU</a:t>
            </a:r>
            <a:r>
              <a:rPr lang="ja-JP" altLang="en-US" dirty="0">
                <a:latin typeface="ヒラギノ角ゴ8" panose="020B0800000000000000" pitchFamily="50" charset="-128"/>
                <a:ea typeface="ヒラギノ角ゴ8" panose="020B0800000000000000" pitchFamily="50" charset="-128"/>
              </a:rPr>
              <a:t>と</a:t>
            </a:r>
            <a:r>
              <a:rPr lang="en-US" altLang="ja-JP" dirty="0">
                <a:latin typeface="ヒラギノ角ゴ8" panose="020B0800000000000000" pitchFamily="50" charset="-128"/>
                <a:ea typeface="ヒラギノ角ゴ8" panose="020B0800000000000000" pitchFamily="50" charset="-128"/>
              </a:rPr>
              <a:t>GPU</a:t>
            </a:r>
            <a:r>
              <a:rPr lang="ja-JP" altLang="en-US" dirty="0">
                <a:latin typeface="ヒラギノ角ゴ8" panose="020B0800000000000000" pitchFamily="50" charset="-128"/>
                <a:ea typeface="ヒラギノ角ゴ8" panose="020B0800000000000000" pitchFamily="50" charset="-128"/>
              </a:rPr>
              <a:t>の構成が</a:t>
            </a:r>
            <a:endParaRPr lang="en-US" altLang="ja-JP" dirty="0">
              <a:latin typeface="ヒラギノ角ゴ8" panose="020B0800000000000000" pitchFamily="50" charset="-128"/>
              <a:ea typeface="ヒラギノ角ゴ8" panose="020B0800000000000000" pitchFamily="50" charset="-128"/>
            </a:endParaRPr>
          </a:p>
          <a:p>
            <a:r>
              <a:rPr lang="ja-JP" altLang="en-US" dirty="0">
                <a:latin typeface="ヒラギノ角ゴ8" panose="020B0800000000000000" pitchFamily="50" charset="-128"/>
                <a:ea typeface="ヒラギノ角ゴ8" panose="020B0800000000000000" pitchFamily="50" charset="-128"/>
              </a:rPr>
              <a:t>設計者</a:t>
            </a:r>
            <a:r>
              <a:rPr lang="en-US" altLang="ja-JP" dirty="0">
                <a:latin typeface="ヒラギノ角ゴ8" panose="020B0800000000000000" pitchFamily="50" charset="-128"/>
                <a:ea typeface="ヒラギノ角ゴ8" panose="020B0800000000000000" pitchFamily="50" charset="-128"/>
              </a:rPr>
              <a:t>CAE/3D-CAD</a:t>
            </a:r>
            <a:r>
              <a:rPr lang="ja-JP" altLang="en-US" dirty="0">
                <a:latin typeface="ヒラギノ角ゴ8" panose="020B0800000000000000" pitchFamily="50" charset="-128"/>
                <a:ea typeface="ヒラギノ角ゴ8" panose="020B0800000000000000" pitchFamily="50" charset="-128"/>
              </a:rPr>
              <a:t>の連携に最適</a:t>
            </a:r>
            <a:endParaRPr lang="en-US" altLang="ja-JP" dirty="0">
              <a:latin typeface="ヒラギノ角ゴ8" panose="020B0800000000000000" pitchFamily="50" charset="-128"/>
              <a:ea typeface="ヒラギノ角ゴ8" panose="020B0800000000000000" pitchFamily="50" charset="-128"/>
            </a:endParaRPr>
          </a:p>
        </p:txBody>
      </p:sp>
      <p:sp>
        <p:nvSpPr>
          <p:cNvPr id="58" name="テキスト ボックス 57">
            <a:extLst>
              <a:ext uri="{FF2B5EF4-FFF2-40B4-BE49-F238E27FC236}">
                <a16:creationId xmlns:a16="http://schemas.microsoft.com/office/drawing/2014/main" id="{AE9D818D-8616-BF91-CA00-A38715FDA187}"/>
              </a:ext>
            </a:extLst>
          </p:cNvPr>
          <p:cNvSpPr txBox="1"/>
          <p:nvPr/>
        </p:nvSpPr>
        <p:spPr>
          <a:xfrm>
            <a:off x="1827982" y="3541727"/>
            <a:ext cx="2450672"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cs typeface="Segoe UI" panose="020B0502040204020203" pitchFamily="34" charset="0"/>
              </a:rPr>
              <a:t>インテル</a:t>
            </a:r>
            <a:r>
              <a:rPr kumimoji="1" lang="en-US" altLang="ja-JP" sz="1400" b="1" dirty="0">
                <a:solidFill>
                  <a:srgbClr val="1C1C1C"/>
                </a:solidFill>
                <a:latin typeface="游ゴシック" panose="020B0400000000000000" pitchFamily="50" charset="-128"/>
                <a:cs typeface="Segoe UI" panose="020B0502040204020203" pitchFamily="34" charset="0"/>
              </a:rPr>
              <a:t>Xeon W 35xx </a:t>
            </a:r>
            <a:r>
              <a:rPr kumimoji="1" lang="ja-JP" altLang="en-US" sz="1400" b="1" dirty="0">
                <a:solidFill>
                  <a:srgbClr val="1C1C1C"/>
                </a:solidFill>
                <a:latin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59" name="テキスト ボックス 58">
            <a:extLst>
              <a:ext uri="{FF2B5EF4-FFF2-40B4-BE49-F238E27FC236}">
                <a16:creationId xmlns:a16="http://schemas.microsoft.com/office/drawing/2014/main" id="{9A8CFB7D-1D09-C846-EA23-7137167291E8}"/>
              </a:ext>
            </a:extLst>
          </p:cNvPr>
          <p:cNvSpPr txBox="1"/>
          <p:nvPr/>
        </p:nvSpPr>
        <p:spPr>
          <a:xfrm>
            <a:off x="1925404" y="3842341"/>
            <a:ext cx="2353250" cy="707886"/>
          </a:xfrm>
          <a:prstGeom prst="rect">
            <a:avLst/>
          </a:prstGeom>
          <a:noFill/>
        </p:spPr>
        <p:txBody>
          <a:bodyPr wrap="square">
            <a:spAutoFit/>
          </a:bodyPr>
          <a:lstStyle/>
          <a:p>
            <a:r>
              <a:rPr kumimoji="1" lang="ja-JP" altLang="en-US" sz="1000" dirty="0">
                <a:solidFill>
                  <a:srgbClr val="1C1C1C"/>
                </a:solidFill>
                <a:latin typeface="游ゴシック" panose="020B0400000000000000" pitchFamily="50" charset="-128"/>
                <a:cs typeface="Segoe UI" panose="020B0502040204020203" pitchFamily="34" charset="0"/>
              </a:rPr>
              <a:t>全</a:t>
            </a:r>
            <a:r>
              <a:rPr kumimoji="1" lang="en-US" altLang="ja-JP" sz="1000" dirty="0">
                <a:solidFill>
                  <a:srgbClr val="1C1C1C"/>
                </a:solidFill>
                <a:latin typeface="游ゴシック" panose="020B0400000000000000" pitchFamily="50" charset="-128"/>
                <a:cs typeface="Segoe UI" panose="020B0502040204020203" pitchFamily="34" charset="0"/>
              </a:rPr>
              <a:t>24</a:t>
            </a:r>
            <a:r>
              <a:rPr kumimoji="1" lang="ja-JP" altLang="en-US" sz="1000" dirty="0">
                <a:solidFill>
                  <a:srgbClr val="1C1C1C"/>
                </a:solidFill>
                <a:latin typeface="游ゴシック" panose="020B0400000000000000" pitchFamily="50" charset="-128"/>
                <a:cs typeface="Segoe UI" panose="020B0502040204020203" pitchFamily="34" charset="0"/>
              </a:rPr>
              <a:t>コアが</a:t>
            </a:r>
            <a:r>
              <a:rPr kumimoji="1" lang="en-US" altLang="ja-JP" sz="1000" dirty="0">
                <a:solidFill>
                  <a:srgbClr val="1C1C1C"/>
                </a:solidFill>
                <a:latin typeface="游ゴシック" panose="020B0400000000000000" pitchFamily="50" charset="-128"/>
                <a:cs typeface="Segoe UI" panose="020B0502040204020203" pitchFamily="34" charset="0"/>
              </a:rPr>
              <a:t>P-core</a:t>
            </a:r>
            <a:r>
              <a:rPr kumimoji="1" lang="ja-JP" altLang="en-US" sz="1000" dirty="0">
                <a:solidFill>
                  <a:srgbClr val="1C1C1C"/>
                </a:solidFill>
                <a:latin typeface="游ゴシック" panose="020B0400000000000000" pitchFamily="50" charset="-128"/>
                <a:cs typeface="Segoe UI" panose="020B0502040204020203" pitchFamily="34" charset="0"/>
              </a:rPr>
              <a:t>（</a:t>
            </a:r>
            <a:r>
              <a:rPr kumimoji="1" lang="en-US" altLang="ja-JP" sz="1000" dirty="0">
                <a:solidFill>
                  <a:srgbClr val="1C1C1C"/>
                </a:solidFill>
                <a:latin typeface="游ゴシック" panose="020B0400000000000000" pitchFamily="50" charset="-128"/>
                <a:cs typeface="Segoe UI" panose="020B0502040204020203" pitchFamily="34" charset="0"/>
              </a:rPr>
              <a:t>Performance</a:t>
            </a:r>
            <a:r>
              <a:rPr kumimoji="1" lang="ja-JP" altLang="en-US" sz="1000" dirty="0">
                <a:solidFill>
                  <a:srgbClr val="1C1C1C"/>
                </a:solidFill>
                <a:latin typeface="游ゴシック" panose="020B0400000000000000" pitchFamily="50" charset="-128"/>
                <a:cs typeface="Segoe UI" panose="020B0502040204020203" pitchFamily="34" charset="0"/>
              </a:rPr>
              <a:t>コア）で構成されており、マルチスレッド性能・シングルスレッド性能ともに非常に優れています</a:t>
            </a:r>
            <a:endParaRPr lang="ja-JP" altLang="en-US" sz="2000" dirty="0">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DB257B3C-9B07-3D9B-8073-F2984D4555F5}"/>
              </a:ext>
            </a:extLst>
          </p:cNvPr>
          <p:cNvSpPr txBox="1"/>
          <p:nvPr/>
        </p:nvSpPr>
        <p:spPr>
          <a:xfrm>
            <a:off x="1925404" y="479033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cs typeface="Segoe UI" panose="020B0502040204020203" pitchFamily="34" charset="0"/>
              </a:rPr>
              <a:t>DDR5 + ECC</a:t>
            </a:r>
            <a:r>
              <a:rPr kumimoji="1" lang="ja-JP" altLang="en-US" sz="1400" b="1" dirty="0">
                <a:solidFill>
                  <a:srgbClr val="1C1C1C"/>
                </a:solidFill>
                <a:latin typeface="游ゴシック" panose="020B0400000000000000" pitchFamily="50" charset="-128"/>
                <a:cs typeface="Segoe UI" panose="020B0502040204020203" pitchFamily="34" charset="0"/>
              </a:rPr>
              <a:t>メモリ対応</a:t>
            </a:r>
            <a:endParaRPr lang="ja-JP" altLang="en-US" sz="3600" b="1" dirty="0">
              <a:latin typeface="游ゴシック" panose="020B0400000000000000" pitchFamily="50" charset="-128"/>
              <a:ea typeface="游ゴシック" panose="020B0400000000000000" pitchFamily="50" charset="-128"/>
            </a:endParaRPr>
          </a:p>
        </p:txBody>
      </p:sp>
      <p:sp>
        <p:nvSpPr>
          <p:cNvPr id="61" name="テキスト ボックス 60">
            <a:extLst>
              <a:ext uri="{FF2B5EF4-FFF2-40B4-BE49-F238E27FC236}">
                <a16:creationId xmlns:a16="http://schemas.microsoft.com/office/drawing/2014/main" id="{49C0E6F4-12EA-8078-1C42-CE15C5A5BF8E}"/>
              </a:ext>
            </a:extLst>
          </p:cNvPr>
          <p:cNvSpPr txBox="1"/>
          <p:nvPr/>
        </p:nvSpPr>
        <p:spPr>
          <a:xfrm>
            <a:off x="1925404" y="5090947"/>
            <a:ext cx="2353250" cy="707886"/>
          </a:xfrm>
          <a:prstGeom prst="rect">
            <a:avLst/>
          </a:prstGeom>
          <a:noFill/>
        </p:spPr>
        <p:txBody>
          <a:bodyPr wrap="square">
            <a:spAutoFit/>
          </a:bodyPr>
          <a:lstStyle/>
          <a:p>
            <a:r>
              <a:rPr kumimoji="1" lang="ja-JP" altLang="en-US" sz="1000" dirty="0">
                <a:solidFill>
                  <a:srgbClr val="1C1C1C"/>
                </a:solidFill>
                <a:latin typeface="游ゴシック" panose="020B0400000000000000" pitchFamily="50" charset="-128"/>
                <a:cs typeface="Segoe UI" panose="020B0502040204020203" pitchFamily="34" charset="0"/>
              </a:rPr>
              <a:t>最大</a:t>
            </a:r>
            <a:r>
              <a:rPr kumimoji="1" lang="en-US" altLang="ja-JP" sz="1000" dirty="0">
                <a:solidFill>
                  <a:srgbClr val="1C1C1C"/>
                </a:solidFill>
                <a:latin typeface="游ゴシック" panose="020B0400000000000000" pitchFamily="50" charset="-128"/>
                <a:cs typeface="Segoe UI" panose="020B0502040204020203" pitchFamily="34" charset="0"/>
              </a:rPr>
              <a:t>2TB</a:t>
            </a:r>
            <a:r>
              <a:rPr kumimoji="1" lang="ja-JP" altLang="en-US" sz="1000" dirty="0">
                <a:solidFill>
                  <a:srgbClr val="1C1C1C"/>
                </a:solidFill>
                <a:latin typeface="游ゴシック" panose="020B0400000000000000" pitchFamily="50" charset="-128"/>
                <a:cs typeface="Segoe UI" panose="020B0502040204020203" pitchFamily="34" charset="0"/>
              </a:rPr>
              <a:t>までの</a:t>
            </a:r>
            <a:r>
              <a:rPr kumimoji="1" lang="en-US" altLang="ja-JP" sz="1000" dirty="0">
                <a:solidFill>
                  <a:srgbClr val="1C1C1C"/>
                </a:solidFill>
                <a:latin typeface="游ゴシック" panose="020B0400000000000000" pitchFamily="50" charset="-128"/>
                <a:cs typeface="Segoe UI" panose="020B0502040204020203" pitchFamily="34" charset="0"/>
              </a:rPr>
              <a:t>ECC</a:t>
            </a:r>
            <a:r>
              <a:rPr kumimoji="1" lang="ja-JP" altLang="en-US" sz="1000" dirty="0">
                <a:solidFill>
                  <a:srgbClr val="1C1C1C"/>
                </a:solidFill>
                <a:latin typeface="游ゴシック" panose="020B0400000000000000" pitchFamily="50" charset="-128"/>
                <a:cs typeface="Segoe UI" panose="020B0502040204020203" pitchFamily="34" charset="0"/>
              </a:rPr>
              <a:t>メモリ対応で、科学技術や金融分野など、高い信頼性と大容量メモリが求められる用途にも対応可能</a:t>
            </a:r>
            <a:endParaRPr lang="ja-JP" altLang="en-US" sz="2000" dirty="0">
              <a:latin typeface="游ゴシック" panose="020B0400000000000000" pitchFamily="50" charset="-128"/>
              <a:ea typeface="游ゴシック" panose="020B0400000000000000" pitchFamily="50" charset="-128"/>
            </a:endParaRPr>
          </a:p>
        </p:txBody>
      </p:sp>
      <p:grpSp>
        <p:nvGrpSpPr>
          <p:cNvPr id="63" name="グループ化 62">
            <a:extLst>
              <a:ext uri="{FF2B5EF4-FFF2-40B4-BE49-F238E27FC236}">
                <a16:creationId xmlns:a16="http://schemas.microsoft.com/office/drawing/2014/main" id="{B650B324-7AB1-BEAC-DA88-9A794603E2F0}"/>
              </a:ext>
            </a:extLst>
          </p:cNvPr>
          <p:cNvGrpSpPr/>
          <p:nvPr/>
        </p:nvGrpSpPr>
        <p:grpSpPr>
          <a:xfrm>
            <a:off x="3142970" y="8345619"/>
            <a:ext cx="3965126" cy="1754326"/>
            <a:chOff x="3923544" y="8213099"/>
            <a:chExt cx="3184552" cy="1754326"/>
          </a:xfrm>
        </p:grpSpPr>
        <p:sp>
          <p:nvSpPr>
            <p:cNvPr id="64" name="テキスト ボックス 63">
              <a:extLst>
                <a:ext uri="{FF2B5EF4-FFF2-40B4-BE49-F238E27FC236}">
                  <a16:creationId xmlns:a16="http://schemas.microsoft.com/office/drawing/2014/main" id="{0A8BCD62-9DEC-7FB2-8459-FC118F37776E}"/>
                </a:ext>
              </a:extLst>
            </p:cNvPr>
            <p:cNvSpPr txBox="1"/>
            <p:nvPr/>
          </p:nvSpPr>
          <p:spPr>
            <a:xfrm>
              <a:off x="3923544" y="8213099"/>
              <a:ext cx="2832154" cy="1754326"/>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1,577,600</a:t>
              </a:r>
              <a:endParaRPr lang="ja-JP" altLang="en-US" sz="11500" b="1" dirty="0">
                <a:latin typeface="游ゴシック" panose="020B0400000000000000" pitchFamily="50" charset="-128"/>
                <a:ea typeface="游ゴシック" panose="020B0400000000000000" pitchFamily="50" charset="-128"/>
              </a:endParaRPr>
            </a:p>
          </p:txBody>
        </p:sp>
        <p:grpSp>
          <p:nvGrpSpPr>
            <p:cNvPr id="65" name="グループ化 64">
              <a:extLst>
                <a:ext uri="{FF2B5EF4-FFF2-40B4-BE49-F238E27FC236}">
                  <a16:creationId xmlns:a16="http://schemas.microsoft.com/office/drawing/2014/main" id="{43F57847-1B9A-5C36-191D-5F2710C2B3A8}"/>
                </a:ext>
              </a:extLst>
            </p:cNvPr>
            <p:cNvGrpSpPr/>
            <p:nvPr/>
          </p:nvGrpSpPr>
          <p:grpSpPr>
            <a:xfrm>
              <a:off x="6509763" y="8314030"/>
              <a:ext cx="598333" cy="682068"/>
              <a:chOff x="5790275" y="8230682"/>
              <a:chExt cx="598333" cy="682068"/>
            </a:xfrm>
          </p:grpSpPr>
          <p:sp>
            <p:nvSpPr>
              <p:cNvPr id="66" name="テキスト ボックス 65">
                <a:extLst>
                  <a:ext uri="{FF2B5EF4-FFF2-40B4-BE49-F238E27FC236}">
                    <a16:creationId xmlns:a16="http://schemas.microsoft.com/office/drawing/2014/main" id="{C9A30B20-0174-459E-D863-F07F89736A00}"/>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67" name="テキスト ボックス 66">
                <a:extLst>
                  <a:ext uri="{FF2B5EF4-FFF2-40B4-BE49-F238E27FC236}">
                    <a16:creationId xmlns:a16="http://schemas.microsoft.com/office/drawing/2014/main" id="{C9CA5E69-7FE1-EF44-9452-0B91D0BE7585}"/>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pic>
        <p:nvPicPr>
          <p:cNvPr id="71" name="図 70">
            <a:extLst>
              <a:ext uri="{FF2B5EF4-FFF2-40B4-BE49-F238E27FC236}">
                <a16:creationId xmlns:a16="http://schemas.microsoft.com/office/drawing/2014/main" id="{17DF8F0A-569B-F8B0-0D4A-4A24742CF6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4924" y="2616451"/>
            <a:ext cx="1199914" cy="355974"/>
          </a:xfrm>
          <a:prstGeom prst="rect">
            <a:avLst/>
          </a:prstGeom>
        </p:spPr>
      </p:pic>
      <p:pic>
        <p:nvPicPr>
          <p:cNvPr id="73" name="図 72">
            <a:extLst>
              <a:ext uri="{FF2B5EF4-FFF2-40B4-BE49-F238E27FC236}">
                <a16:creationId xmlns:a16="http://schemas.microsoft.com/office/drawing/2014/main" id="{82D06116-7235-0313-78C0-3B0C25C0BB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130" y="3504693"/>
            <a:ext cx="1274846" cy="950521"/>
          </a:xfrm>
          <a:prstGeom prst="rect">
            <a:avLst/>
          </a:prstGeom>
        </p:spPr>
      </p:pic>
      <p:pic>
        <p:nvPicPr>
          <p:cNvPr id="75" name="図 74">
            <a:extLst>
              <a:ext uri="{FF2B5EF4-FFF2-40B4-BE49-F238E27FC236}">
                <a16:creationId xmlns:a16="http://schemas.microsoft.com/office/drawing/2014/main" id="{E640637B-DB67-4135-9B17-E45A9D253C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1170" y="4896423"/>
            <a:ext cx="1384916" cy="759667"/>
          </a:xfrm>
          <a:prstGeom prst="rect">
            <a:avLst/>
          </a:prstGeom>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83</TotalTime>
  <Words>790</Words>
  <Application>Microsoft Office PowerPoint</Application>
  <PresentationFormat>ユーザー設定</PresentationFormat>
  <Paragraphs>79</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DIN 2014 Demi</vt:lpstr>
      <vt:lpstr>Yu Gothic UI</vt:lpstr>
      <vt:lpstr>ヒラギノ角ゴ4</vt:lpstr>
      <vt:lpstr>ヒラギノ角ゴ5</vt:lpstr>
      <vt:lpstr>ヒラギノ角ゴ6</vt:lpstr>
      <vt:lpstr>ヒラギノ角ゴ8</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亮平 千々岩</cp:lastModifiedBy>
  <cp:revision>8</cp:revision>
  <dcterms:created xsi:type="dcterms:W3CDTF">2025-02-18T01:46:40Z</dcterms:created>
  <dcterms:modified xsi:type="dcterms:W3CDTF">2025-07-12T04:10:19Z</dcterms:modified>
</cp:coreProperties>
</file>