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336" autoAdjust="0"/>
  </p:normalViewPr>
  <p:slideViewPr>
    <p:cSldViewPr snapToGrid="0">
      <p:cViewPr varScale="1">
        <p:scale>
          <a:sx n="62" d="100"/>
          <a:sy n="62" d="100"/>
        </p:scale>
        <p:origin x="26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2025/6/2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bin"/></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B162459-1688-CA51-15BC-7FFF85D0F1F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3570" b="15598"/>
          <a:stretch/>
        </p:blipFill>
        <p:spPr>
          <a:xfrm>
            <a:off x="0" y="-364"/>
            <a:ext cx="7559675" cy="2444295"/>
          </a:xfrm>
          <a:prstGeom prst="rect">
            <a:avLst/>
          </a:prstGeom>
        </p:spPr>
      </p:pic>
      <p:pic>
        <p:nvPicPr>
          <p:cNvPr id="5" name="図 4">
            <a:extLst>
              <a:ext uri="{FF2B5EF4-FFF2-40B4-BE49-F238E27FC236}">
                <a16:creationId xmlns:a16="http://schemas.microsoft.com/office/drawing/2014/main" id="{646683C1-C022-E2C0-3156-55732B8A9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949" y="3033064"/>
            <a:ext cx="1070421" cy="712775"/>
          </a:xfrm>
          <a:prstGeom prst="rect">
            <a:avLst/>
          </a:prstGeom>
          <a:effectLst>
            <a:glow rad="76200">
              <a:schemeClr val="bg1">
                <a:alpha val="60000"/>
              </a:schemeClr>
            </a:glow>
          </a:effectLst>
        </p:spPr>
      </p:pic>
      <p:pic>
        <p:nvPicPr>
          <p:cNvPr id="6" name="図 5">
            <a:extLst>
              <a:ext uri="{FF2B5EF4-FFF2-40B4-BE49-F238E27FC236}">
                <a16:creationId xmlns:a16="http://schemas.microsoft.com/office/drawing/2014/main" id="{5258A14A-A1C7-A690-352A-6DB50B896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5940" y="3033064"/>
            <a:ext cx="1070549" cy="712775"/>
          </a:xfrm>
          <a:prstGeom prst="rect">
            <a:avLst/>
          </a:prstGeom>
          <a:effectLst>
            <a:glow rad="76200">
              <a:schemeClr val="bg1">
                <a:alpha val="60000"/>
              </a:schemeClr>
            </a:glow>
          </a:effectLst>
        </p:spPr>
      </p:pic>
      <p:pic>
        <p:nvPicPr>
          <p:cNvPr id="7" name="図 6">
            <a:extLst>
              <a:ext uri="{FF2B5EF4-FFF2-40B4-BE49-F238E27FC236}">
                <a16:creationId xmlns:a16="http://schemas.microsoft.com/office/drawing/2014/main" id="{B3163A98-7D9B-A3C1-D2B5-5B96DA3A7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0031" y="3035574"/>
            <a:ext cx="1070440" cy="712775"/>
          </a:xfrm>
          <a:prstGeom prst="rect">
            <a:avLst/>
          </a:prstGeom>
          <a:effectLst>
            <a:glow rad="76200">
              <a:schemeClr val="bg1">
                <a:alpha val="60000"/>
              </a:schemeClr>
            </a:glow>
          </a:effectLst>
        </p:spPr>
      </p:pic>
      <p:pic>
        <p:nvPicPr>
          <p:cNvPr id="8" name="図 7">
            <a:extLst>
              <a:ext uri="{FF2B5EF4-FFF2-40B4-BE49-F238E27FC236}">
                <a16:creationId xmlns:a16="http://schemas.microsoft.com/office/drawing/2014/main" id="{01A9AC1C-1746-0901-3AC1-07DE946BD3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7295" y="3033064"/>
            <a:ext cx="1069162" cy="712775"/>
          </a:xfrm>
          <a:prstGeom prst="rect">
            <a:avLst/>
          </a:prstGeom>
          <a:effectLst>
            <a:glow rad="76200">
              <a:schemeClr val="bg1">
                <a:alpha val="60000"/>
              </a:schemeClr>
            </a:glow>
          </a:effectLst>
        </p:spPr>
      </p:pic>
      <p:pic>
        <p:nvPicPr>
          <p:cNvPr id="9" name="図 8">
            <a:extLst>
              <a:ext uri="{FF2B5EF4-FFF2-40B4-BE49-F238E27FC236}">
                <a16:creationId xmlns:a16="http://schemas.microsoft.com/office/drawing/2014/main" id="{11B76893-A501-2EEC-4E9B-FA986DBC15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4045" y="3033064"/>
            <a:ext cx="1069162" cy="712775"/>
          </a:xfrm>
          <a:prstGeom prst="rect">
            <a:avLst/>
          </a:prstGeom>
          <a:effectLst>
            <a:glow rad="76200">
              <a:schemeClr val="bg1">
                <a:alpha val="60000"/>
              </a:schemeClr>
            </a:glow>
          </a:effectLst>
        </p:spPr>
      </p:pic>
      <p:pic>
        <p:nvPicPr>
          <p:cNvPr id="10" name="図 9">
            <a:extLst>
              <a:ext uri="{FF2B5EF4-FFF2-40B4-BE49-F238E27FC236}">
                <a16:creationId xmlns:a16="http://schemas.microsoft.com/office/drawing/2014/main" id="{060A3F3B-23D8-9FF1-543D-26724AABF0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013" y="3034715"/>
            <a:ext cx="1068307" cy="712775"/>
          </a:xfrm>
          <a:prstGeom prst="rect">
            <a:avLst/>
          </a:prstGeom>
          <a:effectLst>
            <a:glow rad="76200">
              <a:schemeClr val="bg1">
                <a:alpha val="60000"/>
              </a:schemeClr>
            </a:glow>
          </a:effectLst>
        </p:spPr>
      </p:pic>
      <p:sp>
        <p:nvSpPr>
          <p:cNvPr id="11" name="テキスト ボックス 10">
            <a:extLst>
              <a:ext uri="{FF2B5EF4-FFF2-40B4-BE49-F238E27FC236}">
                <a16:creationId xmlns:a16="http://schemas.microsoft.com/office/drawing/2014/main" id="{9261AC77-FB53-2168-A779-9FC1EB945D43}"/>
              </a:ext>
            </a:extLst>
          </p:cNvPr>
          <p:cNvSpPr txBox="1"/>
          <p:nvPr/>
        </p:nvSpPr>
        <p:spPr>
          <a:xfrm>
            <a:off x="407944" y="3439568"/>
            <a:ext cx="1074434" cy="292670"/>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rPr>
              <a:t>画像認識</a:t>
            </a:r>
            <a:endParaRPr lang="en-US" altLang="ja-JP"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2" name="テキスト ボックス 11">
            <a:extLst>
              <a:ext uri="{FF2B5EF4-FFF2-40B4-BE49-F238E27FC236}">
                <a16:creationId xmlns:a16="http://schemas.microsoft.com/office/drawing/2014/main" id="{C9944AA6-D06A-5727-A491-A788032CABBA}"/>
              </a:ext>
            </a:extLst>
          </p:cNvPr>
          <p:cNvSpPr txBox="1"/>
          <p:nvPr/>
        </p:nvSpPr>
        <p:spPr>
          <a:xfrm>
            <a:off x="1534669" y="3439568"/>
            <a:ext cx="1074434" cy="292670"/>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rPr>
              <a:t>音声認識</a:t>
            </a:r>
            <a:endParaRPr lang="en-US" altLang="ja-JP"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3" name="テキスト ボックス 12">
            <a:extLst>
              <a:ext uri="{FF2B5EF4-FFF2-40B4-BE49-F238E27FC236}">
                <a16:creationId xmlns:a16="http://schemas.microsoft.com/office/drawing/2014/main" id="{E4F021DA-8303-D5FC-6037-A454DC061190}"/>
              </a:ext>
            </a:extLst>
          </p:cNvPr>
          <p:cNvSpPr txBox="1"/>
          <p:nvPr/>
        </p:nvSpPr>
        <p:spPr>
          <a:xfrm>
            <a:off x="2654512" y="3439568"/>
            <a:ext cx="1074434" cy="292670"/>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rPr>
              <a:t>言語認識</a:t>
            </a:r>
            <a:endParaRPr lang="en-US" altLang="ja-JP"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4" name="テキスト ボックス 13">
            <a:extLst>
              <a:ext uri="{FF2B5EF4-FFF2-40B4-BE49-F238E27FC236}">
                <a16:creationId xmlns:a16="http://schemas.microsoft.com/office/drawing/2014/main" id="{0A2FE1AD-CB0F-434C-DB5F-D72947E9A62D}"/>
              </a:ext>
            </a:extLst>
          </p:cNvPr>
          <p:cNvSpPr txBox="1"/>
          <p:nvPr/>
        </p:nvSpPr>
        <p:spPr>
          <a:xfrm>
            <a:off x="3804045" y="3422868"/>
            <a:ext cx="1074434" cy="292670"/>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rPr>
              <a:t>製造</a:t>
            </a:r>
            <a:endParaRPr lang="en-US" altLang="ja-JP"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5" name="テキスト ボックス 14">
            <a:extLst>
              <a:ext uri="{FF2B5EF4-FFF2-40B4-BE49-F238E27FC236}">
                <a16:creationId xmlns:a16="http://schemas.microsoft.com/office/drawing/2014/main" id="{103D6928-2D51-60E0-E06E-DC2964BF1760}"/>
              </a:ext>
            </a:extLst>
          </p:cNvPr>
          <p:cNvSpPr txBox="1"/>
          <p:nvPr/>
        </p:nvSpPr>
        <p:spPr>
          <a:xfrm>
            <a:off x="4936036" y="3422868"/>
            <a:ext cx="1074434" cy="292670"/>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rPr>
              <a:t>医療</a:t>
            </a:r>
            <a:endParaRPr lang="en-US" altLang="ja-JP"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6" name="テキスト ボックス 15">
            <a:extLst>
              <a:ext uri="{FF2B5EF4-FFF2-40B4-BE49-F238E27FC236}">
                <a16:creationId xmlns:a16="http://schemas.microsoft.com/office/drawing/2014/main" id="{3B2DF112-F0D7-8ABF-933E-8422DCA6F3E9}"/>
              </a:ext>
            </a:extLst>
          </p:cNvPr>
          <p:cNvSpPr txBox="1"/>
          <p:nvPr/>
        </p:nvSpPr>
        <p:spPr>
          <a:xfrm>
            <a:off x="6077295" y="3422868"/>
            <a:ext cx="1074434" cy="292670"/>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rPr>
              <a:t>流通</a:t>
            </a:r>
            <a:endParaRPr lang="en-US" altLang="ja-JP" sz="1400" dirty="0">
              <a:solidFill>
                <a:schemeClr val="bg1"/>
              </a:solidFill>
              <a:effectLst>
                <a:glow rad="101600">
                  <a:schemeClr val="tx1">
                    <a:alpha val="60000"/>
                  </a:schemeClr>
                </a:glow>
              </a:effectLst>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3" name="テキスト ボックス 2">
            <a:extLst>
              <a:ext uri="{FF2B5EF4-FFF2-40B4-BE49-F238E27FC236}">
                <a16:creationId xmlns:a16="http://schemas.microsoft.com/office/drawing/2014/main" id="{F1141682-932B-D2F7-2DE9-32648BEDD2CC}"/>
              </a:ext>
            </a:extLst>
          </p:cNvPr>
          <p:cNvSpPr txBox="1"/>
          <p:nvPr/>
        </p:nvSpPr>
        <p:spPr>
          <a:xfrm>
            <a:off x="407944" y="2556240"/>
            <a:ext cx="6738513" cy="430887"/>
          </a:xfrm>
          <a:prstGeom prst="rect">
            <a:avLst/>
          </a:prstGeom>
          <a:noFill/>
          <a:ln>
            <a:noFill/>
          </a:ln>
        </p:spPr>
        <p:txBody>
          <a:bodyPr wrap="square" rtlCol="0">
            <a:spAutoFit/>
          </a:bodyPr>
          <a:lstStyle/>
          <a:p>
            <a:pPr algn="ctr"/>
            <a:r>
              <a:rPr kumimoji="1" lang="en-US" altLang="ja-JP"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2025</a:t>
            </a:r>
            <a:r>
              <a:rPr kumimoji="1" lang="ja-JP" altLang="en-US"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年、ついに</a:t>
            </a:r>
            <a:r>
              <a:rPr kumimoji="1" lang="en-US" altLang="ja-JP"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AI</a:t>
            </a:r>
            <a:r>
              <a:rPr kumimoji="1" lang="ja-JP" altLang="en-US"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処理はローカルで行う時代に</a:t>
            </a:r>
            <a:r>
              <a:rPr kumimoji="1" lang="en-US" altLang="ja-JP"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a:t>
            </a:r>
          </a:p>
          <a:p>
            <a:pPr algn="ctr"/>
            <a:r>
              <a:rPr lang="ja-JP" altLang="en-US"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現在、様々な業界で</a:t>
            </a:r>
            <a:r>
              <a:rPr lang="en-US" altLang="ja-JP"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AI</a:t>
            </a:r>
            <a:r>
              <a:rPr lang="ja-JP" altLang="en-US"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・ディープラーニングを取り込んだ事業の展開が進んでいます。</a:t>
            </a:r>
            <a:endParaRPr 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25" name="四角形: 角を丸くする 24">
            <a:extLst>
              <a:ext uri="{FF2B5EF4-FFF2-40B4-BE49-F238E27FC236}">
                <a16:creationId xmlns:a16="http://schemas.microsoft.com/office/drawing/2014/main" id="{14767B0C-FCE0-B0DD-2056-9B26C8A57BF0}"/>
              </a:ext>
            </a:extLst>
          </p:cNvPr>
          <p:cNvSpPr/>
          <p:nvPr/>
        </p:nvSpPr>
        <p:spPr>
          <a:xfrm>
            <a:off x="411152" y="768241"/>
            <a:ext cx="2038350" cy="685800"/>
          </a:xfrm>
          <a:prstGeom prst="roundRect">
            <a:avLst>
              <a:gd name="adj" fmla="val 50000"/>
            </a:avLst>
          </a:prstGeom>
          <a:solidFill>
            <a:schemeClr val="bg1"/>
          </a:solidFill>
          <a:ln>
            <a:noFill/>
          </a:ln>
          <a:effectLst>
            <a:glow rad="101600">
              <a:schemeClr val="tx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6B5EC41-3656-E5C5-D736-3234420D3577}"/>
              </a:ext>
            </a:extLst>
          </p:cNvPr>
          <p:cNvSpPr txBox="1"/>
          <p:nvPr/>
        </p:nvSpPr>
        <p:spPr>
          <a:xfrm>
            <a:off x="411152" y="841777"/>
            <a:ext cx="2038351" cy="584775"/>
          </a:xfrm>
          <a:prstGeom prst="rect">
            <a:avLst/>
          </a:prstGeom>
          <a:noFill/>
          <a:ln>
            <a:noFill/>
          </a:ln>
        </p:spPr>
        <p:txBody>
          <a:bodyPr wrap="square" rtlCol="0">
            <a:spAutoFit/>
          </a:bodyPr>
          <a:lstStyle/>
          <a:p>
            <a:pPr algn="ctr"/>
            <a:r>
              <a:rPr kumimoji="1" lang="en-US" altLang="ja-JP"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Core Ultra</a:t>
            </a:r>
            <a:endParaRPr kumimoji="1" lang="en-US" altLang="ja-JP"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endParaRPr>
          </a:p>
          <a:p>
            <a:pPr algn="ctr"/>
            <a:r>
              <a:rPr kumimoji="1" lang="ja-JP" altLang="en-US" sz="14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プロセッサー</a:t>
            </a:r>
            <a:endParaRPr lang="ja-JP" sz="14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28" name="四角形: 角を丸くする 27">
            <a:extLst>
              <a:ext uri="{FF2B5EF4-FFF2-40B4-BE49-F238E27FC236}">
                <a16:creationId xmlns:a16="http://schemas.microsoft.com/office/drawing/2014/main" id="{004F718A-FD40-6349-4EE5-7054915BB03D}"/>
              </a:ext>
            </a:extLst>
          </p:cNvPr>
          <p:cNvSpPr/>
          <p:nvPr/>
        </p:nvSpPr>
        <p:spPr>
          <a:xfrm>
            <a:off x="2549514" y="768241"/>
            <a:ext cx="2593986" cy="685800"/>
          </a:xfrm>
          <a:prstGeom prst="roundRect">
            <a:avLst>
              <a:gd name="adj" fmla="val 50000"/>
            </a:avLst>
          </a:prstGeom>
          <a:solidFill>
            <a:schemeClr val="bg1"/>
          </a:solidFill>
          <a:ln>
            <a:noFill/>
          </a:ln>
          <a:effectLst>
            <a:glow rad="101600">
              <a:schemeClr val="tx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1942076-47AB-9B4D-873A-981929F64868}"/>
              </a:ext>
            </a:extLst>
          </p:cNvPr>
          <p:cNvSpPr txBox="1"/>
          <p:nvPr/>
        </p:nvSpPr>
        <p:spPr>
          <a:xfrm>
            <a:off x="2571739" y="841777"/>
            <a:ext cx="2549536" cy="584775"/>
          </a:xfrm>
          <a:prstGeom prst="rect">
            <a:avLst/>
          </a:prstGeom>
          <a:noFill/>
          <a:ln>
            <a:noFill/>
          </a:ln>
        </p:spPr>
        <p:txBody>
          <a:bodyPr wrap="square" rtlCol="0">
            <a:spAutoFit/>
          </a:bodyPr>
          <a:lstStyle/>
          <a:p>
            <a:pPr algn="ctr"/>
            <a:r>
              <a:rPr kumimoji="1" lang="en-US" altLang="ja-JP"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RTX50</a:t>
            </a:r>
            <a:r>
              <a:rPr kumimoji="1" lang="ja-JP" altLang="en-US"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 </a:t>
            </a:r>
            <a:r>
              <a:rPr kumimoji="1" lang="en-US" altLang="ja-JP"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 RTXPRO</a:t>
            </a:r>
            <a:r>
              <a:rPr kumimoji="1" lang="ja-JP" altLang="en-US" sz="14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ハイエンド</a:t>
            </a:r>
            <a:r>
              <a:rPr kumimoji="1" lang="en-US" altLang="ja-JP" sz="14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GPU</a:t>
            </a:r>
            <a:endParaRPr lang="ja-JP" sz="14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30" name="四角形: 角を丸くする 29">
            <a:extLst>
              <a:ext uri="{FF2B5EF4-FFF2-40B4-BE49-F238E27FC236}">
                <a16:creationId xmlns:a16="http://schemas.microsoft.com/office/drawing/2014/main" id="{3C98BA52-E3D2-40CD-8424-EAEA9600023C}"/>
              </a:ext>
            </a:extLst>
          </p:cNvPr>
          <p:cNvSpPr/>
          <p:nvPr/>
        </p:nvSpPr>
        <p:spPr>
          <a:xfrm>
            <a:off x="5243512" y="768241"/>
            <a:ext cx="2038350" cy="685800"/>
          </a:xfrm>
          <a:prstGeom prst="roundRect">
            <a:avLst>
              <a:gd name="adj" fmla="val 50000"/>
            </a:avLst>
          </a:prstGeom>
          <a:solidFill>
            <a:schemeClr val="bg1"/>
          </a:solidFill>
          <a:ln>
            <a:noFill/>
          </a:ln>
          <a:effectLst>
            <a:glow rad="101600">
              <a:schemeClr val="tx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61783A5-A388-89BC-59C4-20846B1FA49F}"/>
              </a:ext>
            </a:extLst>
          </p:cNvPr>
          <p:cNvSpPr txBox="1"/>
          <p:nvPr/>
        </p:nvSpPr>
        <p:spPr>
          <a:xfrm>
            <a:off x="5243512" y="841777"/>
            <a:ext cx="2038351" cy="584775"/>
          </a:xfrm>
          <a:prstGeom prst="rect">
            <a:avLst/>
          </a:prstGeom>
          <a:noFill/>
          <a:ln>
            <a:noFill/>
          </a:ln>
        </p:spPr>
        <p:txBody>
          <a:bodyPr wrap="square" rtlCol="0">
            <a:spAutoFit/>
          </a:bodyPr>
          <a:lstStyle/>
          <a:p>
            <a:pPr algn="ctr"/>
            <a:r>
              <a:rPr kumimoji="1" lang="en-US" altLang="ja-JP"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Linux Ubuntu</a:t>
            </a:r>
          </a:p>
          <a:p>
            <a:pPr algn="ctr"/>
            <a:r>
              <a:rPr kumimoji="1" lang="en-US" altLang="ja-JP" sz="14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OS</a:t>
            </a:r>
            <a:endParaRPr lang="ja-JP" sz="14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ED01A29C-BD5A-258F-1F25-F6A3B019D90B}"/>
              </a:ext>
            </a:extLst>
          </p:cNvPr>
          <p:cNvSpPr txBox="1"/>
          <p:nvPr/>
        </p:nvSpPr>
        <p:spPr>
          <a:xfrm>
            <a:off x="2280520" y="920976"/>
            <a:ext cx="341117" cy="369332"/>
          </a:xfrm>
          <a:prstGeom prst="rect">
            <a:avLst/>
          </a:prstGeom>
          <a:noFill/>
          <a:ln>
            <a:noFill/>
          </a:ln>
        </p:spPr>
        <p:txBody>
          <a:bodyPr wrap="square" rtlCol="0">
            <a:spAutoFit/>
          </a:bodyPr>
          <a:lstStyle/>
          <a:p>
            <a:r>
              <a:rPr kumimoji="1" lang="en-US" altLang="ja-JP"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t>
            </a:r>
            <a:endParaRPr lang="ja-JP"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42D27106-9BCA-DA84-B560-7BE525C7923D}"/>
              </a:ext>
            </a:extLst>
          </p:cNvPr>
          <p:cNvSpPr txBox="1"/>
          <p:nvPr/>
        </p:nvSpPr>
        <p:spPr>
          <a:xfrm>
            <a:off x="4982456" y="920976"/>
            <a:ext cx="341117" cy="369332"/>
          </a:xfrm>
          <a:prstGeom prst="rect">
            <a:avLst/>
          </a:prstGeom>
          <a:noFill/>
          <a:ln>
            <a:noFill/>
          </a:ln>
        </p:spPr>
        <p:txBody>
          <a:bodyPr wrap="square" rtlCol="0">
            <a:spAutoFit/>
          </a:bodyPr>
          <a:lstStyle/>
          <a:p>
            <a:r>
              <a:rPr kumimoji="1" lang="en-US" altLang="ja-JP"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t>
            </a:r>
            <a:endParaRPr lang="ja-JP"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F6413002-EF50-5D70-0CD3-EC29ED983A32}"/>
              </a:ext>
            </a:extLst>
          </p:cNvPr>
          <p:cNvSpPr txBox="1"/>
          <p:nvPr/>
        </p:nvSpPr>
        <p:spPr>
          <a:xfrm>
            <a:off x="407944" y="243868"/>
            <a:ext cx="6812006" cy="461665"/>
          </a:xfrm>
          <a:prstGeom prst="rect">
            <a:avLst/>
          </a:prstGeom>
          <a:noFill/>
          <a:ln>
            <a:noFill/>
          </a:ln>
        </p:spPr>
        <p:txBody>
          <a:bodyPr wrap="square" rtlCol="0">
            <a:spAutoFit/>
          </a:bodyPr>
          <a:lstStyle/>
          <a:p>
            <a:pPr algn="ctr"/>
            <a:r>
              <a:rPr kumimoji="1" lang="ja-JP" altLang="en-US" sz="24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コスパ良くローカル</a:t>
            </a:r>
            <a:r>
              <a:rPr kumimoji="1" lang="en-US" altLang="ja-JP" sz="24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AI</a:t>
            </a:r>
            <a:r>
              <a:rPr kumimoji="1" lang="ja-JP" altLang="en-US" sz="24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開発を導入できる</a:t>
            </a:r>
            <a:r>
              <a:rPr kumimoji="1" lang="en-US" altLang="ja-JP" sz="24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t>
            </a:r>
            <a:endParaRPr lang="ja-JP" sz="240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2B44A10C-5B63-0212-3C0D-787AA8CDF218}"/>
              </a:ext>
            </a:extLst>
          </p:cNvPr>
          <p:cNvSpPr txBox="1"/>
          <p:nvPr/>
        </p:nvSpPr>
        <p:spPr>
          <a:xfrm>
            <a:off x="474219" y="1590285"/>
            <a:ext cx="6812006" cy="584775"/>
          </a:xfrm>
          <a:prstGeom prst="rect">
            <a:avLst/>
          </a:prstGeom>
          <a:noFill/>
          <a:ln>
            <a:noFill/>
          </a:ln>
        </p:spPr>
        <p:txBody>
          <a:bodyPr wrap="square" rtlCol="0">
            <a:spAutoFit/>
          </a:bodyPr>
          <a:lstStyle/>
          <a:p>
            <a:r>
              <a:rPr kumimoji="1" lang="ja-JP" altLang="en-US" sz="16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様々な業種の</a:t>
            </a:r>
            <a:r>
              <a:rPr kumimoji="1" lang="en-US" altLang="ja-JP" sz="16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AI</a:t>
            </a:r>
            <a:r>
              <a:rPr kumimoji="1" lang="ja-JP" altLang="en-US" sz="16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開発・機械学習・ディープラーニングに</a:t>
            </a:r>
            <a:endParaRPr kumimoji="1" lang="en-US" altLang="ja-JP" sz="16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a:p>
            <a:r>
              <a:rPr kumimoji="1" lang="ja-JP" altLang="en-US" sz="16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対応できる汎用性が高い</a:t>
            </a:r>
            <a:r>
              <a:rPr kumimoji="1" lang="en-US" altLang="ja-JP" sz="16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AI</a:t>
            </a:r>
            <a:r>
              <a:rPr kumimoji="1" lang="ja-JP" altLang="en-US" sz="16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ワークステーションのご案内。</a:t>
            </a:r>
            <a:endParaRPr kumimoji="1" lang="en-US" altLang="ja-JP" sz="16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p:txBody>
      </p:sp>
      <p:pic>
        <p:nvPicPr>
          <p:cNvPr id="20" name="図 19">
            <a:extLst>
              <a:ext uri="{FF2B5EF4-FFF2-40B4-BE49-F238E27FC236}">
                <a16:creationId xmlns:a16="http://schemas.microsoft.com/office/drawing/2014/main" id="{22BBDD93-9BB1-D1CB-BEE6-FB52DACA13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3307" y="1556789"/>
            <a:ext cx="473580" cy="708946"/>
          </a:xfrm>
          <a:prstGeom prst="rect">
            <a:avLst/>
          </a:prstGeom>
        </p:spPr>
      </p:pic>
      <p:pic>
        <p:nvPicPr>
          <p:cNvPr id="38" name="図 37">
            <a:extLst>
              <a:ext uri="{FF2B5EF4-FFF2-40B4-BE49-F238E27FC236}">
                <a16:creationId xmlns:a16="http://schemas.microsoft.com/office/drawing/2014/main" id="{2129F05E-6C3D-A395-49F0-230C44FF3B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6482" y="1525523"/>
            <a:ext cx="775306" cy="718190"/>
          </a:xfrm>
          <a:prstGeom prst="rect">
            <a:avLst/>
          </a:prstGeom>
        </p:spPr>
      </p:pic>
      <p:sp>
        <p:nvSpPr>
          <p:cNvPr id="50" name="正方形/長方形 49">
            <a:extLst>
              <a:ext uri="{FF2B5EF4-FFF2-40B4-BE49-F238E27FC236}">
                <a16:creationId xmlns:a16="http://schemas.microsoft.com/office/drawing/2014/main" id="{CA1C4282-E07A-015C-147D-ED81AD597AAE}"/>
              </a:ext>
            </a:extLst>
          </p:cNvPr>
          <p:cNvSpPr/>
          <p:nvPr/>
        </p:nvSpPr>
        <p:spPr>
          <a:xfrm>
            <a:off x="407943" y="4819650"/>
            <a:ext cx="6698943" cy="5618770"/>
          </a:xfrm>
          <a:prstGeom prst="rect">
            <a:avLst/>
          </a:prstGeom>
          <a:gradFill flip="none" rotWithShape="1">
            <a:gsLst>
              <a:gs pos="0">
                <a:srgbClr val="002060"/>
              </a:gs>
              <a:gs pos="100000">
                <a:schemeClr val="tx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4CC64107-20B6-B29F-3BA0-F781920585F7}"/>
              </a:ext>
            </a:extLst>
          </p:cNvPr>
          <p:cNvSpPr/>
          <p:nvPr/>
        </p:nvSpPr>
        <p:spPr>
          <a:xfrm>
            <a:off x="667275" y="5345906"/>
            <a:ext cx="6212495" cy="1498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8118E80A-F10E-B5F2-5351-142C6F76F860}"/>
              </a:ext>
            </a:extLst>
          </p:cNvPr>
          <p:cNvSpPr/>
          <p:nvPr/>
        </p:nvSpPr>
        <p:spPr>
          <a:xfrm>
            <a:off x="667275" y="7032450"/>
            <a:ext cx="6212495" cy="1498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A1330A5B-2831-9D15-2F76-86FF1C7E34A3}"/>
              </a:ext>
            </a:extLst>
          </p:cNvPr>
          <p:cNvSpPr/>
          <p:nvPr/>
        </p:nvSpPr>
        <p:spPr>
          <a:xfrm>
            <a:off x="640241" y="8735435"/>
            <a:ext cx="6212495" cy="1498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a:extLst>
              <a:ext uri="{FF2B5EF4-FFF2-40B4-BE49-F238E27FC236}">
                <a16:creationId xmlns:a16="http://schemas.microsoft.com/office/drawing/2014/main" id="{4D7B345C-B499-39E4-C83B-2BD27858EDFA}"/>
              </a:ext>
            </a:extLst>
          </p:cNvPr>
          <p:cNvSpPr/>
          <p:nvPr/>
        </p:nvSpPr>
        <p:spPr>
          <a:xfrm flipV="1">
            <a:off x="2713866" y="3851603"/>
            <a:ext cx="2119312" cy="182977"/>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a:extLst>
              <a:ext uri="{FF2B5EF4-FFF2-40B4-BE49-F238E27FC236}">
                <a16:creationId xmlns:a16="http://schemas.microsoft.com/office/drawing/2014/main" id="{FB7FC26F-045D-BF73-6C05-6C4EF1386E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218" y="3901192"/>
            <a:ext cx="852931" cy="806408"/>
          </a:xfrm>
          <a:prstGeom prst="rect">
            <a:avLst/>
          </a:prstGeom>
        </p:spPr>
      </p:pic>
      <p:sp>
        <p:nvSpPr>
          <p:cNvPr id="60" name="テキスト ボックス 59">
            <a:extLst>
              <a:ext uri="{FF2B5EF4-FFF2-40B4-BE49-F238E27FC236}">
                <a16:creationId xmlns:a16="http://schemas.microsoft.com/office/drawing/2014/main" id="{AFBB1131-F339-08FF-EC2B-B42E0758AAB7}"/>
              </a:ext>
            </a:extLst>
          </p:cNvPr>
          <p:cNvSpPr txBox="1"/>
          <p:nvPr/>
        </p:nvSpPr>
        <p:spPr>
          <a:xfrm>
            <a:off x="1327149" y="4059224"/>
            <a:ext cx="5819308" cy="600164"/>
          </a:xfrm>
          <a:prstGeom prst="rect">
            <a:avLst/>
          </a:prstGeom>
          <a:noFill/>
          <a:ln>
            <a:noFill/>
          </a:ln>
        </p:spPr>
        <p:txBody>
          <a:bodyPr wrap="square" rtlCol="0">
            <a:spAutoFit/>
          </a:bodyPr>
          <a:lstStyle/>
          <a:p>
            <a:r>
              <a:rPr kumimoji="1" lang="ja-JP" altLang="en-US"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しかし、いざ会社に導入しようと思うと、予算を上回ってしまって手が出ない</a:t>
            </a:r>
            <a:r>
              <a:rPr kumimoji="1" lang="en-US" altLang="ja-JP"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a:t>
            </a:r>
          </a:p>
          <a:p>
            <a:r>
              <a:rPr kumimoji="1" lang="ja-JP" altLang="en-US"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もしくは、コストを抑えた性能で実際に使えるかどうかが心配で購入に至らない</a:t>
            </a:r>
            <a:r>
              <a:rPr kumimoji="1" lang="en-US" altLang="ja-JP"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a:t>
            </a:r>
          </a:p>
          <a:p>
            <a:r>
              <a:rPr kumimoji="1" lang="ja-JP" altLang="en-US"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など、ご不明な点が多いのではないでしょうか。</a:t>
            </a:r>
            <a:endParaRPr 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6A8D0AEF-78F9-8C77-C8A8-76DFBA0A4D0F}"/>
              </a:ext>
            </a:extLst>
          </p:cNvPr>
          <p:cNvSpPr txBox="1"/>
          <p:nvPr/>
        </p:nvSpPr>
        <p:spPr>
          <a:xfrm>
            <a:off x="474218" y="4944279"/>
            <a:ext cx="6555231" cy="276999"/>
          </a:xfrm>
          <a:prstGeom prst="rect">
            <a:avLst/>
          </a:prstGeom>
          <a:noFill/>
          <a:ln>
            <a:noFill/>
          </a:ln>
        </p:spPr>
        <p:txBody>
          <a:bodyPr wrap="square" rtlCol="0">
            <a:spAutoFit/>
          </a:bodyPr>
          <a:lstStyle/>
          <a:p>
            <a:pPr algn="ctr"/>
            <a:r>
              <a:rPr kumimoji="1" lang="ja-JP" altLang="en-US" sz="12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アプライドなら、最新のワークステーションでも「低価格で高性能」を実現できます</a:t>
            </a:r>
            <a:r>
              <a:rPr kumimoji="1" lang="en-US" altLang="ja-JP" sz="12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a:t>
            </a:r>
            <a:endParaRPr lang="ja-JP" sz="120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pic>
        <p:nvPicPr>
          <p:cNvPr id="65" name="図 64">
            <a:extLst>
              <a:ext uri="{FF2B5EF4-FFF2-40B4-BE49-F238E27FC236}">
                <a16:creationId xmlns:a16="http://schemas.microsoft.com/office/drawing/2014/main" id="{0D58D7C3-A7E0-E028-CB05-A59F1385B8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9181" y="7142102"/>
            <a:ext cx="2088600" cy="1300858"/>
          </a:xfrm>
          <a:prstGeom prst="rect">
            <a:avLst/>
          </a:prstGeom>
        </p:spPr>
      </p:pic>
      <p:pic>
        <p:nvPicPr>
          <p:cNvPr id="67" name="図 66">
            <a:extLst>
              <a:ext uri="{FF2B5EF4-FFF2-40B4-BE49-F238E27FC236}">
                <a16:creationId xmlns:a16="http://schemas.microsoft.com/office/drawing/2014/main" id="{15659F71-3F54-586D-F2DF-8DD84109276E}"/>
              </a:ext>
            </a:extLst>
          </p:cNvPr>
          <p:cNvPicPr>
            <a:picLocks noChangeAspect="1"/>
          </p:cNvPicPr>
          <p:nvPr/>
        </p:nvPicPr>
        <p:blipFill>
          <a:blip r:embed="rId14">
            <a:extLst>
              <a:ext uri="{28A0092B-C50C-407E-A947-70E740481C1C}">
                <a14:useLocalDpi xmlns:a14="http://schemas.microsoft.com/office/drawing/2010/main" val="0"/>
              </a:ext>
            </a:extLst>
          </a:blip>
          <a:srcRect l="6148" r="3970"/>
          <a:stretch/>
        </p:blipFill>
        <p:spPr>
          <a:xfrm>
            <a:off x="759181" y="5454404"/>
            <a:ext cx="2088600" cy="1307106"/>
          </a:xfrm>
          <a:prstGeom prst="rect">
            <a:avLst/>
          </a:prstGeom>
        </p:spPr>
      </p:pic>
      <p:sp>
        <p:nvSpPr>
          <p:cNvPr id="79" name="テキスト ボックス 78">
            <a:extLst>
              <a:ext uri="{FF2B5EF4-FFF2-40B4-BE49-F238E27FC236}">
                <a16:creationId xmlns:a16="http://schemas.microsoft.com/office/drawing/2014/main" id="{86574796-8863-A3D5-81A4-96019DC797DD}"/>
              </a:ext>
            </a:extLst>
          </p:cNvPr>
          <p:cNvSpPr txBox="1"/>
          <p:nvPr/>
        </p:nvSpPr>
        <p:spPr>
          <a:xfrm>
            <a:off x="2939686" y="5446718"/>
            <a:ext cx="3913049" cy="430887"/>
          </a:xfrm>
          <a:prstGeom prst="rect">
            <a:avLst/>
          </a:prstGeom>
          <a:noFill/>
          <a:ln>
            <a:noFill/>
          </a:ln>
        </p:spPr>
        <p:txBody>
          <a:bodyPr wrap="square" rtlCol="0">
            <a:spAutoFit/>
          </a:bodyPr>
          <a:lstStyle/>
          <a:p>
            <a:r>
              <a:rPr kumimoji="1" lang="ja-JP" altLang="en-US"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コンシューマー向けのお求めやすい価格で、プロフェッショナル用途でも使える</a:t>
            </a:r>
            <a:r>
              <a:rPr kumimoji="1" lang="en-US" altLang="ja-JP"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Core Ultra</a:t>
            </a:r>
            <a:r>
              <a:rPr kumimoji="1" lang="ja-JP" altLang="en-US"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プロセッサーを搭載</a:t>
            </a:r>
            <a:r>
              <a:rPr kumimoji="1" lang="en-US" altLang="ja-JP" sz="1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a:t>
            </a:r>
            <a:endParaRPr 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cxnSp>
        <p:nvCxnSpPr>
          <p:cNvPr id="81" name="直線コネクタ 80">
            <a:extLst>
              <a:ext uri="{FF2B5EF4-FFF2-40B4-BE49-F238E27FC236}">
                <a16:creationId xmlns:a16="http://schemas.microsoft.com/office/drawing/2014/main" id="{B4F36F10-5942-FDC7-C556-BAD78C3E892D}"/>
              </a:ext>
            </a:extLst>
          </p:cNvPr>
          <p:cNvCxnSpPr/>
          <p:nvPr/>
        </p:nvCxnSpPr>
        <p:spPr>
          <a:xfrm>
            <a:off x="2990850" y="5899150"/>
            <a:ext cx="3771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0DA0E22A-DDB1-1A64-6C1B-1CD2D054E19B}"/>
              </a:ext>
            </a:extLst>
          </p:cNvPr>
          <p:cNvSpPr txBox="1"/>
          <p:nvPr/>
        </p:nvSpPr>
        <p:spPr>
          <a:xfrm>
            <a:off x="2939686" y="5979412"/>
            <a:ext cx="3913049" cy="738664"/>
          </a:xfrm>
          <a:prstGeom prst="rect">
            <a:avLst/>
          </a:prstGeom>
          <a:noFill/>
          <a:ln>
            <a:noFill/>
          </a:ln>
        </p:spPr>
        <p:txBody>
          <a:bodyPr wrap="square" rtlCol="0">
            <a:spAutoFit/>
          </a:bodyPr>
          <a:lstStyle/>
          <a:p>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最新の</a:t>
            </a:r>
            <a:r>
              <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Core Ultra</a:t>
            </a:r>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シリーズは、</a:t>
            </a:r>
            <a:r>
              <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AI</a:t>
            </a:r>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処理に特化した性能を持っています。そこで、従来であれば</a:t>
            </a:r>
            <a:r>
              <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Xeon</a:t>
            </a:r>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や</a:t>
            </a:r>
            <a:r>
              <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EPYC</a:t>
            </a:r>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などの高価な</a:t>
            </a:r>
            <a:r>
              <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CPU</a:t>
            </a:r>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が必要とされていた</a:t>
            </a:r>
            <a:r>
              <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AI</a:t>
            </a:r>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用途において、お手頃な選択肢として新たに</a:t>
            </a:r>
            <a:r>
              <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Core Ultra</a:t>
            </a:r>
            <a:r>
              <a:rPr kumimoji="1" lang="ja-JP" altLang="en-US"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rPr>
              <a:t>という選択肢が加わりました。</a:t>
            </a:r>
            <a:endParaRPr lang="ja-JP" sz="1050" kern="10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389ED9EE-035B-9BCB-9AA5-341B159071DF}"/>
              </a:ext>
            </a:extLst>
          </p:cNvPr>
          <p:cNvSpPr txBox="1"/>
          <p:nvPr/>
        </p:nvSpPr>
        <p:spPr>
          <a:xfrm>
            <a:off x="2939686" y="7154327"/>
            <a:ext cx="3913049" cy="430887"/>
          </a:xfrm>
          <a:prstGeom prst="rect">
            <a:avLst/>
          </a:prstGeom>
          <a:noFill/>
          <a:ln>
            <a:noFill/>
          </a:ln>
        </p:spPr>
        <p:txBody>
          <a:bodyPr wrap="square" rtlCol="0">
            <a:spAutoFit/>
          </a:bodyPr>
          <a:lstStyle/>
          <a:p>
            <a:r>
              <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GPU</a:t>
            </a:r>
            <a:r>
              <a:rPr lang="ja-JP" altLang="en-US"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重視の構成</a:t>
            </a:r>
            <a:r>
              <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 </a:t>
            </a:r>
            <a:r>
              <a:rPr lang="ja-JP" altLang="en-US"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ディープラーニングにおいて最も重要な</a:t>
            </a:r>
            <a:r>
              <a:rPr lang="ja-JP" altLang="en-US"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グラフィックボードはハイエンドクラスを採用</a:t>
            </a:r>
            <a:r>
              <a:rPr lang="en-US" altLang="ja-JP"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a:t>
            </a:r>
            <a:endPar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cxnSp>
        <p:nvCxnSpPr>
          <p:cNvPr id="84" name="直線コネクタ 83">
            <a:extLst>
              <a:ext uri="{FF2B5EF4-FFF2-40B4-BE49-F238E27FC236}">
                <a16:creationId xmlns:a16="http://schemas.microsoft.com/office/drawing/2014/main" id="{7745E79C-E5E3-BAFC-7360-EACED3CBA2CF}"/>
              </a:ext>
            </a:extLst>
          </p:cNvPr>
          <p:cNvCxnSpPr/>
          <p:nvPr/>
        </p:nvCxnSpPr>
        <p:spPr>
          <a:xfrm>
            <a:off x="2990850" y="7606759"/>
            <a:ext cx="3771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DF4FF4A8-DF10-E0E4-E6F5-2C2704765C9C}"/>
              </a:ext>
            </a:extLst>
          </p:cNvPr>
          <p:cNvSpPr txBox="1"/>
          <p:nvPr/>
        </p:nvSpPr>
        <p:spPr>
          <a:xfrm>
            <a:off x="2939686" y="7687021"/>
            <a:ext cx="3913049" cy="738664"/>
          </a:xfrm>
          <a:prstGeom prst="rect">
            <a:avLst/>
          </a:prstGeom>
          <a:noFill/>
          <a:ln>
            <a:noFill/>
          </a:ln>
        </p:spPr>
        <p:txBody>
          <a:bodyPr wrap="square" rtlCol="0">
            <a:spAutoFit/>
          </a:bodyPr>
          <a:lstStyle/>
          <a:p>
            <a:r>
              <a:rPr kumimoji="1" lang="en-US" altLang="ja-JP"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AI</a:t>
            </a:r>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の活用には、グラフィックボードに描画処理以外の処理を行わせる</a:t>
            </a:r>
            <a:r>
              <a:rPr kumimoji="1" lang="en-US" altLang="ja-JP"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GPGPU</a:t>
            </a:r>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に依存するソフトウェアも多く、コア数が増えるほど処理性能が上がります。そこで、各種類別に最高クラスの</a:t>
            </a:r>
            <a:r>
              <a:rPr kumimoji="1" lang="en-US" altLang="ja-JP"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GPU</a:t>
            </a:r>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を採用しました。</a:t>
            </a:r>
            <a:endPar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endParaRPr>
          </a:p>
        </p:txBody>
      </p:sp>
      <p:sp>
        <p:nvSpPr>
          <p:cNvPr id="89" name="テキスト ボックス 88">
            <a:extLst>
              <a:ext uri="{FF2B5EF4-FFF2-40B4-BE49-F238E27FC236}">
                <a16:creationId xmlns:a16="http://schemas.microsoft.com/office/drawing/2014/main" id="{9DF2D29F-8CD0-5083-0FD7-077DDE6AAC21}"/>
              </a:ext>
            </a:extLst>
          </p:cNvPr>
          <p:cNvSpPr txBox="1"/>
          <p:nvPr/>
        </p:nvSpPr>
        <p:spPr>
          <a:xfrm>
            <a:off x="2939686" y="8816257"/>
            <a:ext cx="3913049" cy="430887"/>
          </a:xfrm>
          <a:prstGeom prst="rect">
            <a:avLst/>
          </a:prstGeom>
          <a:noFill/>
          <a:ln>
            <a:noFill/>
          </a:ln>
        </p:spPr>
        <p:txBody>
          <a:bodyPr wrap="square" rtlCol="0">
            <a:spAutoFit/>
          </a:bodyPr>
          <a:lstStyle/>
          <a:p>
            <a:r>
              <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OS</a:t>
            </a:r>
            <a:r>
              <a:rPr lang="ja-JP" altLang="en-US"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は、</a:t>
            </a:r>
            <a:r>
              <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AI</a:t>
            </a:r>
            <a:r>
              <a:rPr lang="ja-JP" altLang="en-US"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処理マシンで幅広く採用されている</a:t>
            </a:r>
            <a:endPar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a:p>
            <a:r>
              <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Ubuntu</a:t>
            </a:r>
            <a:r>
              <a:rPr lang="ja-JP" altLang="en-US"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 </a:t>
            </a:r>
            <a:r>
              <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OS</a:t>
            </a:r>
            <a:r>
              <a:rPr lang="ja-JP" altLang="en-US"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でのご用意</a:t>
            </a:r>
            <a:r>
              <a:rPr lang="ja-JP" altLang="en-US"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が可能です</a:t>
            </a:r>
            <a:r>
              <a:rPr lang="en-US" altLang="ja-JP" sz="1100" kern="100" dirty="0">
                <a:solidFill>
                  <a:sysClr val="windowText" lastClr="000000"/>
                </a:solidFill>
                <a:latin typeface="ヒラギノ角ゴ8" panose="020B0800000000000000" pitchFamily="50" charset="-128"/>
                <a:ea typeface="ヒラギノ角ゴ8" panose="020B0800000000000000" pitchFamily="50" charset="-128"/>
                <a:cs typeface="Times New Roman" panose="02020603050405020304" pitchFamily="18" charset="0"/>
              </a:rPr>
              <a:t>!</a:t>
            </a:r>
            <a:endParaRPr lang="en-US" altLang="ja-JP" sz="1100" kern="100" dirty="0">
              <a:solidFill>
                <a:sysClr val="windowText" lastClr="000000"/>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cxnSp>
        <p:nvCxnSpPr>
          <p:cNvPr id="90" name="直線コネクタ 89">
            <a:extLst>
              <a:ext uri="{FF2B5EF4-FFF2-40B4-BE49-F238E27FC236}">
                <a16:creationId xmlns:a16="http://schemas.microsoft.com/office/drawing/2014/main" id="{7C85B36D-2563-6FCD-EAC4-2B973598A444}"/>
              </a:ext>
            </a:extLst>
          </p:cNvPr>
          <p:cNvCxnSpPr/>
          <p:nvPr/>
        </p:nvCxnSpPr>
        <p:spPr>
          <a:xfrm>
            <a:off x="2990850" y="9268689"/>
            <a:ext cx="3771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820F380D-8ED1-C7A8-8F3A-4ABAA6E47D0F}"/>
              </a:ext>
            </a:extLst>
          </p:cNvPr>
          <p:cNvSpPr txBox="1"/>
          <p:nvPr/>
        </p:nvSpPr>
        <p:spPr>
          <a:xfrm>
            <a:off x="2939686" y="9348951"/>
            <a:ext cx="3913049" cy="738664"/>
          </a:xfrm>
          <a:prstGeom prst="rect">
            <a:avLst/>
          </a:prstGeom>
          <a:noFill/>
          <a:ln>
            <a:noFill/>
          </a:ln>
        </p:spPr>
        <p:txBody>
          <a:bodyPr wrap="square" rtlCol="0">
            <a:spAutoFit/>
          </a:bodyPr>
          <a:lstStyle/>
          <a:p>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アプライドは全てのパソコンを受注生産（</a:t>
            </a:r>
            <a:r>
              <a:rPr kumimoji="1" lang="en-US" altLang="ja-JP"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BTO</a:t>
            </a:r>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）にて作成することができますので、メジャーな</a:t>
            </a:r>
            <a:r>
              <a:rPr kumimoji="1" lang="en-US" altLang="ja-JP"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Windows</a:t>
            </a:r>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以外にも様々な</a:t>
            </a:r>
            <a:r>
              <a:rPr kumimoji="1" lang="en-US" altLang="ja-JP"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OS</a:t>
            </a:r>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でハードウェアをご用意することが可能です。</a:t>
            </a:r>
            <a:r>
              <a:rPr kumimoji="1" lang="en-US" altLang="ja-JP"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OS</a:t>
            </a:r>
            <a:r>
              <a:rPr kumimoji="1" lang="ja-JP" altLang="en-US" sz="1050" dirty="0">
                <a:solidFill>
                  <a:sysClr val="windowText" lastClr="000000"/>
                </a:solidFill>
                <a:latin typeface="ヒラギノ角ゴ4" panose="020B0400000000000000" pitchFamily="50" charset="-128"/>
                <a:ea typeface="ヒラギノ角ゴ4" panose="020B0400000000000000" pitchFamily="50" charset="-128"/>
                <a:cs typeface="Times New Roman" panose="02020603050405020304" pitchFamily="18" charset="0"/>
              </a:rPr>
              <a:t>以外にもあらゆるカスタマイズに対応できるためご相談下さい。</a:t>
            </a:r>
            <a:endParaRPr kumimoji="1" lang="en-US" altLang="ja-JP" sz="1050" dirty="0">
              <a:solidFill>
                <a:sysClr val="windowText" lastClr="000000"/>
              </a:solidFill>
              <a:effectLst/>
              <a:latin typeface="ヒラギノ角ゴ4" panose="020B0400000000000000" pitchFamily="50" charset="-128"/>
              <a:ea typeface="ヒラギノ角ゴ4" panose="020B0400000000000000" pitchFamily="50" charset="-128"/>
              <a:cs typeface="Times New Roman" panose="02020603050405020304" pitchFamily="18" charset="0"/>
            </a:endParaRPr>
          </a:p>
        </p:txBody>
      </p:sp>
      <p:pic>
        <p:nvPicPr>
          <p:cNvPr id="93" name="図 92">
            <a:extLst>
              <a:ext uri="{FF2B5EF4-FFF2-40B4-BE49-F238E27FC236}">
                <a16:creationId xmlns:a16="http://schemas.microsoft.com/office/drawing/2014/main" id="{1418BDE6-6AAF-1D29-98F2-027E5C2D63B9}"/>
              </a:ext>
            </a:extLst>
          </p:cNvPr>
          <p:cNvPicPr>
            <a:picLocks noChangeAspect="1"/>
          </p:cNvPicPr>
          <p:nvPr/>
        </p:nvPicPr>
        <p:blipFill>
          <a:blip r:embed="rId15">
            <a:extLst>
              <a:ext uri="{28A0092B-C50C-407E-A947-70E740481C1C}">
                <a14:useLocalDpi xmlns:a14="http://schemas.microsoft.com/office/drawing/2010/main" val="0"/>
              </a:ext>
            </a:extLst>
          </a:blip>
          <a:srcRect r="3012"/>
          <a:stretch/>
        </p:blipFill>
        <p:spPr>
          <a:xfrm>
            <a:off x="759181" y="8838728"/>
            <a:ext cx="2088600" cy="1292083"/>
          </a:xfrm>
          <a:prstGeom prst="rect">
            <a:avLst/>
          </a:prstGeom>
        </p:spPr>
      </p:pic>
      <p:grpSp>
        <p:nvGrpSpPr>
          <p:cNvPr id="94" name="グループ化 93">
            <a:extLst>
              <a:ext uri="{FF2B5EF4-FFF2-40B4-BE49-F238E27FC236}">
                <a16:creationId xmlns:a16="http://schemas.microsoft.com/office/drawing/2014/main" id="{74BFEFDB-EA54-F9D8-43FE-DDC5340892EA}"/>
              </a:ext>
            </a:extLst>
          </p:cNvPr>
          <p:cNvGrpSpPr/>
          <p:nvPr/>
        </p:nvGrpSpPr>
        <p:grpSpPr>
          <a:xfrm>
            <a:off x="839871" y="8925282"/>
            <a:ext cx="1814641" cy="1118973"/>
            <a:chOff x="714433" y="8817905"/>
            <a:chExt cx="2088600" cy="1287906"/>
          </a:xfrm>
        </p:grpSpPr>
        <p:grpSp>
          <p:nvGrpSpPr>
            <p:cNvPr id="78" name="グループ化 77">
              <a:extLst>
                <a:ext uri="{FF2B5EF4-FFF2-40B4-BE49-F238E27FC236}">
                  <a16:creationId xmlns:a16="http://schemas.microsoft.com/office/drawing/2014/main" id="{F021B1E8-D33C-4DDB-BCE9-87BAB1641C4D}"/>
                </a:ext>
              </a:extLst>
            </p:cNvPr>
            <p:cNvGrpSpPr/>
            <p:nvPr/>
          </p:nvGrpSpPr>
          <p:grpSpPr>
            <a:xfrm>
              <a:off x="714433" y="8817905"/>
              <a:ext cx="2088600" cy="1287906"/>
              <a:chOff x="1122132" y="9249702"/>
              <a:chExt cx="1200405" cy="740213"/>
            </a:xfrm>
          </p:grpSpPr>
          <p:pic>
            <p:nvPicPr>
              <p:cNvPr id="76" name="図 75">
                <a:extLst>
                  <a:ext uri="{FF2B5EF4-FFF2-40B4-BE49-F238E27FC236}">
                    <a16:creationId xmlns:a16="http://schemas.microsoft.com/office/drawing/2014/main" id="{2B822388-66C3-C934-8F26-719848DFC8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8957" y="9280969"/>
                <a:ext cx="473580" cy="708946"/>
              </a:xfrm>
              <a:prstGeom prst="rect">
                <a:avLst/>
              </a:prstGeom>
            </p:spPr>
          </p:pic>
          <p:pic>
            <p:nvPicPr>
              <p:cNvPr id="77" name="図 76">
                <a:extLst>
                  <a:ext uri="{FF2B5EF4-FFF2-40B4-BE49-F238E27FC236}">
                    <a16:creationId xmlns:a16="http://schemas.microsoft.com/office/drawing/2014/main" id="{08745388-3A31-0DAE-B9A8-1A8BB5478E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2132" y="9249702"/>
                <a:ext cx="775306" cy="718190"/>
              </a:xfrm>
              <a:prstGeom prst="rect">
                <a:avLst/>
              </a:prstGeom>
            </p:spPr>
          </p:pic>
        </p:grpSp>
        <p:grpSp>
          <p:nvGrpSpPr>
            <p:cNvPr id="70" name="グループ化 1454">
              <a:extLst>
                <a:ext uri="{FF2B5EF4-FFF2-40B4-BE49-F238E27FC236}">
                  <a16:creationId xmlns:a16="http://schemas.microsoft.com/office/drawing/2014/main" id="{6F528B6F-DED3-DC75-1C5A-9D3AB24F3E3A}"/>
                </a:ext>
              </a:extLst>
            </p:cNvPr>
            <p:cNvGrpSpPr>
              <a:grpSpLocks/>
            </p:cNvGrpSpPr>
            <p:nvPr/>
          </p:nvGrpSpPr>
          <p:grpSpPr bwMode="auto">
            <a:xfrm>
              <a:off x="1035442" y="9137229"/>
              <a:ext cx="625475" cy="550863"/>
              <a:chOff x="2747986" y="5559029"/>
              <a:chExt cx="624916" cy="550768"/>
            </a:xfrm>
          </p:grpSpPr>
          <p:sp>
            <p:nvSpPr>
              <p:cNvPr id="71" name="フリーフォーム: 図形 142879460">
                <a:extLst>
                  <a:ext uri="{FF2B5EF4-FFF2-40B4-BE49-F238E27FC236}">
                    <a16:creationId xmlns:a16="http://schemas.microsoft.com/office/drawing/2014/main" id="{B297A4BA-4CCA-CFC3-4A99-9B7E16F0ED75}"/>
                  </a:ext>
                </a:extLst>
              </p:cNvPr>
              <p:cNvSpPr>
                <a:spLocks/>
              </p:cNvSpPr>
              <p:nvPr/>
            </p:nvSpPr>
            <p:spPr bwMode="auto">
              <a:xfrm>
                <a:off x="2747986" y="5944775"/>
                <a:ext cx="624916" cy="165022"/>
              </a:xfrm>
              <a:custGeom>
                <a:avLst/>
                <a:gdLst/>
                <a:ahLst/>
                <a:cxnLst/>
                <a:rect l="0" t="0" r="r" b="b"/>
                <a:pathLst>
                  <a:path w="6240537" h="1647943">
                    <a:moveTo>
                      <a:pt x="5552607" y="538379"/>
                    </a:moveTo>
                    <a:lnTo>
                      <a:pt x="5552607" y="1217817"/>
                    </a:lnTo>
                    <a:cubicBezTo>
                      <a:pt x="5552607" y="1390813"/>
                      <a:pt x="5635814" y="1487365"/>
                      <a:pt x="5802228" y="1487365"/>
                    </a:cubicBezTo>
                    <a:cubicBezTo>
                      <a:pt x="5846775" y="1487365"/>
                      <a:pt x="5890674" y="1485385"/>
                      <a:pt x="5933914" y="1481424"/>
                    </a:cubicBezTo>
                    <a:cubicBezTo>
                      <a:pt x="5977166" y="1477464"/>
                      <a:pt x="6013848" y="1471511"/>
                      <a:pt x="6043986" y="1463591"/>
                    </a:cubicBezTo>
                    <a:lnTo>
                      <a:pt x="6043986" y="538379"/>
                    </a:lnTo>
                    <a:lnTo>
                      <a:pt x="6240537" y="538379"/>
                    </a:lnTo>
                    <a:lnTo>
                      <a:pt x="6240537" y="1586407"/>
                    </a:lnTo>
                    <a:cubicBezTo>
                      <a:pt x="6181569" y="1607537"/>
                      <a:pt x="6113444" y="1622726"/>
                      <a:pt x="6036122" y="1631962"/>
                    </a:cubicBezTo>
                    <a:cubicBezTo>
                      <a:pt x="5958597" y="1642540"/>
                      <a:pt x="5880463" y="1647828"/>
                      <a:pt x="5802228" y="1647803"/>
                    </a:cubicBezTo>
                    <a:cubicBezTo>
                      <a:pt x="5655474" y="1647803"/>
                      <a:pt x="5544096" y="1600792"/>
                      <a:pt x="5468093" y="1526839"/>
                    </a:cubicBezTo>
                    <a:cubicBezTo>
                      <a:pt x="5392091" y="1452886"/>
                      <a:pt x="5354089" y="1340634"/>
                      <a:pt x="5354089" y="1190096"/>
                    </a:cubicBezTo>
                    <a:lnTo>
                      <a:pt x="5354089" y="538366"/>
                    </a:lnTo>
                    <a:lnTo>
                      <a:pt x="5552607" y="538366"/>
                    </a:lnTo>
                    <a:moveTo>
                      <a:pt x="2507631" y="538366"/>
                    </a:moveTo>
                    <a:lnTo>
                      <a:pt x="2507631" y="1217805"/>
                    </a:lnTo>
                    <a:cubicBezTo>
                      <a:pt x="2507631" y="1390800"/>
                      <a:pt x="2590838" y="1487352"/>
                      <a:pt x="2757252" y="1487352"/>
                    </a:cubicBezTo>
                    <a:cubicBezTo>
                      <a:pt x="2801798" y="1487352"/>
                      <a:pt x="2845698" y="1485372"/>
                      <a:pt x="2888937" y="1481412"/>
                    </a:cubicBezTo>
                    <a:cubicBezTo>
                      <a:pt x="2932177" y="1477451"/>
                      <a:pt x="2968872" y="1471498"/>
                      <a:pt x="2999009" y="1463578"/>
                    </a:cubicBezTo>
                    <a:lnTo>
                      <a:pt x="2999009" y="538379"/>
                    </a:lnTo>
                    <a:lnTo>
                      <a:pt x="3195561" y="538379"/>
                    </a:lnTo>
                    <a:lnTo>
                      <a:pt x="3195561" y="1586407"/>
                    </a:lnTo>
                    <a:cubicBezTo>
                      <a:pt x="3136580" y="1607537"/>
                      <a:pt x="3068454" y="1622726"/>
                      <a:pt x="2991145" y="1631962"/>
                    </a:cubicBezTo>
                    <a:cubicBezTo>
                      <a:pt x="2913621" y="1642540"/>
                      <a:pt x="2835487" y="1647828"/>
                      <a:pt x="2757252" y="1647803"/>
                    </a:cubicBezTo>
                    <a:cubicBezTo>
                      <a:pt x="2610498" y="1647803"/>
                      <a:pt x="2499107" y="1600792"/>
                      <a:pt x="2423117" y="1526839"/>
                    </a:cubicBezTo>
                    <a:cubicBezTo>
                      <a:pt x="2347114" y="1452886"/>
                      <a:pt x="2309113" y="1340634"/>
                      <a:pt x="2309113" y="1190096"/>
                    </a:cubicBezTo>
                    <a:lnTo>
                      <a:pt x="2309113" y="538366"/>
                    </a:lnTo>
                    <a:lnTo>
                      <a:pt x="2507631" y="538366"/>
                    </a:lnTo>
                    <a:close/>
                    <a:moveTo>
                      <a:pt x="4746588" y="187789"/>
                    </a:moveTo>
                    <a:lnTo>
                      <a:pt x="4569367" y="220160"/>
                    </a:lnTo>
                    <a:lnTo>
                      <a:pt x="4568974" y="1300636"/>
                    </a:lnTo>
                    <a:cubicBezTo>
                      <a:pt x="4568974" y="1507970"/>
                      <a:pt x="4680378" y="1643868"/>
                      <a:pt x="4925395" y="1643868"/>
                    </a:cubicBezTo>
                    <a:cubicBezTo>
                      <a:pt x="4985682" y="1643868"/>
                      <a:pt x="5102565" y="1627389"/>
                      <a:pt x="5172023" y="1615508"/>
                    </a:cubicBezTo>
                    <a:lnTo>
                      <a:pt x="5148621" y="1475650"/>
                    </a:lnTo>
                    <a:cubicBezTo>
                      <a:pt x="5147264" y="1481143"/>
                      <a:pt x="4992252" y="1496984"/>
                      <a:pt x="4909553" y="1492436"/>
                    </a:cubicBezTo>
                    <a:cubicBezTo>
                      <a:pt x="4826840" y="1487876"/>
                      <a:pt x="4752220" y="1419952"/>
                      <a:pt x="4745003" y="1350177"/>
                    </a:cubicBezTo>
                    <a:lnTo>
                      <a:pt x="4745396" y="696863"/>
                    </a:lnTo>
                    <a:lnTo>
                      <a:pt x="5153783" y="696863"/>
                    </a:lnTo>
                    <a:lnTo>
                      <a:pt x="5153783" y="538239"/>
                    </a:lnTo>
                    <a:lnTo>
                      <a:pt x="4745396" y="538239"/>
                    </a:lnTo>
                    <a:lnTo>
                      <a:pt x="4746588" y="187802"/>
                    </a:lnTo>
                    <a:lnTo>
                      <a:pt x="4746588" y="187789"/>
                    </a:lnTo>
                    <a:close/>
                    <a:moveTo>
                      <a:pt x="1344772" y="0"/>
                    </a:moveTo>
                    <a:lnTo>
                      <a:pt x="1146141" y="32371"/>
                    </a:lnTo>
                    <a:lnTo>
                      <a:pt x="1146141" y="1586407"/>
                    </a:lnTo>
                    <a:cubicBezTo>
                      <a:pt x="1262758" y="1627350"/>
                      <a:pt x="1386604" y="1647943"/>
                      <a:pt x="1517643" y="1647943"/>
                    </a:cubicBezTo>
                    <a:cubicBezTo>
                      <a:pt x="1540068" y="1647943"/>
                      <a:pt x="1561783" y="1647164"/>
                      <a:pt x="1582661" y="1645542"/>
                    </a:cubicBezTo>
                    <a:lnTo>
                      <a:pt x="1582661" y="1645158"/>
                    </a:lnTo>
                    <a:cubicBezTo>
                      <a:pt x="1970107" y="1647023"/>
                      <a:pt x="2170629" y="1337632"/>
                      <a:pt x="2118764" y="978572"/>
                    </a:cubicBezTo>
                    <a:cubicBezTo>
                      <a:pt x="2078010" y="725338"/>
                      <a:pt x="1869307" y="511463"/>
                      <a:pt x="1625102" y="511463"/>
                    </a:cubicBezTo>
                    <a:cubicBezTo>
                      <a:pt x="1528120" y="511463"/>
                      <a:pt x="1450798" y="537894"/>
                      <a:pt x="1393149" y="559023"/>
                    </a:cubicBezTo>
                    <a:cubicBezTo>
                      <a:pt x="1376736" y="565243"/>
                      <a:pt x="1360589" y="572174"/>
                      <a:pt x="1344772" y="579795"/>
                    </a:cubicBezTo>
                    <a:lnTo>
                      <a:pt x="1344772" y="0"/>
                    </a:lnTo>
                    <a:close/>
                    <a:moveTo>
                      <a:pt x="1623110" y="672105"/>
                    </a:moveTo>
                    <a:cubicBezTo>
                      <a:pt x="1841085" y="682926"/>
                      <a:pt x="1928415" y="876118"/>
                      <a:pt x="1935201" y="1066079"/>
                    </a:cubicBezTo>
                    <a:cubicBezTo>
                      <a:pt x="1944460" y="1325790"/>
                      <a:pt x="1764474" y="1508954"/>
                      <a:pt x="1521613" y="1487314"/>
                    </a:cubicBezTo>
                    <a:cubicBezTo>
                      <a:pt x="1465537" y="1482319"/>
                      <a:pt x="1406366" y="1480262"/>
                      <a:pt x="1344772" y="1465724"/>
                    </a:cubicBezTo>
                    <a:lnTo>
                      <a:pt x="1344772" y="750823"/>
                    </a:lnTo>
                    <a:cubicBezTo>
                      <a:pt x="1370901" y="728402"/>
                      <a:pt x="1400493" y="710450"/>
                      <a:pt x="1432394" y="697680"/>
                    </a:cubicBezTo>
                    <a:cubicBezTo>
                      <a:pt x="1478259" y="680511"/>
                      <a:pt x="1541996" y="668081"/>
                      <a:pt x="1623110" y="672118"/>
                    </a:cubicBezTo>
                    <a:lnTo>
                      <a:pt x="1623110" y="672105"/>
                    </a:lnTo>
                    <a:close/>
                    <a:moveTo>
                      <a:pt x="3661382" y="1619941"/>
                    </a:moveTo>
                    <a:lnTo>
                      <a:pt x="3462877" y="1619941"/>
                    </a:lnTo>
                    <a:lnTo>
                      <a:pt x="3462877" y="581954"/>
                    </a:lnTo>
                    <a:cubicBezTo>
                      <a:pt x="3523138" y="560825"/>
                      <a:pt x="3589971" y="545648"/>
                      <a:pt x="3663348" y="536399"/>
                    </a:cubicBezTo>
                    <a:cubicBezTo>
                      <a:pt x="3738044" y="525834"/>
                      <a:pt x="3814693" y="520558"/>
                      <a:pt x="3893309" y="520558"/>
                    </a:cubicBezTo>
                    <a:cubicBezTo>
                      <a:pt x="4186830" y="520558"/>
                      <a:pt x="4333584" y="667800"/>
                      <a:pt x="4333584" y="962284"/>
                    </a:cubicBezTo>
                    <a:lnTo>
                      <a:pt x="4333584" y="1619941"/>
                    </a:lnTo>
                    <a:lnTo>
                      <a:pt x="4137032" y="1619941"/>
                    </a:lnTo>
                    <a:lnTo>
                      <a:pt x="4137032" y="934550"/>
                    </a:lnTo>
                    <a:cubicBezTo>
                      <a:pt x="4137032" y="765514"/>
                      <a:pt x="4055791" y="680997"/>
                      <a:pt x="3893309" y="680997"/>
                    </a:cubicBezTo>
                    <a:cubicBezTo>
                      <a:pt x="3850069" y="680997"/>
                      <a:pt x="3808136" y="682977"/>
                      <a:pt x="3767521" y="686950"/>
                    </a:cubicBezTo>
                    <a:cubicBezTo>
                      <a:pt x="3726894" y="690910"/>
                      <a:pt x="3691519" y="696186"/>
                      <a:pt x="3661382" y="702790"/>
                    </a:cubicBezTo>
                    <a:lnTo>
                      <a:pt x="3661382" y="1619941"/>
                    </a:lnTo>
                    <a:close/>
                    <a:moveTo>
                      <a:pt x="198518" y="538379"/>
                    </a:moveTo>
                    <a:lnTo>
                      <a:pt x="198518" y="1217817"/>
                    </a:lnTo>
                    <a:cubicBezTo>
                      <a:pt x="198518" y="1390813"/>
                      <a:pt x="281725" y="1487365"/>
                      <a:pt x="448139" y="1487365"/>
                    </a:cubicBezTo>
                    <a:cubicBezTo>
                      <a:pt x="492685" y="1487365"/>
                      <a:pt x="536585" y="1485385"/>
                      <a:pt x="579825" y="1481424"/>
                    </a:cubicBezTo>
                    <a:cubicBezTo>
                      <a:pt x="623077" y="1477464"/>
                      <a:pt x="659759" y="1471511"/>
                      <a:pt x="689896" y="1463591"/>
                    </a:cubicBezTo>
                    <a:lnTo>
                      <a:pt x="689896" y="538379"/>
                    </a:lnTo>
                    <a:lnTo>
                      <a:pt x="886448" y="538379"/>
                    </a:lnTo>
                    <a:lnTo>
                      <a:pt x="886448" y="1586407"/>
                    </a:lnTo>
                    <a:cubicBezTo>
                      <a:pt x="827480" y="1607537"/>
                      <a:pt x="759341" y="1622726"/>
                      <a:pt x="682032" y="1631962"/>
                    </a:cubicBezTo>
                    <a:cubicBezTo>
                      <a:pt x="604511" y="1642540"/>
                      <a:pt x="526369" y="1647828"/>
                      <a:pt x="448139" y="1647803"/>
                    </a:cubicBezTo>
                    <a:cubicBezTo>
                      <a:pt x="301385" y="1647803"/>
                      <a:pt x="189994" y="1600792"/>
                      <a:pt x="114004" y="1526839"/>
                    </a:cubicBezTo>
                    <a:cubicBezTo>
                      <a:pt x="38001" y="1452886"/>
                      <a:pt x="0" y="1340634"/>
                      <a:pt x="0" y="1190096"/>
                    </a:cubicBezTo>
                    <a:lnTo>
                      <a:pt x="0" y="538366"/>
                    </a:lnTo>
                    <a:lnTo>
                      <a:pt x="198518" y="538366"/>
                    </a:lnTo>
                  </a:path>
                </a:pathLst>
              </a:custGeom>
              <a:solidFill>
                <a:schemeClr val="bg1">
                  <a:lumMod val="95000"/>
                </a:schemeClr>
              </a:solidFill>
              <a:ln>
                <a:noFill/>
              </a:ln>
              <a:extLst>
                <a:ext uri="{91240B29-F687-4F45-9708-019B960494DF}">
                  <a14:hiddenLine xmlns:a14="http://schemas.microsoft.com/office/drawing/2010/main" w="1267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72" name="グループ化 600738492">
                <a:extLst>
                  <a:ext uri="{FF2B5EF4-FFF2-40B4-BE49-F238E27FC236}">
                    <a16:creationId xmlns:a16="http://schemas.microsoft.com/office/drawing/2014/main" id="{0E53290F-9139-CC42-A6E8-9AD61BBB416F}"/>
                  </a:ext>
                </a:extLst>
              </p:cNvPr>
              <p:cNvGrpSpPr>
                <a:grpSpLocks/>
              </p:cNvGrpSpPr>
              <p:nvPr/>
            </p:nvGrpSpPr>
            <p:grpSpPr bwMode="auto">
              <a:xfrm>
                <a:off x="2870615" y="5559029"/>
                <a:ext cx="379518" cy="379512"/>
                <a:chOff x="2870615" y="5559029"/>
                <a:chExt cx="379518" cy="379512"/>
              </a:xfrm>
            </p:grpSpPr>
            <p:sp>
              <p:nvSpPr>
                <p:cNvPr id="73" name="フリーフォーム: 図形 993097357">
                  <a:extLst>
                    <a:ext uri="{FF2B5EF4-FFF2-40B4-BE49-F238E27FC236}">
                      <a16:creationId xmlns:a16="http://schemas.microsoft.com/office/drawing/2014/main" id="{EB8B08F7-C20A-23DA-F831-1BC26FE799F3}"/>
                    </a:ext>
                  </a:extLst>
                </p:cNvPr>
                <p:cNvSpPr>
                  <a:spLocks/>
                </p:cNvSpPr>
                <p:nvPr/>
              </p:nvSpPr>
              <p:spPr bwMode="auto">
                <a:xfrm>
                  <a:off x="2870615" y="5559029"/>
                  <a:ext cx="379518" cy="379512"/>
                </a:xfrm>
                <a:custGeom>
                  <a:avLst/>
                  <a:gdLst>
                    <a:gd name="T0" fmla="*/ 379518 w 379518"/>
                    <a:gd name="T1" fmla="*/ 189758 h 379512"/>
                    <a:gd name="T2" fmla="*/ 189760 w 379518"/>
                    <a:gd name="T3" fmla="*/ 379512 h 379512"/>
                    <a:gd name="T4" fmla="*/ 0 w 379518"/>
                    <a:gd name="T5" fmla="*/ 189758 h 379512"/>
                    <a:gd name="T6" fmla="*/ 189760 w 379518"/>
                    <a:gd name="T7" fmla="*/ 0 h 379512"/>
                    <a:gd name="T8" fmla="*/ 379518 w 379518"/>
                    <a:gd name="T9" fmla="*/ 189758 h 379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518" h="379512">
                      <a:moveTo>
                        <a:pt x="379518" y="189758"/>
                      </a:moveTo>
                      <a:cubicBezTo>
                        <a:pt x="379518" y="294554"/>
                        <a:pt x="294561" y="379512"/>
                        <a:pt x="189760" y="379512"/>
                      </a:cubicBezTo>
                      <a:cubicBezTo>
                        <a:pt x="84955" y="379512"/>
                        <a:pt x="0" y="294554"/>
                        <a:pt x="0" y="189758"/>
                      </a:cubicBezTo>
                      <a:cubicBezTo>
                        <a:pt x="0" y="84957"/>
                        <a:pt x="84958" y="0"/>
                        <a:pt x="189760" y="0"/>
                      </a:cubicBezTo>
                      <a:cubicBezTo>
                        <a:pt x="294563" y="0"/>
                        <a:pt x="379518" y="84957"/>
                        <a:pt x="379518" y="189758"/>
                      </a:cubicBezTo>
                      <a:close/>
                    </a:path>
                  </a:pathLst>
                </a:custGeom>
                <a:solidFill>
                  <a:srgbClr val="DD4814"/>
                </a:solidFill>
                <a:ln>
                  <a:noFill/>
                </a:ln>
                <a:extLst>
                  <a:ext uri="{91240B29-F687-4F45-9708-019B960494DF}">
                    <a14:hiddenLine xmlns:a14="http://schemas.microsoft.com/office/drawing/2010/main" w="14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4" name="フリーフォーム: 図形 592122789">
                  <a:extLst>
                    <a:ext uri="{FF2B5EF4-FFF2-40B4-BE49-F238E27FC236}">
                      <a16:creationId xmlns:a16="http://schemas.microsoft.com/office/drawing/2014/main" id="{BB66139E-755D-F8CF-E0F9-27FB3F41B991}"/>
                    </a:ext>
                  </a:extLst>
                </p:cNvPr>
                <p:cNvSpPr>
                  <a:spLocks/>
                </p:cNvSpPr>
                <p:nvPr/>
              </p:nvSpPr>
              <p:spPr bwMode="auto">
                <a:xfrm>
                  <a:off x="2906005" y="5611701"/>
                  <a:ext cx="264178" cy="274161"/>
                </a:xfrm>
                <a:custGeom>
                  <a:avLst/>
                  <a:gdLst>
                    <a:gd name="T0" fmla="*/ 25339 w 264178"/>
                    <a:gd name="T1" fmla="*/ 111747 h 274161"/>
                    <a:gd name="T2" fmla="*/ 0 w 264178"/>
                    <a:gd name="T3" fmla="*/ 137086 h 274161"/>
                    <a:gd name="T4" fmla="*/ 25339 w 264178"/>
                    <a:gd name="T5" fmla="*/ 162419 h 274161"/>
                    <a:gd name="T6" fmla="*/ 50672 w 264178"/>
                    <a:gd name="T7" fmla="*/ 137086 h 274161"/>
                    <a:gd name="T8" fmla="*/ 25339 w 264178"/>
                    <a:gd name="T9" fmla="*/ 111747 h 274161"/>
                    <a:gd name="T10" fmla="*/ 206228 w 264178"/>
                    <a:gd name="T11" fmla="*/ 226892 h 274161"/>
                    <a:gd name="T12" fmla="*/ 196954 w 264178"/>
                    <a:gd name="T13" fmla="*/ 261489 h 274161"/>
                    <a:gd name="T14" fmla="*/ 231551 w 264178"/>
                    <a:gd name="T15" fmla="*/ 270762 h 274161"/>
                    <a:gd name="T16" fmla="*/ 240825 w 264178"/>
                    <a:gd name="T17" fmla="*/ 236164 h 274161"/>
                    <a:gd name="T18" fmla="*/ 206228 w 264178"/>
                    <a:gd name="T19" fmla="*/ 226892 h 274161"/>
                    <a:gd name="T20" fmla="*/ 80370 w 264178"/>
                    <a:gd name="T21" fmla="*/ 137086 h 274161"/>
                    <a:gd name="T22" fmla="*/ 111834 w 264178"/>
                    <a:gd name="T23" fmla="*/ 76536 h 274161"/>
                    <a:gd name="T24" fmla="*/ 93312 w 264178"/>
                    <a:gd name="T25" fmla="*/ 45514 h 274161"/>
                    <a:gd name="T26" fmla="*/ 47800 w 264178"/>
                    <a:gd name="T27" fmla="*/ 109489 h 274161"/>
                    <a:gd name="T28" fmla="*/ 60917 w 264178"/>
                    <a:gd name="T29" fmla="*/ 137084 h 274161"/>
                    <a:gd name="T30" fmla="*/ 47800 w 264178"/>
                    <a:gd name="T31" fmla="*/ 164675 h 274161"/>
                    <a:gd name="T32" fmla="*/ 93312 w 264178"/>
                    <a:gd name="T33" fmla="*/ 228659 h 274161"/>
                    <a:gd name="T34" fmla="*/ 111834 w 264178"/>
                    <a:gd name="T35" fmla="*/ 197628 h 274161"/>
                    <a:gd name="T36" fmla="*/ 80370 w 264178"/>
                    <a:gd name="T37" fmla="*/ 137086 h 274161"/>
                    <a:gd name="T38" fmla="*/ 154370 w 264178"/>
                    <a:gd name="T39" fmla="*/ 63079 h 274161"/>
                    <a:gd name="T40" fmla="*/ 228076 w 264178"/>
                    <a:gd name="T41" fmla="*/ 130522 h 274161"/>
                    <a:gd name="T42" fmla="*/ 264175 w 264178"/>
                    <a:gd name="T43" fmla="*/ 129989 h 274161"/>
                    <a:gd name="T44" fmla="*/ 231477 w 264178"/>
                    <a:gd name="T45" fmla="*/ 58606 h 274161"/>
                    <a:gd name="T46" fmla="*/ 201099 w 264178"/>
                    <a:gd name="T47" fmla="*/ 56145 h 274161"/>
                    <a:gd name="T48" fmla="*/ 183772 w 264178"/>
                    <a:gd name="T49" fmla="*/ 31026 h 274161"/>
                    <a:gd name="T50" fmla="*/ 154368 w 264178"/>
                    <a:gd name="T51" fmla="*/ 27028 h 274161"/>
                    <a:gd name="T52" fmla="*/ 105594 w 264178"/>
                    <a:gd name="T53" fmla="*/ 38416 h 274161"/>
                    <a:gd name="T54" fmla="*/ 123197 w 264178"/>
                    <a:gd name="T55" fmla="*/ 69963 h 274161"/>
                    <a:gd name="T56" fmla="*/ 154370 w 264178"/>
                    <a:gd name="T57" fmla="*/ 63079 h 274161"/>
                    <a:gd name="T58" fmla="*/ 154370 w 264178"/>
                    <a:gd name="T59" fmla="*/ 211087 h 274161"/>
                    <a:gd name="T60" fmla="*/ 123199 w 264178"/>
                    <a:gd name="T61" fmla="*/ 204203 h 274161"/>
                    <a:gd name="T62" fmla="*/ 105595 w 264178"/>
                    <a:gd name="T63" fmla="*/ 235747 h 274161"/>
                    <a:gd name="T64" fmla="*/ 154371 w 264178"/>
                    <a:gd name="T65" fmla="*/ 247147 h 274161"/>
                    <a:gd name="T66" fmla="*/ 183774 w 264178"/>
                    <a:gd name="T67" fmla="*/ 243139 h 274161"/>
                    <a:gd name="T68" fmla="*/ 201099 w 264178"/>
                    <a:gd name="T69" fmla="*/ 218020 h 274161"/>
                    <a:gd name="T70" fmla="*/ 231477 w 264178"/>
                    <a:gd name="T71" fmla="*/ 215559 h 274161"/>
                    <a:gd name="T72" fmla="*/ 264178 w 264178"/>
                    <a:gd name="T73" fmla="*/ 144175 h 274161"/>
                    <a:gd name="T74" fmla="*/ 228069 w 264178"/>
                    <a:gd name="T75" fmla="*/ 143643 h 274161"/>
                    <a:gd name="T76" fmla="*/ 154370 w 264178"/>
                    <a:gd name="T77" fmla="*/ 211085 h 274161"/>
                    <a:gd name="T78" fmla="*/ 206219 w 264178"/>
                    <a:gd name="T79" fmla="*/ 47265 h 274161"/>
                    <a:gd name="T80" fmla="*/ 240816 w 264178"/>
                    <a:gd name="T81" fmla="*/ 38000 h 274161"/>
                    <a:gd name="T82" fmla="*/ 231551 w 264178"/>
                    <a:gd name="T83" fmla="*/ 3395 h 274161"/>
                    <a:gd name="T84" fmla="*/ 196946 w 264178"/>
                    <a:gd name="T85" fmla="*/ 12674 h 274161"/>
                    <a:gd name="T86" fmla="*/ 206219 w 264178"/>
                    <a:gd name="T87" fmla="*/ 47265 h 274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4178" h="274161">
                      <a:moveTo>
                        <a:pt x="25339" y="111747"/>
                      </a:moveTo>
                      <a:cubicBezTo>
                        <a:pt x="11341" y="111747"/>
                        <a:pt x="0" y="123088"/>
                        <a:pt x="0" y="137086"/>
                      </a:cubicBezTo>
                      <a:cubicBezTo>
                        <a:pt x="0" y="151077"/>
                        <a:pt x="11341" y="162419"/>
                        <a:pt x="25339" y="162419"/>
                      </a:cubicBezTo>
                      <a:cubicBezTo>
                        <a:pt x="39331" y="162419"/>
                        <a:pt x="50672" y="151077"/>
                        <a:pt x="50672" y="137086"/>
                      </a:cubicBezTo>
                      <a:cubicBezTo>
                        <a:pt x="50672" y="123088"/>
                        <a:pt x="39331" y="111747"/>
                        <a:pt x="25339" y="111747"/>
                      </a:cubicBezTo>
                      <a:close/>
                      <a:moveTo>
                        <a:pt x="206228" y="226892"/>
                      </a:moveTo>
                      <a:cubicBezTo>
                        <a:pt x="194111" y="233892"/>
                        <a:pt x="189955" y="249378"/>
                        <a:pt x="196954" y="261489"/>
                      </a:cubicBezTo>
                      <a:cubicBezTo>
                        <a:pt x="203947" y="273607"/>
                        <a:pt x="219433" y="277761"/>
                        <a:pt x="231551" y="270762"/>
                      </a:cubicBezTo>
                      <a:cubicBezTo>
                        <a:pt x="243668" y="263770"/>
                        <a:pt x="247823" y="248284"/>
                        <a:pt x="240825" y="236164"/>
                      </a:cubicBezTo>
                      <a:cubicBezTo>
                        <a:pt x="233832" y="224055"/>
                        <a:pt x="218337" y="219901"/>
                        <a:pt x="206228" y="226892"/>
                      </a:cubicBezTo>
                      <a:close/>
                      <a:moveTo>
                        <a:pt x="80370" y="137086"/>
                      </a:moveTo>
                      <a:cubicBezTo>
                        <a:pt x="80370" y="112050"/>
                        <a:pt x="92807" y="89930"/>
                        <a:pt x="111834" y="76536"/>
                      </a:cubicBezTo>
                      <a:lnTo>
                        <a:pt x="93312" y="45514"/>
                      </a:lnTo>
                      <a:cubicBezTo>
                        <a:pt x="71147" y="60331"/>
                        <a:pt x="54654" y="82972"/>
                        <a:pt x="47800" y="109489"/>
                      </a:cubicBezTo>
                      <a:cubicBezTo>
                        <a:pt x="55798" y="116014"/>
                        <a:pt x="60917" y="125949"/>
                        <a:pt x="60917" y="137084"/>
                      </a:cubicBezTo>
                      <a:cubicBezTo>
                        <a:pt x="60917" y="148214"/>
                        <a:pt x="55798" y="158149"/>
                        <a:pt x="47800" y="164675"/>
                      </a:cubicBezTo>
                      <a:cubicBezTo>
                        <a:pt x="54645" y="191199"/>
                        <a:pt x="71138" y="213842"/>
                        <a:pt x="93312" y="228659"/>
                      </a:cubicBezTo>
                      <a:lnTo>
                        <a:pt x="111834" y="197628"/>
                      </a:lnTo>
                      <a:cubicBezTo>
                        <a:pt x="92807" y="184242"/>
                        <a:pt x="80370" y="162123"/>
                        <a:pt x="80370" y="137086"/>
                      </a:cubicBezTo>
                      <a:close/>
                      <a:moveTo>
                        <a:pt x="154370" y="63079"/>
                      </a:moveTo>
                      <a:cubicBezTo>
                        <a:pt x="193029" y="63079"/>
                        <a:pt x="224747" y="92719"/>
                        <a:pt x="228076" y="130522"/>
                      </a:cubicBezTo>
                      <a:lnTo>
                        <a:pt x="264175" y="129989"/>
                      </a:lnTo>
                      <a:cubicBezTo>
                        <a:pt x="262401" y="102082"/>
                        <a:pt x="250208" y="77028"/>
                        <a:pt x="231477" y="58606"/>
                      </a:cubicBezTo>
                      <a:cubicBezTo>
                        <a:pt x="221843" y="62245"/>
                        <a:pt x="210715" y="61688"/>
                        <a:pt x="201099" y="56145"/>
                      </a:cubicBezTo>
                      <a:cubicBezTo>
                        <a:pt x="191465" y="50585"/>
                        <a:pt x="185423" y="41206"/>
                        <a:pt x="183772" y="31026"/>
                      </a:cubicBezTo>
                      <a:cubicBezTo>
                        <a:pt x="174195" y="28375"/>
                        <a:pt x="164305" y="27031"/>
                        <a:pt x="154368" y="27028"/>
                      </a:cubicBezTo>
                      <a:cubicBezTo>
                        <a:pt x="137450" y="27011"/>
                        <a:pt x="120756" y="30908"/>
                        <a:pt x="105594" y="38416"/>
                      </a:cubicBezTo>
                      <a:lnTo>
                        <a:pt x="123197" y="69963"/>
                      </a:lnTo>
                      <a:cubicBezTo>
                        <a:pt x="132960" y="65419"/>
                        <a:pt x="143601" y="63069"/>
                        <a:pt x="154370" y="63079"/>
                      </a:cubicBezTo>
                      <a:close/>
                      <a:moveTo>
                        <a:pt x="154370" y="211087"/>
                      </a:moveTo>
                      <a:cubicBezTo>
                        <a:pt x="143601" y="211096"/>
                        <a:pt x="132962" y="208746"/>
                        <a:pt x="123199" y="204203"/>
                      </a:cubicBezTo>
                      <a:lnTo>
                        <a:pt x="105595" y="235747"/>
                      </a:lnTo>
                      <a:cubicBezTo>
                        <a:pt x="120756" y="243262"/>
                        <a:pt x="137450" y="247165"/>
                        <a:pt x="154371" y="247147"/>
                      </a:cubicBezTo>
                      <a:cubicBezTo>
                        <a:pt x="164308" y="247144"/>
                        <a:pt x="174198" y="245796"/>
                        <a:pt x="183774" y="243139"/>
                      </a:cubicBezTo>
                      <a:cubicBezTo>
                        <a:pt x="185425" y="232959"/>
                        <a:pt x="191467" y="223588"/>
                        <a:pt x="201099" y="218020"/>
                      </a:cubicBezTo>
                      <a:cubicBezTo>
                        <a:pt x="210724" y="212466"/>
                        <a:pt x="221845" y="211919"/>
                        <a:pt x="231477" y="215559"/>
                      </a:cubicBezTo>
                      <a:cubicBezTo>
                        <a:pt x="250210" y="197136"/>
                        <a:pt x="262401" y="172082"/>
                        <a:pt x="264178" y="144175"/>
                      </a:cubicBezTo>
                      <a:lnTo>
                        <a:pt x="228069" y="143643"/>
                      </a:lnTo>
                      <a:cubicBezTo>
                        <a:pt x="224747" y="181455"/>
                        <a:pt x="193031" y="211085"/>
                        <a:pt x="154370" y="211085"/>
                      </a:cubicBezTo>
                      <a:lnTo>
                        <a:pt x="154370" y="211087"/>
                      </a:lnTo>
                      <a:close/>
                      <a:moveTo>
                        <a:pt x="206219" y="47265"/>
                      </a:moveTo>
                      <a:cubicBezTo>
                        <a:pt x="218337" y="54262"/>
                        <a:pt x="233825" y="50118"/>
                        <a:pt x="240816" y="38000"/>
                      </a:cubicBezTo>
                      <a:cubicBezTo>
                        <a:pt x="247816" y="25882"/>
                        <a:pt x="243669" y="10395"/>
                        <a:pt x="231551" y="3395"/>
                      </a:cubicBezTo>
                      <a:cubicBezTo>
                        <a:pt x="219433" y="-3596"/>
                        <a:pt x="203947" y="556"/>
                        <a:pt x="196946" y="12674"/>
                      </a:cubicBezTo>
                      <a:cubicBezTo>
                        <a:pt x="189956" y="24787"/>
                        <a:pt x="194110" y="40272"/>
                        <a:pt x="206219" y="47265"/>
                      </a:cubicBezTo>
                      <a:close/>
                    </a:path>
                  </a:pathLst>
                </a:custGeom>
                <a:solidFill>
                  <a:srgbClr val="FFFFFF"/>
                </a:solidFill>
                <a:ln>
                  <a:noFill/>
                </a:ln>
                <a:extLst>
                  <a:ext uri="{91240B29-F687-4F45-9708-019B960494DF}">
                    <a14:hiddenLine xmlns:a14="http://schemas.microsoft.com/office/drawing/2010/main" w="14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grpSp>
      </p:gr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550D4ED2-4A3A-B355-4E35-EA75CAA983B1}"/>
              </a:ext>
            </a:extLst>
          </p:cNvPr>
          <p:cNvSpPr/>
          <p:nvPr/>
        </p:nvSpPr>
        <p:spPr>
          <a:xfrm>
            <a:off x="351945" y="1630137"/>
            <a:ext cx="6855784" cy="3890123"/>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4AC5EB34-9AF5-0F10-008B-FE3027BF6A83}"/>
              </a:ext>
            </a:extLst>
          </p:cNvPr>
          <p:cNvSpPr/>
          <p:nvPr/>
        </p:nvSpPr>
        <p:spPr>
          <a:xfrm>
            <a:off x="3067608" y="1626348"/>
            <a:ext cx="4140116" cy="727865"/>
          </a:xfrm>
          <a:custGeom>
            <a:avLst/>
            <a:gdLst>
              <a:gd name="connsiteX0" fmla="*/ 0 w 4140116"/>
              <a:gd name="connsiteY0" fmla="*/ 0 h 727865"/>
              <a:gd name="connsiteX1" fmla="*/ 4140116 w 4140116"/>
              <a:gd name="connsiteY1" fmla="*/ 0 h 727865"/>
              <a:gd name="connsiteX2" fmla="*/ 4140116 w 4140116"/>
              <a:gd name="connsiteY2" fmla="*/ 727865 h 727865"/>
              <a:gd name="connsiteX3" fmla="*/ 73737 w 4140116"/>
              <a:gd name="connsiteY3" fmla="*/ 727865 h 727865"/>
              <a:gd name="connsiteX4" fmla="*/ 0 w 4140116"/>
              <a:gd name="connsiteY4" fmla="*/ 0 h 72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116" h="727865">
                <a:moveTo>
                  <a:pt x="0" y="0"/>
                </a:moveTo>
                <a:lnTo>
                  <a:pt x="4140116" y="0"/>
                </a:lnTo>
                <a:lnTo>
                  <a:pt x="4140116" y="727865"/>
                </a:lnTo>
                <a:lnTo>
                  <a:pt x="73737" y="727865"/>
                </a:lnTo>
                <a:lnTo>
                  <a:pt x="0" y="0"/>
                </a:lnTo>
                <a:close/>
              </a:path>
            </a:pathLst>
          </a:custGeom>
          <a:solidFill>
            <a:srgbClr val="0033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2" name="図 1451">
            <a:extLst>
              <a:ext uri="{FF2B5EF4-FFF2-40B4-BE49-F238E27FC236}">
                <a16:creationId xmlns:a16="http://schemas.microsoft.com/office/drawing/2014/main" id="{4ED5DD98-C49B-C0E4-B728-E9DD5162A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F0141168-391F-986F-9807-C805A195093D}"/>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■関東営業所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名古屋市西区上名古屋三丁目</a:t>
            </a:r>
            <a:r>
              <a:rPr lang="en-US" altLang="zh-TW" sz="700" b="1" kern="10" spc="0" dirty="0">
                <a:ln>
                  <a:noFill/>
                </a:ln>
                <a:effectLst/>
                <a:latin typeface="游ゴシック" panose="020B0400000000000000" pitchFamily="50" charset="-128"/>
                <a:ea typeface="游ゴシック" panose="020B0400000000000000" pitchFamily="50" charset="-128"/>
              </a:rPr>
              <a:t>25-28-5F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4" name="テキスト ボックス 3">
            <a:extLst>
              <a:ext uri="{FF2B5EF4-FFF2-40B4-BE49-F238E27FC236}">
                <a16:creationId xmlns:a16="http://schemas.microsoft.com/office/drawing/2014/main" id="{55B1B9BE-F556-FF99-409F-5600F50C884F}"/>
              </a:ext>
            </a:extLst>
          </p:cNvPr>
          <p:cNvSpPr txBox="1"/>
          <p:nvPr/>
        </p:nvSpPr>
        <p:spPr>
          <a:xfrm>
            <a:off x="3784193" y="10089293"/>
            <a:ext cx="3388587" cy="415498"/>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14-6-5</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a:p>
            <a:pPr algn="l" rtl="0">
              <a:buNone/>
            </a:pPr>
            <a:endParaRPr lang="en-US" altLang="zh-TW" sz="700" b="1" kern="10" spc="0" dirty="0">
              <a:ln>
                <a:noFill/>
              </a:ln>
              <a:effectLst/>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872AF564-BCF4-1CD2-CB58-1BA001FB1FC6}"/>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pic>
        <p:nvPicPr>
          <p:cNvPr id="8" name="図 7">
            <a:extLst>
              <a:ext uri="{FF2B5EF4-FFF2-40B4-BE49-F238E27FC236}">
                <a16:creationId xmlns:a16="http://schemas.microsoft.com/office/drawing/2014/main" id="{9F3FD34D-2EA0-E4A3-FA18-612DC399B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04" y="1938933"/>
            <a:ext cx="2254765" cy="3375369"/>
          </a:xfrm>
          <a:prstGeom prst="rect">
            <a:avLst/>
          </a:prstGeom>
        </p:spPr>
      </p:pic>
      <p:sp>
        <p:nvSpPr>
          <p:cNvPr id="16" name="テキスト ボックス 15">
            <a:extLst>
              <a:ext uri="{FF2B5EF4-FFF2-40B4-BE49-F238E27FC236}">
                <a16:creationId xmlns:a16="http://schemas.microsoft.com/office/drawing/2014/main" id="{3FF41927-C2FB-CF1A-153D-68DAB4C45A5F}"/>
              </a:ext>
            </a:extLst>
          </p:cNvPr>
          <p:cNvSpPr txBox="1"/>
          <p:nvPr/>
        </p:nvSpPr>
        <p:spPr>
          <a:xfrm>
            <a:off x="3166455" y="3170103"/>
            <a:ext cx="3851565" cy="1615827"/>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CoreUltra</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9 285K</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Pcore:3.7~5.5GHz/Ecore:3.2~4.6GHz/TBMT3.0:5.6GHz/TVB:5.7GHz/24C(P8+E16)</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24T</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L2:40MB/L3:36MB </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128GB(64GB x2)</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-6400</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2TB (M.2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Ubuntu 24.04 LTS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インストール代行</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NVIDIA® GeForce RTX™ 5090 32GB-GDDR7</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1,300W 80 Plus GOLD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7" name="図 16">
            <a:extLst>
              <a:ext uri="{FF2B5EF4-FFF2-40B4-BE49-F238E27FC236}">
                <a16:creationId xmlns:a16="http://schemas.microsoft.com/office/drawing/2014/main" id="{E0AAFB34-EAF9-A3D6-2490-0BD28955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055" y="2445623"/>
            <a:ext cx="630259" cy="636122"/>
          </a:xfrm>
          <a:prstGeom prst="rect">
            <a:avLst/>
          </a:prstGeom>
        </p:spPr>
      </p:pic>
      <p:pic>
        <p:nvPicPr>
          <p:cNvPr id="18" name="図 17">
            <a:extLst>
              <a:ext uri="{FF2B5EF4-FFF2-40B4-BE49-F238E27FC236}">
                <a16:creationId xmlns:a16="http://schemas.microsoft.com/office/drawing/2014/main" id="{819C1C20-5857-4060-480D-F96CB65A3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732" y="2427421"/>
            <a:ext cx="499548" cy="676553"/>
          </a:xfrm>
          <a:prstGeom prst="rect">
            <a:avLst/>
          </a:prstGeom>
        </p:spPr>
      </p:pic>
      <p:grpSp>
        <p:nvGrpSpPr>
          <p:cNvPr id="21" name="グループ化 1454">
            <a:extLst>
              <a:ext uri="{FF2B5EF4-FFF2-40B4-BE49-F238E27FC236}">
                <a16:creationId xmlns:a16="http://schemas.microsoft.com/office/drawing/2014/main" id="{78FFA9A3-26C8-FE5E-0F7E-9A161816AC6B}"/>
              </a:ext>
            </a:extLst>
          </p:cNvPr>
          <p:cNvGrpSpPr>
            <a:grpSpLocks/>
          </p:cNvGrpSpPr>
          <p:nvPr/>
        </p:nvGrpSpPr>
        <p:grpSpPr bwMode="auto">
          <a:xfrm>
            <a:off x="4054450" y="2488252"/>
            <a:ext cx="625475" cy="550863"/>
            <a:chOff x="2747986" y="5559029"/>
            <a:chExt cx="624916" cy="550768"/>
          </a:xfrm>
        </p:grpSpPr>
        <p:sp>
          <p:nvSpPr>
            <p:cNvPr id="22" name="フリーフォーム: 図形 142879460">
              <a:extLst>
                <a:ext uri="{FF2B5EF4-FFF2-40B4-BE49-F238E27FC236}">
                  <a16:creationId xmlns:a16="http://schemas.microsoft.com/office/drawing/2014/main" id="{94FF4C80-48C6-59E9-2527-DDFAEF632D72}"/>
                </a:ext>
              </a:extLst>
            </p:cNvPr>
            <p:cNvSpPr>
              <a:spLocks/>
            </p:cNvSpPr>
            <p:nvPr/>
          </p:nvSpPr>
          <p:spPr bwMode="auto">
            <a:xfrm>
              <a:off x="2747986" y="5944775"/>
              <a:ext cx="624916" cy="165022"/>
            </a:xfrm>
            <a:custGeom>
              <a:avLst/>
              <a:gdLst/>
              <a:ahLst/>
              <a:cxnLst/>
              <a:rect l="0" t="0" r="r" b="b"/>
              <a:pathLst>
                <a:path w="6240537" h="1647943">
                  <a:moveTo>
                    <a:pt x="5552607" y="538379"/>
                  </a:moveTo>
                  <a:lnTo>
                    <a:pt x="5552607" y="1217817"/>
                  </a:lnTo>
                  <a:cubicBezTo>
                    <a:pt x="5552607" y="1390813"/>
                    <a:pt x="5635814" y="1487365"/>
                    <a:pt x="5802228" y="1487365"/>
                  </a:cubicBezTo>
                  <a:cubicBezTo>
                    <a:pt x="5846775" y="1487365"/>
                    <a:pt x="5890674" y="1485385"/>
                    <a:pt x="5933914" y="1481424"/>
                  </a:cubicBezTo>
                  <a:cubicBezTo>
                    <a:pt x="5977166" y="1477464"/>
                    <a:pt x="6013848" y="1471511"/>
                    <a:pt x="6043986" y="1463591"/>
                  </a:cubicBezTo>
                  <a:lnTo>
                    <a:pt x="6043986" y="538379"/>
                  </a:lnTo>
                  <a:lnTo>
                    <a:pt x="6240537" y="538379"/>
                  </a:lnTo>
                  <a:lnTo>
                    <a:pt x="6240537" y="1586407"/>
                  </a:lnTo>
                  <a:cubicBezTo>
                    <a:pt x="6181569" y="1607537"/>
                    <a:pt x="6113444" y="1622726"/>
                    <a:pt x="6036122" y="1631962"/>
                  </a:cubicBezTo>
                  <a:cubicBezTo>
                    <a:pt x="5958597" y="1642540"/>
                    <a:pt x="5880463" y="1647828"/>
                    <a:pt x="5802228" y="1647803"/>
                  </a:cubicBezTo>
                  <a:cubicBezTo>
                    <a:pt x="5655474" y="1647803"/>
                    <a:pt x="5544096" y="1600792"/>
                    <a:pt x="5468093" y="1526839"/>
                  </a:cubicBezTo>
                  <a:cubicBezTo>
                    <a:pt x="5392091" y="1452886"/>
                    <a:pt x="5354089" y="1340634"/>
                    <a:pt x="5354089" y="1190096"/>
                  </a:cubicBezTo>
                  <a:lnTo>
                    <a:pt x="5354089" y="538366"/>
                  </a:lnTo>
                  <a:lnTo>
                    <a:pt x="5552607" y="538366"/>
                  </a:lnTo>
                  <a:moveTo>
                    <a:pt x="2507631" y="538366"/>
                  </a:moveTo>
                  <a:lnTo>
                    <a:pt x="2507631" y="1217805"/>
                  </a:lnTo>
                  <a:cubicBezTo>
                    <a:pt x="2507631" y="1390800"/>
                    <a:pt x="2590838" y="1487352"/>
                    <a:pt x="2757252" y="1487352"/>
                  </a:cubicBezTo>
                  <a:cubicBezTo>
                    <a:pt x="2801798" y="1487352"/>
                    <a:pt x="2845698" y="1485372"/>
                    <a:pt x="2888937" y="1481412"/>
                  </a:cubicBezTo>
                  <a:cubicBezTo>
                    <a:pt x="2932177" y="1477451"/>
                    <a:pt x="2968872" y="1471498"/>
                    <a:pt x="2999009" y="1463578"/>
                  </a:cubicBezTo>
                  <a:lnTo>
                    <a:pt x="2999009" y="538379"/>
                  </a:lnTo>
                  <a:lnTo>
                    <a:pt x="3195561" y="538379"/>
                  </a:lnTo>
                  <a:lnTo>
                    <a:pt x="3195561" y="1586407"/>
                  </a:lnTo>
                  <a:cubicBezTo>
                    <a:pt x="3136580" y="1607537"/>
                    <a:pt x="3068454" y="1622726"/>
                    <a:pt x="2991145" y="1631962"/>
                  </a:cubicBezTo>
                  <a:cubicBezTo>
                    <a:pt x="2913621" y="1642540"/>
                    <a:pt x="2835487" y="1647828"/>
                    <a:pt x="2757252" y="1647803"/>
                  </a:cubicBezTo>
                  <a:cubicBezTo>
                    <a:pt x="2610498" y="1647803"/>
                    <a:pt x="2499107" y="1600792"/>
                    <a:pt x="2423117" y="1526839"/>
                  </a:cubicBezTo>
                  <a:cubicBezTo>
                    <a:pt x="2347114" y="1452886"/>
                    <a:pt x="2309113" y="1340634"/>
                    <a:pt x="2309113" y="1190096"/>
                  </a:cubicBezTo>
                  <a:lnTo>
                    <a:pt x="2309113" y="538366"/>
                  </a:lnTo>
                  <a:lnTo>
                    <a:pt x="2507631" y="538366"/>
                  </a:lnTo>
                  <a:close/>
                  <a:moveTo>
                    <a:pt x="4746588" y="187789"/>
                  </a:moveTo>
                  <a:lnTo>
                    <a:pt x="4569367" y="220160"/>
                  </a:lnTo>
                  <a:lnTo>
                    <a:pt x="4568974" y="1300636"/>
                  </a:lnTo>
                  <a:cubicBezTo>
                    <a:pt x="4568974" y="1507970"/>
                    <a:pt x="4680378" y="1643868"/>
                    <a:pt x="4925395" y="1643868"/>
                  </a:cubicBezTo>
                  <a:cubicBezTo>
                    <a:pt x="4985682" y="1643868"/>
                    <a:pt x="5102565" y="1627389"/>
                    <a:pt x="5172023" y="1615508"/>
                  </a:cubicBezTo>
                  <a:lnTo>
                    <a:pt x="5148621" y="1475650"/>
                  </a:lnTo>
                  <a:cubicBezTo>
                    <a:pt x="5147264" y="1481143"/>
                    <a:pt x="4992252" y="1496984"/>
                    <a:pt x="4909553" y="1492436"/>
                  </a:cubicBezTo>
                  <a:cubicBezTo>
                    <a:pt x="4826840" y="1487876"/>
                    <a:pt x="4752220" y="1419952"/>
                    <a:pt x="4745003" y="1350177"/>
                  </a:cubicBezTo>
                  <a:lnTo>
                    <a:pt x="4745396" y="696863"/>
                  </a:lnTo>
                  <a:lnTo>
                    <a:pt x="5153783" y="696863"/>
                  </a:lnTo>
                  <a:lnTo>
                    <a:pt x="5153783" y="538239"/>
                  </a:lnTo>
                  <a:lnTo>
                    <a:pt x="4745396" y="538239"/>
                  </a:lnTo>
                  <a:lnTo>
                    <a:pt x="4746588" y="187802"/>
                  </a:lnTo>
                  <a:lnTo>
                    <a:pt x="4746588" y="187789"/>
                  </a:lnTo>
                  <a:close/>
                  <a:moveTo>
                    <a:pt x="1344772" y="0"/>
                  </a:moveTo>
                  <a:lnTo>
                    <a:pt x="1146141" y="32371"/>
                  </a:lnTo>
                  <a:lnTo>
                    <a:pt x="1146141" y="1586407"/>
                  </a:lnTo>
                  <a:cubicBezTo>
                    <a:pt x="1262758" y="1627350"/>
                    <a:pt x="1386604" y="1647943"/>
                    <a:pt x="1517643" y="1647943"/>
                  </a:cubicBezTo>
                  <a:cubicBezTo>
                    <a:pt x="1540068" y="1647943"/>
                    <a:pt x="1561783" y="1647164"/>
                    <a:pt x="1582661" y="1645542"/>
                  </a:cubicBezTo>
                  <a:lnTo>
                    <a:pt x="1582661" y="1645158"/>
                  </a:lnTo>
                  <a:cubicBezTo>
                    <a:pt x="1970107" y="1647023"/>
                    <a:pt x="2170629" y="1337632"/>
                    <a:pt x="2118764" y="978572"/>
                  </a:cubicBezTo>
                  <a:cubicBezTo>
                    <a:pt x="2078010" y="725338"/>
                    <a:pt x="1869307" y="511463"/>
                    <a:pt x="1625102" y="511463"/>
                  </a:cubicBezTo>
                  <a:cubicBezTo>
                    <a:pt x="1528120" y="511463"/>
                    <a:pt x="1450798" y="537894"/>
                    <a:pt x="1393149" y="559023"/>
                  </a:cubicBezTo>
                  <a:cubicBezTo>
                    <a:pt x="1376736" y="565243"/>
                    <a:pt x="1360589" y="572174"/>
                    <a:pt x="1344772" y="579795"/>
                  </a:cubicBezTo>
                  <a:lnTo>
                    <a:pt x="1344772" y="0"/>
                  </a:lnTo>
                  <a:close/>
                  <a:moveTo>
                    <a:pt x="1623110" y="672105"/>
                  </a:moveTo>
                  <a:cubicBezTo>
                    <a:pt x="1841085" y="682926"/>
                    <a:pt x="1928415" y="876118"/>
                    <a:pt x="1935201" y="1066079"/>
                  </a:cubicBezTo>
                  <a:cubicBezTo>
                    <a:pt x="1944460" y="1325790"/>
                    <a:pt x="1764474" y="1508954"/>
                    <a:pt x="1521613" y="1487314"/>
                  </a:cubicBezTo>
                  <a:cubicBezTo>
                    <a:pt x="1465537" y="1482319"/>
                    <a:pt x="1406366" y="1480262"/>
                    <a:pt x="1344772" y="1465724"/>
                  </a:cubicBezTo>
                  <a:lnTo>
                    <a:pt x="1344772" y="750823"/>
                  </a:lnTo>
                  <a:cubicBezTo>
                    <a:pt x="1370901" y="728402"/>
                    <a:pt x="1400493" y="710450"/>
                    <a:pt x="1432394" y="697680"/>
                  </a:cubicBezTo>
                  <a:cubicBezTo>
                    <a:pt x="1478259" y="680511"/>
                    <a:pt x="1541996" y="668081"/>
                    <a:pt x="1623110" y="672118"/>
                  </a:cubicBezTo>
                  <a:lnTo>
                    <a:pt x="1623110" y="672105"/>
                  </a:lnTo>
                  <a:close/>
                  <a:moveTo>
                    <a:pt x="3661382" y="1619941"/>
                  </a:moveTo>
                  <a:lnTo>
                    <a:pt x="3462877" y="1619941"/>
                  </a:lnTo>
                  <a:lnTo>
                    <a:pt x="3462877" y="581954"/>
                  </a:lnTo>
                  <a:cubicBezTo>
                    <a:pt x="3523138" y="560825"/>
                    <a:pt x="3589971" y="545648"/>
                    <a:pt x="3663348" y="536399"/>
                  </a:cubicBezTo>
                  <a:cubicBezTo>
                    <a:pt x="3738044" y="525834"/>
                    <a:pt x="3814693" y="520558"/>
                    <a:pt x="3893309" y="520558"/>
                  </a:cubicBezTo>
                  <a:cubicBezTo>
                    <a:pt x="4186830" y="520558"/>
                    <a:pt x="4333584" y="667800"/>
                    <a:pt x="4333584" y="962284"/>
                  </a:cubicBezTo>
                  <a:lnTo>
                    <a:pt x="4333584" y="1619941"/>
                  </a:lnTo>
                  <a:lnTo>
                    <a:pt x="4137032" y="1619941"/>
                  </a:lnTo>
                  <a:lnTo>
                    <a:pt x="4137032" y="934550"/>
                  </a:lnTo>
                  <a:cubicBezTo>
                    <a:pt x="4137032" y="765514"/>
                    <a:pt x="4055791" y="680997"/>
                    <a:pt x="3893309" y="680997"/>
                  </a:cubicBezTo>
                  <a:cubicBezTo>
                    <a:pt x="3850069" y="680997"/>
                    <a:pt x="3808136" y="682977"/>
                    <a:pt x="3767521" y="686950"/>
                  </a:cubicBezTo>
                  <a:cubicBezTo>
                    <a:pt x="3726894" y="690910"/>
                    <a:pt x="3691519" y="696186"/>
                    <a:pt x="3661382" y="702790"/>
                  </a:cubicBezTo>
                  <a:lnTo>
                    <a:pt x="3661382" y="1619941"/>
                  </a:lnTo>
                  <a:close/>
                  <a:moveTo>
                    <a:pt x="198518" y="538379"/>
                  </a:moveTo>
                  <a:lnTo>
                    <a:pt x="198518" y="1217817"/>
                  </a:lnTo>
                  <a:cubicBezTo>
                    <a:pt x="198518" y="1390813"/>
                    <a:pt x="281725" y="1487365"/>
                    <a:pt x="448139" y="1487365"/>
                  </a:cubicBezTo>
                  <a:cubicBezTo>
                    <a:pt x="492685" y="1487365"/>
                    <a:pt x="536585" y="1485385"/>
                    <a:pt x="579825" y="1481424"/>
                  </a:cubicBezTo>
                  <a:cubicBezTo>
                    <a:pt x="623077" y="1477464"/>
                    <a:pt x="659759" y="1471511"/>
                    <a:pt x="689896" y="1463591"/>
                  </a:cubicBezTo>
                  <a:lnTo>
                    <a:pt x="689896" y="538379"/>
                  </a:lnTo>
                  <a:lnTo>
                    <a:pt x="886448" y="538379"/>
                  </a:lnTo>
                  <a:lnTo>
                    <a:pt x="886448" y="1586407"/>
                  </a:lnTo>
                  <a:cubicBezTo>
                    <a:pt x="827480" y="1607537"/>
                    <a:pt x="759341" y="1622726"/>
                    <a:pt x="682032" y="1631962"/>
                  </a:cubicBezTo>
                  <a:cubicBezTo>
                    <a:pt x="604511" y="1642540"/>
                    <a:pt x="526369" y="1647828"/>
                    <a:pt x="448139" y="1647803"/>
                  </a:cubicBezTo>
                  <a:cubicBezTo>
                    <a:pt x="301385" y="1647803"/>
                    <a:pt x="189994" y="1600792"/>
                    <a:pt x="114004" y="1526839"/>
                  </a:cubicBezTo>
                  <a:cubicBezTo>
                    <a:pt x="38001" y="1452886"/>
                    <a:pt x="0" y="1340634"/>
                    <a:pt x="0" y="1190096"/>
                  </a:cubicBezTo>
                  <a:lnTo>
                    <a:pt x="0" y="538366"/>
                  </a:lnTo>
                  <a:lnTo>
                    <a:pt x="198518" y="538366"/>
                  </a:lnTo>
                </a:path>
              </a:pathLst>
            </a:custGeom>
            <a:solidFill>
              <a:srgbClr val="231F20"/>
            </a:solidFill>
            <a:ln>
              <a:noFill/>
            </a:ln>
            <a:extLst>
              <a:ext uri="{91240B29-F687-4F45-9708-019B960494DF}">
                <a14:hiddenLine xmlns:a14="http://schemas.microsoft.com/office/drawing/2010/main" w="1267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23" name="グループ化 600738492">
              <a:extLst>
                <a:ext uri="{FF2B5EF4-FFF2-40B4-BE49-F238E27FC236}">
                  <a16:creationId xmlns:a16="http://schemas.microsoft.com/office/drawing/2014/main" id="{C9BEF98B-F821-C8F4-8548-1D5D0A04A830}"/>
                </a:ext>
              </a:extLst>
            </p:cNvPr>
            <p:cNvGrpSpPr>
              <a:grpSpLocks/>
            </p:cNvGrpSpPr>
            <p:nvPr/>
          </p:nvGrpSpPr>
          <p:grpSpPr bwMode="auto">
            <a:xfrm>
              <a:off x="2870615" y="5559029"/>
              <a:ext cx="379518" cy="379512"/>
              <a:chOff x="2870615" y="5559029"/>
              <a:chExt cx="379518" cy="379512"/>
            </a:xfrm>
          </p:grpSpPr>
          <p:sp>
            <p:nvSpPr>
              <p:cNvPr id="24" name="フリーフォーム: 図形 993097357">
                <a:extLst>
                  <a:ext uri="{FF2B5EF4-FFF2-40B4-BE49-F238E27FC236}">
                    <a16:creationId xmlns:a16="http://schemas.microsoft.com/office/drawing/2014/main" id="{011E7BED-74B4-0E3D-5033-F53D92FB8112}"/>
                  </a:ext>
                </a:extLst>
              </p:cNvPr>
              <p:cNvSpPr>
                <a:spLocks/>
              </p:cNvSpPr>
              <p:nvPr/>
            </p:nvSpPr>
            <p:spPr bwMode="auto">
              <a:xfrm>
                <a:off x="2870615" y="5559029"/>
                <a:ext cx="379518" cy="379512"/>
              </a:xfrm>
              <a:custGeom>
                <a:avLst/>
                <a:gdLst>
                  <a:gd name="T0" fmla="*/ 379518 w 379518"/>
                  <a:gd name="T1" fmla="*/ 189758 h 379512"/>
                  <a:gd name="T2" fmla="*/ 189760 w 379518"/>
                  <a:gd name="T3" fmla="*/ 379512 h 379512"/>
                  <a:gd name="T4" fmla="*/ 0 w 379518"/>
                  <a:gd name="T5" fmla="*/ 189758 h 379512"/>
                  <a:gd name="T6" fmla="*/ 189760 w 379518"/>
                  <a:gd name="T7" fmla="*/ 0 h 379512"/>
                  <a:gd name="T8" fmla="*/ 379518 w 379518"/>
                  <a:gd name="T9" fmla="*/ 189758 h 379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518" h="379512">
                    <a:moveTo>
                      <a:pt x="379518" y="189758"/>
                    </a:moveTo>
                    <a:cubicBezTo>
                      <a:pt x="379518" y="294554"/>
                      <a:pt x="294561" y="379512"/>
                      <a:pt x="189760" y="379512"/>
                    </a:cubicBezTo>
                    <a:cubicBezTo>
                      <a:pt x="84955" y="379512"/>
                      <a:pt x="0" y="294554"/>
                      <a:pt x="0" y="189758"/>
                    </a:cubicBezTo>
                    <a:cubicBezTo>
                      <a:pt x="0" y="84957"/>
                      <a:pt x="84958" y="0"/>
                      <a:pt x="189760" y="0"/>
                    </a:cubicBezTo>
                    <a:cubicBezTo>
                      <a:pt x="294563" y="0"/>
                      <a:pt x="379518" y="84957"/>
                      <a:pt x="379518" y="189758"/>
                    </a:cubicBezTo>
                    <a:close/>
                  </a:path>
                </a:pathLst>
              </a:custGeom>
              <a:solidFill>
                <a:srgbClr val="DD4814"/>
              </a:solidFill>
              <a:ln>
                <a:noFill/>
              </a:ln>
              <a:extLst>
                <a:ext uri="{91240B29-F687-4F45-9708-019B960494DF}">
                  <a14:hiddenLine xmlns:a14="http://schemas.microsoft.com/office/drawing/2010/main" w="14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フリーフォーム: 図形 592122789">
                <a:extLst>
                  <a:ext uri="{FF2B5EF4-FFF2-40B4-BE49-F238E27FC236}">
                    <a16:creationId xmlns:a16="http://schemas.microsoft.com/office/drawing/2014/main" id="{FD3C0E1D-7CC8-4EDD-853B-56B7B5D1B324}"/>
                  </a:ext>
                </a:extLst>
              </p:cNvPr>
              <p:cNvSpPr>
                <a:spLocks/>
              </p:cNvSpPr>
              <p:nvPr/>
            </p:nvSpPr>
            <p:spPr bwMode="auto">
              <a:xfrm>
                <a:off x="2906005" y="5611701"/>
                <a:ext cx="264178" cy="274161"/>
              </a:xfrm>
              <a:custGeom>
                <a:avLst/>
                <a:gdLst>
                  <a:gd name="T0" fmla="*/ 25339 w 264178"/>
                  <a:gd name="T1" fmla="*/ 111747 h 274161"/>
                  <a:gd name="T2" fmla="*/ 0 w 264178"/>
                  <a:gd name="T3" fmla="*/ 137086 h 274161"/>
                  <a:gd name="T4" fmla="*/ 25339 w 264178"/>
                  <a:gd name="T5" fmla="*/ 162419 h 274161"/>
                  <a:gd name="T6" fmla="*/ 50672 w 264178"/>
                  <a:gd name="T7" fmla="*/ 137086 h 274161"/>
                  <a:gd name="T8" fmla="*/ 25339 w 264178"/>
                  <a:gd name="T9" fmla="*/ 111747 h 274161"/>
                  <a:gd name="T10" fmla="*/ 206228 w 264178"/>
                  <a:gd name="T11" fmla="*/ 226892 h 274161"/>
                  <a:gd name="T12" fmla="*/ 196954 w 264178"/>
                  <a:gd name="T13" fmla="*/ 261489 h 274161"/>
                  <a:gd name="T14" fmla="*/ 231551 w 264178"/>
                  <a:gd name="T15" fmla="*/ 270762 h 274161"/>
                  <a:gd name="T16" fmla="*/ 240825 w 264178"/>
                  <a:gd name="T17" fmla="*/ 236164 h 274161"/>
                  <a:gd name="T18" fmla="*/ 206228 w 264178"/>
                  <a:gd name="T19" fmla="*/ 226892 h 274161"/>
                  <a:gd name="T20" fmla="*/ 80370 w 264178"/>
                  <a:gd name="T21" fmla="*/ 137086 h 274161"/>
                  <a:gd name="T22" fmla="*/ 111834 w 264178"/>
                  <a:gd name="T23" fmla="*/ 76536 h 274161"/>
                  <a:gd name="T24" fmla="*/ 93312 w 264178"/>
                  <a:gd name="T25" fmla="*/ 45514 h 274161"/>
                  <a:gd name="T26" fmla="*/ 47800 w 264178"/>
                  <a:gd name="T27" fmla="*/ 109489 h 274161"/>
                  <a:gd name="T28" fmla="*/ 60917 w 264178"/>
                  <a:gd name="T29" fmla="*/ 137084 h 274161"/>
                  <a:gd name="T30" fmla="*/ 47800 w 264178"/>
                  <a:gd name="T31" fmla="*/ 164675 h 274161"/>
                  <a:gd name="T32" fmla="*/ 93312 w 264178"/>
                  <a:gd name="T33" fmla="*/ 228659 h 274161"/>
                  <a:gd name="T34" fmla="*/ 111834 w 264178"/>
                  <a:gd name="T35" fmla="*/ 197628 h 274161"/>
                  <a:gd name="T36" fmla="*/ 80370 w 264178"/>
                  <a:gd name="T37" fmla="*/ 137086 h 274161"/>
                  <a:gd name="T38" fmla="*/ 154370 w 264178"/>
                  <a:gd name="T39" fmla="*/ 63079 h 274161"/>
                  <a:gd name="T40" fmla="*/ 228076 w 264178"/>
                  <a:gd name="T41" fmla="*/ 130522 h 274161"/>
                  <a:gd name="T42" fmla="*/ 264175 w 264178"/>
                  <a:gd name="T43" fmla="*/ 129989 h 274161"/>
                  <a:gd name="T44" fmla="*/ 231477 w 264178"/>
                  <a:gd name="T45" fmla="*/ 58606 h 274161"/>
                  <a:gd name="T46" fmla="*/ 201099 w 264178"/>
                  <a:gd name="T47" fmla="*/ 56145 h 274161"/>
                  <a:gd name="T48" fmla="*/ 183772 w 264178"/>
                  <a:gd name="T49" fmla="*/ 31026 h 274161"/>
                  <a:gd name="T50" fmla="*/ 154368 w 264178"/>
                  <a:gd name="T51" fmla="*/ 27028 h 274161"/>
                  <a:gd name="T52" fmla="*/ 105594 w 264178"/>
                  <a:gd name="T53" fmla="*/ 38416 h 274161"/>
                  <a:gd name="T54" fmla="*/ 123197 w 264178"/>
                  <a:gd name="T55" fmla="*/ 69963 h 274161"/>
                  <a:gd name="T56" fmla="*/ 154370 w 264178"/>
                  <a:gd name="T57" fmla="*/ 63079 h 274161"/>
                  <a:gd name="T58" fmla="*/ 154370 w 264178"/>
                  <a:gd name="T59" fmla="*/ 211087 h 274161"/>
                  <a:gd name="T60" fmla="*/ 123199 w 264178"/>
                  <a:gd name="T61" fmla="*/ 204203 h 274161"/>
                  <a:gd name="T62" fmla="*/ 105595 w 264178"/>
                  <a:gd name="T63" fmla="*/ 235747 h 274161"/>
                  <a:gd name="T64" fmla="*/ 154371 w 264178"/>
                  <a:gd name="T65" fmla="*/ 247147 h 274161"/>
                  <a:gd name="T66" fmla="*/ 183774 w 264178"/>
                  <a:gd name="T67" fmla="*/ 243139 h 274161"/>
                  <a:gd name="T68" fmla="*/ 201099 w 264178"/>
                  <a:gd name="T69" fmla="*/ 218020 h 274161"/>
                  <a:gd name="T70" fmla="*/ 231477 w 264178"/>
                  <a:gd name="T71" fmla="*/ 215559 h 274161"/>
                  <a:gd name="T72" fmla="*/ 264178 w 264178"/>
                  <a:gd name="T73" fmla="*/ 144175 h 274161"/>
                  <a:gd name="T74" fmla="*/ 228069 w 264178"/>
                  <a:gd name="T75" fmla="*/ 143643 h 274161"/>
                  <a:gd name="T76" fmla="*/ 154370 w 264178"/>
                  <a:gd name="T77" fmla="*/ 211085 h 274161"/>
                  <a:gd name="T78" fmla="*/ 206219 w 264178"/>
                  <a:gd name="T79" fmla="*/ 47265 h 274161"/>
                  <a:gd name="T80" fmla="*/ 240816 w 264178"/>
                  <a:gd name="T81" fmla="*/ 38000 h 274161"/>
                  <a:gd name="T82" fmla="*/ 231551 w 264178"/>
                  <a:gd name="T83" fmla="*/ 3395 h 274161"/>
                  <a:gd name="T84" fmla="*/ 196946 w 264178"/>
                  <a:gd name="T85" fmla="*/ 12674 h 274161"/>
                  <a:gd name="T86" fmla="*/ 206219 w 264178"/>
                  <a:gd name="T87" fmla="*/ 47265 h 274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4178" h="274161">
                    <a:moveTo>
                      <a:pt x="25339" y="111747"/>
                    </a:moveTo>
                    <a:cubicBezTo>
                      <a:pt x="11341" y="111747"/>
                      <a:pt x="0" y="123088"/>
                      <a:pt x="0" y="137086"/>
                    </a:cubicBezTo>
                    <a:cubicBezTo>
                      <a:pt x="0" y="151077"/>
                      <a:pt x="11341" y="162419"/>
                      <a:pt x="25339" y="162419"/>
                    </a:cubicBezTo>
                    <a:cubicBezTo>
                      <a:pt x="39331" y="162419"/>
                      <a:pt x="50672" y="151077"/>
                      <a:pt x="50672" y="137086"/>
                    </a:cubicBezTo>
                    <a:cubicBezTo>
                      <a:pt x="50672" y="123088"/>
                      <a:pt x="39331" y="111747"/>
                      <a:pt x="25339" y="111747"/>
                    </a:cubicBezTo>
                    <a:close/>
                    <a:moveTo>
                      <a:pt x="206228" y="226892"/>
                    </a:moveTo>
                    <a:cubicBezTo>
                      <a:pt x="194111" y="233892"/>
                      <a:pt x="189955" y="249378"/>
                      <a:pt x="196954" y="261489"/>
                    </a:cubicBezTo>
                    <a:cubicBezTo>
                      <a:pt x="203947" y="273607"/>
                      <a:pt x="219433" y="277761"/>
                      <a:pt x="231551" y="270762"/>
                    </a:cubicBezTo>
                    <a:cubicBezTo>
                      <a:pt x="243668" y="263770"/>
                      <a:pt x="247823" y="248284"/>
                      <a:pt x="240825" y="236164"/>
                    </a:cubicBezTo>
                    <a:cubicBezTo>
                      <a:pt x="233832" y="224055"/>
                      <a:pt x="218337" y="219901"/>
                      <a:pt x="206228" y="226892"/>
                    </a:cubicBezTo>
                    <a:close/>
                    <a:moveTo>
                      <a:pt x="80370" y="137086"/>
                    </a:moveTo>
                    <a:cubicBezTo>
                      <a:pt x="80370" y="112050"/>
                      <a:pt x="92807" y="89930"/>
                      <a:pt x="111834" y="76536"/>
                    </a:cubicBezTo>
                    <a:lnTo>
                      <a:pt x="93312" y="45514"/>
                    </a:lnTo>
                    <a:cubicBezTo>
                      <a:pt x="71147" y="60331"/>
                      <a:pt x="54654" y="82972"/>
                      <a:pt x="47800" y="109489"/>
                    </a:cubicBezTo>
                    <a:cubicBezTo>
                      <a:pt x="55798" y="116014"/>
                      <a:pt x="60917" y="125949"/>
                      <a:pt x="60917" y="137084"/>
                    </a:cubicBezTo>
                    <a:cubicBezTo>
                      <a:pt x="60917" y="148214"/>
                      <a:pt x="55798" y="158149"/>
                      <a:pt x="47800" y="164675"/>
                    </a:cubicBezTo>
                    <a:cubicBezTo>
                      <a:pt x="54645" y="191199"/>
                      <a:pt x="71138" y="213842"/>
                      <a:pt x="93312" y="228659"/>
                    </a:cubicBezTo>
                    <a:lnTo>
                      <a:pt x="111834" y="197628"/>
                    </a:lnTo>
                    <a:cubicBezTo>
                      <a:pt x="92807" y="184242"/>
                      <a:pt x="80370" y="162123"/>
                      <a:pt x="80370" y="137086"/>
                    </a:cubicBezTo>
                    <a:close/>
                    <a:moveTo>
                      <a:pt x="154370" y="63079"/>
                    </a:moveTo>
                    <a:cubicBezTo>
                      <a:pt x="193029" y="63079"/>
                      <a:pt x="224747" y="92719"/>
                      <a:pt x="228076" y="130522"/>
                    </a:cubicBezTo>
                    <a:lnTo>
                      <a:pt x="264175" y="129989"/>
                    </a:lnTo>
                    <a:cubicBezTo>
                      <a:pt x="262401" y="102082"/>
                      <a:pt x="250208" y="77028"/>
                      <a:pt x="231477" y="58606"/>
                    </a:cubicBezTo>
                    <a:cubicBezTo>
                      <a:pt x="221843" y="62245"/>
                      <a:pt x="210715" y="61688"/>
                      <a:pt x="201099" y="56145"/>
                    </a:cubicBezTo>
                    <a:cubicBezTo>
                      <a:pt x="191465" y="50585"/>
                      <a:pt x="185423" y="41206"/>
                      <a:pt x="183772" y="31026"/>
                    </a:cubicBezTo>
                    <a:cubicBezTo>
                      <a:pt x="174195" y="28375"/>
                      <a:pt x="164305" y="27031"/>
                      <a:pt x="154368" y="27028"/>
                    </a:cubicBezTo>
                    <a:cubicBezTo>
                      <a:pt x="137450" y="27011"/>
                      <a:pt x="120756" y="30908"/>
                      <a:pt x="105594" y="38416"/>
                    </a:cubicBezTo>
                    <a:lnTo>
                      <a:pt x="123197" y="69963"/>
                    </a:lnTo>
                    <a:cubicBezTo>
                      <a:pt x="132960" y="65419"/>
                      <a:pt x="143601" y="63069"/>
                      <a:pt x="154370" y="63079"/>
                    </a:cubicBezTo>
                    <a:close/>
                    <a:moveTo>
                      <a:pt x="154370" y="211087"/>
                    </a:moveTo>
                    <a:cubicBezTo>
                      <a:pt x="143601" y="211096"/>
                      <a:pt x="132962" y="208746"/>
                      <a:pt x="123199" y="204203"/>
                    </a:cubicBezTo>
                    <a:lnTo>
                      <a:pt x="105595" y="235747"/>
                    </a:lnTo>
                    <a:cubicBezTo>
                      <a:pt x="120756" y="243262"/>
                      <a:pt x="137450" y="247165"/>
                      <a:pt x="154371" y="247147"/>
                    </a:cubicBezTo>
                    <a:cubicBezTo>
                      <a:pt x="164308" y="247144"/>
                      <a:pt x="174198" y="245796"/>
                      <a:pt x="183774" y="243139"/>
                    </a:cubicBezTo>
                    <a:cubicBezTo>
                      <a:pt x="185425" y="232959"/>
                      <a:pt x="191467" y="223588"/>
                      <a:pt x="201099" y="218020"/>
                    </a:cubicBezTo>
                    <a:cubicBezTo>
                      <a:pt x="210724" y="212466"/>
                      <a:pt x="221845" y="211919"/>
                      <a:pt x="231477" y="215559"/>
                    </a:cubicBezTo>
                    <a:cubicBezTo>
                      <a:pt x="250210" y="197136"/>
                      <a:pt x="262401" y="172082"/>
                      <a:pt x="264178" y="144175"/>
                    </a:cubicBezTo>
                    <a:lnTo>
                      <a:pt x="228069" y="143643"/>
                    </a:lnTo>
                    <a:cubicBezTo>
                      <a:pt x="224747" y="181455"/>
                      <a:pt x="193031" y="211085"/>
                      <a:pt x="154370" y="211085"/>
                    </a:cubicBezTo>
                    <a:lnTo>
                      <a:pt x="154370" y="211087"/>
                    </a:lnTo>
                    <a:close/>
                    <a:moveTo>
                      <a:pt x="206219" y="47265"/>
                    </a:moveTo>
                    <a:cubicBezTo>
                      <a:pt x="218337" y="54262"/>
                      <a:pt x="233825" y="50118"/>
                      <a:pt x="240816" y="38000"/>
                    </a:cubicBezTo>
                    <a:cubicBezTo>
                      <a:pt x="247816" y="25882"/>
                      <a:pt x="243669" y="10395"/>
                      <a:pt x="231551" y="3395"/>
                    </a:cubicBezTo>
                    <a:cubicBezTo>
                      <a:pt x="219433" y="-3596"/>
                      <a:pt x="203947" y="556"/>
                      <a:pt x="196946" y="12674"/>
                    </a:cubicBezTo>
                    <a:cubicBezTo>
                      <a:pt x="189956" y="24787"/>
                      <a:pt x="194110" y="40272"/>
                      <a:pt x="206219" y="47265"/>
                    </a:cubicBezTo>
                    <a:close/>
                  </a:path>
                </a:pathLst>
              </a:custGeom>
              <a:solidFill>
                <a:srgbClr val="FFFFFF"/>
              </a:solidFill>
              <a:ln>
                <a:noFill/>
              </a:ln>
              <a:extLst>
                <a:ext uri="{91240B29-F687-4F45-9708-019B960494DF}">
                  <a14:hiddenLine xmlns:a14="http://schemas.microsoft.com/office/drawing/2010/main" w="14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grpSp>
      <p:grpSp>
        <p:nvGrpSpPr>
          <p:cNvPr id="26" name="グラフィックス 42">
            <a:extLst>
              <a:ext uri="{FF2B5EF4-FFF2-40B4-BE49-F238E27FC236}">
                <a16:creationId xmlns:a16="http://schemas.microsoft.com/office/drawing/2014/main" id="{5F97CDDD-9DE1-9AAA-9912-AF42A926C053}"/>
              </a:ext>
            </a:extLst>
          </p:cNvPr>
          <p:cNvGrpSpPr>
            <a:grpSpLocks/>
          </p:cNvGrpSpPr>
          <p:nvPr/>
        </p:nvGrpSpPr>
        <p:grpSpPr bwMode="auto">
          <a:xfrm>
            <a:off x="5466692" y="2575778"/>
            <a:ext cx="1598933" cy="483157"/>
            <a:chOff x="6461529" y="1051044"/>
            <a:chExt cx="5374957" cy="1621156"/>
          </a:xfrm>
        </p:grpSpPr>
        <p:sp>
          <p:nvSpPr>
            <p:cNvPr id="27" name="フリーフォーム: 図形 2021741678">
              <a:extLst>
                <a:ext uri="{FF2B5EF4-FFF2-40B4-BE49-F238E27FC236}">
                  <a16:creationId xmlns:a16="http://schemas.microsoft.com/office/drawing/2014/main" id="{A87F742C-69D5-D283-9709-444BEE200E26}"/>
                </a:ext>
              </a:extLst>
            </p:cNvPr>
            <p:cNvSpPr>
              <a:spLocks/>
            </p:cNvSpPr>
            <p:nvPr/>
          </p:nvSpPr>
          <p:spPr bwMode="auto">
            <a:xfrm>
              <a:off x="6461529" y="1051044"/>
              <a:ext cx="5374957" cy="1621155"/>
            </a:xfrm>
            <a:custGeom>
              <a:avLst/>
              <a:gdLst>
                <a:gd name="T0" fmla="*/ 1915478 w 5374957"/>
                <a:gd name="T1" fmla="*/ 0 h 1621155"/>
                <a:gd name="T2" fmla="*/ 1915478 w 5374957"/>
                <a:gd name="T3" fmla="*/ 1621155 h 1621155"/>
                <a:gd name="T4" fmla="*/ 0 w 5374957"/>
                <a:gd name="T5" fmla="*/ 1621155 h 1621155"/>
                <a:gd name="T6" fmla="*/ 0 w 5374957"/>
                <a:gd name="T7" fmla="*/ 0 h 1621155"/>
                <a:gd name="T8" fmla="*/ 1915478 w 5374957"/>
                <a:gd name="T9" fmla="*/ 0 h 1621155"/>
                <a:gd name="T10" fmla="*/ 5205413 w 5374957"/>
                <a:gd name="T11" fmla="*/ 0 h 1621155"/>
                <a:gd name="T12" fmla="*/ 5205413 w 5374957"/>
                <a:gd name="T13" fmla="*/ 1621155 h 1621155"/>
                <a:gd name="T14" fmla="*/ 5374958 w 5374957"/>
                <a:gd name="T15" fmla="*/ 1621155 h 1621155"/>
                <a:gd name="T16" fmla="*/ 5374958 w 5374957"/>
                <a:gd name="T17" fmla="*/ 0 h 1621155"/>
                <a:gd name="T18" fmla="*/ 5205413 w 5374957"/>
                <a:gd name="T19" fmla="*/ 0 h 1621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74957" h="1621155">
                  <a:moveTo>
                    <a:pt x="1915478" y="0"/>
                  </a:moveTo>
                  <a:lnTo>
                    <a:pt x="1915478" y="1621155"/>
                  </a:lnTo>
                  <a:lnTo>
                    <a:pt x="0" y="1621155"/>
                  </a:lnTo>
                  <a:lnTo>
                    <a:pt x="0" y="0"/>
                  </a:lnTo>
                  <a:lnTo>
                    <a:pt x="1915478" y="0"/>
                  </a:lnTo>
                  <a:close/>
                  <a:moveTo>
                    <a:pt x="5205413" y="0"/>
                  </a:moveTo>
                  <a:lnTo>
                    <a:pt x="5205413" y="1621155"/>
                  </a:lnTo>
                  <a:lnTo>
                    <a:pt x="5374958" y="1621155"/>
                  </a:lnTo>
                  <a:lnTo>
                    <a:pt x="5374958" y="0"/>
                  </a:lnTo>
                  <a:lnTo>
                    <a:pt x="5205413" y="0"/>
                  </a:lnTo>
                  <a:close/>
                </a:path>
              </a:pathLst>
            </a:custGeom>
            <a:solidFill>
              <a:srgbClr val="76B9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フリーフォーム: 図形 383628367">
              <a:extLst>
                <a:ext uri="{FF2B5EF4-FFF2-40B4-BE49-F238E27FC236}">
                  <a16:creationId xmlns:a16="http://schemas.microsoft.com/office/drawing/2014/main" id="{F1B763DA-9F72-C941-972A-A99D83A9E3E0}"/>
                </a:ext>
              </a:extLst>
            </p:cNvPr>
            <p:cNvSpPr>
              <a:spLocks/>
            </p:cNvSpPr>
            <p:nvPr/>
          </p:nvSpPr>
          <p:spPr bwMode="auto">
            <a:xfrm>
              <a:off x="8377006" y="1051045"/>
              <a:ext cx="3289935" cy="1621155"/>
            </a:xfrm>
            <a:custGeom>
              <a:avLst/>
              <a:gdLst>
                <a:gd name="T0" fmla="*/ 0 w 3289935"/>
                <a:gd name="T1" fmla="*/ 0 h 1621155"/>
                <a:gd name="T2" fmla="*/ 3289935 w 3289935"/>
                <a:gd name="T3" fmla="*/ 0 h 1621155"/>
                <a:gd name="T4" fmla="*/ 3289935 w 3289935"/>
                <a:gd name="T5" fmla="*/ 1621155 h 1621155"/>
                <a:gd name="T6" fmla="*/ 0 w 3289935"/>
                <a:gd name="T7" fmla="*/ 1621155 h 1621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9935" h="1621155">
                  <a:moveTo>
                    <a:pt x="0" y="0"/>
                  </a:moveTo>
                  <a:lnTo>
                    <a:pt x="3289935" y="0"/>
                  </a:lnTo>
                  <a:lnTo>
                    <a:pt x="3289935" y="1621155"/>
                  </a:lnTo>
                  <a:lnTo>
                    <a:pt x="0" y="1621155"/>
                  </a:lnTo>
                  <a:lnTo>
                    <a:pt x="0" y="0"/>
                  </a:lnTo>
                  <a:close/>
                </a:path>
              </a:pathLst>
            </a:custGeom>
            <a:solidFill>
              <a:srgbClr val="1E1E1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フリーフォーム: 図形 675598565">
              <a:extLst>
                <a:ext uri="{FF2B5EF4-FFF2-40B4-BE49-F238E27FC236}">
                  <a16:creationId xmlns:a16="http://schemas.microsoft.com/office/drawing/2014/main" id="{A22383AE-BDC3-0FC8-1EAE-170F4A096188}"/>
                </a:ext>
              </a:extLst>
            </p:cNvPr>
            <p:cNvSpPr>
              <a:spLocks/>
            </p:cNvSpPr>
            <p:nvPr/>
          </p:nvSpPr>
          <p:spPr bwMode="auto">
            <a:xfrm>
              <a:off x="6768233" y="1357750"/>
              <a:ext cx="1301114" cy="1007744"/>
            </a:xfrm>
            <a:custGeom>
              <a:avLst/>
              <a:gdLst/>
              <a:ahLst/>
              <a:cxnLst/>
              <a:rect l="0" t="0" r="r" b="b"/>
              <a:pathLst>
                <a:path w="1301114" h="1007744">
                  <a:moveTo>
                    <a:pt x="541973" y="763905"/>
                  </a:moveTo>
                  <a:lnTo>
                    <a:pt x="541973" y="1007745"/>
                  </a:lnTo>
                  <a:lnTo>
                    <a:pt x="610553" y="1007745"/>
                  </a:lnTo>
                  <a:lnTo>
                    <a:pt x="610553" y="763905"/>
                  </a:lnTo>
                  <a:lnTo>
                    <a:pt x="541973" y="763905"/>
                  </a:lnTo>
                  <a:close/>
                  <a:moveTo>
                    <a:pt x="0" y="763905"/>
                  </a:moveTo>
                  <a:lnTo>
                    <a:pt x="0" y="1007745"/>
                  </a:lnTo>
                  <a:lnTo>
                    <a:pt x="69533" y="1007745"/>
                  </a:lnTo>
                  <a:lnTo>
                    <a:pt x="69533" y="822007"/>
                  </a:lnTo>
                  <a:lnTo>
                    <a:pt x="122873" y="822007"/>
                  </a:lnTo>
                  <a:cubicBezTo>
                    <a:pt x="140970" y="822007"/>
                    <a:pt x="153352" y="826770"/>
                    <a:pt x="161925" y="835342"/>
                  </a:cubicBezTo>
                  <a:cubicBezTo>
                    <a:pt x="172402" y="846772"/>
                    <a:pt x="177165" y="865822"/>
                    <a:pt x="177165" y="900113"/>
                  </a:cubicBezTo>
                  <a:lnTo>
                    <a:pt x="177165" y="1006792"/>
                  </a:lnTo>
                  <a:lnTo>
                    <a:pt x="244793" y="1006792"/>
                  </a:lnTo>
                  <a:lnTo>
                    <a:pt x="244793" y="871538"/>
                  </a:lnTo>
                  <a:cubicBezTo>
                    <a:pt x="244793" y="775335"/>
                    <a:pt x="183833" y="762000"/>
                    <a:pt x="123825" y="762000"/>
                  </a:cubicBezTo>
                  <a:lnTo>
                    <a:pt x="0" y="763905"/>
                  </a:lnTo>
                  <a:moveTo>
                    <a:pt x="652463" y="763905"/>
                  </a:moveTo>
                  <a:lnTo>
                    <a:pt x="652463" y="1007745"/>
                  </a:lnTo>
                  <a:lnTo>
                    <a:pt x="763905" y="1007745"/>
                  </a:lnTo>
                  <a:cubicBezTo>
                    <a:pt x="822960" y="1007745"/>
                    <a:pt x="842963" y="998220"/>
                    <a:pt x="863918" y="975360"/>
                  </a:cubicBezTo>
                  <a:cubicBezTo>
                    <a:pt x="879157" y="960120"/>
                    <a:pt x="888682" y="925830"/>
                    <a:pt x="888682" y="888682"/>
                  </a:cubicBezTo>
                  <a:cubicBezTo>
                    <a:pt x="888682" y="854392"/>
                    <a:pt x="880110" y="823913"/>
                    <a:pt x="866775" y="804863"/>
                  </a:cubicBezTo>
                  <a:cubicBezTo>
                    <a:pt x="841057" y="770572"/>
                    <a:pt x="804863" y="763905"/>
                    <a:pt x="749618" y="763905"/>
                  </a:cubicBezTo>
                  <a:lnTo>
                    <a:pt x="652463" y="763905"/>
                  </a:lnTo>
                  <a:close/>
                  <a:moveTo>
                    <a:pt x="721043" y="817245"/>
                  </a:moveTo>
                  <a:lnTo>
                    <a:pt x="750570" y="817245"/>
                  </a:lnTo>
                  <a:cubicBezTo>
                    <a:pt x="793432" y="817245"/>
                    <a:pt x="821055" y="836295"/>
                    <a:pt x="821055" y="886778"/>
                  </a:cubicBezTo>
                  <a:cubicBezTo>
                    <a:pt x="821055" y="937260"/>
                    <a:pt x="793432" y="956310"/>
                    <a:pt x="750570" y="956310"/>
                  </a:cubicBezTo>
                  <a:lnTo>
                    <a:pt x="721043" y="956310"/>
                  </a:lnTo>
                  <a:lnTo>
                    <a:pt x="721043" y="817245"/>
                  </a:lnTo>
                  <a:close/>
                  <a:moveTo>
                    <a:pt x="441960" y="763905"/>
                  </a:moveTo>
                  <a:lnTo>
                    <a:pt x="384810" y="957263"/>
                  </a:lnTo>
                  <a:lnTo>
                    <a:pt x="329565" y="763905"/>
                  </a:lnTo>
                  <a:lnTo>
                    <a:pt x="255270" y="763905"/>
                  </a:lnTo>
                  <a:lnTo>
                    <a:pt x="334328" y="1007745"/>
                  </a:lnTo>
                  <a:lnTo>
                    <a:pt x="433388" y="1007745"/>
                  </a:lnTo>
                  <a:lnTo>
                    <a:pt x="512445" y="763905"/>
                  </a:lnTo>
                  <a:cubicBezTo>
                    <a:pt x="512445" y="763905"/>
                    <a:pt x="441960" y="763905"/>
                    <a:pt x="441960" y="763905"/>
                  </a:cubicBezTo>
                  <a:close/>
                  <a:moveTo>
                    <a:pt x="920115" y="1007745"/>
                  </a:moveTo>
                  <a:lnTo>
                    <a:pt x="988695" y="1007745"/>
                  </a:lnTo>
                  <a:lnTo>
                    <a:pt x="988695" y="763905"/>
                  </a:lnTo>
                  <a:lnTo>
                    <a:pt x="920115" y="763905"/>
                  </a:lnTo>
                  <a:lnTo>
                    <a:pt x="920115" y="1007745"/>
                  </a:lnTo>
                  <a:close/>
                  <a:moveTo>
                    <a:pt x="1113473" y="763905"/>
                  </a:moveTo>
                  <a:lnTo>
                    <a:pt x="1017270" y="1007745"/>
                  </a:lnTo>
                  <a:lnTo>
                    <a:pt x="1084898" y="1007745"/>
                  </a:lnTo>
                  <a:lnTo>
                    <a:pt x="1100138" y="964882"/>
                  </a:lnTo>
                  <a:lnTo>
                    <a:pt x="1213485" y="964882"/>
                  </a:lnTo>
                  <a:lnTo>
                    <a:pt x="1227773" y="1007745"/>
                  </a:lnTo>
                  <a:lnTo>
                    <a:pt x="1301115" y="1007745"/>
                  </a:lnTo>
                  <a:lnTo>
                    <a:pt x="1203960" y="763905"/>
                  </a:lnTo>
                  <a:lnTo>
                    <a:pt x="1113473" y="763905"/>
                  </a:lnTo>
                  <a:close/>
                  <a:moveTo>
                    <a:pt x="1158240" y="808672"/>
                  </a:moveTo>
                  <a:lnTo>
                    <a:pt x="1200150" y="922972"/>
                  </a:lnTo>
                  <a:lnTo>
                    <a:pt x="1115378" y="922972"/>
                  </a:lnTo>
                  <a:lnTo>
                    <a:pt x="1158240" y="808672"/>
                  </a:lnTo>
                  <a:close/>
                  <a:moveTo>
                    <a:pt x="450532" y="193357"/>
                  </a:moveTo>
                  <a:lnTo>
                    <a:pt x="450532" y="135255"/>
                  </a:lnTo>
                  <a:cubicBezTo>
                    <a:pt x="456248" y="135255"/>
                    <a:pt x="461963" y="134302"/>
                    <a:pt x="467678" y="134302"/>
                  </a:cubicBezTo>
                  <a:cubicBezTo>
                    <a:pt x="627698" y="129540"/>
                    <a:pt x="732473" y="271463"/>
                    <a:pt x="732473" y="271463"/>
                  </a:cubicBezTo>
                  <a:cubicBezTo>
                    <a:pt x="732473" y="271463"/>
                    <a:pt x="619125" y="428625"/>
                    <a:pt x="498157" y="428625"/>
                  </a:cubicBezTo>
                  <a:cubicBezTo>
                    <a:pt x="481013" y="428625"/>
                    <a:pt x="464820" y="425767"/>
                    <a:pt x="450532" y="421005"/>
                  </a:cubicBezTo>
                  <a:lnTo>
                    <a:pt x="450532" y="243840"/>
                  </a:lnTo>
                  <a:cubicBezTo>
                    <a:pt x="512445" y="251460"/>
                    <a:pt x="525780" y="279082"/>
                    <a:pt x="562928" y="340995"/>
                  </a:cubicBezTo>
                  <a:lnTo>
                    <a:pt x="645795" y="270510"/>
                  </a:lnTo>
                  <a:cubicBezTo>
                    <a:pt x="645795" y="270510"/>
                    <a:pt x="584835" y="190500"/>
                    <a:pt x="481965" y="190500"/>
                  </a:cubicBezTo>
                  <a:cubicBezTo>
                    <a:pt x="471488" y="191452"/>
                    <a:pt x="461010" y="192405"/>
                    <a:pt x="450532" y="193357"/>
                  </a:cubicBezTo>
                  <a:moveTo>
                    <a:pt x="450532" y="0"/>
                  </a:moveTo>
                  <a:lnTo>
                    <a:pt x="450532" y="87630"/>
                  </a:lnTo>
                  <a:cubicBezTo>
                    <a:pt x="456248" y="87630"/>
                    <a:pt x="461963" y="86677"/>
                    <a:pt x="467678" y="86677"/>
                  </a:cubicBezTo>
                  <a:cubicBezTo>
                    <a:pt x="690563" y="79057"/>
                    <a:pt x="835343" y="269557"/>
                    <a:pt x="835343" y="269557"/>
                  </a:cubicBezTo>
                  <a:cubicBezTo>
                    <a:pt x="835343" y="269557"/>
                    <a:pt x="668655" y="472440"/>
                    <a:pt x="495300" y="472440"/>
                  </a:cubicBezTo>
                  <a:cubicBezTo>
                    <a:pt x="479107" y="472440"/>
                    <a:pt x="464820" y="470535"/>
                    <a:pt x="450532" y="468630"/>
                  </a:cubicBezTo>
                  <a:lnTo>
                    <a:pt x="450532" y="522922"/>
                  </a:lnTo>
                  <a:cubicBezTo>
                    <a:pt x="462915" y="524827"/>
                    <a:pt x="475298" y="525780"/>
                    <a:pt x="487680" y="525780"/>
                  </a:cubicBezTo>
                  <a:cubicBezTo>
                    <a:pt x="649605" y="525780"/>
                    <a:pt x="765810" y="442913"/>
                    <a:pt x="879157" y="345757"/>
                  </a:cubicBezTo>
                  <a:cubicBezTo>
                    <a:pt x="898207" y="360997"/>
                    <a:pt x="974407" y="397192"/>
                    <a:pt x="990600" y="413385"/>
                  </a:cubicBezTo>
                  <a:cubicBezTo>
                    <a:pt x="882968" y="503872"/>
                    <a:pt x="632460" y="576263"/>
                    <a:pt x="490538" y="576263"/>
                  </a:cubicBezTo>
                  <a:cubicBezTo>
                    <a:pt x="477203" y="576263"/>
                    <a:pt x="463868" y="575310"/>
                    <a:pt x="450532" y="574357"/>
                  </a:cubicBezTo>
                  <a:lnTo>
                    <a:pt x="450532" y="650557"/>
                  </a:lnTo>
                  <a:lnTo>
                    <a:pt x="1064895" y="650557"/>
                  </a:lnTo>
                  <a:lnTo>
                    <a:pt x="1064895" y="2857"/>
                  </a:lnTo>
                  <a:lnTo>
                    <a:pt x="450532" y="0"/>
                  </a:lnTo>
                  <a:close/>
                  <a:moveTo>
                    <a:pt x="450532" y="421005"/>
                  </a:moveTo>
                  <a:lnTo>
                    <a:pt x="450532" y="466725"/>
                  </a:lnTo>
                  <a:cubicBezTo>
                    <a:pt x="300990" y="440055"/>
                    <a:pt x="260033" y="284797"/>
                    <a:pt x="260033" y="284797"/>
                  </a:cubicBezTo>
                  <a:cubicBezTo>
                    <a:pt x="260033" y="284797"/>
                    <a:pt x="331470" y="205740"/>
                    <a:pt x="450532" y="192405"/>
                  </a:cubicBezTo>
                  <a:lnTo>
                    <a:pt x="450532" y="242888"/>
                  </a:lnTo>
                  <a:cubicBezTo>
                    <a:pt x="387668" y="235267"/>
                    <a:pt x="339090" y="293370"/>
                    <a:pt x="339090" y="293370"/>
                  </a:cubicBezTo>
                  <a:cubicBezTo>
                    <a:pt x="339090" y="293370"/>
                    <a:pt x="366713" y="393382"/>
                    <a:pt x="450532" y="421005"/>
                  </a:cubicBezTo>
                  <a:moveTo>
                    <a:pt x="184785" y="279082"/>
                  </a:moveTo>
                  <a:cubicBezTo>
                    <a:pt x="184785" y="279082"/>
                    <a:pt x="273368" y="148590"/>
                    <a:pt x="450532" y="135255"/>
                  </a:cubicBezTo>
                  <a:lnTo>
                    <a:pt x="450532" y="87630"/>
                  </a:lnTo>
                  <a:cubicBezTo>
                    <a:pt x="254318" y="102870"/>
                    <a:pt x="84773" y="269557"/>
                    <a:pt x="84773" y="269557"/>
                  </a:cubicBezTo>
                  <a:cubicBezTo>
                    <a:pt x="84773" y="269557"/>
                    <a:pt x="180975" y="546735"/>
                    <a:pt x="450532" y="572452"/>
                  </a:cubicBezTo>
                  <a:lnTo>
                    <a:pt x="450532" y="521970"/>
                  </a:lnTo>
                  <a:cubicBezTo>
                    <a:pt x="252413" y="497205"/>
                    <a:pt x="184785" y="279082"/>
                    <a:pt x="184785" y="279082"/>
                  </a:cubicBezTo>
                  <a:close/>
                </a:path>
              </a:pathLst>
            </a:custGeom>
            <a:solidFill>
              <a:srgbClr val="1E1E1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フリーフォーム: 図形 1476223474">
              <a:extLst>
                <a:ext uri="{FF2B5EF4-FFF2-40B4-BE49-F238E27FC236}">
                  <a16:creationId xmlns:a16="http://schemas.microsoft.com/office/drawing/2014/main" id="{45EB59DC-E2ED-42A2-088B-5DD3A0CA42DC}"/>
                </a:ext>
              </a:extLst>
            </p:cNvPr>
            <p:cNvSpPr>
              <a:spLocks/>
            </p:cNvSpPr>
            <p:nvPr/>
          </p:nvSpPr>
          <p:spPr bwMode="auto">
            <a:xfrm>
              <a:off x="9477144" y="1366322"/>
              <a:ext cx="281940" cy="423862"/>
            </a:xfrm>
            <a:custGeom>
              <a:avLst/>
              <a:gdLst>
                <a:gd name="T0" fmla="*/ 88582 w 281940"/>
                <a:gd name="T1" fmla="*/ 423863 h 423862"/>
                <a:gd name="T2" fmla="*/ 88582 w 281940"/>
                <a:gd name="T3" fmla="*/ 259080 h 423862"/>
                <a:gd name="T4" fmla="*/ 233363 w 281940"/>
                <a:gd name="T5" fmla="*/ 259080 h 423862"/>
                <a:gd name="T6" fmla="*/ 243840 w 281940"/>
                <a:gd name="T7" fmla="*/ 183833 h 423862"/>
                <a:gd name="T8" fmla="*/ 88582 w 281940"/>
                <a:gd name="T9" fmla="*/ 183833 h 423862"/>
                <a:gd name="T10" fmla="*/ 88582 w 281940"/>
                <a:gd name="T11" fmla="*/ 75247 h 423862"/>
                <a:gd name="T12" fmla="*/ 281940 w 281940"/>
                <a:gd name="T13" fmla="*/ 75247 h 423862"/>
                <a:gd name="T14" fmla="*/ 281940 w 281940"/>
                <a:gd name="T15" fmla="*/ 0 h 423862"/>
                <a:gd name="T16" fmla="*/ 0 w 281940"/>
                <a:gd name="T17" fmla="*/ 0 h 423862"/>
                <a:gd name="T18" fmla="*/ 0 w 281940"/>
                <a:gd name="T19" fmla="*/ 423863 h 4238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940" h="423862">
                  <a:moveTo>
                    <a:pt x="88582" y="423863"/>
                  </a:moveTo>
                  <a:lnTo>
                    <a:pt x="88582" y="259080"/>
                  </a:lnTo>
                  <a:lnTo>
                    <a:pt x="233363" y="259080"/>
                  </a:lnTo>
                  <a:lnTo>
                    <a:pt x="243840" y="183833"/>
                  </a:lnTo>
                  <a:lnTo>
                    <a:pt x="88582" y="183833"/>
                  </a:lnTo>
                  <a:lnTo>
                    <a:pt x="88582" y="75247"/>
                  </a:lnTo>
                  <a:lnTo>
                    <a:pt x="281940" y="75247"/>
                  </a:lnTo>
                  <a:lnTo>
                    <a:pt x="281940" y="0"/>
                  </a:lnTo>
                  <a:lnTo>
                    <a:pt x="0" y="0"/>
                  </a:lnTo>
                  <a:lnTo>
                    <a:pt x="0" y="423863"/>
                  </a:lnTo>
                  <a:lnTo>
                    <a:pt x="88582" y="423863"/>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フリーフォーム: 図形 561815805">
              <a:extLst>
                <a:ext uri="{FF2B5EF4-FFF2-40B4-BE49-F238E27FC236}">
                  <a16:creationId xmlns:a16="http://schemas.microsoft.com/office/drawing/2014/main" id="{17F7705A-6351-1147-D92C-D8027586BF8E}"/>
                </a:ext>
              </a:extLst>
            </p:cNvPr>
            <p:cNvSpPr>
              <a:spLocks/>
            </p:cNvSpPr>
            <p:nvPr/>
          </p:nvSpPr>
          <p:spPr bwMode="auto">
            <a:xfrm>
              <a:off x="8663709" y="1356797"/>
              <a:ext cx="372427" cy="441959"/>
            </a:xfrm>
            <a:custGeom>
              <a:avLst/>
              <a:gdLst>
                <a:gd name="T0" fmla="*/ 202882 w 372427"/>
                <a:gd name="T1" fmla="*/ 441960 h 441959"/>
                <a:gd name="T2" fmla="*/ 207645 w 372427"/>
                <a:gd name="T3" fmla="*/ 441960 h 441959"/>
                <a:gd name="T4" fmla="*/ 299085 w 372427"/>
                <a:gd name="T5" fmla="*/ 429578 h 441959"/>
                <a:gd name="T6" fmla="*/ 372428 w 372427"/>
                <a:gd name="T7" fmla="*/ 392430 h 441959"/>
                <a:gd name="T8" fmla="*/ 372428 w 372427"/>
                <a:gd name="T9" fmla="*/ 197167 h 441959"/>
                <a:gd name="T10" fmla="*/ 206692 w 372427"/>
                <a:gd name="T11" fmla="*/ 197167 h 441959"/>
                <a:gd name="T12" fmla="*/ 196215 w 372427"/>
                <a:gd name="T13" fmla="*/ 271463 h 441959"/>
                <a:gd name="T14" fmla="*/ 286703 w 372427"/>
                <a:gd name="T15" fmla="*/ 271463 h 441959"/>
                <a:gd name="T16" fmla="*/ 286703 w 372427"/>
                <a:gd name="T17" fmla="*/ 349567 h 441959"/>
                <a:gd name="T18" fmla="*/ 249555 w 372427"/>
                <a:gd name="T19" fmla="*/ 360045 h 441959"/>
                <a:gd name="T20" fmla="*/ 204788 w 372427"/>
                <a:gd name="T21" fmla="*/ 363855 h 441959"/>
                <a:gd name="T22" fmla="*/ 200978 w 372427"/>
                <a:gd name="T23" fmla="*/ 363855 h 441959"/>
                <a:gd name="T24" fmla="*/ 115253 w 372427"/>
                <a:gd name="T25" fmla="*/ 333375 h 441959"/>
                <a:gd name="T26" fmla="*/ 89535 w 372427"/>
                <a:gd name="T27" fmla="*/ 237172 h 441959"/>
                <a:gd name="T28" fmla="*/ 89535 w 372427"/>
                <a:gd name="T29" fmla="*/ 209550 h 441959"/>
                <a:gd name="T30" fmla="*/ 117157 w 372427"/>
                <a:gd name="T31" fmla="*/ 111442 h 441959"/>
                <a:gd name="T32" fmla="*/ 197167 w 372427"/>
                <a:gd name="T33" fmla="*/ 78105 h 441959"/>
                <a:gd name="T34" fmla="*/ 200978 w 372427"/>
                <a:gd name="T35" fmla="*/ 78105 h 441959"/>
                <a:gd name="T36" fmla="*/ 284797 w 372427"/>
                <a:gd name="T37" fmla="*/ 130492 h 441959"/>
                <a:gd name="T38" fmla="*/ 365760 w 372427"/>
                <a:gd name="T39" fmla="*/ 101917 h 441959"/>
                <a:gd name="T40" fmla="*/ 304800 w 372427"/>
                <a:gd name="T41" fmla="*/ 26670 h 441959"/>
                <a:gd name="T42" fmla="*/ 200978 w 372427"/>
                <a:gd name="T43" fmla="*/ 0 h 441959"/>
                <a:gd name="T44" fmla="*/ 195263 w 372427"/>
                <a:gd name="T45" fmla="*/ 0 h 441959"/>
                <a:gd name="T46" fmla="*/ 90488 w 372427"/>
                <a:gd name="T47" fmla="*/ 24765 h 441959"/>
                <a:gd name="T48" fmla="*/ 23813 w 372427"/>
                <a:gd name="T49" fmla="*/ 97155 h 441959"/>
                <a:gd name="T50" fmla="*/ 0 w 372427"/>
                <a:gd name="T51" fmla="*/ 210503 h 441959"/>
                <a:gd name="T52" fmla="*/ 0 w 372427"/>
                <a:gd name="T53" fmla="*/ 234315 h 441959"/>
                <a:gd name="T54" fmla="*/ 202882 w 372427"/>
                <a:gd name="T55" fmla="*/ 441960 h 4419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2427" h="441959">
                  <a:moveTo>
                    <a:pt x="202882" y="441960"/>
                  </a:moveTo>
                  <a:lnTo>
                    <a:pt x="207645" y="441960"/>
                  </a:lnTo>
                  <a:cubicBezTo>
                    <a:pt x="240030" y="441960"/>
                    <a:pt x="270510" y="438150"/>
                    <a:pt x="299085" y="429578"/>
                  </a:cubicBezTo>
                  <a:cubicBezTo>
                    <a:pt x="327660" y="421005"/>
                    <a:pt x="351472" y="408622"/>
                    <a:pt x="372428" y="392430"/>
                  </a:cubicBezTo>
                  <a:lnTo>
                    <a:pt x="372428" y="197167"/>
                  </a:lnTo>
                  <a:lnTo>
                    <a:pt x="206692" y="197167"/>
                  </a:lnTo>
                  <a:lnTo>
                    <a:pt x="196215" y="271463"/>
                  </a:lnTo>
                  <a:lnTo>
                    <a:pt x="286703" y="271463"/>
                  </a:lnTo>
                  <a:lnTo>
                    <a:pt x="286703" y="349567"/>
                  </a:lnTo>
                  <a:cubicBezTo>
                    <a:pt x="276225" y="354330"/>
                    <a:pt x="263842" y="358140"/>
                    <a:pt x="249555" y="360045"/>
                  </a:cubicBezTo>
                  <a:cubicBezTo>
                    <a:pt x="235267" y="362903"/>
                    <a:pt x="220028" y="363855"/>
                    <a:pt x="204788" y="363855"/>
                  </a:cubicBezTo>
                  <a:lnTo>
                    <a:pt x="200978" y="363855"/>
                  </a:lnTo>
                  <a:cubicBezTo>
                    <a:pt x="161925" y="363855"/>
                    <a:pt x="133350" y="353378"/>
                    <a:pt x="115253" y="333375"/>
                  </a:cubicBezTo>
                  <a:cubicBezTo>
                    <a:pt x="99060" y="313372"/>
                    <a:pt x="89535" y="280988"/>
                    <a:pt x="89535" y="237172"/>
                  </a:cubicBezTo>
                  <a:lnTo>
                    <a:pt x="89535" y="209550"/>
                  </a:lnTo>
                  <a:cubicBezTo>
                    <a:pt x="89535" y="166688"/>
                    <a:pt x="99060" y="134303"/>
                    <a:pt x="117157" y="111442"/>
                  </a:cubicBezTo>
                  <a:cubicBezTo>
                    <a:pt x="135255" y="88583"/>
                    <a:pt x="161925" y="78105"/>
                    <a:pt x="197167" y="78105"/>
                  </a:cubicBezTo>
                  <a:lnTo>
                    <a:pt x="200978" y="78105"/>
                  </a:lnTo>
                  <a:cubicBezTo>
                    <a:pt x="245745" y="78105"/>
                    <a:pt x="273367" y="95250"/>
                    <a:pt x="284797" y="130492"/>
                  </a:cubicBezTo>
                  <a:lnTo>
                    <a:pt x="365760" y="101917"/>
                  </a:lnTo>
                  <a:cubicBezTo>
                    <a:pt x="353378" y="69533"/>
                    <a:pt x="333375" y="43815"/>
                    <a:pt x="304800" y="26670"/>
                  </a:cubicBezTo>
                  <a:cubicBezTo>
                    <a:pt x="276225" y="9525"/>
                    <a:pt x="241935" y="0"/>
                    <a:pt x="200978" y="0"/>
                  </a:cubicBezTo>
                  <a:lnTo>
                    <a:pt x="195263" y="0"/>
                  </a:lnTo>
                  <a:cubicBezTo>
                    <a:pt x="154305" y="0"/>
                    <a:pt x="119063" y="8572"/>
                    <a:pt x="90488" y="24765"/>
                  </a:cubicBezTo>
                  <a:cubicBezTo>
                    <a:pt x="60960" y="41910"/>
                    <a:pt x="39053" y="65722"/>
                    <a:pt x="23813" y="97155"/>
                  </a:cubicBezTo>
                  <a:cubicBezTo>
                    <a:pt x="8572" y="128588"/>
                    <a:pt x="0" y="165735"/>
                    <a:pt x="0" y="210503"/>
                  </a:cubicBezTo>
                  <a:lnTo>
                    <a:pt x="0" y="234315"/>
                  </a:lnTo>
                  <a:cubicBezTo>
                    <a:pt x="953" y="373380"/>
                    <a:pt x="68580" y="441960"/>
                    <a:pt x="202882" y="441960"/>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2" name="フリーフォーム: 図形 2136701136">
              <a:extLst>
                <a:ext uri="{FF2B5EF4-FFF2-40B4-BE49-F238E27FC236}">
                  <a16:creationId xmlns:a16="http://schemas.microsoft.com/office/drawing/2014/main" id="{EE9BF203-9128-B316-D0C9-ECDED70CE720}"/>
                </a:ext>
              </a:extLst>
            </p:cNvPr>
            <p:cNvSpPr>
              <a:spLocks/>
            </p:cNvSpPr>
            <p:nvPr/>
          </p:nvSpPr>
          <p:spPr bwMode="auto">
            <a:xfrm>
              <a:off x="11074486" y="1366322"/>
              <a:ext cx="285750" cy="423862"/>
            </a:xfrm>
            <a:custGeom>
              <a:avLst/>
              <a:gdLst>
                <a:gd name="T0" fmla="*/ 285750 w 285750"/>
                <a:gd name="T1" fmla="*/ 423863 h 423862"/>
                <a:gd name="T2" fmla="*/ 285750 w 285750"/>
                <a:gd name="T3" fmla="*/ 349567 h 423862"/>
                <a:gd name="T4" fmla="*/ 88582 w 285750"/>
                <a:gd name="T5" fmla="*/ 349567 h 423862"/>
                <a:gd name="T6" fmla="*/ 88582 w 285750"/>
                <a:gd name="T7" fmla="*/ 247650 h 423862"/>
                <a:gd name="T8" fmla="*/ 235268 w 285750"/>
                <a:gd name="T9" fmla="*/ 247650 h 423862"/>
                <a:gd name="T10" fmla="*/ 245745 w 285750"/>
                <a:gd name="T11" fmla="*/ 172403 h 423862"/>
                <a:gd name="T12" fmla="*/ 88582 w 285750"/>
                <a:gd name="T13" fmla="*/ 172403 h 423862"/>
                <a:gd name="T14" fmla="*/ 88582 w 285750"/>
                <a:gd name="T15" fmla="*/ 75247 h 423862"/>
                <a:gd name="T16" fmla="*/ 281940 w 285750"/>
                <a:gd name="T17" fmla="*/ 75247 h 423862"/>
                <a:gd name="T18" fmla="*/ 281940 w 285750"/>
                <a:gd name="T19" fmla="*/ 0 h 423862"/>
                <a:gd name="T20" fmla="*/ 0 w 285750"/>
                <a:gd name="T21" fmla="*/ 0 h 423862"/>
                <a:gd name="T22" fmla="*/ 0 w 285750"/>
                <a:gd name="T23" fmla="*/ 423863 h 4238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750" h="423862">
                  <a:moveTo>
                    <a:pt x="285750" y="423863"/>
                  </a:moveTo>
                  <a:lnTo>
                    <a:pt x="285750" y="349567"/>
                  </a:lnTo>
                  <a:lnTo>
                    <a:pt x="88582" y="349567"/>
                  </a:lnTo>
                  <a:lnTo>
                    <a:pt x="88582" y="247650"/>
                  </a:lnTo>
                  <a:lnTo>
                    <a:pt x="235268" y="247650"/>
                  </a:lnTo>
                  <a:lnTo>
                    <a:pt x="245745" y="172403"/>
                  </a:lnTo>
                  <a:lnTo>
                    <a:pt x="88582" y="172403"/>
                  </a:lnTo>
                  <a:lnTo>
                    <a:pt x="88582" y="75247"/>
                  </a:lnTo>
                  <a:lnTo>
                    <a:pt x="281940" y="75247"/>
                  </a:lnTo>
                  <a:lnTo>
                    <a:pt x="281940" y="0"/>
                  </a:lnTo>
                  <a:lnTo>
                    <a:pt x="0" y="0"/>
                  </a:lnTo>
                  <a:lnTo>
                    <a:pt x="0" y="423863"/>
                  </a:lnTo>
                  <a:lnTo>
                    <a:pt x="285750" y="423863"/>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フリーフォーム: 図形 678257609">
              <a:extLst>
                <a:ext uri="{FF2B5EF4-FFF2-40B4-BE49-F238E27FC236}">
                  <a16:creationId xmlns:a16="http://schemas.microsoft.com/office/drawing/2014/main" id="{95D6CE03-E8E1-893C-620D-A486869CA289}"/>
                </a:ext>
              </a:extLst>
            </p:cNvPr>
            <p:cNvSpPr>
              <a:spLocks/>
            </p:cNvSpPr>
            <p:nvPr/>
          </p:nvSpPr>
          <p:spPr bwMode="auto">
            <a:xfrm>
              <a:off x="10262003" y="1366322"/>
              <a:ext cx="335280" cy="424815"/>
            </a:xfrm>
            <a:custGeom>
              <a:avLst/>
              <a:gdLst>
                <a:gd name="T0" fmla="*/ 89535 w 335280"/>
                <a:gd name="T1" fmla="*/ 423863 h 424815"/>
                <a:gd name="T2" fmla="*/ 89535 w 335280"/>
                <a:gd name="T3" fmla="*/ 272415 h 424815"/>
                <a:gd name="T4" fmla="*/ 155258 w 335280"/>
                <a:gd name="T5" fmla="*/ 272415 h 424815"/>
                <a:gd name="T6" fmla="*/ 239078 w 335280"/>
                <a:gd name="T7" fmla="*/ 423863 h 424815"/>
                <a:gd name="T8" fmla="*/ 335280 w 335280"/>
                <a:gd name="T9" fmla="*/ 423863 h 424815"/>
                <a:gd name="T10" fmla="*/ 242888 w 335280"/>
                <a:gd name="T11" fmla="*/ 259080 h 424815"/>
                <a:gd name="T12" fmla="*/ 300990 w 335280"/>
                <a:gd name="T13" fmla="*/ 214313 h 424815"/>
                <a:gd name="T14" fmla="*/ 321945 w 335280"/>
                <a:gd name="T15" fmla="*/ 141922 h 424815"/>
                <a:gd name="T16" fmla="*/ 321945 w 335280"/>
                <a:gd name="T17" fmla="*/ 130492 h 424815"/>
                <a:gd name="T18" fmla="*/ 278130 w 335280"/>
                <a:gd name="T19" fmla="*/ 34290 h 424815"/>
                <a:gd name="T20" fmla="*/ 160972 w 335280"/>
                <a:gd name="T21" fmla="*/ 0 h 424815"/>
                <a:gd name="T22" fmla="*/ 0 w 335280"/>
                <a:gd name="T23" fmla="*/ 0 h 424815"/>
                <a:gd name="T24" fmla="*/ 0 w 335280"/>
                <a:gd name="T25" fmla="*/ 424815 h 424815"/>
                <a:gd name="T26" fmla="*/ 89535 w 335280"/>
                <a:gd name="T27" fmla="*/ 424815 h 424815"/>
                <a:gd name="T28" fmla="*/ 89535 w 335280"/>
                <a:gd name="T29" fmla="*/ 423863 h 424815"/>
                <a:gd name="T30" fmla="*/ 159068 w 335280"/>
                <a:gd name="T31" fmla="*/ 76200 h 424815"/>
                <a:gd name="T32" fmla="*/ 212408 w 335280"/>
                <a:gd name="T33" fmla="*/ 88583 h 424815"/>
                <a:gd name="T34" fmla="*/ 233363 w 335280"/>
                <a:gd name="T35" fmla="*/ 128588 h 424815"/>
                <a:gd name="T36" fmla="*/ 233363 w 335280"/>
                <a:gd name="T37" fmla="*/ 143828 h 424815"/>
                <a:gd name="T38" fmla="*/ 212408 w 335280"/>
                <a:gd name="T39" fmla="*/ 184785 h 424815"/>
                <a:gd name="T40" fmla="*/ 159068 w 335280"/>
                <a:gd name="T41" fmla="*/ 197167 h 424815"/>
                <a:gd name="T42" fmla="*/ 89535 w 335280"/>
                <a:gd name="T43" fmla="*/ 197167 h 424815"/>
                <a:gd name="T44" fmla="*/ 89535 w 335280"/>
                <a:gd name="T45" fmla="*/ 77153 h 424815"/>
                <a:gd name="T46" fmla="*/ 159068 w 335280"/>
                <a:gd name="T47" fmla="*/ 77153 h 424815"/>
                <a:gd name="T48" fmla="*/ 159068 w 335280"/>
                <a:gd name="T49" fmla="*/ 76200 h 424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5280" h="424815">
                  <a:moveTo>
                    <a:pt x="89535" y="423863"/>
                  </a:moveTo>
                  <a:lnTo>
                    <a:pt x="89535" y="272415"/>
                  </a:lnTo>
                  <a:lnTo>
                    <a:pt x="155258" y="272415"/>
                  </a:lnTo>
                  <a:lnTo>
                    <a:pt x="239078" y="423863"/>
                  </a:lnTo>
                  <a:lnTo>
                    <a:pt x="335280" y="423863"/>
                  </a:lnTo>
                  <a:lnTo>
                    <a:pt x="242888" y="259080"/>
                  </a:lnTo>
                  <a:cubicBezTo>
                    <a:pt x="267653" y="248603"/>
                    <a:pt x="287655" y="234315"/>
                    <a:pt x="300990" y="214313"/>
                  </a:cubicBezTo>
                  <a:cubicBezTo>
                    <a:pt x="315278" y="194310"/>
                    <a:pt x="321945" y="170497"/>
                    <a:pt x="321945" y="141922"/>
                  </a:cubicBezTo>
                  <a:lnTo>
                    <a:pt x="321945" y="130492"/>
                  </a:lnTo>
                  <a:cubicBezTo>
                    <a:pt x="321945" y="89535"/>
                    <a:pt x="307658" y="58103"/>
                    <a:pt x="278130" y="34290"/>
                  </a:cubicBezTo>
                  <a:cubicBezTo>
                    <a:pt x="249555" y="11430"/>
                    <a:pt x="210503" y="0"/>
                    <a:pt x="160972" y="0"/>
                  </a:cubicBezTo>
                  <a:lnTo>
                    <a:pt x="0" y="0"/>
                  </a:lnTo>
                  <a:lnTo>
                    <a:pt x="0" y="424815"/>
                  </a:lnTo>
                  <a:lnTo>
                    <a:pt x="89535" y="424815"/>
                  </a:lnTo>
                  <a:lnTo>
                    <a:pt x="89535" y="423863"/>
                  </a:lnTo>
                  <a:close/>
                  <a:moveTo>
                    <a:pt x="159068" y="76200"/>
                  </a:moveTo>
                  <a:cubicBezTo>
                    <a:pt x="180022" y="76200"/>
                    <a:pt x="198120" y="80010"/>
                    <a:pt x="212408" y="88583"/>
                  </a:cubicBezTo>
                  <a:cubicBezTo>
                    <a:pt x="226695" y="97155"/>
                    <a:pt x="233363" y="110490"/>
                    <a:pt x="233363" y="128588"/>
                  </a:cubicBezTo>
                  <a:lnTo>
                    <a:pt x="233363" y="143828"/>
                  </a:lnTo>
                  <a:cubicBezTo>
                    <a:pt x="233363" y="162878"/>
                    <a:pt x="226695" y="176213"/>
                    <a:pt x="212408" y="184785"/>
                  </a:cubicBezTo>
                  <a:cubicBezTo>
                    <a:pt x="198120" y="192405"/>
                    <a:pt x="180022" y="197167"/>
                    <a:pt x="159068" y="197167"/>
                  </a:cubicBezTo>
                  <a:lnTo>
                    <a:pt x="89535" y="197167"/>
                  </a:lnTo>
                  <a:lnTo>
                    <a:pt x="89535" y="77153"/>
                  </a:lnTo>
                  <a:lnTo>
                    <a:pt x="159068" y="77153"/>
                  </a:lnTo>
                  <a:lnTo>
                    <a:pt x="159068" y="762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4" name="フリーフォーム: 図形 1164139214">
              <a:extLst>
                <a:ext uri="{FF2B5EF4-FFF2-40B4-BE49-F238E27FC236}">
                  <a16:creationId xmlns:a16="http://schemas.microsoft.com/office/drawing/2014/main" id="{99FC0A65-06BD-CC0C-7D6C-348F323237BA}"/>
                </a:ext>
              </a:extLst>
            </p:cNvPr>
            <p:cNvSpPr>
              <a:spLocks/>
            </p:cNvSpPr>
            <p:nvPr/>
          </p:nvSpPr>
          <p:spPr bwMode="auto">
            <a:xfrm>
              <a:off x="8682759" y="1941632"/>
              <a:ext cx="334327" cy="424815"/>
            </a:xfrm>
            <a:custGeom>
              <a:avLst/>
              <a:gdLst>
                <a:gd name="T0" fmla="*/ 300990 w 334327"/>
                <a:gd name="T1" fmla="*/ 214313 h 424815"/>
                <a:gd name="T2" fmla="*/ 321945 w 334327"/>
                <a:gd name="T3" fmla="*/ 141922 h 424815"/>
                <a:gd name="T4" fmla="*/ 321945 w 334327"/>
                <a:gd name="T5" fmla="*/ 130493 h 424815"/>
                <a:gd name="T6" fmla="*/ 278130 w 334327"/>
                <a:gd name="T7" fmla="*/ 34290 h 424815"/>
                <a:gd name="T8" fmla="*/ 160972 w 334327"/>
                <a:gd name="T9" fmla="*/ 0 h 424815"/>
                <a:gd name="T10" fmla="*/ 0 w 334327"/>
                <a:gd name="T11" fmla="*/ 0 h 424815"/>
                <a:gd name="T12" fmla="*/ 0 w 334327"/>
                <a:gd name="T13" fmla="*/ 424815 h 424815"/>
                <a:gd name="T14" fmla="*/ 88582 w 334327"/>
                <a:gd name="T15" fmla="*/ 424815 h 424815"/>
                <a:gd name="T16" fmla="*/ 88582 w 334327"/>
                <a:gd name="T17" fmla="*/ 273368 h 424815"/>
                <a:gd name="T18" fmla="*/ 154305 w 334327"/>
                <a:gd name="T19" fmla="*/ 273368 h 424815"/>
                <a:gd name="T20" fmla="*/ 238125 w 334327"/>
                <a:gd name="T21" fmla="*/ 424815 h 424815"/>
                <a:gd name="T22" fmla="*/ 334328 w 334327"/>
                <a:gd name="T23" fmla="*/ 424815 h 424815"/>
                <a:gd name="T24" fmla="*/ 241935 w 334327"/>
                <a:gd name="T25" fmla="*/ 260033 h 424815"/>
                <a:gd name="T26" fmla="*/ 300990 w 334327"/>
                <a:gd name="T27" fmla="*/ 214313 h 424815"/>
                <a:gd name="T28" fmla="*/ 233363 w 334327"/>
                <a:gd name="T29" fmla="*/ 142875 h 424815"/>
                <a:gd name="T30" fmla="*/ 212407 w 334327"/>
                <a:gd name="T31" fmla="*/ 183833 h 424815"/>
                <a:gd name="T32" fmla="*/ 159067 w 334327"/>
                <a:gd name="T33" fmla="*/ 196215 h 424815"/>
                <a:gd name="T34" fmla="*/ 89535 w 334327"/>
                <a:gd name="T35" fmla="*/ 196215 h 424815"/>
                <a:gd name="T36" fmla="*/ 89535 w 334327"/>
                <a:gd name="T37" fmla="*/ 76200 h 424815"/>
                <a:gd name="T38" fmla="*/ 159067 w 334327"/>
                <a:gd name="T39" fmla="*/ 76200 h 424815"/>
                <a:gd name="T40" fmla="*/ 212407 w 334327"/>
                <a:gd name="T41" fmla="*/ 88583 h 424815"/>
                <a:gd name="T42" fmla="*/ 233363 w 334327"/>
                <a:gd name="T43" fmla="*/ 128588 h 424815"/>
                <a:gd name="T44" fmla="*/ 233363 w 334327"/>
                <a:gd name="T45" fmla="*/ 142875 h 4248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4327" h="424815">
                  <a:moveTo>
                    <a:pt x="300990" y="214313"/>
                  </a:moveTo>
                  <a:cubicBezTo>
                    <a:pt x="315278" y="194310"/>
                    <a:pt x="321945" y="170497"/>
                    <a:pt x="321945" y="141922"/>
                  </a:cubicBezTo>
                  <a:lnTo>
                    <a:pt x="321945" y="130493"/>
                  </a:lnTo>
                  <a:cubicBezTo>
                    <a:pt x="321945" y="89535"/>
                    <a:pt x="307657" y="58103"/>
                    <a:pt x="278130" y="34290"/>
                  </a:cubicBezTo>
                  <a:cubicBezTo>
                    <a:pt x="249555" y="11430"/>
                    <a:pt x="210503" y="0"/>
                    <a:pt x="160972" y="0"/>
                  </a:cubicBezTo>
                  <a:lnTo>
                    <a:pt x="0" y="0"/>
                  </a:lnTo>
                  <a:lnTo>
                    <a:pt x="0" y="424815"/>
                  </a:lnTo>
                  <a:lnTo>
                    <a:pt x="88582" y="424815"/>
                  </a:lnTo>
                  <a:lnTo>
                    <a:pt x="88582" y="273368"/>
                  </a:lnTo>
                  <a:lnTo>
                    <a:pt x="154305" y="273368"/>
                  </a:lnTo>
                  <a:lnTo>
                    <a:pt x="238125" y="424815"/>
                  </a:lnTo>
                  <a:lnTo>
                    <a:pt x="334328" y="424815"/>
                  </a:lnTo>
                  <a:lnTo>
                    <a:pt x="241935" y="260033"/>
                  </a:lnTo>
                  <a:cubicBezTo>
                    <a:pt x="267653" y="248603"/>
                    <a:pt x="287655" y="234315"/>
                    <a:pt x="300990" y="214313"/>
                  </a:cubicBezTo>
                  <a:close/>
                  <a:moveTo>
                    <a:pt x="233363" y="142875"/>
                  </a:moveTo>
                  <a:cubicBezTo>
                    <a:pt x="233363" y="161925"/>
                    <a:pt x="226695" y="175260"/>
                    <a:pt x="212407" y="183833"/>
                  </a:cubicBezTo>
                  <a:cubicBezTo>
                    <a:pt x="198120" y="191453"/>
                    <a:pt x="180022" y="196215"/>
                    <a:pt x="159067" y="196215"/>
                  </a:cubicBezTo>
                  <a:lnTo>
                    <a:pt x="89535" y="196215"/>
                  </a:lnTo>
                  <a:lnTo>
                    <a:pt x="89535" y="76200"/>
                  </a:lnTo>
                  <a:lnTo>
                    <a:pt x="159067" y="76200"/>
                  </a:lnTo>
                  <a:cubicBezTo>
                    <a:pt x="180022" y="76200"/>
                    <a:pt x="198120" y="80010"/>
                    <a:pt x="212407" y="88583"/>
                  </a:cubicBezTo>
                  <a:cubicBezTo>
                    <a:pt x="226695" y="97155"/>
                    <a:pt x="233363" y="110490"/>
                    <a:pt x="233363" y="128588"/>
                  </a:cubicBezTo>
                  <a:lnTo>
                    <a:pt x="233363" y="14287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フリーフォーム: 図形 1982848884">
              <a:extLst>
                <a:ext uri="{FF2B5EF4-FFF2-40B4-BE49-F238E27FC236}">
                  <a16:creationId xmlns:a16="http://schemas.microsoft.com/office/drawing/2014/main" id="{BE6942A5-B721-2B7A-DB0F-AB7D401FE35D}"/>
                </a:ext>
              </a:extLst>
            </p:cNvPr>
            <p:cNvSpPr>
              <a:spLocks/>
            </p:cNvSpPr>
            <p:nvPr/>
          </p:nvSpPr>
          <p:spPr bwMode="auto">
            <a:xfrm>
              <a:off x="10643003" y="1355844"/>
              <a:ext cx="367665" cy="442912"/>
            </a:xfrm>
            <a:custGeom>
              <a:avLst/>
              <a:gdLst>
                <a:gd name="T0" fmla="*/ 192405 w 367665"/>
                <a:gd name="T1" fmla="*/ 442913 h 442912"/>
                <a:gd name="T2" fmla="*/ 197167 w 367665"/>
                <a:gd name="T3" fmla="*/ 442913 h 442912"/>
                <a:gd name="T4" fmla="*/ 305753 w 367665"/>
                <a:gd name="T5" fmla="*/ 415290 h 442912"/>
                <a:gd name="T6" fmla="*/ 367665 w 367665"/>
                <a:gd name="T7" fmla="*/ 337185 h 442912"/>
                <a:gd name="T8" fmla="*/ 286703 w 367665"/>
                <a:gd name="T9" fmla="*/ 305753 h 442912"/>
                <a:gd name="T10" fmla="*/ 253365 w 367665"/>
                <a:gd name="T11" fmla="*/ 351473 h 442912"/>
                <a:gd name="T12" fmla="*/ 197167 w 367665"/>
                <a:gd name="T13" fmla="*/ 365760 h 442912"/>
                <a:gd name="T14" fmla="*/ 193358 w 367665"/>
                <a:gd name="T15" fmla="*/ 365760 h 442912"/>
                <a:gd name="T16" fmla="*/ 115253 w 367665"/>
                <a:gd name="T17" fmla="*/ 334328 h 442912"/>
                <a:gd name="T18" fmla="*/ 88583 w 367665"/>
                <a:gd name="T19" fmla="*/ 236220 h 442912"/>
                <a:gd name="T20" fmla="*/ 88583 w 367665"/>
                <a:gd name="T21" fmla="*/ 208598 h 442912"/>
                <a:gd name="T22" fmla="*/ 116205 w 367665"/>
                <a:gd name="T23" fmla="*/ 111443 h 442912"/>
                <a:gd name="T24" fmla="*/ 193358 w 367665"/>
                <a:gd name="T25" fmla="*/ 79058 h 442912"/>
                <a:gd name="T26" fmla="*/ 197167 w 367665"/>
                <a:gd name="T27" fmla="*/ 79058 h 442912"/>
                <a:gd name="T28" fmla="*/ 252413 w 367665"/>
                <a:gd name="T29" fmla="*/ 93345 h 442912"/>
                <a:gd name="T30" fmla="*/ 283845 w 367665"/>
                <a:gd name="T31" fmla="*/ 139065 h 442912"/>
                <a:gd name="T32" fmla="*/ 366713 w 367665"/>
                <a:gd name="T33" fmla="*/ 109538 h 442912"/>
                <a:gd name="T34" fmla="*/ 305753 w 367665"/>
                <a:gd name="T35" fmla="*/ 28575 h 442912"/>
                <a:gd name="T36" fmla="*/ 198120 w 367665"/>
                <a:gd name="T37" fmla="*/ 0 h 442912"/>
                <a:gd name="T38" fmla="*/ 193358 w 367665"/>
                <a:gd name="T39" fmla="*/ 0 h 442912"/>
                <a:gd name="T40" fmla="*/ 88583 w 367665"/>
                <a:gd name="T41" fmla="*/ 25718 h 442912"/>
                <a:gd name="T42" fmla="*/ 22860 w 367665"/>
                <a:gd name="T43" fmla="*/ 98108 h 442912"/>
                <a:gd name="T44" fmla="*/ 0 w 367665"/>
                <a:gd name="T45" fmla="*/ 209550 h 442912"/>
                <a:gd name="T46" fmla="*/ 0 w 367665"/>
                <a:gd name="T47" fmla="*/ 234315 h 442912"/>
                <a:gd name="T48" fmla="*/ 49530 w 367665"/>
                <a:gd name="T49" fmla="*/ 388620 h 442912"/>
                <a:gd name="T50" fmla="*/ 192405 w 367665"/>
                <a:gd name="T51" fmla="*/ 442913 h 442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7665" h="442912">
                  <a:moveTo>
                    <a:pt x="192405" y="442913"/>
                  </a:moveTo>
                  <a:lnTo>
                    <a:pt x="197167" y="442913"/>
                  </a:lnTo>
                  <a:cubicBezTo>
                    <a:pt x="240030" y="442913"/>
                    <a:pt x="276225" y="433388"/>
                    <a:pt x="305753" y="415290"/>
                  </a:cubicBezTo>
                  <a:cubicBezTo>
                    <a:pt x="335280" y="396240"/>
                    <a:pt x="355283" y="370523"/>
                    <a:pt x="367665" y="337185"/>
                  </a:cubicBezTo>
                  <a:lnTo>
                    <a:pt x="286703" y="305753"/>
                  </a:lnTo>
                  <a:cubicBezTo>
                    <a:pt x="280035" y="326708"/>
                    <a:pt x="269558" y="341948"/>
                    <a:pt x="253365" y="351473"/>
                  </a:cubicBezTo>
                  <a:cubicBezTo>
                    <a:pt x="237172" y="360998"/>
                    <a:pt x="219075" y="365760"/>
                    <a:pt x="197167" y="365760"/>
                  </a:cubicBezTo>
                  <a:lnTo>
                    <a:pt x="193358" y="365760"/>
                  </a:lnTo>
                  <a:cubicBezTo>
                    <a:pt x="159067" y="365760"/>
                    <a:pt x="132397" y="355283"/>
                    <a:pt x="115253" y="334328"/>
                  </a:cubicBezTo>
                  <a:cubicBezTo>
                    <a:pt x="97155" y="313373"/>
                    <a:pt x="88583" y="280988"/>
                    <a:pt x="88583" y="236220"/>
                  </a:cubicBezTo>
                  <a:lnTo>
                    <a:pt x="88583" y="208598"/>
                  </a:lnTo>
                  <a:cubicBezTo>
                    <a:pt x="88583" y="165735"/>
                    <a:pt x="98108" y="133350"/>
                    <a:pt x="116205" y="111443"/>
                  </a:cubicBezTo>
                  <a:cubicBezTo>
                    <a:pt x="135255" y="90488"/>
                    <a:pt x="160972" y="79058"/>
                    <a:pt x="193358" y="79058"/>
                  </a:cubicBezTo>
                  <a:lnTo>
                    <a:pt x="197167" y="79058"/>
                  </a:lnTo>
                  <a:cubicBezTo>
                    <a:pt x="218122" y="79058"/>
                    <a:pt x="237172" y="83820"/>
                    <a:pt x="252413" y="93345"/>
                  </a:cubicBezTo>
                  <a:cubicBezTo>
                    <a:pt x="267653" y="102870"/>
                    <a:pt x="278130" y="118110"/>
                    <a:pt x="283845" y="139065"/>
                  </a:cubicBezTo>
                  <a:lnTo>
                    <a:pt x="366713" y="109538"/>
                  </a:lnTo>
                  <a:cubicBezTo>
                    <a:pt x="355283" y="75248"/>
                    <a:pt x="334328" y="47625"/>
                    <a:pt x="305753" y="28575"/>
                  </a:cubicBezTo>
                  <a:cubicBezTo>
                    <a:pt x="277178" y="9525"/>
                    <a:pt x="240983" y="0"/>
                    <a:pt x="198120" y="0"/>
                  </a:cubicBezTo>
                  <a:lnTo>
                    <a:pt x="193358" y="0"/>
                  </a:lnTo>
                  <a:cubicBezTo>
                    <a:pt x="152400" y="0"/>
                    <a:pt x="117158" y="8573"/>
                    <a:pt x="88583" y="25718"/>
                  </a:cubicBezTo>
                  <a:cubicBezTo>
                    <a:pt x="60008" y="42863"/>
                    <a:pt x="38100" y="66675"/>
                    <a:pt x="22860" y="98108"/>
                  </a:cubicBezTo>
                  <a:cubicBezTo>
                    <a:pt x="7620" y="129540"/>
                    <a:pt x="0" y="166688"/>
                    <a:pt x="0" y="209550"/>
                  </a:cubicBezTo>
                  <a:lnTo>
                    <a:pt x="0" y="234315"/>
                  </a:lnTo>
                  <a:cubicBezTo>
                    <a:pt x="0" y="300038"/>
                    <a:pt x="16193" y="351473"/>
                    <a:pt x="49530" y="388620"/>
                  </a:cubicBezTo>
                  <a:cubicBezTo>
                    <a:pt x="81915" y="424815"/>
                    <a:pt x="129540" y="442913"/>
                    <a:pt x="192405" y="44291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フリーフォーム: 図形 1458552836">
              <a:extLst>
                <a:ext uri="{FF2B5EF4-FFF2-40B4-BE49-F238E27FC236}">
                  <a16:creationId xmlns:a16="http://schemas.microsoft.com/office/drawing/2014/main" id="{AE9C777A-0CF8-BC39-AB8A-0D013655376C}"/>
                </a:ext>
              </a:extLst>
            </p:cNvPr>
            <p:cNvSpPr>
              <a:spLocks/>
            </p:cNvSpPr>
            <p:nvPr/>
          </p:nvSpPr>
          <p:spPr bwMode="auto">
            <a:xfrm>
              <a:off x="9406659" y="1940680"/>
              <a:ext cx="400050" cy="424814"/>
            </a:xfrm>
            <a:custGeom>
              <a:avLst/>
              <a:gdLst>
                <a:gd name="T0" fmla="*/ 395288 w 400050"/>
                <a:gd name="T1" fmla="*/ 0 h 424814"/>
                <a:gd name="T2" fmla="*/ 292417 w 400050"/>
                <a:gd name="T3" fmla="*/ 0 h 424814"/>
                <a:gd name="T4" fmla="*/ 200978 w 400050"/>
                <a:gd name="T5" fmla="*/ 140017 h 424814"/>
                <a:gd name="T6" fmla="*/ 109538 w 400050"/>
                <a:gd name="T7" fmla="*/ 0 h 424814"/>
                <a:gd name="T8" fmla="*/ 4763 w 400050"/>
                <a:gd name="T9" fmla="*/ 0 h 424814"/>
                <a:gd name="T10" fmla="*/ 145732 w 400050"/>
                <a:gd name="T11" fmla="*/ 209550 h 424814"/>
                <a:gd name="T12" fmla="*/ 0 w 400050"/>
                <a:gd name="T13" fmla="*/ 424815 h 424814"/>
                <a:gd name="T14" fmla="*/ 101917 w 400050"/>
                <a:gd name="T15" fmla="*/ 424815 h 424814"/>
                <a:gd name="T16" fmla="*/ 199072 w 400050"/>
                <a:gd name="T17" fmla="*/ 277177 h 424814"/>
                <a:gd name="T18" fmla="*/ 295275 w 400050"/>
                <a:gd name="T19" fmla="*/ 424815 h 424814"/>
                <a:gd name="T20" fmla="*/ 400050 w 400050"/>
                <a:gd name="T21" fmla="*/ 424815 h 424814"/>
                <a:gd name="T22" fmla="*/ 254317 w 400050"/>
                <a:gd name="T23" fmla="*/ 209550 h 424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0050" h="424814">
                  <a:moveTo>
                    <a:pt x="395288" y="0"/>
                  </a:moveTo>
                  <a:lnTo>
                    <a:pt x="292417" y="0"/>
                  </a:lnTo>
                  <a:lnTo>
                    <a:pt x="200978" y="140017"/>
                  </a:lnTo>
                  <a:lnTo>
                    <a:pt x="109538" y="0"/>
                  </a:lnTo>
                  <a:lnTo>
                    <a:pt x="4763" y="0"/>
                  </a:lnTo>
                  <a:lnTo>
                    <a:pt x="145732" y="209550"/>
                  </a:lnTo>
                  <a:lnTo>
                    <a:pt x="0" y="424815"/>
                  </a:lnTo>
                  <a:lnTo>
                    <a:pt x="101917" y="424815"/>
                  </a:lnTo>
                  <a:lnTo>
                    <a:pt x="199072" y="277177"/>
                  </a:lnTo>
                  <a:lnTo>
                    <a:pt x="295275" y="424815"/>
                  </a:lnTo>
                  <a:lnTo>
                    <a:pt x="400050" y="424815"/>
                  </a:lnTo>
                  <a:lnTo>
                    <a:pt x="254317" y="209550"/>
                  </a:lnTo>
                  <a:lnTo>
                    <a:pt x="395288" y="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フリーフォーム: 図形 1987303458">
              <a:extLst>
                <a:ext uri="{FF2B5EF4-FFF2-40B4-BE49-F238E27FC236}">
                  <a16:creationId xmlns:a16="http://schemas.microsoft.com/office/drawing/2014/main" id="{151F3A99-6FE3-DE96-7165-94BF1714C599}"/>
                </a:ext>
              </a:extLst>
            </p:cNvPr>
            <p:cNvSpPr>
              <a:spLocks/>
            </p:cNvSpPr>
            <p:nvPr/>
          </p:nvSpPr>
          <p:spPr bwMode="auto">
            <a:xfrm>
              <a:off x="9796231" y="1357750"/>
              <a:ext cx="400050" cy="441007"/>
            </a:xfrm>
            <a:custGeom>
              <a:avLst/>
              <a:gdLst>
                <a:gd name="T0" fmla="*/ 376238 w 400050"/>
                <a:gd name="T1" fmla="*/ 343852 h 441007"/>
                <a:gd name="T2" fmla="*/ 400050 w 400050"/>
                <a:gd name="T3" fmla="*/ 233363 h 441007"/>
                <a:gd name="T4" fmla="*/ 400050 w 400050"/>
                <a:gd name="T5" fmla="*/ 209550 h 441007"/>
                <a:gd name="T6" fmla="*/ 376238 w 400050"/>
                <a:gd name="T7" fmla="*/ 98107 h 441007"/>
                <a:gd name="T8" fmla="*/ 308610 w 400050"/>
                <a:gd name="T9" fmla="*/ 25717 h 441007"/>
                <a:gd name="T10" fmla="*/ 202882 w 400050"/>
                <a:gd name="T11" fmla="*/ 0 h 441007"/>
                <a:gd name="T12" fmla="*/ 197168 w 400050"/>
                <a:gd name="T13" fmla="*/ 0 h 441007"/>
                <a:gd name="T14" fmla="*/ 91440 w 400050"/>
                <a:gd name="T15" fmla="*/ 25717 h 441007"/>
                <a:gd name="T16" fmla="*/ 23813 w 400050"/>
                <a:gd name="T17" fmla="*/ 98107 h 441007"/>
                <a:gd name="T18" fmla="*/ 0 w 400050"/>
                <a:gd name="T19" fmla="*/ 209550 h 441007"/>
                <a:gd name="T20" fmla="*/ 0 w 400050"/>
                <a:gd name="T21" fmla="*/ 232410 h 441007"/>
                <a:gd name="T22" fmla="*/ 23813 w 400050"/>
                <a:gd name="T23" fmla="*/ 342900 h 441007"/>
                <a:gd name="T24" fmla="*/ 91440 w 400050"/>
                <a:gd name="T25" fmla="*/ 415290 h 441007"/>
                <a:gd name="T26" fmla="*/ 197168 w 400050"/>
                <a:gd name="T27" fmla="*/ 441007 h 441007"/>
                <a:gd name="T28" fmla="*/ 202882 w 400050"/>
                <a:gd name="T29" fmla="*/ 441007 h 441007"/>
                <a:gd name="T30" fmla="*/ 308610 w 400050"/>
                <a:gd name="T31" fmla="*/ 415290 h 441007"/>
                <a:gd name="T32" fmla="*/ 376238 w 400050"/>
                <a:gd name="T33" fmla="*/ 343852 h 441007"/>
                <a:gd name="T34" fmla="*/ 202882 w 400050"/>
                <a:gd name="T35" fmla="*/ 363855 h 441007"/>
                <a:gd name="T36" fmla="*/ 198120 w 400050"/>
                <a:gd name="T37" fmla="*/ 363855 h 441007"/>
                <a:gd name="T38" fmla="*/ 119063 w 400050"/>
                <a:gd name="T39" fmla="*/ 331470 h 441007"/>
                <a:gd name="T40" fmla="*/ 89535 w 400050"/>
                <a:gd name="T41" fmla="*/ 234315 h 441007"/>
                <a:gd name="T42" fmla="*/ 89535 w 400050"/>
                <a:gd name="T43" fmla="*/ 206692 h 441007"/>
                <a:gd name="T44" fmla="*/ 119063 w 400050"/>
                <a:gd name="T45" fmla="*/ 109538 h 441007"/>
                <a:gd name="T46" fmla="*/ 198120 w 400050"/>
                <a:gd name="T47" fmla="*/ 77152 h 441007"/>
                <a:gd name="T48" fmla="*/ 202882 w 400050"/>
                <a:gd name="T49" fmla="*/ 77152 h 441007"/>
                <a:gd name="T50" fmla="*/ 281940 w 400050"/>
                <a:gd name="T51" fmla="*/ 109538 h 441007"/>
                <a:gd name="T52" fmla="*/ 311468 w 400050"/>
                <a:gd name="T53" fmla="*/ 206692 h 441007"/>
                <a:gd name="T54" fmla="*/ 311468 w 400050"/>
                <a:gd name="T55" fmla="*/ 234315 h 441007"/>
                <a:gd name="T56" fmla="*/ 281940 w 400050"/>
                <a:gd name="T57" fmla="*/ 331470 h 441007"/>
                <a:gd name="T58" fmla="*/ 202882 w 400050"/>
                <a:gd name="T59" fmla="*/ 363855 h 4410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0050" h="441007">
                  <a:moveTo>
                    <a:pt x="376238" y="343852"/>
                  </a:moveTo>
                  <a:cubicBezTo>
                    <a:pt x="391478" y="312420"/>
                    <a:pt x="400050" y="275272"/>
                    <a:pt x="400050" y="233363"/>
                  </a:cubicBezTo>
                  <a:lnTo>
                    <a:pt x="400050" y="209550"/>
                  </a:lnTo>
                  <a:cubicBezTo>
                    <a:pt x="400050" y="166688"/>
                    <a:pt x="392430" y="129540"/>
                    <a:pt x="376238" y="98107"/>
                  </a:cubicBezTo>
                  <a:cubicBezTo>
                    <a:pt x="360997" y="66675"/>
                    <a:pt x="338138" y="42863"/>
                    <a:pt x="308610" y="25717"/>
                  </a:cubicBezTo>
                  <a:cubicBezTo>
                    <a:pt x="279082" y="8572"/>
                    <a:pt x="243840" y="0"/>
                    <a:pt x="202882" y="0"/>
                  </a:cubicBezTo>
                  <a:lnTo>
                    <a:pt x="197168" y="0"/>
                  </a:lnTo>
                  <a:cubicBezTo>
                    <a:pt x="156210" y="0"/>
                    <a:pt x="120968" y="8572"/>
                    <a:pt x="91440" y="25717"/>
                  </a:cubicBezTo>
                  <a:cubicBezTo>
                    <a:pt x="61913" y="42863"/>
                    <a:pt x="40005" y="66675"/>
                    <a:pt x="23813" y="98107"/>
                  </a:cubicBezTo>
                  <a:cubicBezTo>
                    <a:pt x="8572" y="129540"/>
                    <a:pt x="0" y="166688"/>
                    <a:pt x="0" y="209550"/>
                  </a:cubicBezTo>
                  <a:lnTo>
                    <a:pt x="0" y="232410"/>
                  </a:lnTo>
                  <a:cubicBezTo>
                    <a:pt x="0" y="275272"/>
                    <a:pt x="7620" y="312420"/>
                    <a:pt x="23813" y="342900"/>
                  </a:cubicBezTo>
                  <a:cubicBezTo>
                    <a:pt x="39053" y="374332"/>
                    <a:pt x="61913" y="398145"/>
                    <a:pt x="91440" y="415290"/>
                  </a:cubicBezTo>
                  <a:cubicBezTo>
                    <a:pt x="120968" y="432435"/>
                    <a:pt x="156210" y="441007"/>
                    <a:pt x="197168" y="441007"/>
                  </a:cubicBezTo>
                  <a:lnTo>
                    <a:pt x="202882" y="441007"/>
                  </a:lnTo>
                  <a:cubicBezTo>
                    <a:pt x="243840" y="441007"/>
                    <a:pt x="279082" y="432435"/>
                    <a:pt x="308610" y="415290"/>
                  </a:cubicBezTo>
                  <a:cubicBezTo>
                    <a:pt x="338138" y="399097"/>
                    <a:pt x="360997" y="375285"/>
                    <a:pt x="376238" y="343852"/>
                  </a:cubicBezTo>
                  <a:close/>
                  <a:moveTo>
                    <a:pt x="202882" y="363855"/>
                  </a:moveTo>
                  <a:lnTo>
                    <a:pt x="198120" y="363855"/>
                  </a:lnTo>
                  <a:cubicBezTo>
                    <a:pt x="164782" y="363855"/>
                    <a:pt x="139065" y="353377"/>
                    <a:pt x="119063" y="331470"/>
                  </a:cubicBezTo>
                  <a:cubicBezTo>
                    <a:pt x="99060" y="310515"/>
                    <a:pt x="89535" y="278130"/>
                    <a:pt x="89535" y="234315"/>
                  </a:cubicBezTo>
                  <a:lnTo>
                    <a:pt x="89535" y="206692"/>
                  </a:lnTo>
                  <a:cubicBezTo>
                    <a:pt x="89535" y="163830"/>
                    <a:pt x="99060" y="131445"/>
                    <a:pt x="119063" y="109538"/>
                  </a:cubicBezTo>
                  <a:cubicBezTo>
                    <a:pt x="139065" y="88582"/>
                    <a:pt x="164782" y="77152"/>
                    <a:pt x="198120" y="77152"/>
                  </a:cubicBezTo>
                  <a:lnTo>
                    <a:pt x="202882" y="77152"/>
                  </a:lnTo>
                  <a:cubicBezTo>
                    <a:pt x="236220" y="77152"/>
                    <a:pt x="261938" y="87630"/>
                    <a:pt x="281940" y="109538"/>
                  </a:cubicBezTo>
                  <a:cubicBezTo>
                    <a:pt x="301943" y="131445"/>
                    <a:pt x="311468" y="162877"/>
                    <a:pt x="311468" y="206692"/>
                  </a:cubicBezTo>
                  <a:lnTo>
                    <a:pt x="311468" y="234315"/>
                  </a:lnTo>
                  <a:cubicBezTo>
                    <a:pt x="311468" y="277177"/>
                    <a:pt x="301943" y="309563"/>
                    <a:pt x="281940" y="331470"/>
                  </a:cubicBezTo>
                  <a:cubicBezTo>
                    <a:pt x="261938" y="353377"/>
                    <a:pt x="236220" y="363855"/>
                    <a:pt x="202882" y="36385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フリーフォーム: 図形 467961654">
              <a:extLst>
                <a:ext uri="{FF2B5EF4-FFF2-40B4-BE49-F238E27FC236}">
                  <a16:creationId xmlns:a16="http://schemas.microsoft.com/office/drawing/2014/main" id="{7381D717-4012-351A-B1F3-1839477D68B5}"/>
                </a:ext>
              </a:extLst>
            </p:cNvPr>
            <p:cNvSpPr>
              <a:spLocks/>
            </p:cNvSpPr>
            <p:nvPr/>
          </p:nvSpPr>
          <p:spPr bwMode="auto">
            <a:xfrm>
              <a:off x="9113288" y="1366322"/>
              <a:ext cx="285750" cy="423862"/>
            </a:xfrm>
            <a:custGeom>
              <a:avLst/>
              <a:gdLst>
                <a:gd name="T0" fmla="*/ 88583 w 285750"/>
                <a:gd name="T1" fmla="*/ 247650 h 423862"/>
                <a:gd name="T2" fmla="*/ 235268 w 285750"/>
                <a:gd name="T3" fmla="*/ 247650 h 423862"/>
                <a:gd name="T4" fmla="*/ 245745 w 285750"/>
                <a:gd name="T5" fmla="*/ 172403 h 423862"/>
                <a:gd name="T6" fmla="*/ 88583 w 285750"/>
                <a:gd name="T7" fmla="*/ 172403 h 423862"/>
                <a:gd name="T8" fmla="*/ 88583 w 285750"/>
                <a:gd name="T9" fmla="*/ 75247 h 423862"/>
                <a:gd name="T10" fmla="*/ 281940 w 285750"/>
                <a:gd name="T11" fmla="*/ 75247 h 423862"/>
                <a:gd name="T12" fmla="*/ 281940 w 285750"/>
                <a:gd name="T13" fmla="*/ 0 h 423862"/>
                <a:gd name="T14" fmla="*/ 0 w 285750"/>
                <a:gd name="T15" fmla="*/ 0 h 423862"/>
                <a:gd name="T16" fmla="*/ 0 w 285750"/>
                <a:gd name="T17" fmla="*/ 423863 h 423862"/>
                <a:gd name="T18" fmla="*/ 285750 w 285750"/>
                <a:gd name="T19" fmla="*/ 423863 h 423862"/>
                <a:gd name="T20" fmla="*/ 285750 w 285750"/>
                <a:gd name="T21" fmla="*/ 349567 h 423862"/>
                <a:gd name="T22" fmla="*/ 88583 w 285750"/>
                <a:gd name="T23" fmla="*/ 349567 h 4238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750" h="423862">
                  <a:moveTo>
                    <a:pt x="88583" y="247650"/>
                  </a:moveTo>
                  <a:lnTo>
                    <a:pt x="235268" y="247650"/>
                  </a:lnTo>
                  <a:lnTo>
                    <a:pt x="245745" y="172403"/>
                  </a:lnTo>
                  <a:lnTo>
                    <a:pt x="88583" y="172403"/>
                  </a:lnTo>
                  <a:lnTo>
                    <a:pt x="88583" y="75247"/>
                  </a:lnTo>
                  <a:lnTo>
                    <a:pt x="281940" y="75247"/>
                  </a:lnTo>
                  <a:lnTo>
                    <a:pt x="281940" y="0"/>
                  </a:lnTo>
                  <a:lnTo>
                    <a:pt x="0" y="0"/>
                  </a:lnTo>
                  <a:lnTo>
                    <a:pt x="0" y="423863"/>
                  </a:lnTo>
                  <a:lnTo>
                    <a:pt x="285750" y="423863"/>
                  </a:lnTo>
                  <a:lnTo>
                    <a:pt x="285750" y="349567"/>
                  </a:lnTo>
                  <a:lnTo>
                    <a:pt x="88583" y="349567"/>
                  </a:lnTo>
                  <a:lnTo>
                    <a:pt x="88583" y="24765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フリーフォーム: 図形 1827208112">
              <a:extLst>
                <a:ext uri="{FF2B5EF4-FFF2-40B4-BE49-F238E27FC236}">
                  <a16:creationId xmlns:a16="http://schemas.microsoft.com/office/drawing/2014/main" id="{26DC2024-163C-7230-882C-284B48017954}"/>
                </a:ext>
              </a:extLst>
            </p:cNvPr>
            <p:cNvSpPr>
              <a:spLocks/>
            </p:cNvSpPr>
            <p:nvPr/>
          </p:nvSpPr>
          <p:spPr bwMode="auto">
            <a:xfrm>
              <a:off x="9035184" y="1940680"/>
              <a:ext cx="343852" cy="424814"/>
            </a:xfrm>
            <a:custGeom>
              <a:avLst/>
              <a:gdLst>
                <a:gd name="T0" fmla="*/ 0 w 343852"/>
                <a:gd name="T1" fmla="*/ 77152 h 424814"/>
                <a:gd name="T2" fmla="*/ 127635 w 343852"/>
                <a:gd name="T3" fmla="*/ 77152 h 424814"/>
                <a:gd name="T4" fmla="*/ 127635 w 343852"/>
                <a:gd name="T5" fmla="*/ 424815 h 424814"/>
                <a:gd name="T6" fmla="*/ 216217 w 343852"/>
                <a:gd name="T7" fmla="*/ 424815 h 424814"/>
                <a:gd name="T8" fmla="*/ 216217 w 343852"/>
                <a:gd name="T9" fmla="*/ 77152 h 424814"/>
                <a:gd name="T10" fmla="*/ 343853 w 343852"/>
                <a:gd name="T11" fmla="*/ 77152 h 424814"/>
                <a:gd name="T12" fmla="*/ 343853 w 343852"/>
                <a:gd name="T13" fmla="*/ 0 h 424814"/>
                <a:gd name="T14" fmla="*/ 0 w 343852"/>
                <a:gd name="T15" fmla="*/ 0 h 4248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52" h="424814">
                  <a:moveTo>
                    <a:pt x="0" y="77152"/>
                  </a:moveTo>
                  <a:lnTo>
                    <a:pt x="127635" y="77152"/>
                  </a:lnTo>
                  <a:lnTo>
                    <a:pt x="127635" y="424815"/>
                  </a:lnTo>
                  <a:lnTo>
                    <a:pt x="216217" y="424815"/>
                  </a:lnTo>
                  <a:lnTo>
                    <a:pt x="216217" y="77152"/>
                  </a:lnTo>
                  <a:lnTo>
                    <a:pt x="343853" y="77152"/>
                  </a:lnTo>
                  <a:lnTo>
                    <a:pt x="343853" y="0"/>
                  </a:lnTo>
                  <a:lnTo>
                    <a:pt x="0" y="0"/>
                  </a:lnTo>
                  <a:lnTo>
                    <a:pt x="0" y="77152"/>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42" name="図 41">
            <a:extLst>
              <a:ext uri="{FF2B5EF4-FFF2-40B4-BE49-F238E27FC236}">
                <a16:creationId xmlns:a16="http://schemas.microsoft.com/office/drawing/2014/main" id="{7275C9E8-FE03-9D9C-CBCA-763FCBED6B6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3570" b="50692"/>
          <a:stretch/>
        </p:blipFill>
        <p:spPr>
          <a:xfrm>
            <a:off x="0" y="-364"/>
            <a:ext cx="7559675" cy="1383085"/>
          </a:xfrm>
          <a:prstGeom prst="rect">
            <a:avLst/>
          </a:prstGeom>
        </p:spPr>
      </p:pic>
      <p:sp>
        <p:nvSpPr>
          <p:cNvPr id="43" name="テキスト ボックス 42">
            <a:extLst>
              <a:ext uri="{FF2B5EF4-FFF2-40B4-BE49-F238E27FC236}">
                <a16:creationId xmlns:a16="http://schemas.microsoft.com/office/drawing/2014/main" id="{6EC8A3AA-5037-85DF-88C9-3743AD1A72FD}"/>
              </a:ext>
            </a:extLst>
          </p:cNvPr>
          <p:cNvSpPr txBox="1"/>
          <p:nvPr/>
        </p:nvSpPr>
        <p:spPr>
          <a:xfrm>
            <a:off x="3273253" y="1866336"/>
            <a:ext cx="3899170" cy="415498"/>
          </a:xfrm>
          <a:prstGeom prst="rect">
            <a:avLst/>
          </a:prstGeom>
          <a:noFill/>
          <a:ln>
            <a:noFill/>
          </a:ln>
        </p:spPr>
        <p:txBody>
          <a:bodyPr wrap="square" rtlCol="0">
            <a:spAutoFit/>
          </a:bodyPr>
          <a:lstStyle/>
          <a:p>
            <a:r>
              <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GeForce</a:t>
            </a:r>
            <a:r>
              <a:rPr kumimoji="1" lang="ja-JP" altLang="en-US" sz="1050" dirty="0">
                <a:solidFill>
                  <a:schemeClr val="bg1"/>
                </a:solidFill>
                <a:latin typeface="ヒラギノ角ゴ8" panose="020B0800000000000000" pitchFamily="50" charset="-128"/>
                <a:ea typeface="ヒラギノ角ゴ8" panose="020B0800000000000000" pitchFamily="50" charset="-128"/>
                <a:cs typeface="Times New Roman" panose="02020603050405020304" pitchFamily="18" charset="0"/>
              </a:rPr>
              <a:t> </a:t>
            </a:r>
            <a:r>
              <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RTX50</a:t>
            </a:r>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シリーズの最高峰である</a:t>
            </a:r>
            <a:r>
              <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RTX5090</a:t>
            </a:r>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と</a:t>
            </a:r>
            <a:endPar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a:p>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お手頃な</a:t>
            </a:r>
            <a:r>
              <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Core Ultra9</a:t>
            </a:r>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を組み合わせたワークステーション</a:t>
            </a:r>
            <a:endPar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77" name="正方形/長方形 76">
            <a:extLst>
              <a:ext uri="{FF2B5EF4-FFF2-40B4-BE49-F238E27FC236}">
                <a16:creationId xmlns:a16="http://schemas.microsoft.com/office/drawing/2014/main" id="{D2449CD5-6A27-61C7-AE81-057148E748A4}"/>
              </a:ext>
            </a:extLst>
          </p:cNvPr>
          <p:cNvSpPr/>
          <p:nvPr/>
        </p:nvSpPr>
        <p:spPr>
          <a:xfrm>
            <a:off x="351945" y="5717430"/>
            <a:ext cx="6855784" cy="3890123"/>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3D229161-4F17-29D8-FFFC-8A7A37664E9C}"/>
              </a:ext>
            </a:extLst>
          </p:cNvPr>
          <p:cNvSpPr/>
          <p:nvPr/>
        </p:nvSpPr>
        <p:spPr>
          <a:xfrm>
            <a:off x="3067608" y="5713641"/>
            <a:ext cx="4140116" cy="727865"/>
          </a:xfrm>
          <a:custGeom>
            <a:avLst/>
            <a:gdLst>
              <a:gd name="connsiteX0" fmla="*/ 0 w 4140116"/>
              <a:gd name="connsiteY0" fmla="*/ 0 h 727865"/>
              <a:gd name="connsiteX1" fmla="*/ 4140116 w 4140116"/>
              <a:gd name="connsiteY1" fmla="*/ 0 h 727865"/>
              <a:gd name="connsiteX2" fmla="*/ 4140116 w 4140116"/>
              <a:gd name="connsiteY2" fmla="*/ 727865 h 727865"/>
              <a:gd name="connsiteX3" fmla="*/ 73737 w 4140116"/>
              <a:gd name="connsiteY3" fmla="*/ 727865 h 727865"/>
              <a:gd name="connsiteX4" fmla="*/ 0 w 4140116"/>
              <a:gd name="connsiteY4" fmla="*/ 0 h 72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116" h="727865">
                <a:moveTo>
                  <a:pt x="0" y="0"/>
                </a:moveTo>
                <a:lnTo>
                  <a:pt x="4140116" y="0"/>
                </a:lnTo>
                <a:lnTo>
                  <a:pt x="4140116" y="727865"/>
                </a:lnTo>
                <a:lnTo>
                  <a:pt x="73737" y="727865"/>
                </a:lnTo>
                <a:lnTo>
                  <a:pt x="0"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79" name="図 78">
            <a:extLst>
              <a:ext uri="{FF2B5EF4-FFF2-40B4-BE49-F238E27FC236}">
                <a16:creationId xmlns:a16="http://schemas.microsoft.com/office/drawing/2014/main" id="{FDAC33EE-8142-CB09-7D51-BEEA9FC60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04" y="6026226"/>
            <a:ext cx="2254765" cy="3375369"/>
          </a:xfrm>
          <a:prstGeom prst="rect">
            <a:avLst/>
          </a:prstGeom>
        </p:spPr>
      </p:pic>
      <p:sp>
        <p:nvSpPr>
          <p:cNvPr id="80" name="テキスト ボックス 79">
            <a:extLst>
              <a:ext uri="{FF2B5EF4-FFF2-40B4-BE49-F238E27FC236}">
                <a16:creationId xmlns:a16="http://schemas.microsoft.com/office/drawing/2014/main" id="{0477DCA5-9415-BDF2-5AC6-6B1BFA4BE5D4}"/>
              </a:ext>
            </a:extLst>
          </p:cNvPr>
          <p:cNvSpPr txBox="1"/>
          <p:nvPr/>
        </p:nvSpPr>
        <p:spPr>
          <a:xfrm>
            <a:off x="3166455" y="7219490"/>
            <a:ext cx="3851565" cy="1785104"/>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CoreUltra</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9 285K</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Pcore:3.7~5.5GHz/Ecore:3.2~4.6GHz/TBMT3.0:5.6GHz/TVB:5.7GHz/24C(P8+E16)</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24T</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L2:40MB/L3:36MB </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128GB(64GB x2)</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-6400</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2TB (M.2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Ubuntu 24.04 LTS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インストール代行</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FF0000"/>
                </a:solidFill>
                <a:latin typeface="游ゴシック" panose="020B0400000000000000" pitchFamily="50" charset="-128"/>
                <a:ea typeface="游ゴシック" panose="020B0400000000000000" pitchFamily="50" charset="-128"/>
                <a:cs typeface="Segoe UI" panose="020B0502040204020203" pitchFamily="34" charset="0"/>
              </a:rPr>
              <a:t>NVIDIA RTX PRO 6000 Blackwell Max-Q 96GB-GDDR7</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1,300W 80 Plus GOLD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81" name="図 80">
            <a:extLst>
              <a:ext uri="{FF2B5EF4-FFF2-40B4-BE49-F238E27FC236}">
                <a16:creationId xmlns:a16="http://schemas.microsoft.com/office/drawing/2014/main" id="{34D14394-D513-0E5E-47E5-07623FB1A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055" y="6494896"/>
            <a:ext cx="630259" cy="636122"/>
          </a:xfrm>
          <a:prstGeom prst="rect">
            <a:avLst/>
          </a:prstGeom>
        </p:spPr>
      </p:pic>
      <p:pic>
        <p:nvPicPr>
          <p:cNvPr id="82" name="図 81">
            <a:extLst>
              <a:ext uri="{FF2B5EF4-FFF2-40B4-BE49-F238E27FC236}">
                <a16:creationId xmlns:a16="http://schemas.microsoft.com/office/drawing/2014/main" id="{A7C01F30-F000-8627-3D67-C0ACC64B5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732" y="6476694"/>
            <a:ext cx="499548" cy="676553"/>
          </a:xfrm>
          <a:prstGeom prst="rect">
            <a:avLst/>
          </a:prstGeom>
        </p:spPr>
      </p:pic>
      <p:grpSp>
        <p:nvGrpSpPr>
          <p:cNvPr id="83" name="グループ化 1454">
            <a:extLst>
              <a:ext uri="{FF2B5EF4-FFF2-40B4-BE49-F238E27FC236}">
                <a16:creationId xmlns:a16="http://schemas.microsoft.com/office/drawing/2014/main" id="{FDBB71DB-403E-C7E9-3918-9DDAAD3B9021}"/>
              </a:ext>
            </a:extLst>
          </p:cNvPr>
          <p:cNvGrpSpPr>
            <a:grpSpLocks/>
          </p:cNvGrpSpPr>
          <p:nvPr/>
        </p:nvGrpSpPr>
        <p:grpSpPr bwMode="auto">
          <a:xfrm>
            <a:off x="4054450" y="6537525"/>
            <a:ext cx="625475" cy="550863"/>
            <a:chOff x="2747986" y="5559029"/>
            <a:chExt cx="624916" cy="550768"/>
          </a:xfrm>
        </p:grpSpPr>
        <p:sp>
          <p:nvSpPr>
            <p:cNvPr id="84" name="フリーフォーム: 図形 142879460">
              <a:extLst>
                <a:ext uri="{FF2B5EF4-FFF2-40B4-BE49-F238E27FC236}">
                  <a16:creationId xmlns:a16="http://schemas.microsoft.com/office/drawing/2014/main" id="{229994A5-2622-1092-7D00-BBB3AAE0DBCE}"/>
                </a:ext>
              </a:extLst>
            </p:cNvPr>
            <p:cNvSpPr>
              <a:spLocks/>
            </p:cNvSpPr>
            <p:nvPr/>
          </p:nvSpPr>
          <p:spPr bwMode="auto">
            <a:xfrm>
              <a:off x="2747986" y="5944775"/>
              <a:ext cx="624916" cy="165022"/>
            </a:xfrm>
            <a:custGeom>
              <a:avLst/>
              <a:gdLst/>
              <a:ahLst/>
              <a:cxnLst/>
              <a:rect l="0" t="0" r="r" b="b"/>
              <a:pathLst>
                <a:path w="6240537" h="1647943">
                  <a:moveTo>
                    <a:pt x="5552607" y="538379"/>
                  </a:moveTo>
                  <a:lnTo>
                    <a:pt x="5552607" y="1217817"/>
                  </a:lnTo>
                  <a:cubicBezTo>
                    <a:pt x="5552607" y="1390813"/>
                    <a:pt x="5635814" y="1487365"/>
                    <a:pt x="5802228" y="1487365"/>
                  </a:cubicBezTo>
                  <a:cubicBezTo>
                    <a:pt x="5846775" y="1487365"/>
                    <a:pt x="5890674" y="1485385"/>
                    <a:pt x="5933914" y="1481424"/>
                  </a:cubicBezTo>
                  <a:cubicBezTo>
                    <a:pt x="5977166" y="1477464"/>
                    <a:pt x="6013848" y="1471511"/>
                    <a:pt x="6043986" y="1463591"/>
                  </a:cubicBezTo>
                  <a:lnTo>
                    <a:pt x="6043986" y="538379"/>
                  </a:lnTo>
                  <a:lnTo>
                    <a:pt x="6240537" y="538379"/>
                  </a:lnTo>
                  <a:lnTo>
                    <a:pt x="6240537" y="1586407"/>
                  </a:lnTo>
                  <a:cubicBezTo>
                    <a:pt x="6181569" y="1607537"/>
                    <a:pt x="6113444" y="1622726"/>
                    <a:pt x="6036122" y="1631962"/>
                  </a:cubicBezTo>
                  <a:cubicBezTo>
                    <a:pt x="5958597" y="1642540"/>
                    <a:pt x="5880463" y="1647828"/>
                    <a:pt x="5802228" y="1647803"/>
                  </a:cubicBezTo>
                  <a:cubicBezTo>
                    <a:pt x="5655474" y="1647803"/>
                    <a:pt x="5544096" y="1600792"/>
                    <a:pt x="5468093" y="1526839"/>
                  </a:cubicBezTo>
                  <a:cubicBezTo>
                    <a:pt x="5392091" y="1452886"/>
                    <a:pt x="5354089" y="1340634"/>
                    <a:pt x="5354089" y="1190096"/>
                  </a:cubicBezTo>
                  <a:lnTo>
                    <a:pt x="5354089" y="538366"/>
                  </a:lnTo>
                  <a:lnTo>
                    <a:pt x="5552607" y="538366"/>
                  </a:lnTo>
                  <a:moveTo>
                    <a:pt x="2507631" y="538366"/>
                  </a:moveTo>
                  <a:lnTo>
                    <a:pt x="2507631" y="1217805"/>
                  </a:lnTo>
                  <a:cubicBezTo>
                    <a:pt x="2507631" y="1390800"/>
                    <a:pt x="2590838" y="1487352"/>
                    <a:pt x="2757252" y="1487352"/>
                  </a:cubicBezTo>
                  <a:cubicBezTo>
                    <a:pt x="2801798" y="1487352"/>
                    <a:pt x="2845698" y="1485372"/>
                    <a:pt x="2888937" y="1481412"/>
                  </a:cubicBezTo>
                  <a:cubicBezTo>
                    <a:pt x="2932177" y="1477451"/>
                    <a:pt x="2968872" y="1471498"/>
                    <a:pt x="2999009" y="1463578"/>
                  </a:cubicBezTo>
                  <a:lnTo>
                    <a:pt x="2999009" y="538379"/>
                  </a:lnTo>
                  <a:lnTo>
                    <a:pt x="3195561" y="538379"/>
                  </a:lnTo>
                  <a:lnTo>
                    <a:pt x="3195561" y="1586407"/>
                  </a:lnTo>
                  <a:cubicBezTo>
                    <a:pt x="3136580" y="1607537"/>
                    <a:pt x="3068454" y="1622726"/>
                    <a:pt x="2991145" y="1631962"/>
                  </a:cubicBezTo>
                  <a:cubicBezTo>
                    <a:pt x="2913621" y="1642540"/>
                    <a:pt x="2835487" y="1647828"/>
                    <a:pt x="2757252" y="1647803"/>
                  </a:cubicBezTo>
                  <a:cubicBezTo>
                    <a:pt x="2610498" y="1647803"/>
                    <a:pt x="2499107" y="1600792"/>
                    <a:pt x="2423117" y="1526839"/>
                  </a:cubicBezTo>
                  <a:cubicBezTo>
                    <a:pt x="2347114" y="1452886"/>
                    <a:pt x="2309113" y="1340634"/>
                    <a:pt x="2309113" y="1190096"/>
                  </a:cubicBezTo>
                  <a:lnTo>
                    <a:pt x="2309113" y="538366"/>
                  </a:lnTo>
                  <a:lnTo>
                    <a:pt x="2507631" y="538366"/>
                  </a:lnTo>
                  <a:close/>
                  <a:moveTo>
                    <a:pt x="4746588" y="187789"/>
                  </a:moveTo>
                  <a:lnTo>
                    <a:pt x="4569367" y="220160"/>
                  </a:lnTo>
                  <a:lnTo>
                    <a:pt x="4568974" y="1300636"/>
                  </a:lnTo>
                  <a:cubicBezTo>
                    <a:pt x="4568974" y="1507970"/>
                    <a:pt x="4680378" y="1643868"/>
                    <a:pt x="4925395" y="1643868"/>
                  </a:cubicBezTo>
                  <a:cubicBezTo>
                    <a:pt x="4985682" y="1643868"/>
                    <a:pt x="5102565" y="1627389"/>
                    <a:pt x="5172023" y="1615508"/>
                  </a:cubicBezTo>
                  <a:lnTo>
                    <a:pt x="5148621" y="1475650"/>
                  </a:lnTo>
                  <a:cubicBezTo>
                    <a:pt x="5147264" y="1481143"/>
                    <a:pt x="4992252" y="1496984"/>
                    <a:pt x="4909553" y="1492436"/>
                  </a:cubicBezTo>
                  <a:cubicBezTo>
                    <a:pt x="4826840" y="1487876"/>
                    <a:pt x="4752220" y="1419952"/>
                    <a:pt x="4745003" y="1350177"/>
                  </a:cubicBezTo>
                  <a:lnTo>
                    <a:pt x="4745396" y="696863"/>
                  </a:lnTo>
                  <a:lnTo>
                    <a:pt x="5153783" y="696863"/>
                  </a:lnTo>
                  <a:lnTo>
                    <a:pt x="5153783" y="538239"/>
                  </a:lnTo>
                  <a:lnTo>
                    <a:pt x="4745396" y="538239"/>
                  </a:lnTo>
                  <a:lnTo>
                    <a:pt x="4746588" y="187802"/>
                  </a:lnTo>
                  <a:lnTo>
                    <a:pt x="4746588" y="187789"/>
                  </a:lnTo>
                  <a:close/>
                  <a:moveTo>
                    <a:pt x="1344772" y="0"/>
                  </a:moveTo>
                  <a:lnTo>
                    <a:pt x="1146141" y="32371"/>
                  </a:lnTo>
                  <a:lnTo>
                    <a:pt x="1146141" y="1586407"/>
                  </a:lnTo>
                  <a:cubicBezTo>
                    <a:pt x="1262758" y="1627350"/>
                    <a:pt x="1386604" y="1647943"/>
                    <a:pt x="1517643" y="1647943"/>
                  </a:cubicBezTo>
                  <a:cubicBezTo>
                    <a:pt x="1540068" y="1647943"/>
                    <a:pt x="1561783" y="1647164"/>
                    <a:pt x="1582661" y="1645542"/>
                  </a:cubicBezTo>
                  <a:lnTo>
                    <a:pt x="1582661" y="1645158"/>
                  </a:lnTo>
                  <a:cubicBezTo>
                    <a:pt x="1970107" y="1647023"/>
                    <a:pt x="2170629" y="1337632"/>
                    <a:pt x="2118764" y="978572"/>
                  </a:cubicBezTo>
                  <a:cubicBezTo>
                    <a:pt x="2078010" y="725338"/>
                    <a:pt x="1869307" y="511463"/>
                    <a:pt x="1625102" y="511463"/>
                  </a:cubicBezTo>
                  <a:cubicBezTo>
                    <a:pt x="1528120" y="511463"/>
                    <a:pt x="1450798" y="537894"/>
                    <a:pt x="1393149" y="559023"/>
                  </a:cubicBezTo>
                  <a:cubicBezTo>
                    <a:pt x="1376736" y="565243"/>
                    <a:pt x="1360589" y="572174"/>
                    <a:pt x="1344772" y="579795"/>
                  </a:cubicBezTo>
                  <a:lnTo>
                    <a:pt x="1344772" y="0"/>
                  </a:lnTo>
                  <a:close/>
                  <a:moveTo>
                    <a:pt x="1623110" y="672105"/>
                  </a:moveTo>
                  <a:cubicBezTo>
                    <a:pt x="1841085" y="682926"/>
                    <a:pt x="1928415" y="876118"/>
                    <a:pt x="1935201" y="1066079"/>
                  </a:cubicBezTo>
                  <a:cubicBezTo>
                    <a:pt x="1944460" y="1325790"/>
                    <a:pt x="1764474" y="1508954"/>
                    <a:pt x="1521613" y="1487314"/>
                  </a:cubicBezTo>
                  <a:cubicBezTo>
                    <a:pt x="1465537" y="1482319"/>
                    <a:pt x="1406366" y="1480262"/>
                    <a:pt x="1344772" y="1465724"/>
                  </a:cubicBezTo>
                  <a:lnTo>
                    <a:pt x="1344772" y="750823"/>
                  </a:lnTo>
                  <a:cubicBezTo>
                    <a:pt x="1370901" y="728402"/>
                    <a:pt x="1400493" y="710450"/>
                    <a:pt x="1432394" y="697680"/>
                  </a:cubicBezTo>
                  <a:cubicBezTo>
                    <a:pt x="1478259" y="680511"/>
                    <a:pt x="1541996" y="668081"/>
                    <a:pt x="1623110" y="672118"/>
                  </a:cubicBezTo>
                  <a:lnTo>
                    <a:pt x="1623110" y="672105"/>
                  </a:lnTo>
                  <a:close/>
                  <a:moveTo>
                    <a:pt x="3661382" y="1619941"/>
                  </a:moveTo>
                  <a:lnTo>
                    <a:pt x="3462877" y="1619941"/>
                  </a:lnTo>
                  <a:lnTo>
                    <a:pt x="3462877" y="581954"/>
                  </a:lnTo>
                  <a:cubicBezTo>
                    <a:pt x="3523138" y="560825"/>
                    <a:pt x="3589971" y="545648"/>
                    <a:pt x="3663348" y="536399"/>
                  </a:cubicBezTo>
                  <a:cubicBezTo>
                    <a:pt x="3738044" y="525834"/>
                    <a:pt x="3814693" y="520558"/>
                    <a:pt x="3893309" y="520558"/>
                  </a:cubicBezTo>
                  <a:cubicBezTo>
                    <a:pt x="4186830" y="520558"/>
                    <a:pt x="4333584" y="667800"/>
                    <a:pt x="4333584" y="962284"/>
                  </a:cubicBezTo>
                  <a:lnTo>
                    <a:pt x="4333584" y="1619941"/>
                  </a:lnTo>
                  <a:lnTo>
                    <a:pt x="4137032" y="1619941"/>
                  </a:lnTo>
                  <a:lnTo>
                    <a:pt x="4137032" y="934550"/>
                  </a:lnTo>
                  <a:cubicBezTo>
                    <a:pt x="4137032" y="765514"/>
                    <a:pt x="4055791" y="680997"/>
                    <a:pt x="3893309" y="680997"/>
                  </a:cubicBezTo>
                  <a:cubicBezTo>
                    <a:pt x="3850069" y="680997"/>
                    <a:pt x="3808136" y="682977"/>
                    <a:pt x="3767521" y="686950"/>
                  </a:cubicBezTo>
                  <a:cubicBezTo>
                    <a:pt x="3726894" y="690910"/>
                    <a:pt x="3691519" y="696186"/>
                    <a:pt x="3661382" y="702790"/>
                  </a:cubicBezTo>
                  <a:lnTo>
                    <a:pt x="3661382" y="1619941"/>
                  </a:lnTo>
                  <a:close/>
                  <a:moveTo>
                    <a:pt x="198518" y="538379"/>
                  </a:moveTo>
                  <a:lnTo>
                    <a:pt x="198518" y="1217817"/>
                  </a:lnTo>
                  <a:cubicBezTo>
                    <a:pt x="198518" y="1390813"/>
                    <a:pt x="281725" y="1487365"/>
                    <a:pt x="448139" y="1487365"/>
                  </a:cubicBezTo>
                  <a:cubicBezTo>
                    <a:pt x="492685" y="1487365"/>
                    <a:pt x="536585" y="1485385"/>
                    <a:pt x="579825" y="1481424"/>
                  </a:cubicBezTo>
                  <a:cubicBezTo>
                    <a:pt x="623077" y="1477464"/>
                    <a:pt x="659759" y="1471511"/>
                    <a:pt x="689896" y="1463591"/>
                  </a:cubicBezTo>
                  <a:lnTo>
                    <a:pt x="689896" y="538379"/>
                  </a:lnTo>
                  <a:lnTo>
                    <a:pt x="886448" y="538379"/>
                  </a:lnTo>
                  <a:lnTo>
                    <a:pt x="886448" y="1586407"/>
                  </a:lnTo>
                  <a:cubicBezTo>
                    <a:pt x="827480" y="1607537"/>
                    <a:pt x="759341" y="1622726"/>
                    <a:pt x="682032" y="1631962"/>
                  </a:cubicBezTo>
                  <a:cubicBezTo>
                    <a:pt x="604511" y="1642540"/>
                    <a:pt x="526369" y="1647828"/>
                    <a:pt x="448139" y="1647803"/>
                  </a:cubicBezTo>
                  <a:cubicBezTo>
                    <a:pt x="301385" y="1647803"/>
                    <a:pt x="189994" y="1600792"/>
                    <a:pt x="114004" y="1526839"/>
                  </a:cubicBezTo>
                  <a:cubicBezTo>
                    <a:pt x="38001" y="1452886"/>
                    <a:pt x="0" y="1340634"/>
                    <a:pt x="0" y="1190096"/>
                  </a:cubicBezTo>
                  <a:lnTo>
                    <a:pt x="0" y="538366"/>
                  </a:lnTo>
                  <a:lnTo>
                    <a:pt x="198518" y="538366"/>
                  </a:lnTo>
                </a:path>
              </a:pathLst>
            </a:custGeom>
            <a:solidFill>
              <a:srgbClr val="231F20"/>
            </a:solidFill>
            <a:ln>
              <a:noFill/>
            </a:ln>
            <a:extLst>
              <a:ext uri="{91240B29-F687-4F45-9708-019B960494DF}">
                <a14:hiddenLine xmlns:a14="http://schemas.microsoft.com/office/drawing/2010/main" w="1267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85" name="グループ化 600738492">
              <a:extLst>
                <a:ext uri="{FF2B5EF4-FFF2-40B4-BE49-F238E27FC236}">
                  <a16:creationId xmlns:a16="http://schemas.microsoft.com/office/drawing/2014/main" id="{989D618B-41B4-BD97-E656-57C91755E95E}"/>
                </a:ext>
              </a:extLst>
            </p:cNvPr>
            <p:cNvGrpSpPr>
              <a:grpSpLocks/>
            </p:cNvGrpSpPr>
            <p:nvPr/>
          </p:nvGrpSpPr>
          <p:grpSpPr bwMode="auto">
            <a:xfrm>
              <a:off x="2870615" y="5559029"/>
              <a:ext cx="379518" cy="379512"/>
              <a:chOff x="2870615" y="5559029"/>
              <a:chExt cx="379518" cy="379512"/>
            </a:xfrm>
          </p:grpSpPr>
          <p:sp>
            <p:nvSpPr>
              <p:cNvPr id="86" name="フリーフォーム: 図形 993097357">
                <a:extLst>
                  <a:ext uri="{FF2B5EF4-FFF2-40B4-BE49-F238E27FC236}">
                    <a16:creationId xmlns:a16="http://schemas.microsoft.com/office/drawing/2014/main" id="{98CAD28B-9FA4-66C0-ADC5-AB0A1CECD715}"/>
                  </a:ext>
                </a:extLst>
              </p:cNvPr>
              <p:cNvSpPr>
                <a:spLocks/>
              </p:cNvSpPr>
              <p:nvPr/>
            </p:nvSpPr>
            <p:spPr bwMode="auto">
              <a:xfrm>
                <a:off x="2870615" y="5559029"/>
                <a:ext cx="379518" cy="379512"/>
              </a:xfrm>
              <a:custGeom>
                <a:avLst/>
                <a:gdLst>
                  <a:gd name="T0" fmla="*/ 379518 w 379518"/>
                  <a:gd name="T1" fmla="*/ 189758 h 379512"/>
                  <a:gd name="T2" fmla="*/ 189760 w 379518"/>
                  <a:gd name="T3" fmla="*/ 379512 h 379512"/>
                  <a:gd name="T4" fmla="*/ 0 w 379518"/>
                  <a:gd name="T5" fmla="*/ 189758 h 379512"/>
                  <a:gd name="T6" fmla="*/ 189760 w 379518"/>
                  <a:gd name="T7" fmla="*/ 0 h 379512"/>
                  <a:gd name="T8" fmla="*/ 379518 w 379518"/>
                  <a:gd name="T9" fmla="*/ 189758 h 379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518" h="379512">
                    <a:moveTo>
                      <a:pt x="379518" y="189758"/>
                    </a:moveTo>
                    <a:cubicBezTo>
                      <a:pt x="379518" y="294554"/>
                      <a:pt x="294561" y="379512"/>
                      <a:pt x="189760" y="379512"/>
                    </a:cubicBezTo>
                    <a:cubicBezTo>
                      <a:pt x="84955" y="379512"/>
                      <a:pt x="0" y="294554"/>
                      <a:pt x="0" y="189758"/>
                    </a:cubicBezTo>
                    <a:cubicBezTo>
                      <a:pt x="0" y="84957"/>
                      <a:pt x="84958" y="0"/>
                      <a:pt x="189760" y="0"/>
                    </a:cubicBezTo>
                    <a:cubicBezTo>
                      <a:pt x="294563" y="0"/>
                      <a:pt x="379518" y="84957"/>
                      <a:pt x="379518" y="189758"/>
                    </a:cubicBezTo>
                    <a:close/>
                  </a:path>
                </a:pathLst>
              </a:custGeom>
              <a:solidFill>
                <a:srgbClr val="DD4814"/>
              </a:solidFill>
              <a:ln>
                <a:noFill/>
              </a:ln>
              <a:extLst>
                <a:ext uri="{91240B29-F687-4F45-9708-019B960494DF}">
                  <a14:hiddenLine xmlns:a14="http://schemas.microsoft.com/office/drawing/2010/main" w="14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7" name="フリーフォーム: 図形 592122789">
                <a:extLst>
                  <a:ext uri="{FF2B5EF4-FFF2-40B4-BE49-F238E27FC236}">
                    <a16:creationId xmlns:a16="http://schemas.microsoft.com/office/drawing/2014/main" id="{A331398F-6D4B-BE80-BFCF-1D949CE658DB}"/>
                  </a:ext>
                </a:extLst>
              </p:cNvPr>
              <p:cNvSpPr>
                <a:spLocks/>
              </p:cNvSpPr>
              <p:nvPr/>
            </p:nvSpPr>
            <p:spPr bwMode="auto">
              <a:xfrm>
                <a:off x="2906005" y="5611701"/>
                <a:ext cx="264178" cy="274161"/>
              </a:xfrm>
              <a:custGeom>
                <a:avLst/>
                <a:gdLst>
                  <a:gd name="T0" fmla="*/ 25339 w 264178"/>
                  <a:gd name="T1" fmla="*/ 111747 h 274161"/>
                  <a:gd name="T2" fmla="*/ 0 w 264178"/>
                  <a:gd name="T3" fmla="*/ 137086 h 274161"/>
                  <a:gd name="T4" fmla="*/ 25339 w 264178"/>
                  <a:gd name="T5" fmla="*/ 162419 h 274161"/>
                  <a:gd name="T6" fmla="*/ 50672 w 264178"/>
                  <a:gd name="T7" fmla="*/ 137086 h 274161"/>
                  <a:gd name="T8" fmla="*/ 25339 w 264178"/>
                  <a:gd name="T9" fmla="*/ 111747 h 274161"/>
                  <a:gd name="T10" fmla="*/ 206228 w 264178"/>
                  <a:gd name="T11" fmla="*/ 226892 h 274161"/>
                  <a:gd name="T12" fmla="*/ 196954 w 264178"/>
                  <a:gd name="T13" fmla="*/ 261489 h 274161"/>
                  <a:gd name="T14" fmla="*/ 231551 w 264178"/>
                  <a:gd name="T15" fmla="*/ 270762 h 274161"/>
                  <a:gd name="T16" fmla="*/ 240825 w 264178"/>
                  <a:gd name="T17" fmla="*/ 236164 h 274161"/>
                  <a:gd name="T18" fmla="*/ 206228 w 264178"/>
                  <a:gd name="T19" fmla="*/ 226892 h 274161"/>
                  <a:gd name="T20" fmla="*/ 80370 w 264178"/>
                  <a:gd name="T21" fmla="*/ 137086 h 274161"/>
                  <a:gd name="T22" fmla="*/ 111834 w 264178"/>
                  <a:gd name="T23" fmla="*/ 76536 h 274161"/>
                  <a:gd name="T24" fmla="*/ 93312 w 264178"/>
                  <a:gd name="T25" fmla="*/ 45514 h 274161"/>
                  <a:gd name="T26" fmla="*/ 47800 w 264178"/>
                  <a:gd name="T27" fmla="*/ 109489 h 274161"/>
                  <a:gd name="T28" fmla="*/ 60917 w 264178"/>
                  <a:gd name="T29" fmla="*/ 137084 h 274161"/>
                  <a:gd name="T30" fmla="*/ 47800 w 264178"/>
                  <a:gd name="T31" fmla="*/ 164675 h 274161"/>
                  <a:gd name="T32" fmla="*/ 93312 w 264178"/>
                  <a:gd name="T33" fmla="*/ 228659 h 274161"/>
                  <a:gd name="T34" fmla="*/ 111834 w 264178"/>
                  <a:gd name="T35" fmla="*/ 197628 h 274161"/>
                  <a:gd name="T36" fmla="*/ 80370 w 264178"/>
                  <a:gd name="T37" fmla="*/ 137086 h 274161"/>
                  <a:gd name="T38" fmla="*/ 154370 w 264178"/>
                  <a:gd name="T39" fmla="*/ 63079 h 274161"/>
                  <a:gd name="T40" fmla="*/ 228076 w 264178"/>
                  <a:gd name="T41" fmla="*/ 130522 h 274161"/>
                  <a:gd name="T42" fmla="*/ 264175 w 264178"/>
                  <a:gd name="T43" fmla="*/ 129989 h 274161"/>
                  <a:gd name="T44" fmla="*/ 231477 w 264178"/>
                  <a:gd name="T45" fmla="*/ 58606 h 274161"/>
                  <a:gd name="T46" fmla="*/ 201099 w 264178"/>
                  <a:gd name="T47" fmla="*/ 56145 h 274161"/>
                  <a:gd name="T48" fmla="*/ 183772 w 264178"/>
                  <a:gd name="T49" fmla="*/ 31026 h 274161"/>
                  <a:gd name="T50" fmla="*/ 154368 w 264178"/>
                  <a:gd name="T51" fmla="*/ 27028 h 274161"/>
                  <a:gd name="T52" fmla="*/ 105594 w 264178"/>
                  <a:gd name="T53" fmla="*/ 38416 h 274161"/>
                  <a:gd name="T54" fmla="*/ 123197 w 264178"/>
                  <a:gd name="T55" fmla="*/ 69963 h 274161"/>
                  <a:gd name="T56" fmla="*/ 154370 w 264178"/>
                  <a:gd name="T57" fmla="*/ 63079 h 274161"/>
                  <a:gd name="T58" fmla="*/ 154370 w 264178"/>
                  <a:gd name="T59" fmla="*/ 211087 h 274161"/>
                  <a:gd name="T60" fmla="*/ 123199 w 264178"/>
                  <a:gd name="T61" fmla="*/ 204203 h 274161"/>
                  <a:gd name="T62" fmla="*/ 105595 w 264178"/>
                  <a:gd name="T63" fmla="*/ 235747 h 274161"/>
                  <a:gd name="T64" fmla="*/ 154371 w 264178"/>
                  <a:gd name="T65" fmla="*/ 247147 h 274161"/>
                  <a:gd name="T66" fmla="*/ 183774 w 264178"/>
                  <a:gd name="T67" fmla="*/ 243139 h 274161"/>
                  <a:gd name="T68" fmla="*/ 201099 w 264178"/>
                  <a:gd name="T69" fmla="*/ 218020 h 274161"/>
                  <a:gd name="T70" fmla="*/ 231477 w 264178"/>
                  <a:gd name="T71" fmla="*/ 215559 h 274161"/>
                  <a:gd name="T72" fmla="*/ 264178 w 264178"/>
                  <a:gd name="T73" fmla="*/ 144175 h 274161"/>
                  <a:gd name="T74" fmla="*/ 228069 w 264178"/>
                  <a:gd name="T75" fmla="*/ 143643 h 274161"/>
                  <a:gd name="T76" fmla="*/ 154370 w 264178"/>
                  <a:gd name="T77" fmla="*/ 211085 h 274161"/>
                  <a:gd name="T78" fmla="*/ 206219 w 264178"/>
                  <a:gd name="T79" fmla="*/ 47265 h 274161"/>
                  <a:gd name="T80" fmla="*/ 240816 w 264178"/>
                  <a:gd name="T81" fmla="*/ 38000 h 274161"/>
                  <a:gd name="T82" fmla="*/ 231551 w 264178"/>
                  <a:gd name="T83" fmla="*/ 3395 h 274161"/>
                  <a:gd name="T84" fmla="*/ 196946 w 264178"/>
                  <a:gd name="T85" fmla="*/ 12674 h 274161"/>
                  <a:gd name="T86" fmla="*/ 206219 w 264178"/>
                  <a:gd name="T87" fmla="*/ 47265 h 274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4178" h="274161">
                    <a:moveTo>
                      <a:pt x="25339" y="111747"/>
                    </a:moveTo>
                    <a:cubicBezTo>
                      <a:pt x="11341" y="111747"/>
                      <a:pt x="0" y="123088"/>
                      <a:pt x="0" y="137086"/>
                    </a:cubicBezTo>
                    <a:cubicBezTo>
                      <a:pt x="0" y="151077"/>
                      <a:pt x="11341" y="162419"/>
                      <a:pt x="25339" y="162419"/>
                    </a:cubicBezTo>
                    <a:cubicBezTo>
                      <a:pt x="39331" y="162419"/>
                      <a:pt x="50672" y="151077"/>
                      <a:pt x="50672" y="137086"/>
                    </a:cubicBezTo>
                    <a:cubicBezTo>
                      <a:pt x="50672" y="123088"/>
                      <a:pt x="39331" y="111747"/>
                      <a:pt x="25339" y="111747"/>
                    </a:cubicBezTo>
                    <a:close/>
                    <a:moveTo>
                      <a:pt x="206228" y="226892"/>
                    </a:moveTo>
                    <a:cubicBezTo>
                      <a:pt x="194111" y="233892"/>
                      <a:pt x="189955" y="249378"/>
                      <a:pt x="196954" y="261489"/>
                    </a:cubicBezTo>
                    <a:cubicBezTo>
                      <a:pt x="203947" y="273607"/>
                      <a:pt x="219433" y="277761"/>
                      <a:pt x="231551" y="270762"/>
                    </a:cubicBezTo>
                    <a:cubicBezTo>
                      <a:pt x="243668" y="263770"/>
                      <a:pt x="247823" y="248284"/>
                      <a:pt x="240825" y="236164"/>
                    </a:cubicBezTo>
                    <a:cubicBezTo>
                      <a:pt x="233832" y="224055"/>
                      <a:pt x="218337" y="219901"/>
                      <a:pt x="206228" y="226892"/>
                    </a:cubicBezTo>
                    <a:close/>
                    <a:moveTo>
                      <a:pt x="80370" y="137086"/>
                    </a:moveTo>
                    <a:cubicBezTo>
                      <a:pt x="80370" y="112050"/>
                      <a:pt x="92807" y="89930"/>
                      <a:pt x="111834" y="76536"/>
                    </a:cubicBezTo>
                    <a:lnTo>
                      <a:pt x="93312" y="45514"/>
                    </a:lnTo>
                    <a:cubicBezTo>
                      <a:pt x="71147" y="60331"/>
                      <a:pt x="54654" y="82972"/>
                      <a:pt x="47800" y="109489"/>
                    </a:cubicBezTo>
                    <a:cubicBezTo>
                      <a:pt x="55798" y="116014"/>
                      <a:pt x="60917" y="125949"/>
                      <a:pt x="60917" y="137084"/>
                    </a:cubicBezTo>
                    <a:cubicBezTo>
                      <a:pt x="60917" y="148214"/>
                      <a:pt x="55798" y="158149"/>
                      <a:pt x="47800" y="164675"/>
                    </a:cubicBezTo>
                    <a:cubicBezTo>
                      <a:pt x="54645" y="191199"/>
                      <a:pt x="71138" y="213842"/>
                      <a:pt x="93312" y="228659"/>
                    </a:cubicBezTo>
                    <a:lnTo>
                      <a:pt x="111834" y="197628"/>
                    </a:lnTo>
                    <a:cubicBezTo>
                      <a:pt x="92807" y="184242"/>
                      <a:pt x="80370" y="162123"/>
                      <a:pt x="80370" y="137086"/>
                    </a:cubicBezTo>
                    <a:close/>
                    <a:moveTo>
                      <a:pt x="154370" y="63079"/>
                    </a:moveTo>
                    <a:cubicBezTo>
                      <a:pt x="193029" y="63079"/>
                      <a:pt x="224747" y="92719"/>
                      <a:pt x="228076" y="130522"/>
                    </a:cubicBezTo>
                    <a:lnTo>
                      <a:pt x="264175" y="129989"/>
                    </a:lnTo>
                    <a:cubicBezTo>
                      <a:pt x="262401" y="102082"/>
                      <a:pt x="250208" y="77028"/>
                      <a:pt x="231477" y="58606"/>
                    </a:cubicBezTo>
                    <a:cubicBezTo>
                      <a:pt x="221843" y="62245"/>
                      <a:pt x="210715" y="61688"/>
                      <a:pt x="201099" y="56145"/>
                    </a:cubicBezTo>
                    <a:cubicBezTo>
                      <a:pt x="191465" y="50585"/>
                      <a:pt x="185423" y="41206"/>
                      <a:pt x="183772" y="31026"/>
                    </a:cubicBezTo>
                    <a:cubicBezTo>
                      <a:pt x="174195" y="28375"/>
                      <a:pt x="164305" y="27031"/>
                      <a:pt x="154368" y="27028"/>
                    </a:cubicBezTo>
                    <a:cubicBezTo>
                      <a:pt x="137450" y="27011"/>
                      <a:pt x="120756" y="30908"/>
                      <a:pt x="105594" y="38416"/>
                    </a:cubicBezTo>
                    <a:lnTo>
                      <a:pt x="123197" y="69963"/>
                    </a:lnTo>
                    <a:cubicBezTo>
                      <a:pt x="132960" y="65419"/>
                      <a:pt x="143601" y="63069"/>
                      <a:pt x="154370" y="63079"/>
                    </a:cubicBezTo>
                    <a:close/>
                    <a:moveTo>
                      <a:pt x="154370" y="211087"/>
                    </a:moveTo>
                    <a:cubicBezTo>
                      <a:pt x="143601" y="211096"/>
                      <a:pt x="132962" y="208746"/>
                      <a:pt x="123199" y="204203"/>
                    </a:cubicBezTo>
                    <a:lnTo>
                      <a:pt x="105595" y="235747"/>
                    </a:lnTo>
                    <a:cubicBezTo>
                      <a:pt x="120756" y="243262"/>
                      <a:pt x="137450" y="247165"/>
                      <a:pt x="154371" y="247147"/>
                    </a:cubicBezTo>
                    <a:cubicBezTo>
                      <a:pt x="164308" y="247144"/>
                      <a:pt x="174198" y="245796"/>
                      <a:pt x="183774" y="243139"/>
                    </a:cubicBezTo>
                    <a:cubicBezTo>
                      <a:pt x="185425" y="232959"/>
                      <a:pt x="191467" y="223588"/>
                      <a:pt x="201099" y="218020"/>
                    </a:cubicBezTo>
                    <a:cubicBezTo>
                      <a:pt x="210724" y="212466"/>
                      <a:pt x="221845" y="211919"/>
                      <a:pt x="231477" y="215559"/>
                    </a:cubicBezTo>
                    <a:cubicBezTo>
                      <a:pt x="250210" y="197136"/>
                      <a:pt x="262401" y="172082"/>
                      <a:pt x="264178" y="144175"/>
                    </a:cubicBezTo>
                    <a:lnTo>
                      <a:pt x="228069" y="143643"/>
                    </a:lnTo>
                    <a:cubicBezTo>
                      <a:pt x="224747" y="181455"/>
                      <a:pt x="193031" y="211085"/>
                      <a:pt x="154370" y="211085"/>
                    </a:cubicBezTo>
                    <a:lnTo>
                      <a:pt x="154370" y="211087"/>
                    </a:lnTo>
                    <a:close/>
                    <a:moveTo>
                      <a:pt x="206219" y="47265"/>
                    </a:moveTo>
                    <a:cubicBezTo>
                      <a:pt x="218337" y="54262"/>
                      <a:pt x="233825" y="50118"/>
                      <a:pt x="240816" y="38000"/>
                    </a:cubicBezTo>
                    <a:cubicBezTo>
                      <a:pt x="247816" y="25882"/>
                      <a:pt x="243669" y="10395"/>
                      <a:pt x="231551" y="3395"/>
                    </a:cubicBezTo>
                    <a:cubicBezTo>
                      <a:pt x="219433" y="-3596"/>
                      <a:pt x="203947" y="556"/>
                      <a:pt x="196946" y="12674"/>
                    </a:cubicBezTo>
                    <a:cubicBezTo>
                      <a:pt x="189956" y="24787"/>
                      <a:pt x="194110" y="40272"/>
                      <a:pt x="206219" y="47265"/>
                    </a:cubicBezTo>
                    <a:close/>
                  </a:path>
                </a:pathLst>
              </a:custGeom>
              <a:solidFill>
                <a:srgbClr val="FFFFFF"/>
              </a:solidFill>
              <a:ln>
                <a:noFill/>
              </a:ln>
              <a:extLst>
                <a:ext uri="{91240B29-F687-4F45-9708-019B960494DF}">
                  <a14:hiddenLine xmlns:a14="http://schemas.microsoft.com/office/drawing/2010/main" w="14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grpSp>
      <p:grpSp>
        <p:nvGrpSpPr>
          <p:cNvPr id="88" name="グラフィックス 42">
            <a:extLst>
              <a:ext uri="{FF2B5EF4-FFF2-40B4-BE49-F238E27FC236}">
                <a16:creationId xmlns:a16="http://schemas.microsoft.com/office/drawing/2014/main" id="{9CA0FEC5-2C4A-4A3E-F6E4-6AEB3ED0B293}"/>
              </a:ext>
            </a:extLst>
          </p:cNvPr>
          <p:cNvGrpSpPr>
            <a:grpSpLocks/>
          </p:cNvGrpSpPr>
          <p:nvPr/>
        </p:nvGrpSpPr>
        <p:grpSpPr bwMode="auto">
          <a:xfrm>
            <a:off x="5466692" y="6625051"/>
            <a:ext cx="1598933" cy="483157"/>
            <a:chOff x="6461529" y="1051044"/>
            <a:chExt cx="5374957" cy="1621156"/>
          </a:xfrm>
        </p:grpSpPr>
        <p:sp>
          <p:nvSpPr>
            <p:cNvPr id="89" name="フリーフォーム: 図形 2021741678">
              <a:extLst>
                <a:ext uri="{FF2B5EF4-FFF2-40B4-BE49-F238E27FC236}">
                  <a16:creationId xmlns:a16="http://schemas.microsoft.com/office/drawing/2014/main" id="{A46F66E7-BAE0-9D6E-B720-CC410763DBF9}"/>
                </a:ext>
              </a:extLst>
            </p:cNvPr>
            <p:cNvSpPr>
              <a:spLocks/>
            </p:cNvSpPr>
            <p:nvPr/>
          </p:nvSpPr>
          <p:spPr bwMode="auto">
            <a:xfrm>
              <a:off x="6461529" y="1051044"/>
              <a:ext cx="5374957" cy="1621155"/>
            </a:xfrm>
            <a:custGeom>
              <a:avLst/>
              <a:gdLst>
                <a:gd name="T0" fmla="*/ 1915478 w 5374957"/>
                <a:gd name="T1" fmla="*/ 0 h 1621155"/>
                <a:gd name="T2" fmla="*/ 1915478 w 5374957"/>
                <a:gd name="T3" fmla="*/ 1621155 h 1621155"/>
                <a:gd name="T4" fmla="*/ 0 w 5374957"/>
                <a:gd name="T5" fmla="*/ 1621155 h 1621155"/>
                <a:gd name="T6" fmla="*/ 0 w 5374957"/>
                <a:gd name="T7" fmla="*/ 0 h 1621155"/>
                <a:gd name="T8" fmla="*/ 1915478 w 5374957"/>
                <a:gd name="T9" fmla="*/ 0 h 1621155"/>
                <a:gd name="T10" fmla="*/ 5205413 w 5374957"/>
                <a:gd name="T11" fmla="*/ 0 h 1621155"/>
                <a:gd name="T12" fmla="*/ 5205413 w 5374957"/>
                <a:gd name="T13" fmla="*/ 1621155 h 1621155"/>
                <a:gd name="T14" fmla="*/ 5374958 w 5374957"/>
                <a:gd name="T15" fmla="*/ 1621155 h 1621155"/>
                <a:gd name="T16" fmla="*/ 5374958 w 5374957"/>
                <a:gd name="T17" fmla="*/ 0 h 1621155"/>
                <a:gd name="T18" fmla="*/ 5205413 w 5374957"/>
                <a:gd name="T19" fmla="*/ 0 h 1621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74957" h="1621155">
                  <a:moveTo>
                    <a:pt x="1915478" y="0"/>
                  </a:moveTo>
                  <a:lnTo>
                    <a:pt x="1915478" y="1621155"/>
                  </a:lnTo>
                  <a:lnTo>
                    <a:pt x="0" y="1621155"/>
                  </a:lnTo>
                  <a:lnTo>
                    <a:pt x="0" y="0"/>
                  </a:lnTo>
                  <a:lnTo>
                    <a:pt x="1915478" y="0"/>
                  </a:lnTo>
                  <a:close/>
                  <a:moveTo>
                    <a:pt x="5205413" y="0"/>
                  </a:moveTo>
                  <a:lnTo>
                    <a:pt x="5205413" y="1621155"/>
                  </a:lnTo>
                  <a:lnTo>
                    <a:pt x="5374958" y="1621155"/>
                  </a:lnTo>
                  <a:lnTo>
                    <a:pt x="5374958" y="0"/>
                  </a:lnTo>
                  <a:lnTo>
                    <a:pt x="5205413" y="0"/>
                  </a:lnTo>
                  <a:close/>
                </a:path>
              </a:pathLst>
            </a:custGeom>
            <a:solidFill>
              <a:srgbClr val="76B9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0" name="フリーフォーム: 図形 383628367">
              <a:extLst>
                <a:ext uri="{FF2B5EF4-FFF2-40B4-BE49-F238E27FC236}">
                  <a16:creationId xmlns:a16="http://schemas.microsoft.com/office/drawing/2014/main" id="{22AE256B-B66E-F0C8-B244-F6B1E7B9B85A}"/>
                </a:ext>
              </a:extLst>
            </p:cNvPr>
            <p:cNvSpPr>
              <a:spLocks/>
            </p:cNvSpPr>
            <p:nvPr/>
          </p:nvSpPr>
          <p:spPr bwMode="auto">
            <a:xfrm>
              <a:off x="8377006" y="1051045"/>
              <a:ext cx="3289935" cy="1621155"/>
            </a:xfrm>
            <a:custGeom>
              <a:avLst/>
              <a:gdLst>
                <a:gd name="T0" fmla="*/ 0 w 3289935"/>
                <a:gd name="T1" fmla="*/ 0 h 1621155"/>
                <a:gd name="T2" fmla="*/ 3289935 w 3289935"/>
                <a:gd name="T3" fmla="*/ 0 h 1621155"/>
                <a:gd name="T4" fmla="*/ 3289935 w 3289935"/>
                <a:gd name="T5" fmla="*/ 1621155 h 1621155"/>
                <a:gd name="T6" fmla="*/ 0 w 3289935"/>
                <a:gd name="T7" fmla="*/ 1621155 h 1621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9935" h="1621155">
                  <a:moveTo>
                    <a:pt x="0" y="0"/>
                  </a:moveTo>
                  <a:lnTo>
                    <a:pt x="3289935" y="0"/>
                  </a:lnTo>
                  <a:lnTo>
                    <a:pt x="3289935" y="1621155"/>
                  </a:lnTo>
                  <a:lnTo>
                    <a:pt x="0" y="1621155"/>
                  </a:lnTo>
                  <a:lnTo>
                    <a:pt x="0" y="0"/>
                  </a:lnTo>
                  <a:close/>
                </a:path>
              </a:pathLst>
            </a:custGeom>
            <a:solidFill>
              <a:srgbClr val="1E1E1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1" name="フリーフォーム: 図形 675598565">
              <a:extLst>
                <a:ext uri="{FF2B5EF4-FFF2-40B4-BE49-F238E27FC236}">
                  <a16:creationId xmlns:a16="http://schemas.microsoft.com/office/drawing/2014/main" id="{49875754-37E6-5982-2BDB-7EA8E4DCF98A}"/>
                </a:ext>
              </a:extLst>
            </p:cNvPr>
            <p:cNvSpPr>
              <a:spLocks/>
            </p:cNvSpPr>
            <p:nvPr/>
          </p:nvSpPr>
          <p:spPr bwMode="auto">
            <a:xfrm>
              <a:off x="6768233" y="1357750"/>
              <a:ext cx="1301114" cy="1007744"/>
            </a:xfrm>
            <a:custGeom>
              <a:avLst/>
              <a:gdLst/>
              <a:ahLst/>
              <a:cxnLst/>
              <a:rect l="0" t="0" r="r" b="b"/>
              <a:pathLst>
                <a:path w="1301114" h="1007744">
                  <a:moveTo>
                    <a:pt x="541973" y="763905"/>
                  </a:moveTo>
                  <a:lnTo>
                    <a:pt x="541973" y="1007745"/>
                  </a:lnTo>
                  <a:lnTo>
                    <a:pt x="610553" y="1007745"/>
                  </a:lnTo>
                  <a:lnTo>
                    <a:pt x="610553" y="763905"/>
                  </a:lnTo>
                  <a:lnTo>
                    <a:pt x="541973" y="763905"/>
                  </a:lnTo>
                  <a:close/>
                  <a:moveTo>
                    <a:pt x="0" y="763905"/>
                  </a:moveTo>
                  <a:lnTo>
                    <a:pt x="0" y="1007745"/>
                  </a:lnTo>
                  <a:lnTo>
                    <a:pt x="69533" y="1007745"/>
                  </a:lnTo>
                  <a:lnTo>
                    <a:pt x="69533" y="822007"/>
                  </a:lnTo>
                  <a:lnTo>
                    <a:pt x="122873" y="822007"/>
                  </a:lnTo>
                  <a:cubicBezTo>
                    <a:pt x="140970" y="822007"/>
                    <a:pt x="153352" y="826770"/>
                    <a:pt x="161925" y="835342"/>
                  </a:cubicBezTo>
                  <a:cubicBezTo>
                    <a:pt x="172402" y="846772"/>
                    <a:pt x="177165" y="865822"/>
                    <a:pt x="177165" y="900113"/>
                  </a:cubicBezTo>
                  <a:lnTo>
                    <a:pt x="177165" y="1006792"/>
                  </a:lnTo>
                  <a:lnTo>
                    <a:pt x="244793" y="1006792"/>
                  </a:lnTo>
                  <a:lnTo>
                    <a:pt x="244793" y="871538"/>
                  </a:lnTo>
                  <a:cubicBezTo>
                    <a:pt x="244793" y="775335"/>
                    <a:pt x="183833" y="762000"/>
                    <a:pt x="123825" y="762000"/>
                  </a:cubicBezTo>
                  <a:lnTo>
                    <a:pt x="0" y="763905"/>
                  </a:lnTo>
                  <a:moveTo>
                    <a:pt x="652463" y="763905"/>
                  </a:moveTo>
                  <a:lnTo>
                    <a:pt x="652463" y="1007745"/>
                  </a:lnTo>
                  <a:lnTo>
                    <a:pt x="763905" y="1007745"/>
                  </a:lnTo>
                  <a:cubicBezTo>
                    <a:pt x="822960" y="1007745"/>
                    <a:pt x="842963" y="998220"/>
                    <a:pt x="863918" y="975360"/>
                  </a:cubicBezTo>
                  <a:cubicBezTo>
                    <a:pt x="879157" y="960120"/>
                    <a:pt x="888682" y="925830"/>
                    <a:pt x="888682" y="888682"/>
                  </a:cubicBezTo>
                  <a:cubicBezTo>
                    <a:pt x="888682" y="854392"/>
                    <a:pt x="880110" y="823913"/>
                    <a:pt x="866775" y="804863"/>
                  </a:cubicBezTo>
                  <a:cubicBezTo>
                    <a:pt x="841057" y="770572"/>
                    <a:pt x="804863" y="763905"/>
                    <a:pt x="749618" y="763905"/>
                  </a:cubicBezTo>
                  <a:lnTo>
                    <a:pt x="652463" y="763905"/>
                  </a:lnTo>
                  <a:close/>
                  <a:moveTo>
                    <a:pt x="721043" y="817245"/>
                  </a:moveTo>
                  <a:lnTo>
                    <a:pt x="750570" y="817245"/>
                  </a:lnTo>
                  <a:cubicBezTo>
                    <a:pt x="793432" y="817245"/>
                    <a:pt x="821055" y="836295"/>
                    <a:pt x="821055" y="886778"/>
                  </a:cubicBezTo>
                  <a:cubicBezTo>
                    <a:pt x="821055" y="937260"/>
                    <a:pt x="793432" y="956310"/>
                    <a:pt x="750570" y="956310"/>
                  </a:cubicBezTo>
                  <a:lnTo>
                    <a:pt x="721043" y="956310"/>
                  </a:lnTo>
                  <a:lnTo>
                    <a:pt x="721043" y="817245"/>
                  </a:lnTo>
                  <a:close/>
                  <a:moveTo>
                    <a:pt x="441960" y="763905"/>
                  </a:moveTo>
                  <a:lnTo>
                    <a:pt x="384810" y="957263"/>
                  </a:lnTo>
                  <a:lnTo>
                    <a:pt x="329565" y="763905"/>
                  </a:lnTo>
                  <a:lnTo>
                    <a:pt x="255270" y="763905"/>
                  </a:lnTo>
                  <a:lnTo>
                    <a:pt x="334328" y="1007745"/>
                  </a:lnTo>
                  <a:lnTo>
                    <a:pt x="433388" y="1007745"/>
                  </a:lnTo>
                  <a:lnTo>
                    <a:pt x="512445" y="763905"/>
                  </a:lnTo>
                  <a:cubicBezTo>
                    <a:pt x="512445" y="763905"/>
                    <a:pt x="441960" y="763905"/>
                    <a:pt x="441960" y="763905"/>
                  </a:cubicBezTo>
                  <a:close/>
                  <a:moveTo>
                    <a:pt x="920115" y="1007745"/>
                  </a:moveTo>
                  <a:lnTo>
                    <a:pt x="988695" y="1007745"/>
                  </a:lnTo>
                  <a:lnTo>
                    <a:pt x="988695" y="763905"/>
                  </a:lnTo>
                  <a:lnTo>
                    <a:pt x="920115" y="763905"/>
                  </a:lnTo>
                  <a:lnTo>
                    <a:pt x="920115" y="1007745"/>
                  </a:lnTo>
                  <a:close/>
                  <a:moveTo>
                    <a:pt x="1113473" y="763905"/>
                  </a:moveTo>
                  <a:lnTo>
                    <a:pt x="1017270" y="1007745"/>
                  </a:lnTo>
                  <a:lnTo>
                    <a:pt x="1084898" y="1007745"/>
                  </a:lnTo>
                  <a:lnTo>
                    <a:pt x="1100138" y="964882"/>
                  </a:lnTo>
                  <a:lnTo>
                    <a:pt x="1213485" y="964882"/>
                  </a:lnTo>
                  <a:lnTo>
                    <a:pt x="1227773" y="1007745"/>
                  </a:lnTo>
                  <a:lnTo>
                    <a:pt x="1301115" y="1007745"/>
                  </a:lnTo>
                  <a:lnTo>
                    <a:pt x="1203960" y="763905"/>
                  </a:lnTo>
                  <a:lnTo>
                    <a:pt x="1113473" y="763905"/>
                  </a:lnTo>
                  <a:close/>
                  <a:moveTo>
                    <a:pt x="1158240" y="808672"/>
                  </a:moveTo>
                  <a:lnTo>
                    <a:pt x="1200150" y="922972"/>
                  </a:lnTo>
                  <a:lnTo>
                    <a:pt x="1115378" y="922972"/>
                  </a:lnTo>
                  <a:lnTo>
                    <a:pt x="1158240" y="808672"/>
                  </a:lnTo>
                  <a:close/>
                  <a:moveTo>
                    <a:pt x="450532" y="193357"/>
                  </a:moveTo>
                  <a:lnTo>
                    <a:pt x="450532" y="135255"/>
                  </a:lnTo>
                  <a:cubicBezTo>
                    <a:pt x="456248" y="135255"/>
                    <a:pt x="461963" y="134302"/>
                    <a:pt x="467678" y="134302"/>
                  </a:cubicBezTo>
                  <a:cubicBezTo>
                    <a:pt x="627698" y="129540"/>
                    <a:pt x="732473" y="271463"/>
                    <a:pt x="732473" y="271463"/>
                  </a:cubicBezTo>
                  <a:cubicBezTo>
                    <a:pt x="732473" y="271463"/>
                    <a:pt x="619125" y="428625"/>
                    <a:pt x="498157" y="428625"/>
                  </a:cubicBezTo>
                  <a:cubicBezTo>
                    <a:pt x="481013" y="428625"/>
                    <a:pt x="464820" y="425767"/>
                    <a:pt x="450532" y="421005"/>
                  </a:cubicBezTo>
                  <a:lnTo>
                    <a:pt x="450532" y="243840"/>
                  </a:lnTo>
                  <a:cubicBezTo>
                    <a:pt x="512445" y="251460"/>
                    <a:pt x="525780" y="279082"/>
                    <a:pt x="562928" y="340995"/>
                  </a:cubicBezTo>
                  <a:lnTo>
                    <a:pt x="645795" y="270510"/>
                  </a:lnTo>
                  <a:cubicBezTo>
                    <a:pt x="645795" y="270510"/>
                    <a:pt x="584835" y="190500"/>
                    <a:pt x="481965" y="190500"/>
                  </a:cubicBezTo>
                  <a:cubicBezTo>
                    <a:pt x="471488" y="191452"/>
                    <a:pt x="461010" y="192405"/>
                    <a:pt x="450532" y="193357"/>
                  </a:cubicBezTo>
                  <a:moveTo>
                    <a:pt x="450532" y="0"/>
                  </a:moveTo>
                  <a:lnTo>
                    <a:pt x="450532" y="87630"/>
                  </a:lnTo>
                  <a:cubicBezTo>
                    <a:pt x="456248" y="87630"/>
                    <a:pt x="461963" y="86677"/>
                    <a:pt x="467678" y="86677"/>
                  </a:cubicBezTo>
                  <a:cubicBezTo>
                    <a:pt x="690563" y="79057"/>
                    <a:pt x="835343" y="269557"/>
                    <a:pt x="835343" y="269557"/>
                  </a:cubicBezTo>
                  <a:cubicBezTo>
                    <a:pt x="835343" y="269557"/>
                    <a:pt x="668655" y="472440"/>
                    <a:pt x="495300" y="472440"/>
                  </a:cubicBezTo>
                  <a:cubicBezTo>
                    <a:pt x="479107" y="472440"/>
                    <a:pt x="464820" y="470535"/>
                    <a:pt x="450532" y="468630"/>
                  </a:cubicBezTo>
                  <a:lnTo>
                    <a:pt x="450532" y="522922"/>
                  </a:lnTo>
                  <a:cubicBezTo>
                    <a:pt x="462915" y="524827"/>
                    <a:pt x="475298" y="525780"/>
                    <a:pt x="487680" y="525780"/>
                  </a:cubicBezTo>
                  <a:cubicBezTo>
                    <a:pt x="649605" y="525780"/>
                    <a:pt x="765810" y="442913"/>
                    <a:pt x="879157" y="345757"/>
                  </a:cubicBezTo>
                  <a:cubicBezTo>
                    <a:pt x="898207" y="360997"/>
                    <a:pt x="974407" y="397192"/>
                    <a:pt x="990600" y="413385"/>
                  </a:cubicBezTo>
                  <a:cubicBezTo>
                    <a:pt x="882968" y="503872"/>
                    <a:pt x="632460" y="576263"/>
                    <a:pt x="490538" y="576263"/>
                  </a:cubicBezTo>
                  <a:cubicBezTo>
                    <a:pt x="477203" y="576263"/>
                    <a:pt x="463868" y="575310"/>
                    <a:pt x="450532" y="574357"/>
                  </a:cubicBezTo>
                  <a:lnTo>
                    <a:pt x="450532" y="650557"/>
                  </a:lnTo>
                  <a:lnTo>
                    <a:pt x="1064895" y="650557"/>
                  </a:lnTo>
                  <a:lnTo>
                    <a:pt x="1064895" y="2857"/>
                  </a:lnTo>
                  <a:lnTo>
                    <a:pt x="450532" y="0"/>
                  </a:lnTo>
                  <a:close/>
                  <a:moveTo>
                    <a:pt x="450532" y="421005"/>
                  </a:moveTo>
                  <a:lnTo>
                    <a:pt x="450532" y="466725"/>
                  </a:lnTo>
                  <a:cubicBezTo>
                    <a:pt x="300990" y="440055"/>
                    <a:pt x="260033" y="284797"/>
                    <a:pt x="260033" y="284797"/>
                  </a:cubicBezTo>
                  <a:cubicBezTo>
                    <a:pt x="260033" y="284797"/>
                    <a:pt x="331470" y="205740"/>
                    <a:pt x="450532" y="192405"/>
                  </a:cubicBezTo>
                  <a:lnTo>
                    <a:pt x="450532" y="242888"/>
                  </a:lnTo>
                  <a:cubicBezTo>
                    <a:pt x="387668" y="235267"/>
                    <a:pt x="339090" y="293370"/>
                    <a:pt x="339090" y="293370"/>
                  </a:cubicBezTo>
                  <a:cubicBezTo>
                    <a:pt x="339090" y="293370"/>
                    <a:pt x="366713" y="393382"/>
                    <a:pt x="450532" y="421005"/>
                  </a:cubicBezTo>
                  <a:moveTo>
                    <a:pt x="184785" y="279082"/>
                  </a:moveTo>
                  <a:cubicBezTo>
                    <a:pt x="184785" y="279082"/>
                    <a:pt x="273368" y="148590"/>
                    <a:pt x="450532" y="135255"/>
                  </a:cubicBezTo>
                  <a:lnTo>
                    <a:pt x="450532" y="87630"/>
                  </a:lnTo>
                  <a:cubicBezTo>
                    <a:pt x="254318" y="102870"/>
                    <a:pt x="84773" y="269557"/>
                    <a:pt x="84773" y="269557"/>
                  </a:cubicBezTo>
                  <a:cubicBezTo>
                    <a:pt x="84773" y="269557"/>
                    <a:pt x="180975" y="546735"/>
                    <a:pt x="450532" y="572452"/>
                  </a:cubicBezTo>
                  <a:lnTo>
                    <a:pt x="450532" y="521970"/>
                  </a:lnTo>
                  <a:cubicBezTo>
                    <a:pt x="252413" y="497205"/>
                    <a:pt x="184785" y="279082"/>
                    <a:pt x="184785" y="279082"/>
                  </a:cubicBezTo>
                  <a:close/>
                </a:path>
              </a:pathLst>
            </a:custGeom>
            <a:solidFill>
              <a:srgbClr val="1E1E1E"/>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2" name="フリーフォーム: 図形 1476223474">
              <a:extLst>
                <a:ext uri="{FF2B5EF4-FFF2-40B4-BE49-F238E27FC236}">
                  <a16:creationId xmlns:a16="http://schemas.microsoft.com/office/drawing/2014/main" id="{6212B007-6F57-1A0C-0140-9ED9A686360E}"/>
                </a:ext>
              </a:extLst>
            </p:cNvPr>
            <p:cNvSpPr>
              <a:spLocks/>
            </p:cNvSpPr>
            <p:nvPr/>
          </p:nvSpPr>
          <p:spPr bwMode="auto">
            <a:xfrm>
              <a:off x="9477144" y="1366322"/>
              <a:ext cx="281940" cy="423862"/>
            </a:xfrm>
            <a:custGeom>
              <a:avLst/>
              <a:gdLst>
                <a:gd name="T0" fmla="*/ 88582 w 281940"/>
                <a:gd name="T1" fmla="*/ 423863 h 423862"/>
                <a:gd name="T2" fmla="*/ 88582 w 281940"/>
                <a:gd name="T3" fmla="*/ 259080 h 423862"/>
                <a:gd name="T4" fmla="*/ 233363 w 281940"/>
                <a:gd name="T5" fmla="*/ 259080 h 423862"/>
                <a:gd name="T6" fmla="*/ 243840 w 281940"/>
                <a:gd name="T7" fmla="*/ 183833 h 423862"/>
                <a:gd name="T8" fmla="*/ 88582 w 281940"/>
                <a:gd name="T9" fmla="*/ 183833 h 423862"/>
                <a:gd name="T10" fmla="*/ 88582 w 281940"/>
                <a:gd name="T11" fmla="*/ 75247 h 423862"/>
                <a:gd name="T12" fmla="*/ 281940 w 281940"/>
                <a:gd name="T13" fmla="*/ 75247 h 423862"/>
                <a:gd name="T14" fmla="*/ 281940 w 281940"/>
                <a:gd name="T15" fmla="*/ 0 h 423862"/>
                <a:gd name="T16" fmla="*/ 0 w 281940"/>
                <a:gd name="T17" fmla="*/ 0 h 423862"/>
                <a:gd name="T18" fmla="*/ 0 w 281940"/>
                <a:gd name="T19" fmla="*/ 423863 h 4238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940" h="423862">
                  <a:moveTo>
                    <a:pt x="88582" y="423863"/>
                  </a:moveTo>
                  <a:lnTo>
                    <a:pt x="88582" y="259080"/>
                  </a:lnTo>
                  <a:lnTo>
                    <a:pt x="233363" y="259080"/>
                  </a:lnTo>
                  <a:lnTo>
                    <a:pt x="243840" y="183833"/>
                  </a:lnTo>
                  <a:lnTo>
                    <a:pt x="88582" y="183833"/>
                  </a:lnTo>
                  <a:lnTo>
                    <a:pt x="88582" y="75247"/>
                  </a:lnTo>
                  <a:lnTo>
                    <a:pt x="281940" y="75247"/>
                  </a:lnTo>
                  <a:lnTo>
                    <a:pt x="281940" y="0"/>
                  </a:lnTo>
                  <a:lnTo>
                    <a:pt x="0" y="0"/>
                  </a:lnTo>
                  <a:lnTo>
                    <a:pt x="0" y="423863"/>
                  </a:lnTo>
                  <a:lnTo>
                    <a:pt x="88582" y="423863"/>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3" name="フリーフォーム: 図形 561815805">
              <a:extLst>
                <a:ext uri="{FF2B5EF4-FFF2-40B4-BE49-F238E27FC236}">
                  <a16:creationId xmlns:a16="http://schemas.microsoft.com/office/drawing/2014/main" id="{07C7AD36-0563-C4E1-6C1A-1F686E8FAC12}"/>
                </a:ext>
              </a:extLst>
            </p:cNvPr>
            <p:cNvSpPr>
              <a:spLocks/>
            </p:cNvSpPr>
            <p:nvPr/>
          </p:nvSpPr>
          <p:spPr bwMode="auto">
            <a:xfrm>
              <a:off x="8663709" y="1356797"/>
              <a:ext cx="372427" cy="441959"/>
            </a:xfrm>
            <a:custGeom>
              <a:avLst/>
              <a:gdLst>
                <a:gd name="T0" fmla="*/ 202882 w 372427"/>
                <a:gd name="T1" fmla="*/ 441960 h 441959"/>
                <a:gd name="T2" fmla="*/ 207645 w 372427"/>
                <a:gd name="T3" fmla="*/ 441960 h 441959"/>
                <a:gd name="T4" fmla="*/ 299085 w 372427"/>
                <a:gd name="T5" fmla="*/ 429578 h 441959"/>
                <a:gd name="T6" fmla="*/ 372428 w 372427"/>
                <a:gd name="T7" fmla="*/ 392430 h 441959"/>
                <a:gd name="T8" fmla="*/ 372428 w 372427"/>
                <a:gd name="T9" fmla="*/ 197167 h 441959"/>
                <a:gd name="T10" fmla="*/ 206692 w 372427"/>
                <a:gd name="T11" fmla="*/ 197167 h 441959"/>
                <a:gd name="T12" fmla="*/ 196215 w 372427"/>
                <a:gd name="T13" fmla="*/ 271463 h 441959"/>
                <a:gd name="T14" fmla="*/ 286703 w 372427"/>
                <a:gd name="T15" fmla="*/ 271463 h 441959"/>
                <a:gd name="T16" fmla="*/ 286703 w 372427"/>
                <a:gd name="T17" fmla="*/ 349567 h 441959"/>
                <a:gd name="T18" fmla="*/ 249555 w 372427"/>
                <a:gd name="T19" fmla="*/ 360045 h 441959"/>
                <a:gd name="T20" fmla="*/ 204788 w 372427"/>
                <a:gd name="T21" fmla="*/ 363855 h 441959"/>
                <a:gd name="T22" fmla="*/ 200978 w 372427"/>
                <a:gd name="T23" fmla="*/ 363855 h 441959"/>
                <a:gd name="T24" fmla="*/ 115253 w 372427"/>
                <a:gd name="T25" fmla="*/ 333375 h 441959"/>
                <a:gd name="T26" fmla="*/ 89535 w 372427"/>
                <a:gd name="T27" fmla="*/ 237172 h 441959"/>
                <a:gd name="T28" fmla="*/ 89535 w 372427"/>
                <a:gd name="T29" fmla="*/ 209550 h 441959"/>
                <a:gd name="T30" fmla="*/ 117157 w 372427"/>
                <a:gd name="T31" fmla="*/ 111442 h 441959"/>
                <a:gd name="T32" fmla="*/ 197167 w 372427"/>
                <a:gd name="T33" fmla="*/ 78105 h 441959"/>
                <a:gd name="T34" fmla="*/ 200978 w 372427"/>
                <a:gd name="T35" fmla="*/ 78105 h 441959"/>
                <a:gd name="T36" fmla="*/ 284797 w 372427"/>
                <a:gd name="T37" fmla="*/ 130492 h 441959"/>
                <a:gd name="T38" fmla="*/ 365760 w 372427"/>
                <a:gd name="T39" fmla="*/ 101917 h 441959"/>
                <a:gd name="T40" fmla="*/ 304800 w 372427"/>
                <a:gd name="T41" fmla="*/ 26670 h 441959"/>
                <a:gd name="T42" fmla="*/ 200978 w 372427"/>
                <a:gd name="T43" fmla="*/ 0 h 441959"/>
                <a:gd name="T44" fmla="*/ 195263 w 372427"/>
                <a:gd name="T45" fmla="*/ 0 h 441959"/>
                <a:gd name="T46" fmla="*/ 90488 w 372427"/>
                <a:gd name="T47" fmla="*/ 24765 h 441959"/>
                <a:gd name="T48" fmla="*/ 23813 w 372427"/>
                <a:gd name="T49" fmla="*/ 97155 h 441959"/>
                <a:gd name="T50" fmla="*/ 0 w 372427"/>
                <a:gd name="T51" fmla="*/ 210503 h 441959"/>
                <a:gd name="T52" fmla="*/ 0 w 372427"/>
                <a:gd name="T53" fmla="*/ 234315 h 441959"/>
                <a:gd name="T54" fmla="*/ 202882 w 372427"/>
                <a:gd name="T55" fmla="*/ 441960 h 4419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72427" h="441959">
                  <a:moveTo>
                    <a:pt x="202882" y="441960"/>
                  </a:moveTo>
                  <a:lnTo>
                    <a:pt x="207645" y="441960"/>
                  </a:lnTo>
                  <a:cubicBezTo>
                    <a:pt x="240030" y="441960"/>
                    <a:pt x="270510" y="438150"/>
                    <a:pt x="299085" y="429578"/>
                  </a:cubicBezTo>
                  <a:cubicBezTo>
                    <a:pt x="327660" y="421005"/>
                    <a:pt x="351472" y="408622"/>
                    <a:pt x="372428" y="392430"/>
                  </a:cubicBezTo>
                  <a:lnTo>
                    <a:pt x="372428" y="197167"/>
                  </a:lnTo>
                  <a:lnTo>
                    <a:pt x="206692" y="197167"/>
                  </a:lnTo>
                  <a:lnTo>
                    <a:pt x="196215" y="271463"/>
                  </a:lnTo>
                  <a:lnTo>
                    <a:pt x="286703" y="271463"/>
                  </a:lnTo>
                  <a:lnTo>
                    <a:pt x="286703" y="349567"/>
                  </a:lnTo>
                  <a:cubicBezTo>
                    <a:pt x="276225" y="354330"/>
                    <a:pt x="263842" y="358140"/>
                    <a:pt x="249555" y="360045"/>
                  </a:cubicBezTo>
                  <a:cubicBezTo>
                    <a:pt x="235267" y="362903"/>
                    <a:pt x="220028" y="363855"/>
                    <a:pt x="204788" y="363855"/>
                  </a:cubicBezTo>
                  <a:lnTo>
                    <a:pt x="200978" y="363855"/>
                  </a:lnTo>
                  <a:cubicBezTo>
                    <a:pt x="161925" y="363855"/>
                    <a:pt x="133350" y="353378"/>
                    <a:pt x="115253" y="333375"/>
                  </a:cubicBezTo>
                  <a:cubicBezTo>
                    <a:pt x="99060" y="313372"/>
                    <a:pt x="89535" y="280988"/>
                    <a:pt x="89535" y="237172"/>
                  </a:cubicBezTo>
                  <a:lnTo>
                    <a:pt x="89535" y="209550"/>
                  </a:lnTo>
                  <a:cubicBezTo>
                    <a:pt x="89535" y="166688"/>
                    <a:pt x="99060" y="134303"/>
                    <a:pt x="117157" y="111442"/>
                  </a:cubicBezTo>
                  <a:cubicBezTo>
                    <a:pt x="135255" y="88583"/>
                    <a:pt x="161925" y="78105"/>
                    <a:pt x="197167" y="78105"/>
                  </a:cubicBezTo>
                  <a:lnTo>
                    <a:pt x="200978" y="78105"/>
                  </a:lnTo>
                  <a:cubicBezTo>
                    <a:pt x="245745" y="78105"/>
                    <a:pt x="273367" y="95250"/>
                    <a:pt x="284797" y="130492"/>
                  </a:cubicBezTo>
                  <a:lnTo>
                    <a:pt x="365760" y="101917"/>
                  </a:lnTo>
                  <a:cubicBezTo>
                    <a:pt x="353378" y="69533"/>
                    <a:pt x="333375" y="43815"/>
                    <a:pt x="304800" y="26670"/>
                  </a:cubicBezTo>
                  <a:cubicBezTo>
                    <a:pt x="276225" y="9525"/>
                    <a:pt x="241935" y="0"/>
                    <a:pt x="200978" y="0"/>
                  </a:cubicBezTo>
                  <a:lnTo>
                    <a:pt x="195263" y="0"/>
                  </a:lnTo>
                  <a:cubicBezTo>
                    <a:pt x="154305" y="0"/>
                    <a:pt x="119063" y="8572"/>
                    <a:pt x="90488" y="24765"/>
                  </a:cubicBezTo>
                  <a:cubicBezTo>
                    <a:pt x="60960" y="41910"/>
                    <a:pt x="39053" y="65722"/>
                    <a:pt x="23813" y="97155"/>
                  </a:cubicBezTo>
                  <a:cubicBezTo>
                    <a:pt x="8572" y="128588"/>
                    <a:pt x="0" y="165735"/>
                    <a:pt x="0" y="210503"/>
                  </a:cubicBezTo>
                  <a:lnTo>
                    <a:pt x="0" y="234315"/>
                  </a:lnTo>
                  <a:cubicBezTo>
                    <a:pt x="953" y="373380"/>
                    <a:pt x="68580" y="441960"/>
                    <a:pt x="202882" y="441960"/>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4" name="フリーフォーム: 図形 2136701136">
              <a:extLst>
                <a:ext uri="{FF2B5EF4-FFF2-40B4-BE49-F238E27FC236}">
                  <a16:creationId xmlns:a16="http://schemas.microsoft.com/office/drawing/2014/main" id="{BDDECD66-1913-756B-5736-DFFD9E2337F2}"/>
                </a:ext>
              </a:extLst>
            </p:cNvPr>
            <p:cNvSpPr>
              <a:spLocks/>
            </p:cNvSpPr>
            <p:nvPr/>
          </p:nvSpPr>
          <p:spPr bwMode="auto">
            <a:xfrm>
              <a:off x="11074486" y="1366322"/>
              <a:ext cx="285750" cy="423862"/>
            </a:xfrm>
            <a:custGeom>
              <a:avLst/>
              <a:gdLst>
                <a:gd name="T0" fmla="*/ 285750 w 285750"/>
                <a:gd name="T1" fmla="*/ 423863 h 423862"/>
                <a:gd name="T2" fmla="*/ 285750 w 285750"/>
                <a:gd name="T3" fmla="*/ 349567 h 423862"/>
                <a:gd name="T4" fmla="*/ 88582 w 285750"/>
                <a:gd name="T5" fmla="*/ 349567 h 423862"/>
                <a:gd name="T6" fmla="*/ 88582 w 285750"/>
                <a:gd name="T7" fmla="*/ 247650 h 423862"/>
                <a:gd name="T8" fmla="*/ 235268 w 285750"/>
                <a:gd name="T9" fmla="*/ 247650 h 423862"/>
                <a:gd name="T10" fmla="*/ 245745 w 285750"/>
                <a:gd name="T11" fmla="*/ 172403 h 423862"/>
                <a:gd name="T12" fmla="*/ 88582 w 285750"/>
                <a:gd name="T13" fmla="*/ 172403 h 423862"/>
                <a:gd name="T14" fmla="*/ 88582 w 285750"/>
                <a:gd name="T15" fmla="*/ 75247 h 423862"/>
                <a:gd name="T16" fmla="*/ 281940 w 285750"/>
                <a:gd name="T17" fmla="*/ 75247 h 423862"/>
                <a:gd name="T18" fmla="*/ 281940 w 285750"/>
                <a:gd name="T19" fmla="*/ 0 h 423862"/>
                <a:gd name="T20" fmla="*/ 0 w 285750"/>
                <a:gd name="T21" fmla="*/ 0 h 423862"/>
                <a:gd name="T22" fmla="*/ 0 w 285750"/>
                <a:gd name="T23" fmla="*/ 423863 h 4238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750" h="423862">
                  <a:moveTo>
                    <a:pt x="285750" y="423863"/>
                  </a:moveTo>
                  <a:lnTo>
                    <a:pt x="285750" y="349567"/>
                  </a:lnTo>
                  <a:lnTo>
                    <a:pt x="88582" y="349567"/>
                  </a:lnTo>
                  <a:lnTo>
                    <a:pt x="88582" y="247650"/>
                  </a:lnTo>
                  <a:lnTo>
                    <a:pt x="235268" y="247650"/>
                  </a:lnTo>
                  <a:lnTo>
                    <a:pt x="245745" y="172403"/>
                  </a:lnTo>
                  <a:lnTo>
                    <a:pt x="88582" y="172403"/>
                  </a:lnTo>
                  <a:lnTo>
                    <a:pt x="88582" y="75247"/>
                  </a:lnTo>
                  <a:lnTo>
                    <a:pt x="281940" y="75247"/>
                  </a:lnTo>
                  <a:lnTo>
                    <a:pt x="281940" y="0"/>
                  </a:lnTo>
                  <a:lnTo>
                    <a:pt x="0" y="0"/>
                  </a:lnTo>
                  <a:lnTo>
                    <a:pt x="0" y="423863"/>
                  </a:lnTo>
                  <a:lnTo>
                    <a:pt x="285750" y="423863"/>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5" name="フリーフォーム: 図形 678257609">
              <a:extLst>
                <a:ext uri="{FF2B5EF4-FFF2-40B4-BE49-F238E27FC236}">
                  <a16:creationId xmlns:a16="http://schemas.microsoft.com/office/drawing/2014/main" id="{1E15D0D0-0244-35AD-53E5-C77990A82B0C}"/>
                </a:ext>
              </a:extLst>
            </p:cNvPr>
            <p:cNvSpPr>
              <a:spLocks/>
            </p:cNvSpPr>
            <p:nvPr/>
          </p:nvSpPr>
          <p:spPr bwMode="auto">
            <a:xfrm>
              <a:off x="10262003" y="1366322"/>
              <a:ext cx="335280" cy="424815"/>
            </a:xfrm>
            <a:custGeom>
              <a:avLst/>
              <a:gdLst>
                <a:gd name="T0" fmla="*/ 89535 w 335280"/>
                <a:gd name="T1" fmla="*/ 423863 h 424815"/>
                <a:gd name="T2" fmla="*/ 89535 w 335280"/>
                <a:gd name="T3" fmla="*/ 272415 h 424815"/>
                <a:gd name="T4" fmla="*/ 155258 w 335280"/>
                <a:gd name="T5" fmla="*/ 272415 h 424815"/>
                <a:gd name="T6" fmla="*/ 239078 w 335280"/>
                <a:gd name="T7" fmla="*/ 423863 h 424815"/>
                <a:gd name="T8" fmla="*/ 335280 w 335280"/>
                <a:gd name="T9" fmla="*/ 423863 h 424815"/>
                <a:gd name="T10" fmla="*/ 242888 w 335280"/>
                <a:gd name="T11" fmla="*/ 259080 h 424815"/>
                <a:gd name="T12" fmla="*/ 300990 w 335280"/>
                <a:gd name="T13" fmla="*/ 214313 h 424815"/>
                <a:gd name="T14" fmla="*/ 321945 w 335280"/>
                <a:gd name="T15" fmla="*/ 141922 h 424815"/>
                <a:gd name="T16" fmla="*/ 321945 w 335280"/>
                <a:gd name="T17" fmla="*/ 130492 h 424815"/>
                <a:gd name="T18" fmla="*/ 278130 w 335280"/>
                <a:gd name="T19" fmla="*/ 34290 h 424815"/>
                <a:gd name="T20" fmla="*/ 160972 w 335280"/>
                <a:gd name="T21" fmla="*/ 0 h 424815"/>
                <a:gd name="T22" fmla="*/ 0 w 335280"/>
                <a:gd name="T23" fmla="*/ 0 h 424815"/>
                <a:gd name="T24" fmla="*/ 0 w 335280"/>
                <a:gd name="T25" fmla="*/ 424815 h 424815"/>
                <a:gd name="T26" fmla="*/ 89535 w 335280"/>
                <a:gd name="T27" fmla="*/ 424815 h 424815"/>
                <a:gd name="T28" fmla="*/ 89535 w 335280"/>
                <a:gd name="T29" fmla="*/ 423863 h 424815"/>
                <a:gd name="T30" fmla="*/ 159068 w 335280"/>
                <a:gd name="T31" fmla="*/ 76200 h 424815"/>
                <a:gd name="T32" fmla="*/ 212408 w 335280"/>
                <a:gd name="T33" fmla="*/ 88583 h 424815"/>
                <a:gd name="T34" fmla="*/ 233363 w 335280"/>
                <a:gd name="T35" fmla="*/ 128588 h 424815"/>
                <a:gd name="T36" fmla="*/ 233363 w 335280"/>
                <a:gd name="T37" fmla="*/ 143828 h 424815"/>
                <a:gd name="T38" fmla="*/ 212408 w 335280"/>
                <a:gd name="T39" fmla="*/ 184785 h 424815"/>
                <a:gd name="T40" fmla="*/ 159068 w 335280"/>
                <a:gd name="T41" fmla="*/ 197167 h 424815"/>
                <a:gd name="T42" fmla="*/ 89535 w 335280"/>
                <a:gd name="T43" fmla="*/ 197167 h 424815"/>
                <a:gd name="T44" fmla="*/ 89535 w 335280"/>
                <a:gd name="T45" fmla="*/ 77153 h 424815"/>
                <a:gd name="T46" fmla="*/ 159068 w 335280"/>
                <a:gd name="T47" fmla="*/ 77153 h 424815"/>
                <a:gd name="T48" fmla="*/ 159068 w 335280"/>
                <a:gd name="T49" fmla="*/ 76200 h 424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5280" h="424815">
                  <a:moveTo>
                    <a:pt x="89535" y="423863"/>
                  </a:moveTo>
                  <a:lnTo>
                    <a:pt x="89535" y="272415"/>
                  </a:lnTo>
                  <a:lnTo>
                    <a:pt x="155258" y="272415"/>
                  </a:lnTo>
                  <a:lnTo>
                    <a:pt x="239078" y="423863"/>
                  </a:lnTo>
                  <a:lnTo>
                    <a:pt x="335280" y="423863"/>
                  </a:lnTo>
                  <a:lnTo>
                    <a:pt x="242888" y="259080"/>
                  </a:lnTo>
                  <a:cubicBezTo>
                    <a:pt x="267653" y="248603"/>
                    <a:pt x="287655" y="234315"/>
                    <a:pt x="300990" y="214313"/>
                  </a:cubicBezTo>
                  <a:cubicBezTo>
                    <a:pt x="315278" y="194310"/>
                    <a:pt x="321945" y="170497"/>
                    <a:pt x="321945" y="141922"/>
                  </a:cubicBezTo>
                  <a:lnTo>
                    <a:pt x="321945" y="130492"/>
                  </a:lnTo>
                  <a:cubicBezTo>
                    <a:pt x="321945" y="89535"/>
                    <a:pt x="307658" y="58103"/>
                    <a:pt x="278130" y="34290"/>
                  </a:cubicBezTo>
                  <a:cubicBezTo>
                    <a:pt x="249555" y="11430"/>
                    <a:pt x="210503" y="0"/>
                    <a:pt x="160972" y="0"/>
                  </a:cubicBezTo>
                  <a:lnTo>
                    <a:pt x="0" y="0"/>
                  </a:lnTo>
                  <a:lnTo>
                    <a:pt x="0" y="424815"/>
                  </a:lnTo>
                  <a:lnTo>
                    <a:pt x="89535" y="424815"/>
                  </a:lnTo>
                  <a:lnTo>
                    <a:pt x="89535" y="423863"/>
                  </a:lnTo>
                  <a:close/>
                  <a:moveTo>
                    <a:pt x="159068" y="76200"/>
                  </a:moveTo>
                  <a:cubicBezTo>
                    <a:pt x="180022" y="76200"/>
                    <a:pt x="198120" y="80010"/>
                    <a:pt x="212408" y="88583"/>
                  </a:cubicBezTo>
                  <a:cubicBezTo>
                    <a:pt x="226695" y="97155"/>
                    <a:pt x="233363" y="110490"/>
                    <a:pt x="233363" y="128588"/>
                  </a:cubicBezTo>
                  <a:lnTo>
                    <a:pt x="233363" y="143828"/>
                  </a:lnTo>
                  <a:cubicBezTo>
                    <a:pt x="233363" y="162878"/>
                    <a:pt x="226695" y="176213"/>
                    <a:pt x="212408" y="184785"/>
                  </a:cubicBezTo>
                  <a:cubicBezTo>
                    <a:pt x="198120" y="192405"/>
                    <a:pt x="180022" y="197167"/>
                    <a:pt x="159068" y="197167"/>
                  </a:cubicBezTo>
                  <a:lnTo>
                    <a:pt x="89535" y="197167"/>
                  </a:lnTo>
                  <a:lnTo>
                    <a:pt x="89535" y="77153"/>
                  </a:lnTo>
                  <a:lnTo>
                    <a:pt x="159068" y="77153"/>
                  </a:lnTo>
                  <a:lnTo>
                    <a:pt x="159068" y="762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6" name="フリーフォーム: 図形 1164139214">
              <a:extLst>
                <a:ext uri="{FF2B5EF4-FFF2-40B4-BE49-F238E27FC236}">
                  <a16:creationId xmlns:a16="http://schemas.microsoft.com/office/drawing/2014/main" id="{A27FA50F-EB70-0CF6-4CE1-AEE1038C9309}"/>
                </a:ext>
              </a:extLst>
            </p:cNvPr>
            <p:cNvSpPr>
              <a:spLocks/>
            </p:cNvSpPr>
            <p:nvPr/>
          </p:nvSpPr>
          <p:spPr bwMode="auto">
            <a:xfrm>
              <a:off x="8682759" y="1941632"/>
              <a:ext cx="334327" cy="424815"/>
            </a:xfrm>
            <a:custGeom>
              <a:avLst/>
              <a:gdLst>
                <a:gd name="T0" fmla="*/ 300990 w 334327"/>
                <a:gd name="T1" fmla="*/ 214313 h 424815"/>
                <a:gd name="T2" fmla="*/ 321945 w 334327"/>
                <a:gd name="T3" fmla="*/ 141922 h 424815"/>
                <a:gd name="T4" fmla="*/ 321945 w 334327"/>
                <a:gd name="T5" fmla="*/ 130493 h 424815"/>
                <a:gd name="T6" fmla="*/ 278130 w 334327"/>
                <a:gd name="T7" fmla="*/ 34290 h 424815"/>
                <a:gd name="T8" fmla="*/ 160972 w 334327"/>
                <a:gd name="T9" fmla="*/ 0 h 424815"/>
                <a:gd name="T10" fmla="*/ 0 w 334327"/>
                <a:gd name="T11" fmla="*/ 0 h 424815"/>
                <a:gd name="T12" fmla="*/ 0 w 334327"/>
                <a:gd name="T13" fmla="*/ 424815 h 424815"/>
                <a:gd name="T14" fmla="*/ 88582 w 334327"/>
                <a:gd name="T15" fmla="*/ 424815 h 424815"/>
                <a:gd name="T16" fmla="*/ 88582 w 334327"/>
                <a:gd name="T17" fmla="*/ 273368 h 424815"/>
                <a:gd name="T18" fmla="*/ 154305 w 334327"/>
                <a:gd name="T19" fmla="*/ 273368 h 424815"/>
                <a:gd name="T20" fmla="*/ 238125 w 334327"/>
                <a:gd name="T21" fmla="*/ 424815 h 424815"/>
                <a:gd name="T22" fmla="*/ 334328 w 334327"/>
                <a:gd name="T23" fmla="*/ 424815 h 424815"/>
                <a:gd name="T24" fmla="*/ 241935 w 334327"/>
                <a:gd name="T25" fmla="*/ 260033 h 424815"/>
                <a:gd name="T26" fmla="*/ 300990 w 334327"/>
                <a:gd name="T27" fmla="*/ 214313 h 424815"/>
                <a:gd name="T28" fmla="*/ 233363 w 334327"/>
                <a:gd name="T29" fmla="*/ 142875 h 424815"/>
                <a:gd name="T30" fmla="*/ 212407 w 334327"/>
                <a:gd name="T31" fmla="*/ 183833 h 424815"/>
                <a:gd name="T32" fmla="*/ 159067 w 334327"/>
                <a:gd name="T33" fmla="*/ 196215 h 424815"/>
                <a:gd name="T34" fmla="*/ 89535 w 334327"/>
                <a:gd name="T35" fmla="*/ 196215 h 424815"/>
                <a:gd name="T36" fmla="*/ 89535 w 334327"/>
                <a:gd name="T37" fmla="*/ 76200 h 424815"/>
                <a:gd name="T38" fmla="*/ 159067 w 334327"/>
                <a:gd name="T39" fmla="*/ 76200 h 424815"/>
                <a:gd name="T40" fmla="*/ 212407 w 334327"/>
                <a:gd name="T41" fmla="*/ 88583 h 424815"/>
                <a:gd name="T42" fmla="*/ 233363 w 334327"/>
                <a:gd name="T43" fmla="*/ 128588 h 424815"/>
                <a:gd name="T44" fmla="*/ 233363 w 334327"/>
                <a:gd name="T45" fmla="*/ 142875 h 4248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4327" h="424815">
                  <a:moveTo>
                    <a:pt x="300990" y="214313"/>
                  </a:moveTo>
                  <a:cubicBezTo>
                    <a:pt x="315278" y="194310"/>
                    <a:pt x="321945" y="170497"/>
                    <a:pt x="321945" y="141922"/>
                  </a:cubicBezTo>
                  <a:lnTo>
                    <a:pt x="321945" y="130493"/>
                  </a:lnTo>
                  <a:cubicBezTo>
                    <a:pt x="321945" y="89535"/>
                    <a:pt x="307657" y="58103"/>
                    <a:pt x="278130" y="34290"/>
                  </a:cubicBezTo>
                  <a:cubicBezTo>
                    <a:pt x="249555" y="11430"/>
                    <a:pt x="210503" y="0"/>
                    <a:pt x="160972" y="0"/>
                  </a:cubicBezTo>
                  <a:lnTo>
                    <a:pt x="0" y="0"/>
                  </a:lnTo>
                  <a:lnTo>
                    <a:pt x="0" y="424815"/>
                  </a:lnTo>
                  <a:lnTo>
                    <a:pt x="88582" y="424815"/>
                  </a:lnTo>
                  <a:lnTo>
                    <a:pt x="88582" y="273368"/>
                  </a:lnTo>
                  <a:lnTo>
                    <a:pt x="154305" y="273368"/>
                  </a:lnTo>
                  <a:lnTo>
                    <a:pt x="238125" y="424815"/>
                  </a:lnTo>
                  <a:lnTo>
                    <a:pt x="334328" y="424815"/>
                  </a:lnTo>
                  <a:lnTo>
                    <a:pt x="241935" y="260033"/>
                  </a:lnTo>
                  <a:cubicBezTo>
                    <a:pt x="267653" y="248603"/>
                    <a:pt x="287655" y="234315"/>
                    <a:pt x="300990" y="214313"/>
                  </a:cubicBezTo>
                  <a:close/>
                  <a:moveTo>
                    <a:pt x="233363" y="142875"/>
                  </a:moveTo>
                  <a:cubicBezTo>
                    <a:pt x="233363" y="161925"/>
                    <a:pt x="226695" y="175260"/>
                    <a:pt x="212407" y="183833"/>
                  </a:cubicBezTo>
                  <a:cubicBezTo>
                    <a:pt x="198120" y="191453"/>
                    <a:pt x="180022" y="196215"/>
                    <a:pt x="159067" y="196215"/>
                  </a:cubicBezTo>
                  <a:lnTo>
                    <a:pt x="89535" y="196215"/>
                  </a:lnTo>
                  <a:lnTo>
                    <a:pt x="89535" y="76200"/>
                  </a:lnTo>
                  <a:lnTo>
                    <a:pt x="159067" y="76200"/>
                  </a:lnTo>
                  <a:cubicBezTo>
                    <a:pt x="180022" y="76200"/>
                    <a:pt x="198120" y="80010"/>
                    <a:pt x="212407" y="88583"/>
                  </a:cubicBezTo>
                  <a:cubicBezTo>
                    <a:pt x="226695" y="97155"/>
                    <a:pt x="233363" y="110490"/>
                    <a:pt x="233363" y="128588"/>
                  </a:cubicBezTo>
                  <a:lnTo>
                    <a:pt x="233363" y="14287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フリーフォーム: 図形 1982848884">
              <a:extLst>
                <a:ext uri="{FF2B5EF4-FFF2-40B4-BE49-F238E27FC236}">
                  <a16:creationId xmlns:a16="http://schemas.microsoft.com/office/drawing/2014/main" id="{01953740-F535-49AE-EC8A-D01AA40CC83F}"/>
                </a:ext>
              </a:extLst>
            </p:cNvPr>
            <p:cNvSpPr>
              <a:spLocks/>
            </p:cNvSpPr>
            <p:nvPr/>
          </p:nvSpPr>
          <p:spPr bwMode="auto">
            <a:xfrm>
              <a:off x="10643003" y="1355844"/>
              <a:ext cx="367665" cy="442912"/>
            </a:xfrm>
            <a:custGeom>
              <a:avLst/>
              <a:gdLst>
                <a:gd name="T0" fmla="*/ 192405 w 367665"/>
                <a:gd name="T1" fmla="*/ 442913 h 442912"/>
                <a:gd name="T2" fmla="*/ 197167 w 367665"/>
                <a:gd name="T3" fmla="*/ 442913 h 442912"/>
                <a:gd name="T4" fmla="*/ 305753 w 367665"/>
                <a:gd name="T5" fmla="*/ 415290 h 442912"/>
                <a:gd name="T6" fmla="*/ 367665 w 367665"/>
                <a:gd name="T7" fmla="*/ 337185 h 442912"/>
                <a:gd name="T8" fmla="*/ 286703 w 367665"/>
                <a:gd name="T9" fmla="*/ 305753 h 442912"/>
                <a:gd name="T10" fmla="*/ 253365 w 367665"/>
                <a:gd name="T11" fmla="*/ 351473 h 442912"/>
                <a:gd name="T12" fmla="*/ 197167 w 367665"/>
                <a:gd name="T13" fmla="*/ 365760 h 442912"/>
                <a:gd name="T14" fmla="*/ 193358 w 367665"/>
                <a:gd name="T15" fmla="*/ 365760 h 442912"/>
                <a:gd name="T16" fmla="*/ 115253 w 367665"/>
                <a:gd name="T17" fmla="*/ 334328 h 442912"/>
                <a:gd name="T18" fmla="*/ 88583 w 367665"/>
                <a:gd name="T19" fmla="*/ 236220 h 442912"/>
                <a:gd name="T20" fmla="*/ 88583 w 367665"/>
                <a:gd name="T21" fmla="*/ 208598 h 442912"/>
                <a:gd name="T22" fmla="*/ 116205 w 367665"/>
                <a:gd name="T23" fmla="*/ 111443 h 442912"/>
                <a:gd name="T24" fmla="*/ 193358 w 367665"/>
                <a:gd name="T25" fmla="*/ 79058 h 442912"/>
                <a:gd name="T26" fmla="*/ 197167 w 367665"/>
                <a:gd name="T27" fmla="*/ 79058 h 442912"/>
                <a:gd name="T28" fmla="*/ 252413 w 367665"/>
                <a:gd name="T29" fmla="*/ 93345 h 442912"/>
                <a:gd name="T30" fmla="*/ 283845 w 367665"/>
                <a:gd name="T31" fmla="*/ 139065 h 442912"/>
                <a:gd name="T32" fmla="*/ 366713 w 367665"/>
                <a:gd name="T33" fmla="*/ 109538 h 442912"/>
                <a:gd name="T34" fmla="*/ 305753 w 367665"/>
                <a:gd name="T35" fmla="*/ 28575 h 442912"/>
                <a:gd name="T36" fmla="*/ 198120 w 367665"/>
                <a:gd name="T37" fmla="*/ 0 h 442912"/>
                <a:gd name="T38" fmla="*/ 193358 w 367665"/>
                <a:gd name="T39" fmla="*/ 0 h 442912"/>
                <a:gd name="T40" fmla="*/ 88583 w 367665"/>
                <a:gd name="T41" fmla="*/ 25718 h 442912"/>
                <a:gd name="T42" fmla="*/ 22860 w 367665"/>
                <a:gd name="T43" fmla="*/ 98108 h 442912"/>
                <a:gd name="T44" fmla="*/ 0 w 367665"/>
                <a:gd name="T45" fmla="*/ 209550 h 442912"/>
                <a:gd name="T46" fmla="*/ 0 w 367665"/>
                <a:gd name="T47" fmla="*/ 234315 h 442912"/>
                <a:gd name="T48" fmla="*/ 49530 w 367665"/>
                <a:gd name="T49" fmla="*/ 388620 h 442912"/>
                <a:gd name="T50" fmla="*/ 192405 w 367665"/>
                <a:gd name="T51" fmla="*/ 442913 h 442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7665" h="442912">
                  <a:moveTo>
                    <a:pt x="192405" y="442913"/>
                  </a:moveTo>
                  <a:lnTo>
                    <a:pt x="197167" y="442913"/>
                  </a:lnTo>
                  <a:cubicBezTo>
                    <a:pt x="240030" y="442913"/>
                    <a:pt x="276225" y="433388"/>
                    <a:pt x="305753" y="415290"/>
                  </a:cubicBezTo>
                  <a:cubicBezTo>
                    <a:pt x="335280" y="396240"/>
                    <a:pt x="355283" y="370523"/>
                    <a:pt x="367665" y="337185"/>
                  </a:cubicBezTo>
                  <a:lnTo>
                    <a:pt x="286703" y="305753"/>
                  </a:lnTo>
                  <a:cubicBezTo>
                    <a:pt x="280035" y="326708"/>
                    <a:pt x="269558" y="341948"/>
                    <a:pt x="253365" y="351473"/>
                  </a:cubicBezTo>
                  <a:cubicBezTo>
                    <a:pt x="237172" y="360998"/>
                    <a:pt x="219075" y="365760"/>
                    <a:pt x="197167" y="365760"/>
                  </a:cubicBezTo>
                  <a:lnTo>
                    <a:pt x="193358" y="365760"/>
                  </a:lnTo>
                  <a:cubicBezTo>
                    <a:pt x="159067" y="365760"/>
                    <a:pt x="132397" y="355283"/>
                    <a:pt x="115253" y="334328"/>
                  </a:cubicBezTo>
                  <a:cubicBezTo>
                    <a:pt x="97155" y="313373"/>
                    <a:pt x="88583" y="280988"/>
                    <a:pt x="88583" y="236220"/>
                  </a:cubicBezTo>
                  <a:lnTo>
                    <a:pt x="88583" y="208598"/>
                  </a:lnTo>
                  <a:cubicBezTo>
                    <a:pt x="88583" y="165735"/>
                    <a:pt x="98108" y="133350"/>
                    <a:pt x="116205" y="111443"/>
                  </a:cubicBezTo>
                  <a:cubicBezTo>
                    <a:pt x="135255" y="90488"/>
                    <a:pt x="160972" y="79058"/>
                    <a:pt x="193358" y="79058"/>
                  </a:cubicBezTo>
                  <a:lnTo>
                    <a:pt x="197167" y="79058"/>
                  </a:lnTo>
                  <a:cubicBezTo>
                    <a:pt x="218122" y="79058"/>
                    <a:pt x="237172" y="83820"/>
                    <a:pt x="252413" y="93345"/>
                  </a:cubicBezTo>
                  <a:cubicBezTo>
                    <a:pt x="267653" y="102870"/>
                    <a:pt x="278130" y="118110"/>
                    <a:pt x="283845" y="139065"/>
                  </a:cubicBezTo>
                  <a:lnTo>
                    <a:pt x="366713" y="109538"/>
                  </a:lnTo>
                  <a:cubicBezTo>
                    <a:pt x="355283" y="75248"/>
                    <a:pt x="334328" y="47625"/>
                    <a:pt x="305753" y="28575"/>
                  </a:cubicBezTo>
                  <a:cubicBezTo>
                    <a:pt x="277178" y="9525"/>
                    <a:pt x="240983" y="0"/>
                    <a:pt x="198120" y="0"/>
                  </a:cubicBezTo>
                  <a:lnTo>
                    <a:pt x="193358" y="0"/>
                  </a:lnTo>
                  <a:cubicBezTo>
                    <a:pt x="152400" y="0"/>
                    <a:pt x="117158" y="8573"/>
                    <a:pt x="88583" y="25718"/>
                  </a:cubicBezTo>
                  <a:cubicBezTo>
                    <a:pt x="60008" y="42863"/>
                    <a:pt x="38100" y="66675"/>
                    <a:pt x="22860" y="98108"/>
                  </a:cubicBezTo>
                  <a:cubicBezTo>
                    <a:pt x="7620" y="129540"/>
                    <a:pt x="0" y="166688"/>
                    <a:pt x="0" y="209550"/>
                  </a:cubicBezTo>
                  <a:lnTo>
                    <a:pt x="0" y="234315"/>
                  </a:lnTo>
                  <a:cubicBezTo>
                    <a:pt x="0" y="300038"/>
                    <a:pt x="16193" y="351473"/>
                    <a:pt x="49530" y="388620"/>
                  </a:cubicBezTo>
                  <a:cubicBezTo>
                    <a:pt x="81915" y="424815"/>
                    <a:pt x="129540" y="442913"/>
                    <a:pt x="192405" y="442913"/>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8" name="フリーフォーム: 図形 1458552836">
              <a:extLst>
                <a:ext uri="{FF2B5EF4-FFF2-40B4-BE49-F238E27FC236}">
                  <a16:creationId xmlns:a16="http://schemas.microsoft.com/office/drawing/2014/main" id="{0B5BB347-C46C-D5C1-9936-BA17ABC5EFBC}"/>
                </a:ext>
              </a:extLst>
            </p:cNvPr>
            <p:cNvSpPr>
              <a:spLocks/>
            </p:cNvSpPr>
            <p:nvPr/>
          </p:nvSpPr>
          <p:spPr bwMode="auto">
            <a:xfrm>
              <a:off x="9406659" y="1940680"/>
              <a:ext cx="400050" cy="424814"/>
            </a:xfrm>
            <a:custGeom>
              <a:avLst/>
              <a:gdLst>
                <a:gd name="T0" fmla="*/ 395288 w 400050"/>
                <a:gd name="T1" fmla="*/ 0 h 424814"/>
                <a:gd name="T2" fmla="*/ 292417 w 400050"/>
                <a:gd name="T3" fmla="*/ 0 h 424814"/>
                <a:gd name="T4" fmla="*/ 200978 w 400050"/>
                <a:gd name="T5" fmla="*/ 140017 h 424814"/>
                <a:gd name="T6" fmla="*/ 109538 w 400050"/>
                <a:gd name="T7" fmla="*/ 0 h 424814"/>
                <a:gd name="T8" fmla="*/ 4763 w 400050"/>
                <a:gd name="T9" fmla="*/ 0 h 424814"/>
                <a:gd name="T10" fmla="*/ 145732 w 400050"/>
                <a:gd name="T11" fmla="*/ 209550 h 424814"/>
                <a:gd name="T12" fmla="*/ 0 w 400050"/>
                <a:gd name="T13" fmla="*/ 424815 h 424814"/>
                <a:gd name="T14" fmla="*/ 101917 w 400050"/>
                <a:gd name="T15" fmla="*/ 424815 h 424814"/>
                <a:gd name="T16" fmla="*/ 199072 w 400050"/>
                <a:gd name="T17" fmla="*/ 277177 h 424814"/>
                <a:gd name="T18" fmla="*/ 295275 w 400050"/>
                <a:gd name="T19" fmla="*/ 424815 h 424814"/>
                <a:gd name="T20" fmla="*/ 400050 w 400050"/>
                <a:gd name="T21" fmla="*/ 424815 h 424814"/>
                <a:gd name="T22" fmla="*/ 254317 w 400050"/>
                <a:gd name="T23" fmla="*/ 209550 h 424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0050" h="424814">
                  <a:moveTo>
                    <a:pt x="395288" y="0"/>
                  </a:moveTo>
                  <a:lnTo>
                    <a:pt x="292417" y="0"/>
                  </a:lnTo>
                  <a:lnTo>
                    <a:pt x="200978" y="140017"/>
                  </a:lnTo>
                  <a:lnTo>
                    <a:pt x="109538" y="0"/>
                  </a:lnTo>
                  <a:lnTo>
                    <a:pt x="4763" y="0"/>
                  </a:lnTo>
                  <a:lnTo>
                    <a:pt x="145732" y="209550"/>
                  </a:lnTo>
                  <a:lnTo>
                    <a:pt x="0" y="424815"/>
                  </a:lnTo>
                  <a:lnTo>
                    <a:pt x="101917" y="424815"/>
                  </a:lnTo>
                  <a:lnTo>
                    <a:pt x="199072" y="277177"/>
                  </a:lnTo>
                  <a:lnTo>
                    <a:pt x="295275" y="424815"/>
                  </a:lnTo>
                  <a:lnTo>
                    <a:pt x="400050" y="424815"/>
                  </a:lnTo>
                  <a:lnTo>
                    <a:pt x="254317" y="209550"/>
                  </a:lnTo>
                  <a:lnTo>
                    <a:pt x="395288" y="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9" name="フリーフォーム: 図形 1987303458">
              <a:extLst>
                <a:ext uri="{FF2B5EF4-FFF2-40B4-BE49-F238E27FC236}">
                  <a16:creationId xmlns:a16="http://schemas.microsoft.com/office/drawing/2014/main" id="{30107EFB-BCA5-2343-5F24-3025F6AD92C5}"/>
                </a:ext>
              </a:extLst>
            </p:cNvPr>
            <p:cNvSpPr>
              <a:spLocks/>
            </p:cNvSpPr>
            <p:nvPr/>
          </p:nvSpPr>
          <p:spPr bwMode="auto">
            <a:xfrm>
              <a:off x="9796231" y="1357750"/>
              <a:ext cx="400050" cy="441007"/>
            </a:xfrm>
            <a:custGeom>
              <a:avLst/>
              <a:gdLst>
                <a:gd name="T0" fmla="*/ 376238 w 400050"/>
                <a:gd name="T1" fmla="*/ 343852 h 441007"/>
                <a:gd name="T2" fmla="*/ 400050 w 400050"/>
                <a:gd name="T3" fmla="*/ 233363 h 441007"/>
                <a:gd name="T4" fmla="*/ 400050 w 400050"/>
                <a:gd name="T5" fmla="*/ 209550 h 441007"/>
                <a:gd name="T6" fmla="*/ 376238 w 400050"/>
                <a:gd name="T7" fmla="*/ 98107 h 441007"/>
                <a:gd name="T8" fmla="*/ 308610 w 400050"/>
                <a:gd name="T9" fmla="*/ 25717 h 441007"/>
                <a:gd name="T10" fmla="*/ 202882 w 400050"/>
                <a:gd name="T11" fmla="*/ 0 h 441007"/>
                <a:gd name="T12" fmla="*/ 197168 w 400050"/>
                <a:gd name="T13" fmla="*/ 0 h 441007"/>
                <a:gd name="T14" fmla="*/ 91440 w 400050"/>
                <a:gd name="T15" fmla="*/ 25717 h 441007"/>
                <a:gd name="T16" fmla="*/ 23813 w 400050"/>
                <a:gd name="T17" fmla="*/ 98107 h 441007"/>
                <a:gd name="T18" fmla="*/ 0 w 400050"/>
                <a:gd name="T19" fmla="*/ 209550 h 441007"/>
                <a:gd name="T20" fmla="*/ 0 w 400050"/>
                <a:gd name="T21" fmla="*/ 232410 h 441007"/>
                <a:gd name="T22" fmla="*/ 23813 w 400050"/>
                <a:gd name="T23" fmla="*/ 342900 h 441007"/>
                <a:gd name="T24" fmla="*/ 91440 w 400050"/>
                <a:gd name="T25" fmla="*/ 415290 h 441007"/>
                <a:gd name="T26" fmla="*/ 197168 w 400050"/>
                <a:gd name="T27" fmla="*/ 441007 h 441007"/>
                <a:gd name="T28" fmla="*/ 202882 w 400050"/>
                <a:gd name="T29" fmla="*/ 441007 h 441007"/>
                <a:gd name="T30" fmla="*/ 308610 w 400050"/>
                <a:gd name="T31" fmla="*/ 415290 h 441007"/>
                <a:gd name="T32" fmla="*/ 376238 w 400050"/>
                <a:gd name="T33" fmla="*/ 343852 h 441007"/>
                <a:gd name="T34" fmla="*/ 202882 w 400050"/>
                <a:gd name="T35" fmla="*/ 363855 h 441007"/>
                <a:gd name="T36" fmla="*/ 198120 w 400050"/>
                <a:gd name="T37" fmla="*/ 363855 h 441007"/>
                <a:gd name="T38" fmla="*/ 119063 w 400050"/>
                <a:gd name="T39" fmla="*/ 331470 h 441007"/>
                <a:gd name="T40" fmla="*/ 89535 w 400050"/>
                <a:gd name="T41" fmla="*/ 234315 h 441007"/>
                <a:gd name="T42" fmla="*/ 89535 w 400050"/>
                <a:gd name="T43" fmla="*/ 206692 h 441007"/>
                <a:gd name="T44" fmla="*/ 119063 w 400050"/>
                <a:gd name="T45" fmla="*/ 109538 h 441007"/>
                <a:gd name="T46" fmla="*/ 198120 w 400050"/>
                <a:gd name="T47" fmla="*/ 77152 h 441007"/>
                <a:gd name="T48" fmla="*/ 202882 w 400050"/>
                <a:gd name="T49" fmla="*/ 77152 h 441007"/>
                <a:gd name="T50" fmla="*/ 281940 w 400050"/>
                <a:gd name="T51" fmla="*/ 109538 h 441007"/>
                <a:gd name="T52" fmla="*/ 311468 w 400050"/>
                <a:gd name="T53" fmla="*/ 206692 h 441007"/>
                <a:gd name="T54" fmla="*/ 311468 w 400050"/>
                <a:gd name="T55" fmla="*/ 234315 h 441007"/>
                <a:gd name="T56" fmla="*/ 281940 w 400050"/>
                <a:gd name="T57" fmla="*/ 331470 h 441007"/>
                <a:gd name="T58" fmla="*/ 202882 w 400050"/>
                <a:gd name="T59" fmla="*/ 363855 h 4410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0050" h="441007">
                  <a:moveTo>
                    <a:pt x="376238" y="343852"/>
                  </a:moveTo>
                  <a:cubicBezTo>
                    <a:pt x="391478" y="312420"/>
                    <a:pt x="400050" y="275272"/>
                    <a:pt x="400050" y="233363"/>
                  </a:cubicBezTo>
                  <a:lnTo>
                    <a:pt x="400050" y="209550"/>
                  </a:lnTo>
                  <a:cubicBezTo>
                    <a:pt x="400050" y="166688"/>
                    <a:pt x="392430" y="129540"/>
                    <a:pt x="376238" y="98107"/>
                  </a:cubicBezTo>
                  <a:cubicBezTo>
                    <a:pt x="360997" y="66675"/>
                    <a:pt x="338138" y="42863"/>
                    <a:pt x="308610" y="25717"/>
                  </a:cubicBezTo>
                  <a:cubicBezTo>
                    <a:pt x="279082" y="8572"/>
                    <a:pt x="243840" y="0"/>
                    <a:pt x="202882" y="0"/>
                  </a:cubicBezTo>
                  <a:lnTo>
                    <a:pt x="197168" y="0"/>
                  </a:lnTo>
                  <a:cubicBezTo>
                    <a:pt x="156210" y="0"/>
                    <a:pt x="120968" y="8572"/>
                    <a:pt x="91440" y="25717"/>
                  </a:cubicBezTo>
                  <a:cubicBezTo>
                    <a:pt x="61913" y="42863"/>
                    <a:pt x="40005" y="66675"/>
                    <a:pt x="23813" y="98107"/>
                  </a:cubicBezTo>
                  <a:cubicBezTo>
                    <a:pt x="8572" y="129540"/>
                    <a:pt x="0" y="166688"/>
                    <a:pt x="0" y="209550"/>
                  </a:cubicBezTo>
                  <a:lnTo>
                    <a:pt x="0" y="232410"/>
                  </a:lnTo>
                  <a:cubicBezTo>
                    <a:pt x="0" y="275272"/>
                    <a:pt x="7620" y="312420"/>
                    <a:pt x="23813" y="342900"/>
                  </a:cubicBezTo>
                  <a:cubicBezTo>
                    <a:pt x="39053" y="374332"/>
                    <a:pt x="61913" y="398145"/>
                    <a:pt x="91440" y="415290"/>
                  </a:cubicBezTo>
                  <a:cubicBezTo>
                    <a:pt x="120968" y="432435"/>
                    <a:pt x="156210" y="441007"/>
                    <a:pt x="197168" y="441007"/>
                  </a:cubicBezTo>
                  <a:lnTo>
                    <a:pt x="202882" y="441007"/>
                  </a:lnTo>
                  <a:cubicBezTo>
                    <a:pt x="243840" y="441007"/>
                    <a:pt x="279082" y="432435"/>
                    <a:pt x="308610" y="415290"/>
                  </a:cubicBezTo>
                  <a:cubicBezTo>
                    <a:pt x="338138" y="399097"/>
                    <a:pt x="360997" y="375285"/>
                    <a:pt x="376238" y="343852"/>
                  </a:cubicBezTo>
                  <a:close/>
                  <a:moveTo>
                    <a:pt x="202882" y="363855"/>
                  </a:moveTo>
                  <a:lnTo>
                    <a:pt x="198120" y="363855"/>
                  </a:lnTo>
                  <a:cubicBezTo>
                    <a:pt x="164782" y="363855"/>
                    <a:pt x="139065" y="353377"/>
                    <a:pt x="119063" y="331470"/>
                  </a:cubicBezTo>
                  <a:cubicBezTo>
                    <a:pt x="99060" y="310515"/>
                    <a:pt x="89535" y="278130"/>
                    <a:pt x="89535" y="234315"/>
                  </a:cubicBezTo>
                  <a:lnTo>
                    <a:pt x="89535" y="206692"/>
                  </a:lnTo>
                  <a:cubicBezTo>
                    <a:pt x="89535" y="163830"/>
                    <a:pt x="99060" y="131445"/>
                    <a:pt x="119063" y="109538"/>
                  </a:cubicBezTo>
                  <a:cubicBezTo>
                    <a:pt x="139065" y="88582"/>
                    <a:pt x="164782" y="77152"/>
                    <a:pt x="198120" y="77152"/>
                  </a:cubicBezTo>
                  <a:lnTo>
                    <a:pt x="202882" y="77152"/>
                  </a:lnTo>
                  <a:cubicBezTo>
                    <a:pt x="236220" y="77152"/>
                    <a:pt x="261938" y="87630"/>
                    <a:pt x="281940" y="109538"/>
                  </a:cubicBezTo>
                  <a:cubicBezTo>
                    <a:pt x="301943" y="131445"/>
                    <a:pt x="311468" y="162877"/>
                    <a:pt x="311468" y="206692"/>
                  </a:cubicBezTo>
                  <a:lnTo>
                    <a:pt x="311468" y="234315"/>
                  </a:lnTo>
                  <a:cubicBezTo>
                    <a:pt x="311468" y="277177"/>
                    <a:pt x="301943" y="309563"/>
                    <a:pt x="281940" y="331470"/>
                  </a:cubicBezTo>
                  <a:cubicBezTo>
                    <a:pt x="261938" y="353377"/>
                    <a:pt x="236220" y="363855"/>
                    <a:pt x="202882" y="363855"/>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00" name="フリーフォーム: 図形 467961654">
              <a:extLst>
                <a:ext uri="{FF2B5EF4-FFF2-40B4-BE49-F238E27FC236}">
                  <a16:creationId xmlns:a16="http://schemas.microsoft.com/office/drawing/2014/main" id="{1BA3048F-65DC-AFAA-D32D-CBFFE9C52A4C}"/>
                </a:ext>
              </a:extLst>
            </p:cNvPr>
            <p:cNvSpPr>
              <a:spLocks/>
            </p:cNvSpPr>
            <p:nvPr/>
          </p:nvSpPr>
          <p:spPr bwMode="auto">
            <a:xfrm>
              <a:off x="9113288" y="1366322"/>
              <a:ext cx="285750" cy="423862"/>
            </a:xfrm>
            <a:custGeom>
              <a:avLst/>
              <a:gdLst>
                <a:gd name="T0" fmla="*/ 88583 w 285750"/>
                <a:gd name="T1" fmla="*/ 247650 h 423862"/>
                <a:gd name="T2" fmla="*/ 235268 w 285750"/>
                <a:gd name="T3" fmla="*/ 247650 h 423862"/>
                <a:gd name="T4" fmla="*/ 245745 w 285750"/>
                <a:gd name="T5" fmla="*/ 172403 h 423862"/>
                <a:gd name="T6" fmla="*/ 88583 w 285750"/>
                <a:gd name="T7" fmla="*/ 172403 h 423862"/>
                <a:gd name="T8" fmla="*/ 88583 w 285750"/>
                <a:gd name="T9" fmla="*/ 75247 h 423862"/>
                <a:gd name="T10" fmla="*/ 281940 w 285750"/>
                <a:gd name="T11" fmla="*/ 75247 h 423862"/>
                <a:gd name="T12" fmla="*/ 281940 w 285750"/>
                <a:gd name="T13" fmla="*/ 0 h 423862"/>
                <a:gd name="T14" fmla="*/ 0 w 285750"/>
                <a:gd name="T15" fmla="*/ 0 h 423862"/>
                <a:gd name="T16" fmla="*/ 0 w 285750"/>
                <a:gd name="T17" fmla="*/ 423863 h 423862"/>
                <a:gd name="T18" fmla="*/ 285750 w 285750"/>
                <a:gd name="T19" fmla="*/ 423863 h 423862"/>
                <a:gd name="T20" fmla="*/ 285750 w 285750"/>
                <a:gd name="T21" fmla="*/ 349567 h 423862"/>
                <a:gd name="T22" fmla="*/ 88583 w 285750"/>
                <a:gd name="T23" fmla="*/ 349567 h 4238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5750" h="423862">
                  <a:moveTo>
                    <a:pt x="88583" y="247650"/>
                  </a:moveTo>
                  <a:lnTo>
                    <a:pt x="235268" y="247650"/>
                  </a:lnTo>
                  <a:lnTo>
                    <a:pt x="245745" y="172403"/>
                  </a:lnTo>
                  <a:lnTo>
                    <a:pt x="88583" y="172403"/>
                  </a:lnTo>
                  <a:lnTo>
                    <a:pt x="88583" y="75247"/>
                  </a:lnTo>
                  <a:lnTo>
                    <a:pt x="281940" y="75247"/>
                  </a:lnTo>
                  <a:lnTo>
                    <a:pt x="281940" y="0"/>
                  </a:lnTo>
                  <a:lnTo>
                    <a:pt x="0" y="0"/>
                  </a:lnTo>
                  <a:lnTo>
                    <a:pt x="0" y="423863"/>
                  </a:lnTo>
                  <a:lnTo>
                    <a:pt x="285750" y="423863"/>
                  </a:lnTo>
                  <a:lnTo>
                    <a:pt x="285750" y="349567"/>
                  </a:lnTo>
                  <a:lnTo>
                    <a:pt x="88583" y="349567"/>
                  </a:lnTo>
                  <a:lnTo>
                    <a:pt x="88583" y="24765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01" name="フリーフォーム: 図形 1827208112">
              <a:extLst>
                <a:ext uri="{FF2B5EF4-FFF2-40B4-BE49-F238E27FC236}">
                  <a16:creationId xmlns:a16="http://schemas.microsoft.com/office/drawing/2014/main" id="{027E1222-A80A-63B8-64A2-F96BD7080051}"/>
                </a:ext>
              </a:extLst>
            </p:cNvPr>
            <p:cNvSpPr>
              <a:spLocks/>
            </p:cNvSpPr>
            <p:nvPr/>
          </p:nvSpPr>
          <p:spPr bwMode="auto">
            <a:xfrm>
              <a:off x="9035184" y="1940680"/>
              <a:ext cx="343852" cy="424814"/>
            </a:xfrm>
            <a:custGeom>
              <a:avLst/>
              <a:gdLst>
                <a:gd name="T0" fmla="*/ 0 w 343852"/>
                <a:gd name="T1" fmla="*/ 77152 h 424814"/>
                <a:gd name="T2" fmla="*/ 127635 w 343852"/>
                <a:gd name="T3" fmla="*/ 77152 h 424814"/>
                <a:gd name="T4" fmla="*/ 127635 w 343852"/>
                <a:gd name="T5" fmla="*/ 424815 h 424814"/>
                <a:gd name="T6" fmla="*/ 216217 w 343852"/>
                <a:gd name="T7" fmla="*/ 424815 h 424814"/>
                <a:gd name="T8" fmla="*/ 216217 w 343852"/>
                <a:gd name="T9" fmla="*/ 77152 h 424814"/>
                <a:gd name="T10" fmla="*/ 343853 w 343852"/>
                <a:gd name="T11" fmla="*/ 77152 h 424814"/>
                <a:gd name="T12" fmla="*/ 343853 w 343852"/>
                <a:gd name="T13" fmla="*/ 0 h 424814"/>
                <a:gd name="T14" fmla="*/ 0 w 343852"/>
                <a:gd name="T15" fmla="*/ 0 h 4248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52" h="424814">
                  <a:moveTo>
                    <a:pt x="0" y="77152"/>
                  </a:moveTo>
                  <a:lnTo>
                    <a:pt x="127635" y="77152"/>
                  </a:lnTo>
                  <a:lnTo>
                    <a:pt x="127635" y="424815"/>
                  </a:lnTo>
                  <a:lnTo>
                    <a:pt x="216217" y="424815"/>
                  </a:lnTo>
                  <a:lnTo>
                    <a:pt x="216217" y="77152"/>
                  </a:lnTo>
                  <a:lnTo>
                    <a:pt x="343853" y="77152"/>
                  </a:lnTo>
                  <a:lnTo>
                    <a:pt x="343853" y="0"/>
                  </a:lnTo>
                  <a:lnTo>
                    <a:pt x="0" y="0"/>
                  </a:lnTo>
                  <a:lnTo>
                    <a:pt x="0" y="77152"/>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104" name="テキスト ボックス 103">
            <a:extLst>
              <a:ext uri="{FF2B5EF4-FFF2-40B4-BE49-F238E27FC236}">
                <a16:creationId xmlns:a16="http://schemas.microsoft.com/office/drawing/2014/main" id="{FEC8A77B-C67C-EAB5-395F-EF61D332B6C3}"/>
              </a:ext>
            </a:extLst>
          </p:cNvPr>
          <p:cNvSpPr txBox="1"/>
          <p:nvPr/>
        </p:nvSpPr>
        <p:spPr>
          <a:xfrm>
            <a:off x="3273253" y="5953629"/>
            <a:ext cx="3899170" cy="415498"/>
          </a:xfrm>
          <a:prstGeom prst="rect">
            <a:avLst/>
          </a:prstGeom>
          <a:noFill/>
          <a:ln>
            <a:noFill/>
          </a:ln>
        </p:spPr>
        <p:txBody>
          <a:bodyPr wrap="square" rtlCol="0">
            <a:spAutoFit/>
          </a:bodyPr>
          <a:lstStyle/>
          <a:p>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エンタープライズ向け</a:t>
            </a:r>
            <a:r>
              <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GPU</a:t>
            </a:r>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a:t>
            </a:r>
            <a:r>
              <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NVIDIA RTX PRO 6000</a:t>
            </a:r>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と</a:t>
            </a:r>
            <a:endPar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a:p>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お手頃な</a:t>
            </a:r>
            <a:r>
              <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Core Ultra9</a:t>
            </a:r>
            <a:r>
              <a:rPr kumimoji="1" lang="ja-JP" altLang="en-US"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rPr>
              <a:t>を組み合わせたワークステーション</a:t>
            </a:r>
            <a:endParaRPr kumimoji="1" lang="en-US" altLang="ja-JP" sz="105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pic>
        <p:nvPicPr>
          <p:cNvPr id="106" name="図 105">
            <a:extLst>
              <a:ext uri="{FF2B5EF4-FFF2-40B4-BE49-F238E27FC236}">
                <a16:creationId xmlns:a16="http://schemas.microsoft.com/office/drawing/2014/main" id="{E64BDB75-F84F-EF4C-A91C-E88A7EEEBF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887" y="4323440"/>
            <a:ext cx="1549400" cy="891890"/>
          </a:xfrm>
          <a:prstGeom prst="rect">
            <a:avLst/>
          </a:prstGeom>
          <a:effectLst>
            <a:glow rad="101600">
              <a:schemeClr val="accent6">
                <a:lumMod val="50000"/>
                <a:alpha val="60000"/>
              </a:schemeClr>
            </a:glow>
          </a:effectLst>
        </p:spPr>
      </p:pic>
      <p:pic>
        <p:nvPicPr>
          <p:cNvPr id="108" name="図 107">
            <a:extLst>
              <a:ext uri="{FF2B5EF4-FFF2-40B4-BE49-F238E27FC236}">
                <a16:creationId xmlns:a16="http://schemas.microsoft.com/office/drawing/2014/main" id="{60334FA3-88DE-405D-34D9-45034C19AD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295" y="8478821"/>
            <a:ext cx="1754668" cy="616505"/>
          </a:xfrm>
          <a:prstGeom prst="rect">
            <a:avLst/>
          </a:prstGeom>
          <a:effectLst>
            <a:glow rad="101600">
              <a:schemeClr val="bg2">
                <a:alpha val="60000"/>
              </a:schemeClr>
            </a:glow>
          </a:effectLst>
        </p:spPr>
      </p:pic>
      <p:sp>
        <p:nvSpPr>
          <p:cNvPr id="109" name="テキスト ボックス 108">
            <a:extLst>
              <a:ext uri="{FF2B5EF4-FFF2-40B4-BE49-F238E27FC236}">
                <a16:creationId xmlns:a16="http://schemas.microsoft.com/office/drawing/2014/main" id="{44E9F8E4-D6C4-119F-83C8-91FEC83B9E7A}"/>
              </a:ext>
            </a:extLst>
          </p:cNvPr>
          <p:cNvSpPr txBox="1"/>
          <p:nvPr/>
        </p:nvSpPr>
        <p:spPr>
          <a:xfrm>
            <a:off x="-1" y="313672"/>
            <a:ext cx="7559675" cy="461665"/>
          </a:xfrm>
          <a:prstGeom prst="rect">
            <a:avLst/>
          </a:prstGeom>
          <a:noFill/>
          <a:ln>
            <a:noFill/>
          </a:ln>
        </p:spPr>
        <p:txBody>
          <a:bodyPr wrap="square" rtlCol="0">
            <a:spAutoFit/>
          </a:bodyPr>
          <a:lstStyle/>
          <a:p>
            <a:pPr algn="ctr"/>
            <a:r>
              <a:rPr kumimoji="1" lang="ja-JP" altLang="en-US" sz="24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ハイスペック </a:t>
            </a:r>
            <a:r>
              <a:rPr kumimoji="1" lang="en-US" altLang="ja-JP" sz="24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AI</a:t>
            </a:r>
            <a:r>
              <a:rPr kumimoji="1" lang="ja-JP" altLang="en-US" sz="24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ワークステーション</a:t>
            </a:r>
            <a:endParaRPr lang="ja-JP" sz="240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110" name="正方形/長方形 109">
            <a:extLst>
              <a:ext uri="{FF2B5EF4-FFF2-40B4-BE49-F238E27FC236}">
                <a16:creationId xmlns:a16="http://schemas.microsoft.com/office/drawing/2014/main" id="{9CBEE275-A448-516D-5820-9F2E9A4261F5}"/>
              </a:ext>
            </a:extLst>
          </p:cNvPr>
          <p:cNvSpPr/>
          <p:nvPr/>
        </p:nvSpPr>
        <p:spPr>
          <a:xfrm>
            <a:off x="351945" y="781573"/>
            <a:ext cx="6855779" cy="306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ヒラギノ角ゴ8" panose="020B0800000000000000" pitchFamily="50" charset="-128"/>
                <a:ea typeface="ヒラギノ角ゴ8" panose="020B0800000000000000" pitchFamily="50" charset="-128"/>
              </a:rPr>
              <a:t>デスクサイドで使用する、ローカル</a:t>
            </a:r>
            <a:r>
              <a:rPr kumimoji="1" lang="en-US" altLang="ja-JP" sz="1400" dirty="0">
                <a:solidFill>
                  <a:schemeClr val="tx1"/>
                </a:solidFill>
                <a:latin typeface="ヒラギノ角ゴ8" panose="020B0800000000000000" pitchFamily="50" charset="-128"/>
                <a:ea typeface="ヒラギノ角ゴ8" panose="020B0800000000000000" pitchFamily="50" charset="-128"/>
              </a:rPr>
              <a:t>AI</a:t>
            </a:r>
            <a:r>
              <a:rPr kumimoji="1" lang="ja-JP" altLang="en-US" sz="1400" dirty="0">
                <a:solidFill>
                  <a:schemeClr val="tx1"/>
                </a:solidFill>
                <a:latin typeface="ヒラギノ角ゴ8" panose="020B0800000000000000" pitchFamily="50" charset="-128"/>
                <a:ea typeface="ヒラギノ角ゴ8" panose="020B0800000000000000" pitchFamily="50" charset="-128"/>
              </a:rPr>
              <a:t>推論、ディープラーニング向け仕様</a:t>
            </a:r>
          </a:p>
        </p:txBody>
      </p:sp>
      <p:sp>
        <p:nvSpPr>
          <p:cNvPr id="7" name="テキスト ボックス 6">
            <a:extLst>
              <a:ext uri="{FF2B5EF4-FFF2-40B4-BE49-F238E27FC236}">
                <a16:creationId xmlns:a16="http://schemas.microsoft.com/office/drawing/2014/main" id="{0D0976AA-CF5F-74DE-AEAA-A3CBAB06078E}"/>
              </a:ext>
            </a:extLst>
          </p:cNvPr>
          <p:cNvSpPr txBox="1"/>
          <p:nvPr/>
        </p:nvSpPr>
        <p:spPr>
          <a:xfrm>
            <a:off x="3229055" y="4825681"/>
            <a:ext cx="1519255" cy="646331"/>
          </a:xfrm>
          <a:prstGeom prst="rect">
            <a:avLst/>
          </a:prstGeom>
          <a:noFill/>
          <a:ln>
            <a:noFill/>
          </a:ln>
        </p:spPr>
        <p:txBody>
          <a:bodyPr wrap="square" rtlCol="0">
            <a:spAutoFit/>
          </a:bodyPr>
          <a:lstStyle/>
          <a:p>
            <a:r>
              <a:rPr kumimoji="1"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APPLEID</a:t>
            </a:r>
          </a:p>
          <a:p>
            <a:r>
              <a:rPr kumimoji="1"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kumimoji="1" lang="en-US" altLang="ja-JP" sz="9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kumimoji="1"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Linux Type-ZU2V2-9</a:t>
            </a:r>
          </a:p>
          <a:p>
            <a:r>
              <a:rPr kumimoji="1" lang="ja-JP" altLang="en-US"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 name="テキスト ボックス 9">
            <a:extLst>
              <a:ext uri="{FF2B5EF4-FFF2-40B4-BE49-F238E27FC236}">
                <a16:creationId xmlns:a16="http://schemas.microsoft.com/office/drawing/2014/main" id="{C50956E6-1F38-7B0E-81E1-8627CA15E0F2}"/>
              </a:ext>
            </a:extLst>
          </p:cNvPr>
          <p:cNvSpPr txBox="1"/>
          <p:nvPr/>
        </p:nvSpPr>
        <p:spPr>
          <a:xfrm>
            <a:off x="4679925" y="4890079"/>
            <a:ext cx="2334951" cy="646331"/>
          </a:xfrm>
          <a:prstGeom prst="rect">
            <a:avLst/>
          </a:prstGeom>
          <a:noFill/>
        </p:spPr>
        <p:txBody>
          <a:bodyPr wrap="square">
            <a:spAutoFit/>
          </a:bodyPr>
          <a:lstStyle/>
          <a:p>
            <a:r>
              <a:rPr kumimoji="1" lang="en-US" altLang="ja-JP" sz="36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805,000</a:t>
            </a:r>
            <a:endParaRPr lang="ja-JP" altLang="en-US" sz="7200" b="1" dirty="0">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EFC44592-9EA4-44A1-73A1-1E76D25148F1}"/>
              </a:ext>
            </a:extLst>
          </p:cNvPr>
          <p:cNvGrpSpPr/>
          <p:nvPr/>
        </p:nvGrpSpPr>
        <p:grpSpPr>
          <a:xfrm>
            <a:off x="6483873" y="4934141"/>
            <a:ext cx="598333" cy="522974"/>
            <a:chOff x="5790275" y="8343707"/>
            <a:chExt cx="598333" cy="522974"/>
          </a:xfrm>
        </p:grpSpPr>
        <p:sp>
          <p:nvSpPr>
            <p:cNvPr id="12" name="テキスト ボックス 11">
              <a:extLst>
                <a:ext uri="{FF2B5EF4-FFF2-40B4-BE49-F238E27FC236}">
                  <a16:creationId xmlns:a16="http://schemas.microsoft.com/office/drawing/2014/main" id="{7C02693C-B232-7A88-41DB-250E4E53BDFE}"/>
                </a:ext>
              </a:extLst>
            </p:cNvPr>
            <p:cNvSpPr txBox="1"/>
            <p:nvPr/>
          </p:nvSpPr>
          <p:spPr>
            <a:xfrm>
              <a:off x="5790275" y="8466571"/>
              <a:ext cx="539415" cy="400110"/>
            </a:xfrm>
            <a:prstGeom prst="rect">
              <a:avLst/>
            </a:prstGeom>
            <a:noFill/>
          </p:spPr>
          <p:txBody>
            <a:bodyPr wrap="square">
              <a:spAutoFit/>
            </a:bodyPr>
            <a:lstStyle/>
            <a:p>
              <a:r>
                <a:rPr kumimoji="1" lang="ja-JP" altLang="en-US" sz="20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48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C44C37D1-9A31-80D6-C637-D07B2EE3C0B8}"/>
                </a:ext>
              </a:extLst>
            </p:cNvPr>
            <p:cNvSpPr txBox="1"/>
            <p:nvPr/>
          </p:nvSpPr>
          <p:spPr>
            <a:xfrm>
              <a:off x="5790275" y="8343707"/>
              <a:ext cx="598333" cy="261610"/>
            </a:xfrm>
            <a:prstGeom prst="rect">
              <a:avLst/>
            </a:prstGeom>
            <a:noFill/>
          </p:spPr>
          <p:txBody>
            <a:bodyPr wrap="square">
              <a:spAutoFit/>
            </a:bodyPr>
            <a:lstStyle/>
            <a:p>
              <a:r>
                <a:rPr kumimoji="1" lang="ja-JP" altLang="en-US" sz="105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2400" b="1" dirty="0">
                <a:latin typeface="游ゴシック" panose="020B0400000000000000" pitchFamily="50" charset="-128"/>
                <a:ea typeface="游ゴシック" panose="020B0400000000000000" pitchFamily="50" charset="-128"/>
              </a:endParaRPr>
            </a:p>
          </p:txBody>
        </p:sp>
      </p:grpSp>
      <p:sp>
        <p:nvSpPr>
          <p:cNvPr id="14" name="テキスト ボックス 13">
            <a:extLst>
              <a:ext uri="{FF2B5EF4-FFF2-40B4-BE49-F238E27FC236}">
                <a16:creationId xmlns:a16="http://schemas.microsoft.com/office/drawing/2014/main" id="{AF4B96A8-924A-0BFC-A655-EFEEA18C30DD}"/>
              </a:ext>
            </a:extLst>
          </p:cNvPr>
          <p:cNvSpPr txBox="1"/>
          <p:nvPr/>
        </p:nvSpPr>
        <p:spPr>
          <a:xfrm>
            <a:off x="3176572" y="8961222"/>
            <a:ext cx="1519255" cy="646331"/>
          </a:xfrm>
          <a:prstGeom prst="rect">
            <a:avLst/>
          </a:prstGeom>
          <a:noFill/>
          <a:ln>
            <a:noFill/>
          </a:ln>
        </p:spPr>
        <p:txBody>
          <a:bodyPr wrap="square" rtlCol="0">
            <a:spAutoFit/>
          </a:bodyPr>
          <a:lstStyle/>
          <a:p>
            <a:r>
              <a:rPr kumimoji="1"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APPLEID</a:t>
            </a:r>
          </a:p>
          <a:p>
            <a:r>
              <a:rPr kumimoji="1"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kumimoji="1" lang="en-US" altLang="ja-JP" sz="9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kumimoji="1"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Linux Type-ZU2V2-9</a:t>
            </a:r>
          </a:p>
          <a:p>
            <a:r>
              <a:rPr kumimoji="1" lang="ja-JP" altLang="en-US"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5" name="テキスト ボックス 14">
            <a:extLst>
              <a:ext uri="{FF2B5EF4-FFF2-40B4-BE49-F238E27FC236}">
                <a16:creationId xmlns:a16="http://schemas.microsoft.com/office/drawing/2014/main" id="{3B7E817D-B1F7-DBF4-76AA-4A6388C976FA}"/>
              </a:ext>
            </a:extLst>
          </p:cNvPr>
          <p:cNvSpPr txBox="1"/>
          <p:nvPr/>
        </p:nvSpPr>
        <p:spPr>
          <a:xfrm>
            <a:off x="4485011" y="9027465"/>
            <a:ext cx="2334951" cy="646331"/>
          </a:xfrm>
          <a:prstGeom prst="rect">
            <a:avLst/>
          </a:prstGeom>
          <a:noFill/>
        </p:spPr>
        <p:txBody>
          <a:bodyPr wrap="square">
            <a:spAutoFit/>
          </a:bodyPr>
          <a:lstStyle/>
          <a:p>
            <a:r>
              <a:rPr kumimoji="1" lang="en-US" altLang="ja-JP" sz="36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2,173,000</a:t>
            </a:r>
            <a:endParaRPr lang="ja-JP" altLang="en-US" sz="7200" b="1" dirty="0">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CEDD128B-706D-8721-F515-9D2F099ED6D7}"/>
              </a:ext>
            </a:extLst>
          </p:cNvPr>
          <p:cNvGrpSpPr/>
          <p:nvPr/>
        </p:nvGrpSpPr>
        <p:grpSpPr>
          <a:xfrm>
            <a:off x="6597250" y="9054158"/>
            <a:ext cx="598333" cy="522974"/>
            <a:chOff x="5790275" y="8343707"/>
            <a:chExt cx="598333" cy="522974"/>
          </a:xfrm>
        </p:grpSpPr>
        <p:sp>
          <p:nvSpPr>
            <p:cNvPr id="20" name="テキスト ボックス 19">
              <a:extLst>
                <a:ext uri="{FF2B5EF4-FFF2-40B4-BE49-F238E27FC236}">
                  <a16:creationId xmlns:a16="http://schemas.microsoft.com/office/drawing/2014/main" id="{EC1D66E1-36E2-E5E1-21C9-599340F5F1FF}"/>
                </a:ext>
              </a:extLst>
            </p:cNvPr>
            <p:cNvSpPr txBox="1"/>
            <p:nvPr/>
          </p:nvSpPr>
          <p:spPr>
            <a:xfrm>
              <a:off x="5790275" y="8466571"/>
              <a:ext cx="539415" cy="400110"/>
            </a:xfrm>
            <a:prstGeom prst="rect">
              <a:avLst/>
            </a:prstGeom>
            <a:noFill/>
          </p:spPr>
          <p:txBody>
            <a:bodyPr wrap="square">
              <a:spAutoFit/>
            </a:bodyPr>
            <a:lstStyle/>
            <a:p>
              <a:r>
                <a:rPr kumimoji="1" lang="ja-JP" altLang="en-US" sz="20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4800" b="1" dirty="0">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594FBD2F-4442-34A7-C3CA-C622932A405D}"/>
                </a:ext>
              </a:extLst>
            </p:cNvPr>
            <p:cNvSpPr txBox="1"/>
            <p:nvPr/>
          </p:nvSpPr>
          <p:spPr>
            <a:xfrm>
              <a:off x="5790275" y="8343707"/>
              <a:ext cx="598333" cy="261610"/>
            </a:xfrm>
            <a:prstGeom prst="rect">
              <a:avLst/>
            </a:prstGeom>
            <a:noFill/>
          </p:spPr>
          <p:txBody>
            <a:bodyPr wrap="square">
              <a:spAutoFit/>
            </a:bodyPr>
            <a:lstStyle/>
            <a:p>
              <a:r>
                <a:rPr kumimoji="1" lang="ja-JP" altLang="en-US" sz="105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2400" b="1" dirty="0">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798</TotalTime>
  <Words>634</Words>
  <Application>Microsoft Office PowerPoint</Application>
  <PresentationFormat>ユーザー設定</PresentationFormat>
  <Paragraphs>65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A-OTF 新ゴ Pro H</vt:lpstr>
      <vt:lpstr>ヒラギノ角ゴ4</vt:lpstr>
      <vt:lpstr>ヒラギノ角ゴ7</vt:lpstr>
      <vt:lpstr>ヒラギノ角ゴ8</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17</cp:revision>
  <dcterms:created xsi:type="dcterms:W3CDTF">2025-02-18T01:46:40Z</dcterms:created>
  <dcterms:modified xsi:type="dcterms:W3CDTF">2025-06-02T09:13:53Z</dcterms:modified>
</cp:coreProperties>
</file>