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4660"/>
  </p:normalViewPr>
  <p:slideViewPr>
    <p:cSldViewPr snapToGrid="0">
      <p:cViewPr>
        <p:scale>
          <a:sx n="125" d="100"/>
          <a:sy n="125" d="100"/>
        </p:scale>
        <p:origin x="113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1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274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4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77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74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99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85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7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17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12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28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3E9B-7526-4C09-9BF3-C432B02C60B4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75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https://qr.quel.jp/tmp/a522df6578971b176d6ea4d0392a1581a9d568cd.png" TargetMode="External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microsoft.com/office/2007/relationships/hdphoto" Target="../media/hdphoto1.wdp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図 1035">
            <a:extLst>
              <a:ext uri="{FF2B5EF4-FFF2-40B4-BE49-F238E27FC236}">
                <a16:creationId xmlns:a16="http://schemas.microsoft.com/office/drawing/2014/main" id="{1EC0DD8B-DBE7-8283-B2A1-83EA3B5E00B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803"/>
            <a:ext cx="7559675" cy="345477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52C3CB-7B06-7857-7CC7-FADAE0A9A1BC}"/>
              </a:ext>
            </a:extLst>
          </p:cNvPr>
          <p:cNvSpPr txBox="1"/>
          <p:nvPr/>
        </p:nvSpPr>
        <p:spPr>
          <a:xfrm>
            <a:off x="3143722" y="823637"/>
            <a:ext cx="37748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solidFill>
                  <a:sysClr val="windowText" lastClr="000000"/>
                </a:solidFill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顕微鏡画像・粒子解析　画像解析ソフト</a:t>
            </a:r>
            <a:endParaRPr lang="en-US" altLang="ja-JP" sz="1400" dirty="0">
              <a:solidFill>
                <a:sysClr val="windowText" lastClr="000000"/>
              </a:solidFill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" name="WordArt 177">
            <a:extLst>
              <a:ext uri="{FF2B5EF4-FFF2-40B4-BE49-F238E27FC236}">
                <a16:creationId xmlns:a16="http://schemas.microsoft.com/office/drawing/2014/main" id="{9F475989-58E3-703E-41C1-DD5AA6EABE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95028" y="9916754"/>
            <a:ext cx="2272030" cy="1505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>
              <a:buNone/>
            </a:pPr>
            <a:r>
              <a:rPr lang="en-US" altLang="ja-JP" sz="3600" kern="10" spc="0" dirty="0">
                <a:ln>
                  <a:noFill/>
                </a:ln>
                <a:solidFill>
                  <a:srgbClr val="404040"/>
                </a:solidFill>
                <a:effectLst/>
                <a:latin typeface="ヒラギノ角ゴ5" panose="020B0500000000000000" pitchFamily="50" charset="-128"/>
                <a:ea typeface="ヒラギノ角ゴ5" panose="020B0500000000000000" pitchFamily="50" charset="-128"/>
              </a:rPr>
              <a:t>https://www.applied.ne.jp/rs/</a:t>
            </a:r>
            <a:endParaRPr lang="ja-JP" altLang="en-US" sz="3600" kern="10" spc="0" dirty="0">
              <a:ln>
                <a:noFill/>
              </a:ln>
              <a:solidFill>
                <a:srgbClr val="404040"/>
              </a:solidFill>
              <a:effectLst/>
              <a:latin typeface="ヒラギノ角ゴ5" panose="020B0500000000000000" pitchFamily="50" charset="-128"/>
              <a:ea typeface="ヒラギノ角ゴ5" panose="020B0500000000000000" pitchFamily="50" charset="-128"/>
            </a:endParaRPr>
          </a:p>
        </p:txBody>
      </p:sp>
      <p:sp>
        <p:nvSpPr>
          <p:cNvPr id="5" name="WordArt 178">
            <a:extLst>
              <a:ext uri="{FF2B5EF4-FFF2-40B4-BE49-F238E27FC236}">
                <a16:creationId xmlns:a16="http://schemas.microsoft.com/office/drawing/2014/main" id="{9391110E-AEEA-1056-6F33-9E5F2C4389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95028" y="10132033"/>
            <a:ext cx="443865" cy="1390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76200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>
              <a:buNone/>
            </a:pPr>
            <a:r>
              <a:rPr lang="ja-JP" altLang="en-US" sz="1000" kern="10" spc="0">
                <a:ln>
                  <a:noFill/>
                </a:ln>
                <a:solidFill>
                  <a:srgbClr val="404040"/>
                </a:solidFill>
                <a:effectLst/>
                <a:latin typeface="ヒラギノ角ゴ5" panose="020B0500000000000000" pitchFamily="50" charset="-128"/>
                <a:ea typeface="ヒラギノ角ゴ5" panose="020B0500000000000000" pitchFamily="50" charset="-128"/>
              </a:rPr>
              <a:t>または</a:t>
            </a:r>
          </a:p>
        </p:txBody>
      </p:sp>
      <p:pic>
        <p:nvPicPr>
          <p:cNvPr id="6" name="Picture 179">
            <a:extLst>
              <a:ext uri="{FF2B5EF4-FFF2-40B4-BE49-F238E27FC236}">
                <a16:creationId xmlns:a16="http://schemas.microsoft.com/office/drawing/2014/main" id="{D34C9ACD-7666-CE58-154E-996D27DB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10095200"/>
            <a:ext cx="1892300" cy="47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80">
            <a:extLst>
              <a:ext uri="{FF2B5EF4-FFF2-40B4-BE49-F238E27FC236}">
                <a16:creationId xmlns:a16="http://schemas.microsoft.com/office/drawing/2014/main" id="{B99F31EA-4B27-EF13-63A7-EB8970502E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2123" y="10165690"/>
            <a:ext cx="834390" cy="10859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76200">
                <a:solidFill>
                  <a:srgbClr val="FF00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>
              <a:buNone/>
            </a:pPr>
            <a:r>
              <a:rPr lang="ja-JP" altLang="en-US" sz="1800" kern="10" spc="0">
                <a:ln>
                  <a:noFill/>
                </a:ln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アプライド </a:t>
            </a:r>
            <a:r>
              <a:rPr lang="en-US" altLang="ja-JP" sz="1800" kern="10" spc="0" dirty="0">
                <a:ln>
                  <a:noFill/>
                </a:ln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Biz</a:t>
            </a:r>
            <a:endParaRPr lang="ja-JP" altLang="en-US" sz="1800" kern="10" spc="0">
              <a:ln>
                <a:noFill/>
              </a:ln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Picture 181">
            <a:extLst>
              <a:ext uri="{FF2B5EF4-FFF2-40B4-BE49-F238E27FC236}">
                <a16:creationId xmlns:a16="http://schemas.microsoft.com/office/drawing/2014/main" id="{ED823BD4-51C0-D5DE-A1C1-014964B57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83" y="9873571"/>
            <a:ext cx="499745" cy="49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82">
            <a:extLst>
              <a:ext uri="{FF2B5EF4-FFF2-40B4-BE49-F238E27FC236}">
                <a16:creationId xmlns:a16="http://schemas.microsoft.com/office/drawing/2014/main" id="{522F2E72-DF6B-ECE0-D198-492CD65B1A8B}"/>
              </a:ext>
            </a:extLst>
          </p:cNvPr>
          <p:cNvGrpSpPr>
            <a:grpSpLocks/>
          </p:cNvGrpSpPr>
          <p:nvPr/>
        </p:nvGrpSpPr>
        <p:grpSpPr bwMode="auto">
          <a:xfrm>
            <a:off x="1276668" y="9936440"/>
            <a:ext cx="1924050" cy="370863"/>
            <a:chOff x="1415" y="3999"/>
            <a:chExt cx="8197" cy="1580"/>
          </a:xfrm>
        </p:grpSpPr>
        <p:sp>
          <p:nvSpPr>
            <p:cNvPr id="10" name="AutoShape 183">
              <a:extLst>
                <a:ext uri="{FF2B5EF4-FFF2-40B4-BE49-F238E27FC236}">
                  <a16:creationId xmlns:a16="http://schemas.microsoft.com/office/drawing/2014/main" id="{A7FA7E42-6C6B-532B-D51A-F3EE821E7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5" y="3999"/>
              <a:ext cx="1749" cy="1553"/>
            </a:xfrm>
            <a:prstGeom prst="roundRect">
              <a:avLst>
                <a:gd name="adj" fmla="val 14167"/>
              </a:avLst>
            </a:prstGeom>
            <a:solidFill>
              <a:srgbClr val="00206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11" name="Group 184">
              <a:extLst>
                <a:ext uri="{FF2B5EF4-FFF2-40B4-BE49-F238E27FC236}">
                  <a16:creationId xmlns:a16="http://schemas.microsoft.com/office/drawing/2014/main" id="{E11D9373-5043-EBE6-333B-6235447C67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4" y="4007"/>
              <a:ext cx="6028" cy="1179"/>
              <a:chOff x="3528" y="3992"/>
              <a:chExt cx="6256" cy="1224"/>
            </a:xfrm>
          </p:grpSpPr>
          <p:sp>
            <p:nvSpPr>
              <p:cNvPr id="30" name="Freeform 185">
                <a:extLst>
                  <a:ext uri="{FF2B5EF4-FFF2-40B4-BE49-F238E27FC236}">
                    <a16:creationId xmlns:a16="http://schemas.microsoft.com/office/drawing/2014/main" id="{56028226-382A-C0AC-C92C-C68151DCF1C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28" y="4087"/>
                <a:ext cx="1166" cy="1117"/>
              </a:xfrm>
              <a:custGeom>
                <a:avLst/>
                <a:gdLst>
                  <a:gd name="T0" fmla="*/ 171 w 171"/>
                  <a:gd name="T1" fmla="*/ 0 h 164"/>
                  <a:gd name="T2" fmla="*/ 152 w 171"/>
                  <a:gd name="T3" fmla="*/ 0 h 164"/>
                  <a:gd name="T4" fmla="*/ 1 w 171"/>
                  <a:gd name="T5" fmla="*/ 0 h 164"/>
                  <a:gd name="T6" fmla="*/ 1 w 171"/>
                  <a:gd name="T7" fmla="*/ 38 h 164"/>
                  <a:gd name="T8" fmla="*/ 131 w 171"/>
                  <a:gd name="T9" fmla="*/ 38 h 164"/>
                  <a:gd name="T10" fmla="*/ 88 w 171"/>
                  <a:gd name="T11" fmla="*/ 80 h 164"/>
                  <a:gd name="T12" fmla="*/ 90 w 171"/>
                  <a:gd name="T13" fmla="*/ 50 h 164"/>
                  <a:gd name="T14" fmla="*/ 50 w 171"/>
                  <a:gd name="T15" fmla="*/ 50 h 164"/>
                  <a:gd name="T16" fmla="*/ 31 w 171"/>
                  <a:gd name="T17" fmla="*/ 112 h 164"/>
                  <a:gd name="T18" fmla="*/ 0 w 171"/>
                  <a:gd name="T19" fmla="*/ 124 h 164"/>
                  <a:gd name="T20" fmla="*/ 0 w 171"/>
                  <a:gd name="T21" fmla="*/ 164 h 164"/>
                  <a:gd name="T22" fmla="*/ 60 w 171"/>
                  <a:gd name="T23" fmla="*/ 140 h 164"/>
                  <a:gd name="T24" fmla="*/ 76 w 171"/>
                  <a:gd name="T25" fmla="*/ 117 h 164"/>
                  <a:gd name="T26" fmla="*/ 76 w 171"/>
                  <a:gd name="T27" fmla="*/ 119 h 164"/>
                  <a:gd name="T28" fmla="*/ 142 w 171"/>
                  <a:gd name="T29" fmla="*/ 93 h 164"/>
                  <a:gd name="T30" fmla="*/ 171 w 171"/>
                  <a:gd name="T31" fmla="*/ 18 h 164"/>
                  <a:gd name="T32" fmla="*/ 171 w 171"/>
                  <a:gd name="T3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164">
                    <a:moveTo>
                      <a:pt x="171" y="0"/>
                    </a:moveTo>
                    <a:cubicBezTo>
                      <a:pt x="152" y="0"/>
                      <a:pt x="152" y="0"/>
                      <a:pt x="15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99" y="38"/>
                      <a:pt x="131" y="38"/>
                    </a:cubicBezTo>
                    <a:cubicBezTo>
                      <a:pt x="127" y="54"/>
                      <a:pt x="116" y="75"/>
                      <a:pt x="88" y="80"/>
                    </a:cubicBezTo>
                    <a:cubicBezTo>
                      <a:pt x="90" y="63"/>
                      <a:pt x="90" y="51"/>
                      <a:pt x="90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61"/>
                      <a:pt x="47" y="95"/>
                      <a:pt x="31" y="112"/>
                    </a:cubicBezTo>
                    <a:cubicBezTo>
                      <a:pt x="23" y="120"/>
                      <a:pt x="13" y="124"/>
                      <a:pt x="0" y="12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24" y="164"/>
                      <a:pt x="45" y="156"/>
                      <a:pt x="60" y="140"/>
                    </a:cubicBezTo>
                    <a:cubicBezTo>
                      <a:pt x="67" y="133"/>
                      <a:pt x="72" y="125"/>
                      <a:pt x="76" y="117"/>
                    </a:cubicBezTo>
                    <a:cubicBezTo>
                      <a:pt x="76" y="119"/>
                      <a:pt x="76" y="119"/>
                      <a:pt x="76" y="119"/>
                    </a:cubicBezTo>
                    <a:cubicBezTo>
                      <a:pt x="103" y="119"/>
                      <a:pt x="125" y="110"/>
                      <a:pt x="142" y="93"/>
                    </a:cubicBezTo>
                    <a:cubicBezTo>
                      <a:pt x="171" y="64"/>
                      <a:pt x="171" y="20"/>
                      <a:pt x="171" y="18"/>
                    </a:cubicBez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" name="Freeform 186">
                <a:extLst>
                  <a:ext uri="{FF2B5EF4-FFF2-40B4-BE49-F238E27FC236}">
                    <a16:creationId xmlns:a16="http://schemas.microsoft.com/office/drawing/2014/main" id="{4A35CC6C-54F8-7EAC-9E06-2F6696DEBB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09" y="4121"/>
                <a:ext cx="1139" cy="1076"/>
              </a:xfrm>
              <a:custGeom>
                <a:avLst/>
                <a:gdLst>
                  <a:gd name="T0" fmla="*/ 153 w 167"/>
                  <a:gd name="T1" fmla="*/ 38 h 158"/>
                  <a:gd name="T2" fmla="*/ 124 w 167"/>
                  <a:gd name="T3" fmla="*/ 8 h 158"/>
                  <a:gd name="T4" fmla="*/ 125 w 167"/>
                  <a:gd name="T5" fmla="*/ 0 h 158"/>
                  <a:gd name="T6" fmla="*/ 0 w 167"/>
                  <a:gd name="T7" fmla="*/ 0 h 158"/>
                  <a:gd name="T8" fmla="*/ 0 w 167"/>
                  <a:gd name="T9" fmla="*/ 38 h 158"/>
                  <a:gd name="T10" fmla="*/ 129 w 167"/>
                  <a:gd name="T11" fmla="*/ 38 h 158"/>
                  <a:gd name="T12" fmla="*/ 109 w 167"/>
                  <a:gd name="T13" fmla="*/ 86 h 158"/>
                  <a:gd name="T14" fmla="*/ 17 w 167"/>
                  <a:gd name="T15" fmla="*/ 120 h 158"/>
                  <a:gd name="T16" fmla="*/ 17 w 167"/>
                  <a:gd name="T17" fmla="*/ 158 h 158"/>
                  <a:gd name="T18" fmla="*/ 138 w 167"/>
                  <a:gd name="T19" fmla="*/ 110 h 158"/>
                  <a:gd name="T20" fmla="*/ 167 w 167"/>
                  <a:gd name="T21" fmla="*/ 34 h 158"/>
                  <a:gd name="T22" fmla="*/ 153 w 167"/>
                  <a:gd name="T23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158">
                    <a:moveTo>
                      <a:pt x="153" y="38"/>
                    </a:moveTo>
                    <a:cubicBezTo>
                      <a:pt x="137" y="38"/>
                      <a:pt x="124" y="24"/>
                      <a:pt x="124" y="8"/>
                    </a:cubicBezTo>
                    <a:cubicBezTo>
                      <a:pt x="124" y="5"/>
                      <a:pt x="124" y="3"/>
                      <a:pt x="1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99" y="38"/>
                      <a:pt x="129" y="38"/>
                    </a:cubicBezTo>
                    <a:cubicBezTo>
                      <a:pt x="127" y="51"/>
                      <a:pt x="122" y="70"/>
                      <a:pt x="109" y="86"/>
                    </a:cubicBezTo>
                    <a:cubicBezTo>
                      <a:pt x="91" y="108"/>
                      <a:pt x="59" y="120"/>
                      <a:pt x="17" y="120"/>
                    </a:cubicBezTo>
                    <a:cubicBezTo>
                      <a:pt x="17" y="158"/>
                      <a:pt x="17" y="158"/>
                      <a:pt x="17" y="158"/>
                    </a:cubicBezTo>
                    <a:cubicBezTo>
                      <a:pt x="70" y="158"/>
                      <a:pt x="113" y="141"/>
                      <a:pt x="138" y="110"/>
                    </a:cubicBezTo>
                    <a:cubicBezTo>
                      <a:pt x="160" y="84"/>
                      <a:pt x="166" y="53"/>
                      <a:pt x="167" y="34"/>
                    </a:cubicBezTo>
                    <a:cubicBezTo>
                      <a:pt x="163" y="36"/>
                      <a:pt x="158" y="38"/>
                      <a:pt x="153" y="38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" name="Freeform 187">
                <a:extLst>
                  <a:ext uri="{FF2B5EF4-FFF2-40B4-BE49-F238E27FC236}">
                    <a16:creationId xmlns:a16="http://schemas.microsoft.com/office/drawing/2014/main" id="{05526E5D-27B0-47C8-1E29-33CC7E6930F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80" y="3992"/>
                <a:ext cx="364" cy="353"/>
              </a:xfrm>
              <a:custGeom>
                <a:avLst/>
                <a:gdLst>
                  <a:gd name="T0" fmla="*/ 27 w 53"/>
                  <a:gd name="T1" fmla="*/ 0 h 52"/>
                  <a:gd name="T2" fmla="*/ 0 w 53"/>
                  <a:gd name="T3" fmla="*/ 26 h 52"/>
                  <a:gd name="T4" fmla="*/ 27 w 53"/>
                  <a:gd name="T5" fmla="*/ 52 h 52"/>
                  <a:gd name="T6" fmla="*/ 53 w 53"/>
                  <a:gd name="T7" fmla="*/ 26 h 52"/>
                  <a:gd name="T8" fmla="*/ 27 w 53"/>
                  <a:gd name="T9" fmla="*/ 0 h 52"/>
                  <a:gd name="T10" fmla="*/ 27 w 53"/>
                  <a:gd name="T11" fmla="*/ 41 h 52"/>
                  <a:gd name="T12" fmla="*/ 11 w 53"/>
                  <a:gd name="T13" fmla="*/ 26 h 52"/>
                  <a:gd name="T14" fmla="*/ 27 w 53"/>
                  <a:gd name="T15" fmla="*/ 10 h 52"/>
                  <a:gd name="T16" fmla="*/ 42 w 53"/>
                  <a:gd name="T17" fmla="*/ 26 h 52"/>
                  <a:gd name="T18" fmla="*/ 27 w 53"/>
                  <a:gd name="T19" fmla="*/ 4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52">
                    <a:moveTo>
                      <a:pt x="27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40"/>
                      <a:pt x="12" y="52"/>
                      <a:pt x="27" y="52"/>
                    </a:cubicBezTo>
                    <a:cubicBezTo>
                      <a:pt x="41" y="52"/>
                      <a:pt x="53" y="40"/>
                      <a:pt x="53" y="26"/>
                    </a:cubicBezTo>
                    <a:cubicBezTo>
                      <a:pt x="53" y="11"/>
                      <a:pt x="41" y="0"/>
                      <a:pt x="27" y="0"/>
                    </a:cubicBezTo>
                    <a:close/>
                    <a:moveTo>
                      <a:pt x="27" y="41"/>
                    </a:moveTo>
                    <a:cubicBezTo>
                      <a:pt x="18" y="41"/>
                      <a:pt x="11" y="34"/>
                      <a:pt x="11" y="26"/>
                    </a:cubicBezTo>
                    <a:cubicBezTo>
                      <a:pt x="11" y="17"/>
                      <a:pt x="18" y="10"/>
                      <a:pt x="27" y="10"/>
                    </a:cubicBezTo>
                    <a:cubicBezTo>
                      <a:pt x="35" y="10"/>
                      <a:pt x="42" y="17"/>
                      <a:pt x="42" y="26"/>
                    </a:cubicBezTo>
                    <a:cubicBezTo>
                      <a:pt x="42" y="34"/>
                      <a:pt x="35" y="41"/>
                      <a:pt x="27" y="4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" name="Freeform 188">
                <a:extLst>
                  <a:ext uri="{FF2B5EF4-FFF2-40B4-BE49-F238E27FC236}">
                    <a16:creationId xmlns:a16="http://schemas.microsoft.com/office/drawing/2014/main" id="{7FEA8E08-5E99-A57A-5E90-B11AECA026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11" y="4093"/>
                <a:ext cx="1182" cy="1123"/>
              </a:xfrm>
              <a:custGeom>
                <a:avLst/>
                <a:gdLst>
                  <a:gd name="T0" fmla="*/ 134 w 173"/>
                  <a:gd name="T1" fmla="*/ 0 h 165"/>
                  <a:gd name="T2" fmla="*/ 75 w 173"/>
                  <a:gd name="T3" fmla="*/ 25 h 165"/>
                  <a:gd name="T4" fmla="*/ 34 w 173"/>
                  <a:gd name="T5" fmla="*/ 44 h 165"/>
                  <a:gd name="T6" fmla="*/ 0 w 173"/>
                  <a:gd name="T7" fmla="*/ 44 h 165"/>
                  <a:gd name="T8" fmla="*/ 0 w 173"/>
                  <a:gd name="T9" fmla="*/ 84 h 165"/>
                  <a:gd name="T10" fmla="*/ 39 w 173"/>
                  <a:gd name="T11" fmla="*/ 84 h 165"/>
                  <a:gd name="T12" fmla="*/ 72 w 173"/>
                  <a:gd name="T13" fmla="*/ 73 h 165"/>
                  <a:gd name="T14" fmla="*/ 72 w 173"/>
                  <a:gd name="T15" fmla="*/ 165 h 165"/>
                  <a:gd name="T16" fmla="*/ 112 w 173"/>
                  <a:gd name="T17" fmla="*/ 165 h 165"/>
                  <a:gd name="T18" fmla="*/ 112 w 173"/>
                  <a:gd name="T19" fmla="*/ 51 h 165"/>
                  <a:gd name="T20" fmla="*/ 140 w 173"/>
                  <a:gd name="T21" fmla="*/ 40 h 165"/>
                  <a:gd name="T22" fmla="*/ 173 w 173"/>
                  <a:gd name="T23" fmla="*/ 40 h 165"/>
                  <a:gd name="T24" fmla="*/ 173 w 173"/>
                  <a:gd name="T25" fmla="*/ 0 h 165"/>
                  <a:gd name="T26" fmla="*/ 134 w 173"/>
                  <a:gd name="T2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3" h="165">
                    <a:moveTo>
                      <a:pt x="134" y="0"/>
                    </a:moveTo>
                    <a:cubicBezTo>
                      <a:pt x="123" y="0"/>
                      <a:pt x="109" y="7"/>
                      <a:pt x="75" y="25"/>
                    </a:cubicBezTo>
                    <a:cubicBezTo>
                      <a:pt x="62" y="32"/>
                      <a:pt x="42" y="44"/>
                      <a:pt x="34" y="44"/>
                    </a:cubicBezTo>
                    <a:cubicBezTo>
                      <a:pt x="26" y="44"/>
                      <a:pt x="0" y="44"/>
                      <a:pt x="0" y="4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47" y="84"/>
                      <a:pt x="55" y="81"/>
                      <a:pt x="72" y="73"/>
                    </a:cubicBezTo>
                    <a:cubicBezTo>
                      <a:pt x="72" y="165"/>
                      <a:pt x="72" y="165"/>
                      <a:pt x="72" y="165"/>
                    </a:cubicBezTo>
                    <a:cubicBezTo>
                      <a:pt x="112" y="165"/>
                      <a:pt x="112" y="165"/>
                      <a:pt x="112" y="165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22" y="46"/>
                      <a:pt x="133" y="40"/>
                      <a:pt x="140" y="40"/>
                    </a:cubicBezTo>
                    <a:cubicBezTo>
                      <a:pt x="147" y="40"/>
                      <a:pt x="173" y="40"/>
                      <a:pt x="173" y="40"/>
                    </a:cubicBezTo>
                    <a:cubicBezTo>
                      <a:pt x="173" y="0"/>
                      <a:pt x="173" y="0"/>
                      <a:pt x="173" y="0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" name="Freeform 189">
                <a:extLst>
                  <a:ext uri="{FF2B5EF4-FFF2-40B4-BE49-F238E27FC236}">
                    <a16:creationId xmlns:a16="http://schemas.microsoft.com/office/drawing/2014/main" id="{A152AE6B-ED60-C0CC-4398-19023F568B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777" y="4059"/>
                <a:ext cx="906" cy="1157"/>
              </a:xfrm>
              <a:custGeom>
                <a:avLst/>
                <a:gdLst>
                  <a:gd name="T0" fmla="*/ 394 w 1278"/>
                  <a:gd name="T1" fmla="*/ 0 h 1635"/>
                  <a:gd name="T2" fmla="*/ 0 w 1278"/>
                  <a:gd name="T3" fmla="*/ 0 h 1635"/>
                  <a:gd name="T4" fmla="*/ 0 w 1278"/>
                  <a:gd name="T5" fmla="*/ 1635 h 1635"/>
                  <a:gd name="T6" fmla="*/ 394 w 1278"/>
                  <a:gd name="T7" fmla="*/ 1635 h 1635"/>
                  <a:gd name="T8" fmla="*/ 394 w 1278"/>
                  <a:gd name="T9" fmla="*/ 865 h 1635"/>
                  <a:gd name="T10" fmla="*/ 1278 w 1278"/>
                  <a:gd name="T11" fmla="*/ 981 h 1635"/>
                  <a:gd name="T12" fmla="*/ 1278 w 1278"/>
                  <a:gd name="T13" fmla="*/ 596 h 1635"/>
                  <a:gd name="T14" fmla="*/ 394 w 1278"/>
                  <a:gd name="T15" fmla="*/ 481 h 1635"/>
                  <a:gd name="T16" fmla="*/ 394 w 1278"/>
                  <a:gd name="T17" fmla="*/ 0 h 1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8" h="1635">
                    <a:moveTo>
                      <a:pt x="394" y="0"/>
                    </a:moveTo>
                    <a:lnTo>
                      <a:pt x="0" y="0"/>
                    </a:lnTo>
                    <a:lnTo>
                      <a:pt x="0" y="1635"/>
                    </a:lnTo>
                    <a:lnTo>
                      <a:pt x="394" y="1635"/>
                    </a:lnTo>
                    <a:lnTo>
                      <a:pt x="394" y="865"/>
                    </a:lnTo>
                    <a:lnTo>
                      <a:pt x="1278" y="981"/>
                    </a:lnTo>
                    <a:lnTo>
                      <a:pt x="1278" y="596"/>
                    </a:lnTo>
                    <a:lnTo>
                      <a:pt x="394" y="481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" name="Rectangle 190">
                <a:extLst>
                  <a:ext uri="{FF2B5EF4-FFF2-40B4-BE49-F238E27FC236}">
                    <a16:creationId xmlns:a16="http://schemas.microsoft.com/office/drawing/2014/main" id="{E8101018-5845-C1DC-64D4-7A1AAF6BB26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314" y="4039"/>
                <a:ext cx="218" cy="18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" name="Rectangle 191">
                <a:extLst>
                  <a:ext uri="{FF2B5EF4-FFF2-40B4-BE49-F238E27FC236}">
                    <a16:creationId xmlns:a16="http://schemas.microsoft.com/office/drawing/2014/main" id="{7F7B0792-B9F9-EB20-A590-9A2FFB3BBA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572" y="4039"/>
                <a:ext cx="212" cy="18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" name="Rectangle 192">
                <a:extLst>
                  <a:ext uri="{FF2B5EF4-FFF2-40B4-BE49-F238E27FC236}">
                    <a16:creationId xmlns:a16="http://schemas.microsoft.com/office/drawing/2014/main" id="{1B6B49C3-47F2-F584-8D5F-178801E2CA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94" y="4073"/>
                <a:ext cx="1014" cy="26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" name="Freeform 193">
                <a:extLst>
                  <a:ext uri="{FF2B5EF4-FFF2-40B4-BE49-F238E27FC236}">
                    <a16:creationId xmlns:a16="http://schemas.microsoft.com/office/drawing/2014/main" id="{60C42462-ACED-6686-BD91-39046DA3CAD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118" y="4447"/>
                <a:ext cx="1152" cy="736"/>
              </a:xfrm>
              <a:custGeom>
                <a:avLst/>
                <a:gdLst>
                  <a:gd name="T0" fmla="*/ 150 w 169"/>
                  <a:gd name="T1" fmla="*/ 0 h 108"/>
                  <a:gd name="T2" fmla="*/ 0 w 169"/>
                  <a:gd name="T3" fmla="*/ 0 h 108"/>
                  <a:gd name="T4" fmla="*/ 0 w 169"/>
                  <a:gd name="T5" fmla="*/ 38 h 108"/>
                  <a:gd name="T6" fmla="*/ 127 w 169"/>
                  <a:gd name="T7" fmla="*/ 38 h 108"/>
                  <a:gd name="T8" fmla="*/ 38 w 169"/>
                  <a:gd name="T9" fmla="*/ 71 h 108"/>
                  <a:gd name="T10" fmla="*/ 13 w 169"/>
                  <a:gd name="T11" fmla="*/ 71 h 108"/>
                  <a:gd name="T12" fmla="*/ 13 w 169"/>
                  <a:gd name="T13" fmla="*/ 108 h 108"/>
                  <a:gd name="T14" fmla="*/ 38 w 169"/>
                  <a:gd name="T15" fmla="*/ 108 h 108"/>
                  <a:gd name="T16" fmla="*/ 169 w 169"/>
                  <a:gd name="T17" fmla="*/ 19 h 108"/>
                  <a:gd name="T18" fmla="*/ 169 w 169"/>
                  <a:gd name="T19" fmla="*/ 0 h 108"/>
                  <a:gd name="T20" fmla="*/ 150 w 169"/>
                  <a:gd name="T2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" h="108">
                    <a:moveTo>
                      <a:pt x="15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93" y="38"/>
                      <a:pt x="127" y="38"/>
                    </a:cubicBezTo>
                    <a:cubicBezTo>
                      <a:pt x="116" y="60"/>
                      <a:pt x="87" y="71"/>
                      <a:pt x="38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3" y="108"/>
                      <a:pt x="13" y="108"/>
                      <a:pt x="13" y="108"/>
                    </a:cubicBezTo>
                    <a:cubicBezTo>
                      <a:pt x="38" y="108"/>
                      <a:pt x="38" y="108"/>
                      <a:pt x="38" y="108"/>
                    </a:cubicBezTo>
                    <a:cubicBezTo>
                      <a:pt x="121" y="108"/>
                      <a:pt x="169" y="76"/>
                      <a:pt x="169" y="19"/>
                    </a:cubicBezTo>
                    <a:cubicBezTo>
                      <a:pt x="169" y="0"/>
                      <a:pt x="169" y="0"/>
                      <a:pt x="169" y="0"/>
                    </a:cubicBez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2" name="Group 194">
              <a:extLst>
                <a:ext uri="{FF2B5EF4-FFF2-40B4-BE49-F238E27FC236}">
                  <a16:creationId xmlns:a16="http://schemas.microsoft.com/office/drawing/2014/main" id="{F90D7EAC-BD41-2D9D-E4EB-E18E89E17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3" y="5390"/>
              <a:ext cx="5996" cy="189"/>
              <a:chOff x="3553" y="5390"/>
              <a:chExt cx="5996" cy="189"/>
            </a:xfrm>
          </p:grpSpPr>
          <p:sp>
            <p:nvSpPr>
              <p:cNvPr id="15" name="Rectangle 195">
                <a:extLst>
                  <a:ext uri="{FF2B5EF4-FFF2-40B4-BE49-F238E27FC236}">
                    <a16:creationId xmlns:a16="http://schemas.microsoft.com/office/drawing/2014/main" id="{0B3C5ECA-DDDF-4471-1095-F16D2223C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5467"/>
                <a:ext cx="1530" cy="3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" name="Rectangle 196">
                <a:extLst>
                  <a:ext uri="{FF2B5EF4-FFF2-40B4-BE49-F238E27FC236}">
                    <a16:creationId xmlns:a16="http://schemas.microsoft.com/office/drawing/2014/main" id="{4FA9805F-FA37-6C9E-5BEC-41CC19D45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" y="5467"/>
                <a:ext cx="1530" cy="3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17" name="Group 197">
                <a:extLst>
                  <a:ext uri="{FF2B5EF4-FFF2-40B4-BE49-F238E27FC236}">
                    <a16:creationId xmlns:a16="http://schemas.microsoft.com/office/drawing/2014/main" id="{D7E3E34F-3601-2BC8-11C8-7094A69A5E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5" y="5390"/>
                <a:ext cx="2541" cy="189"/>
                <a:chOff x="5295" y="10251"/>
                <a:chExt cx="2541" cy="189"/>
              </a:xfrm>
            </p:grpSpPr>
            <p:sp>
              <p:nvSpPr>
                <p:cNvPr id="18" name="WordArt 198">
                  <a:extLst>
                    <a:ext uri="{FF2B5EF4-FFF2-40B4-BE49-F238E27FC236}">
                      <a16:creationId xmlns:a16="http://schemas.microsoft.com/office/drawing/2014/main" id="{348D8004-0616-FDFF-4832-31106E32EAB0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295" y="10257"/>
                  <a:ext cx="170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デ</a:t>
                  </a:r>
                </a:p>
              </p:txBody>
            </p:sp>
            <p:sp>
              <p:nvSpPr>
                <p:cNvPr id="19" name="WordArt 199">
                  <a:extLst>
                    <a:ext uri="{FF2B5EF4-FFF2-40B4-BE49-F238E27FC236}">
                      <a16:creationId xmlns:a16="http://schemas.microsoft.com/office/drawing/2014/main" id="{2DE32FAC-A3ED-B5D9-4DB7-14198B3D7BA2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508" y="10257"/>
                  <a:ext cx="170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ジ</a:t>
                  </a:r>
                </a:p>
              </p:txBody>
            </p:sp>
            <p:sp>
              <p:nvSpPr>
                <p:cNvPr id="20" name="WordArt 200">
                  <a:extLst>
                    <a:ext uri="{FF2B5EF4-FFF2-40B4-BE49-F238E27FC236}">
                      <a16:creationId xmlns:a16="http://schemas.microsoft.com/office/drawing/2014/main" id="{D606C761-6977-3E55-45CF-FEA4ADB6FC82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21" y="10257"/>
                  <a:ext cx="170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タ</a:t>
                  </a:r>
                </a:p>
              </p:txBody>
            </p:sp>
            <p:sp>
              <p:nvSpPr>
                <p:cNvPr id="21" name="WordArt 201">
                  <a:extLst>
                    <a:ext uri="{FF2B5EF4-FFF2-40B4-BE49-F238E27FC236}">
                      <a16:creationId xmlns:a16="http://schemas.microsoft.com/office/drawing/2014/main" id="{F989C111-80BC-7E51-8967-E4263BEBF551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925" y="10257"/>
                  <a:ext cx="194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ル</a:t>
                  </a:r>
                </a:p>
              </p:txBody>
            </p:sp>
            <p:sp>
              <p:nvSpPr>
                <p:cNvPr id="22" name="WordArt 202">
                  <a:extLst>
                    <a:ext uri="{FF2B5EF4-FFF2-40B4-BE49-F238E27FC236}">
                      <a16:creationId xmlns:a16="http://schemas.microsoft.com/office/drawing/2014/main" id="{58CBCBB9-98BE-6AE1-15EB-712EE16947E9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47" y="10254"/>
                  <a:ext cx="195" cy="18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丸</a:t>
                  </a:r>
                </a:p>
              </p:txBody>
            </p:sp>
            <p:sp>
              <p:nvSpPr>
                <p:cNvPr id="23" name="WordArt 203">
                  <a:extLst>
                    <a:ext uri="{FF2B5EF4-FFF2-40B4-BE49-F238E27FC236}">
                      <a16:creationId xmlns:a16="http://schemas.microsoft.com/office/drawing/2014/main" id="{C89354BC-BF38-A9ED-4693-E72FDE1FA6EC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384" y="10266"/>
                  <a:ext cx="164" cy="174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ご</a:t>
                  </a:r>
                </a:p>
              </p:txBody>
            </p:sp>
            <p:sp>
              <p:nvSpPr>
                <p:cNvPr id="24" name="WordArt 204">
                  <a:extLst>
                    <a:ext uri="{FF2B5EF4-FFF2-40B4-BE49-F238E27FC236}">
                      <a16:creationId xmlns:a16="http://schemas.microsoft.com/office/drawing/2014/main" id="{0C96AC1E-6528-0A86-885F-8A17E59C6916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585" y="10257"/>
                  <a:ext cx="170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と</a:t>
                  </a:r>
                </a:p>
              </p:txBody>
            </p:sp>
            <p:sp>
              <p:nvSpPr>
                <p:cNvPr id="25" name="WordArt 205">
                  <a:extLst>
                    <a:ext uri="{FF2B5EF4-FFF2-40B4-BE49-F238E27FC236}">
                      <a16:creationId xmlns:a16="http://schemas.microsoft.com/office/drawing/2014/main" id="{7007F2C7-DA62-65B5-C197-7C3C8715C2E5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798" y="10257"/>
                  <a:ext cx="179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ア</a:t>
                  </a:r>
                </a:p>
              </p:txBody>
            </p:sp>
            <p:sp>
              <p:nvSpPr>
                <p:cNvPr id="26" name="WordArt 206">
                  <a:extLst>
                    <a:ext uri="{FF2B5EF4-FFF2-40B4-BE49-F238E27FC236}">
                      <a16:creationId xmlns:a16="http://schemas.microsoft.com/office/drawing/2014/main" id="{F293E894-9776-6340-8048-36580261EE7A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020" y="10257"/>
                  <a:ext cx="170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プ</a:t>
                  </a:r>
                </a:p>
              </p:txBody>
            </p:sp>
            <p:sp>
              <p:nvSpPr>
                <p:cNvPr id="27" name="WordArt 207">
                  <a:extLst>
                    <a:ext uri="{FF2B5EF4-FFF2-40B4-BE49-F238E27FC236}">
                      <a16:creationId xmlns:a16="http://schemas.microsoft.com/office/drawing/2014/main" id="{34C6160A-C68A-B9FA-FA9F-4641BF8C7B20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237" y="10257"/>
                  <a:ext cx="170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ラ</a:t>
                  </a:r>
                </a:p>
              </p:txBody>
            </p:sp>
            <p:sp>
              <p:nvSpPr>
                <p:cNvPr id="28" name="WordArt 208">
                  <a:extLst>
                    <a:ext uri="{FF2B5EF4-FFF2-40B4-BE49-F238E27FC236}">
                      <a16:creationId xmlns:a16="http://schemas.microsoft.com/office/drawing/2014/main" id="{2CF7128D-148F-9242-E6F2-2BA5D2EC7D50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450" y="10257"/>
                  <a:ext cx="170" cy="18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イ</a:t>
                  </a:r>
                </a:p>
              </p:txBody>
            </p:sp>
            <p:sp>
              <p:nvSpPr>
                <p:cNvPr id="29" name="WordArt 209">
                  <a:extLst>
                    <a:ext uri="{FF2B5EF4-FFF2-40B4-BE49-F238E27FC236}">
                      <a16:creationId xmlns:a16="http://schemas.microsoft.com/office/drawing/2014/main" id="{45906D15-8C4D-0B42-F098-497023116DF0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711" y="10251"/>
                  <a:ext cx="125" cy="189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1000" kern="10" spc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ヒラギノ角ゴ7" panose="020B0700000000000000" pitchFamily="50" charset="-128"/>
                      <a:ea typeface="ヒラギノ角ゴ7" panose="020B0700000000000000" pitchFamily="50" charset="-128"/>
                    </a:rPr>
                    <a:t>ド</a:t>
                  </a:r>
                </a:p>
              </p:txBody>
            </p:sp>
          </p:grpSp>
        </p:grpSp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id="{07C8DF36-E682-787C-F21C-4EB0690F72F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784" y="4378"/>
              <a:ext cx="1213" cy="1012"/>
            </a:xfrm>
            <a:custGeom>
              <a:avLst/>
              <a:gdLst>
                <a:gd name="T0" fmla="*/ 856 w 1711"/>
                <a:gd name="T1" fmla="*/ 452 h 1336"/>
                <a:gd name="T2" fmla="*/ 1009 w 1711"/>
                <a:gd name="T3" fmla="*/ 798 h 1336"/>
                <a:gd name="T4" fmla="*/ 702 w 1711"/>
                <a:gd name="T5" fmla="*/ 798 h 1336"/>
                <a:gd name="T6" fmla="*/ 856 w 1711"/>
                <a:gd name="T7" fmla="*/ 452 h 1336"/>
                <a:gd name="T8" fmla="*/ 1240 w 1711"/>
                <a:gd name="T9" fmla="*/ 1336 h 1336"/>
                <a:gd name="T10" fmla="*/ 1711 w 1711"/>
                <a:gd name="T11" fmla="*/ 1336 h 1336"/>
                <a:gd name="T12" fmla="*/ 1077 w 1711"/>
                <a:gd name="T13" fmla="*/ 0 h 1336"/>
                <a:gd name="T14" fmla="*/ 634 w 1711"/>
                <a:gd name="T15" fmla="*/ 0 h 1336"/>
                <a:gd name="T16" fmla="*/ 0 w 1711"/>
                <a:gd name="T17" fmla="*/ 1336 h 1336"/>
                <a:gd name="T18" fmla="*/ 471 w 1711"/>
                <a:gd name="T19" fmla="*/ 1336 h 1336"/>
                <a:gd name="T20" fmla="*/ 596 w 1711"/>
                <a:gd name="T21" fmla="*/ 1105 h 1336"/>
                <a:gd name="T22" fmla="*/ 1105 w 1711"/>
                <a:gd name="T23" fmla="*/ 1105 h 1336"/>
                <a:gd name="T24" fmla="*/ 1240 w 1711"/>
                <a:gd name="T25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1" h="1336">
                  <a:moveTo>
                    <a:pt x="856" y="452"/>
                  </a:moveTo>
                  <a:lnTo>
                    <a:pt x="1009" y="798"/>
                  </a:lnTo>
                  <a:lnTo>
                    <a:pt x="702" y="798"/>
                  </a:lnTo>
                  <a:lnTo>
                    <a:pt x="856" y="452"/>
                  </a:lnTo>
                  <a:close/>
                  <a:moveTo>
                    <a:pt x="1240" y="1336"/>
                  </a:moveTo>
                  <a:lnTo>
                    <a:pt x="1711" y="1336"/>
                  </a:lnTo>
                  <a:lnTo>
                    <a:pt x="1077" y="0"/>
                  </a:lnTo>
                  <a:lnTo>
                    <a:pt x="634" y="0"/>
                  </a:lnTo>
                  <a:lnTo>
                    <a:pt x="0" y="1336"/>
                  </a:lnTo>
                  <a:lnTo>
                    <a:pt x="471" y="1336"/>
                  </a:lnTo>
                  <a:lnTo>
                    <a:pt x="596" y="1105"/>
                  </a:lnTo>
                  <a:lnTo>
                    <a:pt x="1105" y="1105"/>
                  </a:lnTo>
                  <a:lnTo>
                    <a:pt x="1240" y="13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D0AE2474-6F27-37A5-CCCB-CBF22A6D1B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09" y="4021"/>
              <a:ext cx="704" cy="591"/>
            </a:xfrm>
            <a:custGeom>
              <a:avLst/>
              <a:gdLst>
                <a:gd name="T0" fmla="*/ 0 w 980"/>
                <a:gd name="T1" fmla="*/ 308 h 789"/>
                <a:gd name="T2" fmla="*/ 375 w 980"/>
                <a:gd name="T3" fmla="*/ 308 h 789"/>
                <a:gd name="T4" fmla="*/ 490 w 980"/>
                <a:gd name="T5" fmla="*/ 0 h 789"/>
                <a:gd name="T6" fmla="*/ 605 w 980"/>
                <a:gd name="T7" fmla="*/ 308 h 789"/>
                <a:gd name="T8" fmla="*/ 980 w 980"/>
                <a:gd name="T9" fmla="*/ 308 h 789"/>
                <a:gd name="T10" fmla="*/ 673 w 980"/>
                <a:gd name="T11" fmla="*/ 491 h 789"/>
                <a:gd name="T12" fmla="*/ 788 w 980"/>
                <a:gd name="T13" fmla="*/ 789 h 789"/>
                <a:gd name="T14" fmla="*/ 490 w 980"/>
                <a:gd name="T15" fmla="*/ 606 h 789"/>
                <a:gd name="T16" fmla="*/ 192 w 980"/>
                <a:gd name="T17" fmla="*/ 789 h 789"/>
                <a:gd name="T18" fmla="*/ 307 w 980"/>
                <a:gd name="T19" fmla="*/ 491 h 789"/>
                <a:gd name="T20" fmla="*/ 0 w 980"/>
                <a:gd name="T21" fmla="*/ 30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0" h="789">
                  <a:moveTo>
                    <a:pt x="0" y="308"/>
                  </a:moveTo>
                  <a:lnTo>
                    <a:pt x="375" y="308"/>
                  </a:lnTo>
                  <a:lnTo>
                    <a:pt x="490" y="0"/>
                  </a:lnTo>
                  <a:lnTo>
                    <a:pt x="605" y="308"/>
                  </a:lnTo>
                  <a:lnTo>
                    <a:pt x="980" y="308"/>
                  </a:lnTo>
                  <a:lnTo>
                    <a:pt x="673" y="491"/>
                  </a:lnTo>
                  <a:lnTo>
                    <a:pt x="788" y="789"/>
                  </a:lnTo>
                  <a:lnTo>
                    <a:pt x="490" y="606"/>
                  </a:lnTo>
                  <a:lnTo>
                    <a:pt x="192" y="789"/>
                  </a:lnTo>
                  <a:lnTo>
                    <a:pt x="307" y="491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5292DB50-E10C-96C1-FDCE-AD17248981D8}"/>
              </a:ext>
            </a:extLst>
          </p:cNvPr>
          <p:cNvCxnSpPr/>
          <p:nvPr/>
        </p:nvCxnSpPr>
        <p:spPr>
          <a:xfrm>
            <a:off x="442183" y="9628279"/>
            <a:ext cx="6524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4832817-545E-63BD-898E-9B58DF1FE84C}"/>
              </a:ext>
            </a:extLst>
          </p:cNvPr>
          <p:cNvCxnSpPr/>
          <p:nvPr/>
        </p:nvCxnSpPr>
        <p:spPr>
          <a:xfrm>
            <a:off x="442183" y="2709729"/>
            <a:ext cx="6524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図 49">
            <a:extLst>
              <a:ext uri="{FF2B5EF4-FFF2-40B4-BE49-F238E27FC236}">
                <a16:creationId xmlns:a16="http://schemas.microsoft.com/office/drawing/2014/main" id="{4C1EB130-FDB4-C44C-A7E7-CF57354B8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8" y="723728"/>
            <a:ext cx="2211815" cy="1622996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310112E-BD4F-BFF5-9936-22B712C833E6}"/>
              </a:ext>
            </a:extLst>
          </p:cNvPr>
          <p:cNvSpPr txBox="1"/>
          <p:nvPr/>
        </p:nvSpPr>
        <p:spPr>
          <a:xfrm>
            <a:off x="3342606" y="3259890"/>
            <a:ext cx="3774887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オハイオ州立大学卒のメンバーを中心とした</a:t>
            </a:r>
            <a:r>
              <a:rPr kumimoji="1" lang="en-US" altLang="ja-JP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MIPAR Software LLC</a:t>
            </a:r>
            <a:r>
              <a:rPr kumimoji="1" lang="ja-JP" altLang="en-US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社が開発している</a:t>
            </a:r>
            <a:r>
              <a:rPr kumimoji="1" lang="en-US" altLang="ja-JP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MIPAR</a:t>
            </a:r>
            <a:r>
              <a:rPr kumimoji="1" lang="ja-JP" altLang="en-US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（マイパー）は、検出能力、測定技術に優れた革新的な画像処理ソフトウェアです。粒子測定（粒径分布、粒子数、粒子面積）をはじめ、細胞の計数・計測や生死判定、金属材料や鉱物の特定領域検出など、様々な分野でご利用いただけます。プログラミングを行う必要は一切ありません。</a:t>
            </a:r>
            <a:endParaRPr lang="en-US" altLang="ja-JP" sz="1100" b="1" dirty="0">
              <a:solidFill>
                <a:sysClr val="windowText" lastClr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3AA4F09-E390-07A3-5741-2954595C4E5F}"/>
              </a:ext>
            </a:extLst>
          </p:cNvPr>
          <p:cNvSpPr txBox="1"/>
          <p:nvPr/>
        </p:nvSpPr>
        <p:spPr>
          <a:xfrm>
            <a:off x="3342606" y="2965463"/>
            <a:ext cx="377488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MIPAR</a:t>
            </a:r>
            <a:r>
              <a:rPr lang="ja-JP" altLang="en-US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とは？</a:t>
            </a:r>
            <a:endParaRPr lang="en-US" altLang="ja-JP" sz="1100" b="1" dirty="0">
              <a:solidFill>
                <a:sysClr val="windowText" lastClr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CDF55E97-AE38-F083-CF7F-239FB490BF43}"/>
              </a:ext>
            </a:extLst>
          </p:cNvPr>
          <p:cNvCxnSpPr/>
          <p:nvPr/>
        </p:nvCxnSpPr>
        <p:spPr>
          <a:xfrm>
            <a:off x="3399723" y="3222824"/>
            <a:ext cx="35646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719B04D-82BC-F41B-07AC-5EBD7F9B113A}"/>
              </a:ext>
            </a:extLst>
          </p:cNvPr>
          <p:cNvSpPr/>
          <p:nvPr/>
        </p:nvSpPr>
        <p:spPr>
          <a:xfrm>
            <a:off x="442182" y="4576163"/>
            <a:ext cx="6524625" cy="19018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87B23CB6-C2BA-5E67-5AF3-E486CE9B1366}"/>
              </a:ext>
            </a:extLst>
          </p:cNvPr>
          <p:cNvSpPr/>
          <p:nvPr/>
        </p:nvSpPr>
        <p:spPr>
          <a:xfrm>
            <a:off x="592868" y="4923137"/>
            <a:ext cx="1973840" cy="13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1200" b="1" i="0" dirty="0"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効率的</a:t>
            </a:r>
            <a:endParaRPr lang="en-US" altLang="ja-JP" sz="1200" b="1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 fontAlgn="base"/>
            <a:endParaRPr lang="en-US" altLang="ja-JP" sz="1200" b="1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■マウスによる直観的な操作</a:t>
            </a:r>
            <a:endParaRPr lang="ja-JP" altLang="en-US" sz="1050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■素早く操作</a:t>
            </a:r>
            <a:endParaRPr lang="ja-JP" altLang="en-US" sz="1050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■バッチ処理</a:t>
            </a:r>
            <a:endParaRPr lang="en-US" altLang="ja-JP" sz="10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i="0" dirty="0"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■数千の画像を自動的に一括処理</a:t>
            </a:r>
          </a:p>
        </p:txBody>
      </p:sp>
      <p:sp>
        <p:nvSpPr>
          <p:cNvPr id="1032" name="正方形/長方形 1031">
            <a:extLst>
              <a:ext uri="{FF2B5EF4-FFF2-40B4-BE49-F238E27FC236}">
                <a16:creationId xmlns:a16="http://schemas.microsoft.com/office/drawing/2014/main" id="{FC1F12C1-2A03-224E-008D-BBEA2B17218D}"/>
              </a:ext>
            </a:extLst>
          </p:cNvPr>
          <p:cNvSpPr/>
          <p:nvPr/>
        </p:nvSpPr>
        <p:spPr>
          <a:xfrm>
            <a:off x="2711492" y="4923137"/>
            <a:ext cx="1973840" cy="13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1200" b="1" i="0" dirty="0"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検出力</a:t>
            </a:r>
            <a:endParaRPr lang="en-US" altLang="ja-JP" sz="1200" b="1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 fontAlgn="base"/>
            <a:endParaRPr lang="en-US" altLang="ja-JP" sz="1200" b="1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■レシピ設定</a:t>
            </a:r>
            <a:endParaRPr lang="en-US" altLang="ja-JP" sz="10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■今までなかった、自由に編集が可能なレシピという概念■目的設定</a:t>
            </a:r>
            <a:endParaRPr lang="en-US" altLang="ja-JP" sz="10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■それぞれの分析に最適化した設定を保存</a:t>
            </a:r>
            <a:endParaRPr lang="ja-JP" altLang="en-US" sz="1050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33" name="正方形/長方形 1032">
            <a:extLst>
              <a:ext uri="{FF2B5EF4-FFF2-40B4-BE49-F238E27FC236}">
                <a16:creationId xmlns:a16="http://schemas.microsoft.com/office/drawing/2014/main" id="{FDB3E78F-CBC9-5476-6FFF-A00ECFDD2F03}"/>
              </a:ext>
            </a:extLst>
          </p:cNvPr>
          <p:cNvSpPr/>
          <p:nvPr/>
        </p:nvSpPr>
        <p:spPr>
          <a:xfrm>
            <a:off x="4839149" y="4923137"/>
            <a:ext cx="1973840" cy="13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1200" b="1" i="0" dirty="0"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可視化</a:t>
            </a:r>
            <a:endParaRPr lang="en-US" altLang="ja-JP" sz="1200" b="1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 fontAlgn="base"/>
            <a:endParaRPr lang="en-US" altLang="ja-JP" sz="1200" b="1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 高品質保証</a:t>
            </a:r>
            <a:endParaRPr lang="en-US" altLang="ja-JP" sz="10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 測定前にバッチ処理の結果を確認</a:t>
            </a:r>
            <a:endParaRPr lang="en-US" altLang="ja-JP" sz="10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 数値をカラー表示</a:t>
            </a:r>
            <a:endParaRPr lang="en-US" altLang="ja-JP" sz="10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 fontAlgn="base"/>
            <a:r>
              <a: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■色付けされたオブジェクトは測定結果や傾向を表示</a:t>
            </a:r>
            <a:endParaRPr lang="ja-JP" altLang="en-US" sz="1050" i="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34" name="テキスト ボックス 1033">
            <a:extLst>
              <a:ext uri="{FF2B5EF4-FFF2-40B4-BE49-F238E27FC236}">
                <a16:creationId xmlns:a16="http://schemas.microsoft.com/office/drawing/2014/main" id="{A1405CD9-0AB8-DD1B-94AF-DF8CB1C16560}"/>
              </a:ext>
            </a:extLst>
          </p:cNvPr>
          <p:cNvSpPr txBox="1"/>
          <p:nvPr/>
        </p:nvSpPr>
        <p:spPr>
          <a:xfrm>
            <a:off x="622709" y="4632568"/>
            <a:ext cx="619028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MIPAR</a:t>
            </a:r>
            <a:r>
              <a:rPr lang="ja-JP" altLang="en-US" sz="11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の特徴</a:t>
            </a:r>
            <a:endParaRPr lang="en-US" altLang="ja-JP" sz="1100" b="1" dirty="0">
              <a:solidFill>
                <a:sysClr val="windowText" lastClr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058" name="テキスト ボックス 1057">
            <a:extLst>
              <a:ext uri="{FF2B5EF4-FFF2-40B4-BE49-F238E27FC236}">
                <a16:creationId xmlns:a16="http://schemas.microsoft.com/office/drawing/2014/main" id="{0ECAC6A3-D23F-2857-0E6B-5E7F7A6ECDF1}"/>
              </a:ext>
            </a:extLst>
          </p:cNvPr>
          <p:cNvSpPr txBox="1"/>
          <p:nvPr/>
        </p:nvSpPr>
        <p:spPr>
          <a:xfrm>
            <a:off x="1845639" y="6672947"/>
            <a:ext cx="3779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1400" b="1" i="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​</a:t>
            </a:r>
            <a:r>
              <a:rPr lang="en-US" altLang="ja-JP" sz="1400" b="1" i="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MIPAR</a:t>
            </a:r>
            <a:r>
              <a:rPr lang="ja-JP" altLang="en-US" sz="1400" b="1" i="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が得意とする解析分野</a:t>
            </a:r>
          </a:p>
        </p:txBody>
      </p:sp>
      <p:pic>
        <p:nvPicPr>
          <p:cNvPr id="1060" name="図 1059">
            <a:extLst>
              <a:ext uri="{FF2B5EF4-FFF2-40B4-BE49-F238E27FC236}">
                <a16:creationId xmlns:a16="http://schemas.microsoft.com/office/drawing/2014/main" id="{6F96A2A0-F648-0267-D2D8-19B94F5BD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" y="906972"/>
            <a:ext cx="2091766" cy="905434"/>
          </a:xfrm>
          <a:prstGeom prst="rect">
            <a:avLst/>
          </a:prstGeom>
        </p:spPr>
      </p:pic>
      <p:pic>
        <p:nvPicPr>
          <p:cNvPr id="1062" name="図 1061">
            <a:extLst>
              <a:ext uri="{FF2B5EF4-FFF2-40B4-BE49-F238E27FC236}">
                <a16:creationId xmlns:a16="http://schemas.microsoft.com/office/drawing/2014/main" id="{4AAAC0EB-D098-7BAC-8FF1-4DE974AEA4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1" y="819439"/>
            <a:ext cx="616923" cy="459607"/>
          </a:xfrm>
          <a:prstGeom prst="rect">
            <a:avLst/>
          </a:prstGeom>
        </p:spPr>
      </p:pic>
      <p:pic>
        <p:nvPicPr>
          <p:cNvPr id="1064" name="図 1063">
            <a:extLst>
              <a:ext uri="{FF2B5EF4-FFF2-40B4-BE49-F238E27FC236}">
                <a16:creationId xmlns:a16="http://schemas.microsoft.com/office/drawing/2014/main" id="{CF97D99A-505C-D288-B4F0-4D33705B9E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91" y="1515287"/>
            <a:ext cx="558314" cy="400590"/>
          </a:xfrm>
          <a:prstGeom prst="rect">
            <a:avLst/>
          </a:prstGeom>
        </p:spPr>
      </p:pic>
      <p:sp>
        <p:nvSpPr>
          <p:cNvPr id="1066" name="テキスト ボックス 1065">
            <a:extLst>
              <a:ext uri="{FF2B5EF4-FFF2-40B4-BE49-F238E27FC236}">
                <a16:creationId xmlns:a16="http://schemas.microsoft.com/office/drawing/2014/main" id="{303CA092-4374-D929-29DD-87E5BB7466FB}"/>
              </a:ext>
            </a:extLst>
          </p:cNvPr>
          <p:cNvSpPr txBox="1"/>
          <p:nvPr/>
        </p:nvSpPr>
        <p:spPr>
          <a:xfrm>
            <a:off x="3524211" y="1197371"/>
            <a:ext cx="2892738" cy="739856"/>
          </a:xfrm>
          <a:custGeom>
            <a:avLst/>
            <a:gdLst/>
            <a:ahLst/>
            <a:cxnLst/>
            <a:rect l="l" t="t" r="r" b="b"/>
            <a:pathLst>
              <a:path w="1515824" h="387692">
                <a:moveTo>
                  <a:pt x="1019512" y="94411"/>
                </a:moveTo>
                <a:lnTo>
                  <a:pt x="967809" y="251202"/>
                </a:lnTo>
                <a:lnTo>
                  <a:pt x="1071213" y="251202"/>
                </a:lnTo>
                <a:close/>
                <a:moveTo>
                  <a:pt x="1293844" y="56689"/>
                </a:moveTo>
                <a:lnTo>
                  <a:pt x="1293844" y="174212"/>
                </a:lnTo>
                <a:lnTo>
                  <a:pt x="1356254" y="174212"/>
                </a:lnTo>
                <a:cubicBezTo>
                  <a:pt x="1383781" y="174516"/>
                  <a:pt x="1404349" y="170252"/>
                  <a:pt x="1417960" y="161419"/>
                </a:cubicBezTo>
                <a:cubicBezTo>
                  <a:pt x="1431571" y="152586"/>
                  <a:pt x="1438365" y="137357"/>
                  <a:pt x="1438342" y="115732"/>
                </a:cubicBezTo>
                <a:cubicBezTo>
                  <a:pt x="1438365" y="94083"/>
                  <a:pt x="1431571" y="78760"/>
                  <a:pt x="1417960" y="69763"/>
                </a:cubicBezTo>
                <a:cubicBezTo>
                  <a:pt x="1404349" y="60766"/>
                  <a:pt x="1383781" y="56408"/>
                  <a:pt x="1356254" y="56689"/>
                </a:cubicBezTo>
                <a:close/>
                <a:moveTo>
                  <a:pt x="655669" y="56689"/>
                </a:moveTo>
                <a:lnTo>
                  <a:pt x="655669" y="189947"/>
                </a:lnTo>
                <a:lnTo>
                  <a:pt x="715829" y="189947"/>
                </a:lnTo>
                <a:cubicBezTo>
                  <a:pt x="745418" y="189912"/>
                  <a:pt x="766924" y="184219"/>
                  <a:pt x="780348" y="172868"/>
                </a:cubicBezTo>
                <a:cubicBezTo>
                  <a:pt x="793771" y="161517"/>
                  <a:pt x="800377" y="144719"/>
                  <a:pt x="800167" y="122474"/>
                </a:cubicBezTo>
                <a:cubicBezTo>
                  <a:pt x="800377" y="101283"/>
                  <a:pt x="793771" y="85048"/>
                  <a:pt x="780348" y="73767"/>
                </a:cubicBezTo>
                <a:cubicBezTo>
                  <a:pt x="766924" y="62487"/>
                  <a:pt x="745418" y="56794"/>
                  <a:pt x="715829" y="56689"/>
                </a:cubicBezTo>
                <a:close/>
                <a:moveTo>
                  <a:pt x="1228725" y="0"/>
                </a:moveTo>
                <a:lnTo>
                  <a:pt x="1360752" y="0"/>
                </a:lnTo>
                <a:cubicBezTo>
                  <a:pt x="1405801" y="9"/>
                  <a:pt x="1440758" y="9672"/>
                  <a:pt x="1465623" y="28989"/>
                </a:cubicBezTo>
                <a:cubicBezTo>
                  <a:pt x="1490488" y="48306"/>
                  <a:pt x="1503101" y="77220"/>
                  <a:pt x="1503460" y="115732"/>
                </a:cubicBezTo>
                <a:cubicBezTo>
                  <a:pt x="1503344" y="142416"/>
                  <a:pt x="1497262" y="164383"/>
                  <a:pt x="1485215" y="181632"/>
                </a:cubicBezTo>
                <a:cubicBezTo>
                  <a:pt x="1473168" y="198880"/>
                  <a:pt x="1455857" y="211562"/>
                  <a:pt x="1433282" y="219675"/>
                </a:cubicBezTo>
                <a:lnTo>
                  <a:pt x="1515824" y="387692"/>
                </a:lnTo>
                <a:lnTo>
                  <a:pt x="1443955" y="387692"/>
                </a:lnTo>
                <a:lnTo>
                  <a:pt x="1369186" y="230339"/>
                </a:lnTo>
                <a:lnTo>
                  <a:pt x="1293844" y="230339"/>
                </a:lnTo>
                <a:lnTo>
                  <a:pt x="1293844" y="387692"/>
                </a:lnTo>
                <a:lnTo>
                  <a:pt x="1228725" y="387692"/>
                </a:lnTo>
                <a:close/>
                <a:moveTo>
                  <a:pt x="988603" y="0"/>
                </a:moveTo>
                <a:lnTo>
                  <a:pt x="1050420" y="0"/>
                </a:lnTo>
                <a:lnTo>
                  <a:pt x="1185294" y="387692"/>
                </a:lnTo>
                <a:lnTo>
                  <a:pt x="1116171" y="387692"/>
                </a:lnTo>
                <a:lnTo>
                  <a:pt x="1089758" y="307330"/>
                </a:lnTo>
                <a:lnTo>
                  <a:pt x="949826" y="307330"/>
                </a:lnTo>
                <a:lnTo>
                  <a:pt x="923413" y="387692"/>
                </a:lnTo>
                <a:lnTo>
                  <a:pt x="853729" y="387692"/>
                </a:lnTo>
                <a:close/>
                <a:moveTo>
                  <a:pt x="590550" y="0"/>
                </a:moveTo>
                <a:lnTo>
                  <a:pt x="722577" y="0"/>
                </a:lnTo>
                <a:cubicBezTo>
                  <a:pt x="767626" y="114"/>
                  <a:pt x="802583" y="10549"/>
                  <a:pt x="827448" y="31305"/>
                </a:cubicBezTo>
                <a:cubicBezTo>
                  <a:pt x="852313" y="52061"/>
                  <a:pt x="864926" y="82451"/>
                  <a:pt x="865285" y="122474"/>
                </a:cubicBezTo>
                <a:cubicBezTo>
                  <a:pt x="864960" y="162055"/>
                  <a:pt x="852418" y="192492"/>
                  <a:pt x="827659" y="213786"/>
                </a:cubicBezTo>
                <a:cubicBezTo>
                  <a:pt x="802899" y="235080"/>
                  <a:pt x="767872" y="245843"/>
                  <a:pt x="722577" y="246074"/>
                </a:cubicBezTo>
                <a:lnTo>
                  <a:pt x="655669" y="246074"/>
                </a:lnTo>
                <a:lnTo>
                  <a:pt x="655669" y="387692"/>
                </a:lnTo>
                <a:lnTo>
                  <a:pt x="590550" y="387692"/>
                </a:lnTo>
                <a:close/>
                <a:moveTo>
                  <a:pt x="434245" y="0"/>
                </a:moveTo>
                <a:lnTo>
                  <a:pt x="499364" y="0"/>
                </a:lnTo>
                <a:lnTo>
                  <a:pt x="499364" y="387692"/>
                </a:lnTo>
                <a:lnTo>
                  <a:pt x="434245" y="387692"/>
                </a:lnTo>
                <a:close/>
                <a:moveTo>
                  <a:pt x="0" y="0"/>
                </a:moveTo>
                <a:lnTo>
                  <a:pt x="61748" y="0"/>
                </a:lnTo>
                <a:lnTo>
                  <a:pt x="173615" y="224740"/>
                </a:lnTo>
                <a:lnTo>
                  <a:pt x="285482" y="0"/>
                </a:lnTo>
                <a:lnTo>
                  <a:pt x="347792" y="0"/>
                </a:lnTo>
                <a:lnTo>
                  <a:pt x="347792" y="387692"/>
                </a:lnTo>
                <a:lnTo>
                  <a:pt x="284921" y="387692"/>
                </a:lnTo>
                <a:lnTo>
                  <a:pt x="284921" y="128102"/>
                </a:lnTo>
                <a:lnTo>
                  <a:pt x="196102" y="312949"/>
                </a:lnTo>
                <a:lnTo>
                  <a:pt x="150005" y="312949"/>
                </a:lnTo>
                <a:lnTo>
                  <a:pt x="62871" y="129787"/>
                </a:lnTo>
                <a:lnTo>
                  <a:pt x="62871" y="387692"/>
                </a:lnTo>
                <a:lnTo>
                  <a:pt x="0" y="3876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ja-JP" sz="4400" dirty="0">
              <a:latin typeface="DIN 2014 Demi" panose="020B0604020202020204" pitchFamily="34" charset="0"/>
              <a:ea typeface="DIN 2014 Demi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67" name="テキスト ボックス 1066">
            <a:extLst>
              <a:ext uri="{FF2B5EF4-FFF2-40B4-BE49-F238E27FC236}">
                <a16:creationId xmlns:a16="http://schemas.microsoft.com/office/drawing/2014/main" id="{29E8DCDB-622D-8A55-703B-8C7B08CA6ABA}"/>
              </a:ext>
            </a:extLst>
          </p:cNvPr>
          <p:cNvSpPr txBox="1"/>
          <p:nvPr/>
        </p:nvSpPr>
        <p:spPr>
          <a:xfrm>
            <a:off x="3524212" y="2032308"/>
            <a:ext cx="2892738" cy="258206"/>
          </a:xfrm>
          <a:custGeom>
            <a:avLst/>
            <a:gdLst/>
            <a:ahLst/>
            <a:cxnLst/>
            <a:rect l="l" t="t" r="r" b="b"/>
            <a:pathLst>
              <a:path w="5615193" h="501212">
                <a:moveTo>
                  <a:pt x="4998537" y="259001"/>
                </a:moveTo>
                <a:cubicBezTo>
                  <a:pt x="4974688" y="259317"/>
                  <a:pt x="4957868" y="264308"/>
                  <a:pt x="4948076" y="273974"/>
                </a:cubicBezTo>
                <a:cubicBezTo>
                  <a:pt x="4938284" y="283639"/>
                  <a:pt x="4933551" y="296081"/>
                  <a:pt x="4933879" y="311300"/>
                </a:cubicBezTo>
                <a:cubicBezTo>
                  <a:pt x="4934207" y="330771"/>
                  <a:pt x="4940439" y="344689"/>
                  <a:pt x="4952574" y="353054"/>
                </a:cubicBezTo>
                <a:cubicBezTo>
                  <a:pt x="4964709" y="361418"/>
                  <a:pt x="4980780" y="365495"/>
                  <a:pt x="5000786" y="365284"/>
                </a:cubicBezTo>
                <a:cubicBezTo>
                  <a:pt x="5024037" y="365941"/>
                  <a:pt x="5043036" y="360692"/>
                  <a:pt x="5057783" y="349539"/>
                </a:cubicBezTo>
                <a:cubicBezTo>
                  <a:pt x="5072531" y="338386"/>
                  <a:pt x="5080145" y="317392"/>
                  <a:pt x="5080625" y="286556"/>
                </a:cubicBezTo>
                <a:lnTo>
                  <a:pt x="5080625" y="259001"/>
                </a:lnTo>
                <a:close/>
                <a:moveTo>
                  <a:pt x="2236287" y="259001"/>
                </a:moveTo>
                <a:cubicBezTo>
                  <a:pt x="2212439" y="259317"/>
                  <a:pt x="2195618" y="264308"/>
                  <a:pt x="2185826" y="273974"/>
                </a:cubicBezTo>
                <a:cubicBezTo>
                  <a:pt x="2176034" y="283639"/>
                  <a:pt x="2171301" y="296081"/>
                  <a:pt x="2171629" y="311300"/>
                </a:cubicBezTo>
                <a:cubicBezTo>
                  <a:pt x="2171957" y="330771"/>
                  <a:pt x="2178189" y="344689"/>
                  <a:pt x="2190324" y="353054"/>
                </a:cubicBezTo>
                <a:cubicBezTo>
                  <a:pt x="2202459" y="361418"/>
                  <a:pt x="2218530" y="365495"/>
                  <a:pt x="2238536" y="365284"/>
                </a:cubicBezTo>
                <a:cubicBezTo>
                  <a:pt x="2261787" y="365941"/>
                  <a:pt x="2280786" y="360692"/>
                  <a:pt x="2295533" y="349539"/>
                </a:cubicBezTo>
                <a:cubicBezTo>
                  <a:pt x="2310281" y="338386"/>
                  <a:pt x="2317895" y="317392"/>
                  <a:pt x="2318375" y="286556"/>
                </a:cubicBezTo>
                <a:lnTo>
                  <a:pt x="2318375" y="259001"/>
                </a:lnTo>
                <a:close/>
                <a:moveTo>
                  <a:pt x="655137" y="259001"/>
                </a:moveTo>
                <a:cubicBezTo>
                  <a:pt x="631288" y="259317"/>
                  <a:pt x="614468" y="264308"/>
                  <a:pt x="604676" y="273974"/>
                </a:cubicBezTo>
                <a:cubicBezTo>
                  <a:pt x="594884" y="283639"/>
                  <a:pt x="590151" y="296081"/>
                  <a:pt x="590479" y="311300"/>
                </a:cubicBezTo>
                <a:cubicBezTo>
                  <a:pt x="590807" y="330771"/>
                  <a:pt x="597039" y="344689"/>
                  <a:pt x="609174" y="353054"/>
                </a:cubicBezTo>
                <a:cubicBezTo>
                  <a:pt x="621309" y="361418"/>
                  <a:pt x="637379" y="365495"/>
                  <a:pt x="657386" y="365284"/>
                </a:cubicBezTo>
                <a:cubicBezTo>
                  <a:pt x="680637" y="365941"/>
                  <a:pt x="699636" y="360692"/>
                  <a:pt x="714384" y="349539"/>
                </a:cubicBezTo>
                <a:cubicBezTo>
                  <a:pt x="729131" y="338386"/>
                  <a:pt x="736745" y="317392"/>
                  <a:pt x="737225" y="286556"/>
                </a:cubicBezTo>
                <a:lnTo>
                  <a:pt x="737225" y="259001"/>
                </a:lnTo>
                <a:close/>
                <a:moveTo>
                  <a:pt x="5506767" y="135366"/>
                </a:moveTo>
                <a:cubicBezTo>
                  <a:pt x="5481151" y="135507"/>
                  <a:pt x="5461824" y="143662"/>
                  <a:pt x="5448787" y="159831"/>
                </a:cubicBezTo>
                <a:cubicBezTo>
                  <a:pt x="5435750" y="175999"/>
                  <a:pt x="5429214" y="199339"/>
                  <a:pt x="5429179" y="229848"/>
                </a:cubicBezTo>
                <a:lnTo>
                  <a:pt x="5429179" y="230411"/>
                </a:lnTo>
                <a:lnTo>
                  <a:pt x="5584354" y="230411"/>
                </a:lnTo>
                <a:lnTo>
                  <a:pt x="5584354" y="229848"/>
                </a:lnTo>
                <a:cubicBezTo>
                  <a:pt x="5584319" y="199093"/>
                  <a:pt x="5577783" y="175683"/>
                  <a:pt x="5564747" y="159620"/>
                </a:cubicBezTo>
                <a:cubicBezTo>
                  <a:pt x="5551710" y="143556"/>
                  <a:pt x="5532384" y="135472"/>
                  <a:pt x="5506767" y="135366"/>
                </a:cubicBezTo>
                <a:close/>
                <a:moveTo>
                  <a:pt x="4016962" y="135366"/>
                </a:moveTo>
                <a:cubicBezTo>
                  <a:pt x="3989882" y="135472"/>
                  <a:pt x="3969268" y="143553"/>
                  <a:pt x="3955118" y="159609"/>
                </a:cubicBezTo>
                <a:cubicBezTo>
                  <a:pt x="3940969" y="175665"/>
                  <a:pt x="3933848" y="199065"/>
                  <a:pt x="3933754" y="229807"/>
                </a:cubicBezTo>
                <a:lnTo>
                  <a:pt x="3933754" y="270844"/>
                </a:lnTo>
                <a:cubicBezTo>
                  <a:pt x="3933672" y="300626"/>
                  <a:pt x="3940442" y="323838"/>
                  <a:pt x="3954064" y="340480"/>
                </a:cubicBezTo>
                <a:cubicBezTo>
                  <a:pt x="3967686" y="357121"/>
                  <a:pt x="3988652" y="365577"/>
                  <a:pt x="4016962" y="365846"/>
                </a:cubicBezTo>
                <a:cubicBezTo>
                  <a:pt x="4044288" y="365577"/>
                  <a:pt x="4064972" y="357121"/>
                  <a:pt x="4079016" y="340480"/>
                </a:cubicBezTo>
                <a:cubicBezTo>
                  <a:pt x="4093060" y="323838"/>
                  <a:pt x="4100110" y="300626"/>
                  <a:pt x="4100169" y="270844"/>
                </a:cubicBezTo>
                <a:lnTo>
                  <a:pt x="4100169" y="229807"/>
                </a:lnTo>
                <a:cubicBezTo>
                  <a:pt x="4100040" y="199065"/>
                  <a:pt x="4092848" y="175665"/>
                  <a:pt x="4078594" y="159609"/>
                </a:cubicBezTo>
                <a:cubicBezTo>
                  <a:pt x="4064340" y="143553"/>
                  <a:pt x="4043796" y="135472"/>
                  <a:pt x="4016962" y="135366"/>
                </a:cubicBezTo>
                <a:close/>
                <a:moveTo>
                  <a:pt x="1230042" y="135366"/>
                </a:moveTo>
                <a:cubicBezTo>
                  <a:pt x="1204426" y="135507"/>
                  <a:pt x="1185099" y="143662"/>
                  <a:pt x="1172062" y="159831"/>
                </a:cubicBezTo>
                <a:cubicBezTo>
                  <a:pt x="1159025" y="175999"/>
                  <a:pt x="1152490" y="199339"/>
                  <a:pt x="1152454" y="229848"/>
                </a:cubicBezTo>
                <a:lnTo>
                  <a:pt x="1152454" y="230411"/>
                </a:lnTo>
                <a:lnTo>
                  <a:pt x="1307630" y="230411"/>
                </a:lnTo>
                <a:lnTo>
                  <a:pt x="1307630" y="229848"/>
                </a:lnTo>
                <a:cubicBezTo>
                  <a:pt x="1307595" y="199093"/>
                  <a:pt x="1301059" y="175683"/>
                  <a:pt x="1288022" y="159620"/>
                </a:cubicBezTo>
                <a:cubicBezTo>
                  <a:pt x="1274986" y="143556"/>
                  <a:pt x="1255659" y="135472"/>
                  <a:pt x="1230042" y="135366"/>
                </a:cubicBezTo>
                <a:close/>
                <a:moveTo>
                  <a:pt x="947663" y="135366"/>
                </a:moveTo>
                <a:cubicBezTo>
                  <a:pt x="920923" y="135472"/>
                  <a:pt x="900754" y="143553"/>
                  <a:pt x="887155" y="159609"/>
                </a:cubicBezTo>
                <a:cubicBezTo>
                  <a:pt x="873556" y="175665"/>
                  <a:pt x="866739" y="199065"/>
                  <a:pt x="866705" y="229807"/>
                </a:cubicBezTo>
                <a:lnTo>
                  <a:pt x="866705" y="270282"/>
                </a:lnTo>
                <a:cubicBezTo>
                  <a:pt x="866669" y="300087"/>
                  <a:pt x="873345" y="323393"/>
                  <a:pt x="886733" y="340199"/>
                </a:cubicBezTo>
                <a:cubicBezTo>
                  <a:pt x="900121" y="357004"/>
                  <a:pt x="920431" y="365554"/>
                  <a:pt x="947663" y="365846"/>
                </a:cubicBezTo>
                <a:cubicBezTo>
                  <a:pt x="978655" y="365331"/>
                  <a:pt x="1000301" y="356384"/>
                  <a:pt x="1012599" y="339004"/>
                </a:cubicBezTo>
                <a:cubicBezTo>
                  <a:pt x="1024898" y="321624"/>
                  <a:pt x="1030801" y="298904"/>
                  <a:pt x="1030309" y="270844"/>
                </a:cubicBezTo>
                <a:lnTo>
                  <a:pt x="1030309" y="226434"/>
                </a:lnTo>
                <a:cubicBezTo>
                  <a:pt x="1030520" y="198538"/>
                  <a:pt x="1024054" y="176473"/>
                  <a:pt x="1010912" y="160241"/>
                </a:cubicBezTo>
                <a:cubicBezTo>
                  <a:pt x="997771" y="144009"/>
                  <a:pt x="976688" y="135718"/>
                  <a:pt x="947663" y="135366"/>
                </a:cubicBezTo>
                <a:close/>
                <a:moveTo>
                  <a:pt x="4492811" y="110148"/>
                </a:moveTo>
                <a:lnTo>
                  <a:pt x="4525406" y="110148"/>
                </a:lnTo>
                <a:lnTo>
                  <a:pt x="4589471" y="334319"/>
                </a:lnTo>
                <a:lnTo>
                  <a:pt x="4669834" y="110148"/>
                </a:lnTo>
                <a:lnTo>
                  <a:pt x="4696247" y="110148"/>
                </a:lnTo>
                <a:lnTo>
                  <a:pt x="4778295" y="334881"/>
                </a:lnTo>
                <a:lnTo>
                  <a:pt x="4842922" y="110148"/>
                </a:lnTo>
                <a:lnTo>
                  <a:pt x="4875517" y="110148"/>
                </a:lnTo>
                <a:lnTo>
                  <a:pt x="4794030" y="391065"/>
                </a:lnTo>
                <a:lnTo>
                  <a:pt x="4766493" y="391065"/>
                </a:lnTo>
                <a:lnTo>
                  <a:pt x="4683883" y="159588"/>
                </a:lnTo>
                <a:lnTo>
                  <a:pt x="4601835" y="391065"/>
                </a:lnTo>
                <a:lnTo>
                  <a:pt x="4574298" y="391065"/>
                </a:lnTo>
                <a:close/>
                <a:moveTo>
                  <a:pt x="3096720" y="110148"/>
                </a:moveTo>
                <a:lnTo>
                  <a:pt x="3127558" y="110148"/>
                </a:lnTo>
                <a:lnTo>
                  <a:pt x="3127558" y="391065"/>
                </a:lnTo>
                <a:lnTo>
                  <a:pt x="3096720" y="391065"/>
                </a:lnTo>
                <a:close/>
                <a:moveTo>
                  <a:pt x="2538500" y="110148"/>
                </a:moveTo>
                <a:lnTo>
                  <a:pt x="2572219" y="110148"/>
                </a:lnTo>
                <a:lnTo>
                  <a:pt x="2669441" y="350614"/>
                </a:lnTo>
                <a:lnTo>
                  <a:pt x="2752613" y="110148"/>
                </a:lnTo>
                <a:lnTo>
                  <a:pt x="2785207" y="110148"/>
                </a:lnTo>
                <a:lnTo>
                  <a:pt x="2683490" y="402311"/>
                </a:lnTo>
                <a:cubicBezTo>
                  <a:pt x="2676143" y="424739"/>
                  <a:pt x="2668359" y="442994"/>
                  <a:pt x="2660138" y="457076"/>
                </a:cubicBezTo>
                <a:cubicBezTo>
                  <a:pt x="2651916" y="471158"/>
                  <a:pt x="2641259" y="481490"/>
                  <a:pt x="2628167" y="488073"/>
                </a:cubicBezTo>
                <a:cubicBezTo>
                  <a:pt x="2615075" y="494655"/>
                  <a:pt x="2597550" y="497911"/>
                  <a:pt x="2575591" y="497840"/>
                </a:cubicBezTo>
                <a:lnTo>
                  <a:pt x="2575591" y="467564"/>
                </a:lnTo>
                <a:cubicBezTo>
                  <a:pt x="2596782" y="468080"/>
                  <a:pt x="2612705" y="463392"/>
                  <a:pt x="2623359" y="453501"/>
                </a:cubicBezTo>
                <a:cubicBezTo>
                  <a:pt x="2634013" y="443610"/>
                  <a:pt x="2643754" y="425422"/>
                  <a:pt x="2652581" y="398936"/>
                </a:cubicBezTo>
                <a:lnTo>
                  <a:pt x="2653706" y="395561"/>
                </a:lnTo>
                <a:close/>
                <a:moveTo>
                  <a:pt x="5506767" y="106776"/>
                </a:moveTo>
                <a:cubicBezTo>
                  <a:pt x="5542032" y="106913"/>
                  <a:pt x="5568888" y="117442"/>
                  <a:pt x="5587335" y="138365"/>
                </a:cubicBezTo>
                <a:cubicBezTo>
                  <a:pt x="5605781" y="159287"/>
                  <a:pt x="5615068" y="189782"/>
                  <a:pt x="5615193" y="229848"/>
                </a:cubicBezTo>
                <a:lnTo>
                  <a:pt x="5615193" y="258509"/>
                </a:lnTo>
                <a:lnTo>
                  <a:pt x="5429179" y="258509"/>
                </a:lnTo>
                <a:lnTo>
                  <a:pt x="5429179" y="270311"/>
                </a:lnTo>
                <a:cubicBezTo>
                  <a:pt x="5429016" y="298632"/>
                  <a:pt x="5435808" y="321509"/>
                  <a:pt x="5449560" y="338942"/>
                </a:cubicBezTo>
                <a:cubicBezTo>
                  <a:pt x="5463311" y="356375"/>
                  <a:pt x="5485004" y="365343"/>
                  <a:pt x="5514639" y="365846"/>
                </a:cubicBezTo>
                <a:cubicBezTo>
                  <a:pt x="5531705" y="365928"/>
                  <a:pt x="5546205" y="363236"/>
                  <a:pt x="5558140" y="357768"/>
                </a:cubicBezTo>
                <a:cubicBezTo>
                  <a:pt x="5570074" y="352301"/>
                  <a:pt x="5579934" y="343567"/>
                  <a:pt x="5587718" y="331566"/>
                </a:cubicBezTo>
                <a:lnTo>
                  <a:pt x="5612389" y="348987"/>
                </a:lnTo>
                <a:cubicBezTo>
                  <a:pt x="5602647" y="364388"/>
                  <a:pt x="5589876" y="375823"/>
                  <a:pt x="5574076" y="383290"/>
                </a:cubicBezTo>
                <a:cubicBezTo>
                  <a:pt x="5558276" y="390757"/>
                  <a:pt x="5539025" y="394473"/>
                  <a:pt x="5516325" y="394437"/>
                </a:cubicBezTo>
                <a:cubicBezTo>
                  <a:pt x="5478694" y="394147"/>
                  <a:pt x="5449683" y="383224"/>
                  <a:pt x="5429291" y="361667"/>
                </a:cubicBezTo>
                <a:cubicBezTo>
                  <a:pt x="5408900" y="340110"/>
                  <a:pt x="5398583" y="309658"/>
                  <a:pt x="5398341" y="270311"/>
                </a:cubicBezTo>
                <a:lnTo>
                  <a:pt x="5398341" y="229848"/>
                </a:lnTo>
                <a:cubicBezTo>
                  <a:pt x="5398466" y="189782"/>
                  <a:pt x="5407752" y="159287"/>
                  <a:pt x="5426199" y="138365"/>
                </a:cubicBezTo>
                <a:cubicBezTo>
                  <a:pt x="5444647" y="117442"/>
                  <a:pt x="5471502" y="106913"/>
                  <a:pt x="5506767" y="106776"/>
                </a:cubicBezTo>
                <a:close/>
                <a:moveTo>
                  <a:pt x="5294962" y="106776"/>
                </a:moveTo>
                <a:cubicBezTo>
                  <a:pt x="5313086" y="106846"/>
                  <a:pt x="5328540" y="110210"/>
                  <a:pt x="5341325" y="116870"/>
                </a:cubicBezTo>
                <a:cubicBezTo>
                  <a:pt x="5354110" y="123530"/>
                  <a:pt x="5365069" y="133067"/>
                  <a:pt x="5374201" y="145482"/>
                </a:cubicBezTo>
                <a:lnTo>
                  <a:pt x="5348350" y="164589"/>
                </a:lnTo>
                <a:cubicBezTo>
                  <a:pt x="5341161" y="155036"/>
                  <a:pt x="5333060" y="147870"/>
                  <a:pt x="5324045" y="143094"/>
                </a:cubicBezTo>
                <a:cubicBezTo>
                  <a:pt x="5315029" y="138317"/>
                  <a:pt x="5304399" y="135928"/>
                  <a:pt x="5292152" y="135928"/>
                </a:cubicBezTo>
                <a:cubicBezTo>
                  <a:pt x="5270141" y="136315"/>
                  <a:pt x="5253330" y="144253"/>
                  <a:pt x="5241715" y="159742"/>
                </a:cubicBezTo>
                <a:cubicBezTo>
                  <a:pt x="5230101" y="175232"/>
                  <a:pt x="5224247" y="195954"/>
                  <a:pt x="5224154" y="221911"/>
                </a:cubicBezTo>
                <a:lnTo>
                  <a:pt x="5224154" y="391065"/>
                </a:lnTo>
                <a:lnTo>
                  <a:pt x="5193315" y="391065"/>
                </a:lnTo>
                <a:lnTo>
                  <a:pt x="5193315" y="110140"/>
                </a:lnTo>
                <a:lnTo>
                  <a:pt x="5224154" y="110140"/>
                </a:lnTo>
                <a:lnTo>
                  <a:pt x="5224154" y="148292"/>
                </a:lnTo>
                <a:cubicBezTo>
                  <a:pt x="5230054" y="135267"/>
                  <a:pt x="5238905" y="125120"/>
                  <a:pt x="5250707" y="117852"/>
                </a:cubicBezTo>
                <a:cubicBezTo>
                  <a:pt x="5262508" y="110584"/>
                  <a:pt x="5277260" y="106892"/>
                  <a:pt x="5294962" y="106776"/>
                </a:cubicBezTo>
                <a:close/>
                <a:moveTo>
                  <a:pt x="5010344" y="106776"/>
                </a:moveTo>
                <a:cubicBezTo>
                  <a:pt x="5044567" y="106235"/>
                  <a:pt x="5069994" y="112643"/>
                  <a:pt x="5086626" y="126001"/>
                </a:cubicBezTo>
                <a:cubicBezTo>
                  <a:pt x="5103258" y="139359"/>
                  <a:pt x="5111537" y="162914"/>
                  <a:pt x="5111463" y="196666"/>
                </a:cubicBezTo>
                <a:lnTo>
                  <a:pt x="5111463" y="391073"/>
                </a:lnTo>
                <a:lnTo>
                  <a:pt x="5080625" y="391073"/>
                </a:lnTo>
                <a:lnTo>
                  <a:pt x="5080625" y="356287"/>
                </a:lnTo>
                <a:cubicBezTo>
                  <a:pt x="5072660" y="370888"/>
                  <a:pt x="5061883" y="380964"/>
                  <a:pt x="5048295" y="386515"/>
                </a:cubicBezTo>
                <a:cubicBezTo>
                  <a:pt x="5034708" y="392065"/>
                  <a:pt x="5018872" y="394706"/>
                  <a:pt x="5000786" y="394437"/>
                </a:cubicBezTo>
                <a:cubicBezTo>
                  <a:pt x="4969410" y="394324"/>
                  <a:pt x="4945317" y="387122"/>
                  <a:pt x="4928510" y="372831"/>
                </a:cubicBezTo>
                <a:cubicBezTo>
                  <a:pt x="4911703" y="358541"/>
                  <a:pt x="4903213" y="337843"/>
                  <a:pt x="4903041" y="310737"/>
                </a:cubicBezTo>
                <a:cubicBezTo>
                  <a:pt x="4903400" y="283822"/>
                  <a:pt x="4912078" y="263874"/>
                  <a:pt x="4929072" y="250894"/>
                </a:cubicBezTo>
                <a:cubicBezTo>
                  <a:pt x="4946067" y="237914"/>
                  <a:pt x="4969222" y="231461"/>
                  <a:pt x="4998537" y="231534"/>
                </a:cubicBezTo>
                <a:lnTo>
                  <a:pt x="5080625" y="231534"/>
                </a:lnTo>
                <a:lnTo>
                  <a:pt x="5080625" y="196666"/>
                </a:lnTo>
                <a:cubicBezTo>
                  <a:pt x="5080906" y="173222"/>
                  <a:pt x="5075565" y="157124"/>
                  <a:pt x="5064600" y="148371"/>
                </a:cubicBezTo>
                <a:cubicBezTo>
                  <a:pt x="5053636" y="139619"/>
                  <a:pt x="5035364" y="135472"/>
                  <a:pt x="5009781" y="135928"/>
                </a:cubicBezTo>
                <a:cubicBezTo>
                  <a:pt x="4993079" y="135401"/>
                  <a:pt x="4978835" y="137018"/>
                  <a:pt x="4967051" y="140779"/>
                </a:cubicBezTo>
                <a:cubicBezTo>
                  <a:pt x="4955268" y="144540"/>
                  <a:pt x="4944960" y="153609"/>
                  <a:pt x="4936128" y="167985"/>
                </a:cubicBezTo>
                <a:lnTo>
                  <a:pt x="4912572" y="151676"/>
                </a:lnTo>
                <a:cubicBezTo>
                  <a:pt x="4922105" y="135312"/>
                  <a:pt x="4934598" y="123688"/>
                  <a:pt x="4950053" y="116803"/>
                </a:cubicBezTo>
                <a:cubicBezTo>
                  <a:pt x="4965507" y="109919"/>
                  <a:pt x="4985604" y="106576"/>
                  <a:pt x="5010344" y="106776"/>
                </a:cubicBezTo>
                <a:close/>
                <a:moveTo>
                  <a:pt x="4016962" y="106776"/>
                </a:moveTo>
                <a:cubicBezTo>
                  <a:pt x="4053198" y="106913"/>
                  <a:pt x="4081201" y="117440"/>
                  <a:pt x="4100971" y="138357"/>
                </a:cubicBezTo>
                <a:cubicBezTo>
                  <a:pt x="4120741" y="159274"/>
                  <a:pt x="4130753" y="189757"/>
                  <a:pt x="4131007" y="229807"/>
                </a:cubicBezTo>
                <a:lnTo>
                  <a:pt x="4131007" y="270844"/>
                </a:lnTo>
                <a:cubicBezTo>
                  <a:pt x="4130964" y="309441"/>
                  <a:pt x="4121373" y="339597"/>
                  <a:pt x="4102236" y="361310"/>
                </a:cubicBezTo>
                <a:cubicBezTo>
                  <a:pt x="4083099" y="383023"/>
                  <a:pt x="4054673" y="394065"/>
                  <a:pt x="4016962" y="394437"/>
                </a:cubicBezTo>
                <a:cubicBezTo>
                  <a:pt x="3980480" y="394206"/>
                  <a:pt x="3952406" y="383445"/>
                  <a:pt x="3932741" y="362153"/>
                </a:cubicBezTo>
                <a:cubicBezTo>
                  <a:pt x="3913077" y="340861"/>
                  <a:pt x="3903134" y="310425"/>
                  <a:pt x="3902916" y="270844"/>
                </a:cubicBezTo>
                <a:lnTo>
                  <a:pt x="3902916" y="229807"/>
                </a:lnTo>
                <a:cubicBezTo>
                  <a:pt x="3903170" y="189757"/>
                  <a:pt x="3913182" y="159274"/>
                  <a:pt x="3932952" y="138357"/>
                </a:cubicBezTo>
                <a:cubicBezTo>
                  <a:pt x="3952723" y="117440"/>
                  <a:pt x="3980726" y="106913"/>
                  <a:pt x="4016962" y="106776"/>
                </a:cubicBezTo>
                <a:close/>
                <a:moveTo>
                  <a:pt x="3296935" y="106776"/>
                </a:moveTo>
                <a:cubicBezTo>
                  <a:pt x="3319181" y="106541"/>
                  <a:pt x="3338646" y="109954"/>
                  <a:pt x="3355330" y="117013"/>
                </a:cubicBezTo>
                <a:cubicBezTo>
                  <a:pt x="3372015" y="124073"/>
                  <a:pt x="3385702" y="136187"/>
                  <a:pt x="3396392" y="153355"/>
                </a:cubicBezTo>
                <a:lnTo>
                  <a:pt x="3372840" y="170220"/>
                </a:lnTo>
                <a:cubicBezTo>
                  <a:pt x="3364593" y="157970"/>
                  <a:pt x="3354801" y="149163"/>
                  <a:pt x="3343462" y="143799"/>
                </a:cubicBezTo>
                <a:cubicBezTo>
                  <a:pt x="3332123" y="138435"/>
                  <a:pt x="3316427" y="135811"/>
                  <a:pt x="3296373" y="135928"/>
                </a:cubicBezTo>
                <a:cubicBezTo>
                  <a:pt x="3277128" y="135846"/>
                  <a:pt x="3261361" y="139524"/>
                  <a:pt x="3249074" y="146961"/>
                </a:cubicBezTo>
                <a:cubicBezTo>
                  <a:pt x="3236787" y="154398"/>
                  <a:pt x="3230438" y="166086"/>
                  <a:pt x="3230028" y="182025"/>
                </a:cubicBezTo>
                <a:cubicBezTo>
                  <a:pt x="3230684" y="201103"/>
                  <a:pt x="3238227" y="214102"/>
                  <a:pt x="3252658" y="221024"/>
                </a:cubicBezTo>
                <a:cubicBezTo>
                  <a:pt x="3267090" y="227945"/>
                  <a:pt x="3284473" y="232372"/>
                  <a:pt x="3304807" y="234304"/>
                </a:cubicBezTo>
                <a:cubicBezTo>
                  <a:pt x="3332834" y="237221"/>
                  <a:pt x="3356317" y="244458"/>
                  <a:pt x="3375257" y="256017"/>
                </a:cubicBezTo>
                <a:cubicBezTo>
                  <a:pt x="3394196" y="267576"/>
                  <a:pt x="3404045" y="287884"/>
                  <a:pt x="3404802" y="316940"/>
                </a:cubicBezTo>
                <a:cubicBezTo>
                  <a:pt x="3405192" y="339352"/>
                  <a:pt x="3397404" y="357749"/>
                  <a:pt x="3381438" y="372131"/>
                </a:cubicBezTo>
                <a:cubicBezTo>
                  <a:pt x="3365473" y="386513"/>
                  <a:pt x="3338992" y="393948"/>
                  <a:pt x="3301996" y="394437"/>
                </a:cubicBezTo>
                <a:cubicBezTo>
                  <a:pt x="3274540" y="394321"/>
                  <a:pt x="3252574" y="390208"/>
                  <a:pt x="3236097" y="382097"/>
                </a:cubicBezTo>
                <a:cubicBezTo>
                  <a:pt x="3219619" y="373987"/>
                  <a:pt x="3206381" y="362574"/>
                  <a:pt x="3196380" y="347858"/>
                </a:cubicBezTo>
                <a:lnTo>
                  <a:pt x="3220496" y="330994"/>
                </a:lnTo>
                <a:cubicBezTo>
                  <a:pt x="3228543" y="342752"/>
                  <a:pt x="3238842" y="351418"/>
                  <a:pt x="3251397" y="356993"/>
                </a:cubicBezTo>
                <a:cubicBezTo>
                  <a:pt x="3263951" y="362567"/>
                  <a:pt x="3281005" y="365331"/>
                  <a:pt x="3302558" y="365284"/>
                </a:cubicBezTo>
                <a:cubicBezTo>
                  <a:pt x="3324720" y="365402"/>
                  <a:pt x="3342103" y="361654"/>
                  <a:pt x="3354707" y="354042"/>
                </a:cubicBezTo>
                <a:cubicBezTo>
                  <a:pt x="3367311" y="346429"/>
                  <a:pt x="3373730" y="334249"/>
                  <a:pt x="3373964" y="317502"/>
                </a:cubicBezTo>
                <a:cubicBezTo>
                  <a:pt x="3373952" y="299900"/>
                  <a:pt x="3366947" y="287041"/>
                  <a:pt x="3352950" y="278925"/>
                </a:cubicBezTo>
                <a:cubicBezTo>
                  <a:pt x="3338952" y="270809"/>
                  <a:pt x="3318032" y="265117"/>
                  <a:pt x="3290189" y="261850"/>
                </a:cubicBezTo>
                <a:cubicBezTo>
                  <a:pt x="3265489" y="259390"/>
                  <a:pt x="3244348" y="252504"/>
                  <a:pt x="3226768" y="241191"/>
                </a:cubicBezTo>
                <a:cubicBezTo>
                  <a:pt x="3209187" y="229877"/>
                  <a:pt x="3199994" y="210343"/>
                  <a:pt x="3199190" y="182587"/>
                </a:cubicBezTo>
                <a:cubicBezTo>
                  <a:pt x="3199291" y="159507"/>
                  <a:pt x="3207641" y="141180"/>
                  <a:pt x="3224238" y="127606"/>
                </a:cubicBezTo>
                <a:cubicBezTo>
                  <a:pt x="3240834" y="114032"/>
                  <a:pt x="3265066" y="107089"/>
                  <a:pt x="3296935" y="106776"/>
                </a:cubicBezTo>
                <a:close/>
                <a:moveTo>
                  <a:pt x="2915935" y="106776"/>
                </a:moveTo>
                <a:cubicBezTo>
                  <a:pt x="2938181" y="106541"/>
                  <a:pt x="2957646" y="109954"/>
                  <a:pt x="2974331" y="117013"/>
                </a:cubicBezTo>
                <a:cubicBezTo>
                  <a:pt x="2991015" y="124073"/>
                  <a:pt x="3004702" y="136187"/>
                  <a:pt x="3015392" y="153355"/>
                </a:cubicBezTo>
                <a:lnTo>
                  <a:pt x="2991840" y="170220"/>
                </a:lnTo>
                <a:cubicBezTo>
                  <a:pt x="2983593" y="157970"/>
                  <a:pt x="2973801" y="149163"/>
                  <a:pt x="2962462" y="143799"/>
                </a:cubicBezTo>
                <a:cubicBezTo>
                  <a:pt x="2951123" y="138435"/>
                  <a:pt x="2935427" y="135811"/>
                  <a:pt x="2915373" y="135928"/>
                </a:cubicBezTo>
                <a:cubicBezTo>
                  <a:pt x="2896128" y="135846"/>
                  <a:pt x="2880361" y="139524"/>
                  <a:pt x="2868074" y="146961"/>
                </a:cubicBezTo>
                <a:cubicBezTo>
                  <a:pt x="2855787" y="154398"/>
                  <a:pt x="2849438" y="166086"/>
                  <a:pt x="2849028" y="182025"/>
                </a:cubicBezTo>
                <a:cubicBezTo>
                  <a:pt x="2849684" y="201103"/>
                  <a:pt x="2857227" y="214102"/>
                  <a:pt x="2871658" y="221024"/>
                </a:cubicBezTo>
                <a:cubicBezTo>
                  <a:pt x="2886090" y="227945"/>
                  <a:pt x="2903472" y="232372"/>
                  <a:pt x="2923807" y="234304"/>
                </a:cubicBezTo>
                <a:cubicBezTo>
                  <a:pt x="2951834" y="237221"/>
                  <a:pt x="2975317" y="244458"/>
                  <a:pt x="2994256" y="256017"/>
                </a:cubicBezTo>
                <a:cubicBezTo>
                  <a:pt x="3013196" y="267576"/>
                  <a:pt x="3023045" y="287884"/>
                  <a:pt x="3023802" y="316940"/>
                </a:cubicBezTo>
                <a:cubicBezTo>
                  <a:pt x="3024192" y="339352"/>
                  <a:pt x="3016404" y="357749"/>
                  <a:pt x="3000438" y="372131"/>
                </a:cubicBezTo>
                <a:cubicBezTo>
                  <a:pt x="2984473" y="386513"/>
                  <a:pt x="2957992" y="393948"/>
                  <a:pt x="2920996" y="394437"/>
                </a:cubicBezTo>
                <a:cubicBezTo>
                  <a:pt x="2893540" y="394321"/>
                  <a:pt x="2871573" y="390208"/>
                  <a:pt x="2855096" y="382097"/>
                </a:cubicBezTo>
                <a:cubicBezTo>
                  <a:pt x="2838620" y="373987"/>
                  <a:pt x="2825381" y="362574"/>
                  <a:pt x="2815380" y="347858"/>
                </a:cubicBezTo>
                <a:lnTo>
                  <a:pt x="2839497" y="330994"/>
                </a:lnTo>
                <a:cubicBezTo>
                  <a:pt x="2847543" y="342752"/>
                  <a:pt x="2857842" y="351418"/>
                  <a:pt x="2870397" y="356993"/>
                </a:cubicBezTo>
                <a:cubicBezTo>
                  <a:pt x="2882951" y="362567"/>
                  <a:pt x="2900004" y="365331"/>
                  <a:pt x="2921558" y="365284"/>
                </a:cubicBezTo>
                <a:cubicBezTo>
                  <a:pt x="2943720" y="365402"/>
                  <a:pt x="2961103" y="361654"/>
                  <a:pt x="2973707" y="354042"/>
                </a:cubicBezTo>
                <a:cubicBezTo>
                  <a:pt x="2986311" y="346429"/>
                  <a:pt x="2992730" y="334249"/>
                  <a:pt x="2992964" y="317502"/>
                </a:cubicBezTo>
                <a:cubicBezTo>
                  <a:pt x="2992952" y="299900"/>
                  <a:pt x="2985947" y="287041"/>
                  <a:pt x="2971950" y="278925"/>
                </a:cubicBezTo>
                <a:cubicBezTo>
                  <a:pt x="2957952" y="270809"/>
                  <a:pt x="2937032" y="265117"/>
                  <a:pt x="2909189" y="261850"/>
                </a:cubicBezTo>
                <a:cubicBezTo>
                  <a:pt x="2884489" y="259390"/>
                  <a:pt x="2863348" y="252504"/>
                  <a:pt x="2845768" y="241191"/>
                </a:cubicBezTo>
                <a:cubicBezTo>
                  <a:pt x="2828187" y="229877"/>
                  <a:pt x="2818994" y="210343"/>
                  <a:pt x="2818190" y="182587"/>
                </a:cubicBezTo>
                <a:cubicBezTo>
                  <a:pt x="2818291" y="159507"/>
                  <a:pt x="2826641" y="141180"/>
                  <a:pt x="2843238" y="127606"/>
                </a:cubicBezTo>
                <a:cubicBezTo>
                  <a:pt x="2859834" y="114032"/>
                  <a:pt x="2884067" y="107089"/>
                  <a:pt x="2915935" y="106776"/>
                </a:cubicBezTo>
                <a:close/>
                <a:moveTo>
                  <a:pt x="2248094" y="106776"/>
                </a:moveTo>
                <a:cubicBezTo>
                  <a:pt x="2282317" y="106235"/>
                  <a:pt x="2307744" y="112643"/>
                  <a:pt x="2324376" y="126001"/>
                </a:cubicBezTo>
                <a:cubicBezTo>
                  <a:pt x="2341008" y="139359"/>
                  <a:pt x="2349287" y="162914"/>
                  <a:pt x="2349214" y="196666"/>
                </a:cubicBezTo>
                <a:lnTo>
                  <a:pt x="2349214" y="391073"/>
                </a:lnTo>
                <a:lnTo>
                  <a:pt x="2318375" y="391073"/>
                </a:lnTo>
                <a:lnTo>
                  <a:pt x="2318375" y="356287"/>
                </a:lnTo>
                <a:cubicBezTo>
                  <a:pt x="2310410" y="370888"/>
                  <a:pt x="2299633" y="380964"/>
                  <a:pt x="2286046" y="386515"/>
                </a:cubicBezTo>
                <a:cubicBezTo>
                  <a:pt x="2272458" y="392065"/>
                  <a:pt x="2256621" y="394706"/>
                  <a:pt x="2238536" y="394437"/>
                </a:cubicBezTo>
                <a:cubicBezTo>
                  <a:pt x="2207160" y="394324"/>
                  <a:pt x="2183067" y="387122"/>
                  <a:pt x="2166260" y="372831"/>
                </a:cubicBezTo>
                <a:cubicBezTo>
                  <a:pt x="2149453" y="358541"/>
                  <a:pt x="2140963" y="337843"/>
                  <a:pt x="2140791" y="310737"/>
                </a:cubicBezTo>
                <a:cubicBezTo>
                  <a:pt x="2141150" y="283822"/>
                  <a:pt x="2149828" y="263874"/>
                  <a:pt x="2166822" y="250894"/>
                </a:cubicBezTo>
                <a:cubicBezTo>
                  <a:pt x="2183817" y="237914"/>
                  <a:pt x="2206972" y="231461"/>
                  <a:pt x="2236287" y="231534"/>
                </a:cubicBezTo>
                <a:lnTo>
                  <a:pt x="2318375" y="231534"/>
                </a:lnTo>
                <a:lnTo>
                  <a:pt x="2318375" y="196666"/>
                </a:lnTo>
                <a:cubicBezTo>
                  <a:pt x="2318656" y="173222"/>
                  <a:pt x="2313315" y="157124"/>
                  <a:pt x="2302351" y="148371"/>
                </a:cubicBezTo>
                <a:cubicBezTo>
                  <a:pt x="2291386" y="139619"/>
                  <a:pt x="2273114" y="135472"/>
                  <a:pt x="2247532" y="135928"/>
                </a:cubicBezTo>
                <a:cubicBezTo>
                  <a:pt x="2230828" y="135401"/>
                  <a:pt x="2216585" y="137018"/>
                  <a:pt x="2204802" y="140779"/>
                </a:cubicBezTo>
                <a:cubicBezTo>
                  <a:pt x="2193018" y="144540"/>
                  <a:pt x="2182710" y="153609"/>
                  <a:pt x="2173878" y="167985"/>
                </a:cubicBezTo>
                <a:lnTo>
                  <a:pt x="2150323" y="151676"/>
                </a:lnTo>
                <a:cubicBezTo>
                  <a:pt x="2159855" y="135312"/>
                  <a:pt x="2172348" y="123688"/>
                  <a:pt x="2187803" y="116803"/>
                </a:cubicBezTo>
                <a:cubicBezTo>
                  <a:pt x="2203258" y="109919"/>
                  <a:pt x="2223354" y="106576"/>
                  <a:pt x="2248094" y="106776"/>
                </a:cubicBezTo>
                <a:close/>
                <a:moveTo>
                  <a:pt x="1973052" y="106776"/>
                </a:moveTo>
                <a:cubicBezTo>
                  <a:pt x="2004662" y="106738"/>
                  <a:pt x="2029691" y="116491"/>
                  <a:pt x="2048137" y="136034"/>
                </a:cubicBezTo>
                <a:cubicBezTo>
                  <a:pt x="2066584" y="155577"/>
                  <a:pt x="2076011" y="185139"/>
                  <a:pt x="2076418" y="224721"/>
                </a:cubicBezTo>
                <a:lnTo>
                  <a:pt x="2076418" y="391065"/>
                </a:lnTo>
                <a:lnTo>
                  <a:pt x="2045579" y="391065"/>
                </a:lnTo>
                <a:lnTo>
                  <a:pt x="2045579" y="225283"/>
                </a:lnTo>
                <a:cubicBezTo>
                  <a:pt x="2045157" y="193531"/>
                  <a:pt x="2037989" y="170630"/>
                  <a:pt x="2024074" y="156581"/>
                </a:cubicBezTo>
                <a:cubicBezTo>
                  <a:pt x="2010159" y="142532"/>
                  <a:pt x="1992027" y="135647"/>
                  <a:pt x="1969679" y="135928"/>
                </a:cubicBezTo>
                <a:cubicBezTo>
                  <a:pt x="1943254" y="136303"/>
                  <a:pt x="1923435" y="144264"/>
                  <a:pt x="1910222" y="159812"/>
                </a:cubicBezTo>
                <a:cubicBezTo>
                  <a:pt x="1897010" y="175360"/>
                  <a:pt x="1890404" y="196247"/>
                  <a:pt x="1890404" y="222473"/>
                </a:cubicBezTo>
                <a:lnTo>
                  <a:pt x="1890404" y="391065"/>
                </a:lnTo>
                <a:lnTo>
                  <a:pt x="1859566" y="391065"/>
                </a:lnTo>
                <a:lnTo>
                  <a:pt x="1859566" y="110140"/>
                </a:lnTo>
                <a:lnTo>
                  <a:pt x="1890404" y="110140"/>
                </a:lnTo>
                <a:lnTo>
                  <a:pt x="1890404" y="148292"/>
                </a:lnTo>
                <a:cubicBezTo>
                  <a:pt x="1897607" y="134776"/>
                  <a:pt x="1907939" y="124489"/>
                  <a:pt x="1921397" y="117432"/>
                </a:cubicBezTo>
                <a:cubicBezTo>
                  <a:pt x="1934855" y="110374"/>
                  <a:pt x="1952073" y="106822"/>
                  <a:pt x="1973052" y="106776"/>
                </a:cubicBezTo>
                <a:close/>
                <a:moveTo>
                  <a:pt x="1230042" y="106776"/>
                </a:moveTo>
                <a:cubicBezTo>
                  <a:pt x="1265307" y="106913"/>
                  <a:pt x="1292163" y="117442"/>
                  <a:pt x="1310610" y="138365"/>
                </a:cubicBezTo>
                <a:cubicBezTo>
                  <a:pt x="1329057" y="159287"/>
                  <a:pt x="1338343" y="189782"/>
                  <a:pt x="1338468" y="229848"/>
                </a:cubicBezTo>
                <a:lnTo>
                  <a:pt x="1338468" y="258509"/>
                </a:lnTo>
                <a:lnTo>
                  <a:pt x="1152454" y="258509"/>
                </a:lnTo>
                <a:lnTo>
                  <a:pt x="1152454" y="270311"/>
                </a:lnTo>
                <a:cubicBezTo>
                  <a:pt x="1152290" y="298632"/>
                  <a:pt x="1159084" y="321509"/>
                  <a:pt x="1172835" y="338942"/>
                </a:cubicBezTo>
                <a:cubicBezTo>
                  <a:pt x="1186586" y="356375"/>
                  <a:pt x="1208279" y="365343"/>
                  <a:pt x="1237913" y="365846"/>
                </a:cubicBezTo>
                <a:cubicBezTo>
                  <a:pt x="1254980" y="365928"/>
                  <a:pt x="1269480" y="363236"/>
                  <a:pt x="1281415" y="357768"/>
                </a:cubicBezTo>
                <a:cubicBezTo>
                  <a:pt x="1293350" y="352301"/>
                  <a:pt x="1303209" y="343567"/>
                  <a:pt x="1310994" y="331566"/>
                </a:cubicBezTo>
                <a:lnTo>
                  <a:pt x="1335664" y="348987"/>
                </a:lnTo>
                <a:cubicBezTo>
                  <a:pt x="1325922" y="364388"/>
                  <a:pt x="1313151" y="375823"/>
                  <a:pt x="1297352" y="383290"/>
                </a:cubicBezTo>
                <a:cubicBezTo>
                  <a:pt x="1281551" y="390757"/>
                  <a:pt x="1262301" y="394473"/>
                  <a:pt x="1239600" y="394437"/>
                </a:cubicBezTo>
                <a:cubicBezTo>
                  <a:pt x="1201969" y="394147"/>
                  <a:pt x="1172958" y="383224"/>
                  <a:pt x="1152567" y="361667"/>
                </a:cubicBezTo>
                <a:cubicBezTo>
                  <a:pt x="1132175" y="340110"/>
                  <a:pt x="1121858" y="309658"/>
                  <a:pt x="1121616" y="270311"/>
                </a:cubicBezTo>
                <a:lnTo>
                  <a:pt x="1121616" y="229848"/>
                </a:lnTo>
                <a:cubicBezTo>
                  <a:pt x="1121741" y="189782"/>
                  <a:pt x="1131028" y="159287"/>
                  <a:pt x="1149474" y="138365"/>
                </a:cubicBezTo>
                <a:cubicBezTo>
                  <a:pt x="1167922" y="117442"/>
                  <a:pt x="1194777" y="106913"/>
                  <a:pt x="1230042" y="106776"/>
                </a:cubicBezTo>
                <a:close/>
                <a:moveTo>
                  <a:pt x="945414" y="106776"/>
                </a:moveTo>
                <a:cubicBezTo>
                  <a:pt x="966415" y="106787"/>
                  <a:pt x="983868" y="110129"/>
                  <a:pt x="997771" y="116801"/>
                </a:cubicBezTo>
                <a:cubicBezTo>
                  <a:pt x="1011674" y="123473"/>
                  <a:pt x="1022520" y="133409"/>
                  <a:pt x="1030309" y="146609"/>
                </a:cubicBezTo>
                <a:lnTo>
                  <a:pt x="1030309" y="110140"/>
                </a:lnTo>
                <a:lnTo>
                  <a:pt x="1061147" y="110140"/>
                </a:lnTo>
                <a:lnTo>
                  <a:pt x="1061147" y="379861"/>
                </a:lnTo>
                <a:cubicBezTo>
                  <a:pt x="1060905" y="419102"/>
                  <a:pt x="1050869" y="449094"/>
                  <a:pt x="1031040" y="469838"/>
                </a:cubicBezTo>
                <a:cubicBezTo>
                  <a:pt x="1011211" y="490581"/>
                  <a:pt x="983044" y="501039"/>
                  <a:pt x="946539" y="501212"/>
                </a:cubicBezTo>
                <a:cubicBezTo>
                  <a:pt x="924131" y="501248"/>
                  <a:pt x="905276" y="497532"/>
                  <a:pt x="889971" y="490063"/>
                </a:cubicBezTo>
                <a:cubicBezTo>
                  <a:pt x="874666" y="482594"/>
                  <a:pt x="862425" y="471156"/>
                  <a:pt x="853247" y="455747"/>
                </a:cubicBezTo>
                <a:lnTo>
                  <a:pt x="877386" y="438310"/>
                </a:lnTo>
                <a:cubicBezTo>
                  <a:pt x="884941" y="450322"/>
                  <a:pt x="894569" y="459064"/>
                  <a:pt x="906270" y="464536"/>
                </a:cubicBezTo>
                <a:cubicBezTo>
                  <a:pt x="917971" y="470009"/>
                  <a:pt x="931956" y="472704"/>
                  <a:pt x="948225" y="472622"/>
                </a:cubicBezTo>
                <a:cubicBezTo>
                  <a:pt x="976488" y="472234"/>
                  <a:pt x="997267" y="463729"/>
                  <a:pt x="1010561" y="447105"/>
                </a:cubicBezTo>
                <a:cubicBezTo>
                  <a:pt x="1023855" y="430482"/>
                  <a:pt x="1030438" y="408067"/>
                  <a:pt x="1030309" y="379861"/>
                </a:cubicBezTo>
                <a:lnTo>
                  <a:pt x="1030309" y="356852"/>
                </a:lnTo>
                <a:cubicBezTo>
                  <a:pt x="1022520" y="369711"/>
                  <a:pt x="1011674" y="379202"/>
                  <a:pt x="997771" y="385324"/>
                </a:cubicBezTo>
                <a:cubicBezTo>
                  <a:pt x="983868" y="391447"/>
                  <a:pt x="966415" y="394484"/>
                  <a:pt x="945414" y="394437"/>
                </a:cubicBezTo>
                <a:cubicBezTo>
                  <a:pt x="908874" y="394077"/>
                  <a:pt x="881480" y="383011"/>
                  <a:pt x="863232" y="361240"/>
                </a:cubicBezTo>
                <a:cubicBezTo>
                  <a:pt x="844985" y="339468"/>
                  <a:pt x="835862" y="309148"/>
                  <a:pt x="835866" y="270282"/>
                </a:cubicBezTo>
                <a:lnTo>
                  <a:pt x="835866" y="229807"/>
                </a:lnTo>
                <a:cubicBezTo>
                  <a:pt x="836073" y="189757"/>
                  <a:pt x="845617" y="159274"/>
                  <a:pt x="864497" y="138357"/>
                </a:cubicBezTo>
                <a:cubicBezTo>
                  <a:pt x="883377" y="117440"/>
                  <a:pt x="910350" y="106913"/>
                  <a:pt x="945414" y="106776"/>
                </a:cubicBezTo>
                <a:close/>
                <a:moveTo>
                  <a:pt x="666944" y="106776"/>
                </a:moveTo>
                <a:cubicBezTo>
                  <a:pt x="701167" y="106235"/>
                  <a:pt x="726594" y="112643"/>
                  <a:pt x="743226" y="126001"/>
                </a:cubicBezTo>
                <a:cubicBezTo>
                  <a:pt x="759858" y="139359"/>
                  <a:pt x="768137" y="162914"/>
                  <a:pt x="768063" y="196666"/>
                </a:cubicBezTo>
                <a:lnTo>
                  <a:pt x="768063" y="391073"/>
                </a:lnTo>
                <a:lnTo>
                  <a:pt x="737225" y="391073"/>
                </a:lnTo>
                <a:lnTo>
                  <a:pt x="737225" y="356287"/>
                </a:lnTo>
                <a:cubicBezTo>
                  <a:pt x="729259" y="370888"/>
                  <a:pt x="718483" y="380964"/>
                  <a:pt x="704896" y="386515"/>
                </a:cubicBezTo>
                <a:cubicBezTo>
                  <a:pt x="691308" y="392065"/>
                  <a:pt x="675471" y="394706"/>
                  <a:pt x="657386" y="394437"/>
                </a:cubicBezTo>
                <a:cubicBezTo>
                  <a:pt x="626009" y="394324"/>
                  <a:pt x="601918" y="387122"/>
                  <a:pt x="585110" y="372831"/>
                </a:cubicBezTo>
                <a:cubicBezTo>
                  <a:pt x="568302" y="358541"/>
                  <a:pt x="559813" y="337843"/>
                  <a:pt x="559641" y="310737"/>
                </a:cubicBezTo>
                <a:cubicBezTo>
                  <a:pt x="560000" y="283822"/>
                  <a:pt x="568677" y="263874"/>
                  <a:pt x="585672" y="250894"/>
                </a:cubicBezTo>
                <a:cubicBezTo>
                  <a:pt x="602667" y="237914"/>
                  <a:pt x="625822" y="231461"/>
                  <a:pt x="655137" y="231534"/>
                </a:cubicBezTo>
                <a:lnTo>
                  <a:pt x="737225" y="231534"/>
                </a:lnTo>
                <a:lnTo>
                  <a:pt x="737225" y="196666"/>
                </a:lnTo>
                <a:cubicBezTo>
                  <a:pt x="737506" y="173222"/>
                  <a:pt x="732165" y="157124"/>
                  <a:pt x="721200" y="148371"/>
                </a:cubicBezTo>
                <a:cubicBezTo>
                  <a:pt x="710237" y="139619"/>
                  <a:pt x="691964" y="135472"/>
                  <a:pt x="666382" y="135928"/>
                </a:cubicBezTo>
                <a:cubicBezTo>
                  <a:pt x="649679" y="135401"/>
                  <a:pt x="635435" y="137018"/>
                  <a:pt x="623652" y="140779"/>
                </a:cubicBezTo>
                <a:cubicBezTo>
                  <a:pt x="611868" y="144540"/>
                  <a:pt x="601560" y="153609"/>
                  <a:pt x="592728" y="167985"/>
                </a:cubicBezTo>
                <a:lnTo>
                  <a:pt x="569173" y="151676"/>
                </a:lnTo>
                <a:cubicBezTo>
                  <a:pt x="578704" y="135312"/>
                  <a:pt x="591198" y="123688"/>
                  <a:pt x="606653" y="116803"/>
                </a:cubicBezTo>
                <a:cubicBezTo>
                  <a:pt x="622108" y="109919"/>
                  <a:pt x="642205" y="106576"/>
                  <a:pt x="666944" y="106776"/>
                </a:cubicBezTo>
                <a:close/>
                <a:moveTo>
                  <a:pt x="231072" y="106776"/>
                </a:moveTo>
                <a:cubicBezTo>
                  <a:pt x="251114" y="106821"/>
                  <a:pt x="268236" y="111496"/>
                  <a:pt x="282436" y="120799"/>
                </a:cubicBezTo>
                <a:cubicBezTo>
                  <a:pt x="296637" y="130103"/>
                  <a:pt x="307423" y="143763"/>
                  <a:pt x="314794" y="161779"/>
                </a:cubicBezTo>
                <a:cubicBezTo>
                  <a:pt x="322803" y="144008"/>
                  <a:pt x="334156" y="130418"/>
                  <a:pt x="348854" y="121010"/>
                </a:cubicBezTo>
                <a:cubicBezTo>
                  <a:pt x="363551" y="111601"/>
                  <a:pt x="380675" y="106856"/>
                  <a:pt x="400226" y="106776"/>
                </a:cubicBezTo>
                <a:cubicBezTo>
                  <a:pt x="430011" y="106914"/>
                  <a:pt x="453213" y="117017"/>
                  <a:pt x="469833" y="137088"/>
                </a:cubicBezTo>
                <a:cubicBezTo>
                  <a:pt x="486454" y="157158"/>
                  <a:pt x="494897" y="186369"/>
                  <a:pt x="495163" y="224721"/>
                </a:cubicBezTo>
                <a:lnTo>
                  <a:pt x="495163" y="391065"/>
                </a:lnTo>
                <a:lnTo>
                  <a:pt x="464324" y="391065"/>
                </a:lnTo>
                <a:lnTo>
                  <a:pt x="464324" y="225283"/>
                </a:lnTo>
                <a:cubicBezTo>
                  <a:pt x="464043" y="194760"/>
                  <a:pt x="457858" y="172211"/>
                  <a:pt x="445769" y="157635"/>
                </a:cubicBezTo>
                <a:cubicBezTo>
                  <a:pt x="433681" y="143059"/>
                  <a:pt x="417375" y="135823"/>
                  <a:pt x="396853" y="135928"/>
                </a:cubicBezTo>
                <a:cubicBezTo>
                  <a:pt x="374222" y="136280"/>
                  <a:pt x="356792" y="143866"/>
                  <a:pt x="344563" y="158688"/>
                </a:cubicBezTo>
                <a:cubicBezTo>
                  <a:pt x="332334" y="173511"/>
                  <a:pt x="326149" y="193461"/>
                  <a:pt x="326008" y="218539"/>
                </a:cubicBezTo>
                <a:lnTo>
                  <a:pt x="326008" y="391065"/>
                </a:lnTo>
                <a:lnTo>
                  <a:pt x="295170" y="391065"/>
                </a:lnTo>
                <a:lnTo>
                  <a:pt x="295170" y="225283"/>
                </a:lnTo>
                <a:cubicBezTo>
                  <a:pt x="294889" y="194760"/>
                  <a:pt x="288704" y="172211"/>
                  <a:pt x="276615" y="157635"/>
                </a:cubicBezTo>
                <a:cubicBezTo>
                  <a:pt x="264526" y="143059"/>
                  <a:pt x="248221" y="135823"/>
                  <a:pt x="227698" y="135928"/>
                </a:cubicBezTo>
                <a:cubicBezTo>
                  <a:pt x="204575" y="136303"/>
                  <a:pt x="187005" y="144264"/>
                  <a:pt x="174987" y="159812"/>
                </a:cubicBezTo>
                <a:cubicBezTo>
                  <a:pt x="162968" y="175360"/>
                  <a:pt x="156924" y="196247"/>
                  <a:pt x="156854" y="222473"/>
                </a:cubicBezTo>
                <a:lnTo>
                  <a:pt x="156854" y="391065"/>
                </a:lnTo>
                <a:lnTo>
                  <a:pt x="126015" y="391065"/>
                </a:lnTo>
                <a:lnTo>
                  <a:pt x="126015" y="110140"/>
                </a:lnTo>
                <a:lnTo>
                  <a:pt x="156854" y="110140"/>
                </a:lnTo>
                <a:lnTo>
                  <a:pt x="156854" y="148292"/>
                </a:lnTo>
                <a:cubicBezTo>
                  <a:pt x="162793" y="135267"/>
                  <a:pt x="172000" y="125120"/>
                  <a:pt x="184475" y="117852"/>
                </a:cubicBezTo>
                <a:cubicBezTo>
                  <a:pt x="196950" y="110584"/>
                  <a:pt x="212482" y="106892"/>
                  <a:pt x="231072" y="106776"/>
                </a:cubicBezTo>
                <a:close/>
                <a:moveTo>
                  <a:pt x="1660410" y="55636"/>
                </a:moveTo>
                <a:lnTo>
                  <a:pt x="1589039" y="266377"/>
                </a:lnTo>
                <a:lnTo>
                  <a:pt x="1731781" y="266377"/>
                </a:lnTo>
                <a:close/>
                <a:moveTo>
                  <a:pt x="4366354" y="48331"/>
                </a:moveTo>
                <a:lnTo>
                  <a:pt x="4397193" y="48331"/>
                </a:lnTo>
                <a:lnTo>
                  <a:pt x="4397193" y="110148"/>
                </a:lnTo>
                <a:lnTo>
                  <a:pt x="4466316" y="110148"/>
                </a:lnTo>
                <a:lnTo>
                  <a:pt x="4466316" y="138738"/>
                </a:lnTo>
                <a:lnTo>
                  <a:pt x="4397193" y="138738"/>
                </a:lnTo>
                <a:lnTo>
                  <a:pt x="4397193" y="296141"/>
                </a:lnTo>
                <a:cubicBezTo>
                  <a:pt x="4396456" y="318533"/>
                  <a:pt x="4399195" y="335023"/>
                  <a:pt x="4405412" y="345610"/>
                </a:cubicBezTo>
                <a:cubicBezTo>
                  <a:pt x="4411629" y="356198"/>
                  <a:pt x="4425749" y="361444"/>
                  <a:pt x="4447771" y="361351"/>
                </a:cubicBezTo>
                <a:lnTo>
                  <a:pt x="4466316" y="361351"/>
                </a:lnTo>
                <a:lnTo>
                  <a:pt x="4466316" y="391065"/>
                </a:lnTo>
                <a:lnTo>
                  <a:pt x="4446647" y="391065"/>
                </a:lnTo>
                <a:cubicBezTo>
                  <a:pt x="4416024" y="391115"/>
                  <a:pt x="4394847" y="384007"/>
                  <a:pt x="4383120" y="369741"/>
                </a:cubicBezTo>
                <a:cubicBezTo>
                  <a:pt x="4371391" y="355476"/>
                  <a:pt x="4365803" y="333753"/>
                  <a:pt x="4366354" y="304573"/>
                </a:cubicBezTo>
                <a:lnTo>
                  <a:pt x="4366354" y="138738"/>
                </a:lnTo>
                <a:lnTo>
                  <a:pt x="4330388" y="138738"/>
                </a:lnTo>
                <a:lnTo>
                  <a:pt x="4330388" y="110148"/>
                </a:lnTo>
                <a:lnTo>
                  <a:pt x="4366354" y="110148"/>
                </a:lnTo>
                <a:close/>
                <a:moveTo>
                  <a:pt x="4284159" y="3373"/>
                </a:moveTo>
                <a:lnTo>
                  <a:pt x="4297085" y="3373"/>
                </a:lnTo>
                <a:lnTo>
                  <a:pt x="4297085" y="33087"/>
                </a:lnTo>
                <a:lnTo>
                  <a:pt x="4284722" y="33087"/>
                </a:lnTo>
                <a:cubicBezTo>
                  <a:pt x="4262992" y="33075"/>
                  <a:pt x="4249130" y="38442"/>
                  <a:pt x="4243136" y="49188"/>
                </a:cubicBezTo>
                <a:cubicBezTo>
                  <a:pt x="4237141" y="59934"/>
                  <a:pt x="4234518" y="76129"/>
                  <a:pt x="4235268" y="97773"/>
                </a:cubicBezTo>
                <a:lnTo>
                  <a:pt x="4235268" y="110148"/>
                </a:lnTo>
                <a:lnTo>
                  <a:pt x="4297085" y="110148"/>
                </a:lnTo>
                <a:lnTo>
                  <a:pt x="4297085" y="138738"/>
                </a:lnTo>
                <a:lnTo>
                  <a:pt x="4235268" y="138738"/>
                </a:lnTo>
                <a:lnTo>
                  <a:pt x="4235268" y="391065"/>
                </a:lnTo>
                <a:lnTo>
                  <a:pt x="4204429" y="391065"/>
                </a:lnTo>
                <a:lnTo>
                  <a:pt x="4204429" y="138738"/>
                </a:lnTo>
                <a:lnTo>
                  <a:pt x="4168463" y="138738"/>
                </a:lnTo>
                <a:lnTo>
                  <a:pt x="4168463" y="110148"/>
                </a:lnTo>
                <a:lnTo>
                  <a:pt x="4204429" y="110148"/>
                </a:lnTo>
                <a:lnTo>
                  <a:pt x="4204429" y="89898"/>
                </a:lnTo>
                <a:cubicBezTo>
                  <a:pt x="4203890" y="60457"/>
                  <a:pt x="4209455" y="38654"/>
                  <a:pt x="4221124" y="24490"/>
                </a:cubicBezTo>
                <a:cubicBezTo>
                  <a:pt x="4232793" y="10326"/>
                  <a:pt x="4253806" y="3287"/>
                  <a:pt x="4284159" y="3373"/>
                </a:cubicBezTo>
                <a:close/>
                <a:moveTo>
                  <a:pt x="3093348" y="3373"/>
                </a:moveTo>
                <a:lnTo>
                  <a:pt x="3130930" y="3373"/>
                </a:lnTo>
                <a:lnTo>
                  <a:pt x="3130930" y="41025"/>
                </a:lnTo>
                <a:lnTo>
                  <a:pt x="3093348" y="41025"/>
                </a:lnTo>
                <a:close/>
                <a:moveTo>
                  <a:pt x="2431065" y="3373"/>
                </a:moveTo>
                <a:lnTo>
                  <a:pt x="2461903" y="3373"/>
                </a:lnTo>
                <a:lnTo>
                  <a:pt x="2461903" y="297847"/>
                </a:lnTo>
                <a:cubicBezTo>
                  <a:pt x="2461073" y="317774"/>
                  <a:pt x="2463858" y="333556"/>
                  <a:pt x="2470263" y="345194"/>
                </a:cubicBezTo>
                <a:cubicBezTo>
                  <a:pt x="2476667" y="356831"/>
                  <a:pt x="2491676" y="362779"/>
                  <a:pt x="2515292" y="363037"/>
                </a:cubicBezTo>
                <a:lnTo>
                  <a:pt x="2515292" y="392189"/>
                </a:lnTo>
                <a:cubicBezTo>
                  <a:pt x="2483519" y="392239"/>
                  <a:pt x="2461406" y="385132"/>
                  <a:pt x="2448952" y="370868"/>
                </a:cubicBezTo>
                <a:cubicBezTo>
                  <a:pt x="2436500" y="356605"/>
                  <a:pt x="2430537" y="334887"/>
                  <a:pt x="2431065" y="305715"/>
                </a:cubicBezTo>
                <a:close/>
                <a:moveTo>
                  <a:pt x="1645237" y="3373"/>
                </a:moveTo>
                <a:lnTo>
                  <a:pt x="1675584" y="3373"/>
                </a:lnTo>
                <a:lnTo>
                  <a:pt x="1808209" y="391065"/>
                </a:lnTo>
                <a:lnTo>
                  <a:pt x="1773929" y="391065"/>
                </a:lnTo>
                <a:lnTo>
                  <a:pt x="1741897" y="296653"/>
                </a:lnTo>
                <a:lnTo>
                  <a:pt x="1578924" y="296653"/>
                </a:lnTo>
                <a:lnTo>
                  <a:pt x="1547453" y="391065"/>
                </a:lnTo>
                <a:lnTo>
                  <a:pt x="1512611" y="391065"/>
                </a:lnTo>
                <a:close/>
                <a:moveTo>
                  <a:pt x="0" y="3373"/>
                </a:moveTo>
                <a:lnTo>
                  <a:pt x="32524" y="3373"/>
                </a:lnTo>
                <a:lnTo>
                  <a:pt x="32524" y="391065"/>
                </a:lnTo>
                <a:lnTo>
                  <a:pt x="0" y="391065"/>
                </a:lnTo>
                <a:close/>
                <a:moveTo>
                  <a:pt x="3712779" y="1"/>
                </a:moveTo>
                <a:cubicBezTo>
                  <a:pt x="3742634" y="-24"/>
                  <a:pt x="3767672" y="5212"/>
                  <a:pt x="3787892" y="15710"/>
                </a:cubicBezTo>
                <a:cubicBezTo>
                  <a:pt x="3808112" y="26208"/>
                  <a:pt x="3824842" y="42118"/>
                  <a:pt x="3838080" y="63440"/>
                </a:cubicBezTo>
                <a:lnTo>
                  <a:pt x="3812285" y="81989"/>
                </a:lnTo>
                <a:cubicBezTo>
                  <a:pt x="3802576" y="66801"/>
                  <a:pt x="3789950" y="54458"/>
                  <a:pt x="3774407" y="44961"/>
                </a:cubicBezTo>
                <a:cubicBezTo>
                  <a:pt x="3758866" y="35465"/>
                  <a:pt x="3737948" y="30570"/>
                  <a:pt x="3711654" y="30277"/>
                </a:cubicBezTo>
                <a:cubicBezTo>
                  <a:pt x="3684587" y="30195"/>
                  <a:pt x="3663107" y="35839"/>
                  <a:pt x="3647214" y="47210"/>
                </a:cubicBezTo>
                <a:cubicBezTo>
                  <a:pt x="3631321" y="58580"/>
                  <a:pt x="3623193" y="76169"/>
                  <a:pt x="3622830" y="99976"/>
                </a:cubicBezTo>
                <a:cubicBezTo>
                  <a:pt x="3623509" y="126968"/>
                  <a:pt x="3633253" y="146056"/>
                  <a:pt x="3652063" y="157239"/>
                </a:cubicBezTo>
                <a:cubicBezTo>
                  <a:pt x="3670873" y="168423"/>
                  <a:pt x="3694672" y="176690"/>
                  <a:pt x="3723460" y="182042"/>
                </a:cubicBezTo>
                <a:cubicBezTo>
                  <a:pt x="3760490" y="188998"/>
                  <a:pt x="3789851" y="200380"/>
                  <a:pt x="3811541" y="216189"/>
                </a:cubicBezTo>
                <a:cubicBezTo>
                  <a:pt x="3833232" y="231998"/>
                  <a:pt x="3844321" y="257714"/>
                  <a:pt x="3844810" y="293337"/>
                </a:cubicBezTo>
                <a:cubicBezTo>
                  <a:pt x="3844953" y="310157"/>
                  <a:pt x="3840803" y="326222"/>
                  <a:pt x="3832359" y="341532"/>
                </a:cubicBezTo>
                <a:cubicBezTo>
                  <a:pt x="3823914" y="356842"/>
                  <a:pt x="3810317" y="369404"/>
                  <a:pt x="3791567" y="379218"/>
                </a:cubicBezTo>
                <a:cubicBezTo>
                  <a:pt x="3772816" y="389032"/>
                  <a:pt x="3748053" y="394105"/>
                  <a:pt x="3717276" y="394437"/>
                </a:cubicBezTo>
                <a:cubicBezTo>
                  <a:pt x="3686368" y="394427"/>
                  <a:pt x="3659648" y="389120"/>
                  <a:pt x="3637117" y="378517"/>
                </a:cubicBezTo>
                <a:cubicBezTo>
                  <a:pt x="3614586" y="367914"/>
                  <a:pt x="3596172" y="352074"/>
                  <a:pt x="3581876" y="330997"/>
                </a:cubicBezTo>
                <a:lnTo>
                  <a:pt x="3608250" y="312448"/>
                </a:lnTo>
                <a:cubicBezTo>
                  <a:pt x="3619733" y="327882"/>
                  <a:pt x="3633683" y="340295"/>
                  <a:pt x="3650100" y="349687"/>
                </a:cubicBezTo>
                <a:cubicBezTo>
                  <a:pt x="3666516" y="359078"/>
                  <a:pt x="3688909" y="363903"/>
                  <a:pt x="3717276" y="364161"/>
                </a:cubicBezTo>
                <a:cubicBezTo>
                  <a:pt x="3751487" y="363610"/>
                  <a:pt x="3775966" y="356701"/>
                  <a:pt x="3790711" y="343433"/>
                </a:cubicBezTo>
                <a:cubicBezTo>
                  <a:pt x="3805457" y="330166"/>
                  <a:pt x="3812649" y="313841"/>
                  <a:pt x="3812285" y="294461"/>
                </a:cubicBezTo>
                <a:cubicBezTo>
                  <a:pt x="3812684" y="271462"/>
                  <a:pt x="3805141" y="253522"/>
                  <a:pt x="3789657" y="240640"/>
                </a:cubicBezTo>
                <a:cubicBezTo>
                  <a:pt x="3774174" y="227759"/>
                  <a:pt x="3748360" y="217969"/>
                  <a:pt x="3712216" y="211271"/>
                </a:cubicBezTo>
                <a:cubicBezTo>
                  <a:pt x="3675409" y="204807"/>
                  <a:pt x="3646025" y="193143"/>
                  <a:pt x="3624065" y="176280"/>
                </a:cubicBezTo>
                <a:cubicBezTo>
                  <a:pt x="3602106" y="159417"/>
                  <a:pt x="3590852" y="133983"/>
                  <a:pt x="3590305" y="99976"/>
                </a:cubicBezTo>
                <a:cubicBezTo>
                  <a:pt x="3589962" y="71956"/>
                  <a:pt x="3599482" y="48478"/>
                  <a:pt x="3618865" y="29542"/>
                </a:cubicBezTo>
                <a:cubicBezTo>
                  <a:pt x="3638248" y="10606"/>
                  <a:pt x="3669553" y="759"/>
                  <a:pt x="3712779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ja-JP" sz="4400" dirty="0">
              <a:solidFill>
                <a:srgbClr val="FFFF00"/>
              </a:solidFill>
              <a:latin typeface="DIN 2014 Light" panose="020B0404020202020204" pitchFamily="34" charset="0"/>
              <a:ea typeface="DIN 2014 Light" panose="020B04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083" name="図 1082">
            <a:extLst>
              <a:ext uri="{FF2B5EF4-FFF2-40B4-BE49-F238E27FC236}">
                <a16:creationId xmlns:a16="http://schemas.microsoft.com/office/drawing/2014/main" id="{FFA66ED1-4E9E-4E34-C079-088C2DC800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6" y="3033939"/>
            <a:ext cx="2758536" cy="1336847"/>
          </a:xfrm>
          <a:prstGeom prst="rect">
            <a:avLst/>
          </a:prstGeom>
        </p:spPr>
      </p:pic>
      <p:grpSp>
        <p:nvGrpSpPr>
          <p:cNvPr id="1121" name="グループ化 1120">
            <a:extLst>
              <a:ext uri="{FF2B5EF4-FFF2-40B4-BE49-F238E27FC236}">
                <a16:creationId xmlns:a16="http://schemas.microsoft.com/office/drawing/2014/main" id="{A232216A-F648-3A63-254C-DE0FE4DEDBE4}"/>
              </a:ext>
            </a:extLst>
          </p:cNvPr>
          <p:cNvGrpSpPr/>
          <p:nvPr/>
        </p:nvGrpSpPr>
        <p:grpSpPr>
          <a:xfrm>
            <a:off x="459104" y="8382780"/>
            <a:ext cx="3189652" cy="760374"/>
            <a:chOff x="458705" y="8404189"/>
            <a:chExt cx="2936323" cy="699983"/>
          </a:xfrm>
        </p:grpSpPr>
        <p:pic>
          <p:nvPicPr>
            <p:cNvPr id="1103" name="図 1102">
              <a:extLst>
                <a:ext uri="{FF2B5EF4-FFF2-40B4-BE49-F238E27FC236}">
                  <a16:creationId xmlns:a16="http://schemas.microsoft.com/office/drawing/2014/main" id="{A0A2A65E-7F10-946C-47F2-874F02766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676" y="8409239"/>
              <a:ext cx="951352" cy="694933"/>
            </a:xfrm>
            <a:prstGeom prst="rect">
              <a:avLst/>
            </a:prstGeom>
          </p:spPr>
        </p:pic>
        <p:pic>
          <p:nvPicPr>
            <p:cNvPr id="1104" name="図 1103">
              <a:extLst>
                <a:ext uri="{FF2B5EF4-FFF2-40B4-BE49-F238E27FC236}">
                  <a16:creationId xmlns:a16="http://schemas.microsoft.com/office/drawing/2014/main" id="{FD9B5593-B2B3-9EC9-14D9-CF06B9B5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5448" y="8404189"/>
              <a:ext cx="951352" cy="694933"/>
            </a:xfrm>
            <a:prstGeom prst="rect">
              <a:avLst/>
            </a:prstGeom>
          </p:spPr>
        </p:pic>
        <p:pic>
          <p:nvPicPr>
            <p:cNvPr id="1105" name="図 1104">
              <a:extLst>
                <a:ext uri="{FF2B5EF4-FFF2-40B4-BE49-F238E27FC236}">
                  <a16:creationId xmlns:a16="http://schemas.microsoft.com/office/drawing/2014/main" id="{700D663D-F0C5-2756-8BF4-8332A5F7A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05" y="8404189"/>
              <a:ext cx="951352" cy="694933"/>
            </a:xfrm>
            <a:prstGeom prst="rect">
              <a:avLst/>
            </a:prstGeom>
          </p:spPr>
        </p:pic>
      </p:grpSp>
      <p:grpSp>
        <p:nvGrpSpPr>
          <p:cNvPr id="1122" name="グループ化 1121">
            <a:extLst>
              <a:ext uri="{FF2B5EF4-FFF2-40B4-BE49-F238E27FC236}">
                <a16:creationId xmlns:a16="http://schemas.microsoft.com/office/drawing/2014/main" id="{7682155D-ABE5-AF1E-E8F0-456CAD7C3717}"/>
              </a:ext>
            </a:extLst>
          </p:cNvPr>
          <p:cNvGrpSpPr/>
          <p:nvPr/>
        </p:nvGrpSpPr>
        <p:grpSpPr>
          <a:xfrm>
            <a:off x="3789084" y="7307228"/>
            <a:ext cx="3189621" cy="754888"/>
            <a:chOff x="4043019" y="7307228"/>
            <a:chExt cx="2936294" cy="694933"/>
          </a:xfrm>
        </p:grpSpPr>
        <p:pic>
          <p:nvPicPr>
            <p:cNvPr id="1102" name="図 1101">
              <a:extLst>
                <a:ext uri="{FF2B5EF4-FFF2-40B4-BE49-F238E27FC236}">
                  <a16:creationId xmlns:a16="http://schemas.microsoft.com/office/drawing/2014/main" id="{E818698E-800D-C0A9-039B-F42024A90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961" y="7307228"/>
              <a:ext cx="951352" cy="694933"/>
            </a:xfrm>
            <a:prstGeom prst="rect">
              <a:avLst/>
            </a:prstGeom>
          </p:spPr>
        </p:pic>
        <p:pic>
          <p:nvPicPr>
            <p:cNvPr id="1106" name="図 1105">
              <a:extLst>
                <a:ext uri="{FF2B5EF4-FFF2-40B4-BE49-F238E27FC236}">
                  <a16:creationId xmlns:a16="http://schemas.microsoft.com/office/drawing/2014/main" id="{55005063-4523-45A9-E8EF-963D82BC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471" y="7307228"/>
              <a:ext cx="951352" cy="694933"/>
            </a:xfrm>
            <a:prstGeom prst="rect">
              <a:avLst/>
            </a:prstGeom>
          </p:spPr>
        </p:pic>
        <p:pic>
          <p:nvPicPr>
            <p:cNvPr id="1107" name="図 1106">
              <a:extLst>
                <a:ext uri="{FF2B5EF4-FFF2-40B4-BE49-F238E27FC236}">
                  <a16:creationId xmlns:a16="http://schemas.microsoft.com/office/drawing/2014/main" id="{0D178323-3E69-8E69-7D8C-26A7D12C2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3019" y="7307228"/>
              <a:ext cx="951352" cy="694933"/>
            </a:xfrm>
            <a:prstGeom prst="rect">
              <a:avLst/>
            </a:prstGeom>
          </p:spPr>
        </p:pic>
      </p:grpSp>
      <p:grpSp>
        <p:nvGrpSpPr>
          <p:cNvPr id="1120" name="グループ化 1119">
            <a:extLst>
              <a:ext uri="{FF2B5EF4-FFF2-40B4-BE49-F238E27FC236}">
                <a16:creationId xmlns:a16="http://schemas.microsoft.com/office/drawing/2014/main" id="{33871F5E-546B-871B-687A-7C2B4FE03D84}"/>
              </a:ext>
            </a:extLst>
          </p:cNvPr>
          <p:cNvGrpSpPr/>
          <p:nvPr/>
        </p:nvGrpSpPr>
        <p:grpSpPr>
          <a:xfrm>
            <a:off x="454081" y="7307228"/>
            <a:ext cx="3191503" cy="754888"/>
            <a:chOff x="454081" y="7307228"/>
            <a:chExt cx="2938027" cy="694933"/>
          </a:xfrm>
        </p:grpSpPr>
        <p:pic>
          <p:nvPicPr>
            <p:cNvPr id="1108" name="図 1107">
              <a:extLst>
                <a:ext uri="{FF2B5EF4-FFF2-40B4-BE49-F238E27FC236}">
                  <a16:creationId xmlns:a16="http://schemas.microsoft.com/office/drawing/2014/main" id="{CFD46C77-315A-C3E5-5920-A0E23F80C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756" y="7307228"/>
              <a:ext cx="951352" cy="694933"/>
            </a:xfrm>
            <a:prstGeom prst="rect">
              <a:avLst/>
            </a:prstGeom>
          </p:spPr>
        </p:pic>
        <p:pic>
          <p:nvPicPr>
            <p:cNvPr id="1109" name="図 1108">
              <a:extLst>
                <a:ext uri="{FF2B5EF4-FFF2-40B4-BE49-F238E27FC236}">
                  <a16:creationId xmlns:a16="http://schemas.microsoft.com/office/drawing/2014/main" id="{E80A510D-5BDB-696E-963C-DA91A1602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532" y="7307228"/>
              <a:ext cx="951352" cy="694933"/>
            </a:xfrm>
            <a:prstGeom prst="rect">
              <a:avLst/>
            </a:prstGeom>
          </p:spPr>
        </p:pic>
        <p:pic>
          <p:nvPicPr>
            <p:cNvPr id="1110" name="図 1109">
              <a:extLst>
                <a:ext uri="{FF2B5EF4-FFF2-40B4-BE49-F238E27FC236}">
                  <a16:creationId xmlns:a16="http://schemas.microsoft.com/office/drawing/2014/main" id="{CA26D706-9B2A-A7EF-033B-97B62968F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81" y="7307228"/>
              <a:ext cx="951352" cy="694933"/>
            </a:xfrm>
            <a:prstGeom prst="rect">
              <a:avLst/>
            </a:prstGeom>
          </p:spPr>
        </p:pic>
      </p:grpSp>
      <p:sp>
        <p:nvSpPr>
          <p:cNvPr id="1112" name="テキスト ボックス 1111">
            <a:extLst>
              <a:ext uri="{FF2B5EF4-FFF2-40B4-BE49-F238E27FC236}">
                <a16:creationId xmlns:a16="http://schemas.microsoft.com/office/drawing/2014/main" id="{0F52076A-F7E4-2EFB-3C60-FBB6BE463142}"/>
              </a:ext>
            </a:extLst>
          </p:cNvPr>
          <p:cNvSpPr txBox="1"/>
          <p:nvPr/>
        </p:nvSpPr>
        <p:spPr>
          <a:xfrm>
            <a:off x="465076" y="7051537"/>
            <a:ext cx="31805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CN" altLang="en-US" sz="1100" b="1" i="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生命科学分野</a:t>
            </a:r>
            <a:endParaRPr lang="ja-JP" altLang="en-US" sz="1100" b="1" i="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13" name="テキスト ボックス 1112">
            <a:extLst>
              <a:ext uri="{FF2B5EF4-FFF2-40B4-BE49-F238E27FC236}">
                <a16:creationId xmlns:a16="http://schemas.microsoft.com/office/drawing/2014/main" id="{AC59DC1D-2407-5C76-8122-43748FE13EFD}"/>
              </a:ext>
            </a:extLst>
          </p:cNvPr>
          <p:cNvSpPr txBox="1"/>
          <p:nvPr/>
        </p:nvSpPr>
        <p:spPr>
          <a:xfrm>
            <a:off x="465075" y="7726532"/>
            <a:ext cx="1022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 dirty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葉の表皮細胞と気孔を判別</a:t>
            </a:r>
          </a:p>
        </p:txBody>
      </p:sp>
      <p:sp>
        <p:nvSpPr>
          <p:cNvPr id="1114" name="テキスト ボックス 1113">
            <a:extLst>
              <a:ext uri="{FF2B5EF4-FFF2-40B4-BE49-F238E27FC236}">
                <a16:creationId xmlns:a16="http://schemas.microsoft.com/office/drawing/2014/main" id="{DA3B01CB-0834-8DEB-1F8A-8D29FD695092}"/>
              </a:ext>
            </a:extLst>
          </p:cNvPr>
          <p:cNvSpPr txBox="1"/>
          <p:nvPr/>
        </p:nvSpPr>
        <p:spPr>
          <a:xfrm>
            <a:off x="1528895" y="7726532"/>
            <a:ext cx="1033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 dirty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細胞あたりの内包物の数を計数</a:t>
            </a:r>
          </a:p>
        </p:txBody>
      </p:sp>
      <p:sp>
        <p:nvSpPr>
          <p:cNvPr id="1115" name="テキスト ボックス 1114">
            <a:extLst>
              <a:ext uri="{FF2B5EF4-FFF2-40B4-BE49-F238E27FC236}">
                <a16:creationId xmlns:a16="http://schemas.microsoft.com/office/drawing/2014/main" id="{1D849BCE-F744-2F1B-2277-D178FA01E039}"/>
              </a:ext>
            </a:extLst>
          </p:cNvPr>
          <p:cNvSpPr txBox="1"/>
          <p:nvPr/>
        </p:nvSpPr>
        <p:spPr>
          <a:xfrm>
            <a:off x="2618100" y="7726532"/>
            <a:ext cx="10274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 dirty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肝硬変のサンプルを解析</a:t>
            </a:r>
          </a:p>
        </p:txBody>
      </p:sp>
      <p:sp>
        <p:nvSpPr>
          <p:cNvPr id="1125" name="テキスト ボックス 1124">
            <a:extLst>
              <a:ext uri="{FF2B5EF4-FFF2-40B4-BE49-F238E27FC236}">
                <a16:creationId xmlns:a16="http://schemas.microsoft.com/office/drawing/2014/main" id="{6B5A52FB-3FFB-B8AA-7D7B-FB67D72DD0E5}"/>
              </a:ext>
            </a:extLst>
          </p:cNvPr>
          <p:cNvSpPr txBox="1"/>
          <p:nvPr/>
        </p:nvSpPr>
        <p:spPr>
          <a:xfrm>
            <a:off x="3798197" y="7051537"/>
            <a:ext cx="31805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CN" altLang="en-US" sz="1100" b="1" i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物質科学分野</a:t>
            </a:r>
            <a:endParaRPr lang="ja-JP" altLang="en-US" sz="1100" b="1" i="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26" name="テキスト ボックス 1125">
            <a:extLst>
              <a:ext uri="{FF2B5EF4-FFF2-40B4-BE49-F238E27FC236}">
                <a16:creationId xmlns:a16="http://schemas.microsoft.com/office/drawing/2014/main" id="{29694323-E8E1-02B6-727D-96D07E303F20}"/>
              </a:ext>
            </a:extLst>
          </p:cNvPr>
          <p:cNvSpPr txBox="1"/>
          <p:nvPr/>
        </p:nvSpPr>
        <p:spPr>
          <a:xfrm>
            <a:off x="3798196" y="7726532"/>
            <a:ext cx="1022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粒状の組織と針状の組織を区分</a:t>
            </a:r>
            <a:endParaRPr lang="ja-JP" altLang="en-US" sz="800" b="1" i="0" dirty="0">
              <a:solidFill>
                <a:schemeClr val="bg1"/>
              </a:solidFill>
              <a:effectLst>
                <a:glow rad="101600">
                  <a:schemeClr val="tx1">
                    <a:alpha val="71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27" name="テキスト ボックス 1126">
            <a:extLst>
              <a:ext uri="{FF2B5EF4-FFF2-40B4-BE49-F238E27FC236}">
                <a16:creationId xmlns:a16="http://schemas.microsoft.com/office/drawing/2014/main" id="{C10E4451-FE6D-899C-FD34-004E962EFF01}"/>
              </a:ext>
            </a:extLst>
          </p:cNvPr>
          <p:cNvSpPr txBox="1"/>
          <p:nvPr/>
        </p:nvSpPr>
        <p:spPr>
          <a:xfrm>
            <a:off x="4862016" y="7726532"/>
            <a:ext cx="1033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 dirty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溶接ビードの断面図の熱影響層解析</a:t>
            </a:r>
          </a:p>
        </p:txBody>
      </p:sp>
      <p:sp>
        <p:nvSpPr>
          <p:cNvPr id="1128" name="テキスト ボックス 1127">
            <a:extLst>
              <a:ext uri="{FF2B5EF4-FFF2-40B4-BE49-F238E27FC236}">
                <a16:creationId xmlns:a16="http://schemas.microsoft.com/office/drawing/2014/main" id="{C42BF6A0-C993-A106-DE16-8E1E8969CC03}"/>
              </a:ext>
            </a:extLst>
          </p:cNvPr>
          <p:cNvSpPr txBox="1"/>
          <p:nvPr/>
        </p:nvSpPr>
        <p:spPr>
          <a:xfrm>
            <a:off x="5951221" y="7726532"/>
            <a:ext cx="10274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 dirty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合成物のコアとシェルを塗り分け</a:t>
            </a:r>
          </a:p>
        </p:txBody>
      </p:sp>
      <p:sp>
        <p:nvSpPr>
          <p:cNvPr id="1129" name="テキスト ボックス 1128">
            <a:extLst>
              <a:ext uri="{FF2B5EF4-FFF2-40B4-BE49-F238E27FC236}">
                <a16:creationId xmlns:a16="http://schemas.microsoft.com/office/drawing/2014/main" id="{AA527053-3F2D-FDB2-6CA6-7EBE82CE2F02}"/>
              </a:ext>
            </a:extLst>
          </p:cNvPr>
          <p:cNvSpPr txBox="1"/>
          <p:nvPr/>
        </p:nvSpPr>
        <p:spPr>
          <a:xfrm>
            <a:off x="465076" y="8099411"/>
            <a:ext cx="31805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CN" altLang="en-US" sz="1100" b="1" i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地球科学分野</a:t>
            </a:r>
            <a:endParaRPr lang="ja-JP" altLang="en-US" sz="1100" b="1" i="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30" name="テキスト ボックス 1129">
            <a:extLst>
              <a:ext uri="{FF2B5EF4-FFF2-40B4-BE49-F238E27FC236}">
                <a16:creationId xmlns:a16="http://schemas.microsoft.com/office/drawing/2014/main" id="{1957C379-CB8B-B804-4949-06C416DB5A1C}"/>
              </a:ext>
            </a:extLst>
          </p:cNvPr>
          <p:cNvSpPr txBox="1"/>
          <p:nvPr/>
        </p:nvSpPr>
        <p:spPr>
          <a:xfrm>
            <a:off x="465075" y="8774406"/>
            <a:ext cx="1022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 dirty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雲母片岩のちりめんじわ劈開を解析</a:t>
            </a:r>
          </a:p>
        </p:txBody>
      </p:sp>
      <p:sp>
        <p:nvSpPr>
          <p:cNvPr id="1131" name="テキスト ボックス 1130">
            <a:extLst>
              <a:ext uri="{FF2B5EF4-FFF2-40B4-BE49-F238E27FC236}">
                <a16:creationId xmlns:a16="http://schemas.microsoft.com/office/drawing/2014/main" id="{A12D9151-38A2-34EA-D6BC-375137B3CD70}"/>
              </a:ext>
            </a:extLst>
          </p:cNvPr>
          <p:cNvSpPr txBox="1"/>
          <p:nvPr/>
        </p:nvSpPr>
        <p:spPr>
          <a:xfrm>
            <a:off x="1528895" y="8774406"/>
            <a:ext cx="1033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 dirty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輝石の構造を大きさ別に塗り分け</a:t>
            </a:r>
          </a:p>
        </p:txBody>
      </p:sp>
      <p:sp>
        <p:nvSpPr>
          <p:cNvPr id="1132" name="テキスト ボックス 1131">
            <a:extLst>
              <a:ext uri="{FF2B5EF4-FFF2-40B4-BE49-F238E27FC236}">
                <a16:creationId xmlns:a16="http://schemas.microsoft.com/office/drawing/2014/main" id="{84B3CC58-52AD-E45D-FE5C-1D61224A9A06}"/>
              </a:ext>
            </a:extLst>
          </p:cNvPr>
          <p:cNvSpPr txBox="1"/>
          <p:nvPr/>
        </p:nvSpPr>
        <p:spPr>
          <a:xfrm>
            <a:off x="2618100" y="8774406"/>
            <a:ext cx="10274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800" b="1" i="0">
                <a:solidFill>
                  <a:schemeClr val="bg1"/>
                </a:solidFill>
                <a:effectLst>
                  <a:glow rad="101600">
                    <a:schemeClr val="tx1">
                      <a:alpha val="71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微結晶を形と大きさに基づいて検出</a:t>
            </a:r>
            <a:endParaRPr lang="ja-JP" altLang="en-US" sz="800" b="1" i="0" dirty="0">
              <a:solidFill>
                <a:schemeClr val="bg1"/>
              </a:solidFill>
              <a:effectLst>
                <a:glow rad="101600">
                  <a:schemeClr val="tx1">
                    <a:alpha val="71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1139" name="直線コネクタ 1138">
            <a:extLst>
              <a:ext uri="{FF2B5EF4-FFF2-40B4-BE49-F238E27FC236}">
                <a16:creationId xmlns:a16="http://schemas.microsoft.com/office/drawing/2014/main" id="{C854D93B-25C1-557D-8314-F0AC51FF8A84}"/>
              </a:ext>
            </a:extLst>
          </p:cNvPr>
          <p:cNvCxnSpPr/>
          <p:nvPr/>
        </p:nvCxnSpPr>
        <p:spPr>
          <a:xfrm flipH="1">
            <a:off x="465075" y="6826835"/>
            <a:ext cx="19779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0" name="直線コネクタ 1139">
            <a:extLst>
              <a:ext uri="{FF2B5EF4-FFF2-40B4-BE49-F238E27FC236}">
                <a16:creationId xmlns:a16="http://schemas.microsoft.com/office/drawing/2014/main" id="{3F817F36-13F5-A7CC-972D-B560539E2D8F}"/>
              </a:ext>
            </a:extLst>
          </p:cNvPr>
          <p:cNvCxnSpPr/>
          <p:nvPr/>
        </p:nvCxnSpPr>
        <p:spPr>
          <a:xfrm flipH="1">
            <a:off x="5000758" y="6826835"/>
            <a:ext cx="19779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1" name="テキスト ボックス 1140">
            <a:extLst>
              <a:ext uri="{FF2B5EF4-FFF2-40B4-BE49-F238E27FC236}">
                <a16:creationId xmlns:a16="http://schemas.microsoft.com/office/drawing/2014/main" id="{67E09F05-6037-C1A5-5516-6F53215E5911}"/>
              </a:ext>
            </a:extLst>
          </p:cNvPr>
          <p:cNvSpPr txBox="1"/>
          <p:nvPr/>
        </p:nvSpPr>
        <p:spPr>
          <a:xfrm>
            <a:off x="3813516" y="8361021"/>
            <a:ext cx="31985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900" b="1" i="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分野を問わず、あらゆる画像から特徴部やパターンを検出し、領域を分割することができます。利用例を以下に示します。</a:t>
            </a:r>
          </a:p>
          <a:p>
            <a:pPr fontAlgn="base"/>
            <a:r>
              <a:rPr lang="ja-JP" altLang="en-US" sz="900" b="1" i="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これらの他にも、病理学、微生物学、地質学、製造、環境、教育など、多くの分野でのご研究にご利用いただけます。</a:t>
            </a:r>
          </a:p>
        </p:txBody>
      </p:sp>
    </p:spTree>
    <p:extLst>
      <p:ext uri="{BB962C8B-B14F-4D97-AF65-F5344CB8AC3E}">
        <p14:creationId xmlns:p14="http://schemas.microsoft.com/office/powerpoint/2010/main" val="155036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6B094-1191-C400-E061-FE71C7AD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A3BF84D9-2B23-12BA-88B0-CF82139D7373}"/>
              </a:ext>
            </a:extLst>
          </p:cNvPr>
          <p:cNvSpPr/>
          <p:nvPr/>
        </p:nvSpPr>
        <p:spPr>
          <a:xfrm>
            <a:off x="437905" y="4768808"/>
            <a:ext cx="3840749" cy="110485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9AF0997-AAEC-6FC5-AABE-2FE984B1F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r="10588"/>
          <a:stretch/>
        </p:blipFill>
        <p:spPr>
          <a:xfrm>
            <a:off x="520100" y="4860102"/>
            <a:ext cx="1405304" cy="93974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3F1B6AB-5662-C2C2-C1CF-EA5D02A43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58" b="27290"/>
          <a:stretch/>
        </p:blipFill>
        <p:spPr>
          <a:xfrm>
            <a:off x="0" y="-13979"/>
            <a:ext cx="7559675" cy="24511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24D875-90DE-E683-78FD-D859B78115F8}"/>
              </a:ext>
            </a:extLst>
          </p:cNvPr>
          <p:cNvSpPr txBox="1"/>
          <p:nvPr/>
        </p:nvSpPr>
        <p:spPr>
          <a:xfrm>
            <a:off x="4398315" y="1797739"/>
            <a:ext cx="28844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ソフトウェアの快適な動作に</a:t>
            </a:r>
            <a:endParaRPr kumimoji="1" lang="en-US" altLang="ja-JP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お勧めのワークステーション</a:t>
            </a:r>
            <a:endParaRPr lang="en-US" altLang="ja-JP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286EFA8-40CA-1C56-5B4E-D028147D1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60" y="441562"/>
            <a:ext cx="1256235" cy="179909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ED65BA5-C43B-DE05-1494-4BC915696521}"/>
              </a:ext>
            </a:extLst>
          </p:cNvPr>
          <p:cNvSpPr txBox="1"/>
          <p:nvPr/>
        </p:nvSpPr>
        <p:spPr>
          <a:xfrm>
            <a:off x="3819828" y="354331"/>
            <a:ext cx="33258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顕微鏡画像・粒子解析 画像解析ソフト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C365CAA-BBF8-B554-4512-E0DA1C15B802}"/>
              </a:ext>
            </a:extLst>
          </p:cNvPr>
          <p:cNvSpPr txBox="1"/>
          <p:nvPr/>
        </p:nvSpPr>
        <p:spPr>
          <a:xfrm>
            <a:off x="4120256" y="1800649"/>
            <a:ext cx="2662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Yu Gothic UI" panose="020B0500000000000000" pitchFamily="50" charset="-128"/>
                <a:ea typeface="Yu Gothic UI" panose="020B0500000000000000" pitchFamily="50" charset="-128"/>
                <a:cs typeface="Segoe UI" panose="020B0502040204020203" pitchFamily="34" charset="0"/>
              </a:rPr>
              <a:t>×</a:t>
            </a:r>
            <a:endParaRPr lang="en-US" altLang="ja-JP" sz="2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Yu Gothic UI" panose="020B0500000000000000" pitchFamily="50" charset="-128"/>
              <a:ea typeface="Yu Gothic UI" panose="020B0500000000000000" pitchFamily="50" charset="-128"/>
              <a:cs typeface="Segoe UI" panose="020B0502040204020203" pitchFamily="34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E77B2B4-A793-0037-D6C0-CA9AA46A2355}"/>
              </a:ext>
            </a:extLst>
          </p:cNvPr>
          <p:cNvCxnSpPr/>
          <p:nvPr/>
        </p:nvCxnSpPr>
        <p:spPr>
          <a:xfrm>
            <a:off x="4210021" y="1760085"/>
            <a:ext cx="264160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WordArt 5">
            <a:extLst>
              <a:ext uri="{FF2B5EF4-FFF2-40B4-BE49-F238E27FC236}">
                <a16:creationId xmlns:a16="http://schemas.microsoft.com/office/drawing/2014/main" id="{3E770518-7E4D-5334-A14E-260EE5F43F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3233" y="9556129"/>
            <a:ext cx="2754313" cy="187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>
              <a:buNone/>
            </a:pPr>
            <a:r>
              <a:rPr lang="en-US" altLang="ja-JP" sz="3600" kern="10" spc="0" dirty="0">
                <a:ln>
                  <a:noFill/>
                </a:ln>
                <a:solidFill>
                  <a:srgbClr val="404040"/>
                </a:solidFill>
                <a:effectLst/>
                <a:latin typeface="ヒラギノ角ゴ5" panose="020B0500000000000000" pitchFamily="50" charset="-128"/>
                <a:ea typeface="ヒラギノ角ゴ5" panose="020B0500000000000000" pitchFamily="50" charset="-128"/>
              </a:rPr>
              <a:t>https://www.applied.ne.jp/rs/</a:t>
            </a:r>
            <a:endParaRPr lang="ja-JP" altLang="en-US" sz="3600" kern="10" spc="0">
              <a:ln>
                <a:noFill/>
              </a:ln>
              <a:solidFill>
                <a:srgbClr val="404040"/>
              </a:solidFill>
              <a:effectLst/>
              <a:latin typeface="ヒラギノ角ゴ5" panose="020B0500000000000000" pitchFamily="50" charset="-128"/>
              <a:ea typeface="ヒラギノ角ゴ5" panose="020B0500000000000000" pitchFamily="50" charset="-128"/>
            </a:endParaRPr>
          </a:p>
        </p:txBody>
      </p:sp>
      <p:cxnSp>
        <p:nvCxnSpPr>
          <p:cNvPr id="23" name="AutoShape 6">
            <a:extLst>
              <a:ext uri="{FF2B5EF4-FFF2-40B4-BE49-F238E27FC236}">
                <a16:creationId xmlns:a16="http://schemas.microsoft.com/office/drawing/2014/main" id="{BD4A4441-90CC-9B71-5D74-7D4C75864C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55133" y="9464054"/>
            <a:ext cx="4511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AutoShape 7">
            <a:extLst>
              <a:ext uri="{FF2B5EF4-FFF2-40B4-BE49-F238E27FC236}">
                <a16:creationId xmlns:a16="http://schemas.microsoft.com/office/drawing/2014/main" id="{AA043DFB-9748-72FD-322C-33F49FB65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621" y="9546604"/>
            <a:ext cx="1768475" cy="207962"/>
          </a:xfrm>
          <a:prstGeom prst="roundRect">
            <a:avLst>
              <a:gd name="adj" fmla="val 50000"/>
            </a:avLst>
          </a:prstGeom>
          <a:solidFill>
            <a:srgbClr val="C6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" name="AutoShape 1853">
            <a:extLst>
              <a:ext uri="{FF2B5EF4-FFF2-40B4-BE49-F238E27FC236}">
                <a16:creationId xmlns:a16="http://schemas.microsoft.com/office/drawing/2014/main" id="{06F58FC5-78DB-0046-7CD6-F18C7AFE02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36496" y="9594229"/>
            <a:ext cx="819150" cy="104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ja-JP" altLang="en-US" sz="3600" spc="0">
                <a:ln>
                  <a:noFill/>
                </a:ln>
                <a:solidFill>
                  <a:srgbClr val="272727"/>
                </a:solidFill>
                <a:effectLst/>
                <a:latin typeface="ヒラギノ角ゴ6" panose="020B0600000000000000" pitchFamily="50" charset="-128"/>
                <a:ea typeface="ヒラギノ角ゴ6" panose="020B0600000000000000" pitchFamily="50" charset="-128"/>
              </a:rPr>
              <a:t>アプライド 法人</a:t>
            </a:r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id="{E5BAAA65-12C3-37CD-C8DD-6A1C81F7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10135" r="74142" b="56683"/>
          <a:stretch>
            <a:fillRect/>
          </a:stretch>
        </p:blipFill>
        <p:spPr bwMode="auto">
          <a:xfrm>
            <a:off x="5457096" y="9579941"/>
            <a:ext cx="1492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0">
            <a:extLst>
              <a:ext uri="{FF2B5EF4-FFF2-40B4-BE49-F238E27FC236}">
                <a16:creationId xmlns:a16="http://schemas.microsoft.com/office/drawing/2014/main" id="{16910A09-5073-F9E8-0050-AE994BBC3BF2}"/>
              </a:ext>
            </a:extLst>
          </p:cNvPr>
          <p:cNvGrpSpPr>
            <a:grpSpLocks/>
          </p:cNvGrpSpPr>
          <p:nvPr/>
        </p:nvGrpSpPr>
        <p:grpSpPr bwMode="auto">
          <a:xfrm>
            <a:off x="6633433" y="9587879"/>
            <a:ext cx="241300" cy="117475"/>
            <a:chOff x="10182" y="14961"/>
            <a:chExt cx="381" cy="18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28DDBEDE-0291-E714-51A4-0A5806262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2" y="14961"/>
              <a:ext cx="381" cy="184"/>
            </a:xfrm>
            <a:prstGeom prst="roundRect">
              <a:avLst>
                <a:gd name="adj" fmla="val 23060"/>
              </a:avLst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AutoShape 1853">
              <a:extLst>
                <a:ext uri="{FF2B5EF4-FFF2-40B4-BE49-F238E27FC236}">
                  <a16:creationId xmlns:a16="http://schemas.microsoft.com/office/drawing/2014/main" id="{9313784E-300F-CFFB-8427-8B1720B7EAE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257" y="14993"/>
              <a:ext cx="230" cy="11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ja-JP" altLang="en-US" sz="3600" spc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6" panose="020B0600000000000000" pitchFamily="50" charset="-128"/>
                  <a:ea typeface="ヒラギノ角ゴ6" panose="020B0600000000000000" pitchFamily="50" charset="-128"/>
                </a:rPr>
                <a:t>検索</a:t>
              </a:r>
            </a:p>
          </p:txBody>
        </p:sp>
      </p:grpSp>
      <p:grpSp>
        <p:nvGrpSpPr>
          <p:cNvPr id="30" name="Group 13">
            <a:extLst>
              <a:ext uri="{FF2B5EF4-FFF2-40B4-BE49-F238E27FC236}">
                <a16:creationId xmlns:a16="http://schemas.microsoft.com/office/drawing/2014/main" id="{DD7E217D-9D84-0566-74F8-059AEE3A9B1C}"/>
              </a:ext>
            </a:extLst>
          </p:cNvPr>
          <p:cNvGrpSpPr>
            <a:grpSpLocks/>
          </p:cNvGrpSpPr>
          <p:nvPr/>
        </p:nvGrpSpPr>
        <p:grpSpPr bwMode="auto">
          <a:xfrm>
            <a:off x="442183" y="9384679"/>
            <a:ext cx="1922462" cy="411162"/>
            <a:chOff x="603" y="14651"/>
            <a:chExt cx="3027" cy="647"/>
          </a:xfrm>
        </p:grpSpPr>
        <p:pic>
          <p:nvPicPr>
            <p:cNvPr id="31" name="図 3" descr="説明: C:\Users\hayashi\AppData\Local\Microsoft\Windows\INetCache\Content.Word\APP_logo_new2_1.jpg">
              <a:extLst>
                <a:ext uri="{FF2B5EF4-FFF2-40B4-BE49-F238E27FC236}">
                  <a16:creationId xmlns:a16="http://schemas.microsoft.com/office/drawing/2014/main" id="{3C4708B1-0ED5-CEAD-176F-78AE31AAA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156"/>
            <a:stretch>
              <a:fillRect/>
            </a:stretch>
          </p:blipFill>
          <p:spPr bwMode="auto">
            <a:xfrm>
              <a:off x="603" y="14651"/>
              <a:ext cx="694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E7B8845-B2E1-4358-40B3-E77119892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25" t="3481" b="21190"/>
            <a:stretch>
              <a:fillRect/>
            </a:stretch>
          </p:blipFill>
          <p:spPr bwMode="auto">
            <a:xfrm>
              <a:off x="1308" y="14683"/>
              <a:ext cx="232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16">
              <a:extLst>
                <a:ext uri="{FF2B5EF4-FFF2-40B4-BE49-F238E27FC236}">
                  <a16:creationId xmlns:a16="http://schemas.microsoft.com/office/drawing/2014/main" id="{9B0E644B-EBD7-7B21-718B-5E54EE0D0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4" y="15194"/>
              <a:ext cx="568" cy="1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58B9C949-60CC-9687-CE58-F56B99971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15194"/>
              <a:ext cx="568" cy="1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WordArt 18">
              <a:extLst>
                <a:ext uri="{FF2B5EF4-FFF2-40B4-BE49-F238E27FC236}">
                  <a16:creationId xmlns:a16="http://schemas.microsoft.com/office/drawing/2014/main" id="{FF7CD4AD-808E-C7E9-4E04-800CA0E693B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01" y="15167"/>
              <a:ext cx="63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デ</a:t>
              </a:r>
            </a:p>
          </p:txBody>
        </p:sp>
        <p:sp>
          <p:nvSpPr>
            <p:cNvPr id="36" name="WordArt 19">
              <a:extLst>
                <a:ext uri="{FF2B5EF4-FFF2-40B4-BE49-F238E27FC236}">
                  <a16:creationId xmlns:a16="http://schemas.microsoft.com/office/drawing/2014/main" id="{17CB0347-543A-6675-448F-F8D6D15932F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80" y="15167"/>
              <a:ext cx="63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ジ</a:t>
              </a:r>
            </a:p>
          </p:txBody>
        </p:sp>
        <p:sp>
          <p:nvSpPr>
            <p:cNvPr id="37" name="WordArt 20">
              <a:extLst>
                <a:ext uri="{FF2B5EF4-FFF2-40B4-BE49-F238E27FC236}">
                  <a16:creationId xmlns:a16="http://schemas.microsoft.com/office/drawing/2014/main" id="{2DCFD9AF-5543-5A85-90BD-5EEFA107347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59" y="15167"/>
              <a:ext cx="63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タ</a:t>
              </a:r>
            </a:p>
          </p:txBody>
        </p:sp>
        <p:sp>
          <p:nvSpPr>
            <p:cNvPr id="38" name="WordArt 21">
              <a:extLst>
                <a:ext uri="{FF2B5EF4-FFF2-40B4-BE49-F238E27FC236}">
                  <a16:creationId xmlns:a16="http://schemas.microsoft.com/office/drawing/2014/main" id="{472AC656-BFBD-31F7-06AB-DD380EC1898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35" y="15167"/>
              <a:ext cx="72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ル</a:t>
              </a:r>
            </a:p>
          </p:txBody>
        </p:sp>
        <p:sp>
          <p:nvSpPr>
            <p:cNvPr id="39" name="WordArt 22">
              <a:extLst>
                <a:ext uri="{FF2B5EF4-FFF2-40B4-BE49-F238E27FC236}">
                  <a16:creationId xmlns:a16="http://schemas.microsoft.com/office/drawing/2014/main" id="{7F10E8F3-6F31-7A0D-60E2-4294D20CA88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18" y="15165"/>
              <a:ext cx="72" cy="7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丸</a:t>
              </a:r>
            </a:p>
          </p:txBody>
        </p:sp>
        <p:sp>
          <p:nvSpPr>
            <p:cNvPr id="40" name="WordArt 23">
              <a:extLst>
                <a:ext uri="{FF2B5EF4-FFF2-40B4-BE49-F238E27FC236}">
                  <a16:creationId xmlns:a16="http://schemas.microsoft.com/office/drawing/2014/main" id="{81E75FE6-DFFD-47C5-04C3-AC5FECF64D7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05" y="15170"/>
              <a:ext cx="61" cy="6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ご</a:t>
              </a:r>
            </a:p>
          </p:txBody>
        </p:sp>
        <p:sp>
          <p:nvSpPr>
            <p:cNvPr id="41" name="WordArt 24">
              <a:extLst>
                <a:ext uri="{FF2B5EF4-FFF2-40B4-BE49-F238E27FC236}">
                  <a16:creationId xmlns:a16="http://schemas.microsoft.com/office/drawing/2014/main" id="{C2748654-DD96-190C-2317-285D61AA518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80" y="15167"/>
              <a:ext cx="63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と</a:t>
              </a:r>
            </a:p>
          </p:txBody>
        </p:sp>
        <p:sp>
          <p:nvSpPr>
            <p:cNvPr id="42" name="WordArt 25">
              <a:extLst>
                <a:ext uri="{FF2B5EF4-FFF2-40B4-BE49-F238E27FC236}">
                  <a16:creationId xmlns:a16="http://schemas.microsoft.com/office/drawing/2014/main" id="{E243DC22-50C7-FC67-89BA-D88AA5BECAD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59" y="15167"/>
              <a:ext cx="66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ア</a:t>
              </a:r>
            </a:p>
          </p:txBody>
        </p:sp>
        <p:sp>
          <p:nvSpPr>
            <p:cNvPr id="43" name="WordArt 26">
              <a:extLst>
                <a:ext uri="{FF2B5EF4-FFF2-40B4-BE49-F238E27FC236}">
                  <a16:creationId xmlns:a16="http://schemas.microsoft.com/office/drawing/2014/main" id="{2231DCBC-166C-FE2B-EA56-378EA0F84D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642" y="15167"/>
              <a:ext cx="63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プ</a:t>
              </a:r>
            </a:p>
          </p:txBody>
        </p:sp>
        <p:sp>
          <p:nvSpPr>
            <p:cNvPr id="44" name="WordArt 27">
              <a:extLst>
                <a:ext uri="{FF2B5EF4-FFF2-40B4-BE49-F238E27FC236}">
                  <a16:creationId xmlns:a16="http://schemas.microsoft.com/office/drawing/2014/main" id="{EFE17CB7-B231-AD7A-4902-0D9E506546E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722" y="15167"/>
              <a:ext cx="63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ラ</a:t>
              </a:r>
            </a:p>
          </p:txBody>
        </p:sp>
        <p:sp>
          <p:nvSpPr>
            <p:cNvPr id="45" name="WordArt 28">
              <a:extLst>
                <a:ext uri="{FF2B5EF4-FFF2-40B4-BE49-F238E27FC236}">
                  <a16:creationId xmlns:a16="http://schemas.microsoft.com/office/drawing/2014/main" id="{1D020DA2-1AAD-05FC-C0D7-652F1D1806A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801" y="15167"/>
              <a:ext cx="63" cy="7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イ</a:t>
              </a:r>
            </a:p>
          </p:txBody>
        </p:sp>
        <p:sp>
          <p:nvSpPr>
            <p:cNvPr id="46" name="WordArt 29">
              <a:extLst>
                <a:ext uri="{FF2B5EF4-FFF2-40B4-BE49-F238E27FC236}">
                  <a16:creationId xmlns:a16="http://schemas.microsoft.com/office/drawing/2014/main" id="{E21667F7-C635-46C7-3776-1C46F921B8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898" y="15164"/>
              <a:ext cx="46" cy="7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1000" kern="10" spc="0">
                  <a:ln>
                    <a:noFill/>
                  </a:ln>
                  <a:solidFill>
                    <a:srgbClr val="000066"/>
                  </a:solidFill>
                  <a:effectLst/>
                  <a:latin typeface="ヒラギノ角ゴ5" panose="020B0500000000000000" pitchFamily="50" charset="-128"/>
                  <a:ea typeface="ヒラギノ角ゴ5" panose="020B0500000000000000" pitchFamily="50" charset="-128"/>
                </a:rPr>
                <a:t>ド</a:t>
              </a:r>
            </a:p>
          </p:txBody>
        </p:sp>
      </p:grpSp>
      <p:grpSp>
        <p:nvGrpSpPr>
          <p:cNvPr id="47" name="Group 30">
            <a:extLst>
              <a:ext uri="{FF2B5EF4-FFF2-40B4-BE49-F238E27FC236}">
                <a16:creationId xmlns:a16="http://schemas.microsoft.com/office/drawing/2014/main" id="{D6DB4823-9577-6713-D338-ECF1BC262B4F}"/>
              </a:ext>
            </a:extLst>
          </p:cNvPr>
          <p:cNvGrpSpPr>
            <a:grpSpLocks/>
          </p:cNvGrpSpPr>
          <p:nvPr/>
        </p:nvGrpSpPr>
        <p:grpSpPr bwMode="auto">
          <a:xfrm>
            <a:off x="467583" y="9826275"/>
            <a:ext cx="6640513" cy="495314"/>
            <a:chOff x="620" y="14339"/>
            <a:chExt cx="10739" cy="800"/>
          </a:xfrm>
        </p:grpSpPr>
        <p:sp>
          <p:nvSpPr>
            <p:cNvPr id="48" name="Rectangle 31">
              <a:extLst>
                <a:ext uri="{FF2B5EF4-FFF2-40B4-BE49-F238E27FC236}">
                  <a16:creationId xmlns:a16="http://schemas.microsoft.com/office/drawing/2014/main" id="{9B96CB39-E911-47AF-3D40-F948B7F16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4341"/>
              <a:ext cx="1988" cy="5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49" name="Group 32">
              <a:extLst>
                <a:ext uri="{FF2B5EF4-FFF2-40B4-BE49-F238E27FC236}">
                  <a16:creationId xmlns:a16="http://schemas.microsoft.com/office/drawing/2014/main" id="{C6BB7D04-634F-5E66-7AE9-CABAE2BE36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" y="14339"/>
              <a:ext cx="10713" cy="800"/>
              <a:chOff x="857" y="14103"/>
              <a:chExt cx="10476" cy="782"/>
            </a:xfrm>
          </p:grpSpPr>
          <p:sp>
            <p:nvSpPr>
              <p:cNvPr id="50" name="Rectangle 33">
                <a:extLst>
                  <a:ext uri="{FF2B5EF4-FFF2-40B4-BE49-F238E27FC236}">
                    <a16:creationId xmlns:a16="http://schemas.microsoft.com/office/drawing/2014/main" id="{81D56BF7-4EF3-BCB4-CF27-97ACA4556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14103"/>
                <a:ext cx="1058" cy="3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51" name="Group 34">
                <a:extLst>
                  <a:ext uri="{FF2B5EF4-FFF2-40B4-BE49-F238E27FC236}">
                    <a16:creationId xmlns:a16="http://schemas.microsoft.com/office/drawing/2014/main" id="{ECBDC526-FA5B-7F10-C0AC-47BFA3587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7" y="14178"/>
                <a:ext cx="10476" cy="707"/>
                <a:chOff x="1041" y="14434"/>
                <a:chExt cx="9873" cy="666"/>
              </a:xfrm>
            </p:grpSpPr>
            <p:sp>
              <p:nvSpPr>
                <p:cNvPr id="52" name="Rectangle 35">
                  <a:extLst>
                    <a:ext uri="{FF2B5EF4-FFF2-40B4-BE49-F238E27FC236}">
                      <a16:creationId xmlns:a16="http://schemas.microsoft.com/office/drawing/2014/main" id="{8522AF24-B64E-6D33-56AB-FAD17C07B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1" y="14434"/>
                  <a:ext cx="9873" cy="232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74295" tIns="8890" rIns="74295" bIns="88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3" name="WordArt 36">
                  <a:extLst>
                    <a:ext uri="{FF2B5EF4-FFF2-40B4-BE49-F238E27FC236}">
                      <a16:creationId xmlns:a16="http://schemas.microsoft.com/office/drawing/2014/main" id="{9C96EDC2-51DD-CB4C-4386-DA987EAD7DBC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638" y="14466"/>
                  <a:ext cx="2807" cy="169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76200">
                      <a:solidFill>
                        <a:srgbClr val="0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l" rtl="0">
                    <a:buNone/>
                  </a:pPr>
                  <a:r>
                    <a:rPr lang="ja-JP" altLang="en-US" sz="3600" kern="10" spc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ヒラギノ角ゴ4" panose="020B0400000000000000" pitchFamily="50" charset="-128"/>
                      <a:ea typeface="ヒラギノ角ゴ4" panose="020B0400000000000000" pitchFamily="50" charset="-128"/>
                    </a:rPr>
                    <a:t>アプライド株式会社 </a:t>
                  </a:r>
                  <a:r>
                    <a:rPr lang="ja-JP" altLang="en-US" sz="3600" kern="10" dirty="0">
                      <a:solidFill>
                        <a:srgbClr val="FFFFFF"/>
                      </a:solidFill>
                      <a:latin typeface="ヒラギノ角ゴ4" panose="020B0400000000000000" pitchFamily="50" charset="-128"/>
                      <a:ea typeface="ヒラギノ角ゴ4" panose="020B0400000000000000" pitchFamily="50" charset="-128"/>
                    </a:rPr>
                    <a:t>広域システム営業</a:t>
                  </a:r>
                  <a:r>
                    <a:rPr lang="ja-JP" altLang="en-US" sz="3600" kern="10" spc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ヒラギノ角ゴ4" panose="020B0400000000000000" pitchFamily="50" charset="-128"/>
                      <a:ea typeface="ヒラギノ角ゴ4" panose="020B0400000000000000" pitchFamily="50" charset="-128"/>
                    </a:rPr>
                    <a:t>部</a:t>
                  </a:r>
                </a:p>
              </p:txBody>
            </p:sp>
            <p:grpSp>
              <p:nvGrpSpPr>
                <p:cNvPr id="54" name="Group 37">
                  <a:extLst>
                    <a:ext uri="{FF2B5EF4-FFF2-40B4-BE49-F238E27FC236}">
                      <a16:creationId xmlns:a16="http://schemas.microsoft.com/office/drawing/2014/main" id="{9A55ACEA-488D-8720-EA3F-C510C597CA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2" y="14767"/>
                  <a:ext cx="9778" cy="333"/>
                  <a:chOff x="1082" y="14971"/>
                  <a:chExt cx="9667" cy="460"/>
                </a:xfrm>
              </p:grpSpPr>
              <p:sp>
                <p:nvSpPr>
                  <p:cNvPr id="55" name="WordArt 38">
                    <a:extLst>
                      <a:ext uri="{FF2B5EF4-FFF2-40B4-BE49-F238E27FC236}">
                        <a16:creationId xmlns:a16="http://schemas.microsoft.com/office/drawing/2014/main" id="{C9516711-8A3B-C1E4-690E-AB48EEAA4AF4}"/>
                      </a:ext>
                    </a:extLst>
                  </p:cNvPr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1082" y="14971"/>
                    <a:ext cx="4642" cy="460"/>
                  </a:xfrm>
                  <a:prstGeom prst="rect">
                    <a:avLst/>
                  </a:prstGeom>
                  <a:extLst>
                    <a:ext uri="{91240B29-F687-4F45-9708-019B960494DF}">
                      <a14:hiddenLine xmlns:a14="http://schemas.microsoft.com/office/drawing/2010/main" w="1270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l" rtl="0">
                      <a:buNone/>
                    </a:pP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■関東営業</a:t>
                    </a:r>
                    <a:r>
                      <a:rPr lang="ja-JP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所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  東京都千代田区神田小川町１−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11‐4F  TEL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：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03-5280-9255</a:t>
                    </a:r>
                  </a:p>
                  <a:p>
                    <a:pPr algn="l" rtl="0">
                      <a:buNone/>
                    </a:pP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■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東海営業</a:t>
                    </a:r>
                    <a:r>
                      <a:rPr lang="ja-JP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所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  名古屋市西区上名古屋三丁目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25-28-5F TEL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：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052-325-2782</a:t>
                    </a:r>
                    <a:endParaRPr lang="en-US" altLang="zh-TW" sz="1200" kern="10" dirty="0">
                      <a:solidFill>
                        <a:srgbClr val="5F5F5F"/>
                      </a:solidFill>
                      <a:latin typeface="ヒラギノ角ゴ4" panose="020B0400000000000000" pitchFamily="50" charset="-128"/>
                      <a:ea typeface="ヒラギノ角ゴ4" panose="020B0400000000000000" pitchFamily="50" charset="-128"/>
                    </a:endParaRPr>
                  </a:p>
                </p:txBody>
              </p:sp>
              <p:sp>
                <p:nvSpPr>
                  <p:cNvPr id="56" name="WordArt 39">
                    <a:extLst>
                      <a:ext uri="{FF2B5EF4-FFF2-40B4-BE49-F238E27FC236}">
                        <a16:creationId xmlns:a16="http://schemas.microsoft.com/office/drawing/2014/main" id="{A9D3DDFE-FD62-18DD-C2EC-9D619BC8B3FB}"/>
                      </a:ext>
                    </a:extLst>
                  </p:cNvPr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6190" y="14971"/>
                    <a:ext cx="4559" cy="460"/>
                  </a:xfrm>
                  <a:prstGeom prst="rect">
                    <a:avLst/>
                  </a:prstGeom>
                  <a:extLst>
                    <a:ext uri="{91240B29-F687-4F45-9708-019B960494DF}">
                      <a14:hiddenLine xmlns:a14="http://schemas.microsoft.com/office/drawing/2010/main" w="1270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l" rtl="0">
                      <a:buNone/>
                    </a:pP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■関西営業</a:t>
                    </a:r>
                    <a:r>
                      <a:rPr lang="ja-JP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所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　大阪市淀川区西中島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2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丁目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14-6-5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　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TEL:06-6838-4123</a:t>
                    </a:r>
                  </a:p>
                  <a:p>
                    <a:pPr algn="l" rtl="0">
                      <a:buNone/>
                    </a:pP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■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九州営業</a:t>
                    </a:r>
                    <a:r>
                      <a:rPr lang="ja-JP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所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   福岡市博多区上牟田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1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丁目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6-23    TEL</a:t>
                    </a:r>
                    <a:r>
                      <a:rPr lang="zh-TW" altLang="en-US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：</a:t>
                    </a:r>
                    <a:r>
                      <a:rPr lang="en-US" altLang="zh-TW" sz="1200" kern="10" spc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ヒラギノ角ゴ4" panose="020B0400000000000000" pitchFamily="50" charset="-128"/>
                        <a:ea typeface="ヒラギノ角ゴ4" panose="020B0400000000000000" pitchFamily="50" charset="-128"/>
                      </a:rPr>
                      <a:t>092-481-7812</a:t>
                    </a:r>
                    <a:endParaRPr lang="ja-JP" altLang="en-US" sz="1200" kern="10" spc="0" dirty="0">
                      <a:ln>
                        <a:noFill/>
                      </a:ln>
                      <a:solidFill>
                        <a:srgbClr val="5F5F5F"/>
                      </a:solidFill>
                      <a:effectLst/>
                      <a:latin typeface="ヒラギノ角ゴ4" panose="020B0400000000000000" pitchFamily="50" charset="-128"/>
                      <a:ea typeface="ヒラギノ角ゴ4" panose="020B0400000000000000" pitchFamily="50" charset="-128"/>
                    </a:endParaRPr>
                  </a:p>
                </p:txBody>
              </p:sp>
            </p:grpSp>
          </p:grpSp>
        </p:grpSp>
      </p:grpSp>
      <p:pic>
        <p:nvPicPr>
          <p:cNvPr id="57" name="図 56">
            <a:extLst>
              <a:ext uri="{FF2B5EF4-FFF2-40B4-BE49-F238E27FC236}">
                <a16:creationId xmlns:a16="http://schemas.microsoft.com/office/drawing/2014/main" id="{EF01D1EF-DF84-1C19-A451-AE8725823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95" y="2722520"/>
            <a:ext cx="2262020" cy="3239512"/>
          </a:xfrm>
          <a:prstGeom prst="rect">
            <a:avLst/>
          </a:prstGeom>
        </p:spPr>
      </p:pic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5CBD780-4E66-ACE4-9276-6719F43E18D1}"/>
              </a:ext>
            </a:extLst>
          </p:cNvPr>
          <p:cNvCxnSpPr/>
          <p:nvPr/>
        </p:nvCxnSpPr>
        <p:spPr>
          <a:xfrm>
            <a:off x="442183" y="9004824"/>
            <a:ext cx="6524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089F2EC-689C-8189-A9ED-FBAD4AD8A350}"/>
              </a:ext>
            </a:extLst>
          </p:cNvPr>
          <p:cNvCxnSpPr/>
          <p:nvPr/>
        </p:nvCxnSpPr>
        <p:spPr>
          <a:xfrm>
            <a:off x="442183" y="8113284"/>
            <a:ext cx="6524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125260D-9453-59A2-8626-D4C802BBD046}"/>
              </a:ext>
            </a:extLst>
          </p:cNvPr>
          <p:cNvSpPr txBox="1"/>
          <p:nvPr/>
        </p:nvSpPr>
        <p:spPr>
          <a:xfrm>
            <a:off x="437906" y="6105790"/>
            <a:ext cx="6524625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OS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Windows 11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Pro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64bit</a:t>
            </a:r>
          </a:p>
          <a:p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CPU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Core Ultra 7 265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20C(P8+E16)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20T  L2:40MB/L3:36MB </a:t>
            </a:r>
            <a:endParaRPr lang="en-US" altLang="ja-JP" sz="12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メモリ：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128GB(</a:t>
            </a:r>
            <a:r>
              <a:rPr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32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GB x4)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DDR5</a:t>
            </a:r>
            <a:r>
              <a:rPr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-5600</a:t>
            </a:r>
            <a:r>
              <a:rPr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（</a:t>
            </a:r>
            <a:r>
              <a:rPr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PC5-44800</a:t>
            </a:r>
            <a:r>
              <a:rPr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）</a:t>
            </a:r>
            <a:endParaRPr kumimoji="1" lang="en-US" altLang="ja-JP" sz="12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SSD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1TB (M.2 NVMe)</a:t>
            </a:r>
            <a:endParaRPr lang="en-US" altLang="ja-JP" sz="12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GPU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NVIDIA GeForce RTX5080 16GB-GDDR7 (CUDA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コア 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10,752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基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)</a:t>
            </a:r>
          </a:p>
          <a:p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電源：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1,000W 80PLUS</a:t>
            </a:r>
            <a:r>
              <a:rPr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GOLD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認証</a:t>
            </a:r>
            <a:endParaRPr kumimoji="1" lang="en-US" altLang="ja-JP" sz="12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保証：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3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年間センドバックハードウェア保証</a:t>
            </a:r>
            <a:endParaRPr kumimoji="1" lang="en-US" altLang="ja-JP" sz="1200" b="1" dirty="0">
              <a:solidFill>
                <a:srgbClr val="1C1C1C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212B02F-C776-F385-8FF7-AAEB106B6141}"/>
              </a:ext>
            </a:extLst>
          </p:cNvPr>
          <p:cNvSpPr txBox="1"/>
          <p:nvPr/>
        </p:nvSpPr>
        <p:spPr>
          <a:xfrm>
            <a:off x="437906" y="8390272"/>
            <a:ext cx="3268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アプライドオリジナル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BTO</a:t>
            </a:r>
          </a:p>
          <a:p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顕微鏡画像・粒子解析・画像解析向けモデル</a:t>
            </a:r>
            <a:endParaRPr lang="ja-JP" altLang="en-US" sz="3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FBA371B8-A3F3-C758-4F02-3A5A8B451C11}"/>
              </a:ext>
            </a:extLst>
          </p:cNvPr>
          <p:cNvSpPr txBox="1"/>
          <p:nvPr/>
        </p:nvSpPr>
        <p:spPr>
          <a:xfrm>
            <a:off x="437906" y="7573019"/>
            <a:ext cx="6524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上記仕様からカスタマイズも承ります。メモリ・ストレージの増設やグラフィックボード・</a:t>
            </a:r>
            <a:r>
              <a:rPr kumimoji="1" lang="en-US" altLang="ja-JP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OS</a:t>
            </a:r>
            <a:r>
              <a:rPr kumimoji="1" lang="ja-JP" altLang="en-US" sz="12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の変更、また冷却性や耐久性が高い部品へのアップグレードも可能です。</a:t>
            </a:r>
            <a:endParaRPr lang="ja-JP" altLang="en-US" sz="3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3751AA4A-BAAC-2EF2-DEDB-F1B5B9A01DDC}"/>
              </a:ext>
            </a:extLst>
          </p:cNvPr>
          <p:cNvCxnSpPr>
            <a:cxnSpLocks/>
          </p:cNvCxnSpPr>
          <p:nvPr/>
        </p:nvCxnSpPr>
        <p:spPr>
          <a:xfrm>
            <a:off x="395288" y="3364969"/>
            <a:ext cx="394788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楕円 73">
            <a:extLst>
              <a:ext uri="{FF2B5EF4-FFF2-40B4-BE49-F238E27FC236}">
                <a16:creationId xmlns:a16="http://schemas.microsoft.com/office/drawing/2014/main" id="{8D2E3676-CA39-E635-C998-345606CA5838}"/>
              </a:ext>
            </a:extLst>
          </p:cNvPr>
          <p:cNvSpPr/>
          <p:nvPr/>
        </p:nvSpPr>
        <p:spPr>
          <a:xfrm>
            <a:off x="4317479" y="3330431"/>
            <a:ext cx="69076" cy="690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04BA822C-7CB7-4D59-A86B-139CBED3AA9F}"/>
              </a:ext>
            </a:extLst>
          </p:cNvPr>
          <p:cNvSpPr/>
          <p:nvPr/>
        </p:nvSpPr>
        <p:spPr>
          <a:xfrm>
            <a:off x="437905" y="3505579"/>
            <a:ext cx="3840749" cy="110485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7EC616A4-4C15-416C-F41A-AAE742255E96}"/>
              </a:ext>
            </a:extLst>
          </p:cNvPr>
          <p:cNvSpPr txBox="1"/>
          <p:nvPr/>
        </p:nvSpPr>
        <p:spPr>
          <a:xfrm>
            <a:off x="431636" y="2661924"/>
            <a:ext cx="3954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高性能</a:t>
            </a:r>
            <a:r>
              <a:rPr lang="en-US" altLang="ja-JP" sz="2000" dirty="0"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CPU</a:t>
            </a:r>
            <a:r>
              <a:rPr lang="ja-JP" altLang="en-US" sz="2000" dirty="0"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と</a:t>
            </a:r>
            <a:r>
              <a:rPr lang="en-US" altLang="ja-JP" sz="2000" dirty="0"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GPU</a:t>
            </a:r>
            <a:r>
              <a:rPr lang="ja-JP" altLang="en-US" sz="2000" dirty="0"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の構成が</a:t>
            </a:r>
            <a:endParaRPr lang="en-US" altLang="ja-JP" sz="2000" dirty="0">
              <a:latin typeface="ヒラギノ角ゴ8" panose="020B0800000000000000" pitchFamily="50" charset="-128"/>
              <a:ea typeface="ヒラギノ角ゴ8" panose="020B0800000000000000" pitchFamily="50" charset="-128"/>
            </a:endParaRPr>
          </a:p>
          <a:p>
            <a:r>
              <a:rPr lang="ja-JP" altLang="en-US" sz="20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粒子・粉体 </a:t>
            </a:r>
            <a:r>
              <a:rPr lang="en-US" altLang="ja-JP" sz="20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AI </a:t>
            </a:r>
            <a:r>
              <a:rPr lang="ja-JP" altLang="en-US" sz="20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画像解析</a:t>
            </a:r>
            <a:r>
              <a:rPr lang="ja-JP" altLang="en-US" sz="2000" dirty="0"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に最適</a:t>
            </a:r>
            <a:r>
              <a:rPr lang="en-US" altLang="ja-JP" sz="2000" dirty="0">
                <a:latin typeface="ヒラギノ角ゴ8" panose="020B0800000000000000" pitchFamily="50" charset="-128"/>
                <a:ea typeface="ヒラギノ角ゴ8" panose="020B0800000000000000" pitchFamily="50" charset="-128"/>
              </a:rPr>
              <a:t>!</a:t>
            </a:r>
          </a:p>
        </p:txBody>
      </p:sp>
      <p:pic>
        <p:nvPicPr>
          <p:cNvPr id="97" name="図 96">
            <a:extLst>
              <a:ext uri="{FF2B5EF4-FFF2-40B4-BE49-F238E27FC236}">
                <a16:creationId xmlns:a16="http://schemas.microsoft.com/office/drawing/2014/main" id="{C2A5BBBF-4FE6-A7B9-C337-9225208524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10663"/>
          <a:stretch/>
        </p:blipFill>
        <p:spPr>
          <a:xfrm>
            <a:off x="538615" y="3612600"/>
            <a:ext cx="1408863" cy="935383"/>
          </a:xfrm>
          <a:prstGeom prst="rect">
            <a:avLst/>
          </a:prstGeom>
        </p:spPr>
      </p:pic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C1B2D29C-1A57-8DC9-2224-DA19F158B417}"/>
              </a:ext>
            </a:extLst>
          </p:cNvPr>
          <p:cNvSpPr txBox="1"/>
          <p:nvPr/>
        </p:nvSpPr>
        <p:spPr>
          <a:xfrm>
            <a:off x="1925404" y="3607987"/>
            <a:ext cx="2353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最新の</a:t>
            </a:r>
            <a:r>
              <a:rPr kumimoji="1" lang="en-US" altLang="ja-JP" sz="1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Core Ultra7</a:t>
            </a:r>
            <a:r>
              <a:rPr kumimoji="1" lang="ja-JP" altLang="en-US" sz="1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搭載</a:t>
            </a:r>
            <a:r>
              <a:rPr kumimoji="1" lang="en-US" altLang="ja-JP" sz="1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!</a:t>
            </a:r>
            <a:endParaRPr lang="ja-JP" altLang="en-US" sz="3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5343B7AB-EBF0-DC95-7259-1FF9EB925E96}"/>
              </a:ext>
            </a:extLst>
          </p:cNvPr>
          <p:cNvSpPr txBox="1"/>
          <p:nvPr/>
        </p:nvSpPr>
        <p:spPr>
          <a:xfrm>
            <a:off x="1925404" y="3908601"/>
            <a:ext cx="235325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AI</a:t>
            </a:r>
            <a:r>
              <a:rPr kumimoji="1" lang="ja-JP" altLang="en-US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の処理を行う専用プロセッサーである</a:t>
            </a:r>
            <a:r>
              <a:rPr kumimoji="1" lang="en-US" altLang="ja-JP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”NPU”</a:t>
            </a:r>
            <a:r>
              <a:rPr kumimoji="1" lang="ja-JP" altLang="en-US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を搭載したハイエンドクラスの</a:t>
            </a:r>
            <a:r>
              <a:rPr kumimoji="1" lang="en-US" altLang="ja-JP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CPU</a:t>
            </a:r>
            <a:r>
              <a:rPr kumimoji="1" lang="ja-JP" altLang="en-US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を採用</a:t>
            </a:r>
            <a:r>
              <a:rPr kumimoji="1" lang="en-US" altLang="ja-JP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!</a:t>
            </a:r>
            <a:endParaRPr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691717BB-C2CF-FF17-CBCF-5FCB030A8876}"/>
              </a:ext>
            </a:extLst>
          </p:cNvPr>
          <p:cNvSpPr txBox="1"/>
          <p:nvPr/>
        </p:nvSpPr>
        <p:spPr>
          <a:xfrm>
            <a:off x="1925404" y="4856593"/>
            <a:ext cx="2353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最新の</a:t>
            </a:r>
            <a:r>
              <a:rPr kumimoji="1" lang="en-US" altLang="ja-JP" sz="1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RTX5080</a:t>
            </a:r>
            <a:r>
              <a:rPr kumimoji="1" lang="ja-JP" altLang="en-US" sz="1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搭載</a:t>
            </a:r>
            <a:r>
              <a:rPr kumimoji="1" lang="en-US" altLang="ja-JP" sz="1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!</a:t>
            </a:r>
            <a:endParaRPr lang="ja-JP" altLang="en-US" sz="3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9221EE31-ED8E-B7F9-DEB4-5F57CD269F44}"/>
              </a:ext>
            </a:extLst>
          </p:cNvPr>
          <p:cNvSpPr txBox="1"/>
          <p:nvPr/>
        </p:nvSpPr>
        <p:spPr>
          <a:xfrm>
            <a:off x="1925404" y="5157207"/>
            <a:ext cx="235325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2025</a:t>
            </a:r>
            <a:r>
              <a:rPr kumimoji="1" lang="ja-JP" altLang="en-US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年についに登場した</a:t>
            </a:r>
            <a:r>
              <a:rPr kumimoji="1" lang="en-US" altLang="ja-JP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RTX50</a:t>
            </a:r>
            <a:r>
              <a:rPr kumimoji="1" lang="ja-JP" altLang="en-US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シリーズは、</a:t>
            </a:r>
            <a:r>
              <a:rPr kumimoji="1" lang="en-US" altLang="ja-JP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GDDR7</a:t>
            </a:r>
            <a:r>
              <a:rPr kumimoji="1" lang="ja-JP" altLang="en-US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の採用によってあらゆるパフォーマンスが向上</a:t>
            </a:r>
            <a:r>
              <a:rPr kumimoji="1" lang="en-US" altLang="ja-JP" sz="1050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!</a:t>
            </a:r>
            <a:endParaRPr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F9BAB150-7953-4A36-AAA9-504A4C868097}"/>
              </a:ext>
            </a:extLst>
          </p:cNvPr>
          <p:cNvGrpSpPr/>
          <p:nvPr/>
        </p:nvGrpSpPr>
        <p:grpSpPr>
          <a:xfrm>
            <a:off x="4186566" y="700123"/>
            <a:ext cx="2640034" cy="997648"/>
            <a:chOff x="4186565" y="487167"/>
            <a:chExt cx="2892739" cy="1093143"/>
          </a:xfrm>
        </p:grpSpPr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B13BB700-0926-802E-C2A7-A5B760BAD7F3}"/>
                </a:ext>
              </a:extLst>
            </p:cNvPr>
            <p:cNvSpPr txBox="1"/>
            <p:nvPr/>
          </p:nvSpPr>
          <p:spPr>
            <a:xfrm>
              <a:off x="4186565" y="487167"/>
              <a:ext cx="2892738" cy="739856"/>
            </a:xfrm>
            <a:custGeom>
              <a:avLst/>
              <a:gdLst/>
              <a:ahLst/>
              <a:cxnLst/>
              <a:rect l="l" t="t" r="r" b="b"/>
              <a:pathLst>
                <a:path w="1515824" h="387692">
                  <a:moveTo>
                    <a:pt x="1019512" y="94411"/>
                  </a:moveTo>
                  <a:lnTo>
                    <a:pt x="967809" y="251202"/>
                  </a:lnTo>
                  <a:lnTo>
                    <a:pt x="1071213" y="251202"/>
                  </a:lnTo>
                  <a:close/>
                  <a:moveTo>
                    <a:pt x="1293844" y="56689"/>
                  </a:moveTo>
                  <a:lnTo>
                    <a:pt x="1293844" y="174212"/>
                  </a:lnTo>
                  <a:lnTo>
                    <a:pt x="1356254" y="174212"/>
                  </a:lnTo>
                  <a:cubicBezTo>
                    <a:pt x="1383781" y="174516"/>
                    <a:pt x="1404349" y="170252"/>
                    <a:pt x="1417960" y="161419"/>
                  </a:cubicBezTo>
                  <a:cubicBezTo>
                    <a:pt x="1431571" y="152586"/>
                    <a:pt x="1438365" y="137357"/>
                    <a:pt x="1438342" y="115732"/>
                  </a:cubicBezTo>
                  <a:cubicBezTo>
                    <a:pt x="1438365" y="94083"/>
                    <a:pt x="1431571" y="78760"/>
                    <a:pt x="1417960" y="69763"/>
                  </a:cubicBezTo>
                  <a:cubicBezTo>
                    <a:pt x="1404349" y="60766"/>
                    <a:pt x="1383781" y="56408"/>
                    <a:pt x="1356254" y="56689"/>
                  </a:cubicBezTo>
                  <a:close/>
                  <a:moveTo>
                    <a:pt x="655669" y="56689"/>
                  </a:moveTo>
                  <a:lnTo>
                    <a:pt x="655669" y="189947"/>
                  </a:lnTo>
                  <a:lnTo>
                    <a:pt x="715829" y="189947"/>
                  </a:lnTo>
                  <a:cubicBezTo>
                    <a:pt x="745418" y="189912"/>
                    <a:pt x="766924" y="184219"/>
                    <a:pt x="780348" y="172868"/>
                  </a:cubicBezTo>
                  <a:cubicBezTo>
                    <a:pt x="793771" y="161517"/>
                    <a:pt x="800377" y="144719"/>
                    <a:pt x="800167" y="122474"/>
                  </a:cubicBezTo>
                  <a:cubicBezTo>
                    <a:pt x="800377" y="101283"/>
                    <a:pt x="793771" y="85048"/>
                    <a:pt x="780348" y="73767"/>
                  </a:cubicBezTo>
                  <a:cubicBezTo>
                    <a:pt x="766924" y="62487"/>
                    <a:pt x="745418" y="56794"/>
                    <a:pt x="715829" y="56689"/>
                  </a:cubicBezTo>
                  <a:close/>
                  <a:moveTo>
                    <a:pt x="1228725" y="0"/>
                  </a:moveTo>
                  <a:lnTo>
                    <a:pt x="1360752" y="0"/>
                  </a:lnTo>
                  <a:cubicBezTo>
                    <a:pt x="1405801" y="9"/>
                    <a:pt x="1440758" y="9672"/>
                    <a:pt x="1465623" y="28989"/>
                  </a:cubicBezTo>
                  <a:cubicBezTo>
                    <a:pt x="1490488" y="48306"/>
                    <a:pt x="1503101" y="77220"/>
                    <a:pt x="1503460" y="115732"/>
                  </a:cubicBezTo>
                  <a:cubicBezTo>
                    <a:pt x="1503344" y="142416"/>
                    <a:pt x="1497262" y="164383"/>
                    <a:pt x="1485215" y="181632"/>
                  </a:cubicBezTo>
                  <a:cubicBezTo>
                    <a:pt x="1473168" y="198880"/>
                    <a:pt x="1455857" y="211562"/>
                    <a:pt x="1433282" y="219675"/>
                  </a:cubicBezTo>
                  <a:lnTo>
                    <a:pt x="1515824" y="387692"/>
                  </a:lnTo>
                  <a:lnTo>
                    <a:pt x="1443955" y="387692"/>
                  </a:lnTo>
                  <a:lnTo>
                    <a:pt x="1369186" y="230339"/>
                  </a:lnTo>
                  <a:lnTo>
                    <a:pt x="1293844" y="230339"/>
                  </a:lnTo>
                  <a:lnTo>
                    <a:pt x="1293844" y="387692"/>
                  </a:lnTo>
                  <a:lnTo>
                    <a:pt x="1228725" y="387692"/>
                  </a:lnTo>
                  <a:close/>
                  <a:moveTo>
                    <a:pt x="988603" y="0"/>
                  </a:moveTo>
                  <a:lnTo>
                    <a:pt x="1050420" y="0"/>
                  </a:lnTo>
                  <a:lnTo>
                    <a:pt x="1185294" y="387692"/>
                  </a:lnTo>
                  <a:lnTo>
                    <a:pt x="1116171" y="387692"/>
                  </a:lnTo>
                  <a:lnTo>
                    <a:pt x="1089758" y="307330"/>
                  </a:lnTo>
                  <a:lnTo>
                    <a:pt x="949826" y="307330"/>
                  </a:lnTo>
                  <a:lnTo>
                    <a:pt x="923413" y="387692"/>
                  </a:lnTo>
                  <a:lnTo>
                    <a:pt x="853729" y="387692"/>
                  </a:lnTo>
                  <a:close/>
                  <a:moveTo>
                    <a:pt x="590550" y="0"/>
                  </a:moveTo>
                  <a:lnTo>
                    <a:pt x="722577" y="0"/>
                  </a:lnTo>
                  <a:cubicBezTo>
                    <a:pt x="767626" y="114"/>
                    <a:pt x="802583" y="10549"/>
                    <a:pt x="827448" y="31305"/>
                  </a:cubicBezTo>
                  <a:cubicBezTo>
                    <a:pt x="852313" y="52061"/>
                    <a:pt x="864926" y="82451"/>
                    <a:pt x="865285" y="122474"/>
                  </a:cubicBezTo>
                  <a:cubicBezTo>
                    <a:pt x="864960" y="162055"/>
                    <a:pt x="852418" y="192492"/>
                    <a:pt x="827659" y="213786"/>
                  </a:cubicBezTo>
                  <a:cubicBezTo>
                    <a:pt x="802899" y="235080"/>
                    <a:pt x="767872" y="245843"/>
                    <a:pt x="722577" y="246074"/>
                  </a:cubicBezTo>
                  <a:lnTo>
                    <a:pt x="655669" y="246074"/>
                  </a:lnTo>
                  <a:lnTo>
                    <a:pt x="655669" y="387692"/>
                  </a:lnTo>
                  <a:lnTo>
                    <a:pt x="590550" y="387692"/>
                  </a:lnTo>
                  <a:close/>
                  <a:moveTo>
                    <a:pt x="434245" y="0"/>
                  </a:moveTo>
                  <a:lnTo>
                    <a:pt x="499364" y="0"/>
                  </a:lnTo>
                  <a:lnTo>
                    <a:pt x="499364" y="387692"/>
                  </a:lnTo>
                  <a:lnTo>
                    <a:pt x="434245" y="387692"/>
                  </a:lnTo>
                  <a:close/>
                  <a:moveTo>
                    <a:pt x="0" y="0"/>
                  </a:moveTo>
                  <a:lnTo>
                    <a:pt x="61748" y="0"/>
                  </a:lnTo>
                  <a:lnTo>
                    <a:pt x="173615" y="224740"/>
                  </a:lnTo>
                  <a:lnTo>
                    <a:pt x="285482" y="0"/>
                  </a:lnTo>
                  <a:lnTo>
                    <a:pt x="347792" y="0"/>
                  </a:lnTo>
                  <a:lnTo>
                    <a:pt x="347792" y="387692"/>
                  </a:lnTo>
                  <a:lnTo>
                    <a:pt x="284921" y="387692"/>
                  </a:lnTo>
                  <a:lnTo>
                    <a:pt x="284921" y="128102"/>
                  </a:lnTo>
                  <a:lnTo>
                    <a:pt x="196102" y="312949"/>
                  </a:lnTo>
                  <a:lnTo>
                    <a:pt x="150005" y="312949"/>
                  </a:lnTo>
                  <a:lnTo>
                    <a:pt x="62871" y="129787"/>
                  </a:lnTo>
                  <a:lnTo>
                    <a:pt x="62871" y="387692"/>
                  </a:lnTo>
                  <a:lnTo>
                    <a:pt x="0" y="3876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ja-JP" sz="4400" dirty="0">
                <a:latin typeface="DIN 2014 Demi" panose="020B0604020202020204" pitchFamily="34" charset="0"/>
                <a:ea typeface="DIN 2014 Demi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32DD273E-20D6-36A6-8B57-4EEC3D89A01A}"/>
                </a:ext>
              </a:extLst>
            </p:cNvPr>
            <p:cNvSpPr txBox="1"/>
            <p:nvPr/>
          </p:nvSpPr>
          <p:spPr>
            <a:xfrm>
              <a:off x="4186566" y="1322104"/>
              <a:ext cx="2892738" cy="258206"/>
            </a:xfrm>
            <a:custGeom>
              <a:avLst/>
              <a:gdLst/>
              <a:ahLst/>
              <a:cxnLst/>
              <a:rect l="l" t="t" r="r" b="b"/>
              <a:pathLst>
                <a:path w="5615193" h="501212">
                  <a:moveTo>
                    <a:pt x="4998537" y="259001"/>
                  </a:moveTo>
                  <a:cubicBezTo>
                    <a:pt x="4974688" y="259317"/>
                    <a:pt x="4957868" y="264308"/>
                    <a:pt x="4948076" y="273974"/>
                  </a:cubicBezTo>
                  <a:cubicBezTo>
                    <a:pt x="4938284" y="283639"/>
                    <a:pt x="4933551" y="296081"/>
                    <a:pt x="4933879" y="311300"/>
                  </a:cubicBezTo>
                  <a:cubicBezTo>
                    <a:pt x="4934207" y="330771"/>
                    <a:pt x="4940439" y="344689"/>
                    <a:pt x="4952574" y="353054"/>
                  </a:cubicBezTo>
                  <a:cubicBezTo>
                    <a:pt x="4964709" y="361418"/>
                    <a:pt x="4980780" y="365495"/>
                    <a:pt x="5000786" y="365284"/>
                  </a:cubicBezTo>
                  <a:cubicBezTo>
                    <a:pt x="5024037" y="365941"/>
                    <a:pt x="5043036" y="360692"/>
                    <a:pt x="5057783" y="349539"/>
                  </a:cubicBezTo>
                  <a:cubicBezTo>
                    <a:pt x="5072531" y="338386"/>
                    <a:pt x="5080145" y="317392"/>
                    <a:pt x="5080625" y="286556"/>
                  </a:cubicBezTo>
                  <a:lnTo>
                    <a:pt x="5080625" y="259001"/>
                  </a:lnTo>
                  <a:close/>
                  <a:moveTo>
                    <a:pt x="2236287" y="259001"/>
                  </a:moveTo>
                  <a:cubicBezTo>
                    <a:pt x="2212439" y="259317"/>
                    <a:pt x="2195618" y="264308"/>
                    <a:pt x="2185826" y="273974"/>
                  </a:cubicBezTo>
                  <a:cubicBezTo>
                    <a:pt x="2176034" y="283639"/>
                    <a:pt x="2171301" y="296081"/>
                    <a:pt x="2171629" y="311300"/>
                  </a:cubicBezTo>
                  <a:cubicBezTo>
                    <a:pt x="2171957" y="330771"/>
                    <a:pt x="2178189" y="344689"/>
                    <a:pt x="2190324" y="353054"/>
                  </a:cubicBezTo>
                  <a:cubicBezTo>
                    <a:pt x="2202459" y="361418"/>
                    <a:pt x="2218530" y="365495"/>
                    <a:pt x="2238536" y="365284"/>
                  </a:cubicBezTo>
                  <a:cubicBezTo>
                    <a:pt x="2261787" y="365941"/>
                    <a:pt x="2280786" y="360692"/>
                    <a:pt x="2295533" y="349539"/>
                  </a:cubicBezTo>
                  <a:cubicBezTo>
                    <a:pt x="2310281" y="338386"/>
                    <a:pt x="2317895" y="317392"/>
                    <a:pt x="2318375" y="286556"/>
                  </a:cubicBezTo>
                  <a:lnTo>
                    <a:pt x="2318375" y="259001"/>
                  </a:lnTo>
                  <a:close/>
                  <a:moveTo>
                    <a:pt x="655137" y="259001"/>
                  </a:moveTo>
                  <a:cubicBezTo>
                    <a:pt x="631288" y="259317"/>
                    <a:pt x="614468" y="264308"/>
                    <a:pt x="604676" y="273974"/>
                  </a:cubicBezTo>
                  <a:cubicBezTo>
                    <a:pt x="594884" y="283639"/>
                    <a:pt x="590151" y="296081"/>
                    <a:pt x="590479" y="311300"/>
                  </a:cubicBezTo>
                  <a:cubicBezTo>
                    <a:pt x="590807" y="330771"/>
                    <a:pt x="597039" y="344689"/>
                    <a:pt x="609174" y="353054"/>
                  </a:cubicBezTo>
                  <a:cubicBezTo>
                    <a:pt x="621309" y="361418"/>
                    <a:pt x="637379" y="365495"/>
                    <a:pt x="657386" y="365284"/>
                  </a:cubicBezTo>
                  <a:cubicBezTo>
                    <a:pt x="680637" y="365941"/>
                    <a:pt x="699636" y="360692"/>
                    <a:pt x="714384" y="349539"/>
                  </a:cubicBezTo>
                  <a:cubicBezTo>
                    <a:pt x="729131" y="338386"/>
                    <a:pt x="736745" y="317392"/>
                    <a:pt x="737225" y="286556"/>
                  </a:cubicBezTo>
                  <a:lnTo>
                    <a:pt x="737225" y="259001"/>
                  </a:lnTo>
                  <a:close/>
                  <a:moveTo>
                    <a:pt x="5506767" y="135366"/>
                  </a:moveTo>
                  <a:cubicBezTo>
                    <a:pt x="5481151" y="135507"/>
                    <a:pt x="5461824" y="143662"/>
                    <a:pt x="5448787" y="159831"/>
                  </a:cubicBezTo>
                  <a:cubicBezTo>
                    <a:pt x="5435750" y="175999"/>
                    <a:pt x="5429214" y="199339"/>
                    <a:pt x="5429179" y="229848"/>
                  </a:cubicBezTo>
                  <a:lnTo>
                    <a:pt x="5429179" y="230411"/>
                  </a:lnTo>
                  <a:lnTo>
                    <a:pt x="5584354" y="230411"/>
                  </a:lnTo>
                  <a:lnTo>
                    <a:pt x="5584354" y="229848"/>
                  </a:lnTo>
                  <a:cubicBezTo>
                    <a:pt x="5584319" y="199093"/>
                    <a:pt x="5577783" y="175683"/>
                    <a:pt x="5564747" y="159620"/>
                  </a:cubicBezTo>
                  <a:cubicBezTo>
                    <a:pt x="5551710" y="143556"/>
                    <a:pt x="5532384" y="135472"/>
                    <a:pt x="5506767" y="135366"/>
                  </a:cubicBezTo>
                  <a:close/>
                  <a:moveTo>
                    <a:pt x="4016962" y="135366"/>
                  </a:moveTo>
                  <a:cubicBezTo>
                    <a:pt x="3989882" y="135472"/>
                    <a:pt x="3969268" y="143553"/>
                    <a:pt x="3955118" y="159609"/>
                  </a:cubicBezTo>
                  <a:cubicBezTo>
                    <a:pt x="3940969" y="175665"/>
                    <a:pt x="3933848" y="199065"/>
                    <a:pt x="3933754" y="229807"/>
                  </a:cubicBezTo>
                  <a:lnTo>
                    <a:pt x="3933754" y="270844"/>
                  </a:lnTo>
                  <a:cubicBezTo>
                    <a:pt x="3933672" y="300626"/>
                    <a:pt x="3940442" y="323838"/>
                    <a:pt x="3954064" y="340480"/>
                  </a:cubicBezTo>
                  <a:cubicBezTo>
                    <a:pt x="3967686" y="357121"/>
                    <a:pt x="3988652" y="365577"/>
                    <a:pt x="4016962" y="365846"/>
                  </a:cubicBezTo>
                  <a:cubicBezTo>
                    <a:pt x="4044288" y="365577"/>
                    <a:pt x="4064972" y="357121"/>
                    <a:pt x="4079016" y="340480"/>
                  </a:cubicBezTo>
                  <a:cubicBezTo>
                    <a:pt x="4093060" y="323838"/>
                    <a:pt x="4100110" y="300626"/>
                    <a:pt x="4100169" y="270844"/>
                  </a:cubicBezTo>
                  <a:lnTo>
                    <a:pt x="4100169" y="229807"/>
                  </a:lnTo>
                  <a:cubicBezTo>
                    <a:pt x="4100040" y="199065"/>
                    <a:pt x="4092848" y="175665"/>
                    <a:pt x="4078594" y="159609"/>
                  </a:cubicBezTo>
                  <a:cubicBezTo>
                    <a:pt x="4064340" y="143553"/>
                    <a:pt x="4043796" y="135472"/>
                    <a:pt x="4016962" y="135366"/>
                  </a:cubicBezTo>
                  <a:close/>
                  <a:moveTo>
                    <a:pt x="1230042" y="135366"/>
                  </a:moveTo>
                  <a:cubicBezTo>
                    <a:pt x="1204426" y="135507"/>
                    <a:pt x="1185099" y="143662"/>
                    <a:pt x="1172062" y="159831"/>
                  </a:cubicBezTo>
                  <a:cubicBezTo>
                    <a:pt x="1159025" y="175999"/>
                    <a:pt x="1152490" y="199339"/>
                    <a:pt x="1152454" y="229848"/>
                  </a:cubicBezTo>
                  <a:lnTo>
                    <a:pt x="1152454" y="230411"/>
                  </a:lnTo>
                  <a:lnTo>
                    <a:pt x="1307630" y="230411"/>
                  </a:lnTo>
                  <a:lnTo>
                    <a:pt x="1307630" y="229848"/>
                  </a:lnTo>
                  <a:cubicBezTo>
                    <a:pt x="1307595" y="199093"/>
                    <a:pt x="1301059" y="175683"/>
                    <a:pt x="1288022" y="159620"/>
                  </a:cubicBezTo>
                  <a:cubicBezTo>
                    <a:pt x="1274986" y="143556"/>
                    <a:pt x="1255659" y="135472"/>
                    <a:pt x="1230042" y="135366"/>
                  </a:cubicBezTo>
                  <a:close/>
                  <a:moveTo>
                    <a:pt x="947663" y="135366"/>
                  </a:moveTo>
                  <a:cubicBezTo>
                    <a:pt x="920923" y="135472"/>
                    <a:pt x="900754" y="143553"/>
                    <a:pt x="887155" y="159609"/>
                  </a:cubicBezTo>
                  <a:cubicBezTo>
                    <a:pt x="873556" y="175665"/>
                    <a:pt x="866739" y="199065"/>
                    <a:pt x="866705" y="229807"/>
                  </a:cubicBezTo>
                  <a:lnTo>
                    <a:pt x="866705" y="270282"/>
                  </a:lnTo>
                  <a:cubicBezTo>
                    <a:pt x="866669" y="300087"/>
                    <a:pt x="873345" y="323393"/>
                    <a:pt x="886733" y="340199"/>
                  </a:cubicBezTo>
                  <a:cubicBezTo>
                    <a:pt x="900121" y="357004"/>
                    <a:pt x="920431" y="365554"/>
                    <a:pt x="947663" y="365846"/>
                  </a:cubicBezTo>
                  <a:cubicBezTo>
                    <a:pt x="978655" y="365331"/>
                    <a:pt x="1000301" y="356384"/>
                    <a:pt x="1012599" y="339004"/>
                  </a:cubicBezTo>
                  <a:cubicBezTo>
                    <a:pt x="1024898" y="321624"/>
                    <a:pt x="1030801" y="298904"/>
                    <a:pt x="1030309" y="270844"/>
                  </a:cubicBezTo>
                  <a:lnTo>
                    <a:pt x="1030309" y="226434"/>
                  </a:lnTo>
                  <a:cubicBezTo>
                    <a:pt x="1030520" y="198538"/>
                    <a:pt x="1024054" y="176473"/>
                    <a:pt x="1010912" y="160241"/>
                  </a:cubicBezTo>
                  <a:cubicBezTo>
                    <a:pt x="997771" y="144009"/>
                    <a:pt x="976688" y="135718"/>
                    <a:pt x="947663" y="135366"/>
                  </a:cubicBezTo>
                  <a:close/>
                  <a:moveTo>
                    <a:pt x="4492811" y="110148"/>
                  </a:moveTo>
                  <a:lnTo>
                    <a:pt x="4525406" y="110148"/>
                  </a:lnTo>
                  <a:lnTo>
                    <a:pt x="4589471" y="334319"/>
                  </a:lnTo>
                  <a:lnTo>
                    <a:pt x="4669834" y="110148"/>
                  </a:lnTo>
                  <a:lnTo>
                    <a:pt x="4696247" y="110148"/>
                  </a:lnTo>
                  <a:lnTo>
                    <a:pt x="4778295" y="334881"/>
                  </a:lnTo>
                  <a:lnTo>
                    <a:pt x="4842922" y="110148"/>
                  </a:lnTo>
                  <a:lnTo>
                    <a:pt x="4875517" y="110148"/>
                  </a:lnTo>
                  <a:lnTo>
                    <a:pt x="4794030" y="391065"/>
                  </a:lnTo>
                  <a:lnTo>
                    <a:pt x="4766493" y="391065"/>
                  </a:lnTo>
                  <a:lnTo>
                    <a:pt x="4683883" y="159588"/>
                  </a:lnTo>
                  <a:lnTo>
                    <a:pt x="4601835" y="391065"/>
                  </a:lnTo>
                  <a:lnTo>
                    <a:pt x="4574298" y="391065"/>
                  </a:lnTo>
                  <a:close/>
                  <a:moveTo>
                    <a:pt x="3096720" y="110148"/>
                  </a:moveTo>
                  <a:lnTo>
                    <a:pt x="3127558" y="110148"/>
                  </a:lnTo>
                  <a:lnTo>
                    <a:pt x="3127558" y="391065"/>
                  </a:lnTo>
                  <a:lnTo>
                    <a:pt x="3096720" y="391065"/>
                  </a:lnTo>
                  <a:close/>
                  <a:moveTo>
                    <a:pt x="2538500" y="110148"/>
                  </a:moveTo>
                  <a:lnTo>
                    <a:pt x="2572219" y="110148"/>
                  </a:lnTo>
                  <a:lnTo>
                    <a:pt x="2669441" y="350614"/>
                  </a:lnTo>
                  <a:lnTo>
                    <a:pt x="2752613" y="110148"/>
                  </a:lnTo>
                  <a:lnTo>
                    <a:pt x="2785207" y="110148"/>
                  </a:lnTo>
                  <a:lnTo>
                    <a:pt x="2683490" y="402311"/>
                  </a:lnTo>
                  <a:cubicBezTo>
                    <a:pt x="2676143" y="424739"/>
                    <a:pt x="2668359" y="442994"/>
                    <a:pt x="2660138" y="457076"/>
                  </a:cubicBezTo>
                  <a:cubicBezTo>
                    <a:pt x="2651916" y="471158"/>
                    <a:pt x="2641259" y="481490"/>
                    <a:pt x="2628167" y="488073"/>
                  </a:cubicBezTo>
                  <a:cubicBezTo>
                    <a:pt x="2615075" y="494655"/>
                    <a:pt x="2597550" y="497911"/>
                    <a:pt x="2575591" y="497840"/>
                  </a:cubicBezTo>
                  <a:lnTo>
                    <a:pt x="2575591" y="467564"/>
                  </a:lnTo>
                  <a:cubicBezTo>
                    <a:pt x="2596782" y="468080"/>
                    <a:pt x="2612705" y="463392"/>
                    <a:pt x="2623359" y="453501"/>
                  </a:cubicBezTo>
                  <a:cubicBezTo>
                    <a:pt x="2634013" y="443610"/>
                    <a:pt x="2643754" y="425422"/>
                    <a:pt x="2652581" y="398936"/>
                  </a:cubicBezTo>
                  <a:lnTo>
                    <a:pt x="2653706" y="395561"/>
                  </a:lnTo>
                  <a:close/>
                  <a:moveTo>
                    <a:pt x="5506767" y="106776"/>
                  </a:moveTo>
                  <a:cubicBezTo>
                    <a:pt x="5542032" y="106913"/>
                    <a:pt x="5568888" y="117442"/>
                    <a:pt x="5587335" y="138365"/>
                  </a:cubicBezTo>
                  <a:cubicBezTo>
                    <a:pt x="5605781" y="159287"/>
                    <a:pt x="5615068" y="189782"/>
                    <a:pt x="5615193" y="229848"/>
                  </a:cubicBezTo>
                  <a:lnTo>
                    <a:pt x="5615193" y="258509"/>
                  </a:lnTo>
                  <a:lnTo>
                    <a:pt x="5429179" y="258509"/>
                  </a:lnTo>
                  <a:lnTo>
                    <a:pt x="5429179" y="270311"/>
                  </a:lnTo>
                  <a:cubicBezTo>
                    <a:pt x="5429016" y="298632"/>
                    <a:pt x="5435808" y="321509"/>
                    <a:pt x="5449560" y="338942"/>
                  </a:cubicBezTo>
                  <a:cubicBezTo>
                    <a:pt x="5463311" y="356375"/>
                    <a:pt x="5485004" y="365343"/>
                    <a:pt x="5514639" y="365846"/>
                  </a:cubicBezTo>
                  <a:cubicBezTo>
                    <a:pt x="5531705" y="365928"/>
                    <a:pt x="5546205" y="363236"/>
                    <a:pt x="5558140" y="357768"/>
                  </a:cubicBezTo>
                  <a:cubicBezTo>
                    <a:pt x="5570074" y="352301"/>
                    <a:pt x="5579934" y="343567"/>
                    <a:pt x="5587718" y="331566"/>
                  </a:cubicBezTo>
                  <a:lnTo>
                    <a:pt x="5612389" y="348987"/>
                  </a:lnTo>
                  <a:cubicBezTo>
                    <a:pt x="5602647" y="364388"/>
                    <a:pt x="5589876" y="375823"/>
                    <a:pt x="5574076" y="383290"/>
                  </a:cubicBezTo>
                  <a:cubicBezTo>
                    <a:pt x="5558276" y="390757"/>
                    <a:pt x="5539025" y="394473"/>
                    <a:pt x="5516325" y="394437"/>
                  </a:cubicBezTo>
                  <a:cubicBezTo>
                    <a:pt x="5478694" y="394147"/>
                    <a:pt x="5449683" y="383224"/>
                    <a:pt x="5429291" y="361667"/>
                  </a:cubicBezTo>
                  <a:cubicBezTo>
                    <a:pt x="5408900" y="340110"/>
                    <a:pt x="5398583" y="309658"/>
                    <a:pt x="5398341" y="270311"/>
                  </a:cubicBezTo>
                  <a:lnTo>
                    <a:pt x="5398341" y="229848"/>
                  </a:lnTo>
                  <a:cubicBezTo>
                    <a:pt x="5398466" y="189782"/>
                    <a:pt x="5407752" y="159287"/>
                    <a:pt x="5426199" y="138365"/>
                  </a:cubicBezTo>
                  <a:cubicBezTo>
                    <a:pt x="5444647" y="117442"/>
                    <a:pt x="5471502" y="106913"/>
                    <a:pt x="5506767" y="106776"/>
                  </a:cubicBezTo>
                  <a:close/>
                  <a:moveTo>
                    <a:pt x="5294962" y="106776"/>
                  </a:moveTo>
                  <a:cubicBezTo>
                    <a:pt x="5313086" y="106846"/>
                    <a:pt x="5328540" y="110210"/>
                    <a:pt x="5341325" y="116870"/>
                  </a:cubicBezTo>
                  <a:cubicBezTo>
                    <a:pt x="5354110" y="123530"/>
                    <a:pt x="5365069" y="133067"/>
                    <a:pt x="5374201" y="145482"/>
                  </a:cubicBezTo>
                  <a:lnTo>
                    <a:pt x="5348350" y="164589"/>
                  </a:lnTo>
                  <a:cubicBezTo>
                    <a:pt x="5341161" y="155036"/>
                    <a:pt x="5333060" y="147870"/>
                    <a:pt x="5324045" y="143094"/>
                  </a:cubicBezTo>
                  <a:cubicBezTo>
                    <a:pt x="5315029" y="138317"/>
                    <a:pt x="5304399" y="135928"/>
                    <a:pt x="5292152" y="135928"/>
                  </a:cubicBezTo>
                  <a:cubicBezTo>
                    <a:pt x="5270141" y="136315"/>
                    <a:pt x="5253330" y="144253"/>
                    <a:pt x="5241715" y="159742"/>
                  </a:cubicBezTo>
                  <a:cubicBezTo>
                    <a:pt x="5230101" y="175232"/>
                    <a:pt x="5224247" y="195954"/>
                    <a:pt x="5224154" y="221911"/>
                  </a:cubicBezTo>
                  <a:lnTo>
                    <a:pt x="5224154" y="391065"/>
                  </a:lnTo>
                  <a:lnTo>
                    <a:pt x="5193315" y="391065"/>
                  </a:lnTo>
                  <a:lnTo>
                    <a:pt x="5193315" y="110140"/>
                  </a:lnTo>
                  <a:lnTo>
                    <a:pt x="5224154" y="110140"/>
                  </a:lnTo>
                  <a:lnTo>
                    <a:pt x="5224154" y="148292"/>
                  </a:lnTo>
                  <a:cubicBezTo>
                    <a:pt x="5230054" y="135267"/>
                    <a:pt x="5238905" y="125120"/>
                    <a:pt x="5250707" y="117852"/>
                  </a:cubicBezTo>
                  <a:cubicBezTo>
                    <a:pt x="5262508" y="110584"/>
                    <a:pt x="5277260" y="106892"/>
                    <a:pt x="5294962" y="106776"/>
                  </a:cubicBezTo>
                  <a:close/>
                  <a:moveTo>
                    <a:pt x="5010344" y="106776"/>
                  </a:moveTo>
                  <a:cubicBezTo>
                    <a:pt x="5044567" y="106235"/>
                    <a:pt x="5069994" y="112643"/>
                    <a:pt x="5086626" y="126001"/>
                  </a:cubicBezTo>
                  <a:cubicBezTo>
                    <a:pt x="5103258" y="139359"/>
                    <a:pt x="5111537" y="162914"/>
                    <a:pt x="5111463" y="196666"/>
                  </a:cubicBezTo>
                  <a:lnTo>
                    <a:pt x="5111463" y="391073"/>
                  </a:lnTo>
                  <a:lnTo>
                    <a:pt x="5080625" y="391073"/>
                  </a:lnTo>
                  <a:lnTo>
                    <a:pt x="5080625" y="356287"/>
                  </a:lnTo>
                  <a:cubicBezTo>
                    <a:pt x="5072660" y="370888"/>
                    <a:pt x="5061883" y="380964"/>
                    <a:pt x="5048295" y="386515"/>
                  </a:cubicBezTo>
                  <a:cubicBezTo>
                    <a:pt x="5034708" y="392065"/>
                    <a:pt x="5018872" y="394706"/>
                    <a:pt x="5000786" y="394437"/>
                  </a:cubicBezTo>
                  <a:cubicBezTo>
                    <a:pt x="4969410" y="394324"/>
                    <a:pt x="4945317" y="387122"/>
                    <a:pt x="4928510" y="372831"/>
                  </a:cubicBezTo>
                  <a:cubicBezTo>
                    <a:pt x="4911703" y="358541"/>
                    <a:pt x="4903213" y="337843"/>
                    <a:pt x="4903041" y="310737"/>
                  </a:cubicBezTo>
                  <a:cubicBezTo>
                    <a:pt x="4903400" y="283822"/>
                    <a:pt x="4912078" y="263874"/>
                    <a:pt x="4929072" y="250894"/>
                  </a:cubicBezTo>
                  <a:cubicBezTo>
                    <a:pt x="4946067" y="237914"/>
                    <a:pt x="4969222" y="231461"/>
                    <a:pt x="4998537" y="231534"/>
                  </a:cubicBezTo>
                  <a:lnTo>
                    <a:pt x="5080625" y="231534"/>
                  </a:lnTo>
                  <a:lnTo>
                    <a:pt x="5080625" y="196666"/>
                  </a:lnTo>
                  <a:cubicBezTo>
                    <a:pt x="5080906" y="173222"/>
                    <a:pt x="5075565" y="157124"/>
                    <a:pt x="5064600" y="148371"/>
                  </a:cubicBezTo>
                  <a:cubicBezTo>
                    <a:pt x="5053636" y="139619"/>
                    <a:pt x="5035364" y="135472"/>
                    <a:pt x="5009781" y="135928"/>
                  </a:cubicBezTo>
                  <a:cubicBezTo>
                    <a:pt x="4993079" y="135401"/>
                    <a:pt x="4978835" y="137018"/>
                    <a:pt x="4967051" y="140779"/>
                  </a:cubicBezTo>
                  <a:cubicBezTo>
                    <a:pt x="4955268" y="144540"/>
                    <a:pt x="4944960" y="153609"/>
                    <a:pt x="4936128" y="167985"/>
                  </a:cubicBezTo>
                  <a:lnTo>
                    <a:pt x="4912572" y="151676"/>
                  </a:lnTo>
                  <a:cubicBezTo>
                    <a:pt x="4922105" y="135312"/>
                    <a:pt x="4934598" y="123688"/>
                    <a:pt x="4950053" y="116803"/>
                  </a:cubicBezTo>
                  <a:cubicBezTo>
                    <a:pt x="4965507" y="109919"/>
                    <a:pt x="4985604" y="106576"/>
                    <a:pt x="5010344" y="106776"/>
                  </a:cubicBezTo>
                  <a:close/>
                  <a:moveTo>
                    <a:pt x="4016962" y="106776"/>
                  </a:moveTo>
                  <a:cubicBezTo>
                    <a:pt x="4053198" y="106913"/>
                    <a:pt x="4081201" y="117440"/>
                    <a:pt x="4100971" y="138357"/>
                  </a:cubicBezTo>
                  <a:cubicBezTo>
                    <a:pt x="4120741" y="159274"/>
                    <a:pt x="4130753" y="189757"/>
                    <a:pt x="4131007" y="229807"/>
                  </a:cubicBezTo>
                  <a:lnTo>
                    <a:pt x="4131007" y="270844"/>
                  </a:lnTo>
                  <a:cubicBezTo>
                    <a:pt x="4130964" y="309441"/>
                    <a:pt x="4121373" y="339597"/>
                    <a:pt x="4102236" y="361310"/>
                  </a:cubicBezTo>
                  <a:cubicBezTo>
                    <a:pt x="4083099" y="383023"/>
                    <a:pt x="4054673" y="394065"/>
                    <a:pt x="4016962" y="394437"/>
                  </a:cubicBezTo>
                  <a:cubicBezTo>
                    <a:pt x="3980480" y="394206"/>
                    <a:pt x="3952406" y="383445"/>
                    <a:pt x="3932741" y="362153"/>
                  </a:cubicBezTo>
                  <a:cubicBezTo>
                    <a:pt x="3913077" y="340861"/>
                    <a:pt x="3903134" y="310425"/>
                    <a:pt x="3902916" y="270844"/>
                  </a:cubicBezTo>
                  <a:lnTo>
                    <a:pt x="3902916" y="229807"/>
                  </a:lnTo>
                  <a:cubicBezTo>
                    <a:pt x="3903170" y="189757"/>
                    <a:pt x="3913182" y="159274"/>
                    <a:pt x="3932952" y="138357"/>
                  </a:cubicBezTo>
                  <a:cubicBezTo>
                    <a:pt x="3952723" y="117440"/>
                    <a:pt x="3980726" y="106913"/>
                    <a:pt x="4016962" y="106776"/>
                  </a:cubicBezTo>
                  <a:close/>
                  <a:moveTo>
                    <a:pt x="3296935" y="106776"/>
                  </a:moveTo>
                  <a:cubicBezTo>
                    <a:pt x="3319181" y="106541"/>
                    <a:pt x="3338646" y="109954"/>
                    <a:pt x="3355330" y="117013"/>
                  </a:cubicBezTo>
                  <a:cubicBezTo>
                    <a:pt x="3372015" y="124073"/>
                    <a:pt x="3385702" y="136187"/>
                    <a:pt x="3396392" y="153355"/>
                  </a:cubicBezTo>
                  <a:lnTo>
                    <a:pt x="3372840" y="170220"/>
                  </a:lnTo>
                  <a:cubicBezTo>
                    <a:pt x="3364593" y="157970"/>
                    <a:pt x="3354801" y="149163"/>
                    <a:pt x="3343462" y="143799"/>
                  </a:cubicBezTo>
                  <a:cubicBezTo>
                    <a:pt x="3332123" y="138435"/>
                    <a:pt x="3316427" y="135811"/>
                    <a:pt x="3296373" y="135928"/>
                  </a:cubicBezTo>
                  <a:cubicBezTo>
                    <a:pt x="3277128" y="135846"/>
                    <a:pt x="3261361" y="139524"/>
                    <a:pt x="3249074" y="146961"/>
                  </a:cubicBezTo>
                  <a:cubicBezTo>
                    <a:pt x="3236787" y="154398"/>
                    <a:pt x="3230438" y="166086"/>
                    <a:pt x="3230028" y="182025"/>
                  </a:cubicBezTo>
                  <a:cubicBezTo>
                    <a:pt x="3230684" y="201103"/>
                    <a:pt x="3238227" y="214102"/>
                    <a:pt x="3252658" y="221024"/>
                  </a:cubicBezTo>
                  <a:cubicBezTo>
                    <a:pt x="3267090" y="227945"/>
                    <a:pt x="3284473" y="232372"/>
                    <a:pt x="3304807" y="234304"/>
                  </a:cubicBezTo>
                  <a:cubicBezTo>
                    <a:pt x="3332834" y="237221"/>
                    <a:pt x="3356317" y="244458"/>
                    <a:pt x="3375257" y="256017"/>
                  </a:cubicBezTo>
                  <a:cubicBezTo>
                    <a:pt x="3394196" y="267576"/>
                    <a:pt x="3404045" y="287884"/>
                    <a:pt x="3404802" y="316940"/>
                  </a:cubicBezTo>
                  <a:cubicBezTo>
                    <a:pt x="3405192" y="339352"/>
                    <a:pt x="3397404" y="357749"/>
                    <a:pt x="3381438" y="372131"/>
                  </a:cubicBezTo>
                  <a:cubicBezTo>
                    <a:pt x="3365473" y="386513"/>
                    <a:pt x="3338992" y="393948"/>
                    <a:pt x="3301996" y="394437"/>
                  </a:cubicBezTo>
                  <a:cubicBezTo>
                    <a:pt x="3274540" y="394321"/>
                    <a:pt x="3252574" y="390208"/>
                    <a:pt x="3236097" y="382097"/>
                  </a:cubicBezTo>
                  <a:cubicBezTo>
                    <a:pt x="3219619" y="373987"/>
                    <a:pt x="3206381" y="362574"/>
                    <a:pt x="3196380" y="347858"/>
                  </a:cubicBezTo>
                  <a:lnTo>
                    <a:pt x="3220496" y="330994"/>
                  </a:lnTo>
                  <a:cubicBezTo>
                    <a:pt x="3228543" y="342752"/>
                    <a:pt x="3238842" y="351418"/>
                    <a:pt x="3251397" y="356993"/>
                  </a:cubicBezTo>
                  <a:cubicBezTo>
                    <a:pt x="3263951" y="362567"/>
                    <a:pt x="3281005" y="365331"/>
                    <a:pt x="3302558" y="365284"/>
                  </a:cubicBezTo>
                  <a:cubicBezTo>
                    <a:pt x="3324720" y="365402"/>
                    <a:pt x="3342103" y="361654"/>
                    <a:pt x="3354707" y="354042"/>
                  </a:cubicBezTo>
                  <a:cubicBezTo>
                    <a:pt x="3367311" y="346429"/>
                    <a:pt x="3373730" y="334249"/>
                    <a:pt x="3373964" y="317502"/>
                  </a:cubicBezTo>
                  <a:cubicBezTo>
                    <a:pt x="3373952" y="299900"/>
                    <a:pt x="3366947" y="287041"/>
                    <a:pt x="3352950" y="278925"/>
                  </a:cubicBezTo>
                  <a:cubicBezTo>
                    <a:pt x="3338952" y="270809"/>
                    <a:pt x="3318032" y="265117"/>
                    <a:pt x="3290189" y="261850"/>
                  </a:cubicBezTo>
                  <a:cubicBezTo>
                    <a:pt x="3265489" y="259390"/>
                    <a:pt x="3244348" y="252504"/>
                    <a:pt x="3226768" y="241191"/>
                  </a:cubicBezTo>
                  <a:cubicBezTo>
                    <a:pt x="3209187" y="229877"/>
                    <a:pt x="3199994" y="210343"/>
                    <a:pt x="3199190" y="182587"/>
                  </a:cubicBezTo>
                  <a:cubicBezTo>
                    <a:pt x="3199291" y="159507"/>
                    <a:pt x="3207641" y="141180"/>
                    <a:pt x="3224238" y="127606"/>
                  </a:cubicBezTo>
                  <a:cubicBezTo>
                    <a:pt x="3240834" y="114032"/>
                    <a:pt x="3265066" y="107089"/>
                    <a:pt x="3296935" y="106776"/>
                  </a:cubicBezTo>
                  <a:close/>
                  <a:moveTo>
                    <a:pt x="2915935" y="106776"/>
                  </a:moveTo>
                  <a:cubicBezTo>
                    <a:pt x="2938181" y="106541"/>
                    <a:pt x="2957646" y="109954"/>
                    <a:pt x="2974331" y="117013"/>
                  </a:cubicBezTo>
                  <a:cubicBezTo>
                    <a:pt x="2991015" y="124073"/>
                    <a:pt x="3004702" y="136187"/>
                    <a:pt x="3015392" y="153355"/>
                  </a:cubicBezTo>
                  <a:lnTo>
                    <a:pt x="2991840" y="170220"/>
                  </a:lnTo>
                  <a:cubicBezTo>
                    <a:pt x="2983593" y="157970"/>
                    <a:pt x="2973801" y="149163"/>
                    <a:pt x="2962462" y="143799"/>
                  </a:cubicBezTo>
                  <a:cubicBezTo>
                    <a:pt x="2951123" y="138435"/>
                    <a:pt x="2935427" y="135811"/>
                    <a:pt x="2915373" y="135928"/>
                  </a:cubicBezTo>
                  <a:cubicBezTo>
                    <a:pt x="2896128" y="135846"/>
                    <a:pt x="2880361" y="139524"/>
                    <a:pt x="2868074" y="146961"/>
                  </a:cubicBezTo>
                  <a:cubicBezTo>
                    <a:pt x="2855787" y="154398"/>
                    <a:pt x="2849438" y="166086"/>
                    <a:pt x="2849028" y="182025"/>
                  </a:cubicBezTo>
                  <a:cubicBezTo>
                    <a:pt x="2849684" y="201103"/>
                    <a:pt x="2857227" y="214102"/>
                    <a:pt x="2871658" y="221024"/>
                  </a:cubicBezTo>
                  <a:cubicBezTo>
                    <a:pt x="2886090" y="227945"/>
                    <a:pt x="2903472" y="232372"/>
                    <a:pt x="2923807" y="234304"/>
                  </a:cubicBezTo>
                  <a:cubicBezTo>
                    <a:pt x="2951834" y="237221"/>
                    <a:pt x="2975317" y="244458"/>
                    <a:pt x="2994256" y="256017"/>
                  </a:cubicBezTo>
                  <a:cubicBezTo>
                    <a:pt x="3013196" y="267576"/>
                    <a:pt x="3023045" y="287884"/>
                    <a:pt x="3023802" y="316940"/>
                  </a:cubicBezTo>
                  <a:cubicBezTo>
                    <a:pt x="3024192" y="339352"/>
                    <a:pt x="3016404" y="357749"/>
                    <a:pt x="3000438" y="372131"/>
                  </a:cubicBezTo>
                  <a:cubicBezTo>
                    <a:pt x="2984473" y="386513"/>
                    <a:pt x="2957992" y="393948"/>
                    <a:pt x="2920996" y="394437"/>
                  </a:cubicBezTo>
                  <a:cubicBezTo>
                    <a:pt x="2893540" y="394321"/>
                    <a:pt x="2871573" y="390208"/>
                    <a:pt x="2855096" y="382097"/>
                  </a:cubicBezTo>
                  <a:cubicBezTo>
                    <a:pt x="2838620" y="373987"/>
                    <a:pt x="2825381" y="362574"/>
                    <a:pt x="2815380" y="347858"/>
                  </a:cubicBezTo>
                  <a:lnTo>
                    <a:pt x="2839497" y="330994"/>
                  </a:lnTo>
                  <a:cubicBezTo>
                    <a:pt x="2847543" y="342752"/>
                    <a:pt x="2857842" y="351418"/>
                    <a:pt x="2870397" y="356993"/>
                  </a:cubicBezTo>
                  <a:cubicBezTo>
                    <a:pt x="2882951" y="362567"/>
                    <a:pt x="2900004" y="365331"/>
                    <a:pt x="2921558" y="365284"/>
                  </a:cubicBezTo>
                  <a:cubicBezTo>
                    <a:pt x="2943720" y="365402"/>
                    <a:pt x="2961103" y="361654"/>
                    <a:pt x="2973707" y="354042"/>
                  </a:cubicBezTo>
                  <a:cubicBezTo>
                    <a:pt x="2986311" y="346429"/>
                    <a:pt x="2992730" y="334249"/>
                    <a:pt x="2992964" y="317502"/>
                  </a:cubicBezTo>
                  <a:cubicBezTo>
                    <a:pt x="2992952" y="299900"/>
                    <a:pt x="2985947" y="287041"/>
                    <a:pt x="2971950" y="278925"/>
                  </a:cubicBezTo>
                  <a:cubicBezTo>
                    <a:pt x="2957952" y="270809"/>
                    <a:pt x="2937032" y="265117"/>
                    <a:pt x="2909189" y="261850"/>
                  </a:cubicBezTo>
                  <a:cubicBezTo>
                    <a:pt x="2884489" y="259390"/>
                    <a:pt x="2863348" y="252504"/>
                    <a:pt x="2845768" y="241191"/>
                  </a:cubicBezTo>
                  <a:cubicBezTo>
                    <a:pt x="2828187" y="229877"/>
                    <a:pt x="2818994" y="210343"/>
                    <a:pt x="2818190" y="182587"/>
                  </a:cubicBezTo>
                  <a:cubicBezTo>
                    <a:pt x="2818291" y="159507"/>
                    <a:pt x="2826641" y="141180"/>
                    <a:pt x="2843238" y="127606"/>
                  </a:cubicBezTo>
                  <a:cubicBezTo>
                    <a:pt x="2859834" y="114032"/>
                    <a:pt x="2884067" y="107089"/>
                    <a:pt x="2915935" y="106776"/>
                  </a:cubicBezTo>
                  <a:close/>
                  <a:moveTo>
                    <a:pt x="2248094" y="106776"/>
                  </a:moveTo>
                  <a:cubicBezTo>
                    <a:pt x="2282317" y="106235"/>
                    <a:pt x="2307744" y="112643"/>
                    <a:pt x="2324376" y="126001"/>
                  </a:cubicBezTo>
                  <a:cubicBezTo>
                    <a:pt x="2341008" y="139359"/>
                    <a:pt x="2349287" y="162914"/>
                    <a:pt x="2349214" y="196666"/>
                  </a:cubicBezTo>
                  <a:lnTo>
                    <a:pt x="2349214" y="391073"/>
                  </a:lnTo>
                  <a:lnTo>
                    <a:pt x="2318375" y="391073"/>
                  </a:lnTo>
                  <a:lnTo>
                    <a:pt x="2318375" y="356287"/>
                  </a:lnTo>
                  <a:cubicBezTo>
                    <a:pt x="2310410" y="370888"/>
                    <a:pt x="2299633" y="380964"/>
                    <a:pt x="2286046" y="386515"/>
                  </a:cubicBezTo>
                  <a:cubicBezTo>
                    <a:pt x="2272458" y="392065"/>
                    <a:pt x="2256621" y="394706"/>
                    <a:pt x="2238536" y="394437"/>
                  </a:cubicBezTo>
                  <a:cubicBezTo>
                    <a:pt x="2207160" y="394324"/>
                    <a:pt x="2183067" y="387122"/>
                    <a:pt x="2166260" y="372831"/>
                  </a:cubicBezTo>
                  <a:cubicBezTo>
                    <a:pt x="2149453" y="358541"/>
                    <a:pt x="2140963" y="337843"/>
                    <a:pt x="2140791" y="310737"/>
                  </a:cubicBezTo>
                  <a:cubicBezTo>
                    <a:pt x="2141150" y="283822"/>
                    <a:pt x="2149828" y="263874"/>
                    <a:pt x="2166822" y="250894"/>
                  </a:cubicBezTo>
                  <a:cubicBezTo>
                    <a:pt x="2183817" y="237914"/>
                    <a:pt x="2206972" y="231461"/>
                    <a:pt x="2236287" y="231534"/>
                  </a:cubicBezTo>
                  <a:lnTo>
                    <a:pt x="2318375" y="231534"/>
                  </a:lnTo>
                  <a:lnTo>
                    <a:pt x="2318375" y="196666"/>
                  </a:lnTo>
                  <a:cubicBezTo>
                    <a:pt x="2318656" y="173222"/>
                    <a:pt x="2313315" y="157124"/>
                    <a:pt x="2302351" y="148371"/>
                  </a:cubicBezTo>
                  <a:cubicBezTo>
                    <a:pt x="2291386" y="139619"/>
                    <a:pt x="2273114" y="135472"/>
                    <a:pt x="2247532" y="135928"/>
                  </a:cubicBezTo>
                  <a:cubicBezTo>
                    <a:pt x="2230828" y="135401"/>
                    <a:pt x="2216585" y="137018"/>
                    <a:pt x="2204802" y="140779"/>
                  </a:cubicBezTo>
                  <a:cubicBezTo>
                    <a:pt x="2193018" y="144540"/>
                    <a:pt x="2182710" y="153609"/>
                    <a:pt x="2173878" y="167985"/>
                  </a:cubicBezTo>
                  <a:lnTo>
                    <a:pt x="2150323" y="151676"/>
                  </a:lnTo>
                  <a:cubicBezTo>
                    <a:pt x="2159855" y="135312"/>
                    <a:pt x="2172348" y="123688"/>
                    <a:pt x="2187803" y="116803"/>
                  </a:cubicBezTo>
                  <a:cubicBezTo>
                    <a:pt x="2203258" y="109919"/>
                    <a:pt x="2223354" y="106576"/>
                    <a:pt x="2248094" y="106776"/>
                  </a:cubicBezTo>
                  <a:close/>
                  <a:moveTo>
                    <a:pt x="1973052" y="106776"/>
                  </a:moveTo>
                  <a:cubicBezTo>
                    <a:pt x="2004662" y="106738"/>
                    <a:pt x="2029691" y="116491"/>
                    <a:pt x="2048137" y="136034"/>
                  </a:cubicBezTo>
                  <a:cubicBezTo>
                    <a:pt x="2066584" y="155577"/>
                    <a:pt x="2076011" y="185139"/>
                    <a:pt x="2076418" y="224721"/>
                  </a:cubicBezTo>
                  <a:lnTo>
                    <a:pt x="2076418" y="391065"/>
                  </a:lnTo>
                  <a:lnTo>
                    <a:pt x="2045579" y="391065"/>
                  </a:lnTo>
                  <a:lnTo>
                    <a:pt x="2045579" y="225283"/>
                  </a:lnTo>
                  <a:cubicBezTo>
                    <a:pt x="2045157" y="193531"/>
                    <a:pt x="2037989" y="170630"/>
                    <a:pt x="2024074" y="156581"/>
                  </a:cubicBezTo>
                  <a:cubicBezTo>
                    <a:pt x="2010159" y="142532"/>
                    <a:pt x="1992027" y="135647"/>
                    <a:pt x="1969679" y="135928"/>
                  </a:cubicBezTo>
                  <a:cubicBezTo>
                    <a:pt x="1943254" y="136303"/>
                    <a:pt x="1923435" y="144264"/>
                    <a:pt x="1910222" y="159812"/>
                  </a:cubicBezTo>
                  <a:cubicBezTo>
                    <a:pt x="1897010" y="175360"/>
                    <a:pt x="1890404" y="196247"/>
                    <a:pt x="1890404" y="222473"/>
                  </a:cubicBezTo>
                  <a:lnTo>
                    <a:pt x="1890404" y="391065"/>
                  </a:lnTo>
                  <a:lnTo>
                    <a:pt x="1859566" y="391065"/>
                  </a:lnTo>
                  <a:lnTo>
                    <a:pt x="1859566" y="110140"/>
                  </a:lnTo>
                  <a:lnTo>
                    <a:pt x="1890404" y="110140"/>
                  </a:lnTo>
                  <a:lnTo>
                    <a:pt x="1890404" y="148292"/>
                  </a:lnTo>
                  <a:cubicBezTo>
                    <a:pt x="1897607" y="134776"/>
                    <a:pt x="1907939" y="124489"/>
                    <a:pt x="1921397" y="117432"/>
                  </a:cubicBezTo>
                  <a:cubicBezTo>
                    <a:pt x="1934855" y="110374"/>
                    <a:pt x="1952073" y="106822"/>
                    <a:pt x="1973052" y="106776"/>
                  </a:cubicBezTo>
                  <a:close/>
                  <a:moveTo>
                    <a:pt x="1230042" y="106776"/>
                  </a:moveTo>
                  <a:cubicBezTo>
                    <a:pt x="1265307" y="106913"/>
                    <a:pt x="1292163" y="117442"/>
                    <a:pt x="1310610" y="138365"/>
                  </a:cubicBezTo>
                  <a:cubicBezTo>
                    <a:pt x="1329057" y="159287"/>
                    <a:pt x="1338343" y="189782"/>
                    <a:pt x="1338468" y="229848"/>
                  </a:cubicBezTo>
                  <a:lnTo>
                    <a:pt x="1338468" y="258509"/>
                  </a:lnTo>
                  <a:lnTo>
                    <a:pt x="1152454" y="258509"/>
                  </a:lnTo>
                  <a:lnTo>
                    <a:pt x="1152454" y="270311"/>
                  </a:lnTo>
                  <a:cubicBezTo>
                    <a:pt x="1152290" y="298632"/>
                    <a:pt x="1159084" y="321509"/>
                    <a:pt x="1172835" y="338942"/>
                  </a:cubicBezTo>
                  <a:cubicBezTo>
                    <a:pt x="1186586" y="356375"/>
                    <a:pt x="1208279" y="365343"/>
                    <a:pt x="1237913" y="365846"/>
                  </a:cubicBezTo>
                  <a:cubicBezTo>
                    <a:pt x="1254980" y="365928"/>
                    <a:pt x="1269480" y="363236"/>
                    <a:pt x="1281415" y="357768"/>
                  </a:cubicBezTo>
                  <a:cubicBezTo>
                    <a:pt x="1293350" y="352301"/>
                    <a:pt x="1303209" y="343567"/>
                    <a:pt x="1310994" y="331566"/>
                  </a:cubicBezTo>
                  <a:lnTo>
                    <a:pt x="1335664" y="348987"/>
                  </a:lnTo>
                  <a:cubicBezTo>
                    <a:pt x="1325922" y="364388"/>
                    <a:pt x="1313151" y="375823"/>
                    <a:pt x="1297352" y="383290"/>
                  </a:cubicBezTo>
                  <a:cubicBezTo>
                    <a:pt x="1281551" y="390757"/>
                    <a:pt x="1262301" y="394473"/>
                    <a:pt x="1239600" y="394437"/>
                  </a:cubicBezTo>
                  <a:cubicBezTo>
                    <a:pt x="1201969" y="394147"/>
                    <a:pt x="1172958" y="383224"/>
                    <a:pt x="1152567" y="361667"/>
                  </a:cubicBezTo>
                  <a:cubicBezTo>
                    <a:pt x="1132175" y="340110"/>
                    <a:pt x="1121858" y="309658"/>
                    <a:pt x="1121616" y="270311"/>
                  </a:cubicBezTo>
                  <a:lnTo>
                    <a:pt x="1121616" y="229848"/>
                  </a:lnTo>
                  <a:cubicBezTo>
                    <a:pt x="1121741" y="189782"/>
                    <a:pt x="1131028" y="159287"/>
                    <a:pt x="1149474" y="138365"/>
                  </a:cubicBezTo>
                  <a:cubicBezTo>
                    <a:pt x="1167922" y="117442"/>
                    <a:pt x="1194777" y="106913"/>
                    <a:pt x="1230042" y="106776"/>
                  </a:cubicBezTo>
                  <a:close/>
                  <a:moveTo>
                    <a:pt x="945414" y="106776"/>
                  </a:moveTo>
                  <a:cubicBezTo>
                    <a:pt x="966415" y="106787"/>
                    <a:pt x="983868" y="110129"/>
                    <a:pt x="997771" y="116801"/>
                  </a:cubicBezTo>
                  <a:cubicBezTo>
                    <a:pt x="1011674" y="123473"/>
                    <a:pt x="1022520" y="133409"/>
                    <a:pt x="1030309" y="146609"/>
                  </a:cubicBezTo>
                  <a:lnTo>
                    <a:pt x="1030309" y="110140"/>
                  </a:lnTo>
                  <a:lnTo>
                    <a:pt x="1061147" y="110140"/>
                  </a:lnTo>
                  <a:lnTo>
                    <a:pt x="1061147" y="379861"/>
                  </a:lnTo>
                  <a:cubicBezTo>
                    <a:pt x="1060905" y="419102"/>
                    <a:pt x="1050869" y="449094"/>
                    <a:pt x="1031040" y="469838"/>
                  </a:cubicBezTo>
                  <a:cubicBezTo>
                    <a:pt x="1011211" y="490581"/>
                    <a:pt x="983044" y="501039"/>
                    <a:pt x="946539" y="501212"/>
                  </a:cubicBezTo>
                  <a:cubicBezTo>
                    <a:pt x="924131" y="501248"/>
                    <a:pt x="905276" y="497532"/>
                    <a:pt x="889971" y="490063"/>
                  </a:cubicBezTo>
                  <a:cubicBezTo>
                    <a:pt x="874666" y="482594"/>
                    <a:pt x="862425" y="471156"/>
                    <a:pt x="853247" y="455747"/>
                  </a:cubicBezTo>
                  <a:lnTo>
                    <a:pt x="877386" y="438310"/>
                  </a:lnTo>
                  <a:cubicBezTo>
                    <a:pt x="884941" y="450322"/>
                    <a:pt x="894569" y="459064"/>
                    <a:pt x="906270" y="464536"/>
                  </a:cubicBezTo>
                  <a:cubicBezTo>
                    <a:pt x="917971" y="470009"/>
                    <a:pt x="931956" y="472704"/>
                    <a:pt x="948225" y="472622"/>
                  </a:cubicBezTo>
                  <a:cubicBezTo>
                    <a:pt x="976488" y="472234"/>
                    <a:pt x="997267" y="463729"/>
                    <a:pt x="1010561" y="447105"/>
                  </a:cubicBezTo>
                  <a:cubicBezTo>
                    <a:pt x="1023855" y="430482"/>
                    <a:pt x="1030438" y="408067"/>
                    <a:pt x="1030309" y="379861"/>
                  </a:cubicBezTo>
                  <a:lnTo>
                    <a:pt x="1030309" y="356852"/>
                  </a:lnTo>
                  <a:cubicBezTo>
                    <a:pt x="1022520" y="369711"/>
                    <a:pt x="1011674" y="379202"/>
                    <a:pt x="997771" y="385324"/>
                  </a:cubicBezTo>
                  <a:cubicBezTo>
                    <a:pt x="983868" y="391447"/>
                    <a:pt x="966415" y="394484"/>
                    <a:pt x="945414" y="394437"/>
                  </a:cubicBezTo>
                  <a:cubicBezTo>
                    <a:pt x="908874" y="394077"/>
                    <a:pt x="881480" y="383011"/>
                    <a:pt x="863232" y="361240"/>
                  </a:cubicBezTo>
                  <a:cubicBezTo>
                    <a:pt x="844985" y="339468"/>
                    <a:pt x="835862" y="309148"/>
                    <a:pt x="835866" y="270282"/>
                  </a:cubicBezTo>
                  <a:lnTo>
                    <a:pt x="835866" y="229807"/>
                  </a:lnTo>
                  <a:cubicBezTo>
                    <a:pt x="836073" y="189757"/>
                    <a:pt x="845617" y="159274"/>
                    <a:pt x="864497" y="138357"/>
                  </a:cubicBezTo>
                  <a:cubicBezTo>
                    <a:pt x="883377" y="117440"/>
                    <a:pt x="910350" y="106913"/>
                    <a:pt x="945414" y="106776"/>
                  </a:cubicBezTo>
                  <a:close/>
                  <a:moveTo>
                    <a:pt x="666944" y="106776"/>
                  </a:moveTo>
                  <a:cubicBezTo>
                    <a:pt x="701167" y="106235"/>
                    <a:pt x="726594" y="112643"/>
                    <a:pt x="743226" y="126001"/>
                  </a:cubicBezTo>
                  <a:cubicBezTo>
                    <a:pt x="759858" y="139359"/>
                    <a:pt x="768137" y="162914"/>
                    <a:pt x="768063" y="196666"/>
                  </a:cubicBezTo>
                  <a:lnTo>
                    <a:pt x="768063" y="391073"/>
                  </a:lnTo>
                  <a:lnTo>
                    <a:pt x="737225" y="391073"/>
                  </a:lnTo>
                  <a:lnTo>
                    <a:pt x="737225" y="356287"/>
                  </a:lnTo>
                  <a:cubicBezTo>
                    <a:pt x="729259" y="370888"/>
                    <a:pt x="718483" y="380964"/>
                    <a:pt x="704896" y="386515"/>
                  </a:cubicBezTo>
                  <a:cubicBezTo>
                    <a:pt x="691308" y="392065"/>
                    <a:pt x="675471" y="394706"/>
                    <a:pt x="657386" y="394437"/>
                  </a:cubicBezTo>
                  <a:cubicBezTo>
                    <a:pt x="626009" y="394324"/>
                    <a:pt x="601918" y="387122"/>
                    <a:pt x="585110" y="372831"/>
                  </a:cubicBezTo>
                  <a:cubicBezTo>
                    <a:pt x="568302" y="358541"/>
                    <a:pt x="559813" y="337843"/>
                    <a:pt x="559641" y="310737"/>
                  </a:cubicBezTo>
                  <a:cubicBezTo>
                    <a:pt x="560000" y="283822"/>
                    <a:pt x="568677" y="263874"/>
                    <a:pt x="585672" y="250894"/>
                  </a:cubicBezTo>
                  <a:cubicBezTo>
                    <a:pt x="602667" y="237914"/>
                    <a:pt x="625822" y="231461"/>
                    <a:pt x="655137" y="231534"/>
                  </a:cubicBezTo>
                  <a:lnTo>
                    <a:pt x="737225" y="231534"/>
                  </a:lnTo>
                  <a:lnTo>
                    <a:pt x="737225" y="196666"/>
                  </a:lnTo>
                  <a:cubicBezTo>
                    <a:pt x="737506" y="173222"/>
                    <a:pt x="732165" y="157124"/>
                    <a:pt x="721200" y="148371"/>
                  </a:cubicBezTo>
                  <a:cubicBezTo>
                    <a:pt x="710237" y="139619"/>
                    <a:pt x="691964" y="135472"/>
                    <a:pt x="666382" y="135928"/>
                  </a:cubicBezTo>
                  <a:cubicBezTo>
                    <a:pt x="649679" y="135401"/>
                    <a:pt x="635435" y="137018"/>
                    <a:pt x="623652" y="140779"/>
                  </a:cubicBezTo>
                  <a:cubicBezTo>
                    <a:pt x="611868" y="144540"/>
                    <a:pt x="601560" y="153609"/>
                    <a:pt x="592728" y="167985"/>
                  </a:cubicBezTo>
                  <a:lnTo>
                    <a:pt x="569173" y="151676"/>
                  </a:lnTo>
                  <a:cubicBezTo>
                    <a:pt x="578704" y="135312"/>
                    <a:pt x="591198" y="123688"/>
                    <a:pt x="606653" y="116803"/>
                  </a:cubicBezTo>
                  <a:cubicBezTo>
                    <a:pt x="622108" y="109919"/>
                    <a:pt x="642205" y="106576"/>
                    <a:pt x="666944" y="106776"/>
                  </a:cubicBezTo>
                  <a:close/>
                  <a:moveTo>
                    <a:pt x="231072" y="106776"/>
                  </a:moveTo>
                  <a:cubicBezTo>
                    <a:pt x="251114" y="106821"/>
                    <a:pt x="268236" y="111496"/>
                    <a:pt x="282436" y="120799"/>
                  </a:cubicBezTo>
                  <a:cubicBezTo>
                    <a:pt x="296637" y="130103"/>
                    <a:pt x="307423" y="143763"/>
                    <a:pt x="314794" y="161779"/>
                  </a:cubicBezTo>
                  <a:cubicBezTo>
                    <a:pt x="322803" y="144008"/>
                    <a:pt x="334156" y="130418"/>
                    <a:pt x="348854" y="121010"/>
                  </a:cubicBezTo>
                  <a:cubicBezTo>
                    <a:pt x="363551" y="111601"/>
                    <a:pt x="380675" y="106856"/>
                    <a:pt x="400226" y="106776"/>
                  </a:cubicBezTo>
                  <a:cubicBezTo>
                    <a:pt x="430011" y="106914"/>
                    <a:pt x="453213" y="117017"/>
                    <a:pt x="469833" y="137088"/>
                  </a:cubicBezTo>
                  <a:cubicBezTo>
                    <a:pt x="486454" y="157158"/>
                    <a:pt x="494897" y="186369"/>
                    <a:pt x="495163" y="224721"/>
                  </a:cubicBezTo>
                  <a:lnTo>
                    <a:pt x="495163" y="391065"/>
                  </a:lnTo>
                  <a:lnTo>
                    <a:pt x="464324" y="391065"/>
                  </a:lnTo>
                  <a:lnTo>
                    <a:pt x="464324" y="225283"/>
                  </a:lnTo>
                  <a:cubicBezTo>
                    <a:pt x="464043" y="194760"/>
                    <a:pt x="457858" y="172211"/>
                    <a:pt x="445769" y="157635"/>
                  </a:cubicBezTo>
                  <a:cubicBezTo>
                    <a:pt x="433681" y="143059"/>
                    <a:pt x="417375" y="135823"/>
                    <a:pt x="396853" y="135928"/>
                  </a:cubicBezTo>
                  <a:cubicBezTo>
                    <a:pt x="374222" y="136280"/>
                    <a:pt x="356792" y="143866"/>
                    <a:pt x="344563" y="158688"/>
                  </a:cubicBezTo>
                  <a:cubicBezTo>
                    <a:pt x="332334" y="173511"/>
                    <a:pt x="326149" y="193461"/>
                    <a:pt x="326008" y="218539"/>
                  </a:cubicBezTo>
                  <a:lnTo>
                    <a:pt x="326008" y="391065"/>
                  </a:lnTo>
                  <a:lnTo>
                    <a:pt x="295170" y="391065"/>
                  </a:lnTo>
                  <a:lnTo>
                    <a:pt x="295170" y="225283"/>
                  </a:lnTo>
                  <a:cubicBezTo>
                    <a:pt x="294889" y="194760"/>
                    <a:pt x="288704" y="172211"/>
                    <a:pt x="276615" y="157635"/>
                  </a:cubicBezTo>
                  <a:cubicBezTo>
                    <a:pt x="264526" y="143059"/>
                    <a:pt x="248221" y="135823"/>
                    <a:pt x="227698" y="135928"/>
                  </a:cubicBezTo>
                  <a:cubicBezTo>
                    <a:pt x="204575" y="136303"/>
                    <a:pt x="187005" y="144264"/>
                    <a:pt x="174987" y="159812"/>
                  </a:cubicBezTo>
                  <a:cubicBezTo>
                    <a:pt x="162968" y="175360"/>
                    <a:pt x="156924" y="196247"/>
                    <a:pt x="156854" y="222473"/>
                  </a:cubicBezTo>
                  <a:lnTo>
                    <a:pt x="156854" y="391065"/>
                  </a:lnTo>
                  <a:lnTo>
                    <a:pt x="126015" y="391065"/>
                  </a:lnTo>
                  <a:lnTo>
                    <a:pt x="126015" y="110140"/>
                  </a:lnTo>
                  <a:lnTo>
                    <a:pt x="156854" y="110140"/>
                  </a:lnTo>
                  <a:lnTo>
                    <a:pt x="156854" y="148292"/>
                  </a:lnTo>
                  <a:cubicBezTo>
                    <a:pt x="162793" y="135267"/>
                    <a:pt x="172000" y="125120"/>
                    <a:pt x="184475" y="117852"/>
                  </a:cubicBezTo>
                  <a:cubicBezTo>
                    <a:pt x="196950" y="110584"/>
                    <a:pt x="212482" y="106892"/>
                    <a:pt x="231072" y="106776"/>
                  </a:cubicBezTo>
                  <a:close/>
                  <a:moveTo>
                    <a:pt x="1660410" y="55636"/>
                  </a:moveTo>
                  <a:lnTo>
                    <a:pt x="1589039" y="266377"/>
                  </a:lnTo>
                  <a:lnTo>
                    <a:pt x="1731781" y="266377"/>
                  </a:lnTo>
                  <a:close/>
                  <a:moveTo>
                    <a:pt x="4366354" y="48331"/>
                  </a:moveTo>
                  <a:lnTo>
                    <a:pt x="4397193" y="48331"/>
                  </a:lnTo>
                  <a:lnTo>
                    <a:pt x="4397193" y="110148"/>
                  </a:lnTo>
                  <a:lnTo>
                    <a:pt x="4466316" y="110148"/>
                  </a:lnTo>
                  <a:lnTo>
                    <a:pt x="4466316" y="138738"/>
                  </a:lnTo>
                  <a:lnTo>
                    <a:pt x="4397193" y="138738"/>
                  </a:lnTo>
                  <a:lnTo>
                    <a:pt x="4397193" y="296141"/>
                  </a:lnTo>
                  <a:cubicBezTo>
                    <a:pt x="4396456" y="318533"/>
                    <a:pt x="4399195" y="335023"/>
                    <a:pt x="4405412" y="345610"/>
                  </a:cubicBezTo>
                  <a:cubicBezTo>
                    <a:pt x="4411629" y="356198"/>
                    <a:pt x="4425749" y="361444"/>
                    <a:pt x="4447771" y="361351"/>
                  </a:cubicBezTo>
                  <a:lnTo>
                    <a:pt x="4466316" y="361351"/>
                  </a:lnTo>
                  <a:lnTo>
                    <a:pt x="4466316" y="391065"/>
                  </a:lnTo>
                  <a:lnTo>
                    <a:pt x="4446647" y="391065"/>
                  </a:lnTo>
                  <a:cubicBezTo>
                    <a:pt x="4416024" y="391115"/>
                    <a:pt x="4394847" y="384007"/>
                    <a:pt x="4383120" y="369741"/>
                  </a:cubicBezTo>
                  <a:cubicBezTo>
                    <a:pt x="4371391" y="355476"/>
                    <a:pt x="4365803" y="333753"/>
                    <a:pt x="4366354" y="304573"/>
                  </a:cubicBezTo>
                  <a:lnTo>
                    <a:pt x="4366354" y="138738"/>
                  </a:lnTo>
                  <a:lnTo>
                    <a:pt x="4330388" y="138738"/>
                  </a:lnTo>
                  <a:lnTo>
                    <a:pt x="4330388" y="110148"/>
                  </a:lnTo>
                  <a:lnTo>
                    <a:pt x="4366354" y="110148"/>
                  </a:lnTo>
                  <a:close/>
                  <a:moveTo>
                    <a:pt x="4284159" y="3373"/>
                  </a:moveTo>
                  <a:lnTo>
                    <a:pt x="4297085" y="3373"/>
                  </a:lnTo>
                  <a:lnTo>
                    <a:pt x="4297085" y="33087"/>
                  </a:lnTo>
                  <a:lnTo>
                    <a:pt x="4284722" y="33087"/>
                  </a:lnTo>
                  <a:cubicBezTo>
                    <a:pt x="4262992" y="33075"/>
                    <a:pt x="4249130" y="38442"/>
                    <a:pt x="4243136" y="49188"/>
                  </a:cubicBezTo>
                  <a:cubicBezTo>
                    <a:pt x="4237141" y="59934"/>
                    <a:pt x="4234518" y="76129"/>
                    <a:pt x="4235268" y="97773"/>
                  </a:cubicBezTo>
                  <a:lnTo>
                    <a:pt x="4235268" y="110148"/>
                  </a:lnTo>
                  <a:lnTo>
                    <a:pt x="4297085" y="110148"/>
                  </a:lnTo>
                  <a:lnTo>
                    <a:pt x="4297085" y="138738"/>
                  </a:lnTo>
                  <a:lnTo>
                    <a:pt x="4235268" y="138738"/>
                  </a:lnTo>
                  <a:lnTo>
                    <a:pt x="4235268" y="391065"/>
                  </a:lnTo>
                  <a:lnTo>
                    <a:pt x="4204429" y="391065"/>
                  </a:lnTo>
                  <a:lnTo>
                    <a:pt x="4204429" y="138738"/>
                  </a:lnTo>
                  <a:lnTo>
                    <a:pt x="4168463" y="138738"/>
                  </a:lnTo>
                  <a:lnTo>
                    <a:pt x="4168463" y="110148"/>
                  </a:lnTo>
                  <a:lnTo>
                    <a:pt x="4204429" y="110148"/>
                  </a:lnTo>
                  <a:lnTo>
                    <a:pt x="4204429" y="89898"/>
                  </a:lnTo>
                  <a:cubicBezTo>
                    <a:pt x="4203890" y="60457"/>
                    <a:pt x="4209455" y="38654"/>
                    <a:pt x="4221124" y="24490"/>
                  </a:cubicBezTo>
                  <a:cubicBezTo>
                    <a:pt x="4232793" y="10326"/>
                    <a:pt x="4253806" y="3287"/>
                    <a:pt x="4284159" y="3373"/>
                  </a:cubicBezTo>
                  <a:close/>
                  <a:moveTo>
                    <a:pt x="3093348" y="3373"/>
                  </a:moveTo>
                  <a:lnTo>
                    <a:pt x="3130930" y="3373"/>
                  </a:lnTo>
                  <a:lnTo>
                    <a:pt x="3130930" y="41025"/>
                  </a:lnTo>
                  <a:lnTo>
                    <a:pt x="3093348" y="41025"/>
                  </a:lnTo>
                  <a:close/>
                  <a:moveTo>
                    <a:pt x="2431065" y="3373"/>
                  </a:moveTo>
                  <a:lnTo>
                    <a:pt x="2461903" y="3373"/>
                  </a:lnTo>
                  <a:lnTo>
                    <a:pt x="2461903" y="297847"/>
                  </a:lnTo>
                  <a:cubicBezTo>
                    <a:pt x="2461073" y="317774"/>
                    <a:pt x="2463858" y="333556"/>
                    <a:pt x="2470263" y="345194"/>
                  </a:cubicBezTo>
                  <a:cubicBezTo>
                    <a:pt x="2476667" y="356831"/>
                    <a:pt x="2491676" y="362779"/>
                    <a:pt x="2515292" y="363037"/>
                  </a:cubicBezTo>
                  <a:lnTo>
                    <a:pt x="2515292" y="392189"/>
                  </a:lnTo>
                  <a:cubicBezTo>
                    <a:pt x="2483519" y="392239"/>
                    <a:pt x="2461406" y="385132"/>
                    <a:pt x="2448952" y="370868"/>
                  </a:cubicBezTo>
                  <a:cubicBezTo>
                    <a:pt x="2436500" y="356605"/>
                    <a:pt x="2430537" y="334887"/>
                    <a:pt x="2431065" y="305715"/>
                  </a:cubicBezTo>
                  <a:close/>
                  <a:moveTo>
                    <a:pt x="1645237" y="3373"/>
                  </a:moveTo>
                  <a:lnTo>
                    <a:pt x="1675584" y="3373"/>
                  </a:lnTo>
                  <a:lnTo>
                    <a:pt x="1808209" y="391065"/>
                  </a:lnTo>
                  <a:lnTo>
                    <a:pt x="1773929" y="391065"/>
                  </a:lnTo>
                  <a:lnTo>
                    <a:pt x="1741897" y="296653"/>
                  </a:lnTo>
                  <a:lnTo>
                    <a:pt x="1578924" y="296653"/>
                  </a:lnTo>
                  <a:lnTo>
                    <a:pt x="1547453" y="391065"/>
                  </a:lnTo>
                  <a:lnTo>
                    <a:pt x="1512611" y="391065"/>
                  </a:lnTo>
                  <a:close/>
                  <a:moveTo>
                    <a:pt x="0" y="3373"/>
                  </a:moveTo>
                  <a:lnTo>
                    <a:pt x="32524" y="3373"/>
                  </a:lnTo>
                  <a:lnTo>
                    <a:pt x="32524" y="391065"/>
                  </a:lnTo>
                  <a:lnTo>
                    <a:pt x="0" y="391065"/>
                  </a:lnTo>
                  <a:close/>
                  <a:moveTo>
                    <a:pt x="3712779" y="1"/>
                  </a:moveTo>
                  <a:cubicBezTo>
                    <a:pt x="3742634" y="-24"/>
                    <a:pt x="3767672" y="5212"/>
                    <a:pt x="3787892" y="15710"/>
                  </a:cubicBezTo>
                  <a:cubicBezTo>
                    <a:pt x="3808112" y="26208"/>
                    <a:pt x="3824842" y="42118"/>
                    <a:pt x="3838080" y="63440"/>
                  </a:cubicBezTo>
                  <a:lnTo>
                    <a:pt x="3812285" y="81989"/>
                  </a:lnTo>
                  <a:cubicBezTo>
                    <a:pt x="3802576" y="66801"/>
                    <a:pt x="3789950" y="54458"/>
                    <a:pt x="3774407" y="44961"/>
                  </a:cubicBezTo>
                  <a:cubicBezTo>
                    <a:pt x="3758866" y="35465"/>
                    <a:pt x="3737948" y="30570"/>
                    <a:pt x="3711654" y="30277"/>
                  </a:cubicBezTo>
                  <a:cubicBezTo>
                    <a:pt x="3684587" y="30195"/>
                    <a:pt x="3663107" y="35839"/>
                    <a:pt x="3647214" y="47210"/>
                  </a:cubicBezTo>
                  <a:cubicBezTo>
                    <a:pt x="3631321" y="58580"/>
                    <a:pt x="3623193" y="76169"/>
                    <a:pt x="3622830" y="99976"/>
                  </a:cubicBezTo>
                  <a:cubicBezTo>
                    <a:pt x="3623509" y="126968"/>
                    <a:pt x="3633253" y="146056"/>
                    <a:pt x="3652063" y="157239"/>
                  </a:cubicBezTo>
                  <a:cubicBezTo>
                    <a:pt x="3670873" y="168423"/>
                    <a:pt x="3694672" y="176690"/>
                    <a:pt x="3723460" y="182042"/>
                  </a:cubicBezTo>
                  <a:cubicBezTo>
                    <a:pt x="3760490" y="188998"/>
                    <a:pt x="3789851" y="200380"/>
                    <a:pt x="3811541" y="216189"/>
                  </a:cubicBezTo>
                  <a:cubicBezTo>
                    <a:pt x="3833232" y="231998"/>
                    <a:pt x="3844321" y="257714"/>
                    <a:pt x="3844810" y="293337"/>
                  </a:cubicBezTo>
                  <a:cubicBezTo>
                    <a:pt x="3844953" y="310157"/>
                    <a:pt x="3840803" y="326222"/>
                    <a:pt x="3832359" y="341532"/>
                  </a:cubicBezTo>
                  <a:cubicBezTo>
                    <a:pt x="3823914" y="356842"/>
                    <a:pt x="3810317" y="369404"/>
                    <a:pt x="3791567" y="379218"/>
                  </a:cubicBezTo>
                  <a:cubicBezTo>
                    <a:pt x="3772816" y="389032"/>
                    <a:pt x="3748053" y="394105"/>
                    <a:pt x="3717276" y="394437"/>
                  </a:cubicBezTo>
                  <a:cubicBezTo>
                    <a:pt x="3686368" y="394427"/>
                    <a:pt x="3659648" y="389120"/>
                    <a:pt x="3637117" y="378517"/>
                  </a:cubicBezTo>
                  <a:cubicBezTo>
                    <a:pt x="3614586" y="367914"/>
                    <a:pt x="3596172" y="352074"/>
                    <a:pt x="3581876" y="330997"/>
                  </a:cubicBezTo>
                  <a:lnTo>
                    <a:pt x="3608250" y="312448"/>
                  </a:lnTo>
                  <a:cubicBezTo>
                    <a:pt x="3619733" y="327882"/>
                    <a:pt x="3633683" y="340295"/>
                    <a:pt x="3650100" y="349687"/>
                  </a:cubicBezTo>
                  <a:cubicBezTo>
                    <a:pt x="3666516" y="359078"/>
                    <a:pt x="3688909" y="363903"/>
                    <a:pt x="3717276" y="364161"/>
                  </a:cubicBezTo>
                  <a:cubicBezTo>
                    <a:pt x="3751487" y="363610"/>
                    <a:pt x="3775966" y="356701"/>
                    <a:pt x="3790711" y="343433"/>
                  </a:cubicBezTo>
                  <a:cubicBezTo>
                    <a:pt x="3805457" y="330166"/>
                    <a:pt x="3812649" y="313841"/>
                    <a:pt x="3812285" y="294461"/>
                  </a:cubicBezTo>
                  <a:cubicBezTo>
                    <a:pt x="3812684" y="271462"/>
                    <a:pt x="3805141" y="253522"/>
                    <a:pt x="3789657" y="240640"/>
                  </a:cubicBezTo>
                  <a:cubicBezTo>
                    <a:pt x="3774174" y="227759"/>
                    <a:pt x="3748360" y="217969"/>
                    <a:pt x="3712216" y="211271"/>
                  </a:cubicBezTo>
                  <a:cubicBezTo>
                    <a:pt x="3675409" y="204807"/>
                    <a:pt x="3646025" y="193143"/>
                    <a:pt x="3624065" y="176280"/>
                  </a:cubicBezTo>
                  <a:cubicBezTo>
                    <a:pt x="3602106" y="159417"/>
                    <a:pt x="3590852" y="133983"/>
                    <a:pt x="3590305" y="99976"/>
                  </a:cubicBezTo>
                  <a:cubicBezTo>
                    <a:pt x="3589962" y="71956"/>
                    <a:pt x="3599482" y="48478"/>
                    <a:pt x="3618865" y="29542"/>
                  </a:cubicBezTo>
                  <a:cubicBezTo>
                    <a:pt x="3638248" y="10606"/>
                    <a:pt x="3669553" y="759"/>
                    <a:pt x="371277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ja-JP" sz="4400" dirty="0">
                <a:solidFill>
                  <a:srgbClr val="FFFF00"/>
                </a:solidFill>
                <a:latin typeface="DIN 2014 Light" panose="020B0404020202020204" pitchFamily="34" charset="0"/>
                <a:ea typeface="DIN 2014 Light" panose="020B040402020202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9AD29CFC-5E59-51EE-7D14-8EBE3897B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2865"/>
          <a:stretch/>
        </p:blipFill>
        <p:spPr>
          <a:xfrm>
            <a:off x="536274" y="3607988"/>
            <a:ext cx="1411203" cy="94284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7EE43C4-30B1-ED8A-E4E4-F9A0E3E29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6" y="270329"/>
            <a:ext cx="2183819" cy="202293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479A9FD-247E-3B1D-D559-A90B150C7754}"/>
              </a:ext>
            </a:extLst>
          </p:cNvPr>
          <p:cNvSpPr txBox="1"/>
          <p:nvPr/>
        </p:nvSpPr>
        <p:spPr>
          <a:xfrm>
            <a:off x="3923544" y="8213099"/>
            <a:ext cx="28321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5400" b="1" dirty="0">
                <a:solidFill>
                  <a:srgbClr val="1C1C1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689,000</a:t>
            </a:r>
            <a:endParaRPr lang="ja-JP" altLang="en-US" sz="115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9FE28C3-F849-5CC9-2ACE-78EDA4F5B324}"/>
              </a:ext>
            </a:extLst>
          </p:cNvPr>
          <p:cNvGrpSpPr/>
          <p:nvPr/>
        </p:nvGrpSpPr>
        <p:grpSpPr>
          <a:xfrm>
            <a:off x="6509763" y="8314030"/>
            <a:ext cx="598333" cy="682068"/>
            <a:chOff x="5790275" y="8230682"/>
            <a:chExt cx="598333" cy="6820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1B3C96C-860A-45A9-603C-68C5CA4A8FA3}"/>
                </a:ext>
              </a:extLst>
            </p:cNvPr>
            <p:cNvSpPr txBox="1"/>
            <p:nvPr/>
          </p:nvSpPr>
          <p:spPr>
            <a:xfrm>
              <a:off x="5790275" y="8389530"/>
              <a:ext cx="5394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2800" b="1" dirty="0">
                  <a:solidFill>
                    <a:srgbClr val="1C1C1C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Segoe UI" panose="020B0502040204020203" pitchFamily="34" charset="0"/>
                </a:rPr>
                <a:t>円</a:t>
              </a:r>
              <a:endPara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9EC04B3-5D1D-951B-B126-84B8EABA2548}"/>
                </a:ext>
              </a:extLst>
            </p:cNvPr>
            <p:cNvSpPr txBox="1"/>
            <p:nvPr/>
          </p:nvSpPr>
          <p:spPr>
            <a:xfrm>
              <a:off x="5790275" y="8230682"/>
              <a:ext cx="5983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1400" b="1" dirty="0">
                  <a:solidFill>
                    <a:srgbClr val="1C1C1C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Segoe UI" panose="020B0502040204020203" pitchFamily="34" charset="0"/>
                </a:rPr>
                <a:t>税別</a:t>
              </a:r>
              <a:endParaRPr lang="ja-JP" altLang="en-US" sz="36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1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2060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262</TotalTime>
  <Words>650</Words>
  <Application>Microsoft Office PowerPoint</Application>
  <PresentationFormat>ユーザー設定</PresentationFormat>
  <Paragraphs>94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6" baseType="lpstr">
      <vt:lpstr>DIN 2014 Demi</vt:lpstr>
      <vt:lpstr>DIN 2014 Light</vt:lpstr>
      <vt:lpstr>Yu Gothic UI</vt:lpstr>
      <vt:lpstr>ヒラギノ角ゴ4</vt:lpstr>
      <vt:lpstr>ヒラギノ角ゴ5</vt:lpstr>
      <vt:lpstr>ヒラギノ角ゴ6</vt:lpstr>
      <vt:lpstr>ヒラギノ角ゴ7</vt:lpstr>
      <vt:lpstr>ヒラギノ角ゴ8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Mitsuyama</dc:creator>
  <cp:lastModifiedBy>亮平 千々岩</cp:lastModifiedBy>
  <cp:revision>9</cp:revision>
  <dcterms:created xsi:type="dcterms:W3CDTF">2025-02-18T01:46:40Z</dcterms:created>
  <dcterms:modified xsi:type="dcterms:W3CDTF">2025-04-02T13:15:06Z</dcterms:modified>
</cp:coreProperties>
</file>