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>
        <p:scale>
          <a:sx n="66" d="100"/>
          <a:sy n="66" d="100"/>
        </p:scale>
        <p:origin x="2544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s://qr.quel.jp/tmp/a522df6578971b176d6ea4d0392a1581a9d568cd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図 1035">
            <a:extLst>
              <a:ext uri="{FF2B5EF4-FFF2-40B4-BE49-F238E27FC236}">
                <a16:creationId xmlns:a16="http://schemas.microsoft.com/office/drawing/2014/main" id="{1EC0DD8B-DBE7-8283-B2A1-83EA3B5E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1803"/>
            <a:ext cx="7559675" cy="345477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52C3CB-7B06-7857-7CC7-FADAE0A9A1BC}"/>
              </a:ext>
            </a:extLst>
          </p:cNvPr>
          <p:cNvSpPr txBox="1"/>
          <p:nvPr/>
        </p:nvSpPr>
        <p:spPr>
          <a:xfrm>
            <a:off x="3143722" y="823637"/>
            <a:ext cx="37748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粒子・粉体 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AI 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画像解析ソフトウェア</a:t>
            </a:r>
            <a:endParaRPr lang="en-US" altLang="ja-JP" sz="1400" dirty="0">
              <a:solidFill>
                <a:sysClr val="windowText" lastClr="000000"/>
              </a:solidFill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9F475989-58E3-703E-41C1-DD5AA6EABE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5" name="WordArt 178">
            <a:extLst>
              <a:ext uri="{FF2B5EF4-FFF2-40B4-BE49-F238E27FC236}">
                <a16:creationId xmlns:a16="http://schemas.microsoft.com/office/drawing/2014/main" id="{9391110E-AEEA-1056-6F33-9E5F2C4389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6" name="Picture 179">
            <a:extLst>
              <a:ext uri="{FF2B5EF4-FFF2-40B4-BE49-F238E27FC236}">
                <a16:creationId xmlns:a16="http://schemas.microsoft.com/office/drawing/2014/main" id="{D34C9ACD-7666-CE58-154E-996D27DB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80">
            <a:extLst>
              <a:ext uri="{FF2B5EF4-FFF2-40B4-BE49-F238E27FC236}">
                <a16:creationId xmlns:a16="http://schemas.microsoft.com/office/drawing/2014/main" id="{B99F31EA-4B27-EF13-63A7-EB8970502E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Picture 181">
            <a:extLst>
              <a:ext uri="{FF2B5EF4-FFF2-40B4-BE49-F238E27FC236}">
                <a16:creationId xmlns:a16="http://schemas.microsoft.com/office/drawing/2014/main" id="{ED823BD4-51C0-D5DE-A1C1-014964B5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82">
            <a:extLst>
              <a:ext uri="{FF2B5EF4-FFF2-40B4-BE49-F238E27FC236}">
                <a16:creationId xmlns:a16="http://schemas.microsoft.com/office/drawing/2014/main" id="{522F2E72-DF6B-ECE0-D198-492CD65B1A8B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10" name="AutoShape 183">
              <a:extLst>
                <a:ext uri="{FF2B5EF4-FFF2-40B4-BE49-F238E27FC236}">
                  <a16:creationId xmlns:a16="http://schemas.microsoft.com/office/drawing/2014/main" id="{A7FA7E42-6C6B-532B-D51A-F3EE821E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1" name="Group 184">
              <a:extLst>
                <a:ext uri="{FF2B5EF4-FFF2-40B4-BE49-F238E27FC236}">
                  <a16:creationId xmlns:a16="http://schemas.microsoft.com/office/drawing/2014/main" id="{E11D9373-5043-EBE6-333B-6235447C6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30" name="Freeform 185">
                <a:extLst>
                  <a:ext uri="{FF2B5EF4-FFF2-40B4-BE49-F238E27FC236}">
                    <a16:creationId xmlns:a16="http://schemas.microsoft.com/office/drawing/2014/main" id="{56028226-382A-C0AC-C92C-C68151DCF1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6">
                <a:extLst>
                  <a:ext uri="{FF2B5EF4-FFF2-40B4-BE49-F238E27FC236}">
                    <a16:creationId xmlns:a16="http://schemas.microsoft.com/office/drawing/2014/main" id="{4A35CC6C-54F8-7EAC-9E06-2F6696DEBB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7">
                <a:extLst>
                  <a:ext uri="{FF2B5EF4-FFF2-40B4-BE49-F238E27FC236}">
                    <a16:creationId xmlns:a16="http://schemas.microsoft.com/office/drawing/2014/main" id="{05526E5D-27B0-47C8-1E29-33CC7E6930F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Freeform 188">
                <a:extLst>
                  <a:ext uri="{FF2B5EF4-FFF2-40B4-BE49-F238E27FC236}">
                    <a16:creationId xmlns:a16="http://schemas.microsoft.com/office/drawing/2014/main" id="{7FEA8E08-5E99-A57A-5E90-B11AECA026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Freeform 189">
                <a:extLst>
                  <a:ext uri="{FF2B5EF4-FFF2-40B4-BE49-F238E27FC236}">
                    <a16:creationId xmlns:a16="http://schemas.microsoft.com/office/drawing/2014/main" id="{A152AE6B-ED60-C0CC-4398-19023F568B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0">
                <a:extLst>
                  <a:ext uri="{FF2B5EF4-FFF2-40B4-BE49-F238E27FC236}">
                    <a16:creationId xmlns:a16="http://schemas.microsoft.com/office/drawing/2014/main" id="{E8101018-5845-C1DC-64D4-7A1AAF6BB2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Rectangle 191">
                <a:extLst>
                  <a:ext uri="{FF2B5EF4-FFF2-40B4-BE49-F238E27FC236}">
                    <a16:creationId xmlns:a16="http://schemas.microsoft.com/office/drawing/2014/main" id="{7F7B0792-B9F9-EB20-A590-9A2FFB3BBA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Rectangle 192">
                <a:extLst>
                  <a:ext uri="{FF2B5EF4-FFF2-40B4-BE49-F238E27FC236}">
                    <a16:creationId xmlns:a16="http://schemas.microsoft.com/office/drawing/2014/main" id="{1B6B49C3-47F2-F584-8D5F-178801E2CA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Freeform 193">
                <a:extLst>
                  <a:ext uri="{FF2B5EF4-FFF2-40B4-BE49-F238E27FC236}">
                    <a16:creationId xmlns:a16="http://schemas.microsoft.com/office/drawing/2014/main" id="{60C42462-ACED-6686-BD91-39046DA3CA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2" name="Group 194">
              <a:extLst>
                <a:ext uri="{FF2B5EF4-FFF2-40B4-BE49-F238E27FC236}">
                  <a16:creationId xmlns:a16="http://schemas.microsoft.com/office/drawing/2014/main" id="{F90D7EAC-BD41-2D9D-E4EB-E18E89E17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5" name="Rectangle 195">
                <a:extLst>
                  <a:ext uri="{FF2B5EF4-FFF2-40B4-BE49-F238E27FC236}">
                    <a16:creationId xmlns:a16="http://schemas.microsoft.com/office/drawing/2014/main" id="{0B3C5ECA-DDDF-4471-1095-F16D2223C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Rectangle 196">
                <a:extLst>
                  <a:ext uri="{FF2B5EF4-FFF2-40B4-BE49-F238E27FC236}">
                    <a16:creationId xmlns:a16="http://schemas.microsoft.com/office/drawing/2014/main" id="{4FA9805F-FA37-6C9E-5BEC-41CC19D45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7" name="Group 197">
                <a:extLst>
                  <a:ext uri="{FF2B5EF4-FFF2-40B4-BE49-F238E27FC236}">
                    <a16:creationId xmlns:a16="http://schemas.microsoft.com/office/drawing/2014/main" id="{D7E3E34F-3601-2BC8-11C8-7094A69A5E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8" name="WordArt 198">
                  <a:extLst>
                    <a:ext uri="{FF2B5EF4-FFF2-40B4-BE49-F238E27FC236}">
                      <a16:creationId xmlns:a16="http://schemas.microsoft.com/office/drawing/2014/main" id="{348D8004-0616-FDFF-4832-31106E32EAB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9" name="WordArt 199">
                  <a:extLst>
                    <a:ext uri="{FF2B5EF4-FFF2-40B4-BE49-F238E27FC236}">
                      <a16:creationId xmlns:a16="http://schemas.microsoft.com/office/drawing/2014/main" id="{2DE32FAC-A3ED-B5D9-4DB7-14198B3D7BA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20" name="WordArt 200">
                  <a:extLst>
                    <a:ext uri="{FF2B5EF4-FFF2-40B4-BE49-F238E27FC236}">
                      <a16:creationId xmlns:a16="http://schemas.microsoft.com/office/drawing/2014/main" id="{D606C761-6977-3E55-45CF-FEA4ADB6FC8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21" name="WordArt 201">
                  <a:extLst>
                    <a:ext uri="{FF2B5EF4-FFF2-40B4-BE49-F238E27FC236}">
                      <a16:creationId xmlns:a16="http://schemas.microsoft.com/office/drawing/2014/main" id="{F989C111-80BC-7E51-8967-E4263BEBF55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2" name="WordArt 202">
                  <a:extLst>
                    <a:ext uri="{FF2B5EF4-FFF2-40B4-BE49-F238E27FC236}">
                      <a16:creationId xmlns:a16="http://schemas.microsoft.com/office/drawing/2014/main" id="{58CBCBB9-98BE-6AE1-15EB-712EE16947E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3" name="WordArt 203">
                  <a:extLst>
                    <a:ext uri="{FF2B5EF4-FFF2-40B4-BE49-F238E27FC236}">
                      <a16:creationId xmlns:a16="http://schemas.microsoft.com/office/drawing/2014/main" id="{C89354BC-BF38-A9ED-4693-E72FDE1FA6E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4" name="WordArt 204">
                  <a:extLst>
                    <a:ext uri="{FF2B5EF4-FFF2-40B4-BE49-F238E27FC236}">
                      <a16:creationId xmlns:a16="http://schemas.microsoft.com/office/drawing/2014/main" id="{0C96AC1E-6528-0A86-885F-8A17E59C691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5" name="WordArt 205">
                  <a:extLst>
                    <a:ext uri="{FF2B5EF4-FFF2-40B4-BE49-F238E27FC236}">
                      <a16:creationId xmlns:a16="http://schemas.microsoft.com/office/drawing/2014/main" id="{7007F2C7-DA62-65B5-C197-7C3C8715C2E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6" name="WordArt 206">
                  <a:extLst>
                    <a:ext uri="{FF2B5EF4-FFF2-40B4-BE49-F238E27FC236}">
                      <a16:creationId xmlns:a16="http://schemas.microsoft.com/office/drawing/2014/main" id="{F293E894-9776-6340-8048-36580261EE7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7" name="WordArt 207">
                  <a:extLst>
                    <a:ext uri="{FF2B5EF4-FFF2-40B4-BE49-F238E27FC236}">
                      <a16:creationId xmlns:a16="http://schemas.microsoft.com/office/drawing/2014/main" id="{34C6160A-C68A-B9FA-FA9F-4641BF8C7B2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8" name="WordArt 208">
                  <a:extLst>
                    <a:ext uri="{FF2B5EF4-FFF2-40B4-BE49-F238E27FC236}">
                      <a16:creationId xmlns:a16="http://schemas.microsoft.com/office/drawing/2014/main" id="{2CF7128D-148F-9242-E6F2-2BA5D2EC7D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9" name="WordArt 209">
                  <a:extLst>
                    <a:ext uri="{FF2B5EF4-FFF2-40B4-BE49-F238E27FC236}">
                      <a16:creationId xmlns:a16="http://schemas.microsoft.com/office/drawing/2014/main" id="{45906D15-8C4D-0B42-F098-497023116DF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07C8DF36-E682-787C-F21C-4EB0690F72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D0AE2474-6F27-37A5-CCCB-CBF22A6D1B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292DB50-E10C-96C1-FDCE-AD17248981D8}"/>
              </a:ext>
            </a:extLst>
          </p:cNvPr>
          <p:cNvCxnSpPr/>
          <p:nvPr/>
        </p:nvCxnSpPr>
        <p:spPr>
          <a:xfrm>
            <a:off x="442183" y="9628279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4832817-545E-63BD-898E-9B58DF1FE84C}"/>
              </a:ext>
            </a:extLst>
          </p:cNvPr>
          <p:cNvCxnSpPr/>
          <p:nvPr/>
        </p:nvCxnSpPr>
        <p:spPr>
          <a:xfrm>
            <a:off x="442183" y="2709729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B81E0C8-74EA-5A9B-29B4-6A6433C2CC0D}"/>
              </a:ext>
            </a:extLst>
          </p:cNvPr>
          <p:cNvSpPr txBox="1"/>
          <p:nvPr/>
        </p:nvSpPr>
        <p:spPr>
          <a:xfrm>
            <a:off x="3510942" y="1197371"/>
            <a:ext cx="2715050" cy="754615"/>
          </a:xfrm>
          <a:custGeom>
            <a:avLst/>
            <a:gdLst/>
            <a:ahLst/>
            <a:cxnLst/>
            <a:rect l="l" t="t" r="r" b="b"/>
            <a:pathLst>
              <a:path w="1431288" h="397809">
                <a:moveTo>
                  <a:pt x="965883" y="99470"/>
                </a:moveTo>
                <a:lnTo>
                  <a:pt x="914180" y="256261"/>
                </a:lnTo>
                <a:lnTo>
                  <a:pt x="1017584" y="256261"/>
                </a:lnTo>
                <a:close/>
                <a:moveTo>
                  <a:pt x="165783" y="99470"/>
                </a:moveTo>
                <a:lnTo>
                  <a:pt x="114080" y="256261"/>
                </a:lnTo>
                <a:lnTo>
                  <a:pt x="217484" y="256261"/>
                </a:lnTo>
                <a:close/>
                <a:moveTo>
                  <a:pt x="602040" y="61748"/>
                </a:moveTo>
                <a:lnTo>
                  <a:pt x="602040" y="195006"/>
                </a:lnTo>
                <a:lnTo>
                  <a:pt x="662200" y="195006"/>
                </a:lnTo>
                <a:cubicBezTo>
                  <a:pt x="691789" y="194971"/>
                  <a:pt x="713295" y="189278"/>
                  <a:pt x="726719" y="177927"/>
                </a:cubicBezTo>
                <a:cubicBezTo>
                  <a:pt x="740142" y="166576"/>
                  <a:pt x="746749" y="149778"/>
                  <a:pt x="746538" y="127533"/>
                </a:cubicBezTo>
                <a:cubicBezTo>
                  <a:pt x="746748" y="106342"/>
                  <a:pt x="740142" y="90107"/>
                  <a:pt x="726719" y="78826"/>
                </a:cubicBezTo>
                <a:cubicBezTo>
                  <a:pt x="713295" y="67546"/>
                  <a:pt x="691789" y="61853"/>
                  <a:pt x="662200" y="61748"/>
                </a:cubicBezTo>
                <a:close/>
                <a:moveTo>
                  <a:pt x="934974" y="5059"/>
                </a:moveTo>
                <a:lnTo>
                  <a:pt x="996791" y="5059"/>
                </a:lnTo>
                <a:lnTo>
                  <a:pt x="1131665" y="392751"/>
                </a:lnTo>
                <a:lnTo>
                  <a:pt x="1062542" y="392751"/>
                </a:lnTo>
                <a:lnTo>
                  <a:pt x="1036129" y="312389"/>
                </a:lnTo>
                <a:lnTo>
                  <a:pt x="896197" y="312389"/>
                </a:lnTo>
                <a:lnTo>
                  <a:pt x="869784" y="392751"/>
                </a:lnTo>
                <a:lnTo>
                  <a:pt x="800100" y="392751"/>
                </a:lnTo>
                <a:close/>
                <a:moveTo>
                  <a:pt x="536921" y="5059"/>
                </a:moveTo>
                <a:lnTo>
                  <a:pt x="668948" y="5059"/>
                </a:lnTo>
                <a:cubicBezTo>
                  <a:pt x="713997" y="5173"/>
                  <a:pt x="748954" y="15608"/>
                  <a:pt x="773819" y="36364"/>
                </a:cubicBezTo>
                <a:cubicBezTo>
                  <a:pt x="798684" y="57120"/>
                  <a:pt x="811297" y="87510"/>
                  <a:pt x="811656" y="127533"/>
                </a:cubicBezTo>
                <a:cubicBezTo>
                  <a:pt x="811332" y="167114"/>
                  <a:pt x="798789" y="197551"/>
                  <a:pt x="774030" y="218845"/>
                </a:cubicBezTo>
                <a:cubicBezTo>
                  <a:pt x="749270" y="240139"/>
                  <a:pt x="714243" y="250902"/>
                  <a:pt x="668948" y="251133"/>
                </a:cubicBezTo>
                <a:lnTo>
                  <a:pt x="602040" y="251133"/>
                </a:lnTo>
                <a:lnTo>
                  <a:pt x="602040" y="392751"/>
                </a:lnTo>
                <a:lnTo>
                  <a:pt x="536921" y="392751"/>
                </a:lnTo>
                <a:close/>
                <a:moveTo>
                  <a:pt x="380616" y="5059"/>
                </a:moveTo>
                <a:lnTo>
                  <a:pt x="445735" y="5059"/>
                </a:lnTo>
                <a:lnTo>
                  <a:pt x="445735" y="392751"/>
                </a:lnTo>
                <a:lnTo>
                  <a:pt x="380616" y="392751"/>
                </a:lnTo>
                <a:close/>
                <a:moveTo>
                  <a:pt x="134874" y="5059"/>
                </a:moveTo>
                <a:lnTo>
                  <a:pt x="196691" y="5059"/>
                </a:lnTo>
                <a:lnTo>
                  <a:pt x="331565" y="392751"/>
                </a:lnTo>
                <a:lnTo>
                  <a:pt x="262442" y="392751"/>
                </a:lnTo>
                <a:lnTo>
                  <a:pt x="236029" y="312389"/>
                </a:lnTo>
                <a:lnTo>
                  <a:pt x="96097" y="312389"/>
                </a:lnTo>
                <a:lnTo>
                  <a:pt x="69685" y="392751"/>
                </a:lnTo>
                <a:lnTo>
                  <a:pt x="0" y="392751"/>
                </a:lnTo>
                <a:close/>
                <a:moveTo>
                  <a:pt x="1293636" y="1"/>
                </a:moveTo>
                <a:cubicBezTo>
                  <a:pt x="1324501" y="-23"/>
                  <a:pt x="1350893" y="5216"/>
                  <a:pt x="1372813" y="15718"/>
                </a:cubicBezTo>
                <a:cubicBezTo>
                  <a:pt x="1394733" y="26220"/>
                  <a:pt x="1412540" y="42126"/>
                  <a:pt x="1426234" y="63436"/>
                </a:cubicBezTo>
                <a:lnTo>
                  <a:pt x="1376834" y="98849"/>
                </a:lnTo>
                <a:cubicBezTo>
                  <a:pt x="1367728" y="85534"/>
                  <a:pt x="1356863" y="75205"/>
                  <a:pt x="1344237" y="67862"/>
                </a:cubicBezTo>
                <a:cubicBezTo>
                  <a:pt x="1331612" y="60519"/>
                  <a:pt x="1314557" y="56795"/>
                  <a:pt x="1293074" y="56690"/>
                </a:cubicBezTo>
                <a:cubicBezTo>
                  <a:pt x="1272961" y="56760"/>
                  <a:pt x="1257381" y="61117"/>
                  <a:pt x="1246335" y="69760"/>
                </a:cubicBezTo>
                <a:cubicBezTo>
                  <a:pt x="1235289" y="78402"/>
                  <a:pt x="1229690" y="90909"/>
                  <a:pt x="1229537" y="107281"/>
                </a:cubicBezTo>
                <a:cubicBezTo>
                  <a:pt x="1229631" y="125421"/>
                  <a:pt x="1236753" y="139169"/>
                  <a:pt x="1250904" y="148526"/>
                </a:cubicBezTo>
                <a:cubicBezTo>
                  <a:pt x="1265054" y="157883"/>
                  <a:pt x="1285670" y="165307"/>
                  <a:pt x="1312753" y="170800"/>
                </a:cubicBezTo>
                <a:cubicBezTo>
                  <a:pt x="1351867" y="178646"/>
                  <a:pt x="1381387" y="191340"/>
                  <a:pt x="1401313" y="208883"/>
                </a:cubicBezTo>
                <a:cubicBezTo>
                  <a:pt x="1421238" y="226425"/>
                  <a:pt x="1431230" y="252329"/>
                  <a:pt x="1431287" y="286595"/>
                </a:cubicBezTo>
                <a:cubicBezTo>
                  <a:pt x="1431384" y="306193"/>
                  <a:pt x="1426885" y="324381"/>
                  <a:pt x="1417789" y="341158"/>
                </a:cubicBezTo>
                <a:cubicBezTo>
                  <a:pt x="1408693" y="357935"/>
                  <a:pt x="1394414" y="371496"/>
                  <a:pt x="1374952" y="381841"/>
                </a:cubicBezTo>
                <a:cubicBezTo>
                  <a:pt x="1355490" y="392185"/>
                  <a:pt x="1330259" y="397508"/>
                  <a:pt x="1299258" y="397809"/>
                </a:cubicBezTo>
                <a:cubicBezTo>
                  <a:pt x="1266192" y="397867"/>
                  <a:pt x="1237740" y="392699"/>
                  <a:pt x="1213903" y="382302"/>
                </a:cubicBezTo>
                <a:cubicBezTo>
                  <a:pt x="1190067" y="371906"/>
                  <a:pt x="1170200" y="355930"/>
                  <a:pt x="1154303" y="334374"/>
                </a:cubicBezTo>
                <a:lnTo>
                  <a:pt x="1205398" y="298961"/>
                </a:lnTo>
                <a:cubicBezTo>
                  <a:pt x="1216462" y="312768"/>
                  <a:pt x="1228868" y="323237"/>
                  <a:pt x="1242616" y="330369"/>
                </a:cubicBezTo>
                <a:cubicBezTo>
                  <a:pt x="1256363" y="337501"/>
                  <a:pt x="1274120" y="341084"/>
                  <a:pt x="1295884" y="341120"/>
                </a:cubicBezTo>
                <a:cubicBezTo>
                  <a:pt x="1322182" y="340721"/>
                  <a:pt x="1340573" y="335616"/>
                  <a:pt x="1351057" y="325802"/>
                </a:cubicBezTo>
                <a:cubicBezTo>
                  <a:pt x="1361540" y="315988"/>
                  <a:pt x="1366577" y="303856"/>
                  <a:pt x="1366167" y="289405"/>
                </a:cubicBezTo>
                <a:cubicBezTo>
                  <a:pt x="1366847" y="274099"/>
                  <a:pt x="1361131" y="261288"/>
                  <a:pt x="1349018" y="250971"/>
                </a:cubicBezTo>
                <a:cubicBezTo>
                  <a:pt x="1336907" y="240654"/>
                  <a:pt x="1314322" y="231918"/>
                  <a:pt x="1281266" y="224762"/>
                </a:cubicBezTo>
                <a:cubicBezTo>
                  <a:pt x="1243696" y="217092"/>
                  <a:pt x="1214878" y="203765"/>
                  <a:pt x="1194813" y="184782"/>
                </a:cubicBezTo>
                <a:cubicBezTo>
                  <a:pt x="1174747" y="165799"/>
                  <a:pt x="1164616" y="139965"/>
                  <a:pt x="1164419" y="107281"/>
                </a:cubicBezTo>
                <a:cubicBezTo>
                  <a:pt x="1164112" y="77240"/>
                  <a:pt x="1174268" y="52053"/>
                  <a:pt x="1194885" y="31723"/>
                </a:cubicBezTo>
                <a:cubicBezTo>
                  <a:pt x="1215503" y="11392"/>
                  <a:pt x="1248420" y="818"/>
                  <a:pt x="129363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400" dirty="0">
              <a:latin typeface="DIN 2014 Demi" panose="020B0604020202020204" pitchFamily="34" charset="0"/>
              <a:ea typeface="DIN 2014 Demi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27AA3FE-7444-BF57-366A-9191947F3A7D}"/>
              </a:ext>
            </a:extLst>
          </p:cNvPr>
          <p:cNvSpPr txBox="1"/>
          <p:nvPr/>
        </p:nvSpPr>
        <p:spPr>
          <a:xfrm>
            <a:off x="3476022" y="2084127"/>
            <a:ext cx="2865406" cy="207481"/>
          </a:xfrm>
          <a:custGeom>
            <a:avLst/>
            <a:gdLst/>
            <a:ahLst/>
            <a:cxnLst/>
            <a:rect l="l" t="t" r="r" b="b"/>
            <a:pathLst>
              <a:path w="6921982" h="501212">
                <a:moveTo>
                  <a:pt x="6305326" y="259001"/>
                </a:moveTo>
                <a:cubicBezTo>
                  <a:pt x="6281477" y="259317"/>
                  <a:pt x="6264657" y="264308"/>
                  <a:pt x="6254865" y="273974"/>
                </a:cubicBezTo>
                <a:cubicBezTo>
                  <a:pt x="6245072" y="283639"/>
                  <a:pt x="6240340" y="296081"/>
                  <a:pt x="6240668" y="311300"/>
                </a:cubicBezTo>
                <a:cubicBezTo>
                  <a:pt x="6240996" y="330771"/>
                  <a:pt x="6247227" y="344689"/>
                  <a:pt x="6259363" y="353054"/>
                </a:cubicBezTo>
                <a:cubicBezTo>
                  <a:pt x="6271497" y="361418"/>
                  <a:pt x="6287569" y="365495"/>
                  <a:pt x="6307575" y="365284"/>
                </a:cubicBezTo>
                <a:cubicBezTo>
                  <a:pt x="6330826" y="365941"/>
                  <a:pt x="6349825" y="360692"/>
                  <a:pt x="6364572" y="349539"/>
                </a:cubicBezTo>
                <a:cubicBezTo>
                  <a:pt x="6379319" y="338386"/>
                  <a:pt x="6386933" y="317392"/>
                  <a:pt x="6387414" y="286556"/>
                </a:cubicBezTo>
                <a:lnTo>
                  <a:pt x="6387414" y="259001"/>
                </a:lnTo>
                <a:close/>
                <a:moveTo>
                  <a:pt x="3219226" y="259001"/>
                </a:moveTo>
                <a:cubicBezTo>
                  <a:pt x="3195377" y="259317"/>
                  <a:pt x="3178557" y="264308"/>
                  <a:pt x="3168765" y="273974"/>
                </a:cubicBezTo>
                <a:cubicBezTo>
                  <a:pt x="3158973" y="283639"/>
                  <a:pt x="3154240" y="296081"/>
                  <a:pt x="3154568" y="311300"/>
                </a:cubicBezTo>
                <a:cubicBezTo>
                  <a:pt x="3154896" y="330771"/>
                  <a:pt x="3161128" y="344689"/>
                  <a:pt x="3173262" y="353054"/>
                </a:cubicBezTo>
                <a:cubicBezTo>
                  <a:pt x="3185398" y="361418"/>
                  <a:pt x="3201468" y="365495"/>
                  <a:pt x="3221475" y="365284"/>
                </a:cubicBezTo>
                <a:cubicBezTo>
                  <a:pt x="3244726" y="365941"/>
                  <a:pt x="3263725" y="360692"/>
                  <a:pt x="3278472" y="349539"/>
                </a:cubicBezTo>
                <a:cubicBezTo>
                  <a:pt x="3293220" y="338386"/>
                  <a:pt x="3300834" y="317392"/>
                  <a:pt x="3301314" y="286556"/>
                </a:cubicBezTo>
                <a:lnTo>
                  <a:pt x="3301314" y="259001"/>
                </a:lnTo>
                <a:close/>
                <a:moveTo>
                  <a:pt x="1028476" y="259001"/>
                </a:moveTo>
                <a:cubicBezTo>
                  <a:pt x="1004628" y="259317"/>
                  <a:pt x="987807" y="264308"/>
                  <a:pt x="978015" y="273974"/>
                </a:cubicBezTo>
                <a:cubicBezTo>
                  <a:pt x="968223" y="283639"/>
                  <a:pt x="963490" y="296081"/>
                  <a:pt x="963818" y="311300"/>
                </a:cubicBezTo>
                <a:cubicBezTo>
                  <a:pt x="964146" y="330771"/>
                  <a:pt x="970377" y="344689"/>
                  <a:pt x="982513" y="353054"/>
                </a:cubicBezTo>
                <a:cubicBezTo>
                  <a:pt x="994648" y="361418"/>
                  <a:pt x="1010719" y="365495"/>
                  <a:pt x="1030725" y="365284"/>
                </a:cubicBezTo>
                <a:cubicBezTo>
                  <a:pt x="1053976" y="365941"/>
                  <a:pt x="1072975" y="360692"/>
                  <a:pt x="1087723" y="349539"/>
                </a:cubicBezTo>
                <a:cubicBezTo>
                  <a:pt x="1102470" y="338386"/>
                  <a:pt x="1110084" y="317392"/>
                  <a:pt x="1110564" y="286556"/>
                </a:cubicBezTo>
                <a:lnTo>
                  <a:pt x="1110564" y="259001"/>
                </a:lnTo>
                <a:close/>
                <a:moveTo>
                  <a:pt x="6813556" y="135366"/>
                </a:moveTo>
                <a:cubicBezTo>
                  <a:pt x="6787940" y="135507"/>
                  <a:pt x="6768613" y="143662"/>
                  <a:pt x="6755576" y="159831"/>
                </a:cubicBezTo>
                <a:cubicBezTo>
                  <a:pt x="6742539" y="175999"/>
                  <a:pt x="6736003" y="199339"/>
                  <a:pt x="6735968" y="229848"/>
                </a:cubicBezTo>
                <a:lnTo>
                  <a:pt x="6735968" y="230411"/>
                </a:lnTo>
                <a:lnTo>
                  <a:pt x="6891143" y="230411"/>
                </a:lnTo>
                <a:lnTo>
                  <a:pt x="6891143" y="229848"/>
                </a:lnTo>
                <a:cubicBezTo>
                  <a:pt x="6891108" y="199093"/>
                  <a:pt x="6884572" y="175683"/>
                  <a:pt x="6871536" y="159620"/>
                </a:cubicBezTo>
                <a:cubicBezTo>
                  <a:pt x="6858499" y="143556"/>
                  <a:pt x="6839173" y="135472"/>
                  <a:pt x="6813556" y="135366"/>
                </a:cubicBezTo>
                <a:close/>
                <a:moveTo>
                  <a:pt x="5323751" y="135366"/>
                </a:moveTo>
                <a:cubicBezTo>
                  <a:pt x="5296671" y="135472"/>
                  <a:pt x="5276056" y="143553"/>
                  <a:pt x="5261908" y="159609"/>
                </a:cubicBezTo>
                <a:cubicBezTo>
                  <a:pt x="5247758" y="175665"/>
                  <a:pt x="5240637" y="199065"/>
                  <a:pt x="5240543" y="229807"/>
                </a:cubicBezTo>
                <a:lnTo>
                  <a:pt x="5240543" y="270844"/>
                </a:lnTo>
                <a:cubicBezTo>
                  <a:pt x="5240461" y="300626"/>
                  <a:pt x="5247232" y="323838"/>
                  <a:pt x="5260854" y="340480"/>
                </a:cubicBezTo>
                <a:cubicBezTo>
                  <a:pt x="5274475" y="357121"/>
                  <a:pt x="5295441" y="365577"/>
                  <a:pt x="5323751" y="365846"/>
                </a:cubicBezTo>
                <a:cubicBezTo>
                  <a:pt x="5351077" y="365577"/>
                  <a:pt x="5371762" y="357121"/>
                  <a:pt x="5385805" y="340480"/>
                </a:cubicBezTo>
                <a:cubicBezTo>
                  <a:pt x="5399849" y="323838"/>
                  <a:pt x="5406899" y="300626"/>
                  <a:pt x="5406958" y="270844"/>
                </a:cubicBezTo>
                <a:lnTo>
                  <a:pt x="5406958" y="229807"/>
                </a:lnTo>
                <a:cubicBezTo>
                  <a:pt x="5406829" y="199065"/>
                  <a:pt x="5399637" y="175665"/>
                  <a:pt x="5385384" y="159609"/>
                </a:cubicBezTo>
                <a:cubicBezTo>
                  <a:pt x="5371129" y="143553"/>
                  <a:pt x="5350585" y="135472"/>
                  <a:pt x="5323751" y="135366"/>
                </a:cubicBezTo>
                <a:close/>
                <a:moveTo>
                  <a:pt x="4578552" y="135366"/>
                </a:moveTo>
                <a:cubicBezTo>
                  <a:pt x="4551812" y="135472"/>
                  <a:pt x="4531642" y="143553"/>
                  <a:pt x="4518044" y="159609"/>
                </a:cubicBezTo>
                <a:cubicBezTo>
                  <a:pt x="4504445" y="175665"/>
                  <a:pt x="4497629" y="199065"/>
                  <a:pt x="4497593" y="229807"/>
                </a:cubicBezTo>
                <a:lnTo>
                  <a:pt x="4497593" y="270282"/>
                </a:lnTo>
                <a:cubicBezTo>
                  <a:pt x="4497558" y="300087"/>
                  <a:pt x="4504234" y="323393"/>
                  <a:pt x="4517622" y="340199"/>
                </a:cubicBezTo>
                <a:cubicBezTo>
                  <a:pt x="4531010" y="357004"/>
                  <a:pt x="4551320" y="365554"/>
                  <a:pt x="4578552" y="365846"/>
                </a:cubicBezTo>
                <a:cubicBezTo>
                  <a:pt x="4609544" y="365331"/>
                  <a:pt x="4631189" y="356384"/>
                  <a:pt x="4643488" y="339004"/>
                </a:cubicBezTo>
                <a:cubicBezTo>
                  <a:pt x="4655787" y="321624"/>
                  <a:pt x="4661690" y="298904"/>
                  <a:pt x="4661198" y="270844"/>
                </a:cubicBezTo>
                <a:lnTo>
                  <a:pt x="4661198" y="226434"/>
                </a:lnTo>
                <a:cubicBezTo>
                  <a:pt x="4661409" y="198538"/>
                  <a:pt x="4654943" y="176473"/>
                  <a:pt x="4641802" y="160241"/>
                </a:cubicBezTo>
                <a:cubicBezTo>
                  <a:pt x="4628660" y="144009"/>
                  <a:pt x="4607577" y="135718"/>
                  <a:pt x="4578552" y="135366"/>
                </a:cubicBezTo>
                <a:close/>
                <a:moveTo>
                  <a:pt x="2232031" y="135366"/>
                </a:moveTo>
                <a:cubicBezTo>
                  <a:pt x="2206415" y="135507"/>
                  <a:pt x="2187088" y="143662"/>
                  <a:pt x="2174051" y="159831"/>
                </a:cubicBezTo>
                <a:cubicBezTo>
                  <a:pt x="2161015" y="175999"/>
                  <a:pt x="2154478" y="199339"/>
                  <a:pt x="2154443" y="229848"/>
                </a:cubicBezTo>
                <a:lnTo>
                  <a:pt x="2154443" y="230411"/>
                </a:lnTo>
                <a:lnTo>
                  <a:pt x="2309619" y="230411"/>
                </a:lnTo>
                <a:lnTo>
                  <a:pt x="2309619" y="229848"/>
                </a:lnTo>
                <a:cubicBezTo>
                  <a:pt x="2309584" y="199093"/>
                  <a:pt x="2303047" y="175683"/>
                  <a:pt x="2290011" y="159620"/>
                </a:cubicBezTo>
                <a:cubicBezTo>
                  <a:pt x="2276975" y="143556"/>
                  <a:pt x="2257648" y="135472"/>
                  <a:pt x="2232031" y="135366"/>
                </a:cubicBezTo>
                <a:close/>
                <a:moveTo>
                  <a:pt x="5799601" y="110148"/>
                </a:moveTo>
                <a:lnTo>
                  <a:pt x="5832195" y="110148"/>
                </a:lnTo>
                <a:lnTo>
                  <a:pt x="5896260" y="334319"/>
                </a:lnTo>
                <a:lnTo>
                  <a:pt x="5976622" y="110148"/>
                </a:lnTo>
                <a:lnTo>
                  <a:pt x="6003035" y="110148"/>
                </a:lnTo>
                <a:lnTo>
                  <a:pt x="6085084" y="334881"/>
                </a:lnTo>
                <a:lnTo>
                  <a:pt x="6149711" y="110148"/>
                </a:lnTo>
                <a:lnTo>
                  <a:pt x="6182306" y="110148"/>
                </a:lnTo>
                <a:lnTo>
                  <a:pt x="6100819" y="391065"/>
                </a:lnTo>
                <a:lnTo>
                  <a:pt x="6073282" y="391065"/>
                </a:lnTo>
                <a:lnTo>
                  <a:pt x="5990672" y="159588"/>
                </a:lnTo>
                <a:lnTo>
                  <a:pt x="5908624" y="391065"/>
                </a:lnTo>
                <a:lnTo>
                  <a:pt x="5881087" y="391065"/>
                </a:lnTo>
                <a:close/>
                <a:moveTo>
                  <a:pt x="4070134" y="110148"/>
                </a:moveTo>
                <a:lnTo>
                  <a:pt x="4100972" y="110148"/>
                </a:lnTo>
                <a:lnTo>
                  <a:pt x="4100972" y="391065"/>
                </a:lnTo>
                <a:lnTo>
                  <a:pt x="4070134" y="391065"/>
                </a:lnTo>
                <a:close/>
                <a:moveTo>
                  <a:pt x="3799969" y="110148"/>
                </a:moveTo>
                <a:lnTo>
                  <a:pt x="4001719" y="110148"/>
                </a:lnTo>
                <a:lnTo>
                  <a:pt x="4001719" y="134254"/>
                </a:lnTo>
                <a:lnTo>
                  <a:pt x="3841556" y="362475"/>
                </a:lnTo>
                <a:lnTo>
                  <a:pt x="4001719" y="362475"/>
                </a:lnTo>
                <a:lnTo>
                  <a:pt x="4001719" y="391065"/>
                </a:lnTo>
                <a:lnTo>
                  <a:pt x="3799969" y="391065"/>
                </a:lnTo>
                <a:lnTo>
                  <a:pt x="3799969" y="366960"/>
                </a:lnTo>
                <a:lnTo>
                  <a:pt x="3961256" y="138738"/>
                </a:lnTo>
                <a:lnTo>
                  <a:pt x="3799969" y="138738"/>
                </a:lnTo>
                <a:close/>
                <a:moveTo>
                  <a:pt x="3521439" y="110148"/>
                </a:moveTo>
                <a:lnTo>
                  <a:pt x="3555158" y="110148"/>
                </a:lnTo>
                <a:lnTo>
                  <a:pt x="3652380" y="350614"/>
                </a:lnTo>
                <a:lnTo>
                  <a:pt x="3735552" y="110148"/>
                </a:lnTo>
                <a:lnTo>
                  <a:pt x="3768146" y="110148"/>
                </a:lnTo>
                <a:lnTo>
                  <a:pt x="3666429" y="402311"/>
                </a:lnTo>
                <a:cubicBezTo>
                  <a:pt x="3659082" y="424739"/>
                  <a:pt x="3651297" y="442994"/>
                  <a:pt x="3643076" y="457076"/>
                </a:cubicBezTo>
                <a:cubicBezTo>
                  <a:pt x="3634855" y="471158"/>
                  <a:pt x="3624198" y="481490"/>
                  <a:pt x="3611106" y="488073"/>
                </a:cubicBezTo>
                <a:cubicBezTo>
                  <a:pt x="3598014" y="494655"/>
                  <a:pt x="3580489" y="497911"/>
                  <a:pt x="3558530" y="497840"/>
                </a:cubicBezTo>
                <a:lnTo>
                  <a:pt x="3558530" y="467564"/>
                </a:lnTo>
                <a:cubicBezTo>
                  <a:pt x="3579721" y="468080"/>
                  <a:pt x="3595644" y="463392"/>
                  <a:pt x="3606298" y="453501"/>
                </a:cubicBezTo>
                <a:cubicBezTo>
                  <a:pt x="3616952" y="443610"/>
                  <a:pt x="3626693" y="425422"/>
                  <a:pt x="3635521" y="398936"/>
                </a:cubicBezTo>
                <a:lnTo>
                  <a:pt x="3636645" y="395561"/>
                </a:lnTo>
                <a:close/>
                <a:moveTo>
                  <a:pt x="1622209" y="110148"/>
                </a:moveTo>
                <a:lnTo>
                  <a:pt x="1653047" y="110148"/>
                </a:lnTo>
                <a:lnTo>
                  <a:pt x="1653047" y="391065"/>
                </a:lnTo>
                <a:lnTo>
                  <a:pt x="1622209" y="391065"/>
                </a:lnTo>
                <a:close/>
                <a:moveTo>
                  <a:pt x="6813556" y="106776"/>
                </a:moveTo>
                <a:cubicBezTo>
                  <a:pt x="6848821" y="106913"/>
                  <a:pt x="6875677" y="117442"/>
                  <a:pt x="6894124" y="138365"/>
                </a:cubicBezTo>
                <a:cubicBezTo>
                  <a:pt x="6912570" y="159287"/>
                  <a:pt x="6921857" y="189782"/>
                  <a:pt x="6921982" y="229848"/>
                </a:cubicBezTo>
                <a:lnTo>
                  <a:pt x="6921982" y="258509"/>
                </a:lnTo>
                <a:lnTo>
                  <a:pt x="6735968" y="258509"/>
                </a:lnTo>
                <a:lnTo>
                  <a:pt x="6735968" y="270311"/>
                </a:lnTo>
                <a:cubicBezTo>
                  <a:pt x="6735804" y="298632"/>
                  <a:pt x="6742597" y="321509"/>
                  <a:pt x="6756349" y="338942"/>
                </a:cubicBezTo>
                <a:cubicBezTo>
                  <a:pt x="6770100" y="356375"/>
                  <a:pt x="6791793" y="365343"/>
                  <a:pt x="6821427" y="365846"/>
                </a:cubicBezTo>
                <a:cubicBezTo>
                  <a:pt x="6838494" y="365928"/>
                  <a:pt x="6852994" y="363236"/>
                  <a:pt x="6864929" y="357768"/>
                </a:cubicBezTo>
                <a:cubicBezTo>
                  <a:pt x="6876863" y="352301"/>
                  <a:pt x="6886723" y="343567"/>
                  <a:pt x="6894507" y="331566"/>
                </a:cubicBezTo>
                <a:lnTo>
                  <a:pt x="6919178" y="348987"/>
                </a:lnTo>
                <a:cubicBezTo>
                  <a:pt x="6909436" y="364388"/>
                  <a:pt x="6896665" y="375823"/>
                  <a:pt x="6880865" y="383290"/>
                </a:cubicBezTo>
                <a:cubicBezTo>
                  <a:pt x="6865065" y="390757"/>
                  <a:pt x="6845814" y="394473"/>
                  <a:pt x="6823114" y="394437"/>
                </a:cubicBezTo>
                <a:cubicBezTo>
                  <a:pt x="6785483" y="394147"/>
                  <a:pt x="6756472" y="383224"/>
                  <a:pt x="6736080" y="361667"/>
                </a:cubicBezTo>
                <a:cubicBezTo>
                  <a:pt x="6715689" y="340110"/>
                  <a:pt x="6705372" y="309658"/>
                  <a:pt x="6705130" y="270311"/>
                </a:cubicBezTo>
                <a:lnTo>
                  <a:pt x="6705130" y="229848"/>
                </a:lnTo>
                <a:cubicBezTo>
                  <a:pt x="6705255" y="189782"/>
                  <a:pt x="6714541" y="159287"/>
                  <a:pt x="6732988" y="138365"/>
                </a:cubicBezTo>
                <a:cubicBezTo>
                  <a:pt x="6751435" y="117442"/>
                  <a:pt x="6778291" y="106913"/>
                  <a:pt x="6813556" y="106776"/>
                </a:cubicBezTo>
                <a:close/>
                <a:moveTo>
                  <a:pt x="6601751" y="106776"/>
                </a:moveTo>
                <a:cubicBezTo>
                  <a:pt x="6619875" y="106846"/>
                  <a:pt x="6635329" y="110210"/>
                  <a:pt x="6648114" y="116870"/>
                </a:cubicBezTo>
                <a:cubicBezTo>
                  <a:pt x="6660899" y="123530"/>
                  <a:pt x="6671858" y="133067"/>
                  <a:pt x="6680990" y="145482"/>
                </a:cubicBezTo>
                <a:lnTo>
                  <a:pt x="6655139" y="164589"/>
                </a:lnTo>
                <a:cubicBezTo>
                  <a:pt x="6647950" y="155036"/>
                  <a:pt x="6639849" y="147870"/>
                  <a:pt x="6630834" y="143094"/>
                </a:cubicBezTo>
                <a:cubicBezTo>
                  <a:pt x="6621818" y="138317"/>
                  <a:pt x="6611188" y="135928"/>
                  <a:pt x="6598941" y="135928"/>
                </a:cubicBezTo>
                <a:cubicBezTo>
                  <a:pt x="6576930" y="136315"/>
                  <a:pt x="6560118" y="144253"/>
                  <a:pt x="6548504" y="159742"/>
                </a:cubicBezTo>
                <a:cubicBezTo>
                  <a:pt x="6536890" y="175232"/>
                  <a:pt x="6531036" y="195954"/>
                  <a:pt x="6530943" y="221911"/>
                </a:cubicBezTo>
                <a:lnTo>
                  <a:pt x="6530943" y="391065"/>
                </a:lnTo>
                <a:lnTo>
                  <a:pt x="6500104" y="391065"/>
                </a:lnTo>
                <a:lnTo>
                  <a:pt x="6500104" y="110140"/>
                </a:lnTo>
                <a:lnTo>
                  <a:pt x="6530943" y="110140"/>
                </a:lnTo>
                <a:lnTo>
                  <a:pt x="6530943" y="148292"/>
                </a:lnTo>
                <a:cubicBezTo>
                  <a:pt x="6536843" y="135267"/>
                  <a:pt x="6545694" y="125120"/>
                  <a:pt x="6557496" y="117852"/>
                </a:cubicBezTo>
                <a:cubicBezTo>
                  <a:pt x="6569297" y="110584"/>
                  <a:pt x="6584049" y="106892"/>
                  <a:pt x="6601751" y="106776"/>
                </a:cubicBezTo>
                <a:close/>
                <a:moveTo>
                  <a:pt x="6317133" y="106776"/>
                </a:moveTo>
                <a:cubicBezTo>
                  <a:pt x="6351356" y="106235"/>
                  <a:pt x="6376783" y="112643"/>
                  <a:pt x="6393415" y="126001"/>
                </a:cubicBezTo>
                <a:cubicBezTo>
                  <a:pt x="6410047" y="139359"/>
                  <a:pt x="6418326" y="162914"/>
                  <a:pt x="6418252" y="196666"/>
                </a:cubicBezTo>
                <a:lnTo>
                  <a:pt x="6418252" y="391073"/>
                </a:lnTo>
                <a:lnTo>
                  <a:pt x="6387414" y="391073"/>
                </a:lnTo>
                <a:lnTo>
                  <a:pt x="6387414" y="356287"/>
                </a:lnTo>
                <a:cubicBezTo>
                  <a:pt x="6379448" y="370888"/>
                  <a:pt x="6368672" y="380964"/>
                  <a:pt x="6355084" y="386515"/>
                </a:cubicBezTo>
                <a:cubicBezTo>
                  <a:pt x="6341497" y="392065"/>
                  <a:pt x="6325660" y="394706"/>
                  <a:pt x="6307575" y="394437"/>
                </a:cubicBezTo>
                <a:cubicBezTo>
                  <a:pt x="6276198" y="394324"/>
                  <a:pt x="6252106" y="387122"/>
                  <a:pt x="6235299" y="372831"/>
                </a:cubicBezTo>
                <a:cubicBezTo>
                  <a:pt x="6218491" y="358541"/>
                  <a:pt x="6210002" y="337843"/>
                  <a:pt x="6209830" y="310737"/>
                </a:cubicBezTo>
                <a:cubicBezTo>
                  <a:pt x="6210189" y="283822"/>
                  <a:pt x="6218866" y="263874"/>
                  <a:pt x="6235861" y="250894"/>
                </a:cubicBezTo>
                <a:cubicBezTo>
                  <a:pt x="6252856" y="237914"/>
                  <a:pt x="6276011" y="231461"/>
                  <a:pt x="6305326" y="231534"/>
                </a:cubicBezTo>
                <a:lnTo>
                  <a:pt x="6387414" y="231534"/>
                </a:lnTo>
                <a:lnTo>
                  <a:pt x="6387414" y="196666"/>
                </a:lnTo>
                <a:cubicBezTo>
                  <a:pt x="6387695" y="173222"/>
                  <a:pt x="6382353" y="157124"/>
                  <a:pt x="6371389" y="148371"/>
                </a:cubicBezTo>
                <a:cubicBezTo>
                  <a:pt x="6360425" y="139619"/>
                  <a:pt x="6342152" y="135472"/>
                  <a:pt x="6316570" y="135928"/>
                </a:cubicBezTo>
                <a:cubicBezTo>
                  <a:pt x="6299868" y="135401"/>
                  <a:pt x="6285624" y="137018"/>
                  <a:pt x="6273840" y="140779"/>
                </a:cubicBezTo>
                <a:cubicBezTo>
                  <a:pt x="6262057" y="144540"/>
                  <a:pt x="6251749" y="153609"/>
                  <a:pt x="6242917" y="167985"/>
                </a:cubicBezTo>
                <a:lnTo>
                  <a:pt x="6219361" y="151676"/>
                </a:lnTo>
                <a:cubicBezTo>
                  <a:pt x="6228894" y="135312"/>
                  <a:pt x="6241387" y="123688"/>
                  <a:pt x="6256841" y="116803"/>
                </a:cubicBezTo>
                <a:cubicBezTo>
                  <a:pt x="6272296" y="109919"/>
                  <a:pt x="6292393" y="106576"/>
                  <a:pt x="6317133" y="106776"/>
                </a:cubicBezTo>
                <a:close/>
                <a:moveTo>
                  <a:pt x="5323751" y="106776"/>
                </a:moveTo>
                <a:cubicBezTo>
                  <a:pt x="5359987" y="106913"/>
                  <a:pt x="5387990" y="117440"/>
                  <a:pt x="5407760" y="138357"/>
                </a:cubicBezTo>
                <a:cubicBezTo>
                  <a:pt x="5427530" y="159274"/>
                  <a:pt x="5437542" y="189757"/>
                  <a:pt x="5437796" y="229807"/>
                </a:cubicBezTo>
                <a:lnTo>
                  <a:pt x="5437796" y="270844"/>
                </a:lnTo>
                <a:cubicBezTo>
                  <a:pt x="5437753" y="309441"/>
                  <a:pt x="5428162" y="339597"/>
                  <a:pt x="5409025" y="361310"/>
                </a:cubicBezTo>
                <a:cubicBezTo>
                  <a:pt x="5389888" y="383023"/>
                  <a:pt x="5361462" y="394065"/>
                  <a:pt x="5323751" y="394437"/>
                </a:cubicBezTo>
                <a:cubicBezTo>
                  <a:pt x="5287269" y="394206"/>
                  <a:pt x="5259195" y="383445"/>
                  <a:pt x="5239530" y="362153"/>
                </a:cubicBezTo>
                <a:cubicBezTo>
                  <a:pt x="5219866" y="340861"/>
                  <a:pt x="5209924" y="310425"/>
                  <a:pt x="5209705" y="270844"/>
                </a:cubicBezTo>
                <a:lnTo>
                  <a:pt x="5209705" y="229807"/>
                </a:lnTo>
                <a:cubicBezTo>
                  <a:pt x="5209959" y="189757"/>
                  <a:pt x="5219971" y="159274"/>
                  <a:pt x="5239741" y="138357"/>
                </a:cubicBezTo>
                <a:cubicBezTo>
                  <a:pt x="5259512" y="117440"/>
                  <a:pt x="5287515" y="106913"/>
                  <a:pt x="5323751" y="106776"/>
                </a:cubicBezTo>
                <a:close/>
                <a:moveTo>
                  <a:pt x="4576303" y="106776"/>
                </a:moveTo>
                <a:cubicBezTo>
                  <a:pt x="4597304" y="106787"/>
                  <a:pt x="4614756" y="110129"/>
                  <a:pt x="4628660" y="116801"/>
                </a:cubicBezTo>
                <a:cubicBezTo>
                  <a:pt x="4642563" y="123473"/>
                  <a:pt x="4653409" y="133409"/>
                  <a:pt x="4661198" y="146609"/>
                </a:cubicBezTo>
                <a:lnTo>
                  <a:pt x="4661198" y="110140"/>
                </a:lnTo>
                <a:lnTo>
                  <a:pt x="4692036" y="110140"/>
                </a:lnTo>
                <a:lnTo>
                  <a:pt x="4692036" y="379861"/>
                </a:lnTo>
                <a:cubicBezTo>
                  <a:pt x="4691793" y="419102"/>
                  <a:pt x="4681758" y="449094"/>
                  <a:pt x="4661930" y="469838"/>
                </a:cubicBezTo>
                <a:cubicBezTo>
                  <a:pt x="4642100" y="490581"/>
                  <a:pt x="4613933" y="501039"/>
                  <a:pt x="4577428" y="501212"/>
                </a:cubicBezTo>
                <a:cubicBezTo>
                  <a:pt x="4555020" y="501248"/>
                  <a:pt x="4536164" y="497532"/>
                  <a:pt x="4520859" y="490063"/>
                </a:cubicBezTo>
                <a:cubicBezTo>
                  <a:pt x="4505554" y="482594"/>
                  <a:pt x="4493313" y="471156"/>
                  <a:pt x="4484136" y="455747"/>
                </a:cubicBezTo>
                <a:lnTo>
                  <a:pt x="4508275" y="438310"/>
                </a:lnTo>
                <a:cubicBezTo>
                  <a:pt x="4515830" y="450322"/>
                  <a:pt x="4525458" y="459064"/>
                  <a:pt x="4537159" y="464536"/>
                </a:cubicBezTo>
                <a:cubicBezTo>
                  <a:pt x="4548860" y="470009"/>
                  <a:pt x="4562845" y="472704"/>
                  <a:pt x="4579114" y="472622"/>
                </a:cubicBezTo>
                <a:cubicBezTo>
                  <a:pt x="4607377" y="472234"/>
                  <a:pt x="4628156" y="463729"/>
                  <a:pt x="4641450" y="447105"/>
                </a:cubicBezTo>
                <a:cubicBezTo>
                  <a:pt x="4654745" y="430482"/>
                  <a:pt x="4661327" y="408067"/>
                  <a:pt x="4661198" y="379861"/>
                </a:cubicBezTo>
                <a:lnTo>
                  <a:pt x="4661198" y="356852"/>
                </a:lnTo>
                <a:cubicBezTo>
                  <a:pt x="4653409" y="369711"/>
                  <a:pt x="4642563" y="379202"/>
                  <a:pt x="4628660" y="385324"/>
                </a:cubicBezTo>
                <a:cubicBezTo>
                  <a:pt x="4614756" y="391447"/>
                  <a:pt x="4597304" y="394484"/>
                  <a:pt x="4576303" y="394437"/>
                </a:cubicBezTo>
                <a:cubicBezTo>
                  <a:pt x="4539763" y="394077"/>
                  <a:pt x="4512368" y="383011"/>
                  <a:pt x="4494121" y="361240"/>
                </a:cubicBezTo>
                <a:cubicBezTo>
                  <a:pt x="4475874" y="339468"/>
                  <a:pt x="4466751" y="309148"/>
                  <a:pt x="4466755" y="270282"/>
                </a:cubicBezTo>
                <a:lnTo>
                  <a:pt x="4466755" y="229807"/>
                </a:lnTo>
                <a:cubicBezTo>
                  <a:pt x="4466962" y="189757"/>
                  <a:pt x="4476505" y="159274"/>
                  <a:pt x="4495386" y="138357"/>
                </a:cubicBezTo>
                <a:cubicBezTo>
                  <a:pt x="4514266" y="117440"/>
                  <a:pt x="4541239" y="106913"/>
                  <a:pt x="4576303" y="106776"/>
                </a:cubicBezTo>
                <a:close/>
                <a:moveTo>
                  <a:pt x="4299016" y="106776"/>
                </a:moveTo>
                <a:cubicBezTo>
                  <a:pt x="4330626" y="106738"/>
                  <a:pt x="4355655" y="116491"/>
                  <a:pt x="4374101" y="136034"/>
                </a:cubicBezTo>
                <a:cubicBezTo>
                  <a:pt x="4392548" y="155577"/>
                  <a:pt x="4401975" y="185139"/>
                  <a:pt x="4402382" y="224721"/>
                </a:cubicBezTo>
                <a:lnTo>
                  <a:pt x="4402382" y="391065"/>
                </a:lnTo>
                <a:lnTo>
                  <a:pt x="4371543" y="391065"/>
                </a:lnTo>
                <a:lnTo>
                  <a:pt x="4371543" y="225283"/>
                </a:lnTo>
                <a:cubicBezTo>
                  <a:pt x="4371121" y="193531"/>
                  <a:pt x="4363953" y="170630"/>
                  <a:pt x="4350038" y="156581"/>
                </a:cubicBezTo>
                <a:cubicBezTo>
                  <a:pt x="4336123" y="142532"/>
                  <a:pt x="4317991" y="135647"/>
                  <a:pt x="4295642" y="135928"/>
                </a:cubicBezTo>
                <a:cubicBezTo>
                  <a:pt x="4269218" y="136303"/>
                  <a:pt x="4249398" y="144264"/>
                  <a:pt x="4236186" y="159812"/>
                </a:cubicBezTo>
                <a:cubicBezTo>
                  <a:pt x="4222974" y="175360"/>
                  <a:pt x="4216367" y="196247"/>
                  <a:pt x="4216367" y="222473"/>
                </a:cubicBezTo>
                <a:lnTo>
                  <a:pt x="4216367" y="391065"/>
                </a:lnTo>
                <a:lnTo>
                  <a:pt x="4185529" y="391065"/>
                </a:lnTo>
                <a:lnTo>
                  <a:pt x="4185529" y="110140"/>
                </a:lnTo>
                <a:lnTo>
                  <a:pt x="4216367" y="110140"/>
                </a:lnTo>
                <a:lnTo>
                  <a:pt x="4216367" y="148292"/>
                </a:lnTo>
                <a:cubicBezTo>
                  <a:pt x="4223571" y="134776"/>
                  <a:pt x="4233902" y="124489"/>
                  <a:pt x="4247361" y="117432"/>
                </a:cubicBezTo>
                <a:cubicBezTo>
                  <a:pt x="4260819" y="110374"/>
                  <a:pt x="4278037" y="106822"/>
                  <a:pt x="4299016" y="106776"/>
                </a:cubicBezTo>
                <a:close/>
                <a:moveTo>
                  <a:pt x="3231033" y="106776"/>
                </a:moveTo>
                <a:cubicBezTo>
                  <a:pt x="3265256" y="106235"/>
                  <a:pt x="3290683" y="112643"/>
                  <a:pt x="3307315" y="126001"/>
                </a:cubicBezTo>
                <a:cubicBezTo>
                  <a:pt x="3323947" y="139359"/>
                  <a:pt x="3332226" y="162914"/>
                  <a:pt x="3332152" y="196666"/>
                </a:cubicBezTo>
                <a:lnTo>
                  <a:pt x="3332152" y="391073"/>
                </a:lnTo>
                <a:lnTo>
                  <a:pt x="3301314" y="391073"/>
                </a:lnTo>
                <a:lnTo>
                  <a:pt x="3301314" y="356287"/>
                </a:lnTo>
                <a:cubicBezTo>
                  <a:pt x="3293348" y="370888"/>
                  <a:pt x="3282572" y="380964"/>
                  <a:pt x="3268984" y="386515"/>
                </a:cubicBezTo>
                <a:cubicBezTo>
                  <a:pt x="3255396" y="392065"/>
                  <a:pt x="3239561" y="394706"/>
                  <a:pt x="3221475" y="394437"/>
                </a:cubicBezTo>
                <a:cubicBezTo>
                  <a:pt x="3190099" y="394324"/>
                  <a:pt x="3166006" y="387122"/>
                  <a:pt x="3149199" y="372831"/>
                </a:cubicBezTo>
                <a:cubicBezTo>
                  <a:pt x="3132392" y="358541"/>
                  <a:pt x="3123902" y="337843"/>
                  <a:pt x="3123730" y="310737"/>
                </a:cubicBezTo>
                <a:cubicBezTo>
                  <a:pt x="3124089" y="283822"/>
                  <a:pt x="3132767" y="263874"/>
                  <a:pt x="3149761" y="250894"/>
                </a:cubicBezTo>
                <a:cubicBezTo>
                  <a:pt x="3166756" y="237914"/>
                  <a:pt x="3189911" y="231461"/>
                  <a:pt x="3219226" y="231534"/>
                </a:cubicBezTo>
                <a:lnTo>
                  <a:pt x="3301314" y="231534"/>
                </a:lnTo>
                <a:lnTo>
                  <a:pt x="3301314" y="196666"/>
                </a:lnTo>
                <a:cubicBezTo>
                  <a:pt x="3301595" y="173222"/>
                  <a:pt x="3296254" y="157124"/>
                  <a:pt x="3285290" y="148371"/>
                </a:cubicBezTo>
                <a:cubicBezTo>
                  <a:pt x="3274325" y="139619"/>
                  <a:pt x="3256053" y="135472"/>
                  <a:pt x="3230470" y="135928"/>
                </a:cubicBezTo>
                <a:cubicBezTo>
                  <a:pt x="3213767" y="135401"/>
                  <a:pt x="3199524" y="137018"/>
                  <a:pt x="3187741" y="140779"/>
                </a:cubicBezTo>
                <a:cubicBezTo>
                  <a:pt x="3175957" y="144540"/>
                  <a:pt x="3165649" y="153609"/>
                  <a:pt x="3156817" y="167985"/>
                </a:cubicBezTo>
                <a:lnTo>
                  <a:pt x="3133262" y="151676"/>
                </a:lnTo>
                <a:cubicBezTo>
                  <a:pt x="3142794" y="135312"/>
                  <a:pt x="3155287" y="123688"/>
                  <a:pt x="3170742" y="116803"/>
                </a:cubicBezTo>
                <a:cubicBezTo>
                  <a:pt x="3186196" y="109919"/>
                  <a:pt x="3206293" y="106576"/>
                  <a:pt x="3231033" y="106776"/>
                </a:cubicBezTo>
                <a:close/>
                <a:moveTo>
                  <a:pt x="2955991" y="106776"/>
                </a:moveTo>
                <a:cubicBezTo>
                  <a:pt x="2987601" y="106738"/>
                  <a:pt x="3012629" y="116491"/>
                  <a:pt x="3031077" y="136034"/>
                </a:cubicBezTo>
                <a:cubicBezTo>
                  <a:pt x="3049523" y="155577"/>
                  <a:pt x="3058950" y="185139"/>
                  <a:pt x="3059356" y="224721"/>
                </a:cubicBezTo>
                <a:lnTo>
                  <a:pt x="3059356" y="391065"/>
                </a:lnTo>
                <a:lnTo>
                  <a:pt x="3028518" y="391065"/>
                </a:lnTo>
                <a:lnTo>
                  <a:pt x="3028518" y="225283"/>
                </a:lnTo>
                <a:cubicBezTo>
                  <a:pt x="3028096" y="193531"/>
                  <a:pt x="3020929" y="170630"/>
                  <a:pt x="3007013" y="156581"/>
                </a:cubicBezTo>
                <a:cubicBezTo>
                  <a:pt x="2993098" y="142532"/>
                  <a:pt x="2974966" y="135647"/>
                  <a:pt x="2952617" y="135928"/>
                </a:cubicBezTo>
                <a:cubicBezTo>
                  <a:pt x="2926193" y="136303"/>
                  <a:pt x="2906373" y="144264"/>
                  <a:pt x="2893161" y="159812"/>
                </a:cubicBezTo>
                <a:cubicBezTo>
                  <a:pt x="2879949" y="175360"/>
                  <a:pt x="2873342" y="196247"/>
                  <a:pt x="2873342" y="222473"/>
                </a:cubicBezTo>
                <a:lnTo>
                  <a:pt x="2873342" y="391065"/>
                </a:lnTo>
                <a:lnTo>
                  <a:pt x="2842504" y="391065"/>
                </a:lnTo>
                <a:lnTo>
                  <a:pt x="2842504" y="110140"/>
                </a:lnTo>
                <a:lnTo>
                  <a:pt x="2873342" y="110140"/>
                </a:lnTo>
                <a:lnTo>
                  <a:pt x="2873342" y="148292"/>
                </a:lnTo>
                <a:cubicBezTo>
                  <a:pt x="2880546" y="134776"/>
                  <a:pt x="2890877" y="124489"/>
                  <a:pt x="2904336" y="117432"/>
                </a:cubicBezTo>
                <a:cubicBezTo>
                  <a:pt x="2917794" y="110374"/>
                  <a:pt x="2935012" y="106822"/>
                  <a:pt x="2955991" y="106776"/>
                </a:cubicBezTo>
                <a:close/>
                <a:moveTo>
                  <a:pt x="2232031" y="106776"/>
                </a:moveTo>
                <a:cubicBezTo>
                  <a:pt x="2267296" y="106913"/>
                  <a:pt x="2294152" y="117442"/>
                  <a:pt x="2312599" y="138365"/>
                </a:cubicBezTo>
                <a:cubicBezTo>
                  <a:pt x="2331046" y="159287"/>
                  <a:pt x="2340332" y="189782"/>
                  <a:pt x="2340457" y="229848"/>
                </a:cubicBezTo>
                <a:lnTo>
                  <a:pt x="2340457" y="258509"/>
                </a:lnTo>
                <a:lnTo>
                  <a:pt x="2154443" y="258509"/>
                </a:lnTo>
                <a:lnTo>
                  <a:pt x="2154443" y="270311"/>
                </a:lnTo>
                <a:cubicBezTo>
                  <a:pt x="2154279" y="298632"/>
                  <a:pt x="2161073" y="321509"/>
                  <a:pt x="2174824" y="338942"/>
                </a:cubicBezTo>
                <a:cubicBezTo>
                  <a:pt x="2188575" y="356375"/>
                  <a:pt x="2210269" y="365343"/>
                  <a:pt x="2239903" y="365846"/>
                </a:cubicBezTo>
                <a:cubicBezTo>
                  <a:pt x="2256969" y="365928"/>
                  <a:pt x="2271469" y="363236"/>
                  <a:pt x="2283404" y="357768"/>
                </a:cubicBezTo>
                <a:cubicBezTo>
                  <a:pt x="2295339" y="352301"/>
                  <a:pt x="2305198" y="343567"/>
                  <a:pt x="2312983" y="331566"/>
                </a:cubicBezTo>
                <a:lnTo>
                  <a:pt x="2337653" y="348987"/>
                </a:lnTo>
                <a:cubicBezTo>
                  <a:pt x="2327912" y="364388"/>
                  <a:pt x="2315140" y="375823"/>
                  <a:pt x="2299340" y="383290"/>
                </a:cubicBezTo>
                <a:cubicBezTo>
                  <a:pt x="2283540" y="390757"/>
                  <a:pt x="2264289" y="394473"/>
                  <a:pt x="2241589" y="394437"/>
                </a:cubicBezTo>
                <a:cubicBezTo>
                  <a:pt x="2203958" y="394147"/>
                  <a:pt x="2174947" y="383224"/>
                  <a:pt x="2154556" y="361667"/>
                </a:cubicBezTo>
                <a:cubicBezTo>
                  <a:pt x="2134165" y="340110"/>
                  <a:pt x="2123847" y="309658"/>
                  <a:pt x="2123605" y="270311"/>
                </a:cubicBezTo>
                <a:lnTo>
                  <a:pt x="2123605" y="229848"/>
                </a:lnTo>
                <a:cubicBezTo>
                  <a:pt x="2123730" y="189782"/>
                  <a:pt x="2133016" y="159287"/>
                  <a:pt x="2151464" y="138365"/>
                </a:cubicBezTo>
                <a:cubicBezTo>
                  <a:pt x="2169911" y="117442"/>
                  <a:pt x="2196766" y="106913"/>
                  <a:pt x="2232031" y="106776"/>
                </a:cubicBezTo>
                <a:close/>
                <a:moveTo>
                  <a:pt x="1842062" y="106776"/>
                </a:moveTo>
                <a:cubicBezTo>
                  <a:pt x="1862667" y="106787"/>
                  <a:pt x="1881025" y="110409"/>
                  <a:pt x="1897135" y="117643"/>
                </a:cubicBezTo>
                <a:cubicBezTo>
                  <a:pt x="1913245" y="124876"/>
                  <a:pt x="1926545" y="135656"/>
                  <a:pt x="1937035" y="149982"/>
                </a:cubicBezTo>
                <a:lnTo>
                  <a:pt x="1912308" y="166847"/>
                </a:lnTo>
                <a:cubicBezTo>
                  <a:pt x="1904253" y="156189"/>
                  <a:pt x="1894091" y="148272"/>
                  <a:pt x="1881821" y="143096"/>
                </a:cubicBezTo>
                <a:cubicBezTo>
                  <a:pt x="1869551" y="137920"/>
                  <a:pt x="1856298" y="135343"/>
                  <a:pt x="1842062" y="135366"/>
                </a:cubicBezTo>
                <a:cubicBezTo>
                  <a:pt x="1814068" y="135507"/>
                  <a:pt x="1792502" y="143658"/>
                  <a:pt x="1777365" y="159820"/>
                </a:cubicBezTo>
                <a:cubicBezTo>
                  <a:pt x="1762226" y="175982"/>
                  <a:pt x="1754569" y="199311"/>
                  <a:pt x="1754393" y="229807"/>
                </a:cubicBezTo>
                <a:lnTo>
                  <a:pt x="1754393" y="270282"/>
                </a:lnTo>
                <a:cubicBezTo>
                  <a:pt x="1754182" y="298611"/>
                  <a:pt x="1761067" y="321495"/>
                  <a:pt x="1775046" y="338934"/>
                </a:cubicBezTo>
                <a:cubicBezTo>
                  <a:pt x="1789026" y="356372"/>
                  <a:pt x="1811363" y="365343"/>
                  <a:pt x="1842062" y="365846"/>
                </a:cubicBezTo>
                <a:cubicBezTo>
                  <a:pt x="1856567" y="365964"/>
                  <a:pt x="1869985" y="363340"/>
                  <a:pt x="1882313" y="357976"/>
                </a:cubicBezTo>
                <a:cubicBezTo>
                  <a:pt x="1894642" y="352613"/>
                  <a:pt x="1904827" y="343806"/>
                  <a:pt x="1912870" y="331556"/>
                </a:cubicBezTo>
                <a:lnTo>
                  <a:pt x="1937597" y="348982"/>
                </a:lnTo>
                <a:cubicBezTo>
                  <a:pt x="1928243" y="363895"/>
                  <a:pt x="1915481" y="375191"/>
                  <a:pt x="1899312" y="382869"/>
                </a:cubicBezTo>
                <a:cubicBezTo>
                  <a:pt x="1883144" y="390547"/>
                  <a:pt x="1864060" y="394403"/>
                  <a:pt x="1842062" y="394437"/>
                </a:cubicBezTo>
                <a:cubicBezTo>
                  <a:pt x="1804178" y="394218"/>
                  <a:pt x="1775014" y="383433"/>
                  <a:pt x="1754569" y="362083"/>
                </a:cubicBezTo>
                <a:cubicBezTo>
                  <a:pt x="1734124" y="340733"/>
                  <a:pt x="1723786" y="310132"/>
                  <a:pt x="1723555" y="270282"/>
                </a:cubicBezTo>
                <a:lnTo>
                  <a:pt x="1723555" y="229807"/>
                </a:lnTo>
                <a:cubicBezTo>
                  <a:pt x="1723857" y="189757"/>
                  <a:pt x="1734335" y="159274"/>
                  <a:pt x="1754991" y="138357"/>
                </a:cubicBezTo>
                <a:cubicBezTo>
                  <a:pt x="1775646" y="117440"/>
                  <a:pt x="1804669" y="106913"/>
                  <a:pt x="1842062" y="106776"/>
                </a:cubicBezTo>
                <a:close/>
                <a:moveTo>
                  <a:pt x="1324902" y="106776"/>
                </a:moveTo>
                <a:cubicBezTo>
                  <a:pt x="1343025" y="106846"/>
                  <a:pt x="1358480" y="110210"/>
                  <a:pt x="1371265" y="116870"/>
                </a:cubicBezTo>
                <a:cubicBezTo>
                  <a:pt x="1384050" y="123530"/>
                  <a:pt x="1395008" y="133067"/>
                  <a:pt x="1404140" y="145482"/>
                </a:cubicBezTo>
                <a:lnTo>
                  <a:pt x="1378289" y="164589"/>
                </a:lnTo>
                <a:cubicBezTo>
                  <a:pt x="1371100" y="155036"/>
                  <a:pt x="1362999" y="147870"/>
                  <a:pt x="1353984" y="143094"/>
                </a:cubicBezTo>
                <a:cubicBezTo>
                  <a:pt x="1344969" y="138317"/>
                  <a:pt x="1334338" y="135928"/>
                  <a:pt x="1322091" y="135928"/>
                </a:cubicBezTo>
                <a:cubicBezTo>
                  <a:pt x="1300081" y="136315"/>
                  <a:pt x="1283269" y="144253"/>
                  <a:pt x="1271654" y="159742"/>
                </a:cubicBezTo>
                <a:cubicBezTo>
                  <a:pt x="1260040" y="175232"/>
                  <a:pt x="1254186" y="195954"/>
                  <a:pt x="1254093" y="221911"/>
                </a:cubicBezTo>
                <a:lnTo>
                  <a:pt x="1254093" y="391065"/>
                </a:lnTo>
                <a:lnTo>
                  <a:pt x="1223254" y="391065"/>
                </a:lnTo>
                <a:lnTo>
                  <a:pt x="1223254" y="110140"/>
                </a:lnTo>
                <a:lnTo>
                  <a:pt x="1254093" y="110140"/>
                </a:lnTo>
                <a:lnTo>
                  <a:pt x="1254093" y="148292"/>
                </a:lnTo>
                <a:cubicBezTo>
                  <a:pt x="1259993" y="135267"/>
                  <a:pt x="1268845" y="125120"/>
                  <a:pt x="1280646" y="117852"/>
                </a:cubicBezTo>
                <a:cubicBezTo>
                  <a:pt x="1292448" y="110584"/>
                  <a:pt x="1307199" y="106892"/>
                  <a:pt x="1324902" y="106776"/>
                </a:cubicBezTo>
                <a:close/>
                <a:moveTo>
                  <a:pt x="1040283" y="106776"/>
                </a:moveTo>
                <a:cubicBezTo>
                  <a:pt x="1074506" y="106235"/>
                  <a:pt x="1099933" y="112643"/>
                  <a:pt x="1116565" y="126001"/>
                </a:cubicBezTo>
                <a:cubicBezTo>
                  <a:pt x="1133197" y="139359"/>
                  <a:pt x="1141476" y="162914"/>
                  <a:pt x="1141402" y="196666"/>
                </a:cubicBezTo>
                <a:lnTo>
                  <a:pt x="1141402" y="391073"/>
                </a:lnTo>
                <a:lnTo>
                  <a:pt x="1110564" y="391073"/>
                </a:lnTo>
                <a:lnTo>
                  <a:pt x="1110564" y="356287"/>
                </a:lnTo>
                <a:cubicBezTo>
                  <a:pt x="1102598" y="370888"/>
                  <a:pt x="1091822" y="380964"/>
                  <a:pt x="1078235" y="386515"/>
                </a:cubicBezTo>
                <a:cubicBezTo>
                  <a:pt x="1064647" y="392065"/>
                  <a:pt x="1048810" y="394706"/>
                  <a:pt x="1030725" y="394437"/>
                </a:cubicBezTo>
                <a:cubicBezTo>
                  <a:pt x="999348" y="394324"/>
                  <a:pt x="975257" y="387122"/>
                  <a:pt x="958449" y="372831"/>
                </a:cubicBezTo>
                <a:cubicBezTo>
                  <a:pt x="941642" y="358541"/>
                  <a:pt x="933152" y="337843"/>
                  <a:pt x="932980" y="310737"/>
                </a:cubicBezTo>
                <a:cubicBezTo>
                  <a:pt x="933340" y="283822"/>
                  <a:pt x="942017" y="263874"/>
                  <a:pt x="959012" y="250894"/>
                </a:cubicBezTo>
                <a:cubicBezTo>
                  <a:pt x="976006" y="237914"/>
                  <a:pt x="999161" y="231461"/>
                  <a:pt x="1028476" y="231534"/>
                </a:cubicBezTo>
                <a:lnTo>
                  <a:pt x="1110564" y="231534"/>
                </a:lnTo>
                <a:lnTo>
                  <a:pt x="1110564" y="196666"/>
                </a:lnTo>
                <a:cubicBezTo>
                  <a:pt x="1110845" y="173222"/>
                  <a:pt x="1105504" y="157124"/>
                  <a:pt x="1094540" y="148371"/>
                </a:cubicBezTo>
                <a:cubicBezTo>
                  <a:pt x="1083576" y="139619"/>
                  <a:pt x="1065303" y="135472"/>
                  <a:pt x="1039721" y="135928"/>
                </a:cubicBezTo>
                <a:cubicBezTo>
                  <a:pt x="1023018" y="135401"/>
                  <a:pt x="1008774" y="137018"/>
                  <a:pt x="996991" y="140779"/>
                </a:cubicBezTo>
                <a:cubicBezTo>
                  <a:pt x="985207" y="144540"/>
                  <a:pt x="974899" y="153609"/>
                  <a:pt x="966067" y="167985"/>
                </a:cubicBezTo>
                <a:lnTo>
                  <a:pt x="942512" y="151676"/>
                </a:lnTo>
                <a:cubicBezTo>
                  <a:pt x="952044" y="135312"/>
                  <a:pt x="964537" y="123688"/>
                  <a:pt x="979992" y="116803"/>
                </a:cubicBezTo>
                <a:cubicBezTo>
                  <a:pt x="995447" y="109919"/>
                  <a:pt x="1015544" y="106576"/>
                  <a:pt x="1040283" y="106776"/>
                </a:cubicBezTo>
                <a:close/>
                <a:moveTo>
                  <a:pt x="2643349" y="55636"/>
                </a:moveTo>
                <a:lnTo>
                  <a:pt x="2571978" y="266377"/>
                </a:lnTo>
                <a:lnTo>
                  <a:pt x="2714719" y="266377"/>
                </a:lnTo>
                <a:close/>
                <a:moveTo>
                  <a:pt x="147799" y="55636"/>
                </a:moveTo>
                <a:lnTo>
                  <a:pt x="76428" y="266377"/>
                </a:lnTo>
                <a:lnTo>
                  <a:pt x="219170" y="266377"/>
                </a:lnTo>
                <a:close/>
                <a:moveTo>
                  <a:pt x="5673144" y="48331"/>
                </a:moveTo>
                <a:lnTo>
                  <a:pt x="5703982" y="48331"/>
                </a:lnTo>
                <a:lnTo>
                  <a:pt x="5703982" y="110148"/>
                </a:lnTo>
                <a:lnTo>
                  <a:pt x="5773105" y="110148"/>
                </a:lnTo>
                <a:lnTo>
                  <a:pt x="5773105" y="138738"/>
                </a:lnTo>
                <a:lnTo>
                  <a:pt x="5703982" y="138738"/>
                </a:lnTo>
                <a:lnTo>
                  <a:pt x="5703982" y="296141"/>
                </a:lnTo>
                <a:cubicBezTo>
                  <a:pt x="5703245" y="318533"/>
                  <a:pt x="5705984" y="335023"/>
                  <a:pt x="5712201" y="345610"/>
                </a:cubicBezTo>
                <a:cubicBezTo>
                  <a:pt x="5718418" y="356198"/>
                  <a:pt x="5732538" y="361444"/>
                  <a:pt x="5754560" y="361351"/>
                </a:cubicBezTo>
                <a:lnTo>
                  <a:pt x="5773105" y="361351"/>
                </a:lnTo>
                <a:lnTo>
                  <a:pt x="5773105" y="391065"/>
                </a:lnTo>
                <a:lnTo>
                  <a:pt x="5753436" y="391065"/>
                </a:lnTo>
                <a:cubicBezTo>
                  <a:pt x="5722812" y="391115"/>
                  <a:pt x="5701636" y="384007"/>
                  <a:pt x="5689909" y="369741"/>
                </a:cubicBezTo>
                <a:cubicBezTo>
                  <a:pt x="5678181" y="355476"/>
                  <a:pt x="5672592" y="333753"/>
                  <a:pt x="5673144" y="304573"/>
                </a:cubicBezTo>
                <a:lnTo>
                  <a:pt x="5673144" y="138738"/>
                </a:lnTo>
                <a:lnTo>
                  <a:pt x="5637178" y="138738"/>
                </a:lnTo>
                <a:lnTo>
                  <a:pt x="5637178" y="110148"/>
                </a:lnTo>
                <a:lnTo>
                  <a:pt x="5673144" y="110148"/>
                </a:lnTo>
                <a:close/>
                <a:moveTo>
                  <a:pt x="1453569" y="48331"/>
                </a:moveTo>
                <a:lnTo>
                  <a:pt x="1484407" y="48331"/>
                </a:lnTo>
                <a:lnTo>
                  <a:pt x="1484407" y="110148"/>
                </a:lnTo>
                <a:lnTo>
                  <a:pt x="1553530" y="110148"/>
                </a:lnTo>
                <a:lnTo>
                  <a:pt x="1553530" y="138738"/>
                </a:lnTo>
                <a:lnTo>
                  <a:pt x="1484407" y="138738"/>
                </a:lnTo>
                <a:lnTo>
                  <a:pt x="1484407" y="296141"/>
                </a:lnTo>
                <a:cubicBezTo>
                  <a:pt x="1483670" y="318533"/>
                  <a:pt x="1486409" y="335023"/>
                  <a:pt x="1492626" y="345610"/>
                </a:cubicBezTo>
                <a:cubicBezTo>
                  <a:pt x="1498843" y="356198"/>
                  <a:pt x="1512962" y="361444"/>
                  <a:pt x="1534985" y="361351"/>
                </a:cubicBezTo>
                <a:lnTo>
                  <a:pt x="1553530" y="361351"/>
                </a:lnTo>
                <a:lnTo>
                  <a:pt x="1553530" y="391065"/>
                </a:lnTo>
                <a:lnTo>
                  <a:pt x="1533861" y="391065"/>
                </a:lnTo>
                <a:cubicBezTo>
                  <a:pt x="1503237" y="391115"/>
                  <a:pt x="1482062" y="384007"/>
                  <a:pt x="1470334" y="369741"/>
                </a:cubicBezTo>
                <a:cubicBezTo>
                  <a:pt x="1458606" y="355476"/>
                  <a:pt x="1453017" y="333753"/>
                  <a:pt x="1453569" y="304573"/>
                </a:cubicBezTo>
                <a:lnTo>
                  <a:pt x="1453569" y="138738"/>
                </a:lnTo>
                <a:lnTo>
                  <a:pt x="1417602" y="138738"/>
                </a:lnTo>
                <a:lnTo>
                  <a:pt x="1417602" y="110148"/>
                </a:lnTo>
                <a:lnTo>
                  <a:pt x="1453569" y="110148"/>
                </a:lnTo>
                <a:close/>
                <a:moveTo>
                  <a:pt x="666943" y="33649"/>
                </a:moveTo>
                <a:lnTo>
                  <a:pt x="666943" y="207370"/>
                </a:lnTo>
                <a:lnTo>
                  <a:pt x="752395" y="207370"/>
                </a:lnTo>
                <a:cubicBezTo>
                  <a:pt x="789627" y="207170"/>
                  <a:pt x="817057" y="199557"/>
                  <a:pt x="834683" y="184530"/>
                </a:cubicBezTo>
                <a:cubicBezTo>
                  <a:pt x="852310" y="169503"/>
                  <a:pt x="861047" y="148256"/>
                  <a:pt x="860895" y="120790"/>
                </a:cubicBezTo>
                <a:cubicBezTo>
                  <a:pt x="861047" y="93054"/>
                  <a:pt x="852310" y="71644"/>
                  <a:pt x="834683" y="56558"/>
                </a:cubicBezTo>
                <a:cubicBezTo>
                  <a:pt x="817057" y="41473"/>
                  <a:pt x="789627" y="33836"/>
                  <a:pt x="752395" y="33649"/>
                </a:cubicBezTo>
                <a:close/>
                <a:moveTo>
                  <a:pt x="5590949" y="3373"/>
                </a:moveTo>
                <a:lnTo>
                  <a:pt x="5603874" y="3373"/>
                </a:lnTo>
                <a:lnTo>
                  <a:pt x="5603874" y="33087"/>
                </a:lnTo>
                <a:lnTo>
                  <a:pt x="5591511" y="33087"/>
                </a:lnTo>
                <a:cubicBezTo>
                  <a:pt x="5569781" y="33075"/>
                  <a:pt x="5555919" y="38442"/>
                  <a:pt x="5549925" y="49188"/>
                </a:cubicBezTo>
                <a:cubicBezTo>
                  <a:pt x="5543930" y="59934"/>
                  <a:pt x="5541308" y="76129"/>
                  <a:pt x="5542057" y="97773"/>
                </a:cubicBezTo>
                <a:lnTo>
                  <a:pt x="5542057" y="110148"/>
                </a:lnTo>
                <a:lnTo>
                  <a:pt x="5603874" y="110148"/>
                </a:lnTo>
                <a:lnTo>
                  <a:pt x="5603874" y="138738"/>
                </a:lnTo>
                <a:lnTo>
                  <a:pt x="5542057" y="138738"/>
                </a:lnTo>
                <a:lnTo>
                  <a:pt x="5542057" y="391065"/>
                </a:lnTo>
                <a:lnTo>
                  <a:pt x="5511218" y="391065"/>
                </a:lnTo>
                <a:lnTo>
                  <a:pt x="5511218" y="138738"/>
                </a:lnTo>
                <a:lnTo>
                  <a:pt x="5475252" y="138738"/>
                </a:lnTo>
                <a:lnTo>
                  <a:pt x="5475252" y="110148"/>
                </a:lnTo>
                <a:lnTo>
                  <a:pt x="5511218" y="110148"/>
                </a:lnTo>
                <a:lnTo>
                  <a:pt x="5511218" y="89898"/>
                </a:lnTo>
                <a:cubicBezTo>
                  <a:pt x="5510679" y="60457"/>
                  <a:pt x="5516244" y="38654"/>
                  <a:pt x="5527913" y="24490"/>
                </a:cubicBezTo>
                <a:cubicBezTo>
                  <a:pt x="5539583" y="10326"/>
                  <a:pt x="5560595" y="3287"/>
                  <a:pt x="5590949" y="3373"/>
                </a:cubicBezTo>
                <a:close/>
                <a:moveTo>
                  <a:pt x="4066762" y="3373"/>
                </a:moveTo>
                <a:lnTo>
                  <a:pt x="4104344" y="3373"/>
                </a:lnTo>
                <a:lnTo>
                  <a:pt x="4104344" y="41025"/>
                </a:lnTo>
                <a:lnTo>
                  <a:pt x="4066762" y="41025"/>
                </a:lnTo>
                <a:close/>
                <a:moveTo>
                  <a:pt x="3414004" y="3373"/>
                </a:moveTo>
                <a:lnTo>
                  <a:pt x="3444842" y="3373"/>
                </a:lnTo>
                <a:lnTo>
                  <a:pt x="3444842" y="297847"/>
                </a:lnTo>
                <a:cubicBezTo>
                  <a:pt x="3444012" y="317774"/>
                  <a:pt x="3446797" y="333556"/>
                  <a:pt x="3453202" y="345194"/>
                </a:cubicBezTo>
                <a:cubicBezTo>
                  <a:pt x="3459606" y="356831"/>
                  <a:pt x="3474615" y="362779"/>
                  <a:pt x="3498230" y="363037"/>
                </a:cubicBezTo>
                <a:lnTo>
                  <a:pt x="3498230" y="392189"/>
                </a:lnTo>
                <a:cubicBezTo>
                  <a:pt x="3466457" y="392239"/>
                  <a:pt x="3444345" y="385132"/>
                  <a:pt x="3431891" y="370868"/>
                </a:cubicBezTo>
                <a:cubicBezTo>
                  <a:pt x="3419439" y="356605"/>
                  <a:pt x="3413476" y="334887"/>
                  <a:pt x="3414004" y="305715"/>
                </a:cubicBezTo>
                <a:close/>
                <a:moveTo>
                  <a:pt x="2628175" y="3373"/>
                </a:moveTo>
                <a:lnTo>
                  <a:pt x="2658522" y="3373"/>
                </a:lnTo>
                <a:lnTo>
                  <a:pt x="2791148" y="391065"/>
                </a:lnTo>
                <a:lnTo>
                  <a:pt x="2756867" y="391065"/>
                </a:lnTo>
                <a:lnTo>
                  <a:pt x="2724835" y="296653"/>
                </a:lnTo>
                <a:lnTo>
                  <a:pt x="2561862" y="296653"/>
                </a:lnTo>
                <a:lnTo>
                  <a:pt x="2530392" y="391065"/>
                </a:lnTo>
                <a:lnTo>
                  <a:pt x="2495549" y="391065"/>
                </a:lnTo>
                <a:close/>
                <a:moveTo>
                  <a:pt x="1985254" y="3373"/>
                </a:moveTo>
                <a:lnTo>
                  <a:pt x="2016093" y="3373"/>
                </a:lnTo>
                <a:lnTo>
                  <a:pt x="2016093" y="297847"/>
                </a:lnTo>
                <a:cubicBezTo>
                  <a:pt x="2015262" y="317774"/>
                  <a:pt x="2018048" y="333556"/>
                  <a:pt x="2024452" y="345194"/>
                </a:cubicBezTo>
                <a:cubicBezTo>
                  <a:pt x="2030856" y="356831"/>
                  <a:pt x="2045866" y="362779"/>
                  <a:pt x="2069480" y="363037"/>
                </a:cubicBezTo>
                <a:lnTo>
                  <a:pt x="2069480" y="392189"/>
                </a:lnTo>
                <a:cubicBezTo>
                  <a:pt x="2037708" y="392239"/>
                  <a:pt x="2015595" y="385132"/>
                  <a:pt x="2003142" y="370868"/>
                </a:cubicBezTo>
                <a:cubicBezTo>
                  <a:pt x="1990689" y="356605"/>
                  <a:pt x="1984726" y="334887"/>
                  <a:pt x="1985254" y="305715"/>
                </a:cubicBezTo>
                <a:close/>
                <a:moveTo>
                  <a:pt x="1618837" y="3373"/>
                </a:moveTo>
                <a:lnTo>
                  <a:pt x="1656419" y="3373"/>
                </a:lnTo>
                <a:lnTo>
                  <a:pt x="1656419" y="41025"/>
                </a:lnTo>
                <a:lnTo>
                  <a:pt x="1618837" y="41025"/>
                </a:lnTo>
                <a:close/>
                <a:moveTo>
                  <a:pt x="634419" y="3373"/>
                </a:moveTo>
                <a:lnTo>
                  <a:pt x="752395" y="3373"/>
                </a:lnTo>
                <a:cubicBezTo>
                  <a:pt x="797378" y="3662"/>
                  <a:pt x="832055" y="14025"/>
                  <a:pt x="856427" y="34463"/>
                </a:cubicBezTo>
                <a:cubicBezTo>
                  <a:pt x="880799" y="54900"/>
                  <a:pt x="893130" y="83676"/>
                  <a:pt x="893419" y="120790"/>
                </a:cubicBezTo>
                <a:cubicBezTo>
                  <a:pt x="893165" y="157634"/>
                  <a:pt x="880904" y="186246"/>
                  <a:pt x="856638" y="206625"/>
                </a:cubicBezTo>
                <a:cubicBezTo>
                  <a:pt x="832371" y="227005"/>
                  <a:pt x="797623" y="237345"/>
                  <a:pt x="752395" y="237646"/>
                </a:cubicBezTo>
                <a:lnTo>
                  <a:pt x="666943" y="237646"/>
                </a:lnTo>
                <a:lnTo>
                  <a:pt x="666943" y="391065"/>
                </a:lnTo>
                <a:lnTo>
                  <a:pt x="634419" y="391065"/>
                </a:lnTo>
                <a:close/>
                <a:moveTo>
                  <a:pt x="363813" y="3373"/>
                </a:moveTo>
                <a:lnTo>
                  <a:pt x="396338" y="3373"/>
                </a:lnTo>
                <a:lnTo>
                  <a:pt x="396338" y="391065"/>
                </a:lnTo>
                <a:lnTo>
                  <a:pt x="363813" y="391065"/>
                </a:lnTo>
                <a:close/>
                <a:moveTo>
                  <a:pt x="132626" y="3373"/>
                </a:moveTo>
                <a:lnTo>
                  <a:pt x="162972" y="3373"/>
                </a:lnTo>
                <a:lnTo>
                  <a:pt x="295599" y="391065"/>
                </a:lnTo>
                <a:lnTo>
                  <a:pt x="261318" y="391065"/>
                </a:lnTo>
                <a:lnTo>
                  <a:pt x="229285" y="296653"/>
                </a:lnTo>
                <a:lnTo>
                  <a:pt x="66313" y="296653"/>
                </a:lnTo>
                <a:lnTo>
                  <a:pt x="34842" y="391065"/>
                </a:lnTo>
                <a:lnTo>
                  <a:pt x="0" y="391065"/>
                </a:lnTo>
                <a:close/>
                <a:moveTo>
                  <a:pt x="5019568" y="1"/>
                </a:moveTo>
                <a:cubicBezTo>
                  <a:pt x="5049423" y="-24"/>
                  <a:pt x="5074461" y="5212"/>
                  <a:pt x="5094681" y="15710"/>
                </a:cubicBezTo>
                <a:cubicBezTo>
                  <a:pt x="5114901" y="26208"/>
                  <a:pt x="5131631" y="42118"/>
                  <a:pt x="5144870" y="63440"/>
                </a:cubicBezTo>
                <a:lnTo>
                  <a:pt x="5119074" y="81989"/>
                </a:lnTo>
                <a:cubicBezTo>
                  <a:pt x="5109365" y="66801"/>
                  <a:pt x="5096739" y="54458"/>
                  <a:pt x="5081197" y="44961"/>
                </a:cubicBezTo>
                <a:cubicBezTo>
                  <a:pt x="5065655" y="35465"/>
                  <a:pt x="5044737" y="30570"/>
                  <a:pt x="5018443" y="30277"/>
                </a:cubicBezTo>
                <a:cubicBezTo>
                  <a:pt x="4991376" y="30195"/>
                  <a:pt x="4969897" y="35839"/>
                  <a:pt x="4954004" y="47210"/>
                </a:cubicBezTo>
                <a:cubicBezTo>
                  <a:pt x="4938110" y="58580"/>
                  <a:pt x="4929982" y="76169"/>
                  <a:pt x="4929619" y="99976"/>
                </a:cubicBezTo>
                <a:cubicBezTo>
                  <a:pt x="4930298" y="126968"/>
                  <a:pt x="4940042" y="146056"/>
                  <a:pt x="4958852" y="157239"/>
                </a:cubicBezTo>
                <a:cubicBezTo>
                  <a:pt x="4977662" y="168423"/>
                  <a:pt x="5001461" y="176690"/>
                  <a:pt x="5030249" y="182042"/>
                </a:cubicBezTo>
                <a:cubicBezTo>
                  <a:pt x="5067279" y="188998"/>
                  <a:pt x="5096640" y="200380"/>
                  <a:pt x="5118330" y="216189"/>
                </a:cubicBezTo>
                <a:cubicBezTo>
                  <a:pt x="5140020" y="231998"/>
                  <a:pt x="5151110" y="257714"/>
                  <a:pt x="5151599" y="293337"/>
                </a:cubicBezTo>
                <a:cubicBezTo>
                  <a:pt x="5151742" y="310157"/>
                  <a:pt x="5147592" y="326222"/>
                  <a:pt x="5139148" y="341532"/>
                </a:cubicBezTo>
                <a:cubicBezTo>
                  <a:pt x="5130704" y="356842"/>
                  <a:pt x="5117106" y="369404"/>
                  <a:pt x="5098356" y="379218"/>
                </a:cubicBezTo>
                <a:cubicBezTo>
                  <a:pt x="5079605" y="389032"/>
                  <a:pt x="5054842" y="394105"/>
                  <a:pt x="5024065" y="394437"/>
                </a:cubicBezTo>
                <a:cubicBezTo>
                  <a:pt x="4993156" y="394427"/>
                  <a:pt x="4966438" y="389120"/>
                  <a:pt x="4943907" y="378517"/>
                </a:cubicBezTo>
                <a:cubicBezTo>
                  <a:pt x="4921375" y="367914"/>
                  <a:pt x="4902961" y="352074"/>
                  <a:pt x="4888665" y="330997"/>
                </a:cubicBezTo>
                <a:lnTo>
                  <a:pt x="4915039" y="312448"/>
                </a:lnTo>
                <a:cubicBezTo>
                  <a:pt x="4926523" y="327882"/>
                  <a:pt x="4940472" y="340295"/>
                  <a:pt x="4956889" y="349687"/>
                </a:cubicBezTo>
                <a:cubicBezTo>
                  <a:pt x="4973305" y="359078"/>
                  <a:pt x="4995698" y="363903"/>
                  <a:pt x="5024065" y="364161"/>
                </a:cubicBezTo>
                <a:cubicBezTo>
                  <a:pt x="5058276" y="363610"/>
                  <a:pt x="5082755" y="356701"/>
                  <a:pt x="5097500" y="343433"/>
                </a:cubicBezTo>
                <a:cubicBezTo>
                  <a:pt x="5112246" y="330166"/>
                  <a:pt x="5119438" y="313841"/>
                  <a:pt x="5119074" y="294461"/>
                </a:cubicBezTo>
                <a:cubicBezTo>
                  <a:pt x="5119473" y="271462"/>
                  <a:pt x="5111930" y="253522"/>
                  <a:pt x="5096446" y="240640"/>
                </a:cubicBezTo>
                <a:cubicBezTo>
                  <a:pt x="5080963" y="227759"/>
                  <a:pt x="5055149" y="217969"/>
                  <a:pt x="5019005" y="211271"/>
                </a:cubicBezTo>
                <a:cubicBezTo>
                  <a:pt x="4982198" y="204807"/>
                  <a:pt x="4952814" y="193143"/>
                  <a:pt x="4930854" y="176280"/>
                </a:cubicBezTo>
                <a:cubicBezTo>
                  <a:pt x="4908895" y="159417"/>
                  <a:pt x="4897641" y="133983"/>
                  <a:pt x="4897094" y="99976"/>
                </a:cubicBezTo>
                <a:cubicBezTo>
                  <a:pt x="4896751" y="71956"/>
                  <a:pt x="4906271" y="48478"/>
                  <a:pt x="4925654" y="29542"/>
                </a:cubicBezTo>
                <a:cubicBezTo>
                  <a:pt x="4945037" y="10606"/>
                  <a:pt x="4976341" y="759"/>
                  <a:pt x="501956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4400" dirty="0">
              <a:solidFill>
                <a:srgbClr val="FFFF00"/>
              </a:solidFill>
              <a:latin typeface="DIN 2014 Light" panose="020B0404020202020204" pitchFamily="34" charset="0"/>
              <a:ea typeface="DIN 2014 Light" panose="020B04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4C1EB130-FDB4-C44C-A7E7-CF57354B8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8" y="723728"/>
            <a:ext cx="2211815" cy="162299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C000769-6B94-5036-2A91-69DD7B090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2" y="761170"/>
            <a:ext cx="2173754" cy="12038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E861AE-4693-837B-AEED-DEE74519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2" y="2955021"/>
            <a:ext cx="2538211" cy="8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34D671B-23E8-7ADE-5ABA-2EC12E2B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2" y="3971747"/>
            <a:ext cx="2538211" cy="8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10112E-BD4F-BFF5-9936-22B712C833E6}"/>
              </a:ext>
            </a:extLst>
          </p:cNvPr>
          <p:cNvSpPr txBox="1"/>
          <p:nvPr/>
        </p:nvSpPr>
        <p:spPr>
          <a:xfrm>
            <a:off x="3342606" y="3425211"/>
            <a:ext cx="377488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kumimoji="1"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粒子画像解析ソフトウェア「</a:t>
            </a:r>
            <a:r>
              <a:rPr kumimoji="1" lang="en-US" altLang="ja-JP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AIPAS</a:t>
            </a:r>
            <a:r>
              <a:rPr kumimoji="1"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」（</a:t>
            </a:r>
            <a:r>
              <a:rPr kumimoji="1" lang="en-US" altLang="ja-JP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Particle Analyzing Software</a:t>
            </a:r>
            <a:r>
              <a:rPr kumimoji="1"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）は、</a:t>
            </a:r>
          </a:p>
          <a:p>
            <a:r>
              <a:rPr kumimoji="1" lang="en-US" altLang="ja-JP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Deep Learning</a:t>
            </a:r>
            <a:r>
              <a:rPr kumimoji="1"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を用いることで従来の画像処理では解析困難であった粒子・粉体</a:t>
            </a:r>
          </a:p>
          <a:p>
            <a:r>
              <a:rPr kumimoji="1"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画像に対して、個別粒子・粉体の高精度な検出・分類、正確な計測を実現した</a:t>
            </a:r>
          </a:p>
          <a:p>
            <a:r>
              <a:rPr kumimoji="1"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オフラインソフトウェアです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3AA4F09-E390-07A3-5741-2954595C4E5F}"/>
              </a:ext>
            </a:extLst>
          </p:cNvPr>
          <p:cNvSpPr txBox="1"/>
          <p:nvPr/>
        </p:nvSpPr>
        <p:spPr>
          <a:xfrm>
            <a:off x="3342606" y="3034463"/>
            <a:ext cx="377488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AIPAS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とは？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DF55E97-AE38-F083-CF7F-239FB490BF43}"/>
              </a:ext>
            </a:extLst>
          </p:cNvPr>
          <p:cNvCxnSpPr/>
          <p:nvPr/>
        </p:nvCxnSpPr>
        <p:spPr>
          <a:xfrm>
            <a:off x="3399723" y="3291824"/>
            <a:ext cx="3564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719B04D-82BC-F41B-07AC-5EBD7F9B113A}"/>
              </a:ext>
            </a:extLst>
          </p:cNvPr>
          <p:cNvSpPr/>
          <p:nvPr/>
        </p:nvSpPr>
        <p:spPr>
          <a:xfrm>
            <a:off x="442182" y="4971553"/>
            <a:ext cx="6524625" cy="2358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7B23CB6-C2BA-5E67-5AF3-E486CE9B1366}"/>
              </a:ext>
            </a:extLst>
          </p:cNvPr>
          <p:cNvSpPr/>
          <p:nvPr/>
        </p:nvSpPr>
        <p:spPr>
          <a:xfrm>
            <a:off x="592868" y="5351268"/>
            <a:ext cx="1973840" cy="185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粒子・粉体解析に特化</a:t>
            </a:r>
          </a:p>
          <a:p>
            <a:pPr algn="ctr" fontAlgn="base"/>
            <a:r>
              <a:rPr lang="en-US" altLang="ja-JP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モデルを搭載</a:t>
            </a:r>
            <a:endParaRPr lang="en-US" altLang="ja-JP" sz="1200" b="1" i="0" dirty="0"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ja-JP" sz="1200" b="1" i="0" dirty="0"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二値化ではなく、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Deep Learning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による自動解析</a:t>
            </a: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大量・多種の粒子を学習した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モデルを複数搭載</a:t>
            </a: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追加学習で最適化されたモデル構築も可能</a:t>
            </a:r>
          </a:p>
        </p:txBody>
      </p:sp>
      <p:sp>
        <p:nvSpPr>
          <p:cNvPr id="1032" name="正方形/長方形 1031">
            <a:extLst>
              <a:ext uri="{FF2B5EF4-FFF2-40B4-BE49-F238E27FC236}">
                <a16:creationId xmlns:a16="http://schemas.microsoft.com/office/drawing/2014/main" id="{FC1F12C1-2A03-224E-008D-BBEA2B17218D}"/>
              </a:ext>
            </a:extLst>
          </p:cNvPr>
          <p:cNvSpPr/>
          <p:nvPr/>
        </p:nvSpPr>
        <p:spPr>
          <a:xfrm>
            <a:off x="2711492" y="5351268"/>
            <a:ext cx="1973840" cy="185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簡単な操作</a:t>
            </a:r>
          </a:p>
          <a:p>
            <a:pPr algn="ctr" fontAlgn="base"/>
            <a:r>
              <a:rPr lang="ja-JP" altLang="en-US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わかりやすい</a:t>
            </a:r>
            <a:r>
              <a:rPr lang="en-US" altLang="ja-JP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GUI</a:t>
            </a:r>
          </a:p>
          <a:p>
            <a:pPr algn="ctr" fontAlgn="base"/>
            <a:endParaRPr lang="en-US" altLang="ja-JP" sz="1200" b="1" i="0" dirty="0"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画像読み込み、出力先決定、解析の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ステップのみ</a:t>
            </a:r>
            <a:endParaRPr lang="en-US" altLang="ja-JP" sz="1050" i="0" dirty="0"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直観的で使いやすいユーザーインターフェースを搭載</a:t>
            </a: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ROI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やキャリブレーションも簡単に設定可能</a:t>
            </a:r>
          </a:p>
        </p:txBody>
      </p:sp>
      <p:sp>
        <p:nvSpPr>
          <p:cNvPr id="1033" name="正方形/長方形 1032">
            <a:extLst>
              <a:ext uri="{FF2B5EF4-FFF2-40B4-BE49-F238E27FC236}">
                <a16:creationId xmlns:a16="http://schemas.microsoft.com/office/drawing/2014/main" id="{FDB3E78F-CBC9-5476-6FFF-A00ECFDD2F03}"/>
              </a:ext>
            </a:extLst>
          </p:cNvPr>
          <p:cNvSpPr/>
          <p:nvPr/>
        </p:nvSpPr>
        <p:spPr>
          <a:xfrm>
            <a:off x="4839149" y="5351268"/>
            <a:ext cx="1973840" cy="185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オフラインス</a:t>
            </a:r>
          </a:p>
          <a:p>
            <a:pPr algn="ctr" fontAlgn="base"/>
            <a:r>
              <a:rPr lang="ja-JP" altLang="en-US" sz="1200" b="1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永続ライセンス</a:t>
            </a:r>
            <a:endParaRPr lang="en-US" altLang="ja-JP" sz="1200" b="1" i="0" dirty="0"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/>
            <a:endParaRPr lang="en-US" altLang="ja-JP" sz="1200" b="1" i="0" dirty="0"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1PC/1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ライセンスの買切</a:t>
            </a:r>
          </a:p>
          <a:p>
            <a:pPr algn="l" fontAlgn="base"/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ライセンス方式</a:t>
            </a:r>
            <a:endParaRPr lang="en-US" altLang="ja-JP" sz="1050" i="0" dirty="0">
              <a:solidFill>
                <a:schemeClr val="tx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オフラインソフト</a:t>
            </a:r>
          </a:p>
          <a:p>
            <a:pPr algn="l" fontAlgn="base"/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クラウド等は不使用</a:t>
            </a:r>
          </a:p>
          <a:p>
            <a:pPr algn="l" fontAlgn="base"/>
            <a:r>
              <a:rPr lang="ja-JP" altLang="en-US" sz="10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GPU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非搭載の</a:t>
            </a:r>
            <a:r>
              <a:rPr lang="en-US" altLang="ja-JP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50" i="0" dirty="0">
                <a:solidFill>
                  <a:schemeClr val="tx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でも動作可能</a:t>
            </a:r>
          </a:p>
        </p:txBody>
      </p: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A1405CD9-0AB8-DD1B-94AF-DF8CB1C16560}"/>
              </a:ext>
            </a:extLst>
          </p:cNvPr>
          <p:cNvSpPr txBox="1"/>
          <p:nvPr/>
        </p:nvSpPr>
        <p:spPr>
          <a:xfrm>
            <a:off x="622709" y="5082836"/>
            <a:ext cx="619028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AIPAS</a:t>
            </a:r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の特徴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39" name="四角形: 角を丸くする 1038">
            <a:extLst>
              <a:ext uri="{FF2B5EF4-FFF2-40B4-BE49-F238E27FC236}">
                <a16:creationId xmlns:a16="http://schemas.microsoft.com/office/drawing/2014/main" id="{906F8AEC-E8EF-14AE-5E52-36EE3AF62BE2}"/>
              </a:ext>
            </a:extLst>
          </p:cNvPr>
          <p:cNvSpPr/>
          <p:nvPr/>
        </p:nvSpPr>
        <p:spPr>
          <a:xfrm>
            <a:off x="452914" y="7906804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電子部材粒子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0" name="四角形: 角を丸くする 1039">
            <a:extLst>
              <a:ext uri="{FF2B5EF4-FFF2-40B4-BE49-F238E27FC236}">
                <a16:creationId xmlns:a16="http://schemas.microsoft.com/office/drawing/2014/main" id="{29873753-9ABE-7F47-A5D0-7F0B730582E3}"/>
              </a:ext>
            </a:extLst>
          </p:cNvPr>
          <p:cNvSpPr/>
          <p:nvPr/>
        </p:nvSpPr>
        <p:spPr>
          <a:xfrm>
            <a:off x="452914" y="8324262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結晶粒子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1" name="四角形: 角を丸くする 1040">
            <a:extLst>
              <a:ext uri="{FF2B5EF4-FFF2-40B4-BE49-F238E27FC236}">
                <a16:creationId xmlns:a16="http://schemas.microsoft.com/office/drawing/2014/main" id="{6AC2CDD3-D583-9EE9-CEC6-7AF12D7EA358}"/>
              </a:ext>
            </a:extLst>
          </p:cNvPr>
          <p:cNvSpPr/>
          <p:nvPr/>
        </p:nvSpPr>
        <p:spPr>
          <a:xfrm>
            <a:off x="452914" y="8729943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フィラー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2" name="四角形: 角を丸くする 1041">
            <a:extLst>
              <a:ext uri="{FF2B5EF4-FFF2-40B4-BE49-F238E27FC236}">
                <a16:creationId xmlns:a16="http://schemas.microsoft.com/office/drawing/2014/main" id="{1EE17911-AD5D-B11F-E471-C3DA38261C57}"/>
              </a:ext>
            </a:extLst>
          </p:cNvPr>
          <p:cNvSpPr/>
          <p:nvPr/>
        </p:nvSpPr>
        <p:spPr>
          <a:xfrm>
            <a:off x="452914" y="9147401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​有機粒子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3" name="四角形: 角を丸くする 1042">
            <a:extLst>
              <a:ext uri="{FF2B5EF4-FFF2-40B4-BE49-F238E27FC236}">
                <a16:creationId xmlns:a16="http://schemas.microsoft.com/office/drawing/2014/main" id="{9A6F6E3B-2424-AFAE-56EF-8A5BB29D5B59}"/>
              </a:ext>
            </a:extLst>
          </p:cNvPr>
          <p:cNvSpPr/>
          <p:nvPr/>
        </p:nvSpPr>
        <p:spPr>
          <a:xfrm>
            <a:off x="2084543" y="7906804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セラミック粒子・</a:t>
            </a:r>
            <a:br>
              <a:rPr lang="ja-JP" altLang="en-US" sz="1000" dirty="0">
                <a:latin typeface="ヒラギノ角ゴ6" panose="020B0600000000000000" pitchFamily="50" charset="-128"/>
                <a:ea typeface="ヒラギノ角ゴ6" panose="020B0600000000000000" pitchFamily="50" charset="-128"/>
              </a:rPr>
            </a:br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焼結体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4" name="四角形: 角を丸くする 1043">
            <a:extLst>
              <a:ext uri="{FF2B5EF4-FFF2-40B4-BE49-F238E27FC236}">
                <a16:creationId xmlns:a16="http://schemas.microsoft.com/office/drawing/2014/main" id="{A61E9D8F-59F9-F1F8-F305-355C8E0DB871}"/>
              </a:ext>
            </a:extLst>
          </p:cNvPr>
          <p:cNvSpPr/>
          <p:nvPr/>
        </p:nvSpPr>
        <p:spPr>
          <a:xfrm>
            <a:off x="2084543" y="8324262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金属表面構造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5" name="四角形: 角を丸くする 1044">
            <a:extLst>
              <a:ext uri="{FF2B5EF4-FFF2-40B4-BE49-F238E27FC236}">
                <a16:creationId xmlns:a16="http://schemas.microsoft.com/office/drawing/2014/main" id="{3B40D9DC-D6F1-61E8-4E93-BF8D459793DC}"/>
              </a:ext>
            </a:extLst>
          </p:cNvPr>
          <p:cNvSpPr/>
          <p:nvPr/>
        </p:nvSpPr>
        <p:spPr>
          <a:xfrm>
            <a:off x="2084543" y="8729943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液中粒子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6" name="四角形: 角を丸くする 1045">
            <a:extLst>
              <a:ext uri="{FF2B5EF4-FFF2-40B4-BE49-F238E27FC236}">
                <a16:creationId xmlns:a16="http://schemas.microsoft.com/office/drawing/2014/main" id="{06F99E04-2FCF-4AAE-5701-72B3E706D7B1}"/>
              </a:ext>
            </a:extLst>
          </p:cNvPr>
          <p:cNvSpPr/>
          <p:nvPr/>
        </p:nvSpPr>
        <p:spPr>
          <a:xfrm>
            <a:off x="2084543" y="9147401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​ゴム粒子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7" name="四角形: 角を丸くする 1046">
            <a:extLst>
              <a:ext uri="{FF2B5EF4-FFF2-40B4-BE49-F238E27FC236}">
                <a16:creationId xmlns:a16="http://schemas.microsoft.com/office/drawing/2014/main" id="{1FDD5FAB-7920-9CBA-8CD9-2DFE3BB2F8A2}"/>
              </a:ext>
            </a:extLst>
          </p:cNvPr>
          <p:cNvSpPr/>
          <p:nvPr/>
        </p:nvSpPr>
        <p:spPr>
          <a:xfrm>
            <a:off x="3724781" y="7906804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電池材料粒子</a:t>
            </a:r>
          </a:p>
          <a:p>
            <a:pPr algn="ctr"/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​</a:t>
            </a:r>
            <a:r>
              <a:rPr lang="ja-JP" altLang="en-US" sz="9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（正極・負極・電解質）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48" name="四角形: 角を丸くする 1047">
            <a:extLst>
              <a:ext uri="{FF2B5EF4-FFF2-40B4-BE49-F238E27FC236}">
                <a16:creationId xmlns:a16="http://schemas.microsoft.com/office/drawing/2014/main" id="{B58DF039-F02C-CF93-29DA-5D9E274454B2}"/>
              </a:ext>
            </a:extLst>
          </p:cNvPr>
          <p:cNvSpPr/>
          <p:nvPr/>
        </p:nvSpPr>
        <p:spPr>
          <a:xfrm>
            <a:off x="3724781" y="8324262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インク・顔料粒子</a:t>
            </a:r>
          </a:p>
        </p:txBody>
      </p:sp>
      <p:sp>
        <p:nvSpPr>
          <p:cNvPr id="1049" name="四角形: 角を丸くする 1048">
            <a:extLst>
              <a:ext uri="{FF2B5EF4-FFF2-40B4-BE49-F238E27FC236}">
                <a16:creationId xmlns:a16="http://schemas.microsoft.com/office/drawing/2014/main" id="{62220B38-2E6B-05A8-213F-74845C3E5876}"/>
              </a:ext>
            </a:extLst>
          </p:cNvPr>
          <p:cNvSpPr/>
          <p:nvPr/>
        </p:nvSpPr>
        <p:spPr>
          <a:xfrm>
            <a:off x="3724781" y="8729943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​医薬品原料粉体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0" name="四角形: 角を丸くする 1049">
            <a:extLst>
              <a:ext uri="{FF2B5EF4-FFF2-40B4-BE49-F238E27FC236}">
                <a16:creationId xmlns:a16="http://schemas.microsoft.com/office/drawing/2014/main" id="{900E9493-9F15-0B85-46E5-FEC2F08FA9F4}"/>
              </a:ext>
            </a:extLst>
          </p:cNvPr>
          <p:cNvSpPr/>
          <p:nvPr/>
        </p:nvSpPr>
        <p:spPr>
          <a:xfrm>
            <a:off x="3724781" y="9147401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粉塵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1" name="四角形: 角を丸くする 1050">
            <a:extLst>
              <a:ext uri="{FF2B5EF4-FFF2-40B4-BE49-F238E27FC236}">
                <a16:creationId xmlns:a16="http://schemas.microsoft.com/office/drawing/2014/main" id="{9E125740-EECF-AB37-3B1D-02BA965DF8A7}"/>
              </a:ext>
            </a:extLst>
          </p:cNvPr>
          <p:cNvSpPr/>
          <p:nvPr/>
        </p:nvSpPr>
        <p:spPr>
          <a:xfrm>
            <a:off x="5356410" y="7906804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金属・非金属粉体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2" name="四角形: 角を丸くする 1051">
            <a:extLst>
              <a:ext uri="{FF2B5EF4-FFF2-40B4-BE49-F238E27FC236}">
                <a16:creationId xmlns:a16="http://schemas.microsoft.com/office/drawing/2014/main" id="{86313F64-95C6-70BA-036E-DD0A830A2EB5}"/>
              </a:ext>
            </a:extLst>
          </p:cNvPr>
          <p:cNvSpPr/>
          <p:nvPr/>
        </p:nvSpPr>
        <p:spPr>
          <a:xfrm>
            <a:off x="5356410" y="8324262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 dirty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磁性粒子</a:t>
            </a:r>
          </a:p>
        </p:txBody>
      </p:sp>
      <p:sp>
        <p:nvSpPr>
          <p:cNvPr id="1053" name="四角形: 角を丸くする 1052">
            <a:extLst>
              <a:ext uri="{FF2B5EF4-FFF2-40B4-BE49-F238E27FC236}">
                <a16:creationId xmlns:a16="http://schemas.microsoft.com/office/drawing/2014/main" id="{5F64E2F1-6A50-3BF5-5092-7DD5BEBC17DB}"/>
              </a:ext>
            </a:extLst>
          </p:cNvPr>
          <p:cNvSpPr/>
          <p:nvPr/>
        </p:nvSpPr>
        <p:spPr>
          <a:xfrm>
            <a:off x="5356410" y="8729943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化粧品粒子​</a:t>
            </a:r>
          </a:p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（エマルジョンなど）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4" name="四角形: 角を丸くする 1053">
            <a:extLst>
              <a:ext uri="{FF2B5EF4-FFF2-40B4-BE49-F238E27FC236}">
                <a16:creationId xmlns:a16="http://schemas.microsoft.com/office/drawing/2014/main" id="{BDA83D16-B36C-C9A1-857A-10C9C670F0B0}"/>
              </a:ext>
            </a:extLst>
          </p:cNvPr>
          <p:cNvSpPr/>
          <p:nvPr/>
        </p:nvSpPr>
        <p:spPr>
          <a:xfrm>
            <a:off x="5356410" y="9147401"/>
            <a:ext cx="1562199" cy="343251"/>
          </a:xfrm>
          <a:prstGeom prst="roundRect">
            <a:avLst>
              <a:gd name="adj" fmla="val 3744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i="0">
                <a:solidFill>
                  <a:srgbClr val="FFFFFF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食品粉体　など</a:t>
            </a:r>
            <a:endParaRPr kumimoji="1" lang="ja-JP" altLang="en-US" sz="1000" dirty="0"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0ECAC6A3-D23F-2857-0E6B-5E7F7A6ECDF1}"/>
              </a:ext>
            </a:extLst>
          </p:cNvPr>
          <p:cNvSpPr txBox="1"/>
          <p:nvPr/>
        </p:nvSpPr>
        <p:spPr>
          <a:xfrm>
            <a:off x="1889760" y="7489584"/>
            <a:ext cx="377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1400" b="1" i="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​</a:t>
            </a:r>
            <a:r>
              <a:rPr lang="en-US" altLang="ja-JP" sz="1400" b="1" i="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AIPAS</a:t>
            </a:r>
            <a:r>
              <a:rPr lang="ja-JP" altLang="en-US" sz="1400" b="1" i="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が得意とする解析分野</a:t>
            </a:r>
          </a:p>
        </p:txBody>
      </p:sp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3F9507E-4000-EF3F-5494-8A6E5B84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99" b="26590"/>
          <a:stretch/>
        </p:blipFill>
        <p:spPr>
          <a:xfrm>
            <a:off x="0" y="0"/>
            <a:ext cx="7559675" cy="244429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24D875-90DE-E683-78FD-D859B78115F8}"/>
              </a:ext>
            </a:extLst>
          </p:cNvPr>
          <p:cNvSpPr txBox="1"/>
          <p:nvPr/>
        </p:nvSpPr>
        <p:spPr>
          <a:xfrm>
            <a:off x="4398315" y="1717437"/>
            <a:ext cx="2884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ソフトウェアの快適な動作に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お勧めのワークステーション</a:t>
            </a:r>
            <a:endParaRPr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286EFA8-40CA-1C56-5B4E-D028147D1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60" y="441562"/>
            <a:ext cx="1256235" cy="1799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D4F08EC-7A4F-851F-B755-0E80A8A07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5" y="289561"/>
            <a:ext cx="2106261" cy="195109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94A5BA-A3AD-7D26-5DDD-00BCF0590AF3}"/>
              </a:ext>
            </a:extLst>
          </p:cNvPr>
          <p:cNvSpPr txBox="1"/>
          <p:nvPr/>
        </p:nvSpPr>
        <p:spPr>
          <a:xfrm>
            <a:off x="4278655" y="1435345"/>
            <a:ext cx="2519161" cy="182409"/>
          </a:xfrm>
          <a:custGeom>
            <a:avLst/>
            <a:gdLst/>
            <a:ahLst/>
            <a:cxnLst/>
            <a:rect l="l" t="t" r="r" b="b"/>
            <a:pathLst>
              <a:path w="6921982" h="501212">
                <a:moveTo>
                  <a:pt x="6305326" y="259001"/>
                </a:moveTo>
                <a:cubicBezTo>
                  <a:pt x="6281477" y="259317"/>
                  <a:pt x="6264657" y="264308"/>
                  <a:pt x="6254865" y="273974"/>
                </a:cubicBezTo>
                <a:cubicBezTo>
                  <a:pt x="6245072" y="283639"/>
                  <a:pt x="6240340" y="296081"/>
                  <a:pt x="6240668" y="311300"/>
                </a:cubicBezTo>
                <a:cubicBezTo>
                  <a:pt x="6240996" y="330771"/>
                  <a:pt x="6247227" y="344689"/>
                  <a:pt x="6259363" y="353054"/>
                </a:cubicBezTo>
                <a:cubicBezTo>
                  <a:pt x="6271497" y="361418"/>
                  <a:pt x="6287569" y="365495"/>
                  <a:pt x="6307575" y="365284"/>
                </a:cubicBezTo>
                <a:cubicBezTo>
                  <a:pt x="6330826" y="365941"/>
                  <a:pt x="6349825" y="360692"/>
                  <a:pt x="6364572" y="349539"/>
                </a:cubicBezTo>
                <a:cubicBezTo>
                  <a:pt x="6379319" y="338386"/>
                  <a:pt x="6386933" y="317392"/>
                  <a:pt x="6387414" y="286556"/>
                </a:cubicBezTo>
                <a:lnTo>
                  <a:pt x="6387414" y="259001"/>
                </a:lnTo>
                <a:close/>
                <a:moveTo>
                  <a:pt x="3219226" y="259001"/>
                </a:moveTo>
                <a:cubicBezTo>
                  <a:pt x="3195377" y="259317"/>
                  <a:pt x="3178557" y="264308"/>
                  <a:pt x="3168765" y="273974"/>
                </a:cubicBezTo>
                <a:cubicBezTo>
                  <a:pt x="3158973" y="283639"/>
                  <a:pt x="3154240" y="296081"/>
                  <a:pt x="3154568" y="311300"/>
                </a:cubicBezTo>
                <a:cubicBezTo>
                  <a:pt x="3154896" y="330771"/>
                  <a:pt x="3161128" y="344689"/>
                  <a:pt x="3173262" y="353054"/>
                </a:cubicBezTo>
                <a:cubicBezTo>
                  <a:pt x="3185398" y="361418"/>
                  <a:pt x="3201468" y="365495"/>
                  <a:pt x="3221475" y="365284"/>
                </a:cubicBezTo>
                <a:cubicBezTo>
                  <a:pt x="3244726" y="365941"/>
                  <a:pt x="3263725" y="360692"/>
                  <a:pt x="3278472" y="349539"/>
                </a:cubicBezTo>
                <a:cubicBezTo>
                  <a:pt x="3293220" y="338386"/>
                  <a:pt x="3300834" y="317392"/>
                  <a:pt x="3301314" y="286556"/>
                </a:cubicBezTo>
                <a:lnTo>
                  <a:pt x="3301314" y="259001"/>
                </a:lnTo>
                <a:close/>
                <a:moveTo>
                  <a:pt x="1028476" y="259001"/>
                </a:moveTo>
                <a:cubicBezTo>
                  <a:pt x="1004628" y="259317"/>
                  <a:pt x="987807" y="264308"/>
                  <a:pt x="978015" y="273974"/>
                </a:cubicBezTo>
                <a:cubicBezTo>
                  <a:pt x="968223" y="283639"/>
                  <a:pt x="963490" y="296081"/>
                  <a:pt x="963818" y="311300"/>
                </a:cubicBezTo>
                <a:cubicBezTo>
                  <a:pt x="964146" y="330771"/>
                  <a:pt x="970377" y="344689"/>
                  <a:pt x="982513" y="353054"/>
                </a:cubicBezTo>
                <a:cubicBezTo>
                  <a:pt x="994648" y="361418"/>
                  <a:pt x="1010719" y="365495"/>
                  <a:pt x="1030725" y="365284"/>
                </a:cubicBezTo>
                <a:cubicBezTo>
                  <a:pt x="1053976" y="365941"/>
                  <a:pt x="1072975" y="360692"/>
                  <a:pt x="1087723" y="349539"/>
                </a:cubicBezTo>
                <a:cubicBezTo>
                  <a:pt x="1102470" y="338386"/>
                  <a:pt x="1110084" y="317392"/>
                  <a:pt x="1110564" y="286556"/>
                </a:cubicBezTo>
                <a:lnTo>
                  <a:pt x="1110564" y="259001"/>
                </a:lnTo>
                <a:close/>
                <a:moveTo>
                  <a:pt x="6813556" y="135366"/>
                </a:moveTo>
                <a:cubicBezTo>
                  <a:pt x="6787940" y="135507"/>
                  <a:pt x="6768613" y="143662"/>
                  <a:pt x="6755576" y="159831"/>
                </a:cubicBezTo>
                <a:cubicBezTo>
                  <a:pt x="6742539" y="175999"/>
                  <a:pt x="6736003" y="199339"/>
                  <a:pt x="6735968" y="229848"/>
                </a:cubicBezTo>
                <a:lnTo>
                  <a:pt x="6735968" y="230411"/>
                </a:lnTo>
                <a:lnTo>
                  <a:pt x="6891143" y="230411"/>
                </a:lnTo>
                <a:lnTo>
                  <a:pt x="6891143" y="229848"/>
                </a:lnTo>
                <a:cubicBezTo>
                  <a:pt x="6891108" y="199093"/>
                  <a:pt x="6884572" y="175683"/>
                  <a:pt x="6871536" y="159620"/>
                </a:cubicBezTo>
                <a:cubicBezTo>
                  <a:pt x="6858499" y="143556"/>
                  <a:pt x="6839173" y="135472"/>
                  <a:pt x="6813556" y="135366"/>
                </a:cubicBezTo>
                <a:close/>
                <a:moveTo>
                  <a:pt x="5323751" y="135366"/>
                </a:moveTo>
                <a:cubicBezTo>
                  <a:pt x="5296671" y="135472"/>
                  <a:pt x="5276056" y="143553"/>
                  <a:pt x="5261908" y="159609"/>
                </a:cubicBezTo>
                <a:cubicBezTo>
                  <a:pt x="5247758" y="175665"/>
                  <a:pt x="5240637" y="199065"/>
                  <a:pt x="5240543" y="229807"/>
                </a:cubicBezTo>
                <a:lnTo>
                  <a:pt x="5240543" y="270844"/>
                </a:lnTo>
                <a:cubicBezTo>
                  <a:pt x="5240461" y="300626"/>
                  <a:pt x="5247232" y="323838"/>
                  <a:pt x="5260854" y="340480"/>
                </a:cubicBezTo>
                <a:cubicBezTo>
                  <a:pt x="5274475" y="357121"/>
                  <a:pt x="5295441" y="365577"/>
                  <a:pt x="5323751" y="365846"/>
                </a:cubicBezTo>
                <a:cubicBezTo>
                  <a:pt x="5351077" y="365577"/>
                  <a:pt x="5371762" y="357121"/>
                  <a:pt x="5385805" y="340480"/>
                </a:cubicBezTo>
                <a:cubicBezTo>
                  <a:pt x="5399849" y="323838"/>
                  <a:pt x="5406899" y="300626"/>
                  <a:pt x="5406958" y="270844"/>
                </a:cubicBezTo>
                <a:lnTo>
                  <a:pt x="5406958" y="229807"/>
                </a:lnTo>
                <a:cubicBezTo>
                  <a:pt x="5406829" y="199065"/>
                  <a:pt x="5399637" y="175665"/>
                  <a:pt x="5385384" y="159609"/>
                </a:cubicBezTo>
                <a:cubicBezTo>
                  <a:pt x="5371129" y="143553"/>
                  <a:pt x="5350585" y="135472"/>
                  <a:pt x="5323751" y="135366"/>
                </a:cubicBezTo>
                <a:close/>
                <a:moveTo>
                  <a:pt x="4578552" y="135366"/>
                </a:moveTo>
                <a:cubicBezTo>
                  <a:pt x="4551812" y="135472"/>
                  <a:pt x="4531642" y="143553"/>
                  <a:pt x="4518044" y="159609"/>
                </a:cubicBezTo>
                <a:cubicBezTo>
                  <a:pt x="4504445" y="175665"/>
                  <a:pt x="4497629" y="199065"/>
                  <a:pt x="4497593" y="229807"/>
                </a:cubicBezTo>
                <a:lnTo>
                  <a:pt x="4497593" y="270282"/>
                </a:lnTo>
                <a:cubicBezTo>
                  <a:pt x="4497558" y="300087"/>
                  <a:pt x="4504234" y="323393"/>
                  <a:pt x="4517622" y="340199"/>
                </a:cubicBezTo>
                <a:cubicBezTo>
                  <a:pt x="4531010" y="357004"/>
                  <a:pt x="4551320" y="365554"/>
                  <a:pt x="4578552" y="365846"/>
                </a:cubicBezTo>
                <a:cubicBezTo>
                  <a:pt x="4609544" y="365331"/>
                  <a:pt x="4631189" y="356384"/>
                  <a:pt x="4643488" y="339004"/>
                </a:cubicBezTo>
                <a:cubicBezTo>
                  <a:pt x="4655787" y="321624"/>
                  <a:pt x="4661690" y="298904"/>
                  <a:pt x="4661198" y="270844"/>
                </a:cubicBezTo>
                <a:lnTo>
                  <a:pt x="4661198" y="226434"/>
                </a:lnTo>
                <a:cubicBezTo>
                  <a:pt x="4661409" y="198538"/>
                  <a:pt x="4654943" y="176473"/>
                  <a:pt x="4641802" y="160241"/>
                </a:cubicBezTo>
                <a:cubicBezTo>
                  <a:pt x="4628660" y="144009"/>
                  <a:pt x="4607577" y="135718"/>
                  <a:pt x="4578552" y="135366"/>
                </a:cubicBezTo>
                <a:close/>
                <a:moveTo>
                  <a:pt x="2232031" y="135366"/>
                </a:moveTo>
                <a:cubicBezTo>
                  <a:pt x="2206415" y="135507"/>
                  <a:pt x="2187088" y="143662"/>
                  <a:pt x="2174051" y="159831"/>
                </a:cubicBezTo>
                <a:cubicBezTo>
                  <a:pt x="2161015" y="175999"/>
                  <a:pt x="2154478" y="199339"/>
                  <a:pt x="2154443" y="229848"/>
                </a:cubicBezTo>
                <a:lnTo>
                  <a:pt x="2154443" y="230411"/>
                </a:lnTo>
                <a:lnTo>
                  <a:pt x="2309619" y="230411"/>
                </a:lnTo>
                <a:lnTo>
                  <a:pt x="2309619" y="229848"/>
                </a:lnTo>
                <a:cubicBezTo>
                  <a:pt x="2309584" y="199093"/>
                  <a:pt x="2303047" y="175683"/>
                  <a:pt x="2290011" y="159620"/>
                </a:cubicBezTo>
                <a:cubicBezTo>
                  <a:pt x="2276975" y="143556"/>
                  <a:pt x="2257648" y="135472"/>
                  <a:pt x="2232031" y="135366"/>
                </a:cubicBezTo>
                <a:close/>
                <a:moveTo>
                  <a:pt x="5799601" y="110148"/>
                </a:moveTo>
                <a:lnTo>
                  <a:pt x="5832195" y="110148"/>
                </a:lnTo>
                <a:lnTo>
                  <a:pt x="5896260" y="334319"/>
                </a:lnTo>
                <a:lnTo>
                  <a:pt x="5976622" y="110148"/>
                </a:lnTo>
                <a:lnTo>
                  <a:pt x="6003035" y="110148"/>
                </a:lnTo>
                <a:lnTo>
                  <a:pt x="6085084" y="334881"/>
                </a:lnTo>
                <a:lnTo>
                  <a:pt x="6149711" y="110148"/>
                </a:lnTo>
                <a:lnTo>
                  <a:pt x="6182306" y="110148"/>
                </a:lnTo>
                <a:lnTo>
                  <a:pt x="6100819" y="391065"/>
                </a:lnTo>
                <a:lnTo>
                  <a:pt x="6073282" y="391065"/>
                </a:lnTo>
                <a:lnTo>
                  <a:pt x="5990672" y="159588"/>
                </a:lnTo>
                <a:lnTo>
                  <a:pt x="5908624" y="391065"/>
                </a:lnTo>
                <a:lnTo>
                  <a:pt x="5881087" y="391065"/>
                </a:lnTo>
                <a:close/>
                <a:moveTo>
                  <a:pt x="4070134" y="110148"/>
                </a:moveTo>
                <a:lnTo>
                  <a:pt x="4100972" y="110148"/>
                </a:lnTo>
                <a:lnTo>
                  <a:pt x="4100972" y="391065"/>
                </a:lnTo>
                <a:lnTo>
                  <a:pt x="4070134" y="391065"/>
                </a:lnTo>
                <a:close/>
                <a:moveTo>
                  <a:pt x="3799969" y="110148"/>
                </a:moveTo>
                <a:lnTo>
                  <a:pt x="4001719" y="110148"/>
                </a:lnTo>
                <a:lnTo>
                  <a:pt x="4001719" y="134254"/>
                </a:lnTo>
                <a:lnTo>
                  <a:pt x="3841556" y="362475"/>
                </a:lnTo>
                <a:lnTo>
                  <a:pt x="4001719" y="362475"/>
                </a:lnTo>
                <a:lnTo>
                  <a:pt x="4001719" y="391065"/>
                </a:lnTo>
                <a:lnTo>
                  <a:pt x="3799969" y="391065"/>
                </a:lnTo>
                <a:lnTo>
                  <a:pt x="3799969" y="366960"/>
                </a:lnTo>
                <a:lnTo>
                  <a:pt x="3961256" y="138738"/>
                </a:lnTo>
                <a:lnTo>
                  <a:pt x="3799969" y="138738"/>
                </a:lnTo>
                <a:close/>
                <a:moveTo>
                  <a:pt x="3521439" y="110148"/>
                </a:moveTo>
                <a:lnTo>
                  <a:pt x="3555158" y="110148"/>
                </a:lnTo>
                <a:lnTo>
                  <a:pt x="3652380" y="350614"/>
                </a:lnTo>
                <a:lnTo>
                  <a:pt x="3735552" y="110148"/>
                </a:lnTo>
                <a:lnTo>
                  <a:pt x="3768146" y="110148"/>
                </a:lnTo>
                <a:lnTo>
                  <a:pt x="3666429" y="402311"/>
                </a:lnTo>
                <a:cubicBezTo>
                  <a:pt x="3659082" y="424739"/>
                  <a:pt x="3651297" y="442994"/>
                  <a:pt x="3643076" y="457076"/>
                </a:cubicBezTo>
                <a:cubicBezTo>
                  <a:pt x="3634855" y="471158"/>
                  <a:pt x="3624198" y="481490"/>
                  <a:pt x="3611106" y="488073"/>
                </a:cubicBezTo>
                <a:cubicBezTo>
                  <a:pt x="3598014" y="494655"/>
                  <a:pt x="3580489" y="497911"/>
                  <a:pt x="3558530" y="497840"/>
                </a:cubicBezTo>
                <a:lnTo>
                  <a:pt x="3558530" y="467564"/>
                </a:lnTo>
                <a:cubicBezTo>
                  <a:pt x="3579721" y="468080"/>
                  <a:pt x="3595644" y="463392"/>
                  <a:pt x="3606298" y="453501"/>
                </a:cubicBezTo>
                <a:cubicBezTo>
                  <a:pt x="3616952" y="443610"/>
                  <a:pt x="3626693" y="425422"/>
                  <a:pt x="3635521" y="398936"/>
                </a:cubicBezTo>
                <a:lnTo>
                  <a:pt x="3636645" y="395561"/>
                </a:lnTo>
                <a:close/>
                <a:moveTo>
                  <a:pt x="1622209" y="110148"/>
                </a:moveTo>
                <a:lnTo>
                  <a:pt x="1653047" y="110148"/>
                </a:lnTo>
                <a:lnTo>
                  <a:pt x="1653047" y="391065"/>
                </a:lnTo>
                <a:lnTo>
                  <a:pt x="1622209" y="391065"/>
                </a:lnTo>
                <a:close/>
                <a:moveTo>
                  <a:pt x="6813556" y="106776"/>
                </a:moveTo>
                <a:cubicBezTo>
                  <a:pt x="6848821" y="106913"/>
                  <a:pt x="6875677" y="117442"/>
                  <a:pt x="6894124" y="138365"/>
                </a:cubicBezTo>
                <a:cubicBezTo>
                  <a:pt x="6912570" y="159287"/>
                  <a:pt x="6921857" y="189782"/>
                  <a:pt x="6921982" y="229848"/>
                </a:cubicBezTo>
                <a:lnTo>
                  <a:pt x="6921982" y="258509"/>
                </a:lnTo>
                <a:lnTo>
                  <a:pt x="6735968" y="258509"/>
                </a:lnTo>
                <a:lnTo>
                  <a:pt x="6735968" y="270311"/>
                </a:lnTo>
                <a:cubicBezTo>
                  <a:pt x="6735804" y="298632"/>
                  <a:pt x="6742597" y="321509"/>
                  <a:pt x="6756349" y="338942"/>
                </a:cubicBezTo>
                <a:cubicBezTo>
                  <a:pt x="6770100" y="356375"/>
                  <a:pt x="6791793" y="365343"/>
                  <a:pt x="6821427" y="365846"/>
                </a:cubicBezTo>
                <a:cubicBezTo>
                  <a:pt x="6838494" y="365928"/>
                  <a:pt x="6852994" y="363236"/>
                  <a:pt x="6864929" y="357768"/>
                </a:cubicBezTo>
                <a:cubicBezTo>
                  <a:pt x="6876863" y="352301"/>
                  <a:pt x="6886723" y="343567"/>
                  <a:pt x="6894507" y="331566"/>
                </a:cubicBezTo>
                <a:lnTo>
                  <a:pt x="6919178" y="348987"/>
                </a:lnTo>
                <a:cubicBezTo>
                  <a:pt x="6909436" y="364388"/>
                  <a:pt x="6896665" y="375823"/>
                  <a:pt x="6880865" y="383290"/>
                </a:cubicBezTo>
                <a:cubicBezTo>
                  <a:pt x="6865065" y="390757"/>
                  <a:pt x="6845814" y="394473"/>
                  <a:pt x="6823114" y="394437"/>
                </a:cubicBezTo>
                <a:cubicBezTo>
                  <a:pt x="6785483" y="394147"/>
                  <a:pt x="6756472" y="383224"/>
                  <a:pt x="6736080" y="361667"/>
                </a:cubicBezTo>
                <a:cubicBezTo>
                  <a:pt x="6715689" y="340110"/>
                  <a:pt x="6705372" y="309658"/>
                  <a:pt x="6705130" y="270311"/>
                </a:cubicBezTo>
                <a:lnTo>
                  <a:pt x="6705130" y="229848"/>
                </a:lnTo>
                <a:cubicBezTo>
                  <a:pt x="6705255" y="189782"/>
                  <a:pt x="6714541" y="159287"/>
                  <a:pt x="6732988" y="138365"/>
                </a:cubicBezTo>
                <a:cubicBezTo>
                  <a:pt x="6751435" y="117442"/>
                  <a:pt x="6778291" y="106913"/>
                  <a:pt x="6813556" y="106776"/>
                </a:cubicBezTo>
                <a:close/>
                <a:moveTo>
                  <a:pt x="6601751" y="106776"/>
                </a:moveTo>
                <a:cubicBezTo>
                  <a:pt x="6619875" y="106846"/>
                  <a:pt x="6635329" y="110210"/>
                  <a:pt x="6648114" y="116870"/>
                </a:cubicBezTo>
                <a:cubicBezTo>
                  <a:pt x="6660899" y="123530"/>
                  <a:pt x="6671858" y="133067"/>
                  <a:pt x="6680990" y="145482"/>
                </a:cubicBezTo>
                <a:lnTo>
                  <a:pt x="6655139" y="164589"/>
                </a:lnTo>
                <a:cubicBezTo>
                  <a:pt x="6647950" y="155036"/>
                  <a:pt x="6639849" y="147870"/>
                  <a:pt x="6630834" y="143094"/>
                </a:cubicBezTo>
                <a:cubicBezTo>
                  <a:pt x="6621818" y="138317"/>
                  <a:pt x="6611188" y="135928"/>
                  <a:pt x="6598941" y="135928"/>
                </a:cubicBezTo>
                <a:cubicBezTo>
                  <a:pt x="6576930" y="136315"/>
                  <a:pt x="6560118" y="144253"/>
                  <a:pt x="6548504" y="159742"/>
                </a:cubicBezTo>
                <a:cubicBezTo>
                  <a:pt x="6536890" y="175232"/>
                  <a:pt x="6531036" y="195954"/>
                  <a:pt x="6530943" y="221911"/>
                </a:cubicBezTo>
                <a:lnTo>
                  <a:pt x="6530943" y="391065"/>
                </a:lnTo>
                <a:lnTo>
                  <a:pt x="6500104" y="391065"/>
                </a:lnTo>
                <a:lnTo>
                  <a:pt x="6500104" y="110140"/>
                </a:lnTo>
                <a:lnTo>
                  <a:pt x="6530943" y="110140"/>
                </a:lnTo>
                <a:lnTo>
                  <a:pt x="6530943" y="148292"/>
                </a:lnTo>
                <a:cubicBezTo>
                  <a:pt x="6536843" y="135267"/>
                  <a:pt x="6545694" y="125120"/>
                  <a:pt x="6557496" y="117852"/>
                </a:cubicBezTo>
                <a:cubicBezTo>
                  <a:pt x="6569297" y="110584"/>
                  <a:pt x="6584049" y="106892"/>
                  <a:pt x="6601751" y="106776"/>
                </a:cubicBezTo>
                <a:close/>
                <a:moveTo>
                  <a:pt x="6317133" y="106776"/>
                </a:moveTo>
                <a:cubicBezTo>
                  <a:pt x="6351356" y="106235"/>
                  <a:pt x="6376783" y="112643"/>
                  <a:pt x="6393415" y="126001"/>
                </a:cubicBezTo>
                <a:cubicBezTo>
                  <a:pt x="6410047" y="139359"/>
                  <a:pt x="6418326" y="162914"/>
                  <a:pt x="6418252" y="196666"/>
                </a:cubicBezTo>
                <a:lnTo>
                  <a:pt x="6418252" y="391073"/>
                </a:lnTo>
                <a:lnTo>
                  <a:pt x="6387414" y="391073"/>
                </a:lnTo>
                <a:lnTo>
                  <a:pt x="6387414" y="356287"/>
                </a:lnTo>
                <a:cubicBezTo>
                  <a:pt x="6379448" y="370888"/>
                  <a:pt x="6368672" y="380964"/>
                  <a:pt x="6355084" y="386515"/>
                </a:cubicBezTo>
                <a:cubicBezTo>
                  <a:pt x="6341497" y="392065"/>
                  <a:pt x="6325660" y="394706"/>
                  <a:pt x="6307575" y="394437"/>
                </a:cubicBezTo>
                <a:cubicBezTo>
                  <a:pt x="6276198" y="394324"/>
                  <a:pt x="6252106" y="387122"/>
                  <a:pt x="6235299" y="372831"/>
                </a:cubicBezTo>
                <a:cubicBezTo>
                  <a:pt x="6218491" y="358541"/>
                  <a:pt x="6210002" y="337843"/>
                  <a:pt x="6209830" y="310737"/>
                </a:cubicBezTo>
                <a:cubicBezTo>
                  <a:pt x="6210189" y="283822"/>
                  <a:pt x="6218866" y="263874"/>
                  <a:pt x="6235861" y="250894"/>
                </a:cubicBezTo>
                <a:cubicBezTo>
                  <a:pt x="6252856" y="237914"/>
                  <a:pt x="6276011" y="231461"/>
                  <a:pt x="6305326" y="231534"/>
                </a:cubicBezTo>
                <a:lnTo>
                  <a:pt x="6387414" y="231534"/>
                </a:lnTo>
                <a:lnTo>
                  <a:pt x="6387414" y="196666"/>
                </a:lnTo>
                <a:cubicBezTo>
                  <a:pt x="6387695" y="173222"/>
                  <a:pt x="6382353" y="157124"/>
                  <a:pt x="6371389" y="148371"/>
                </a:cubicBezTo>
                <a:cubicBezTo>
                  <a:pt x="6360425" y="139619"/>
                  <a:pt x="6342152" y="135472"/>
                  <a:pt x="6316570" y="135928"/>
                </a:cubicBezTo>
                <a:cubicBezTo>
                  <a:pt x="6299868" y="135401"/>
                  <a:pt x="6285624" y="137018"/>
                  <a:pt x="6273840" y="140779"/>
                </a:cubicBezTo>
                <a:cubicBezTo>
                  <a:pt x="6262057" y="144540"/>
                  <a:pt x="6251749" y="153609"/>
                  <a:pt x="6242917" y="167985"/>
                </a:cubicBezTo>
                <a:lnTo>
                  <a:pt x="6219361" y="151676"/>
                </a:lnTo>
                <a:cubicBezTo>
                  <a:pt x="6228894" y="135312"/>
                  <a:pt x="6241387" y="123688"/>
                  <a:pt x="6256841" y="116803"/>
                </a:cubicBezTo>
                <a:cubicBezTo>
                  <a:pt x="6272296" y="109919"/>
                  <a:pt x="6292393" y="106576"/>
                  <a:pt x="6317133" y="106776"/>
                </a:cubicBezTo>
                <a:close/>
                <a:moveTo>
                  <a:pt x="5323751" y="106776"/>
                </a:moveTo>
                <a:cubicBezTo>
                  <a:pt x="5359987" y="106913"/>
                  <a:pt x="5387990" y="117440"/>
                  <a:pt x="5407760" y="138357"/>
                </a:cubicBezTo>
                <a:cubicBezTo>
                  <a:pt x="5427530" y="159274"/>
                  <a:pt x="5437542" y="189757"/>
                  <a:pt x="5437796" y="229807"/>
                </a:cubicBezTo>
                <a:lnTo>
                  <a:pt x="5437796" y="270844"/>
                </a:lnTo>
                <a:cubicBezTo>
                  <a:pt x="5437753" y="309441"/>
                  <a:pt x="5428162" y="339597"/>
                  <a:pt x="5409025" y="361310"/>
                </a:cubicBezTo>
                <a:cubicBezTo>
                  <a:pt x="5389888" y="383023"/>
                  <a:pt x="5361462" y="394065"/>
                  <a:pt x="5323751" y="394437"/>
                </a:cubicBezTo>
                <a:cubicBezTo>
                  <a:pt x="5287269" y="394206"/>
                  <a:pt x="5259195" y="383445"/>
                  <a:pt x="5239530" y="362153"/>
                </a:cubicBezTo>
                <a:cubicBezTo>
                  <a:pt x="5219866" y="340861"/>
                  <a:pt x="5209924" y="310425"/>
                  <a:pt x="5209705" y="270844"/>
                </a:cubicBezTo>
                <a:lnTo>
                  <a:pt x="5209705" y="229807"/>
                </a:lnTo>
                <a:cubicBezTo>
                  <a:pt x="5209959" y="189757"/>
                  <a:pt x="5219971" y="159274"/>
                  <a:pt x="5239741" y="138357"/>
                </a:cubicBezTo>
                <a:cubicBezTo>
                  <a:pt x="5259512" y="117440"/>
                  <a:pt x="5287515" y="106913"/>
                  <a:pt x="5323751" y="106776"/>
                </a:cubicBezTo>
                <a:close/>
                <a:moveTo>
                  <a:pt x="4576303" y="106776"/>
                </a:moveTo>
                <a:cubicBezTo>
                  <a:pt x="4597304" y="106787"/>
                  <a:pt x="4614756" y="110129"/>
                  <a:pt x="4628660" y="116801"/>
                </a:cubicBezTo>
                <a:cubicBezTo>
                  <a:pt x="4642563" y="123473"/>
                  <a:pt x="4653409" y="133409"/>
                  <a:pt x="4661198" y="146609"/>
                </a:cubicBezTo>
                <a:lnTo>
                  <a:pt x="4661198" y="110140"/>
                </a:lnTo>
                <a:lnTo>
                  <a:pt x="4692036" y="110140"/>
                </a:lnTo>
                <a:lnTo>
                  <a:pt x="4692036" y="379861"/>
                </a:lnTo>
                <a:cubicBezTo>
                  <a:pt x="4691793" y="419102"/>
                  <a:pt x="4681758" y="449094"/>
                  <a:pt x="4661930" y="469838"/>
                </a:cubicBezTo>
                <a:cubicBezTo>
                  <a:pt x="4642100" y="490581"/>
                  <a:pt x="4613933" y="501039"/>
                  <a:pt x="4577428" y="501212"/>
                </a:cubicBezTo>
                <a:cubicBezTo>
                  <a:pt x="4555020" y="501248"/>
                  <a:pt x="4536164" y="497532"/>
                  <a:pt x="4520859" y="490063"/>
                </a:cubicBezTo>
                <a:cubicBezTo>
                  <a:pt x="4505554" y="482594"/>
                  <a:pt x="4493313" y="471156"/>
                  <a:pt x="4484136" y="455747"/>
                </a:cubicBezTo>
                <a:lnTo>
                  <a:pt x="4508275" y="438310"/>
                </a:lnTo>
                <a:cubicBezTo>
                  <a:pt x="4515830" y="450322"/>
                  <a:pt x="4525458" y="459064"/>
                  <a:pt x="4537159" y="464536"/>
                </a:cubicBezTo>
                <a:cubicBezTo>
                  <a:pt x="4548860" y="470009"/>
                  <a:pt x="4562845" y="472704"/>
                  <a:pt x="4579114" y="472622"/>
                </a:cubicBezTo>
                <a:cubicBezTo>
                  <a:pt x="4607377" y="472234"/>
                  <a:pt x="4628156" y="463729"/>
                  <a:pt x="4641450" y="447105"/>
                </a:cubicBezTo>
                <a:cubicBezTo>
                  <a:pt x="4654745" y="430482"/>
                  <a:pt x="4661327" y="408067"/>
                  <a:pt x="4661198" y="379861"/>
                </a:cubicBezTo>
                <a:lnTo>
                  <a:pt x="4661198" y="356852"/>
                </a:lnTo>
                <a:cubicBezTo>
                  <a:pt x="4653409" y="369711"/>
                  <a:pt x="4642563" y="379202"/>
                  <a:pt x="4628660" y="385324"/>
                </a:cubicBezTo>
                <a:cubicBezTo>
                  <a:pt x="4614756" y="391447"/>
                  <a:pt x="4597304" y="394484"/>
                  <a:pt x="4576303" y="394437"/>
                </a:cubicBezTo>
                <a:cubicBezTo>
                  <a:pt x="4539763" y="394077"/>
                  <a:pt x="4512368" y="383011"/>
                  <a:pt x="4494121" y="361240"/>
                </a:cubicBezTo>
                <a:cubicBezTo>
                  <a:pt x="4475874" y="339468"/>
                  <a:pt x="4466751" y="309148"/>
                  <a:pt x="4466755" y="270282"/>
                </a:cubicBezTo>
                <a:lnTo>
                  <a:pt x="4466755" y="229807"/>
                </a:lnTo>
                <a:cubicBezTo>
                  <a:pt x="4466962" y="189757"/>
                  <a:pt x="4476505" y="159274"/>
                  <a:pt x="4495386" y="138357"/>
                </a:cubicBezTo>
                <a:cubicBezTo>
                  <a:pt x="4514266" y="117440"/>
                  <a:pt x="4541239" y="106913"/>
                  <a:pt x="4576303" y="106776"/>
                </a:cubicBezTo>
                <a:close/>
                <a:moveTo>
                  <a:pt x="4299016" y="106776"/>
                </a:moveTo>
                <a:cubicBezTo>
                  <a:pt x="4330626" y="106738"/>
                  <a:pt x="4355655" y="116491"/>
                  <a:pt x="4374101" y="136034"/>
                </a:cubicBezTo>
                <a:cubicBezTo>
                  <a:pt x="4392548" y="155577"/>
                  <a:pt x="4401975" y="185139"/>
                  <a:pt x="4402382" y="224721"/>
                </a:cubicBezTo>
                <a:lnTo>
                  <a:pt x="4402382" y="391065"/>
                </a:lnTo>
                <a:lnTo>
                  <a:pt x="4371543" y="391065"/>
                </a:lnTo>
                <a:lnTo>
                  <a:pt x="4371543" y="225283"/>
                </a:lnTo>
                <a:cubicBezTo>
                  <a:pt x="4371121" y="193531"/>
                  <a:pt x="4363953" y="170630"/>
                  <a:pt x="4350038" y="156581"/>
                </a:cubicBezTo>
                <a:cubicBezTo>
                  <a:pt x="4336123" y="142532"/>
                  <a:pt x="4317991" y="135647"/>
                  <a:pt x="4295642" y="135928"/>
                </a:cubicBezTo>
                <a:cubicBezTo>
                  <a:pt x="4269218" y="136303"/>
                  <a:pt x="4249398" y="144264"/>
                  <a:pt x="4236186" y="159812"/>
                </a:cubicBezTo>
                <a:cubicBezTo>
                  <a:pt x="4222974" y="175360"/>
                  <a:pt x="4216367" y="196247"/>
                  <a:pt x="4216367" y="222473"/>
                </a:cubicBezTo>
                <a:lnTo>
                  <a:pt x="4216367" y="391065"/>
                </a:lnTo>
                <a:lnTo>
                  <a:pt x="4185529" y="391065"/>
                </a:lnTo>
                <a:lnTo>
                  <a:pt x="4185529" y="110140"/>
                </a:lnTo>
                <a:lnTo>
                  <a:pt x="4216367" y="110140"/>
                </a:lnTo>
                <a:lnTo>
                  <a:pt x="4216367" y="148292"/>
                </a:lnTo>
                <a:cubicBezTo>
                  <a:pt x="4223571" y="134776"/>
                  <a:pt x="4233902" y="124489"/>
                  <a:pt x="4247361" y="117432"/>
                </a:cubicBezTo>
                <a:cubicBezTo>
                  <a:pt x="4260819" y="110374"/>
                  <a:pt x="4278037" y="106822"/>
                  <a:pt x="4299016" y="106776"/>
                </a:cubicBezTo>
                <a:close/>
                <a:moveTo>
                  <a:pt x="3231033" y="106776"/>
                </a:moveTo>
                <a:cubicBezTo>
                  <a:pt x="3265256" y="106235"/>
                  <a:pt x="3290683" y="112643"/>
                  <a:pt x="3307315" y="126001"/>
                </a:cubicBezTo>
                <a:cubicBezTo>
                  <a:pt x="3323947" y="139359"/>
                  <a:pt x="3332226" y="162914"/>
                  <a:pt x="3332152" y="196666"/>
                </a:cubicBezTo>
                <a:lnTo>
                  <a:pt x="3332152" y="391073"/>
                </a:lnTo>
                <a:lnTo>
                  <a:pt x="3301314" y="391073"/>
                </a:lnTo>
                <a:lnTo>
                  <a:pt x="3301314" y="356287"/>
                </a:lnTo>
                <a:cubicBezTo>
                  <a:pt x="3293348" y="370888"/>
                  <a:pt x="3282572" y="380964"/>
                  <a:pt x="3268984" y="386515"/>
                </a:cubicBezTo>
                <a:cubicBezTo>
                  <a:pt x="3255396" y="392065"/>
                  <a:pt x="3239561" y="394706"/>
                  <a:pt x="3221475" y="394437"/>
                </a:cubicBezTo>
                <a:cubicBezTo>
                  <a:pt x="3190099" y="394324"/>
                  <a:pt x="3166006" y="387122"/>
                  <a:pt x="3149199" y="372831"/>
                </a:cubicBezTo>
                <a:cubicBezTo>
                  <a:pt x="3132392" y="358541"/>
                  <a:pt x="3123902" y="337843"/>
                  <a:pt x="3123730" y="310737"/>
                </a:cubicBezTo>
                <a:cubicBezTo>
                  <a:pt x="3124089" y="283822"/>
                  <a:pt x="3132767" y="263874"/>
                  <a:pt x="3149761" y="250894"/>
                </a:cubicBezTo>
                <a:cubicBezTo>
                  <a:pt x="3166756" y="237914"/>
                  <a:pt x="3189911" y="231461"/>
                  <a:pt x="3219226" y="231534"/>
                </a:cubicBezTo>
                <a:lnTo>
                  <a:pt x="3301314" y="231534"/>
                </a:lnTo>
                <a:lnTo>
                  <a:pt x="3301314" y="196666"/>
                </a:lnTo>
                <a:cubicBezTo>
                  <a:pt x="3301595" y="173222"/>
                  <a:pt x="3296254" y="157124"/>
                  <a:pt x="3285290" y="148371"/>
                </a:cubicBezTo>
                <a:cubicBezTo>
                  <a:pt x="3274325" y="139619"/>
                  <a:pt x="3256053" y="135472"/>
                  <a:pt x="3230470" y="135928"/>
                </a:cubicBezTo>
                <a:cubicBezTo>
                  <a:pt x="3213767" y="135401"/>
                  <a:pt x="3199524" y="137018"/>
                  <a:pt x="3187741" y="140779"/>
                </a:cubicBezTo>
                <a:cubicBezTo>
                  <a:pt x="3175957" y="144540"/>
                  <a:pt x="3165649" y="153609"/>
                  <a:pt x="3156817" y="167985"/>
                </a:cubicBezTo>
                <a:lnTo>
                  <a:pt x="3133262" y="151676"/>
                </a:lnTo>
                <a:cubicBezTo>
                  <a:pt x="3142794" y="135312"/>
                  <a:pt x="3155287" y="123688"/>
                  <a:pt x="3170742" y="116803"/>
                </a:cubicBezTo>
                <a:cubicBezTo>
                  <a:pt x="3186196" y="109919"/>
                  <a:pt x="3206293" y="106576"/>
                  <a:pt x="3231033" y="106776"/>
                </a:cubicBezTo>
                <a:close/>
                <a:moveTo>
                  <a:pt x="2955991" y="106776"/>
                </a:moveTo>
                <a:cubicBezTo>
                  <a:pt x="2987601" y="106738"/>
                  <a:pt x="3012629" y="116491"/>
                  <a:pt x="3031077" y="136034"/>
                </a:cubicBezTo>
                <a:cubicBezTo>
                  <a:pt x="3049523" y="155577"/>
                  <a:pt x="3058950" y="185139"/>
                  <a:pt x="3059356" y="224721"/>
                </a:cubicBezTo>
                <a:lnTo>
                  <a:pt x="3059356" y="391065"/>
                </a:lnTo>
                <a:lnTo>
                  <a:pt x="3028518" y="391065"/>
                </a:lnTo>
                <a:lnTo>
                  <a:pt x="3028518" y="225283"/>
                </a:lnTo>
                <a:cubicBezTo>
                  <a:pt x="3028096" y="193531"/>
                  <a:pt x="3020929" y="170630"/>
                  <a:pt x="3007013" y="156581"/>
                </a:cubicBezTo>
                <a:cubicBezTo>
                  <a:pt x="2993098" y="142532"/>
                  <a:pt x="2974966" y="135647"/>
                  <a:pt x="2952617" y="135928"/>
                </a:cubicBezTo>
                <a:cubicBezTo>
                  <a:pt x="2926193" y="136303"/>
                  <a:pt x="2906373" y="144264"/>
                  <a:pt x="2893161" y="159812"/>
                </a:cubicBezTo>
                <a:cubicBezTo>
                  <a:pt x="2879949" y="175360"/>
                  <a:pt x="2873342" y="196247"/>
                  <a:pt x="2873342" y="222473"/>
                </a:cubicBezTo>
                <a:lnTo>
                  <a:pt x="2873342" y="391065"/>
                </a:lnTo>
                <a:lnTo>
                  <a:pt x="2842504" y="391065"/>
                </a:lnTo>
                <a:lnTo>
                  <a:pt x="2842504" y="110140"/>
                </a:lnTo>
                <a:lnTo>
                  <a:pt x="2873342" y="110140"/>
                </a:lnTo>
                <a:lnTo>
                  <a:pt x="2873342" y="148292"/>
                </a:lnTo>
                <a:cubicBezTo>
                  <a:pt x="2880546" y="134776"/>
                  <a:pt x="2890877" y="124489"/>
                  <a:pt x="2904336" y="117432"/>
                </a:cubicBezTo>
                <a:cubicBezTo>
                  <a:pt x="2917794" y="110374"/>
                  <a:pt x="2935012" y="106822"/>
                  <a:pt x="2955991" y="106776"/>
                </a:cubicBezTo>
                <a:close/>
                <a:moveTo>
                  <a:pt x="2232031" y="106776"/>
                </a:moveTo>
                <a:cubicBezTo>
                  <a:pt x="2267296" y="106913"/>
                  <a:pt x="2294152" y="117442"/>
                  <a:pt x="2312599" y="138365"/>
                </a:cubicBezTo>
                <a:cubicBezTo>
                  <a:pt x="2331046" y="159287"/>
                  <a:pt x="2340332" y="189782"/>
                  <a:pt x="2340457" y="229848"/>
                </a:cubicBezTo>
                <a:lnTo>
                  <a:pt x="2340457" y="258509"/>
                </a:lnTo>
                <a:lnTo>
                  <a:pt x="2154443" y="258509"/>
                </a:lnTo>
                <a:lnTo>
                  <a:pt x="2154443" y="270311"/>
                </a:lnTo>
                <a:cubicBezTo>
                  <a:pt x="2154279" y="298632"/>
                  <a:pt x="2161073" y="321509"/>
                  <a:pt x="2174824" y="338942"/>
                </a:cubicBezTo>
                <a:cubicBezTo>
                  <a:pt x="2188575" y="356375"/>
                  <a:pt x="2210269" y="365343"/>
                  <a:pt x="2239903" y="365846"/>
                </a:cubicBezTo>
                <a:cubicBezTo>
                  <a:pt x="2256969" y="365928"/>
                  <a:pt x="2271469" y="363236"/>
                  <a:pt x="2283404" y="357768"/>
                </a:cubicBezTo>
                <a:cubicBezTo>
                  <a:pt x="2295339" y="352301"/>
                  <a:pt x="2305198" y="343567"/>
                  <a:pt x="2312983" y="331566"/>
                </a:cubicBezTo>
                <a:lnTo>
                  <a:pt x="2337653" y="348987"/>
                </a:lnTo>
                <a:cubicBezTo>
                  <a:pt x="2327912" y="364388"/>
                  <a:pt x="2315140" y="375823"/>
                  <a:pt x="2299340" y="383290"/>
                </a:cubicBezTo>
                <a:cubicBezTo>
                  <a:pt x="2283540" y="390757"/>
                  <a:pt x="2264289" y="394473"/>
                  <a:pt x="2241589" y="394437"/>
                </a:cubicBezTo>
                <a:cubicBezTo>
                  <a:pt x="2203958" y="394147"/>
                  <a:pt x="2174947" y="383224"/>
                  <a:pt x="2154556" y="361667"/>
                </a:cubicBezTo>
                <a:cubicBezTo>
                  <a:pt x="2134165" y="340110"/>
                  <a:pt x="2123847" y="309658"/>
                  <a:pt x="2123605" y="270311"/>
                </a:cubicBezTo>
                <a:lnTo>
                  <a:pt x="2123605" y="229848"/>
                </a:lnTo>
                <a:cubicBezTo>
                  <a:pt x="2123730" y="189782"/>
                  <a:pt x="2133016" y="159287"/>
                  <a:pt x="2151464" y="138365"/>
                </a:cubicBezTo>
                <a:cubicBezTo>
                  <a:pt x="2169911" y="117442"/>
                  <a:pt x="2196766" y="106913"/>
                  <a:pt x="2232031" y="106776"/>
                </a:cubicBezTo>
                <a:close/>
                <a:moveTo>
                  <a:pt x="1842062" y="106776"/>
                </a:moveTo>
                <a:cubicBezTo>
                  <a:pt x="1862667" y="106787"/>
                  <a:pt x="1881025" y="110409"/>
                  <a:pt x="1897135" y="117643"/>
                </a:cubicBezTo>
                <a:cubicBezTo>
                  <a:pt x="1913245" y="124876"/>
                  <a:pt x="1926545" y="135656"/>
                  <a:pt x="1937035" y="149982"/>
                </a:cubicBezTo>
                <a:lnTo>
                  <a:pt x="1912308" y="166847"/>
                </a:lnTo>
                <a:cubicBezTo>
                  <a:pt x="1904253" y="156189"/>
                  <a:pt x="1894091" y="148272"/>
                  <a:pt x="1881821" y="143096"/>
                </a:cubicBezTo>
                <a:cubicBezTo>
                  <a:pt x="1869551" y="137920"/>
                  <a:pt x="1856298" y="135343"/>
                  <a:pt x="1842062" y="135366"/>
                </a:cubicBezTo>
                <a:cubicBezTo>
                  <a:pt x="1814068" y="135507"/>
                  <a:pt x="1792502" y="143658"/>
                  <a:pt x="1777365" y="159820"/>
                </a:cubicBezTo>
                <a:cubicBezTo>
                  <a:pt x="1762226" y="175982"/>
                  <a:pt x="1754569" y="199311"/>
                  <a:pt x="1754393" y="229807"/>
                </a:cubicBezTo>
                <a:lnTo>
                  <a:pt x="1754393" y="270282"/>
                </a:lnTo>
                <a:cubicBezTo>
                  <a:pt x="1754182" y="298611"/>
                  <a:pt x="1761067" y="321495"/>
                  <a:pt x="1775046" y="338934"/>
                </a:cubicBezTo>
                <a:cubicBezTo>
                  <a:pt x="1789026" y="356372"/>
                  <a:pt x="1811363" y="365343"/>
                  <a:pt x="1842062" y="365846"/>
                </a:cubicBezTo>
                <a:cubicBezTo>
                  <a:pt x="1856567" y="365964"/>
                  <a:pt x="1869985" y="363340"/>
                  <a:pt x="1882313" y="357976"/>
                </a:cubicBezTo>
                <a:cubicBezTo>
                  <a:pt x="1894642" y="352613"/>
                  <a:pt x="1904827" y="343806"/>
                  <a:pt x="1912870" y="331556"/>
                </a:cubicBezTo>
                <a:lnTo>
                  <a:pt x="1937597" y="348982"/>
                </a:lnTo>
                <a:cubicBezTo>
                  <a:pt x="1928243" y="363895"/>
                  <a:pt x="1915481" y="375191"/>
                  <a:pt x="1899312" y="382869"/>
                </a:cubicBezTo>
                <a:cubicBezTo>
                  <a:pt x="1883144" y="390547"/>
                  <a:pt x="1864060" y="394403"/>
                  <a:pt x="1842062" y="394437"/>
                </a:cubicBezTo>
                <a:cubicBezTo>
                  <a:pt x="1804178" y="394218"/>
                  <a:pt x="1775014" y="383433"/>
                  <a:pt x="1754569" y="362083"/>
                </a:cubicBezTo>
                <a:cubicBezTo>
                  <a:pt x="1734124" y="340733"/>
                  <a:pt x="1723786" y="310132"/>
                  <a:pt x="1723555" y="270282"/>
                </a:cubicBezTo>
                <a:lnTo>
                  <a:pt x="1723555" y="229807"/>
                </a:lnTo>
                <a:cubicBezTo>
                  <a:pt x="1723857" y="189757"/>
                  <a:pt x="1734335" y="159274"/>
                  <a:pt x="1754991" y="138357"/>
                </a:cubicBezTo>
                <a:cubicBezTo>
                  <a:pt x="1775646" y="117440"/>
                  <a:pt x="1804669" y="106913"/>
                  <a:pt x="1842062" y="106776"/>
                </a:cubicBezTo>
                <a:close/>
                <a:moveTo>
                  <a:pt x="1324902" y="106776"/>
                </a:moveTo>
                <a:cubicBezTo>
                  <a:pt x="1343025" y="106846"/>
                  <a:pt x="1358480" y="110210"/>
                  <a:pt x="1371265" y="116870"/>
                </a:cubicBezTo>
                <a:cubicBezTo>
                  <a:pt x="1384050" y="123530"/>
                  <a:pt x="1395008" y="133067"/>
                  <a:pt x="1404140" y="145482"/>
                </a:cubicBezTo>
                <a:lnTo>
                  <a:pt x="1378289" y="164589"/>
                </a:lnTo>
                <a:cubicBezTo>
                  <a:pt x="1371100" y="155036"/>
                  <a:pt x="1362999" y="147870"/>
                  <a:pt x="1353984" y="143094"/>
                </a:cubicBezTo>
                <a:cubicBezTo>
                  <a:pt x="1344969" y="138317"/>
                  <a:pt x="1334338" y="135928"/>
                  <a:pt x="1322091" y="135928"/>
                </a:cubicBezTo>
                <a:cubicBezTo>
                  <a:pt x="1300081" y="136315"/>
                  <a:pt x="1283269" y="144253"/>
                  <a:pt x="1271654" y="159742"/>
                </a:cubicBezTo>
                <a:cubicBezTo>
                  <a:pt x="1260040" y="175232"/>
                  <a:pt x="1254186" y="195954"/>
                  <a:pt x="1254093" y="221911"/>
                </a:cubicBezTo>
                <a:lnTo>
                  <a:pt x="1254093" y="391065"/>
                </a:lnTo>
                <a:lnTo>
                  <a:pt x="1223254" y="391065"/>
                </a:lnTo>
                <a:lnTo>
                  <a:pt x="1223254" y="110140"/>
                </a:lnTo>
                <a:lnTo>
                  <a:pt x="1254093" y="110140"/>
                </a:lnTo>
                <a:lnTo>
                  <a:pt x="1254093" y="148292"/>
                </a:lnTo>
                <a:cubicBezTo>
                  <a:pt x="1259993" y="135267"/>
                  <a:pt x="1268845" y="125120"/>
                  <a:pt x="1280646" y="117852"/>
                </a:cubicBezTo>
                <a:cubicBezTo>
                  <a:pt x="1292448" y="110584"/>
                  <a:pt x="1307199" y="106892"/>
                  <a:pt x="1324902" y="106776"/>
                </a:cubicBezTo>
                <a:close/>
                <a:moveTo>
                  <a:pt x="1040283" y="106776"/>
                </a:moveTo>
                <a:cubicBezTo>
                  <a:pt x="1074506" y="106235"/>
                  <a:pt x="1099933" y="112643"/>
                  <a:pt x="1116565" y="126001"/>
                </a:cubicBezTo>
                <a:cubicBezTo>
                  <a:pt x="1133197" y="139359"/>
                  <a:pt x="1141476" y="162914"/>
                  <a:pt x="1141402" y="196666"/>
                </a:cubicBezTo>
                <a:lnTo>
                  <a:pt x="1141402" y="391073"/>
                </a:lnTo>
                <a:lnTo>
                  <a:pt x="1110564" y="391073"/>
                </a:lnTo>
                <a:lnTo>
                  <a:pt x="1110564" y="356287"/>
                </a:lnTo>
                <a:cubicBezTo>
                  <a:pt x="1102598" y="370888"/>
                  <a:pt x="1091822" y="380964"/>
                  <a:pt x="1078235" y="386515"/>
                </a:cubicBezTo>
                <a:cubicBezTo>
                  <a:pt x="1064647" y="392065"/>
                  <a:pt x="1048810" y="394706"/>
                  <a:pt x="1030725" y="394437"/>
                </a:cubicBezTo>
                <a:cubicBezTo>
                  <a:pt x="999348" y="394324"/>
                  <a:pt x="975257" y="387122"/>
                  <a:pt x="958449" y="372831"/>
                </a:cubicBezTo>
                <a:cubicBezTo>
                  <a:pt x="941642" y="358541"/>
                  <a:pt x="933152" y="337843"/>
                  <a:pt x="932980" y="310737"/>
                </a:cubicBezTo>
                <a:cubicBezTo>
                  <a:pt x="933340" y="283822"/>
                  <a:pt x="942017" y="263874"/>
                  <a:pt x="959012" y="250894"/>
                </a:cubicBezTo>
                <a:cubicBezTo>
                  <a:pt x="976006" y="237914"/>
                  <a:pt x="999161" y="231461"/>
                  <a:pt x="1028476" y="231534"/>
                </a:cubicBezTo>
                <a:lnTo>
                  <a:pt x="1110564" y="231534"/>
                </a:lnTo>
                <a:lnTo>
                  <a:pt x="1110564" y="196666"/>
                </a:lnTo>
                <a:cubicBezTo>
                  <a:pt x="1110845" y="173222"/>
                  <a:pt x="1105504" y="157124"/>
                  <a:pt x="1094540" y="148371"/>
                </a:cubicBezTo>
                <a:cubicBezTo>
                  <a:pt x="1083576" y="139619"/>
                  <a:pt x="1065303" y="135472"/>
                  <a:pt x="1039721" y="135928"/>
                </a:cubicBezTo>
                <a:cubicBezTo>
                  <a:pt x="1023018" y="135401"/>
                  <a:pt x="1008774" y="137018"/>
                  <a:pt x="996991" y="140779"/>
                </a:cubicBezTo>
                <a:cubicBezTo>
                  <a:pt x="985207" y="144540"/>
                  <a:pt x="974899" y="153609"/>
                  <a:pt x="966067" y="167985"/>
                </a:cubicBezTo>
                <a:lnTo>
                  <a:pt x="942512" y="151676"/>
                </a:lnTo>
                <a:cubicBezTo>
                  <a:pt x="952044" y="135312"/>
                  <a:pt x="964537" y="123688"/>
                  <a:pt x="979992" y="116803"/>
                </a:cubicBezTo>
                <a:cubicBezTo>
                  <a:pt x="995447" y="109919"/>
                  <a:pt x="1015544" y="106576"/>
                  <a:pt x="1040283" y="106776"/>
                </a:cubicBezTo>
                <a:close/>
                <a:moveTo>
                  <a:pt x="2643349" y="55636"/>
                </a:moveTo>
                <a:lnTo>
                  <a:pt x="2571978" y="266377"/>
                </a:lnTo>
                <a:lnTo>
                  <a:pt x="2714719" y="266377"/>
                </a:lnTo>
                <a:close/>
                <a:moveTo>
                  <a:pt x="147799" y="55636"/>
                </a:moveTo>
                <a:lnTo>
                  <a:pt x="76428" y="266377"/>
                </a:lnTo>
                <a:lnTo>
                  <a:pt x="219170" y="266377"/>
                </a:lnTo>
                <a:close/>
                <a:moveTo>
                  <a:pt x="5673144" y="48331"/>
                </a:moveTo>
                <a:lnTo>
                  <a:pt x="5703982" y="48331"/>
                </a:lnTo>
                <a:lnTo>
                  <a:pt x="5703982" y="110148"/>
                </a:lnTo>
                <a:lnTo>
                  <a:pt x="5773105" y="110148"/>
                </a:lnTo>
                <a:lnTo>
                  <a:pt x="5773105" y="138738"/>
                </a:lnTo>
                <a:lnTo>
                  <a:pt x="5703982" y="138738"/>
                </a:lnTo>
                <a:lnTo>
                  <a:pt x="5703982" y="296141"/>
                </a:lnTo>
                <a:cubicBezTo>
                  <a:pt x="5703245" y="318533"/>
                  <a:pt x="5705984" y="335023"/>
                  <a:pt x="5712201" y="345610"/>
                </a:cubicBezTo>
                <a:cubicBezTo>
                  <a:pt x="5718418" y="356198"/>
                  <a:pt x="5732538" y="361444"/>
                  <a:pt x="5754560" y="361351"/>
                </a:cubicBezTo>
                <a:lnTo>
                  <a:pt x="5773105" y="361351"/>
                </a:lnTo>
                <a:lnTo>
                  <a:pt x="5773105" y="391065"/>
                </a:lnTo>
                <a:lnTo>
                  <a:pt x="5753436" y="391065"/>
                </a:lnTo>
                <a:cubicBezTo>
                  <a:pt x="5722812" y="391115"/>
                  <a:pt x="5701636" y="384007"/>
                  <a:pt x="5689909" y="369741"/>
                </a:cubicBezTo>
                <a:cubicBezTo>
                  <a:pt x="5678181" y="355476"/>
                  <a:pt x="5672592" y="333753"/>
                  <a:pt x="5673144" y="304573"/>
                </a:cubicBezTo>
                <a:lnTo>
                  <a:pt x="5673144" y="138738"/>
                </a:lnTo>
                <a:lnTo>
                  <a:pt x="5637178" y="138738"/>
                </a:lnTo>
                <a:lnTo>
                  <a:pt x="5637178" y="110148"/>
                </a:lnTo>
                <a:lnTo>
                  <a:pt x="5673144" y="110148"/>
                </a:lnTo>
                <a:close/>
                <a:moveTo>
                  <a:pt x="1453569" y="48331"/>
                </a:moveTo>
                <a:lnTo>
                  <a:pt x="1484407" y="48331"/>
                </a:lnTo>
                <a:lnTo>
                  <a:pt x="1484407" y="110148"/>
                </a:lnTo>
                <a:lnTo>
                  <a:pt x="1553530" y="110148"/>
                </a:lnTo>
                <a:lnTo>
                  <a:pt x="1553530" y="138738"/>
                </a:lnTo>
                <a:lnTo>
                  <a:pt x="1484407" y="138738"/>
                </a:lnTo>
                <a:lnTo>
                  <a:pt x="1484407" y="296141"/>
                </a:lnTo>
                <a:cubicBezTo>
                  <a:pt x="1483670" y="318533"/>
                  <a:pt x="1486409" y="335023"/>
                  <a:pt x="1492626" y="345610"/>
                </a:cubicBezTo>
                <a:cubicBezTo>
                  <a:pt x="1498843" y="356198"/>
                  <a:pt x="1512962" y="361444"/>
                  <a:pt x="1534985" y="361351"/>
                </a:cubicBezTo>
                <a:lnTo>
                  <a:pt x="1553530" y="361351"/>
                </a:lnTo>
                <a:lnTo>
                  <a:pt x="1553530" y="391065"/>
                </a:lnTo>
                <a:lnTo>
                  <a:pt x="1533861" y="391065"/>
                </a:lnTo>
                <a:cubicBezTo>
                  <a:pt x="1503237" y="391115"/>
                  <a:pt x="1482062" y="384007"/>
                  <a:pt x="1470334" y="369741"/>
                </a:cubicBezTo>
                <a:cubicBezTo>
                  <a:pt x="1458606" y="355476"/>
                  <a:pt x="1453017" y="333753"/>
                  <a:pt x="1453569" y="304573"/>
                </a:cubicBezTo>
                <a:lnTo>
                  <a:pt x="1453569" y="138738"/>
                </a:lnTo>
                <a:lnTo>
                  <a:pt x="1417602" y="138738"/>
                </a:lnTo>
                <a:lnTo>
                  <a:pt x="1417602" y="110148"/>
                </a:lnTo>
                <a:lnTo>
                  <a:pt x="1453569" y="110148"/>
                </a:lnTo>
                <a:close/>
                <a:moveTo>
                  <a:pt x="666943" y="33649"/>
                </a:moveTo>
                <a:lnTo>
                  <a:pt x="666943" y="207370"/>
                </a:lnTo>
                <a:lnTo>
                  <a:pt x="752395" y="207370"/>
                </a:lnTo>
                <a:cubicBezTo>
                  <a:pt x="789627" y="207170"/>
                  <a:pt x="817057" y="199557"/>
                  <a:pt x="834683" y="184530"/>
                </a:cubicBezTo>
                <a:cubicBezTo>
                  <a:pt x="852310" y="169503"/>
                  <a:pt x="861047" y="148256"/>
                  <a:pt x="860895" y="120790"/>
                </a:cubicBezTo>
                <a:cubicBezTo>
                  <a:pt x="861047" y="93054"/>
                  <a:pt x="852310" y="71644"/>
                  <a:pt x="834683" y="56558"/>
                </a:cubicBezTo>
                <a:cubicBezTo>
                  <a:pt x="817057" y="41473"/>
                  <a:pt x="789627" y="33836"/>
                  <a:pt x="752395" y="33649"/>
                </a:cubicBezTo>
                <a:close/>
                <a:moveTo>
                  <a:pt x="5590949" y="3373"/>
                </a:moveTo>
                <a:lnTo>
                  <a:pt x="5603874" y="3373"/>
                </a:lnTo>
                <a:lnTo>
                  <a:pt x="5603874" y="33087"/>
                </a:lnTo>
                <a:lnTo>
                  <a:pt x="5591511" y="33087"/>
                </a:lnTo>
                <a:cubicBezTo>
                  <a:pt x="5569781" y="33075"/>
                  <a:pt x="5555919" y="38442"/>
                  <a:pt x="5549925" y="49188"/>
                </a:cubicBezTo>
                <a:cubicBezTo>
                  <a:pt x="5543930" y="59934"/>
                  <a:pt x="5541308" y="76129"/>
                  <a:pt x="5542057" y="97773"/>
                </a:cubicBezTo>
                <a:lnTo>
                  <a:pt x="5542057" y="110148"/>
                </a:lnTo>
                <a:lnTo>
                  <a:pt x="5603874" y="110148"/>
                </a:lnTo>
                <a:lnTo>
                  <a:pt x="5603874" y="138738"/>
                </a:lnTo>
                <a:lnTo>
                  <a:pt x="5542057" y="138738"/>
                </a:lnTo>
                <a:lnTo>
                  <a:pt x="5542057" y="391065"/>
                </a:lnTo>
                <a:lnTo>
                  <a:pt x="5511218" y="391065"/>
                </a:lnTo>
                <a:lnTo>
                  <a:pt x="5511218" y="138738"/>
                </a:lnTo>
                <a:lnTo>
                  <a:pt x="5475252" y="138738"/>
                </a:lnTo>
                <a:lnTo>
                  <a:pt x="5475252" y="110148"/>
                </a:lnTo>
                <a:lnTo>
                  <a:pt x="5511218" y="110148"/>
                </a:lnTo>
                <a:lnTo>
                  <a:pt x="5511218" y="89898"/>
                </a:lnTo>
                <a:cubicBezTo>
                  <a:pt x="5510679" y="60457"/>
                  <a:pt x="5516244" y="38654"/>
                  <a:pt x="5527913" y="24490"/>
                </a:cubicBezTo>
                <a:cubicBezTo>
                  <a:pt x="5539583" y="10326"/>
                  <a:pt x="5560595" y="3287"/>
                  <a:pt x="5590949" y="3373"/>
                </a:cubicBezTo>
                <a:close/>
                <a:moveTo>
                  <a:pt x="4066762" y="3373"/>
                </a:moveTo>
                <a:lnTo>
                  <a:pt x="4104344" y="3373"/>
                </a:lnTo>
                <a:lnTo>
                  <a:pt x="4104344" y="41025"/>
                </a:lnTo>
                <a:lnTo>
                  <a:pt x="4066762" y="41025"/>
                </a:lnTo>
                <a:close/>
                <a:moveTo>
                  <a:pt x="3414004" y="3373"/>
                </a:moveTo>
                <a:lnTo>
                  <a:pt x="3444842" y="3373"/>
                </a:lnTo>
                <a:lnTo>
                  <a:pt x="3444842" y="297847"/>
                </a:lnTo>
                <a:cubicBezTo>
                  <a:pt x="3444012" y="317774"/>
                  <a:pt x="3446797" y="333556"/>
                  <a:pt x="3453202" y="345194"/>
                </a:cubicBezTo>
                <a:cubicBezTo>
                  <a:pt x="3459606" y="356831"/>
                  <a:pt x="3474615" y="362779"/>
                  <a:pt x="3498230" y="363037"/>
                </a:cubicBezTo>
                <a:lnTo>
                  <a:pt x="3498230" y="392189"/>
                </a:lnTo>
                <a:cubicBezTo>
                  <a:pt x="3466457" y="392239"/>
                  <a:pt x="3444345" y="385132"/>
                  <a:pt x="3431891" y="370868"/>
                </a:cubicBezTo>
                <a:cubicBezTo>
                  <a:pt x="3419439" y="356605"/>
                  <a:pt x="3413476" y="334887"/>
                  <a:pt x="3414004" y="305715"/>
                </a:cubicBezTo>
                <a:close/>
                <a:moveTo>
                  <a:pt x="2628175" y="3373"/>
                </a:moveTo>
                <a:lnTo>
                  <a:pt x="2658522" y="3373"/>
                </a:lnTo>
                <a:lnTo>
                  <a:pt x="2791148" y="391065"/>
                </a:lnTo>
                <a:lnTo>
                  <a:pt x="2756867" y="391065"/>
                </a:lnTo>
                <a:lnTo>
                  <a:pt x="2724835" y="296653"/>
                </a:lnTo>
                <a:lnTo>
                  <a:pt x="2561862" y="296653"/>
                </a:lnTo>
                <a:lnTo>
                  <a:pt x="2530392" y="391065"/>
                </a:lnTo>
                <a:lnTo>
                  <a:pt x="2495549" y="391065"/>
                </a:lnTo>
                <a:close/>
                <a:moveTo>
                  <a:pt x="1985254" y="3373"/>
                </a:moveTo>
                <a:lnTo>
                  <a:pt x="2016093" y="3373"/>
                </a:lnTo>
                <a:lnTo>
                  <a:pt x="2016093" y="297847"/>
                </a:lnTo>
                <a:cubicBezTo>
                  <a:pt x="2015262" y="317774"/>
                  <a:pt x="2018048" y="333556"/>
                  <a:pt x="2024452" y="345194"/>
                </a:cubicBezTo>
                <a:cubicBezTo>
                  <a:pt x="2030856" y="356831"/>
                  <a:pt x="2045866" y="362779"/>
                  <a:pt x="2069480" y="363037"/>
                </a:cubicBezTo>
                <a:lnTo>
                  <a:pt x="2069480" y="392189"/>
                </a:lnTo>
                <a:cubicBezTo>
                  <a:pt x="2037708" y="392239"/>
                  <a:pt x="2015595" y="385132"/>
                  <a:pt x="2003142" y="370868"/>
                </a:cubicBezTo>
                <a:cubicBezTo>
                  <a:pt x="1990689" y="356605"/>
                  <a:pt x="1984726" y="334887"/>
                  <a:pt x="1985254" y="305715"/>
                </a:cubicBezTo>
                <a:close/>
                <a:moveTo>
                  <a:pt x="1618837" y="3373"/>
                </a:moveTo>
                <a:lnTo>
                  <a:pt x="1656419" y="3373"/>
                </a:lnTo>
                <a:lnTo>
                  <a:pt x="1656419" y="41025"/>
                </a:lnTo>
                <a:lnTo>
                  <a:pt x="1618837" y="41025"/>
                </a:lnTo>
                <a:close/>
                <a:moveTo>
                  <a:pt x="634419" y="3373"/>
                </a:moveTo>
                <a:lnTo>
                  <a:pt x="752395" y="3373"/>
                </a:lnTo>
                <a:cubicBezTo>
                  <a:pt x="797378" y="3662"/>
                  <a:pt x="832055" y="14025"/>
                  <a:pt x="856427" y="34463"/>
                </a:cubicBezTo>
                <a:cubicBezTo>
                  <a:pt x="880799" y="54900"/>
                  <a:pt x="893130" y="83676"/>
                  <a:pt x="893419" y="120790"/>
                </a:cubicBezTo>
                <a:cubicBezTo>
                  <a:pt x="893165" y="157634"/>
                  <a:pt x="880904" y="186246"/>
                  <a:pt x="856638" y="206625"/>
                </a:cubicBezTo>
                <a:cubicBezTo>
                  <a:pt x="832371" y="227005"/>
                  <a:pt x="797623" y="237345"/>
                  <a:pt x="752395" y="237646"/>
                </a:cubicBezTo>
                <a:lnTo>
                  <a:pt x="666943" y="237646"/>
                </a:lnTo>
                <a:lnTo>
                  <a:pt x="666943" y="391065"/>
                </a:lnTo>
                <a:lnTo>
                  <a:pt x="634419" y="391065"/>
                </a:lnTo>
                <a:close/>
                <a:moveTo>
                  <a:pt x="363813" y="3373"/>
                </a:moveTo>
                <a:lnTo>
                  <a:pt x="396338" y="3373"/>
                </a:lnTo>
                <a:lnTo>
                  <a:pt x="396338" y="391065"/>
                </a:lnTo>
                <a:lnTo>
                  <a:pt x="363813" y="391065"/>
                </a:lnTo>
                <a:close/>
                <a:moveTo>
                  <a:pt x="132626" y="3373"/>
                </a:moveTo>
                <a:lnTo>
                  <a:pt x="162972" y="3373"/>
                </a:lnTo>
                <a:lnTo>
                  <a:pt x="295599" y="391065"/>
                </a:lnTo>
                <a:lnTo>
                  <a:pt x="261318" y="391065"/>
                </a:lnTo>
                <a:lnTo>
                  <a:pt x="229285" y="296653"/>
                </a:lnTo>
                <a:lnTo>
                  <a:pt x="66313" y="296653"/>
                </a:lnTo>
                <a:lnTo>
                  <a:pt x="34842" y="391065"/>
                </a:lnTo>
                <a:lnTo>
                  <a:pt x="0" y="391065"/>
                </a:lnTo>
                <a:close/>
                <a:moveTo>
                  <a:pt x="5019568" y="1"/>
                </a:moveTo>
                <a:cubicBezTo>
                  <a:pt x="5049423" y="-24"/>
                  <a:pt x="5074461" y="5212"/>
                  <a:pt x="5094681" y="15710"/>
                </a:cubicBezTo>
                <a:cubicBezTo>
                  <a:pt x="5114901" y="26208"/>
                  <a:pt x="5131631" y="42118"/>
                  <a:pt x="5144870" y="63440"/>
                </a:cubicBezTo>
                <a:lnTo>
                  <a:pt x="5119074" y="81989"/>
                </a:lnTo>
                <a:cubicBezTo>
                  <a:pt x="5109365" y="66801"/>
                  <a:pt x="5096739" y="54458"/>
                  <a:pt x="5081197" y="44961"/>
                </a:cubicBezTo>
                <a:cubicBezTo>
                  <a:pt x="5065655" y="35465"/>
                  <a:pt x="5044737" y="30570"/>
                  <a:pt x="5018443" y="30277"/>
                </a:cubicBezTo>
                <a:cubicBezTo>
                  <a:pt x="4991376" y="30195"/>
                  <a:pt x="4969897" y="35839"/>
                  <a:pt x="4954004" y="47210"/>
                </a:cubicBezTo>
                <a:cubicBezTo>
                  <a:pt x="4938110" y="58580"/>
                  <a:pt x="4929982" y="76169"/>
                  <a:pt x="4929619" y="99976"/>
                </a:cubicBezTo>
                <a:cubicBezTo>
                  <a:pt x="4930298" y="126968"/>
                  <a:pt x="4940042" y="146056"/>
                  <a:pt x="4958852" y="157239"/>
                </a:cubicBezTo>
                <a:cubicBezTo>
                  <a:pt x="4977662" y="168423"/>
                  <a:pt x="5001461" y="176690"/>
                  <a:pt x="5030249" y="182042"/>
                </a:cubicBezTo>
                <a:cubicBezTo>
                  <a:pt x="5067279" y="188998"/>
                  <a:pt x="5096640" y="200380"/>
                  <a:pt x="5118330" y="216189"/>
                </a:cubicBezTo>
                <a:cubicBezTo>
                  <a:pt x="5140020" y="231998"/>
                  <a:pt x="5151110" y="257714"/>
                  <a:pt x="5151599" y="293337"/>
                </a:cubicBezTo>
                <a:cubicBezTo>
                  <a:pt x="5151742" y="310157"/>
                  <a:pt x="5147592" y="326222"/>
                  <a:pt x="5139148" y="341532"/>
                </a:cubicBezTo>
                <a:cubicBezTo>
                  <a:pt x="5130704" y="356842"/>
                  <a:pt x="5117106" y="369404"/>
                  <a:pt x="5098356" y="379218"/>
                </a:cubicBezTo>
                <a:cubicBezTo>
                  <a:pt x="5079605" y="389032"/>
                  <a:pt x="5054842" y="394105"/>
                  <a:pt x="5024065" y="394437"/>
                </a:cubicBezTo>
                <a:cubicBezTo>
                  <a:pt x="4993156" y="394427"/>
                  <a:pt x="4966438" y="389120"/>
                  <a:pt x="4943907" y="378517"/>
                </a:cubicBezTo>
                <a:cubicBezTo>
                  <a:pt x="4921375" y="367914"/>
                  <a:pt x="4902961" y="352074"/>
                  <a:pt x="4888665" y="330997"/>
                </a:cubicBezTo>
                <a:lnTo>
                  <a:pt x="4915039" y="312448"/>
                </a:lnTo>
                <a:cubicBezTo>
                  <a:pt x="4926523" y="327882"/>
                  <a:pt x="4940472" y="340295"/>
                  <a:pt x="4956889" y="349687"/>
                </a:cubicBezTo>
                <a:cubicBezTo>
                  <a:pt x="4973305" y="359078"/>
                  <a:pt x="4995698" y="363903"/>
                  <a:pt x="5024065" y="364161"/>
                </a:cubicBezTo>
                <a:cubicBezTo>
                  <a:pt x="5058276" y="363610"/>
                  <a:pt x="5082755" y="356701"/>
                  <a:pt x="5097500" y="343433"/>
                </a:cubicBezTo>
                <a:cubicBezTo>
                  <a:pt x="5112246" y="330166"/>
                  <a:pt x="5119438" y="313841"/>
                  <a:pt x="5119074" y="294461"/>
                </a:cubicBezTo>
                <a:cubicBezTo>
                  <a:pt x="5119473" y="271462"/>
                  <a:pt x="5111930" y="253522"/>
                  <a:pt x="5096446" y="240640"/>
                </a:cubicBezTo>
                <a:cubicBezTo>
                  <a:pt x="5080963" y="227759"/>
                  <a:pt x="5055149" y="217969"/>
                  <a:pt x="5019005" y="211271"/>
                </a:cubicBezTo>
                <a:cubicBezTo>
                  <a:pt x="4982198" y="204807"/>
                  <a:pt x="4952814" y="193143"/>
                  <a:pt x="4930854" y="176280"/>
                </a:cubicBezTo>
                <a:cubicBezTo>
                  <a:pt x="4908895" y="159417"/>
                  <a:pt x="4897641" y="133983"/>
                  <a:pt x="4897094" y="99976"/>
                </a:cubicBezTo>
                <a:cubicBezTo>
                  <a:pt x="4896751" y="71956"/>
                  <a:pt x="4906271" y="48478"/>
                  <a:pt x="4925654" y="29542"/>
                </a:cubicBezTo>
                <a:cubicBezTo>
                  <a:pt x="4945037" y="10606"/>
                  <a:pt x="4976341" y="759"/>
                  <a:pt x="501956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4400" dirty="0">
              <a:solidFill>
                <a:srgbClr val="FFFF00"/>
              </a:solidFill>
              <a:latin typeface="DIN 2014 Light" panose="020B0404020202020204" pitchFamily="34" charset="0"/>
              <a:ea typeface="DIN 2014 Light" panose="020B04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4A2CF1B-FD34-B0A7-753E-F81573129BA1}"/>
              </a:ext>
            </a:extLst>
          </p:cNvPr>
          <p:cNvGrpSpPr/>
          <p:nvPr/>
        </p:nvGrpSpPr>
        <p:grpSpPr>
          <a:xfrm>
            <a:off x="4278655" y="639569"/>
            <a:ext cx="2519160" cy="699751"/>
            <a:chOff x="4246754" y="1264076"/>
            <a:chExt cx="1432145" cy="397809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C7686728-5582-8392-53CE-68BDBD6D644A}"/>
                </a:ext>
              </a:extLst>
            </p:cNvPr>
            <p:cNvSpPr/>
            <p:nvPr/>
          </p:nvSpPr>
          <p:spPr>
            <a:xfrm>
              <a:off x="4784533" y="1264076"/>
              <a:ext cx="894366" cy="397809"/>
            </a:xfrm>
            <a:custGeom>
              <a:avLst/>
              <a:gdLst/>
              <a:ahLst/>
              <a:cxnLst/>
              <a:rect l="l" t="t" r="r" b="b"/>
              <a:pathLst>
                <a:path w="894366" h="397809">
                  <a:moveTo>
                    <a:pt x="428961" y="99470"/>
                  </a:moveTo>
                  <a:lnTo>
                    <a:pt x="377259" y="256261"/>
                  </a:lnTo>
                  <a:lnTo>
                    <a:pt x="480663" y="256261"/>
                  </a:lnTo>
                  <a:close/>
                  <a:moveTo>
                    <a:pt x="65118" y="61748"/>
                  </a:moveTo>
                  <a:lnTo>
                    <a:pt x="65118" y="195006"/>
                  </a:lnTo>
                  <a:lnTo>
                    <a:pt x="125279" y="195006"/>
                  </a:lnTo>
                  <a:cubicBezTo>
                    <a:pt x="154867" y="194971"/>
                    <a:pt x="176374" y="189278"/>
                    <a:pt x="189798" y="177927"/>
                  </a:cubicBezTo>
                  <a:cubicBezTo>
                    <a:pt x="203221" y="166576"/>
                    <a:pt x="209827" y="149778"/>
                    <a:pt x="209616" y="127533"/>
                  </a:cubicBezTo>
                  <a:cubicBezTo>
                    <a:pt x="209827" y="106342"/>
                    <a:pt x="203221" y="90107"/>
                    <a:pt x="189798" y="78827"/>
                  </a:cubicBezTo>
                  <a:cubicBezTo>
                    <a:pt x="176374" y="67546"/>
                    <a:pt x="154867" y="61853"/>
                    <a:pt x="125279" y="61748"/>
                  </a:cubicBezTo>
                  <a:close/>
                  <a:moveTo>
                    <a:pt x="398052" y="5059"/>
                  </a:moveTo>
                  <a:lnTo>
                    <a:pt x="459870" y="5059"/>
                  </a:lnTo>
                  <a:lnTo>
                    <a:pt x="594743" y="392751"/>
                  </a:lnTo>
                  <a:lnTo>
                    <a:pt x="525620" y="392751"/>
                  </a:lnTo>
                  <a:lnTo>
                    <a:pt x="499207" y="312389"/>
                  </a:lnTo>
                  <a:lnTo>
                    <a:pt x="359276" y="312389"/>
                  </a:lnTo>
                  <a:lnTo>
                    <a:pt x="332863" y="392751"/>
                  </a:lnTo>
                  <a:lnTo>
                    <a:pt x="263178" y="392751"/>
                  </a:lnTo>
                  <a:close/>
                  <a:moveTo>
                    <a:pt x="0" y="5059"/>
                  </a:moveTo>
                  <a:lnTo>
                    <a:pt x="132026" y="5059"/>
                  </a:lnTo>
                  <a:cubicBezTo>
                    <a:pt x="177075" y="5173"/>
                    <a:pt x="212032" y="15608"/>
                    <a:pt x="236898" y="36364"/>
                  </a:cubicBezTo>
                  <a:cubicBezTo>
                    <a:pt x="261763" y="57120"/>
                    <a:pt x="274375" y="87510"/>
                    <a:pt x="274735" y="127533"/>
                  </a:cubicBezTo>
                  <a:cubicBezTo>
                    <a:pt x="274410" y="167114"/>
                    <a:pt x="261868" y="197551"/>
                    <a:pt x="237108" y="218845"/>
                  </a:cubicBezTo>
                  <a:cubicBezTo>
                    <a:pt x="212348" y="240139"/>
                    <a:pt x="177321" y="250902"/>
                    <a:pt x="132026" y="251133"/>
                  </a:cubicBezTo>
                  <a:lnTo>
                    <a:pt x="65118" y="251133"/>
                  </a:lnTo>
                  <a:lnTo>
                    <a:pt x="65118" y="392751"/>
                  </a:lnTo>
                  <a:lnTo>
                    <a:pt x="0" y="392751"/>
                  </a:lnTo>
                  <a:close/>
                  <a:moveTo>
                    <a:pt x="756714" y="1"/>
                  </a:moveTo>
                  <a:cubicBezTo>
                    <a:pt x="787579" y="-23"/>
                    <a:pt x="813971" y="5216"/>
                    <a:pt x="835892" y="15718"/>
                  </a:cubicBezTo>
                  <a:cubicBezTo>
                    <a:pt x="857812" y="26220"/>
                    <a:pt x="875619" y="42126"/>
                    <a:pt x="889312" y="63436"/>
                  </a:cubicBezTo>
                  <a:lnTo>
                    <a:pt x="839912" y="98849"/>
                  </a:lnTo>
                  <a:cubicBezTo>
                    <a:pt x="830807" y="85534"/>
                    <a:pt x="819942" y="75205"/>
                    <a:pt x="807316" y="67862"/>
                  </a:cubicBezTo>
                  <a:cubicBezTo>
                    <a:pt x="794690" y="60520"/>
                    <a:pt x="777636" y="56796"/>
                    <a:pt x="756152" y="56690"/>
                  </a:cubicBezTo>
                  <a:cubicBezTo>
                    <a:pt x="736039" y="56760"/>
                    <a:pt x="720460" y="61117"/>
                    <a:pt x="709414" y="69760"/>
                  </a:cubicBezTo>
                  <a:cubicBezTo>
                    <a:pt x="698367" y="78402"/>
                    <a:pt x="692768" y="90909"/>
                    <a:pt x="692616" y="107281"/>
                  </a:cubicBezTo>
                  <a:cubicBezTo>
                    <a:pt x="692710" y="125421"/>
                    <a:pt x="699832" y="139169"/>
                    <a:pt x="713982" y="148526"/>
                  </a:cubicBezTo>
                  <a:cubicBezTo>
                    <a:pt x="728132" y="157883"/>
                    <a:pt x="748749" y="165307"/>
                    <a:pt x="775831" y="170800"/>
                  </a:cubicBezTo>
                  <a:cubicBezTo>
                    <a:pt x="814946" y="178646"/>
                    <a:pt x="844465" y="191340"/>
                    <a:pt x="864391" y="208883"/>
                  </a:cubicBezTo>
                  <a:cubicBezTo>
                    <a:pt x="884317" y="226425"/>
                    <a:pt x="894308" y="252329"/>
                    <a:pt x="894365" y="286595"/>
                  </a:cubicBezTo>
                  <a:cubicBezTo>
                    <a:pt x="894462" y="306193"/>
                    <a:pt x="889963" y="324381"/>
                    <a:pt x="880867" y="341158"/>
                  </a:cubicBezTo>
                  <a:cubicBezTo>
                    <a:pt x="871771" y="357935"/>
                    <a:pt x="857492" y="371496"/>
                    <a:pt x="838030" y="381841"/>
                  </a:cubicBezTo>
                  <a:cubicBezTo>
                    <a:pt x="818568" y="392185"/>
                    <a:pt x="793337" y="397508"/>
                    <a:pt x="762337" y="397809"/>
                  </a:cubicBezTo>
                  <a:cubicBezTo>
                    <a:pt x="729271" y="397868"/>
                    <a:pt x="700819" y="392699"/>
                    <a:pt x="676982" y="382302"/>
                  </a:cubicBezTo>
                  <a:cubicBezTo>
                    <a:pt x="653145" y="371906"/>
                    <a:pt x="633278" y="355930"/>
                    <a:pt x="617382" y="334374"/>
                  </a:cubicBezTo>
                  <a:lnTo>
                    <a:pt x="668477" y="298961"/>
                  </a:lnTo>
                  <a:cubicBezTo>
                    <a:pt x="679540" y="312768"/>
                    <a:pt x="691946" y="323237"/>
                    <a:pt x="705694" y="330369"/>
                  </a:cubicBezTo>
                  <a:cubicBezTo>
                    <a:pt x="719442" y="337501"/>
                    <a:pt x="737198" y="341085"/>
                    <a:pt x="758963" y="341120"/>
                  </a:cubicBezTo>
                  <a:cubicBezTo>
                    <a:pt x="785261" y="340721"/>
                    <a:pt x="803652" y="335616"/>
                    <a:pt x="814135" y="325802"/>
                  </a:cubicBezTo>
                  <a:cubicBezTo>
                    <a:pt x="824619" y="315989"/>
                    <a:pt x="829656" y="303856"/>
                    <a:pt x="829246" y="289405"/>
                  </a:cubicBezTo>
                  <a:cubicBezTo>
                    <a:pt x="829926" y="274099"/>
                    <a:pt x="824209" y="261288"/>
                    <a:pt x="812097" y="250971"/>
                  </a:cubicBezTo>
                  <a:cubicBezTo>
                    <a:pt x="799985" y="240654"/>
                    <a:pt x="777401" y="231918"/>
                    <a:pt x="744344" y="224762"/>
                  </a:cubicBezTo>
                  <a:cubicBezTo>
                    <a:pt x="706775" y="217092"/>
                    <a:pt x="677957" y="203765"/>
                    <a:pt x="657891" y="184782"/>
                  </a:cubicBezTo>
                  <a:cubicBezTo>
                    <a:pt x="637826" y="165799"/>
                    <a:pt x="627694" y="139965"/>
                    <a:pt x="627497" y="107281"/>
                  </a:cubicBezTo>
                  <a:cubicBezTo>
                    <a:pt x="627191" y="77240"/>
                    <a:pt x="637347" y="52054"/>
                    <a:pt x="657964" y="31723"/>
                  </a:cubicBezTo>
                  <a:cubicBezTo>
                    <a:pt x="678581" y="11392"/>
                    <a:pt x="711499" y="818"/>
                    <a:pt x="75671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2051675-6721-2EFD-5437-1969FBEA4668}"/>
                </a:ext>
              </a:extLst>
            </p:cNvPr>
            <p:cNvSpPr txBox="1"/>
            <p:nvPr/>
          </p:nvSpPr>
          <p:spPr>
            <a:xfrm>
              <a:off x="4246754" y="1274193"/>
              <a:ext cx="445735" cy="387692"/>
            </a:xfrm>
            <a:custGeom>
              <a:avLst/>
              <a:gdLst/>
              <a:ahLst/>
              <a:cxnLst/>
              <a:rect l="l" t="t" r="r" b="b"/>
              <a:pathLst>
                <a:path w="445735" h="387692">
                  <a:moveTo>
                    <a:pt x="165783" y="94411"/>
                  </a:moveTo>
                  <a:lnTo>
                    <a:pt x="114080" y="251202"/>
                  </a:lnTo>
                  <a:lnTo>
                    <a:pt x="217484" y="251202"/>
                  </a:lnTo>
                  <a:close/>
                  <a:moveTo>
                    <a:pt x="380616" y="0"/>
                  </a:moveTo>
                  <a:lnTo>
                    <a:pt x="445735" y="0"/>
                  </a:lnTo>
                  <a:lnTo>
                    <a:pt x="445735" y="387692"/>
                  </a:lnTo>
                  <a:lnTo>
                    <a:pt x="380616" y="387692"/>
                  </a:lnTo>
                  <a:close/>
                  <a:moveTo>
                    <a:pt x="134874" y="0"/>
                  </a:moveTo>
                  <a:lnTo>
                    <a:pt x="196691" y="0"/>
                  </a:lnTo>
                  <a:lnTo>
                    <a:pt x="331565" y="387692"/>
                  </a:lnTo>
                  <a:lnTo>
                    <a:pt x="262442" y="387692"/>
                  </a:lnTo>
                  <a:lnTo>
                    <a:pt x="236029" y="307330"/>
                  </a:lnTo>
                  <a:lnTo>
                    <a:pt x="96097" y="307330"/>
                  </a:lnTo>
                  <a:lnTo>
                    <a:pt x="69684" y="387692"/>
                  </a:lnTo>
                  <a:lnTo>
                    <a:pt x="0" y="387692"/>
                  </a:lnTo>
                  <a:close/>
                </a:path>
              </a:pathLst>
            </a:custGeom>
            <a:solidFill>
              <a:srgbClr val="F48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endParaRPr lang="en-US" altLang="ja-JP" sz="4400" b="1" i="0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DIN 2014 Demi" panose="020B0604020202020204" pitchFamily="34" charset="0"/>
                <a:ea typeface="DIN 2014 Demi" panose="020B0604020202020204" pitchFamily="34" charset="0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D65BA5-C43B-DE05-1494-4BC915696521}"/>
              </a:ext>
            </a:extLst>
          </p:cNvPr>
          <p:cNvSpPr txBox="1"/>
          <p:nvPr/>
        </p:nvSpPr>
        <p:spPr>
          <a:xfrm>
            <a:off x="3956973" y="351012"/>
            <a:ext cx="33258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粒子・粉体 </a:t>
            </a:r>
            <a:r>
              <a:rPr kumimoji="1" lang="en-US" altLang="ja-JP" sz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AI </a:t>
            </a:r>
            <a:r>
              <a:rPr kumimoji="1" lang="ja-JP" altLang="en-US" sz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画像解析ソフトウェア</a:t>
            </a:r>
            <a:endParaRPr lang="en-US" altLang="ja-JP" sz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365CAA-BBF8-B554-4512-E0DA1C15B802}"/>
              </a:ext>
            </a:extLst>
          </p:cNvPr>
          <p:cNvSpPr txBox="1"/>
          <p:nvPr/>
        </p:nvSpPr>
        <p:spPr>
          <a:xfrm>
            <a:off x="4120256" y="1720347"/>
            <a:ext cx="2662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×</a:t>
            </a:r>
            <a:endParaRPr lang="en-US" altLang="ja-JP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E77B2B4-A793-0037-D6C0-CA9AA46A2355}"/>
              </a:ext>
            </a:extLst>
          </p:cNvPr>
          <p:cNvCxnSpPr/>
          <p:nvPr/>
        </p:nvCxnSpPr>
        <p:spPr>
          <a:xfrm>
            <a:off x="4210021" y="1679783"/>
            <a:ext cx="26416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WordArt 5">
            <a:extLst>
              <a:ext uri="{FF2B5EF4-FFF2-40B4-BE49-F238E27FC236}">
                <a16:creationId xmlns:a16="http://schemas.microsoft.com/office/drawing/2014/main" id="{3E770518-7E4D-5334-A14E-260EE5F4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3233" y="9556129"/>
            <a:ext cx="2754313" cy="18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BD4A4441-90CC-9B71-5D74-7D4C75864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5133" y="9464054"/>
            <a:ext cx="4511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7">
            <a:extLst>
              <a:ext uri="{FF2B5EF4-FFF2-40B4-BE49-F238E27FC236}">
                <a16:creationId xmlns:a16="http://schemas.microsoft.com/office/drawing/2014/main" id="{AA043DFB-9748-72FD-322C-33F49FB6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621" y="9546604"/>
            <a:ext cx="1768475" cy="207962"/>
          </a:xfrm>
          <a:prstGeom prst="roundRect">
            <a:avLst>
              <a:gd name="adj" fmla="val 50000"/>
            </a:avLst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1853">
            <a:extLst>
              <a:ext uri="{FF2B5EF4-FFF2-40B4-BE49-F238E27FC236}">
                <a16:creationId xmlns:a16="http://schemas.microsoft.com/office/drawing/2014/main" id="{06F58FC5-78DB-0046-7CD6-F18C7AFE0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496" y="9594229"/>
            <a:ext cx="819150" cy="10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 法人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E5BAAA65-12C3-37CD-C8DD-6A1C81F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0135" r="74142" b="56683"/>
          <a:stretch>
            <a:fillRect/>
          </a:stretch>
        </p:blipFill>
        <p:spPr bwMode="auto">
          <a:xfrm>
            <a:off x="5457096" y="9579941"/>
            <a:ext cx="149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0">
            <a:extLst>
              <a:ext uri="{FF2B5EF4-FFF2-40B4-BE49-F238E27FC236}">
                <a16:creationId xmlns:a16="http://schemas.microsoft.com/office/drawing/2014/main" id="{16910A09-5073-F9E8-0050-AE994BBC3BF2}"/>
              </a:ext>
            </a:extLst>
          </p:cNvPr>
          <p:cNvGrpSpPr>
            <a:grpSpLocks/>
          </p:cNvGrpSpPr>
          <p:nvPr/>
        </p:nvGrpSpPr>
        <p:grpSpPr bwMode="auto">
          <a:xfrm>
            <a:off x="6633433" y="9587879"/>
            <a:ext cx="241300" cy="117475"/>
            <a:chOff x="10182" y="14961"/>
            <a:chExt cx="381" cy="18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8DDBEDE-0291-E714-51A4-0A580626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" y="14961"/>
              <a:ext cx="381" cy="184"/>
            </a:xfrm>
            <a:prstGeom prst="roundRect">
              <a:avLst>
                <a:gd name="adj" fmla="val 23060"/>
              </a:avLst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AutoShape 1853">
              <a:extLst>
                <a:ext uri="{FF2B5EF4-FFF2-40B4-BE49-F238E27FC236}">
                  <a16:creationId xmlns:a16="http://schemas.microsoft.com/office/drawing/2014/main" id="{9313784E-300F-CFFB-8427-8B1720B7EA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57" y="14993"/>
              <a:ext cx="230" cy="11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検索</a:t>
              </a: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DD7E217D-9D84-0566-74F8-059AEE3A9B1C}"/>
              </a:ext>
            </a:extLst>
          </p:cNvPr>
          <p:cNvGrpSpPr>
            <a:grpSpLocks/>
          </p:cNvGrpSpPr>
          <p:nvPr/>
        </p:nvGrpSpPr>
        <p:grpSpPr bwMode="auto">
          <a:xfrm>
            <a:off x="442183" y="9384679"/>
            <a:ext cx="1922462" cy="411162"/>
            <a:chOff x="603" y="14651"/>
            <a:chExt cx="3027" cy="647"/>
          </a:xfrm>
        </p:grpSpPr>
        <p:pic>
          <p:nvPicPr>
            <p:cNvPr id="31" name="図 3" descr="説明: C:\Users\hayashi\AppData\Local\Microsoft\Windows\INetCache\Content.Word\APP_logo_new2_1.jpg">
              <a:extLst>
                <a:ext uri="{FF2B5EF4-FFF2-40B4-BE49-F238E27FC236}">
                  <a16:creationId xmlns:a16="http://schemas.microsoft.com/office/drawing/2014/main" id="{3C4708B1-0ED5-CEAD-176F-78AE31AA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56"/>
            <a:stretch>
              <a:fillRect/>
            </a:stretch>
          </p:blipFill>
          <p:spPr bwMode="auto">
            <a:xfrm>
              <a:off x="603" y="14651"/>
              <a:ext cx="69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E7B8845-B2E1-4358-40B3-E7711989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5" t="3481" b="21190"/>
            <a:stretch>
              <a:fillRect/>
            </a:stretch>
          </p:blipFill>
          <p:spPr bwMode="auto">
            <a:xfrm>
              <a:off x="1308" y="14683"/>
              <a:ext cx="23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9B0E644B-EBD7-7B21-718B-5E54EE0D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8B9C949-60CC-9687-CE58-F56B9997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WordArt 18">
              <a:extLst>
                <a:ext uri="{FF2B5EF4-FFF2-40B4-BE49-F238E27FC236}">
                  <a16:creationId xmlns:a16="http://schemas.microsoft.com/office/drawing/2014/main" id="{FF7CD4AD-808E-C7E9-4E04-800CA0E693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デ</a:t>
              </a:r>
            </a:p>
          </p:txBody>
        </p:sp>
        <p:sp>
          <p:nvSpPr>
            <p:cNvPr id="36" name="WordArt 19">
              <a:extLst>
                <a:ext uri="{FF2B5EF4-FFF2-40B4-BE49-F238E27FC236}">
                  <a16:creationId xmlns:a16="http://schemas.microsoft.com/office/drawing/2014/main" id="{17CB0347-543A-6675-448F-F8D6D15932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ジ</a:t>
              </a:r>
            </a:p>
          </p:txBody>
        </p:sp>
        <p:sp>
          <p:nvSpPr>
            <p:cNvPr id="37" name="WordArt 20">
              <a:extLst>
                <a:ext uri="{FF2B5EF4-FFF2-40B4-BE49-F238E27FC236}">
                  <a16:creationId xmlns:a16="http://schemas.microsoft.com/office/drawing/2014/main" id="{2DCFD9AF-5543-5A85-90BD-5EEFA10734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59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タ</a:t>
              </a:r>
            </a:p>
          </p:txBody>
        </p:sp>
        <p:sp>
          <p:nvSpPr>
            <p:cNvPr id="38" name="WordArt 21">
              <a:extLst>
                <a:ext uri="{FF2B5EF4-FFF2-40B4-BE49-F238E27FC236}">
                  <a16:creationId xmlns:a16="http://schemas.microsoft.com/office/drawing/2014/main" id="{472AC656-BFBD-31F7-06AB-DD380EC189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35" y="15167"/>
              <a:ext cx="72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ル</a:t>
              </a:r>
            </a:p>
          </p:txBody>
        </p:sp>
        <p:sp>
          <p:nvSpPr>
            <p:cNvPr id="39" name="WordArt 22">
              <a:extLst>
                <a:ext uri="{FF2B5EF4-FFF2-40B4-BE49-F238E27FC236}">
                  <a16:creationId xmlns:a16="http://schemas.microsoft.com/office/drawing/2014/main" id="{7F10E8F3-6F31-7A0D-60E2-4294D20CA8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8" y="15165"/>
              <a:ext cx="72" cy="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丸</a:t>
              </a:r>
            </a:p>
          </p:txBody>
        </p:sp>
        <p:sp>
          <p:nvSpPr>
            <p:cNvPr id="40" name="WordArt 23">
              <a:extLst>
                <a:ext uri="{FF2B5EF4-FFF2-40B4-BE49-F238E27FC236}">
                  <a16:creationId xmlns:a16="http://schemas.microsoft.com/office/drawing/2014/main" id="{81E75FE6-DFFD-47C5-04C3-AC5FECF64D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5" y="15170"/>
              <a:ext cx="61" cy="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ご</a:t>
              </a:r>
            </a:p>
          </p:txBody>
        </p:sp>
        <p:sp>
          <p:nvSpPr>
            <p:cNvPr id="41" name="WordArt 24">
              <a:extLst>
                <a:ext uri="{FF2B5EF4-FFF2-40B4-BE49-F238E27FC236}">
                  <a16:creationId xmlns:a16="http://schemas.microsoft.com/office/drawing/2014/main" id="{C2748654-DD96-190C-2317-285D61AA5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と</a:t>
              </a:r>
            </a:p>
          </p:txBody>
        </p:sp>
        <p:sp>
          <p:nvSpPr>
            <p:cNvPr id="42" name="WordArt 25">
              <a:extLst>
                <a:ext uri="{FF2B5EF4-FFF2-40B4-BE49-F238E27FC236}">
                  <a16:creationId xmlns:a16="http://schemas.microsoft.com/office/drawing/2014/main" id="{E243DC22-50C7-FC67-89BA-D88AA5BECAD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59" y="15167"/>
              <a:ext cx="6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</a:t>
              </a:r>
            </a:p>
          </p:txBody>
        </p:sp>
        <p:sp>
          <p:nvSpPr>
            <p:cNvPr id="43" name="WordArt 26">
              <a:extLst>
                <a:ext uri="{FF2B5EF4-FFF2-40B4-BE49-F238E27FC236}">
                  <a16:creationId xmlns:a16="http://schemas.microsoft.com/office/drawing/2014/main" id="{2231DCBC-166C-FE2B-EA56-378EA0F84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4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プ</a:t>
              </a:r>
            </a:p>
          </p:txBody>
        </p:sp>
        <p:sp>
          <p:nvSpPr>
            <p:cNvPr id="44" name="WordArt 27">
              <a:extLst>
                <a:ext uri="{FF2B5EF4-FFF2-40B4-BE49-F238E27FC236}">
                  <a16:creationId xmlns:a16="http://schemas.microsoft.com/office/drawing/2014/main" id="{EFE17CB7-B231-AD7A-4902-0D9E506546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2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ラ</a:t>
              </a:r>
            </a:p>
          </p:txBody>
        </p:sp>
        <p:sp>
          <p:nvSpPr>
            <p:cNvPr id="45" name="WordArt 28">
              <a:extLst>
                <a:ext uri="{FF2B5EF4-FFF2-40B4-BE49-F238E27FC236}">
                  <a16:creationId xmlns:a16="http://schemas.microsoft.com/office/drawing/2014/main" id="{1D020DA2-1AAD-05FC-C0D7-652F1D1806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イ</a:t>
              </a:r>
            </a:p>
          </p:txBody>
        </p:sp>
        <p:sp>
          <p:nvSpPr>
            <p:cNvPr id="46" name="WordArt 29">
              <a:extLst>
                <a:ext uri="{FF2B5EF4-FFF2-40B4-BE49-F238E27FC236}">
                  <a16:creationId xmlns:a16="http://schemas.microsoft.com/office/drawing/2014/main" id="{E21667F7-C635-46C7-3776-1C46F921B8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98" y="15164"/>
              <a:ext cx="46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ド</a:t>
              </a: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D6DB4823-9577-6713-D338-ECF1BC262B4F}"/>
              </a:ext>
            </a:extLst>
          </p:cNvPr>
          <p:cNvGrpSpPr>
            <a:grpSpLocks/>
          </p:cNvGrpSpPr>
          <p:nvPr/>
        </p:nvGrpSpPr>
        <p:grpSpPr bwMode="auto">
          <a:xfrm>
            <a:off x="467583" y="9826275"/>
            <a:ext cx="6640513" cy="495314"/>
            <a:chOff x="620" y="14339"/>
            <a:chExt cx="10739" cy="800"/>
          </a:xfrm>
        </p:grpSpPr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9B96CB39-E911-47AF-3D40-F948B7F1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4341"/>
              <a:ext cx="1988" cy="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6BB7D04-634F-5E66-7AE9-CABAE2BE3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" y="14339"/>
              <a:ext cx="10713" cy="800"/>
              <a:chOff x="857" y="14103"/>
              <a:chExt cx="10476" cy="782"/>
            </a:xfrm>
          </p:grpSpPr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81D56BF7-4EF3-BCB4-CF27-97ACA455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4103"/>
                <a:ext cx="1058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ECBDC526-FA5B-7F10-C0AC-47BFA3587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7" y="14178"/>
                <a:ext cx="10476" cy="707"/>
                <a:chOff x="1041" y="14434"/>
                <a:chExt cx="9873" cy="666"/>
              </a:xfrm>
            </p:grpSpPr>
            <p:sp>
              <p:nvSpPr>
                <p:cNvPr id="52" name="Rectangle 35">
                  <a:extLst>
                    <a:ext uri="{FF2B5EF4-FFF2-40B4-BE49-F238E27FC236}">
                      <a16:creationId xmlns:a16="http://schemas.microsoft.com/office/drawing/2014/main" id="{8522AF24-B64E-6D33-56AB-FAD17C07B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" y="14434"/>
                  <a:ext cx="9873" cy="232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WordArt 36">
                  <a:extLst>
                    <a:ext uri="{FF2B5EF4-FFF2-40B4-BE49-F238E27FC236}">
                      <a16:creationId xmlns:a16="http://schemas.microsoft.com/office/drawing/2014/main" id="{9C96EDC2-51DD-CB4C-4386-DA987EAD7DB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8" y="14466"/>
                  <a:ext cx="2807" cy="16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0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アプライド株式会社 </a:t>
                  </a:r>
                  <a:r>
                    <a:rPr lang="ja-JP" altLang="en-US" sz="3600" kern="10" dirty="0">
                      <a:solidFill>
                        <a:srgbClr val="FFFFF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広域システム営業</a:t>
                  </a: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部</a:t>
                  </a:r>
                </a:p>
              </p:txBody>
            </p:sp>
            <p:grpSp>
              <p:nvGrpSpPr>
                <p:cNvPr id="54" name="Group 37">
                  <a:extLst>
                    <a:ext uri="{FF2B5EF4-FFF2-40B4-BE49-F238E27FC236}">
                      <a16:creationId xmlns:a16="http://schemas.microsoft.com/office/drawing/2014/main" id="{9A55ACEA-488D-8720-EA3F-C510C597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2" y="14767"/>
                  <a:ext cx="9778" cy="333"/>
                  <a:chOff x="1082" y="14971"/>
                  <a:chExt cx="9667" cy="460"/>
                </a:xfrm>
              </p:grpSpPr>
              <p:sp>
                <p:nvSpPr>
                  <p:cNvPr id="55" name="WordArt 38">
                    <a:extLst>
                      <a:ext uri="{FF2B5EF4-FFF2-40B4-BE49-F238E27FC236}">
                        <a16:creationId xmlns:a16="http://schemas.microsoft.com/office/drawing/2014/main" id="{C9516711-8A3B-C1E4-690E-AB48EEAA4AF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082" y="14971"/>
                    <a:ext cx="4642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■関東営業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東京都千代田区神田小川町１−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11‐4F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03-5280-9255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東海営業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名古屋市西区上名古屋三丁目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25-28-5F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052-325-2782</a:t>
                    </a:r>
                    <a:endParaRPr lang="en-US" altLang="zh-TW" sz="1200" kern="10" dirty="0">
                      <a:solidFill>
                        <a:srgbClr val="5F5F5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  <p:sp>
                <p:nvSpPr>
                  <p:cNvPr id="56" name="WordArt 39">
                    <a:extLst>
                      <a:ext uri="{FF2B5EF4-FFF2-40B4-BE49-F238E27FC236}">
                        <a16:creationId xmlns:a16="http://schemas.microsoft.com/office/drawing/2014/main" id="{A9D3DDFE-FD62-18DD-C2EC-9D619BC8B3F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90" y="14971"/>
                    <a:ext cx="4559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■関西営業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大阪市淀川区西中島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14-6-5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TEL:06-6838-4123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九州営業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 福岡市博多区上牟田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6-23  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092-481-7812</a:t>
                    </a:r>
                    <a:endParaRPr lang="ja-JP" altLang="en-US" sz="1200" kern="10" spc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</p:grpSp>
          </p:grpSp>
        </p:grp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EF01D1EF-DF84-1C19-A451-AE8725823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95" y="2722520"/>
            <a:ext cx="2262020" cy="3239512"/>
          </a:xfrm>
          <a:prstGeom prst="rect">
            <a:avLst/>
          </a:prstGeom>
        </p:spPr>
      </p:pic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5CBD780-4E66-ACE4-9276-6719F43E18D1}"/>
              </a:ext>
            </a:extLst>
          </p:cNvPr>
          <p:cNvCxnSpPr/>
          <p:nvPr/>
        </p:nvCxnSpPr>
        <p:spPr>
          <a:xfrm>
            <a:off x="442183" y="9004824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089F2EC-689C-8189-A9ED-FBAD4AD8A350}"/>
              </a:ext>
            </a:extLst>
          </p:cNvPr>
          <p:cNvCxnSpPr/>
          <p:nvPr/>
        </p:nvCxnSpPr>
        <p:spPr>
          <a:xfrm>
            <a:off x="442183" y="8113284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25260D-9453-59A2-8626-D4C802BBD046}"/>
              </a:ext>
            </a:extLst>
          </p:cNvPr>
          <p:cNvSpPr txBox="1"/>
          <p:nvPr/>
        </p:nvSpPr>
        <p:spPr>
          <a:xfrm>
            <a:off x="437906" y="6105790"/>
            <a:ext cx="652462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Pro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64bit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Core Ultra 9 285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24C(P8+E16)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24T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L2:40MB/L3:36MB 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128GB(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GB x4)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-5600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PC5-44800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2TB (M.2 NVMe)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GeForce RTX5090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GB-GDDR7 (CUDA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21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,760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1,300W 80PLUS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Titanium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212B02F-C776-F385-8FF7-AAEB106B6141}"/>
              </a:ext>
            </a:extLst>
          </p:cNvPr>
          <p:cNvSpPr txBox="1"/>
          <p:nvPr/>
        </p:nvSpPr>
        <p:spPr>
          <a:xfrm>
            <a:off x="437906" y="8390272"/>
            <a:ext cx="3082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アプライドオリジナル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BTO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粒子・粉体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画像解析向けモデル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A371B8-A3F3-C758-4F02-3A5A8B451C11}"/>
              </a:ext>
            </a:extLst>
          </p:cNvPr>
          <p:cNvSpPr txBox="1"/>
          <p:nvPr/>
        </p:nvSpPr>
        <p:spPr>
          <a:xfrm>
            <a:off x="437906" y="7573019"/>
            <a:ext cx="652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上記仕様からカスタマイズも承ります。メモリ・ストレージの増設やグラフィックボード・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の変更、また冷却性や耐久性が高い部品へのアップグレードも可能です。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751AA4A-BAAC-2EF2-DEDB-F1B5B9A01DDC}"/>
              </a:ext>
            </a:extLst>
          </p:cNvPr>
          <p:cNvCxnSpPr>
            <a:cxnSpLocks/>
          </p:cNvCxnSpPr>
          <p:nvPr/>
        </p:nvCxnSpPr>
        <p:spPr>
          <a:xfrm>
            <a:off x="395288" y="3364969"/>
            <a:ext cx="39478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8D2E3676-CA39-E635-C998-345606CA5838}"/>
              </a:ext>
            </a:extLst>
          </p:cNvPr>
          <p:cNvSpPr/>
          <p:nvPr/>
        </p:nvSpPr>
        <p:spPr>
          <a:xfrm>
            <a:off x="4317479" y="3330431"/>
            <a:ext cx="69076" cy="690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4BA822C-7CB7-4D59-A86B-139CBED3AA9F}"/>
              </a:ext>
            </a:extLst>
          </p:cNvPr>
          <p:cNvSpPr/>
          <p:nvPr/>
        </p:nvSpPr>
        <p:spPr>
          <a:xfrm>
            <a:off x="437905" y="3505579"/>
            <a:ext cx="3840749" cy="1104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A3BF84D9-2B23-12BA-88B0-CF82139D7373}"/>
              </a:ext>
            </a:extLst>
          </p:cNvPr>
          <p:cNvSpPr/>
          <p:nvPr/>
        </p:nvSpPr>
        <p:spPr>
          <a:xfrm>
            <a:off x="437905" y="4768808"/>
            <a:ext cx="3840749" cy="1104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EC616A4-4C15-416C-F41A-AAE742255E96}"/>
              </a:ext>
            </a:extLst>
          </p:cNvPr>
          <p:cNvSpPr txBox="1"/>
          <p:nvPr/>
        </p:nvSpPr>
        <p:spPr>
          <a:xfrm>
            <a:off x="431636" y="2661924"/>
            <a:ext cx="3954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高性能</a:t>
            </a:r>
            <a:r>
              <a:rPr lang="en-US" altLang="ja-JP" sz="20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CPU</a:t>
            </a:r>
            <a:r>
              <a:rPr lang="ja-JP" altLang="en-US" sz="20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と</a:t>
            </a:r>
            <a:r>
              <a:rPr lang="en-US" altLang="ja-JP" sz="20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GPU</a:t>
            </a:r>
            <a:r>
              <a:rPr lang="ja-JP" altLang="en-US" sz="20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の構成が</a:t>
            </a:r>
            <a:endParaRPr lang="en-US" altLang="ja-JP" sz="2000" dirty="0"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  <a:p>
            <a:r>
              <a:rPr lang="ja-JP" altLang="en-US" sz="2000" dirty="0"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粒子・粉体 </a:t>
            </a:r>
            <a:r>
              <a:rPr lang="en-US" altLang="ja-JP" sz="2000" dirty="0"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AI </a:t>
            </a:r>
            <a:r>
              <a:rPr lang="ja-JP" altLang="en-US" sz="2000" dirty="0"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画像解析</a:t>
            </a:r>
            <a:r>
              <a:rPr lang="ja-JP" altLang="en-US" sz="20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に最適</a:t>
            </a:r>
            <a:r>
              <a:rPr lang="en-US" altLang="ja-JP" sz="20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!</a:t>
            </a: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DCBA05F7-B25E-55F3-5300-F89720531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0" y="4862001"/>
            <a:ext cx="1408863" cy="939242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C2A5BBBF-4FE6-A7B9-C337-9225208524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10663"/>
          <a:stretch/>
        </p:blipFill>
        <p:spPr>
          <a:xfrm>
            <a:off x="538615" y="3612600"/>
            <a:ext cx="1408863" cy="935383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1B2D29C-1A57-8DC9-2224-DA19F158B417}"/>
              </a:ext>
            </a:extLst>
          </p:cNvPr>
          <p:cNvSpPr txBox="1"/>
          <p:nvPr/>
        </p:nvSpPr>
        <p:spPr>
          <a:xfrm>
            <a:off x="1925404" y="3607987"/>
            <a:ext cx="2353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最新の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Ultra9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343B7AB-EBF0-DC95-7259-1FF9EB925E96}"/>
              </a:ext>
            </a:extLst>
          </p:cNvPr>
          <p:cNvSpPr txBox="1"/>
          <p:nvPr/>
        </p:nvSpPr>
        <p:spPr>
          <a:xfrm>
            <a:off x="1925404" y="3908601"/>
            <a:ext cx="235325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の処理を行う専用プロセッサーである</a:t>
            </a:r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”NPU”</a:t>
            </a:r>
            <a:r>
              <a:rPr kumimoji="1" lang="ja-JP" altLang="en-US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を搭載したハイエンドクラスの</a:t>
            </a:r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を採用</a:t>
            </a:r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91717BB-C2CF-FF17-CBCF-5FCB030A8876}"/>
              </a:ext>
            </a:extLst>
          </p:cNvPr>
          <p:cNvSpPr txBox="1"/>
          <p:nvPr/>
        </p:nvSpPr>
        <p:spPr>
          <a:xfrm>
            <a:off x="1925404" y="4856593"/>
            <a:ext cx="2353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最新の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RTX5090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221EE31-ED8E-B7F9-DEB4-5F57CD269F44}"/>
              </a:ext>
            </a:extLst>
          </p:cNvPr>
          <p:cNvSpPr txBox="1"/>
          <p:nvPr/>
        </p:nvSpPr>
        <p:spPr>
          <a:xfrm>
            <a:off x="1925404" y="5157207"/>
            <a:ext cx="235325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2025</a:t>
            </a:r>
            <a:r>
              <a:rPr kumimoji="1" lang="ja-JP" altLang="en-US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年についに登場した</a:t>
            </a:r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RTX50</a:t>
            </a:r>
            <a:r>
              <a:rPr kumimoji="1" lang="ja-JP" altLang="en-US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シリーズは、</a:t>
            </a:r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GDDR7</a:t>
            </a:r>
            <a:r>
              <a:rPr kumimoji="1" lang="ja-JP" altLang="en-US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の採用によってあらゆるパフォーマンスが向上</a:t>
            </a:r>
            <a:r>
              <a:rPr kumimoji="1" lang="en-US" altLang="ja-JP" sz="105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E54376-F9A6-E74C-EBE4-77EA20175D76}"/>
              </a:ext>
            </a:extLst>
          </p:cNvPr>
          <p:cNvSpPr txBox="1"/>
          <p:nvPr/>
        </p:nvSpPr>
        <p:spPr>
          <a:xfrm>
            <a:off x="3438207" y="8193609"/>
            <a:ext cx="2832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5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989,000</a:t>
            </a:r>
            <a:endParaRPr lang="ja-JP" altLang="en-US" sz="11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EE2AD82-1A34-536A-381E-F1A4F5B626D1}"/>
              </a:ext>
            </a:extLst>
          </p:cNvPr>
          <p:cNvGrpSpPr/>
          <p:nvPr/>
        </p:nvGrpSpPr>
        <p:grpSpPr>
          <a:xfrm>
            <a:off x="6064151" y="8303221"/>
            <a:ext cx="598333" cy="682068"/>
            <a:chOff x="5790275" y="8230682"/>
            <a:chExt cx="598333" cy="682068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0830392-56EF-53EE-0676-581DC0181370}"/>
                </a:ext>
              </a:extLst>
            </p:cNvPr>
            <p:cNvSpPr txBox="1"/>
            <p:nvPr/>
          </p:nvSpPr>
          <p:spPr>
            <a:xfrm>
              <a:off x="5790275" y="8389530"/>
              <a:ext cx="5394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円</a:t>
              </a:r>
              <a:endParaRPr lang="ja-JP" altLang="en-US" sz="6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C06FCDE-9FD8-EC56-E32F-669765652DED}"/>
                </a:ext>
              </a:extLst>
            </p:cNvPr>
            <p:cNvSpPr txBox="1"/>
            <p:nvPr/>
          </p:nvSpPr>
          <p:spPr>
            <a:xfrm>
              <a:off x="5790275" y="8230682"/>
              <a:ext cx="5983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税別</a:t>
              </a:r>
              <a:endPara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</TotalTime>
  <Words>560</Words>
  <Application>Microsoft Office PowerPoint</Application>
  <PresentationFormat>ユーザー設定</PresentationFormat>
  <Paragraphs>104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DIN 2014 Demi</vt:lpstr>
      <vt:lpstr>DIN 2014 Light</vt:lpstr>
      <vt:lpstr>Yu Gothic UI</vt:lpstr>
      <vt:lpstr>ヒラギノ角ゴ4</vt:lpstr>
      <vt:lpstr>ヒラギノ角ゴ5</vt:lpstr>
      <vt:lpstr>ヒラギノ角ゴ6</vt:lpstr>
      <vt:lpstr>ヒラギノ角ゴ7</vt:lpstr>
      <vt:lpstr>ヒラギノ角ゴ8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亮平 千々岩</cp:lastModifiedBy>
  <cp:revision>7</cp:revision>
  <dcterms:created xsi:type="dcterms:W3CDTF">2025-02-18T01:46:40Z</dcterms:created>
  <dcterms:modified xsi:type="dcterms:W3CDTF">2025-04-02T12:58:44Z</dcterms:modified>
</cp:coreProperties>
</file>