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notesMasterIdLst>
    <p:notesMasterId r:id="rId4"/>
  </p:notesMasterIdLst>
  <p:sldIdLst>
    <p:sldId id="299" r:id="rId2"/>
    <p:sldId id="298" r:id="rId3"/>
  </p:sldIdLst>
  <p:sldSz cx="7559675" cy="1069181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68">
          <p15:clr>
            <a:srgbClr val="A4A3A4"/>
          </p15:clr>
        </p15:guide>
        <p15:guide id="2" pos="238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wner" initials="O" lastIdx="1" clrIdx="0">
    <p:extLst>
      <p:ext uri="{19B8F6BF-5375-455C-9EA6-DF929625EA0E}">
        <p15:presenceInfo xmlns:p15="http://schemas.microsoft.com/office/powerpoint/2012/main" userId="Own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99"/>
    <a:srgbClr val="00022E"/>
    <a:srgbClr val="094CFC"/>
    <a:srgbClr val="320924"/>
    <a:srgbClr val="E6E6E6"/>
    <a:srgbClr val="642A50"/>
    <a:srgbClr val="612A4F"/>
    <a:srgbClr val="53123C"/>
    <a:srgbClr val="2660FA"/>
    <a:srgbClr val="3367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732" autoAdjust="0"/>
    <p:restoredTop sz="94660"/>
  </p:normalViewPr>
  <p:slideViewPr>
    <p:cSldViewPr>
      <p:cViewPr>
        <p:scale>
          <a:sx n="100" d="100"/>
          <a:sy n="100" d="100"/>
        </p:scale>
        <p:origin x="2694" y="-1758"/>
      </p:cViewPr>
      <p:guideLst>
        <p:guide orient="horz" pos="3368"/>
        <p:guide pos="2382"/>
      </p:guideLst>
    </p:cSldViewPr>
  </p:slideViewPr>
  <p:notesTextViewPr>
    <p:cViewPr>
      <p:scale>
        <a:sx n="1" d="1"/>
        <a:sy n="1" d="1"/>
      </p:scale>
      <p:origin x="0" y="0"/>
    </p:cViewPr>
  </p:notesTextViewPr>
  <p:gridSpacing cx="69848" cy="6984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commentAuthors" Target="commentAuthors.xml"/><Relationship Id="rId4" Type="http://schemas.openxmlformats.org/officeDocument/2006/relationships/notesMaster" Target="notesMasters/notesMaster1.xml"/><Relationship Id="rId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050" name="ヘッダー プレースホルダー 1">
            <a:extLst>
              <a:ext uri="{FF2B5EF4-FFF2-40B4-BE49-F238E27FC236}">
                <a16:creationId xmlns:a16="http://schemas.microsoft.com/office/drawing/2014/main" id="{D8D82528-7D63-4BAF-8AF8-782B4D3ECCB3}"/>
              </a:ext>
            </a:extLst>
          </p:cNvPr>
          <p:cNvSpPr>
            <a:spLocks noGrp="1" noChangeArrowheads="1"/>
          </p:cNvSpPr>
          <p:nvPr>
            <p:ph type="hdr" sz="quarter" idx="4294967295"/>
          </p:nvPr>
        </p:nvSpPr>
        <p:spPr bwMode="auto">
          <a:xfrm>
            <a:off x="0" y="0"/>
            <a:ext cx="2951163" cy="496888"/>
          </a:xfrm>
          <a:prstGeom prst="rect">
            <a:avLst/>
          </a:prstGeom>
          <a:noFill/>
          <a:ln>
            <a:noFill/>
          </a:ln>
        </p:spPr>
        <p:txBody>
          <a:bodyPr vert="horz" wrap="square" lIns="91882" tIns="45942" rIns="91882" bIns="45942" numCol="1" anchor="t" anchorCtr="0" compatLnSpc="1">
            <a:prstTxWarp prst="textNoShape">
              <a:avLst/>
            </a:prstTxWarp>
          </a:bodyPr>
          <a:lstStyle>
            <a:lvl1pPr>
              <a:buFont typeface="Arial" panose="020B0604020202020204" pitchFamily="34" charset="0"/>
              <a:buNone/>
              <a:defRPr sz="1200"/>
            </a:lvl1pPr>
          </a:lstStyle>
          <a:p>
            <a:pPr>
              <a:defRPr/>
            </a:pPr>
            <a:endParaRPr lang="ja-JP" altLang="ja-JP"/>
          </a:p>
        </p:txBody>
      </p:sp>
      <p:sp>
        <p:nvSpPr>
          <p:cNvPr id="2051" name="日付プレースホルダー 2">
            <a:extLst>
              <a:ext uri="{FF2B5EF4-FFF2-40B4-BE49-F238E27FC236}">
                <a16:creationId xmlns:a16="http://schemas.microsoft.com/office/drawing/2014/main" id="{9B6D9815-35E6-4DB9-A7BE-17A58024CBE0}"/>
              </a:ext>
            </a:extLst>
          </p:cNvPr>
          <p:cNvSpPr>
            <a:spLocks noGrp="1" noChangeArrowheads="1"/>
          </p:cNvSpPr>
          <p:nvPr>
            <p:ph type="dt" idx="1"/>
          </p:nvPr>
        </p:nvSpPr>
        <p:spPr bwMode="auto">
          <a:xfrm>
            <a:off x="3854450" y="0"/>
            <a:ext cx="2951163" cy="496888"/>
          </a:xfrm>
          <a:prstGeom prst="rect">
            <a:avLst/>
          </a:prstGeom>
          <a:noFill/>
          <a:ln>
            <a:noFill/>
          </a:ln>
        </p:spPr>
        <p:txBody>
          <a:bodyPr vert="horz" wrap="square" lIns="91882" tIns="45942" rIns="91882" bIns="45942" numCol="1" anchor="t" anchorCtr="0" compatLnSpc="1">
            <a:prstTxWarp prst="textNoShape">
              <a:avLst/>
            </a:prstTxWarp>
          </a:bodyPr>
          <a:lstStyle>
            <a:lvl1pPr algn="r">
              <a:buFont typeface="Arial" panose="020B0604020202020204" pitchFamily="34" charset="0"/>
              <a:buNone/>
              <a:defRPr/>
            </a:lvl1pPr>
          </a:lstStyle>
          <a:p>
            <a:pPr>
              <a:defRPr/>
            </a:pPr>
            <a:fld id="{47162779-5B6F-497B-AE3A-8242DDDD62AD}" type="datetime1">
              <a:rPr lang="ja-JP" altLang="en-US"/>
              <a:pPr>
                <a:defRPr/>
              </a:pPr>
              <a:t>2025/1/28</a:t>
            </a:fld>
            <a:endParaRPr lang="ja-JP" altLang="en-US" sz="1200"/>
          </a:p>
        </p:txBody>
      </p:sp>
      <p:sp>
        <p:nvSpPr>
          <p:cNvPr id="2052" name="スライド イメージ プレースホルダー 3">
            <a:extLst>
              <a:ext uri="{FF2B5EF4-FFF2-40B4-BE49-F238E27FC236}">
                <a16:creationId xmlns:a16="http://schemas.microsoft.com/office/drawing/2014/main" id="{40883335-0706-4DC6-901B-AB22CAC6D3B3}"/>
              </a:ext>
            </a:extLst>
          </p:cNvPr>
          <p:cNvSpPr>
            <a:spLocks noGrp="1" noRot="1" noChangeAspect="1" noChangeArrowheads="1"/>
          </p:cNvSpPr>
          <p:nvPr>
            <p:ph type="sldImg" idx="2"/>
          </p:nvPr>
        </p:nvSpPr>
        <p:spPr bwMode="auto">
          <a:xfrm>
            <a:off x="2219325" y="1244600"/>
            <a:ext cx="236855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bevel/>
                <a:headEnd/>
                <a:tailEnd/>
              </a14:hiddenLine>
            </a:ext>
          </a:extLst>
        </p:spPr>
      </p:sp>
      <p:sp>
        <p:nvSpPr>
          <p:cNvPr id="2053" name="ノート プレースホルダー 4">
            <a:extLst>
              <a:ext uri="{FF2B5EF4-FFF2-40B4-BE49-F238E27FC236}">
                <a16:creationId xmlns:a16="http://schemas.microsoft.com/office/drawing/2014/main" id="{1FE77A54-CCE7-4874-8AD6-851C8FB6E906}"/>
              </a:ext>
            </a:extLst>
          </p:cNvPr>
          <p:cNvSpPr>
            <a:spLocks noGrp="1" noRot="1" noChangeAspect="1" noChangeArrowheads="1"/>
          </p:cNvSpPr>
          <p:nvPr/>
        </p:nvSpPr>
        <p:spPr bwMode="auto">
          <a:xfrm>
            <a:off x="679450" y="4784725"/>
            <a:ext cx="5448300" cy="3910013"/>
          </a:xfrm>
          <a:prstGeom prst="rect">
            <a:avLst/>
          </a:prstGeom>
          <a:noFill/>
          <a:ln>
            <a:noFill/>
          </a:ln>
        </p:spPr>
        <p:txBody>
          <a:bodyPr lIns="91882" tIns="45942" rIns="91882" bIns="45942" anchor="ctr"/>
          <a:lstStyle>
            <a:lvl1pPr defTabSz="0">
              <a:spcBef>
                <a:spcPct val="30000"/>
              </a:spcBef>
              <a:defRPr sz="1200">
                <a:solidFill>
                  <a:schemeClr val="tx1"/>
                </a:solidFill>
                <a:latin typeface="Arial" panose="020B0604020202020204" pitchFamily="34" charset="0"/>
              </a:defRPr>
            </a:lvl1pPr>
            <a:lvl2pPr defTabSz="0">
              <a:spcBef>
                <a:spcPct val="30000"/>
              </a:spcBef>
              <a:defRPr sz="1200">
                <a:solidFill>
                  <a:schemeClr val="tx1"/>
                </a:solidFill>
                <a:latin typeface="Arial" panose="020B0604020202020204" pitchFamily="34" charset="0"/>
              </a:defRPr>
            </a:lvl2pPr>
            <a:lvl3pPr defTabSz="0">
              <a:spcBef>
                <a:spcPct val="30000"/>
              </a:spcBef>
              <a:defRPr sz="1200">
                <a:solidFill>
                  <a:schemeClr val="tx1"/>
                </a:solidFill>
                <a:latin typeface="Arial" panose="020B0604020202020204" pitchFamily="34" charset="0"/>
              </a:defRPr>
            </a:lvl3pPr>
            <a:lvl4pPr defTabSz="0">
              <a:spcBef>
                <a:spcPct val="30000"/>
              </a:spcBef>
              <a:defRPr sz="1200">
                <a:solidFill>
                  <a:schemeClr val="tx1"/>
                </a:solidFill>
                <a:latin typeface="Arial" panose="020B0604020202020204" pitchFamily="34" charset="0"/>
              </a:defRPr>
            </a:lvl4pPr>
            <a:lvl5pPr defTabSz="0">
              <a:spcBef>
                <a:spcPct val="30000"/>
              </a:spcBef>
              <a:defRPr sz="1200">
                <a:solidFill>
                  <a:schemeClr val="tx1"/>
                </a:solidFill>
                <a:latin typeface="Arial" panose="020B0604020202020204" pitchFamily="34" charset="0"/>
              </a:defRPr>
            </a:lvl5pPr>
            <a:lvl6pPr marL="457200" defTabSz="0" eaLnBrk="0" fontAlgn="base" hangingPunct="0">
              <a:spcBef>
                <a:spcPct val="30000"/>
              </a:spcBef>
              <a:spcAft>
                <a:spcPct val="0"/>
              </a:spcAft>
              <a:defRPr sz="1200">
                <a:solidFill>
                  <a:schemeClr val="tx1"/>
                </a:solidFill>
                <a:latin typeface="Arial" panose="020B0604020202020204" pitchFamily="34" charset="0"/>
              </a:defRPr>
            </a:lvl6pPr>
            <a:lvl7pPr marL="914400" defTabSz="0" eaLnBrk="0" fontAlgn="base" hangingPunct="0">
              <a:spcBef>
                <a:spcPct val="30000"/>
              </a:spcBef>
              <a:spcAft>
                <a:spcPct val="0"/>
              </a:spcAft>
              <a:defRPr sz="1200">
                <a:solidFill>
                  <a:schemeClr val="tx1"/>
                </a:solidFill>
                <a:latin typeface="Arial" panose="020B0604020202020204" pitchFamily="34" charset="0"/>
              </a:defRPr>
            </a:lvl7pPr>
            <a:lvl8pPr marL="1371600" defTabSz="0" eaLnBrk="0" fontAlgn="base" hangingPunct="0">
              <a:spcBef>
                <a:spcPct val="30000"/>
              </a:spcBef>
              <a:spcAft>
                <a:spcPct val="0"/>
              </a:spcAft>
              <a:defRPr sz="1200">
                <a:solidFill>
                  <a:schemeClr val="tx1"/>
                </a:solidFill>
                <a:latin typeface="Arial" panose="020B0604020202020204" pitchFamily="34" charset="0"/>
              </a:defRPr>
            </a:lvl8pPr>
            <a:lvl9pPr marL="1828800" defTabSz="0" eaLnBrk="0" fontAlgn="base" hangingPunct="0">
              <a:spcBef>
                <a:spcPct val="30000"/>
              </a:spcBef>
              <a:spcAft>
                <a:spcPct val="0"/>
              </a:spcAft>
              <a:defRPr sz="1200">
                <a:solidFill>
                  <a:schemeClr val="tx1"/>
                </a:solidFill>
                <a:latin typeface="Arial" panose="020B0604020202020204" pitchFamily="34" charset="0"/>
              </a:defRPr>
            </a:lvl9pPr>
          </a:lstStyle>
          <a:p>
            <a:pPr>
              <a:defRPr/>
            </a:pPr>
            <a:r>
              <a:rPr lang="ja-JP" altLang="en-US"/>
              <a:t>マスター テキストの書式設定</a:t>
            </a:r>
          </a:p>
          <a:p>
            <a:pPr>
              <a:defRPr/>
            </a:pPr>
            <a:r>
              <a:rPr lang="ja-JP" altLang="en-US"/>
              <a:t>第 </a:t>
            </a:r>
            <a:r>
              <a:rPr lang="en-US" altLang="ja-JP"/>
              <a:t>2 </a:t>
            </a:r>
            <a:r>
              <a:rPr lang="ja-JP" altLang="en-US"/>
              <a:t>レベル</a:t>
            </a:r>
          </a:p>
          <a:p>
            <a:pPr>
              <a:defRPr/>
            </a:pPr>
            <a:r>
              <a:rPr lang="ja-JP" altLang="en-US"/>
              <a:t>第 </a:t>
            </a:r>
            <a:r>
              <a:rPr lang="en-US" altLang="ja-JP"/>
              <a:t>3 </a:t>
            </a:r>
            <a:r>
              <a:rPr lang="ja-JP" altLang="en-US"/>
              <a:t>レベル</a:t>
            </a:r>
          </a:p>
          <a:p>
            <a:pPr>
              <a:defRPr/>
            </a:pPr>
            <a:r>
              <a:rPr lang="ja-JP" altLang="en-US"/>
              <a:t>第 </a:t>
            </a:r>
            <a:r>
              <a:rPr lang="en-US" altLang="ja-JP"/>
              <a:t>4 </a:t>
            </a:r>
            <a:r>
              <a:rPr lang="ja-JP" altLang="en-US"/>
              <a:t>レベル</a:t>
            </a:r>
          </a:p>
          <a:p>
            <a:pPr>
              <a:defRPr/>
            </a:pPr>
            <a:r>
              <a:rPr lang="ja-JP" altLang="en-US"/>
              <a:t>第 </a:t>
            </a:r>
            <a:r>
              <a:rPr lang="en-US" altLang="ja-JP"/>
              <a:t>5 </a:t>
            </a:r>
            <a:r>
              <a:rPr lang="ja-JP" altLang="en-US"/>
              <a:t>レベル</a:t>
            </a:r>
          </a:p>
        </p:txBody>
      </p:sp>
      <p:sp>
        <p:nvSpPr>
          <p:cNvPr id="2054" name="フッター プレースホルダー 5">
            <a:extLst>
              <a:ext uri="{FF2B5EF4-FFF2-40B4-BE49-F238E27FC236}">
                <a16:creationId xmlns:a16="http://schemas.microsoft.com/office/drawing/2014/main" id="{010DDE3A-ABFA-4331-AA4F-0D09FCFECB26}"/>
              </a:ext>
            </a:extLst>
          </p:cNvPr>
          <p:cNvSpPr>
            <a:spLocks noGrp="1" noChangeArrowheads="1"/>
          </p:cNvSpPr>
          <p:nvPr>
            <p:ph type="ftr" sz="quarter" idx="4"/>
          </p:nvPr>
        </p:nvSpPr>
        <p:spPr bwMode="auto">
          <a:xfrm>
            <a:off x="0" y="9442450"/>
            <a:ext cx="2951163" cy="496888"/>
          </a:xfrm>
          <a:prstGeom prst="rect">
            <a:avLst/>
          </a:prstGeom>
          <a:noFill/>
          <a:ln>
            <a:noFill/>
          </a:ln>
        </p:spPr>
        <p:txBody>
          <a:bodyPr vert="horz" wrap="square" lIns="91882" tIns="45942" rIns="91882" bIns="45942" numCol="1" anchor="b" anchorCtr="0" compatLnSpc="1">
            <a:prstTxWarp prst="textNoShape">
              <a:avLst/>
            </a:prstTxWarp>
          </a:bodyPr>
          <a:lstStyle>
            <a:lvl1pPr>
              <a:buFont typeface="Arial" panose="020B0604020202020204" pitchFamily="34" charset="0"/>
              <a:buNone/>
              <a:defRPr sz="1200"/>
            </a:lvl1pPr>
          </a:lstStyle>
          <a:p>
            <a:pPr>
              <a:defRPr/>
            </a:pPr>
            <a:endParaRPr lang="ja-JP" altLang="ja-JP"/>
          </a:p>
        </p:txBody>
      </p:sp>
      <p:sp>
        <p:nvSpPr>
          <p:cNvPr id="2055" name="スライド番号プレースホルダー 6">
            <a:extLst>
              <a:ext uri="{FF2B5EF4-FFF2-40B4-BE49-F238E27FC236}">
                <a16:creationId xmlns:a16="http://schemas.microsoft.com/office/drawing/2014/main" id="{53B8E6DC-44FF-4389-B101-73ACA1605E12}"/>
              </a:ext>
            </a:extLst>
          </p:cNvPr>
          <p:cNvSpPr>
            <a:spLocks noGrp="1" noChangeArrowheads="1"/>
          </p:cNvSpPr>
          <p:nvPr>
            <p:ph type="sldNum" sz="quarter" idx="5"/>
          </p:nvPr>
        </p:nvSpPr>
        <p:spPr bwMode="auto">
          <a:xfrm>
            <a:off x="3854450" y="9442450"/>
            <a:ext cx="2951163" cy="496888"/>
          </a:xfrm>
          <a:prstGeom prst="rect">
            <a:avLst/>
          </a:prstGeom>
          <a:noFill/>
          <a:ln>
            <a:noFill/>
          </a:ln>
        </p:spPr>
        <p:txBody>
          <a:bodyPr vert="horz" wrap="square" lIns="91882" tIns="45942" rIns="91882" bIns="45942" numCol="1" anchor="b" anchorCtr="0" compatLnSpc="1">
            <a:prstTxWarp prst="textNoShape">
              <a:avLst/>
            </a:prstTxWarp>
          </a:bodyPr>
          <a:lstStyle>
            <a:lvl1pPr algn="r">
              <a:buFont typeface="Arial" panose="020B0604020202020204" pitchFamily="34" charset="0"/>
              <a:buNone/>
              <a:defRPr/>
            </a:lvl1pPr>
          </a:lstStyle>
          <a:p>
            <a:pPr>
              <a:defRPr/>
            </a:pPr>
            <a:fld id="{2F1F6FB8-28E6-4502-BE1F-1CF4FBABE520}" type="slidenum">
              <a:rPr lang="ja-JP" altLang="en-US"/>
              <a:pPr>
                <a:defRPr/>
              </a:pPr>
              <a:t>‹#›</a:t>
            </a:fld>
            <a:endParaRPr lang="ja-JP" altLang="en-US" sz="1200"/>
          </a:p>
        </p:txBody>
      </p:sp>
    </p:spTree>
    <p:extLst>
      <p:ext uri="{BB962C8B-B14F-4D97-AF65-F5344CB8AC3E}">
        <p14:creationId xmlns:p14="http://schemas.microsoft.com/office/powerpoint/2010/main" val="1339422274"/>
      </p:ext>
    </p:extLst>
  </p:cSld>
  <p:clrMap bg1="lt1" tx1="dk1" bg2="lt2" tx2="dk2" accent1="accent1" accent2="accent2" accent3="accent3" accent4="accent4" accent5="accent5" accent6="accent6" hlink="hlink" folHlink="folHlink"/>
  <p:hf hdr="0" ftr="0"/>
  <p:notesStyle>
    <a:lvl1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DA23B4-D408-4470-9C83-439A58815CAC}"/>
              </a:ext>
            </a:extLst>
          </p:cNvPr>
          <p:cNvSpPr>
            <a:spLocks noGrp="1"/>
          </p:cNvSpPr>
          <p:nvPr>
            <p:ph type="ctrTitle"/>
          </p:nvPr>
        </p:nvSpPr>
        <p:spPr>
          <a:xfrm>
            <a:off x="944960" y="1749795"/>
            <a:ext cx="5669756" cy="3722335"/>
          </a:xfrm>
        </p:spPr>
        <p:txBody>
          <a:bodyPr anchor="b"/>
          <a:lstStyle>
            <a:lvl1pPr algn="ctr">
              <a:defRPr sz="3721"/>
            </a:lvl1pPr>
          </a:lstStyle>
          <a:p>
            <a:r>
              <a:rPr kumimoji="1" lang="ja-JP" altLang="en-US"/>
              <a:t>マスター タイトルの書式設定</a:t>
            </a:r>
          </a:p>
        </p:txBody>
      </p:sp>
      <p:sp>
        <p:nvSpPr>
          <p:cNvPr id="3" name="字幕 2">
            <a:extLst>
              <a:ext uri="{FF2B5EF4-FFF2-40B4-BE49-F238E27FC236}">
                <a16:creationId xmlns:a16="http://schemas.microsoft.com/office/drawing/2014/main" id="{1FBFB5D6-DCAC-4A58-A0B1-5A7625876772}"/>
              </a:ext>
            </a:extLst>
          </p:cNvPr>
          <p:cNvSpPr>
            <a:spLocks noGrp="1"/>
          </p:cNvSpPr>
          <p:nvPr>
            <p:ph type="subTitle" idx="1"/>
          </p:nvPr>
        </p:nvSpPr>
        <p:spPr>
          <a:xfrm>
            <a:off x="944960" y="5615678"/>
            <a:ext cx="5669756" cy="2581379"/>
          </a:xfrm>
        </p:spPr>
        <p:txBody>
          <a:bodyPr/>
          <a:lstStyle>
            <a:lvl1pPr marL="0" indent="0" algn="ctr">
              <a:buNone/>
              <a:defRPr sz="1488"/>
            </a:lvl1pPr>
            <a:lvl2pPr marL="283510" indent="0" algn="ctr">
              <a:buNone/>
              <a:defRPr sz="1240"/>
            </a:lvl2pPr>
            <a:lvl3pPr marL="567019" indent="0" algn="ctr">
              <a:buNone/>
              <a:defRPr sz="1116"/>
            </a:lvl3pPr>
            <a:lvl4pPr marL="850529" indent="0" algn="ctr">
              <a:buNone/>
              <a:defRPr sz="992"/>
            </a:lvl4pPr>
            <a:lvl5pPr marL="1134039" indent="0" algn="ctr">
              <a:buNone/>
              <a:defRPr sz="992"/>
            </a:lvl5pPr>
            <a:lvl6pPr marL="1417549" indent="0" algn="ctr">
              <a:buNone/>
              <a:defRPr sz="992"/>
            </a:lvl6pPr>
            <a:lvl7pPr marL="1701058" indent="0" algn="ctr">
              <a:buNone/>
              <a:defRPr sz="992"/>
            </a:lvl7pPr>
            <a:lvl8pPr marL="1984568" indent="0" algn="ctr">
              <a:buNone/>
              <a:defRPr sz="992"/>
            </a:lvl8pPr>
            <a:lvl9pPr marL="2268078" indent="0" algn="ctr">
              <a:buNone/>
              <a:defRPr sz="992"/>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514FB0DB-E9B6-4A72-8613-11592A6C35D2}"/>
              </a:ext>
            </a:extLst>
          </p:cNvPr>
          <p:cNvSpPr>
            <a:spLocks noGrp="1"/>
          </p:cNvSpPr>
          <p:nvPr>
            <p:ph type="dt" sz="half" idx="10"/>
          </p:nvPr>
        </p:nvSpPr>
        <p:spPr/>
        <p:txBody>
          <a:bodyPr/>
          <a:lstStyle/>
          <a:p>
            <a:pPr>
              <a:defRPr/>
            </a:pPr>
            <a:fld id="{C07978E3-3F75-4A0D-94BD-8754002B412E}" type="datetime1">
              <a:rPr lang="ja-JP" altLang="en-US" smtClean="0"/>
              <a:pPr>
                <a:defRPr/>
              </a:pPr>
              <a:t>2025/1/28</a:t>
            </a:fld>
            <a:endParaRPr lang="ja-JP" altLang="en-US" sz="1800">
              <a:solidFill>
                <a:schemeClr val="tx1"/>
              </a:solidFill>
            </a:endParaRPr>
          </a:p>
        </p:txBody>
      </p:sp>
      <p:sp>
        <p:nvSpPr>
          <p:cNvPr id="5" name="フッター プレースホルダー 4">
            <a:extLst>
              <a:ext uri="{FF2B5EF4-FFF2-40B4-BE49-F238E27FC236}">
                <a16:creationId xmlns:a16="http://schemas.microsoft.com/office/drawing/2014/main" id="{6DF625B1-0F4E-4033-8D50-E2F50EC336F2}"/>
              </a:ext>
            </a:extLst>
          </p:cNvPr>
          <p:cNvSpPr>
            <a:spLocks noGrp="1"/>
          </p:cNvSpPr>
          <p:nvPr>
            <p:ph type="ftr" sz="quarter" idx="11"/>
          </p:nvPr>
        </p:nvSpPr>
        <p:spPr/>
        <p:txBody>
          <a:bodyPr/>
          <a:lstStyle/>
          <a:p>
            <a:pPr>
              <a:defRPr/>
            </a:pPr>
            <a:endParaRPr lang="ja-JP" altLang="ja-JP"/>
          </a:p>
        </p:txBody>
      </p:sp>
      <p:sp>
        <p:nvSpPr>
          <p:cNvPr id="6" name="スライド番号プレースホルダー 5">
            <a:extLst>
              <a:ext uri="{FF2B5EF4-FFF2-40B4-BE49-F238E27FC236}">
                <a16:creationId xmlns:a16="http://schemas.microsoft.com/office/drawing/2014/main" id="{54F24CD2-AB6D-4FC6-AE05-C68714F1AAB2}"/>
              </a:ext>
            </a:extLst>
          </p:cNvPr>
          <p:cNvSpPr>
            <a:spLocks noGrp="1"/>
          </p:cNvSpPr>
          <p:nvPr>
            <p:ph type="sldNum" sz="quarter" idx="12"/>
          </p:nvPr>
        </p:nvSpPr>
        <p:spPr/>
        <p:txBody>
          <a:bodyPr/>
          <a:lstStyle/>
          <a:p>
            <a:pPr>
              <a:defRPr/>
            </a:pPr>
            <a:fld id="{A1DA5961-23E2-4788-AB9A-AEEEFB251698}" type="slidenum">
              <a:rPr lang="ja-JP" altLang="en-US" smtClean="0"/>
              <a:pPr>
                <a:defRPr/>
              </a:pPr>
              <a:t>‹#›</a:t>
            </a:fld>
            <a:endParaRPr lang="ja-JP" altLang="en-US" sz="1800">
              <a:solidFill>
                <a:schemeClr val="tx1"/>
              </a:solidFill>
            </a:endParaRPr>
          </a:p>
        </p:txBody>
      </p:sp>
    </p:spTree>
    <p:extLst>
      <p:ext uri="{BB962C8B-B14F-4D97-AF65-F5344CB8AC3E}">
        <p14:creationId xmlns:p14="http://schemas.microsoft.com/office/powerpoint/2010/main" val="1590084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A5E05C-8677-46CF-AF93-19675E521BFD}"/>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09A9678-F3B1-4536-84A0-B48FD506D54F}"/>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F5B62B8-C82B-4554-8899-FE264050D160}"/>
              </a:ext>
            </a:extLst>
          </p:cNvPr>
          <p:cNvSpPr>
            <a:spLocks noGrp="1"/>
          </p:cNvSpPr>
          <p:nvPr>
            <p:ph type="dt" sz="half" idx="10"/>
          </p:nvPr>
        </p:nvSpPr>
        <p:spPr/>
        <p:txBody>
          <a:bodyPr/>
          <a:lstStyle/>
          <a:p>
            <a:pPr>
              <a:defRPr/>
            </a:pPr>
            <a:fld id="{F4988144-94EE-4D30-9361-6000D8699E60}" type="datetime1">
              <a:rPr lang="ja-JP" altLang="en-US" smtClean="0"/>
              <a:pPr>
                <a:defRPr/>
              </a:pPr>
              <a:t>2025/1/28</a:t>
            </a:fld>
            <a:endParaRPr lang="ja-JP" altLang="en-US" sz="1800">
              <a:solidFill>
                <a:schemeClr val="tx1"/>
              </a:solidFill>
            </a:endParaRPr>
          </a:p>
        </p:txBody>
      </p:sp>
      <p:sp>
        <p:nvSpPr>
          <p:cNvPr id="5" name="フッター プレースホルダー 4">
            <a:extLst>
              <a:ext uri="{FF2B5EF4-FFF2-40B4-BE49-F238E27FC236}">
                <a16:creationId xmlns:a16="http://schemas.microsoft.com/office/drawing/2014/main" id="{4BF900F5-07D0-4D1B-9884-2C9394FFA1E0}"/>
              </a:ext>
            </a:extLst>
          </p:cNvPr>
          <p:cNvSpPr>
            <a:spLocks noGrp="1"/>
          </p:cNvSpPr>
          <p:nvPr>
            <p:ph type="ftr" sz="quarter" idx="11"/>
          </p:nvPr>
        </p:nvSpPr>
        <p:spPr/>
        <p:txBody>
          <a:bodyPr/>
          <a:lstStyle/>
          <a:p>
            <a:pPr>
              <a:defRPr/>
            </a:pPr>
            <a:endParaRPr lang="ja-JP" altLang="ja-JP"/>
          </a:p>
        </p:txBody>
      </p:sp>
      <p:sp>
        <p:nvSpPr>
          <p:cNvPr id="6" name="スライド番号プレースホルダー 5">
            <a:extLst>
              <a:ext uri="{FF2B5EF4-FFF2-40B4-BE49-F238E27FC236}">
                <a16:creationId xmlns:a16="http://schemas.microsoft.com/office/drawing/2014/main" id="{8819B26B-549C-462A-92A2-87C029393FCE}"/>
              </a:ext>
            </a:extLst>
          </p:cNvPr>
          <p:cNvSpPr>
            <a:spLocks noGrp="1"/>
          </p:cNvSpPr>
          <p:nvPr>
            <p:ph type="sldNum" sz="quarter" idx="12"/>
          </p:nvPr>
        </p:nvSpPr>
        <p:spPr/>
        <p:txBody>
          <a:bodyPr/>
          <a:lstStyle/>
          <a:p>
            <a:pPr>
              <a:defRPr/>
            </a:pPr>
            <a:fld id="{231F1629-3C7C-49C6-94AE-923B78457F34}" type="slidenum">
              <a:rPr lang="ja-JP" altLang="en-US" smtClean="0"/>
              <a:pPr>
                <a:defRPr/>
              </a:pPr>
              <a:t>‹#›</a:t>
            </a:fld>
            <a:endParaRPr lang="ja-JP" altLang="en-US" sz="1800">
              <a:solidFill>
                <a:schemeClr val="tx1"/>
              </a:solidFill>
            </a:endParaRPr>
          </a:p>
        </p:txBody>
      </p:sp>
    </p:spTree>
    <p:extLst>
      <p:ext uri="{BB962C8B-B14F-4D97-AF65-F5344CB8AC3E}">
        <p14:creationId xmlns:p14="http://schemas.microsoft.com/office/powerpoint/2010/main" val="3901270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D2857831-862B-4BD3-9621-68C1BA3F335F}"/>
              </a:ext>
            </a:extLst>
          </p:cNvPr>
          <p:cNvSpPr>
            <a:spLocks noGrp="1"/>
          </p:cNvSpPr>
          <p:nvPr>
            <p:ph type="title" orient="vert"/>
          </p:nvPr>
        </p:nvSpPr>
        <p:spPr>
          <a:xfrm>
            <a:off x="5409892" y="569240"/>
            <a:ext cx="1630055" cy="9060817"/>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9980D05-A7F9-4F40-9A47-13C6BBFC1689}"/>
              </a:ext>
            </a:extLst>
          </p:cNvPr>
          <p:cNvSpPr>
            <a:spLocks noGrp="1"/>
          </p:cNvSpPr>
          <p:nvPr>
            <p:ph type="body" orient="vert" idx="1"/>
          </p:nvPr>
        </p:nvSpPr>
        <p:spPr>
          <a:xfrm>
            <a:off x="519728" y="569240"/>
            <a:ext cx="4795669" cy="9060817"/>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1E18348-C37E-4BFE-8115-4D47DDEE3982}"/>
              </a:ext>
            </a:extLst>
          </p:cNvPr>
          <p:cNvSpPr>
            <a:spLocks noGrp="1"/>
          </p:cNvSpPr>
          <p:nvPr>
            <p:ph type="dt" sz="half" idx="10"/>
          </p:nvPr>
        </p:nvSpPr>
        <p:spPr/>
        <p:txBody>
          <a:bodyPr/>
          <a:lstStyle/>
          <a:p>
            <a:pPr>
              <a:defRPr/>
            </a:pPr>
            <a:fld id="{B9AA9BE7-304D-4DF5-9736-3527E2E07CC4}" type="datetime1">
              <a:rPr lang="ja-JP" altLang="en-US" smtClean="0"/>
              <a:pPr>
                <a:defRPr/>
              </a:pPr>
              <a:t>2025/1/28</a:t>
            </a:fld>
            <a:endParaRPr lang="ja-JP" altLang="en-US" sz="1800">
              <a:solidFill>
                <a:schemeClr val="tx1"/>
              </a:solidFill>
            </a:endParaRPr>
          </a:p>
        </p:txBody>
      </p:sp>
      <p:sp>
        <p:nvSpPr>
          <p:cNvPr id="5" name="フッター プレースホルダー 4">
            <a:extLst>
              <a:ext uri="{FF2B5EF4-FFF2-40B4-BE49-F238E27FC236}">
                <a16:creationId xmlns:a16="http://schemas.microsoft.com/office/drawing/2014/main" id="{9A22A07A-593D-41C6-87D7-080A6F9C9AD7}"/>
              </a:ext>
            </a:extLst>
          </p:cNvPr>
          <p:cNvSpPr>
            <a:spLocks noGrp="1"/>
          </p:cNvSpPr>
          <p:nvPr>
            <p:ph type="ftr" sz="quarter" idx="11"/>
          </p:nvPr>
        </p:nvSpPr>
        <p:spPr/>
        <p:txBody>
          <a:bodyPr/>
          <a:lstStyle/>
          <a:p>
            <a:pPr>
              <a:defRPr/>
            </a:pPr>
            <a:endParaRPr lang="ja-JP" altLang="ja-JP"/>
          </a:p>
        </p:txBody>
      </p:sp>
      <p:sp>
        <p:nvSpPr>
          <p:cNvPr id="6" name="スライド番号プレースホルダー 5">
            <a:extLst>
              <a:ext uri="{FF2B5EF4-FFF2-40B4-BE49-F238E27FC236}">
                <a16:creationId xmlns:a16="http://schemas.microsoft.com/office/drawing/2014/main" id="{86D4A2EB-6075-4039-B400-BA276E8A2A8A}"/>
              </a:ext>
            </a:extLst>
          </p:cNvPr>
          <p:cNvSpPr>
            <a:spLocks noGrp="1"/>
          </p:cNvSpPr>
          <p:nvPr>
            <p:ph type="sldNum" sz="quarter" idx="12"/>
          </p:nvPr>
        </p:nvSpPr>
        <p:spPr/>
        <p:txBody>
          <a:bodyPr/>
          <a:lstStyle/>
          <a:p>
            <a:pPr>
              <a:defRPr/>
            </a:pPr>
            <a:fld id="{F2535774-BA25-4DF2-A866-669B5541F0E7}" type="slidenum">
              <a:rPr lang="ja-JP" altLang="en-US" smtClean="0"/>
              <a:pPr>
                <a:defRPr/>
              </a:pPr>
              <a:t>‹#›</a:t>
            </a:fld>
            <a:endParaRPr lang="ja-JP" altLang="en-US" sz="1800">
              <a:solidFill>
                <a:schemeClr val="tx1"/>
              </a:solidFill>
            </a:endParaRPr>
          </a:p>
        </p:txBody>
      </p:sp>
    </p:spTree>
    <p:extLst>
      <p:ext uri="{BB962C8B-B14F-4D97-AF65-F5344CB8AC3E}">
        <p14:creationId xmlns:p14="http://schemas.microsoft.com/office/powerpoint/2010/main" val="1720629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E20746-1F3F-490C-A361-14D68ACABD4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E5338BA-CF5F-4543-B605-2B82C739415D}"/>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88594FC-DDB9-45DD-B7A2-7205875C44D9}"/>
              </a:ext>
            </a:extLst>
          </p:cNvPr>
          <p:cNvSpPr>
            <a:spLocks noGrp="1"/>
          </p:cNvSpPr>
          <p:nvPr>
            <p:ph type="dt" sz="half" idx="10"/>
          </p:nvPr>
        </p:nvSpPr>
        <p:spPr/>
        <p:txBody>
          <a:bodyPr/>
          <a:lstStyle/>
          <a:p>
            <a:pPr>
              <a:defRPr/>
            </a:pPr>
            <a:fld id="{A18075BB-3CD5-4CA7-A691-D3E6921D0F2F}" type="datetime1">
              <a:rPr lang="ja-JP" altLang="en-US" smtClean="0"/>
              <a:pPr>
                <a:defRPr/>
              </a:pPr>
              <a:t>2025/1/28</a:t>
            </a:fld>
            <a:endParaRPr lang="ja-JP" altLang="en-US" sz="1800">
              <a:solidFill>
                <a:schemeClr val="tx1"/>
              </a:solidFill>
            </a:endParaRPr>
          </a:p>
        </p:txBody>
      </p:sp>
      <p:sp>
        <p:nvSpPr>
          <p:cNvPr id="5" name="フッター プレースホルダー 4">
            <a:extLst>
              <a:ext uri="{FF2B5EF4-FFF2-40B4-BE49-F238E27FC236}">
                <a16:creationId xmlns:a16="http://schemas.microsoft.com/office/drawing/2014/main" id="{2B5FD257-A2B2-4A33-88DF-F4867822C61D}"/>
              </a:ext>
            </a:extLst>
          </p:cNvPr>
          <p:cNvSpPr>
            <a:spLocks noGrp="1"/>
          </p:cNvSpPr>
          <p:nvPr>
            <p:ph type="ftr" sz="quarter" idx="11"/>
          </p:nvPr>
        </p:nvSpPr>
        <p:spPr/>
        <p:txBody>
          <a:bodyPr/>
          <a:lstStyle/>
          <a:p>
            <a:pPr>
              <a:defRPr/>
            </a:pPr>
            <a:endParaRPr lang="ja-JP" altLang="ja-JP"/>
          </a:p>
        </p:txBody>
      </p:sp>
      <p:sp>
        <p:nvSpPr>
          <p:cNvPr id="6" name="スライド番号プレースホルダー 5">
            <a:extLst>
              <a:ext uri="{FF2B5EF4-FFF2-40B4-BE49-F238E27FC236}">
                <a16:creationId xmlns:a16="http://schemas.microsoft.com/office/drawing/2014/main" id="{8DAB84AB-07E6-405B-9E0D-EDBFA014BAC6}"/>
              </a:ext>
            </a:extLst>
          </p:cNvPr>
          <p:cNvSpPr>
            <a:spLocks noGrp="1"/>
          </p:cNvSpPr>
          <p:nvPr>
            <p:ph type="sldNum" sz="quarter" idx="12"/>
          </p:nvPr>
        </p:nvSpPr>
        <p:spPr/>
        <p:txBody>
          <a:bodyPr/>
          <a:lstStyle/>
          <a:p>
            <a:pPr>
              <a:defRPr/>
            </a:pPr>
            <a:fld id="{18009B32-316C-46C9-9F2A-AC03076C0D58}" type="slidenum">
              <a:rPr lang="ja-JP" altLang="en-US" smtClean="0"/>
              <a:pPr>
                <a:defRPr/>
              </a:pPr>
              <a:t>‹#›</a:t>
            </a:fld>
            <a:endParaRPr lang="ja-JP" altLang="en-US" sz="1800">
              <a:solidFill>
                <a:schemeClr val="tx1"/>
              </a:solidFill>
            </a:endParaRPr>
          </a:p>
        </p:txBody>
      </p:sp>
    </p:spTree>
    <p:extLst>
      <p:ext uri="{BB962C8B-B14F-4D97-AF65-F5344CB8AC3E}">
        <p14:creationId xmlns:p14="http://schemas.microsoft.com/office/powerpoint/2010/main" val="241597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A9CD8D-24A7-476F-AA99-CC3876150451}"/>
              </a:ext>
            </a:extLst>
          </p:cNvPr>
          <p:cNvSpPr>
            <a:spLocks noGrp="1"/>
          </p:cNvSpPr>
          <p:nvPr>
            <p:ph type="title"/>
          </p:nvPr>
        </p:nvSpPr>
        <p:spPr>
          <a:xfrm>
            <a:off x="515790" y="2665530"/>
            <a:ext cx="6520220" cy="4447496"/>
          </a:xfrm>
        </p:spPr>
        <p:txBody>
          <a:bodyPr anchor="b"/>
          <a:lstStyle>
            <a:lvl1pPr>
              <a:defRPr sz="3721"/>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915BEA5-A107-4E5B-9F67-A99047EDA619}"/>
              </a:ext>
            </a:extLst>
          </p:cNvPr>
          <p:cNvSpPr>
            <a:spLocks noGrp="1"/>
          </p:cNvSpPr>
          <p:nvPr>
            <p:ph type="body" idx="1"/>
          </p:nvPr>
        </p:nvSpPr>
        <p:spPr>
          <a:xfrm>
            <a:off x="515790" y="7155102"/>
            <a:ext cx="6520220" cy="2338833"/>
          </a:xfrm>
        </p:spPr>
        <p:txBody>
          <a:bodyPr/>
          <a:lstStyle>
            <a:lvl1pPr marL="0" indent="0">
              <a:buNone/>
              <a:defRPr sz="1488">
                <a:solidFill>
                  <a:schemeClr val="tx1">
                    <a:tint val="75000"/>
                  </a:schemeClr>
                </a:solidFill>
              </a:defRPr>
            </a:lvl1pPr>
            <a:lvl2pPr marL="283510" indent="0">
              <a:buNone/>
              <a:defRPr sz="1240">
                <a:solidFill>
                  <a:schemeClr val="tx1">
                    <a:tint val="75000"/>
                  </a:schemeClr>
                </a:solidFill>
              </a:defRPr>
            </a:lvl2pPr>
            <a:lvl3pPr marL="567019" indent="0">
              <a:buNone/>
              <a:defRPr sz="1116">
                <a:solidFill>
                  <a:schemeClr val="tx1">
                    <a:tint val="75000"/>
                  </a:schemeClr>
                </a:solidFill>
              </a:defRPr>
            </a:lvl3pPr>
            <a:lvl4pPr marL="850529" indent="0">
              <a:buNone/>
              <a:defRPr sz="992">
                <a:solidFill>
                  <a:schemeClr val="tx1">
                    <a:tint val="75000"/>
                  </a:schemeClr>
                </a:solidFill>
              </a:defRPr>
            </a:lvl4pPr>
            <a:lvl5pPr marL="1134039" indent="0">
              <a:buNone/>
              <a:defRPr sz="992">
                <a:solidFill>
                  <a:schemeClr val="tx1">
                    <a:tint val="75000"/>
                  </a:schemeClr>
                </a:solidFill>
              </a:defRPr>
            </a:lvl5pPr>
            <a:lvl6pPr marL="1417549" indent="0">
              <a:buNone/>
              <a:defRPr sz="992">
                <a:solidFill>
                  <a:schemeClr val="tx1">
                    <a:tint val="75000"/>
                  </a:schemeClr>
                </a:solidFill>
              </a:defRPr>
            </a:lvl6pPr>
            <a:lvl7pPr marL="1701058" indent="0">
              <a:buNone/>
              <a:defRPr sz="992">
                <a:solidFill>
                  <a:schemeClr val="tx1">
                    <a:tint val="75000"/>
                  </a:schemeClr>
                </a:solidFill>
              </a:defRPr>
            </a:lvl7pPr>
            <a:lvl8pPr marL="1984568" indent="0">
              <a:buNone/>
              <a:defRPr sz="992">
                <a:solidFill>
                  <a:schemeClr val="tx1">
                    <a:tint val="75000"/>
                  </a:schemeClr>
                </a:solidFill>
              </a:defRPr>
            </a:lvl8pPr>
            <a:lvl9pPr marL="2268078" indent="0">
              <a:buNone/>
              <a:defRPr sz="992">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2112BA35-1B66-451F-BC8B-744D26DD0C20}"/>
              </a:ext>
            </a:extLst>
          </p:cNvPr>
          <p:cNvSpPr>
            <a:spLocks noGrp="1"/>
          </p:cNvSpPr>
          <p:nvPr>
            <p:ph type="dt" sz="half" idx="10"/>
          </p:nvPr>
        </p:nvSpPr>
        <p:spPr/>
        <p:txBody>
          <a:bodyPr/>
          <a:lstStyle/>
          <a:p>
            <a:pPr>
              <a:defRPr/>
            </a:pPr>
            <a:fld id="{087999A7-B118-4595-8F5D-3EA4785052C5}" type="datetime1">
              <a:rPr lang="ja-JP" altLang="en-US" smtClean="0"/>
              <a:pPr>
                <a:defRPr/>
              </a:pPr>
              <a:t>2025/1/28</a:t>
            </a:fld>
            <a:endParaRPr lang="ja-JP" altLang="en-US" sz="1800">
              <a:solidFill>
                <a:schemeClr val="tx1"/>
              </a:solidFill>
            </a:endParaRPr>
          </a:p>
        </p:txBody>
      </p:sp>
      <p:sp>
        <p:nvSpPr>
          <p:cNvPr id="5" name="フッター プレースホルダー 4">
            <a:extLst>
              <a:ext uri="{FF2B5EF4-FFF2-40B4-BE49-F238E27FC236}">
                <a16:creationId xmlns:a16="http://schemas.microsoft.com/office/drawing/2014/main" id="{F3E9975B-F3E9-4948-9477-060E259DB815}"/>
              </a:ext>
            </a:extLst>
          </p:cNvPr>
          <p:cNvSpPr>
            <a:spLocks noGrp="1"/>
          </p:cNvSpPr>
          <p:nvPr>
            <p:ph type="ftr" sz="quarter" idx="11"/>
          </p:nvPr>
        </p:nvSpPr>
        <p:spPr/>
        <p:txBody>
          <a:bodyPr/>
          <a:lstStyle/>
          <a:p>
            <a:pPr>
              <a:defRPr/>
            </a:pPr>
            <a:endParaRPr lang="ja-JP" altLang="ja-JP"/>
          </a:p>
        </p:txBody>
      </p:sp>
      <p:sp>
        <p:nvSpPr>
          <p:cNvPr id="6" name="スライド番号プレースホルダー 5">
            <a:extLst>
              <a:ext uri="{FF2B5EF4-FFF2-40B4-BE49-F238E27FC236}">
                <a16:creationId xmlns:a16="http://schemas.microsoft.com/office/drawing/2014/main" id="{975351A9-6F76-44BC-A935-2020F9D013E3}"/>
              </a:ext>
            </a:extLst>
          </p:cNvPr>
          <p:cNvSpPr>
            <a:spLocks noGrp="1"/>
          </p:cNvSpPr>
          <p:nvPr>
            <p:ph type="sldNum" sz="quarter" idx="12"/>
          </p:nvPr>
        </p:nvSpPr>
        <p:spPr/>
        <p:txBody>
          <a:bodyPr/>
          <a:lstStyle/>
          <a:p>
            <a:pPr>
              <a:defRPr/>
            </a:pPr>
            <a:fld id="{CB9B8DF0-AD75-4419-B5AA-C8AC41C25206}" type="slidenum">
              <a:rPr lang="ja-JP" altLang="en-US" smtClean="0"/>
              <a:pPr>
                <a:defRPr/>
              </a:pPr>
              <a:t>‹#›</a:t>
            </a:fld>
            <a:endParaRPr lang="ja-JP" altLang="en-US" sz="1800">
              <a:solidFill>
                <a:schemeClr val="tx1"/>
              </a:solidFill>
            </a:endParaRPr>
          </a:p>
        </p:txBody>
      </p:sp>
    </p:spTree>
    <p:extLst>
      <p:ext uri="{BB962C8B-B14F-4D97-AF65-F5344CB8AC3E}">
        <p14:creationId xmlns:p14="http://schemas.microsoft.com/office/powerpoint/2010/main" val="1099559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89058-F3EB-4B4E-964E-1897BEDB9BAF}"/>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43CBF8A-CA8A-45A1-BFB0-F6ED7ED5757C}"/>
              </a:ext>
            </a:extLst>
          </p:cNvPr>
          <p:cNvSpPr>
            <a:spLocks noGrp="1"/>
          </p:cNvSpPr>
          <p:nvPr>
            <p:ph sz="half" idx="1"/>
          </p:nvPr>
        </p:nvSpPr>
        <p:spPr>
          <a:xfrm>
            <a:off x="519728" y="2846200"/>
            <a:ext cx="3212862" cy="6783857"/>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B01EDED3-2DBE-430F-AAE6-C4EBE4718146}"/>
              </a:ext>
            </a:extLst>
          </p:cNvPr>
          <p:cNvSpPr>
            <a:spLocks noGrp="1"/>
          </p:cNvSpPr>
          <p:nvPr>
            <p:ph sz="half" idx="2"/>
          </p:nvPr>
        </p:nvSpPr>
        <p:spPr>
          <a:xfrm>
            <a:off x="3827085" y="2846200"/>
            <a:ext cx="3212862" cy="6783857"/>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B9833D2D-02F2-4799-88AD-CD4CB953F631}"/>
              </a:ext>
            </a:extLst>
          </p:cNvPr>
          <p:cNvSpPr>
            <a:spLocks noGrp="1"/>
          </p:cNvSpPr>
          <p:nvPr>
            <p:ph type="dt" sz="half" idx="10"/>
          </p:nvPr>
        </p:nvSpPr>
        <p:spPr/>
        <p:txBody>
          <a:bodyPr/>
          <a:lstStyle/>
          <a:p>
            <a:pPr>
              <a:defRPr/>
            </a:pPr>
            <a:fld id="{2A8EE726-064D-4A7A-87F8-C255F47775DA}" type="datetime1">
              <a:rPr lang="ja-JP" altLang="en-US" smtClean="0"/>
              <a:pPr>
                <a:defRPr/>
              </a:pPr>
              <a:t>2025/1/28</a:t>
            </a:fld>
            <a:endParaRPr lang="ja-JP" altLang="en-US" sz="1800">
              <a:solidFill>
                <a:schemeClr val="tx1"/>
              </a:solidFill>
            </a:endParaRPr>
          </a:p>
        </p:txBody>
      </p:sp>
      <p:sp>
        <p:nvSpPr>
          <p:cNvPr id="6" name="フッター プレースホルダー 5">
            <a:extLst>
              <a:ext uri="{FF2B5EF4-FFF2-40B4-BE49-F238E27FC236}">
                <a16:creationId xmlns:a16="http://schemas.microsoft.com/office/drawing/2014/main" id="{E8D8782C-F7B2-4361-B0BA-A33D633DD708}"/>
              </a:ext>
            </a:extLst>
          </p:cNvPr>
          <p:cNvSpPr>
            <a:spLocks noGrp="1"/>
          </p:cNvSpPr>
          <p:nvPr>
            <p:ph type="ftr" sz="quarter" idx="11"/>
          </p:nvPr>
        </p:nvSpPr>
        <p:spPr/>
        <p:txBody>
          <a:bodyPr/>
          <a:lstStyle/>
          <a:p>
            <a:pPr>
              <a:defRPr/>
            </a:pPr>
            <a:endParaRPr lang="ja-JP" altLang="ja-JP"/>
          </a:p>
        </p:txBody>
      </p:sp>
      <p:sp>
        <p:nvSpPr>
          <p:cNvPr id="7" name="スライド番号プレースホルダー 6">
            <a:extLst>
              <a:ext uri="{FF2B5EF4-FFF2-40B4-BE49-F238E27FC236}">
                <a16:creationId xmlns:a16="http://schemas.microsoft.com/office/drawing/2014/main" id="{691D0C90-7A40-496F-95FD-D492759FC1C8}"/>
              </a:ext>
            </a:extLst>
          </p:cNvPr>
          <p:cNvSpPr>
            <a:spLocks noGrp="1"/>
          </p:cNvSpPr>
          <p:nvPr>
            <p:ph type="sldNum" sz="quarter" idx="12"/>
          </p:nvPr>
        </p:nvSpPr>
        <p:spPr/>
        <p:txBody>
          <a:bodyPr/>
          <a:lstStyle/>
          <a:p>
            <a:pPr>
              <a:defRPr/>
            </a:pPr>
            <a:fld id="{89E7228F-84C8-4FAE-A2ED-02A4BA5DB43E}" type="slidenum">
              <a:rPr lang="ja-JP" altLang="en-US" smtClean="0"/>
              <a:pPr>
                <a:defRPr/>
              </a:pPr>
              <a:t>‹#›</a:t>
            </a:fld>
            <a:endParaRPr lang="ja-JP" altLang="en-US" sz="1800">
              <a:solidFill>
                <a:schemeClr val="tx1"/>
              </a:solidFill>
            </a:endParaRPr>
          </a:p>
        </p:txBody>
      </p:sp>
    </p:spTree>
    <p:extLst>
      <p:ext uri="{BB962C8B-B14F-4D97-AF65-F5344CB8AC3E}">
        <p14:creationId xmlns:p14="http://schemas.microsoft.com/office/powerpoint/2010/main" val="466437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CB48DA4-89A2-49C5-8F91-CB3FA9E6CB16}"/>
              </a:ext>
            </a:extLst>
          </p:cNvPr>
          <p:cNvSpPr>
            <a:spLocks noGrp="1"/>
          </p:cNvSpPr>
          <p:nvPr>
            <p:ph type="title"/>
          </p:nvPr>
        </p:nvSpPr>
        <p:spPr>
          <a:xfrm>
            <a:off x="520712" y="569241"/>
            <a:ext cx="6520220" cy="2066590"/>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AF11A55-29C0-49BB-AF37-12AC232A1C9A}"/>
              </a:ext>
            </a:extLst>
          </p:cNvPr>
          <p:cNvSpPr>
            <a:spLocks noGrp="1"/>
          </p:cNvSpPr>
          <p:nvPr>
            <p:ph type="body" idx="1"/>
          </p:nvPr>
        </p:nvSpPr>
        <p:spPr>
          <a:xfrm>
            <a:off x="520712" y="2620980"/>
            <a:ext cx="3198097" cy="1284502"/>
          </a:xfrm>
        </p:spPr>
        <p:txBody>
          <a:bodyPr anchor="b"/>
          <a:lstStyle>
            <a:lvl1pPr marL="0" indent="0">
              <a:buNone/>
              <a:defRPr sz="1488" b="1"/>
            </a:lvl1pPr>
            <a:lvl2pPr marL="283510" indent="0">
              <a:buNone/>
              <a:defRPr sz="1240" b="1"/>
            </a:lvl2pPr>
            <a:lvl3pPr marL="567019" indent="0">
              <a:buNone/>
              <a:defRPr sz="1116" b="1"/>
            </a:lvl3pPr>
            <a:lvl4pPr marL="850529" indent="0">
              <a:buNone/>
              <a:defRPr sz="992" b="1"/>
            </a:lvl4pPr>
            <a:lvl5pPr marL="1134039" indent="0">
              <a:buNone/>
              <a:defRPr sz="992" b="1"/>
            </a:lvl5pPr>
            <a:lvl6pPr marL="1417549" indent="0">
              <a:buNone/>
              <a:defRPr sz="992" b="1"/>
            </a:lvl6pPr>
            <a:lvl7pPr marL="1701058" indent="0">
              <a:buNone/>
              <a:defRPr sz="992" b="1"/>
            </a:lvl7pPr>
            <a:lvl8pPr marL="1984568" indent="0">
              <a:buNone/>
              <a:defRPr sz="992" b="1"/>
            </a:lvl8pPr>
            <a:lvl9pPr marL="2268078" indent="0">
              <a:buNone/>
              <a:defRPr sz="992"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5F1D0A2F-D3D3-4B15-B316-22E88DB55175}"/>
              </a:ext>
            </a:extLst>
          </p:cNvPr>
          <p:cNvSpPr>
            <a:spLocks noGrp="1"/>
          </p:cNvSpPr>
          <p:nvPr>
            <p:ph sz="half" idx="2"/>
          </p:nvPr>
        </p:nvSpPr>
        <p:spPr>
          <a:xfrm>
            <a:off x="520712" y="3905482"/>
            <a:ext cx="3198097" cy="5744375"/>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7C140B0D-1370-4E0F-99A7-AA8A7FF81144}"/>
              </a:ext>
            </a:extLst>
          </p:cNvPr>
          <p:cNvSpPr>
            <a:spLocks noGrp="1"/>
          </p:cNvSpPr>
          <p:nvPr>
            <p:ph type="body" sz="quarter" idx="3"/>
          </p:nvPr>
        </p:nvSpPr>
        <p:spPr>
          <a:xfrm>
            <a:off x="3827085" y="2620980"/>
            <a:ext cx="3213847" cy="1284502"/>
          </a:xfrm>
        </p:spPr>
        <p:txBody>
          <a:bodyPr anchor="b"/>
          <a:lstStyle>
            <a:lvl1pPr marL="0" indent="0">
              <a:buNone/>
              <a:defRPr sz="1488" b="1"/>
            </a:lvl1pPr>
            <a:lvl2pPr marL="283510" indent="0">
              <a:buNone/>
              <a:defRPr sz="1240" b="1"/>
            </a:lvl2pPr>
            <a:lvl3pPr marL="567019" indent="0">
              <a:buNone/>
              <a:defRPr sz="1116" b="1"/>
            </a:lvl3pPr>
            <a:lvl4pPr marL="850529" indent="0">
              <a:buNone/>
              <a:defRPr sz="992" b="1"/>
            </a:lvl4pPr>
            <a:lvl5pPr marL="1134039" indent="0">
              <a:buNone/>
              <a:defRPr sz="992" b="1"/>
            </a:lvl5pPr>
            <a:lvl6pPr marL="1417549" indent="0">
              <a:buNone/>
              <a:defRPr sz="992" b="1"/>
            </a:lvl6pPr>
            <a:lvl7pPr marL="1701058" indent="0">
              <a:buNone/>
              <a:defRPr sz="992" b="1"/>
            </a:lvl7pPr>
            <a:lvl8pPr marL="1984568" indent="0">
              <a:buNone/>
              <a:defRPr sz="992" b="1"/>
            </a:lvl8pPr>
            <a:lvl9pPr marL="2268078" indent="0">
              <a:buNone/>
              <a:defRPr sz="992"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7A979F50-D259-4F86-AD36-8ACEB2EBE560}"/>
              </a:ext>
            </a:extLst>
          </p:cNvPr>
          <p:cNvSpPr>
            <a:spLocks noGrp="1"/>
          </p:cNvSpPr>
          <p:nvPr>
            <p:ph sz="quarter" idx="4"/>
          </p:nvPr>
        </p:nvSpPr>
        <p:spPr>
          <a:xfrm>
            <a:off x="3827085" y="3905482"/>
            <a:ext cx="3213847" cy="5744375"/>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D0FA066C-B2A9-4E2F-8572-C66D3617B805}"/>
              </a:ext>
            </a:extLst>
          </p:cNvPr>
          <p:cNvSpPr>
            <a:spLocks noGrp="1"/>
          </p:cNvSpPr>
          <p:nvPr>
            <p:ph type="dt" sz="half" idx="10"/>
          </p:nvPr>
        </p:nvSpPr>
        <p:spPr/>
        <p:txBody>
          <a:bodyPr/>
          <a:lstStyle/>
          <a:p>
            <a:pPr>
              <a:defRPr/>
            </a:pPr>
            <a:fld id="{A5861FEA-1BE4-4962-8DDE-A5D55E7527A9}" type="datetime1">
              <a:rPr lang="ja-JP" altLang="en-US" smtClean="0"/>
              <a:pPr>
                <a:defRPr/>
              </a:pPr>
              <a:t>2025/1/28</a:t>
            </a:fld>
            <a:endParaRPr lang="ja-JP" altLang="en-US" sz="1800">
              <a:solidFill>
                <a:schemeClr val="tx1"/>
              </a:solidFill>
            </a:endParaRPr>
          </a:p>
        </p:txBody>
      </p:sp>
      <p:sp>
        <p:nvSpPr>
          <p:cNvPr id="8" name="フッター プレースホルダー 7">
            <a:extLst>
              <a:ext uri="{FF2B5EF4-FFF2-40B4-BE49-F238E27FC236}">
                <a16:creationId xmlns:a16="http://schemas.microsoft.com/office/drawing/2014/main" id="{0A74C2A3-707F-4F09-BC3F-BC2C03D63360}"/>
              </a:ext>
            </a:extLst>
          </p:cNvPr>
          <p:cNvSpPr>
            <a:spLocks noGrp="1"/>
          </p:cNvSpPr>
          <p:nvPr>
            <p:ph type="ftr" sz="quarter" idx="11"/>
          </p:nvPr>
        </p:nvSpPr>
        <p:spPr/>
        <p:txBody>
          <a:bodyPr/>
          <a:lstStyle/>
          <a:p>
            <a:pPr>
              <a:defRPr/>
            </a:pPr>
            <a:endParaRPr lang="ja-JP" altLang="ja-JP"/>
          </a:p>
        </p:txBody>
      </p:sp>
      <p:sp>
        <p:nvSpPr>
          <p:cNvPr id="9" name="スライド番号プレースホルダー 8">
            <a:extLst>
              <a:ext uri="{FF2B5EF4-FFF2-40B4-BE49-F238E27FC236}">
                <a16:creationId xmlns:a16="http://schemas.microsoft.com/office/drawing/2014/main" id="{AF6DF6AA-4A95-41A0-A3C3-492E98476AF7}"/>
              </a:ext>
            </a:extLst>
          </p:cNvPr>
          <p:cNvSpPr>
            <a:spLocks noGrp="1"/>
          </p:cNvSpPr>
          <p:nvPr>
            <p:ph type="sldNum" sz="quarter" idx="12"/>
          </p:nvPr>
        </p:nvSpPr>
        <p:spPr/>
        <p:txBody>
          <a:bodyPr/>
          <a:lstStyle/>
          <a:p>
            <a:pPr>
              <a:defRPr/>
            </a:pPr>
            <a:fld id="{A7843B40-6466-4FC6-B59C-19E25D6395DD}" type="slidenum">
              <a:rPr lang="ja-JP" altLang="en-US" smtClean="0"/>
              <a:pPr>
                <a:defRPr/>
              </a:pPr>
              <a:t>‹#›</a:t>
            </a:fld>
            <a:endParaRPr lang="ja-JP" altLang="en-US" sz="1800">
              <a:solidFill>
                <a:schemeClr val="tx1"/>
              </a:solidFill>
            </a:endParaRPr>
          </a:p>
        </p:txBody>
      </p:sp>
    </p:spTree>
    <p:extLst>
      <p:ext uri="{BB962C8B-B14F-4D97-AF65-F5344CB8AC3E}">
        <p14:creationId xmlns:p14="http://schemas.microsoft.com/office/powerpoint/2010/main" val="657638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8A662B-EEB9-444B-A5C6-C7AAB4DD3E29}"/>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BD9D4240-2386-49DF-A1EB-EF56F297AE4C}"/>
              </a:ext>
            </a:extLst>
          </p:cNvPr>
          <p:cNvSpPr>
            <a:spLocks noGrp="1"/>
          </p:cNvSpPr>
          <p:nvPr>
            <p:ph type="dt" sz="half" idx="10"/>
          </p:nvPr>
        </p:nvSpPr>
        <p:spPr/>
        <p:txBody>
          <a:bodyPr/>
          <a:lstStyle/>
          <a:p>
            <a:pPr>
              <a:defRPr/>
            </a:pPr>
            <a:fld id="{3BC3B54A-4984-489F-9AD9-FFA51C931E4D}" type="datetime1">
              <a:rPr lang="ja-JP" altLang="en-US" smtClean="0"/>
              <a:pPr>
                <a:defRPr/>
              </a:pPr>
              <a:t>2025/1/28</a:t>
            </a:fld>
            <a:endParaRPr lang="ja-JP" altLang="en-US" sz="1800">
              <a:solidFill>
                <a:schemeClr val="tx1"/>
              </a:solidFill>
            </a:endParaRPr>
          </a:p>
        </p:txBody>
      </p:sp>
      <p:sp>
        <p:nvSpPr>
          <p:cNvPr id="4" name="フッター プレースホルダー 3">
            <a:extLst>
              <a:ext uri="{FF2B5EF4-FFF2-40B4-BE49-F238E27FC236}">
                <a16:creationId xmlns:a16="http://schemas.microsoft.com/office/drawing/2014/main" id="{FF5AF2DE-9262-47A8-824F-4427063B7BE8}"/>
              </a:ext>
            </a:extLst>
          </p:cNvPr>
          <p:cNvSpPr>
            <a:spLocks noGrp="1"/>
          </p:cNvSpPr>
          <p:nvPr>
            <p:ph type="ftr" sz="quarter" idx="11"/>
          </p:nvPr>
        </p:nvSpPr>
        <p:spPr/>
        <p:txBody>
          <a:bodyPr/>
          <a:lstStyle/>
          <a:p>
            <a:pPr>
              <a:defRPr/>
            </a:pPr>
            <a:endParaRPr lang="ja-JP" altLang="ja-JP"/>
          </a:p>
        </p:txBody>
      </p:sp>
      <p:sp>
        <p:nvSpPr>
          <p:cNvPr id="5" name="スライド番号プレースホルダー 4">
            <a:extLst>
              <a:ext uri="{FF2B5EF4-FFF2-40B4-BE49-F238E27FC236}">
                <a16:creationId xmlns:a16="http://schemas.microsoft.com/office/drawing/2014/main" id="{1D0FA338-057E-4FBC-BF9E-540E7A900DE5}"/>
              </a:ext>
            </a:extLst>
          </p:cNvPr>
          <p:cNvSpPr>
            <a:spLocks noGrp="1"/>
          </p:cNvSpPr>
          <p:nvPr>
            <p:ph type="sldNum" sz="quarter" idx="12"/>
          </p:nvPr>
        </p:nvSpPr>
        <p:spPr/>
        <p:txBody>
          <a:bodyPr/>
          <a:lstStyle/>
          <a:p>
            <a:pPr>
              <a:defRPr/>
            </a:pPr>
            <a:fld id="{2C1808FF-C502-478B-A7FB-5CF5249A89C9}" type="slidenum">
              <a:rPr lang="ja-JP" altLang="en-US" smtClean="0"/>
              <a:pPr>
                <a:defRPr/>
              </a:pPr>
              <a:t>‹#›</a:t>
            </a:fld>
            <a:endParaRPr lang="ja-JP" altLang="en-US" sz="1800">
              <a:solidFill>
                <a:schemeClr val="tx1"/>
              </a:solidFill>
            </a:endParaRPr>
          </a:p>
        </p:txBody>
      </p:sp>
    </p:spTree>
    <p:extLst>
      <p:ext uri="{BB962C8B-B14F-4D97-AF65-F5344CB8AC3E}">
        <p14:creationId xmlns:p14="http://schemas.microsoft.com/office/powerpoint/2010/main" val="1013693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42324479-8AC7-4940-9E93-1E99BE69E0FE}"/>
              </a:ext>
            </a:extLst>
          </p:cNvPr>
          <p:cNvSpPr>
            <a:spLocks noGrp="1"/>
          </p:cNvSpPr>
          <p:nvPr>
            <p:ph type="dt" sz="half" idx="10"/>
          </p:nvPr>
        </p:nvSpPr>
        <p:spPr/>
        <p:txBody>
          <a:bodyPr/>
          <a:lstStyle/>
          <a:p>
            <a:pPr>
              <a:defRPr/>
            </a:pPr>
            <a:fld id="{6AF2FB7D-6622-44BB-8443-AAE9ABD04C2A}" type="datetime1">
              <a:rPr lang="ja-JP" altLang="en-US" smtClean="0"/>
              <a:pPr>
                <a:defRPr/>
              </a:pPr>
              <a:t>2025/1/28</a:t>
            </a:fld>
            <a:endParaRPr lang="ja-JP" altLang="en-US" sz="1800">
              <a:solidFill>
                <a:schemeClr val="tx1"/>
              </a:solidFill>
            </a:endParaRPr>
          </a:p>
        </p:txBody>
      </p:sp>
      <p:sp>
        <p:nvSpPr>
          <p:cNvPr id="3" name="フッター プレースホルダー 2">
            <a:extLst>
              <a:ext uri="{FF2B5EF4-FFF2-40B4-BE49-F238E27FC236}">
                <a16:creationId xmlns:a16="http://schemas.microsoft.com/office/drawing/2014/main" id="{7F0DE028-D291-4C3E-85BC-DBD6A5D7E291}"/>
              </a:ext>
            </a:extLst>
          </p:cNvPr>
          <p:cNvSpPr>
            <a:spLocks noGrp="1"/>
          </p:cNvSpPr>
          <p:nvPr>
            <p:ph type="ftr" sz="quarter" idx="11"/>
          </p:nvPr>
        </p:nvSpPr>
        <p:spPr/>
        <p:txBody>
          <a:bodyPr/>
          <a:lstStyle/>
          <a:p>
            <a:pPr>
              <a:defRPr/>
            </a:pPr>
            <a:endParaRPr lang="ja-JP" altLang="ja-JP"/>
          </a:p>
        </p:txBody>
      </p:sp>
      <p:sp>
        <p:nvSpPr>
          <p:cNvPr id="4" name="スライド番号プレースホルダー 3">
            <a:extLst>
              <a:ext uri="{FF2B5EF4-FFF2-40B4-BE49-F238E27FC236}">
                <a16:creationId xmlns:a16="http://schemas.microsoft.com/office/drawing/2014/main" id="{79257195-5281-49AD-B04F-4FD67A168ACF}"/>
              </a:ext>
            </a:extLst>
          </p:cNvPr>
          <p:cNvSpPr>
            <a:spLocks noGrp="1"/>
          </p:cNvSpPr>
          <p:nvPr>
            <p:ph type="sldNum" sz="quarter" idx="12"/>
          </p:nvPr>
        </p:nvSpPr>
        <p:spPr/>
        <p:txBody>
          <a:bodyPr/>
          <a:lstStyle/>
          <a:p>
            <a:pPr>
              <a:defRPr/>
            </a:pPr>
            <a:fld id="{1929A675-E67B-4B29-86A3-5ACA98E69B30}" type="slidenum">
              <a:rPr lang="ja-JP" altLang="en-US" smtClean="0"/>
              <a:pPr>
                <a:defRPr/>
              </a:pPr>
              <a:t>‹#›</a:t>
            </a:fld>
            <a:endParaRPr lang="ja-JP" altLang="en-US" sz="1800">
              <a:solidFill>
                <a:schemeClr val="tx1"/>
              </a:solidFill>
            </a:endParaRPr>
          </a:p>
        </p:txBody>
      </p:sp>
    </p:spTree>
    <p:extLst>
      <p:ext uri="{BB962C8B-B14F-4D97-AF65-F5344CB8AC3E}">
        <p14:creationId xmlns:p14="http://schemas.microsoft.com/office/powerpoint/2010/main" val="4284916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4BB0160-07B2-4D80-8D53-4000F5AA7AE6}"/>
              </a:ext>
            </a:extLst>
          </p:cNvPr>
          <p:cNvSpPr>
            <a:spLocks noGrp="1"/>
          </p:cNvSpPr>
          <p:nvPr>
            <p:ph type="title"/>
          </p:nvPr>
        </p:nvSpPr>
        <p:spPr>
          <a:xfrm>
            <a:off x="520712" y="712788"/>
            <a:ext cx="2438192" cy="2494756"/>
          </a:xfrm>
        </p:spPr>
        <p:txBody>
          <a:bodyPr anchor="b"/>
          <a:lstStyle>
            <a:lvl1pPr>
              <a:defRPr sz="1984"/>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0E5A521-16DC-426F-9197-C692F6D99B9A}"/>
              </a:ext>
            </a:extLst>
          </p:cNvPr>
          <p:cNvSpPr>
            <a:spLocks noGrp="1"/>
          </p:cNvSpPr>
          <p:nvPr>
            <p:ph idx="1"/>
          </p:nvPr>
        </p:nvSpPr>
        <p:spPr>
          <a:xfrm>
            <a:off x="3213847" y="1539424"/>
            <a:ext cx="3827085" cy="7598117"/>
          </a:xfrm>
        </p:spPr>
        <p:txBody>
          <a:bodyPr/>
          <a:lstStyle>
            <a:lvl1pPr>
              <a:defRPr sz="1984"/>
            </a:lvl1pPr>
            <a:lvl2pPr>
              <a:defRPr sz="1736"/>
            </a:lvl2pPr>
            <a:lvl3pPr>
              <a:defRPr sz="1488"/>
            </a:lvl3pPr>
            <a:lvl4pPr>
              <a:defRPr sz="1240"/>
            </a:lvl4pPr>
            <a:lvl5pPr>
              <a:defRPr sz="1240"/>
            </a:lvl5pPr>
            <a:lvl6pPr>
              <a:defRPr sz="1240"/>
            </a:lvl6pPr>
            <a:lvl7pPr>
              <a:defRPr sz="1240"/>
            </a:lvl7pPr>
            <a:lvl8pPr>
              <a:defRPr sz="1240"/>
            </a:lvl8pPr>
            <a:lvl9pPr>
              <a:defRPr sz="124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C63FF268-F356-4756-9C8B-8E04141C27C4}"/>
              </a:ext>
            </a:extLst>
          </p:cNvPr>
          <p:cNvSpPr>
            <a:spLocks noGrp="1"/>
          </p:cNvSpPr>
          <p:nvPr>
            <p:ph type="body" sz="half" idx="2"/>
          </p:nvPr>
        </p:nvSpPr>
        <p:spPr>
          <a:xfrm>
            <a:off x="520712" y="3207544"/>
            <a:ext cx="2438192" cy="5942372"/>
          </a:xfrm>
        </p:spPr>
        <p:txBody>
          <a:bodyPr/>
          <a:lstStyle>
            <a:lvl1pPr marL="0" indent="0">
              <a:buNone/>
              <a:defRPr sz="992"/>
            </a:lvl1pPr>
            <a:lvl2pPr marL="283510" indent="0">
              <a:buNone/>
              <a:defRPr sz="868"/>
            </a:lvl2pPr>
            <a:lvl3pPr marL="567019" indent="0">
              <a:buNone/>
              <a:defRPr sz="744"/>
            </a:lvl3pPr>
            <a:lvl4pPr marL="850529" indent="0">
              <a:buNone/>
              <a:defRPr sz="620"/>
            </a:lvl4pPr>
            <a:lvl5pPr marL="1134039" indent="0">
              <a:buNone/>
              <a:defRPr sz="620"/>
            </a:lvl5pPr>
            <a:lvl6pPr marL="1417549" indent="0">
              <a:buNone/>
              <a:defRPr sz="620"/>
            </a:lvl6pPr>
            <a:lvl7pPr marL="1701058" indent="0">
              <a:buNone/>
              <a:defRPr sz="620"/>
            </a:lvl7pPr>
            <a:lvl8pPr marL="1984568" indent="0">
              <a:buNone/>
              <a:defRPr sz="620"/>
            </a:lvl8pPr>
            <a:lvl9pPr marL="2268078" indent="0">
              <a:buNone/>
              <a:defRPr sz="62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35B33DA-BEBB-4206-9E53-3DC44D5A87D3}"/>
              </a:ext>
            </a:extLst>
          </p:cNvPr>
          <p:cNvSpPr>
            <a:spLocks noGrp="1"/>
          </p:cNvSpPr>
          <p:nvPr>
            <p:ph type="dt" sz="half" idx="10"/>
          </p:nvPr>
        </p:nvSpPr>
        <p:spPr/>
        <p:txBody>
          <a:bodyPr/>
          <a:lstStyle/>
          <a:p>
            <a:pPr>
              <a:defRPr/>
            </a:pPr>
            <a:fld id="{20FF1BBD-CBC7-4959-8351-5A736CE0938B}" type="datetime1">
              <a:rPr lang="ja-JP" altLang="en-US" smtClean="0"/>
              <a:pPr>
                <a:defRPr/>
              </a:pPr>
              <a:t>2025/1/28</a:t>
            </a:fld>
            <a:endParaRPr lang="ja-JP" altLang="en-US" sz="1800">
              <a:solidFill>
                <a:schemeClr val="tx1"/>
              </a:solidFill>
            </a:endParaRPr>
          </a:p>
        </p:txBody>
      </p:sp>
      <p:sp>
        <p:nvSpPr>
          <p:cNvPr id="6" name="フッター プレースホルダー 5">
            <a:extLst>
              <a:ext uri="{FF2B5EF4-FFF2-40B4-BE49-F238E27FC236}">
                <a16:creationId xmlns:a16="http://schemas.microsoft.com/office/drawing/2014/main" id="{E2D0DC2D-3F6D-4701-BF10-E1C1DD22469F}"/>
              </a:ext>
            </a:extLst>
          </p:cNvPr>
          <p:cNvSpPr>
            <a:spLocks noGrp="1"/>
          </p:cNvSpPr>
          <p:nvPr>
            <p:ph type="ftr" sz="quarter" idx="11"/>
          </p:nvPr>
        </p:nvSpPr>
        <p:spPr/>
        <p:txBody>
          <a:bodyPr/>
          <a:lstStyle/>
          <a:p>
            <a:pPr>
              <a:defRPr/>
            </a:pPr>
            <a:endParaRPr lang="ja-JP" altLang="ja-JP"/>
          </a:p>
        </p:txBody>
      </p:sp>
      <p:sp>
        <p:nvSpPr>
          <p:cNvPr id="7" name="スライド番号プレースホルダー 6">
            <a:extLst>
              <a:ext uri="{FF2B5EF4-FFF2-40B4-BE49-F238E27FC236}">
                <a16:creationId xmlns:a16="http://schemas.microsoft.com/office/drawing/2014/main" id="{A09D5F6B-954C-4A3D-9A6D-F7EFA378E354}"/>
              </a:ext>
            </a:extLst>
          </p:cNvPr>
          <p:cNvSpPr>
            <a:spLocks noGrp="1"/>
          </p:cNvSpPr>
          <p:nvPr>
            <p:ph type="sldNum" sz="quarter" idx="12"/>
          </p:nvPr>
        </p:nvSpPr>
        <p:spPr/>
        <p:txBody>
          <a:bodyPr/>
          <a:lstStyle/>
          <a:p>
            <a:pPr>
              <a:defRPr/>
            </a:pPr>
            <a:fld id="{260A148F-D910-440E-A062-BA2BA1E8A13C}" type="slidenum">
              <a:rPr lang="ja-JP" altLang="en-US" smtClean="0"/>
              <a:pPr>
                <a:defRPr/>
              </a:pPr>
              <a:t>‹#›</a:t>
            </a:fld>
            <a:endParaRPr lang="ja-JP" altLang="en-US" sz="1800">
              <a:solidFill>
                <a:schemeClr val="tx1"/>
              </a:solidFill>
            </a:endParaRPr>
          </a:p>
        </p:txBody>
      </p:sp>
    </p:spTree>
    <p:extLst>
      <p:ext uri="{BB962C8B-B14F-4D97-AF65-F5344CB8AC3E}">
        <p14:creationId xmlns:p14="http://schemas.microsoft.com/office/powerpoint/2010/main" val="442100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919F7C3-900C-49F0-B311-3C4A869F34A2}"/>
              </a:ext>
            </a:extLst>
          </p:cNvPr>
          <p:cNvSpPr>
            <a:spLocks noGrp="1"/>
          </p:cNvSpPr>
          <p:nvPr>
            <p:ph type="title"/>
          </p:nvPr>
        </p:nvSpPr>
        <p:spPr>
          <a:xfrm>
            <a:off x="520712" y="712788"/>
            <a:ext cx="2438192" cy="2494756"/>
          </a:xfrm>
        </p:spPr>
        <p:txBody>
          <a:bodyPr anchor="b"/>
          <a:lstStyle>
            <a:lvl1pPr>
              <a:defRPr sz="1984"/>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1BB71194-7CAD-4901-8FB2-FF389504E4A4}"/>
              </a:ext>
            </a:extLst>
          </p:cNvPr>
          <p:cNvSpPr>
            <a:spLocks noGrp="1"/>
          </p:cNvSpPr>
          <p:nvPr>
            <p:ph type="pic" idx="1"/>
          </p:nvPr>
        </p:nvSpPr>
        <p:spPr>
          <a:xfrm>
            <a:off x="3213847" y="1539424"/>
            <a:ext cx="3827085" cy="7598117"/>
          </a:xfrm>
        </p:spPr>
        <p:txBody>
          <a:bodyPr/>
          <a:lstStyle>
            <a:lvl1pPr marL="0" indent="0">
              <a:buNone/>
              <a:defRPr sz="1984"/>
            </a:lvl1pPr>
            <a:lvl2pPr marL="283510" indent="0">
              <a:buNone/>
              <a:defRPr sz="1736"/>
            </a:lvl2pPr>
            <a:lvl3pPr marL="567019" indent="0">
              <a:buNone/>
              <a:defRPr sz="1488"/>
            </a:lvl3pPr>
            <a:lvl4pPr marL="850529" indent="0">
              <a:buNone/>
              <a:defRPr sz="1240"/>
            </a:lvl4pPr>
            <a:lvl5pPr marL="1134039" indent="0">
              <a:buNone/>
              <a:defRPr sz="1240"/>
            </a:lvl5pPr>
            <a:lvl6pPr marL="1417549" indent="0">
              <a:buNone/>
              <a:defRPr sz="1240"/>
            </a:lvl6pPr>
            <a:lvl7pPr marL="1701058" indent="0">
              <a:buNone/>
              <a:defRPr sz="1240"/>
            </a:lvl7pPr>
            <a:lvl8pPr marL="1984568" indent="0">
              <a:buNone/>
              <a:defRPr sz="1240"/>
            </a:lvl8pPr>
            <a:lvl9pPr marL="2268078" indent="0">
              <a:buNone/>
              <a:defRPr sz="1240"/>
            </a:lvl9pPr>
          </a:lstStyle>
          <a:p>
            <a:endParaRPr kumimoji="1" lang="ja-JP" altLang="en-US"/>
          </a:p>
        </p:txBody>
      </p:sp>
      <p:sp>
        <p:nvSpPr>
          <p:cNvPr id="4" name="テキスト プレースホルダー 3">
            <a:extLst>
              <a:ext uri="{FF2B5EF4-FFF2-40B4-BE49-F238E27FC236}">
                <a16:creationId xmlns:a16="http://schemas.microsoft.com/office/drawing/2014/main" id="{3738BE92-DB11-4DB4-9B36-C4E4A7840E55}"/>
              </a:ext>
            </a:extLst>
          </p:cNvPr>
          <p:cNvSpPr>
            <a:spLocks noGrp="1"/>
          </p:cNvSpPr>
          <p:nvPr>
            <p:ph type="body" sz="half" idx="2"/>
          </p:nvPr>
        </p:nvSpPr>
        <p:spPr>
          <a:xfrm>
            <a:off x="520712" y="3207544"/>
            <a:ext cx="2438192" cy="5942372"/>
          </a:xfrm>
        </p:spPr>
        <p:txBody>
          <a:bodyPr/>
          <a:lstStyle>
            <a:lvl1pPr marL="0" indent="0">
              <a:buNone/>
              <a:defRPr sz="992"/>
            </a:lvl1pPr>
            <a:lvl2pPr marL="283510" indent="0">
              <a:buNone/>
              <a:defRPr sz="868"/>
            </a:lvl2pPr>
            <a:lvl3pPr marL="567019" indent="0">
              <a:buNone/>
              <a:defRPr sz="744"/>
            </a:lvl3pPr>
            <a:lvl4pPr marL="850529" indent="0">
              <a:buNone/>
              <a:defRPr sz="620"/>
            </a:lvl4pPr>
            <a:lvl5pPr marL="1134039" indent="0">
              <a:buNone/>
              <a:defRPr sz="620"/>
            </a:lvl5pPr>
            <a:lvl6pPr marL="1417549" indent="0">
              <a:buNone/>
              <a:defRPr sz="620"/>
            </a:lvl6pPr>
            <a:lvl7pPr marL="1701058" indent="0">
              <a:buNone/>
              <a:defRPr sz="620"/>
            </a:lvl7pPr>
            <a:lvl8pPr marL="1984568" indent="0">
              <a:buNone/>
              <a:defRPr sz="620"/>
            </a:lvl8pPr>
            <a:lvl9pPr marL="2268078" indent="0">
              <a:buNone/>
              <a:defRPr sz="62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29D00648-CF13-47B8-8E2E-7AD11327E340}"/>
              </a:ext>
            </a:extLst>
          </p:cNvPr>
          <p:cNvSpPr>
            <a:spLocks noGrp="1"/>
          </p:cNvSpPr>
          <p:nvPr>
            <p:ph type="dt" sz="half" idx="10"/>
          </p:nvPr>
        </p:nvSpPr>
        <p:spPr/>
        <p:txBody>
          <a:bodyPr/>
          <a:lstStyle/>
          <a:p>
            <a:pPr>
              <a:defRPr/>
            </a:pPr>
            <a:fld id="{79992FBA-136A-4615-B42B-1BCBDE2F7E83}" type="datetime1">
              <a:rPr lang="ja-JP" altLang="en-US" smtClean="0"/>
              <a:pPr>
                <a:defRPr/>
              </a:pPr>
              <a:t>2025/1/28</a:t>
            </a:fld>
            <a:endParaRPr lang="ja-JP" altLang="en-US" sz="1800">
              <a:solidFill>
                <a:schemeClr val="tx1"/>
              </a:solidFill>
            </a:endParaRPr>
          </a:p>
        </p:txBody>
      </p:sp>
      <p:sp>
        <p:nvSpPr>
          <p:cNvPr id="6" name="フッター プレースホルダー 5">
            <a:extLst>
              <a:ext uri="{FF2B5EF4-FFF2-40B4-BE49-F238E27FC236}">
                <a16:creationId xmlns:a16="http://schemas.microsoft.com/office/drawing/2014/main" id="{50ABCA57-9B5C-4FB7-9CDB-34B3866C91F0}"/>
              </a:ext>
            </a:extLst>
          </p:cNvPr>
          <p:cNvSpPr>
            <a:spLocks noGrp="1"/>
          </p:cNvSpPr>
          <p:nvPr>
            <p:ph type="ftr" sz="quarter" idx="11"/>
          </p:nvPr>
        </p:nvSpPr>
        <p:spPr/>
        <p:txBody>
          <a:bodyPr/>
          <a:lstStyle/>
          <a:p>
            <a:pPr>
              <a:defRPr/>
            </a:pPr>
            <a:endParaRPr lang="ja-JP" altLang="ja-JP"/>
          </a:p>
        </p:txBody>
      </p:sp>
      <p:sp>
        <p:nvSpPr>
          <p:cNvPr id="7" name="スライド番号プレースホルダー 6">
            <a:extLst>
              <a:ext uri="{FF2B5EF4-FFF2-40B4-BE49-F238E27FC236}">
                <a16:creationId xmlns:a16="http://schemas.microsoft.com/office/drawing/2014/main" id="{2F53F478-C1B3-4303-8D03-3EC7507964EF}"/>
              </a:ext>
            </a:extLst>
          </p:cNvPr>
          <p:cNvSpPr>
            <a:spLocks noGrp="1"/>
          </p:cNvSpPr>
          <p:nvPr>
            <p:ph type="sldNum" sz="quarter" idx="12"/>
          </p:nvPr>
        </p:nvSpPr>
        <p:spPr/>
        <p:txBody>
          <a:bodyPr/>
          <a:lstStyle/>
          <a:p>
            <a:pPr>
              <a:defRPr/>
            </a:pPr>
            <a:fld id="{54E4DEFA-BC6D-47E7-A9BE-A61E139C1845}" type="slidenum">
              <a:rPr lang="ja-JP" altLang="en-US" smtClean="0"/>
              <a:pPr>
                <a:defRPr/>
              </a:pPr>
              <a:t>‹#›</a:t>
            </a:fld>
            <a:endParaRPr lang="ja-JP" altLang="en-US" sz="1800">
              <a:solidFill>
                <a:schemeClr val="tx1"/>
              </a:solidFill>
            </a:endParaRPr>
          </a:p>
        </p:txBody>
      </p:sp>
    </p:spTree>
    <p:extLst>
      <p:ext uri="{BB962C8B-B14F-4D97-AF65-F5344CB8AC3E}">
        <p14:creationId xmlns:p14="http://schemas.microsoft.com/office/powerpoint/2010/main" val="704997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E3BD64A8-25E9-4A10-ADC3-B348E5087690}"/>
              </a:ext>
            </a:extLst>
          </p:cNvPr>
          <p:cNvSpPr>
            <a:spLocks noGrp="1"/>
          </p:cNvSpPr>
          <p:nvPr>
            <p:ph type="title"/>
          </p:nvPr>
        </p:nvSpPr>
        <p:spPr>
          <a:xfrm>
            <a:off x="519728" y="569241"/>
            <a:ext cx="6520220" cy="206659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DD1FE04-7C78-4B34-B9C2-8636BE8492CC}"/>
              </a:ext>
            </a:extLst>
          </p:cNvPr>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0D69AC7-654E-4282-B917-FD8C434DA384}"/>
              </a:ext>
            </a:extLst>
          </p:cNvPr>
          <p:cNvSpPr>
            <a:spLocks noGrp="1"/>
          </p:cNvSpPr>
          <p:nvPr>
            <p:ph type="dt" sz="half" idx="2"/>
          </p:nvPr>
        </p:nvSpPr>
        <p:spPr>
          <a:xfrm>
            <a:off x="519728" y="9909727"/>
            <a:ext cx="1700927" cy="569240"/>
          </a:xfrm>
          <a:prstGeom prst="rect">
            <a:avLst/>
          </a:prstGeom>
        </p:spPr>
        <p:txBody>
          <a:bodyPr vert="horz" lIns="91440" tIns="45720" rIns="91440" bIns="45720" rtlCol="0" anchor="ctr"/>
          <a:lstStyle>
            <a:lvl1pPr algn="l">
              <a:defRPr sz="744">
                <a:solidFill>
                  <a:schemeClr val="tx1">
                    <a:tint val="75000"/>
                  </a:schemeClr>
                </a:solidFill>
              </a:defRPr>
            </a:lvl1pPr>
          </a:lstStyle>
          <a:p>
            <a:pPr>
              <a:defRPr/>
            </a:pPr>
            <a:fld id="{54CA1D40-5B34-4B97-9DA7-D2C4F69DF1E9}" type="datetime1">
              <a:rPr lang="ja-JP" altLang="en-US" smtClean="0"/>
              <a:pPr>
                <a:defRPr/>
              </a:pPr>
              <a:t>2025/1/28</a:t>
            </a:fld>
            <a:endParaRPr lang="ja-JP" altLang="en-US" sz="1800">
              <a:solidFill>
                <a:schemeClr val="tx1"/>
              </a:solidFill>
            </a:endParaRPr>
          </a:p>
        </p:txBody>
      </p:sp>
      <p:sp>
        <p:nvSpPr>
          <p:cNvPr id="5" name="フッター プレースホルダー 4">
            <a:extLst>
              <a:ext uri="{FF2B5EF4-FFF2-40B4-BE49-F238E27FC236}">
                <a16:creationId xmlns:a16="http://schemas.microsoft.com/office/drawing/2014/main" id="{8EC28857-8080-4CEF-B9E1-477690517BA1}"/>
              </a:ext>
            </a:extLst>
          </p:cNvPr>
          <p:cNvSpPr>
            <a:spLocks noGrp="1"/>
          </p:cNvSpPr>
          <p:nvPr>
            <p:ph type="ftr" sz="quarter" idx="3"/>
          </p:nvPr>
        </p:nvSpPr>
        <p:spPr>
          <a:xfrm>
            <a:off x="2504143" y="9909727"/>
            <a:ext cx="2551390" cy="569240"/>
          </a:xfrm>
          <a:prstGeom prst="rect">
            <a:avLst/>
          </a:prstGeom>
        </p:spPr>
        <p:txBody>
          <a:bodyPr vert="horz" lIns="91440" tIns="45720" rIns="91440" bIns="45720" rtlCol="0" anchor="ctr"/>
          <a:lstStyle>
            <a:lvl1pPr algn="ctr">
              <a:defRPr sz="744">
                <a:solidFill>
                  <a:schemeClr val="tx1">
                    <a:tint val="75000"/>
                  </a:schemeClr>
                </a:solidFill>
              </a:defRPr>
            </a:lvl1pPr>
          </a:lstStyle>
          <a:p>
            <a:pPr>
              <a:defRPr/>
            </a:pPr>
            <a:endParaRPr lang="ja-JP" altLang="ja-JP"/>
          </a:p>
        </p:txBody>
      </p:sp>
      <p:sp>
        <p:nvSpPr>
          <p:cNvPr id="6" name="スライド番号プレースホルダー 5">
            <a:extLst>
              <a:ext uri="{FF2B5EF4-FFF2-40B4-BE49-F238E27FC236}">
                <a16:creationId xmlns:a16="http://schemas.microsoft.com/office/drawing/2014/main" id="{338B5C5F-B137-4210-9F44-2BF9C427E66A}"/>
              </a:ext>
            </a:extLst>
          </p:cNvPr>
          <p:cNvSpPr>
            <a:spLocks noGrp="1"/>
          </p:cNvSpPr>
          <p:nvPr>
            <p:ph type="sldNum" sz="quarter" idx="4"/>
          </p:nvPr>
        </p:nvSpPr>
        <p:spPr>
          <a:xfrm>
            <a:off x="5339020" y="9909727"/>
            <a:ext cx="1700927" cy="569240"/>
          </a:xfrm>
          <a:prstGeom prst="rect">
            <a:avLst/>
          </a:prstGeom>
        </p:spPr>
        <p:txBody>
          <a:bodyPr vert="horz" lIns="91440" tIns="45720" rIns="91440" bIns="45720" rtlCol="0" anchor="ctr"/>
          <a:lstStyle>
            <a:lvl1pPr algn="r">
              <a:defRPr sz="744">
                <a:solidFill>
                  <a:schemeClr val="tx1">
                    <a:tint val="75000"/>
                  </a:schemeClr>
                </a:solidFill>
              </a:defRPr>
            </a:lvl1pPr>
          </a:lstStyle>
          <a:p>
            <a:pPr>
              <a:defRPr/>
            </a:pPr>
            <a:fld id="{9E078727-E0AB-4F16-9ECA-F98D7E720520}" type="slidenum">
              <a:rPr lang="ja-JP" altLang="en-US" smtClean="0"/>
              <a:pPr>
                <a:defRPr/>
              </a:pPr>
              <a:t>‹#›</a:t>
            </a:fld>
            <a:endParaRPr lang="ja-JP" altLang="en-US" sz="1800">
              <a:solidFill>
                <a:schemeClr val="tx1"/>
              </a:solidFill>
            </a:endParaRPr>
          </a:p>
        </p:txBody>
      </p:sp>
    </p:spTree>
    <p:extLst>
      <p:ext uri="{BB962C8B-B14F-4D97-AF65-F5344CB8AC3E}">
        <p14:creationId xmlns:p14="http://schemas.microsoft.com/office/powerpoint/2010/main" val="182218296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sldNum="0" hdr="0" ftr="0"/>
  <p:txStyles>
    <p:titleStyle>
      <a:lvl1pPr algn="l" defTabSz="567019" rtl="0" eaLnBrk="1" latinLnBrk="0" hangingPunct="1">
        <a:lnSpc>
          <a:spcPct val="90000"/>
        </a:lnSpc>
        <a:spcBef>
          <a:spcPct val="0"/>
        </a:spcBef>
        <a:buNone/>
        <a:defRPr kumimoji="1" sz="2728" kern="1200">
          <a:solidFill>
            <a:schemeClr val="tx1"/>
          </a:solidFill>
          <a:latin typeface="+mj-lt"/>
          <a:ea typeface="+mj-ea"/>
          <a:cs typeface="+mj-cs"/>
        </a:defRPr>
      </a:lvl1pPr>
    </p:titleStyle>
    <p:bodyStyle>
      <a:lvl1pPr marL="141755" indent="-141755" algn="l" defTabSz="567019" rtl="0" eaLnBrk="1" latinLnBrk="0" hangingPunct="1">
        <a:lnSpc>
          <a:spcPct val="90000"/>
        </a:lnSpc>
        <a:spcBef>
          <a:spcPts val="620"/>
        </a:spcBef>
        <a:buFont typeface="Arial" panose="020B0604020202020204" pitchFamily="34" charset="0"/>
        <a:buChar char="•"/>
        <a:defRPr kumimoji="1" sz="1736" kern="1200">
          <a:solidFill>
            <a:schemeClr val="tx1"/>
          </a:solidFill>
          <a:latin typeface="+mn-lt"/>
          <a:ea typeface="+mn-ea"/>
          <a:cs typeface="+mn-cs"/>
        </a:defRPr>
      </a:lvl1pPr>
      <a:lvl2pPr marL="425265" indent="-141755" algn="l" defTabSz="567019" rtl="0" eaLnBrk="1" latinLnBrk="0" hangingPunct="1">
        <a:lnSpc>
          <a:spcPct val="90000"/>
        </a:lnSpc>
        <a:spcBef>
          <a:spcPts val="310"/>
        </a:spcBef>
        <a:buFont typeface="Arial" panose="020B0604020202020204" pitchFamily="34" charset="0"/>
        <a:buChar char="•"/>
        <a:defRPr kumimoji="1" sz="1488" kern="1200">
          <a:solidFill>
            <a:schemeClr val="tx1"/>
          </a:solidFill>
          <a:latin typeface="+mn-lt"/>
          <a:ea typeface="+mn-ea"/>
          <a:cs typeface="+mn-cs"/>
        </a:defRPr>
      </a:lvl2pPr>
      <a:lvl3pPr marL="708774" indent="-141755" algn="l" defTabSz="567019" rtl="0" eaLnBrk="1" latinLnBrk="0" hangingPunct="1">
        <a:lnSpc>
          <a:spcPct val="90000"/>
        </a:lnSpc>
        <a:spcBef>
          <a:spcPts val="310"/>
        </a:spcBef>
        <a:buFont typeface="Arial" panose="020B0604020202020204" pitchFamily="34" charset="0"/>
        <a:buChar char="•"/>
        <a:defRPr kumimoji="1" sz="1240" kern="1200">
          <a:solidFill>
            <a:schemeClr val="tx1"/>
          </a:solidFill>
          <a:latin typeface="+mn-lt"/>
          <a:ea typeface="+mn-ea"/>
          <a:cs typeface="+mn-cs"/>
        </a:defRPr>
      </a:lvl3pPr>
      <a:lvl4pPr marL="992284" indent="-141755" algn="l" defTabSz="567019" rtl="0" eaLnBrk="1" latinLnBrk="0" hangingPunct="1">
        <a:lnSpc>
          <a:spcPct val="90000"/>
        </a:lnSpc>
        <a:spcBef>
          <a:spcPts val="310"/>
        </a:spcBef>
        <a:buFont typeface="Arial" panose="020B0604020202020204" pitchFamily="34" charset="0"/>
        <a:buChar char="•"/>
        <a:defRPr kumimoji="1" sz="1116" kern="1200">
          <a:solidFill>
            <a:schemeClr val="tx1"/>
          </a:solidFill>
          <a:latin typeface="+mn-lt"/>
          <a:ea typeface="+mn-ea"/>
          <a:cs typeface="+mn-cs"/>
        </a:defRPr>
      </a:lvl4pPr>
      <a:lvl5pPr marL="1275794" indent="-141755" algn="l" defTabSz="567019" rtl="0" eaLnBrk="1" latinLnBrk="0" hangingPunct="1">
        <a:lnSpc>
          <a:spcPct val="90000"/>
        </a:lnSpc>
        <a:spcBef>
          <a:spcPts val="310"/>
        </a:spcBef>
        <a:buFont typeface="Arial" panose="020B0604020202020204" pitchFamily="34" charset="0"/>
        <a:buChar char="•"/>
        <a:defRPr kumimoji="1" sz="1116" kern="1200">
          <a:solidFill>
            <a:schemeClr val="tx1"/>
          </a:solidFill>
          <a:latin typeface="+mn-lt"/>
          <a:ea typeface="+mn-ea"/>
          <a:cs typeface="+mn-cs"/>
        </a:defRPr>
      </a:lvl5pPr>
      <a:lvl6pPr marL="1559303" indent="-141755" algn="l" defTabSz="567019" rtl="0" eaLnBrk="1" latinLnBrk="0" hangingPunct="1">
        <a:lnSpc>
          <a:spcPct val="90000"/>
        </a:lnSpc>
        <a:spcBef>
          <a:spcPts val="310"/>
        </a:spcBef>
        <a:buFont typeface="Arial" panose="020B0604020202020204" pitchFamily="34" charset="0"/>
        <a:buChar char="•"/>
        <a:defRPr kumimoji="1" sz="1116" kern="1200">
          <a:solidFill>
            <a:schemeClr val="tx1"/>
          </a:solidFill>
          <a:latin typeface="+mn-lt"/>
          <a:ea typeface="+mn-ea"/>
          <a:cs typeface="+mn-cs"/>
        </a:defRPr>
      </a:lvl6pPr>
      <a:lvl7pPr marL="1842813" indent="-141755" algn="l" defTabSz="567019" rtl="0" eaLnBrk="1" latinLnBrk="0" hangingPunct="1">
        <a:lnSpc>
          <a:spcPct val="90000"/>
        </a:lnSpc>
        <a:spcBef>
          <a:spcPts val="310"/>
        </a:spcBef>
        <a:buFont typeface="Arial" panose="020B0604020202020204" pitchFamily="34" charset="0"/>
        <a:buChar char="•"/>
        <a:defRPr kumimoji="1" sz="1116" kern="1200">
          <a:solidFill>
            <a:schemeClr val="tx1"/>
          </a:solidFill>
          <a:latin typeface="+mn-lt"/>
          <a:ea typeface="+mn-ea"/>
          <a:cs typeface="+mn-cs"/>
        </a:defRPr>
      </a:lvl7pPr>
      <a:lvl8pPr marL="2126323" indent="-141755" algn="l" defTabSz="567019" rtl="0" eaLnBrk="1" latinLnBrk="0" hangingPunct="1">
        <a:lnSpc>
          <a:spcPct val="90000"/>
        </a:lnSpc>
        <a:spcBef>
          <a:spcPts val="310"/>
        </a:spcBef>
        <a:buFont typeface="Arial" panose="020B0604020202020204" pitchFamily="34" charset="0"/>
        <a:buChar char="•"/>
        <a:defRPr kumimoji="1" sz="1116" kern="1200">
          <a:solidFill>
            <a:schemeClr val="tx1"/>
          </a:solidFill>
          <a:latin typeface="+mn-lt"/>
          <a:ea typeface="+mn-ea"/>
          <a:cs typeface="+mn-cs"/>
        </a:defRPr>
      </a:lvl8pPr>
      <a:lvl9pPr marL="2409833" indent="-141755" algn="l" defTabSz="567019" rtl="0" eaLnBrk="1" latinLnBrk="0" hangingPunct="1">
        <a:lnSpc>
          <a:spcPct val="90000"/>
        </a:lnSpc>
        <a:spcBef>
          <a:spcPts val="310"/>
        </a:spcBef>
        <a:buFont typeface="Arial" panose="020B0604020202020204" pitchFamily="34" charset="0"/>
        <a:buChar char="•"/>
        <a:defRPr kumimoji="1" sz="1116" kern="1200">
          <a:solidFill>
            <a:schemeClr val="tx1"/>
          </a:solidFill>
          <a:latin typeface="+mn-lt"/>
          <a:ea typeface="+mn-ea"/>
          <a:cs typeface="+mn-cs"/>
        </a:defRPr>
      </a:lvl9pPr>
    </p:bodyStyle>
    <p:otherStyle>
      <a:defPPr>
        <a:defRPr lang="ja-JP"/>
      </a:defPPr>
      <a:lvl1pPr marL="0" algn="l" defTabSz="567019" rtl="0" eaLnBrk="1" latinLnBrk="0" hangingPunct="1">
        <a:defRPr kumimoji="1" sz="1116" kern="1200">
          <a:solidFill>
            <a:schemeClr val="tx1"/>
          </a:solidFill>
          <a:latin typeface="+mn-lt"/>
          <a:ea typeface="+mn-ea"/>
          <a:cs typeface="+mn-cs"/>
        </a:defRPr>
      </a:lvl1pPr>
      <a:lvl2pPr marL="283510" algn="l" defTabSz="567019" rtl="0" eaLnBrk="1" latinLnBrk="0" hangingPunct="1">
        <a:defRPr kumimoji="1" sz="1116" kern="1200">
          <a:solidFill>
            <a:schemeClr val="tx1"/>
          </a:solidFill>
          <a:latin typeface="+mn-lt"/>
          <a:ea typeface="+mn-ea"/>
          <a:cs typeface="+mn-cs"/>
        </a:defRPr>
      </a:lvl2pPr>
      <a:lvl3pPr marL="567019" algn="l" defTabSz="567019" rtl="0" eaLnBrk="1" latinLnBrk="0" hangingPunct="1">
        <a:defRPr kumimoji="1" sz="1116" kern="1200">
          <a:solidFill>
            <a:schemeClr val="tx1"/>
          </a:solidFill>
          <a:latin typeface="+mn-lt"/>
          <a:ea typeface="+mn-ea"/>
          <a:cs typeface="+mn-cs"/>
        </a:defRPr>
      </a:lvl3pPr>
      <a:lvl4pPr marL="850529" algn="l" defTabSz="567019" rtl="0" eaLnBrk="1" latinLnBrk="0" hangingPunct="1">
        <a:defRPr kumimoji="1" sz="1116" kern="1200">
          <a:solidFill>
            <a:schemeClr val="tx1"/>
          </a:solidFill>
          <a:latin typeface="+mn-lt"/>
          <a:ea typeface="+mn-ea"/>
          <a:cs typeface="+mn-cs"/>
        </a:defRPr>
      </a:lvl4pPr>
      <a:lvl5pPr marL="1134039" algn="l" defTabSz="567019" rtl="0" eaLnBrk="1" latinLnBrk="0" hangingPunct="1">
        <a:defRPr kumimoji="1" sz="1116" kern="1200">
          <a:solidFill>
            <a:schemeClr val="tx1"/>
          </a:solidFill>
          <a:latin typeface="+mn-lt"/>
          <a:ea typeface="+mn-ea"/>
          <a:cs typeface="+mn-cs"/>
        </a:defRPr>
      </a:lvl5pPr>
      <a:lvl6pPr marL="1417549" algn="l" defTabSz="567019" rtl="0" eaLnBrk="1" latinLnBrk="0" hangingPunct="1">
        <a:defRPr kumimoji="1" sz="1116" kern="1200">
          <a:solidFill>
            <a:schemeClr val="tx1"/>
          </a:solidFill>
          <a:latin typeface="+mn-lt"/>
          <a:ea typeface="+mn-ea"/>
          <a:cs typeface="+mn-cs"/>
        </a:defRPr>
      </a:lvl6pPr>
      <a:lvl7pPr marL="1701058" algn="l" defTabSz="567019" rtl="0" eaLnBrk="1" latinLnBrk="0" hangingPunct="1">
        <a:defRPr kumimoji="1" sz="1116" kern="1200">
          <a:solidFill>
            <a:schemeClr val="tx1"/>
          </a:solidFill>
          <a:latin typeface="+mn-lt"/>
          <a:ea typeface="+mn-ea"/>
          <a:cs typeface="+mn-cs"/>
        </a:defRPr>
      </a:lvl7pPr>
      <a:lvl8pPr marL="1984568" algn="l" defTabSz="567019" rtl="0" eaLnBrk="1" latinLnBrk="0" hangingPunct="1">
        <a:defRPr kumimoji="1" sz="1116" kern="1200">
          <a:solidFill>
            <a:schemeClr val="tx1"/>
          </a:solidFill>
          <a:latin typeface="+mn-lt"/>
          <a:ea typeface="+mn-ea"/>
          <a:cs typeface="+mn-cs"/>
        </a:defRPr>
      </a:lvl8pPr>
      <a:lvl9pPr marL="2268078" algn="l" defTabSz="567019" rtl="0" eaLnBrk="1" latinLnBrk="0" hangingPunct="1">
        <a:defRPr kumimoji="1" sz="111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https://qr.quel.jp/tmp/04d79fc1cf57de0e8cf5a2268c387487ac21555f.png" TargetMode="Externa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13.jp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jp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jpg"/><Relationship Id="rId11" Type="http://schemas.openxmlformats.org/officeDocument/2006/relationships/image" Target="../media/image16.jpeg"/><Relationship Id="rId5" Type="http://schemas.openxmlformats.org/officeDocument/2006/relationships/image" Target="../media/image10.pn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 name="Rectangle 3">
            <a:extLst>
              <a:ext uri="{FF2B5EF4-FFF2-40B4-BE49-F238E27FC236}">
                <a16:creationId xmlns:a16="http://schemas.microsoft.com/office/drawing/2014/main" id="{A7C10BEB-58F1-488B-B761-E8903EE00E8F}"/>
              </a:ext>
            </a:extLst>
          </p:cNvPr>
          <p:cNvSpPr>
            <a:spLocks noChangeArrowheads="1"/>
          </p:cNvSpPr>
          <p:nvPr/>
        </p:nvSpPr>
        <p:spPr bwMode="auto">
          <a:xfrm>
            <a:off x="0" y="0"/>
            <a:ext cx="7575210" cy="1630361"/>
          </a:xfrm>
          <a:prstGeom prst="rect">
            <a:avLst/>
          </a:prstGeom>
          <a:solidFill>
            <a:schemeClr val="bg1"/>
          </a:solidFill>
          <a:ln w="9525" algn="ctr">
            <a:noFill/>
            <a:miter lim="800000"/>
            <a:headEnd/>
            <a:tailEnd/>
          </a:ln>
          <a:effectLst>
            <a:outerShdw blurRad="50800" dist="38100" dir="2700000" algn="tl" rotWithShape="0">
              <a:prstClr val="black">
                <a:alpha val="40000"/>
              </a:prstClr>
            </a:outerShdw>
          </a:effectLst>
        </p:spPr>
        <p:txBody>
          <a:bodyPr vert="horz" wrap="square" lIns="74295" tIns="8890" rIns="74295" bIns="8890" numCol="1" anchor="t" anchorCtr="0" compatLnSpc="1">
            <a:prstTxWarp prst="textNoShape">
              <a:avLst/>
            </a:prstTxWarp>
          </a:bodyPr>
          <a:lstStyle/>
          <a:p>
            <a:endParaRPr lang="ja-JP" altLang="en-US"/>
          </a:p>
        </p:txBody>
      </p:sp>
      <p:sp>
        <p:nvSpPr>
          <p:cNvPr id="40" name="Rectangle 3">
            <a:extLst>
              <a:ext uri="{FF2B5EF4-FFF2-40B4-BE49-F238E27FC236}">
                <a16:creationId xmlns:a16="http://schemas.microsoft.com/office/drawing/2014/main" id="{D8B5FA52-2781-8C8E-1E74-254939FE70D7}"/>
              </a:ext>
            </a:extLst>
          </p:cNvPr>
          <p:cNvSpPr>
            <a:spLocks noChangeArrowheads="1"/>
          </p:cNvSpPr>
          <p:nvPr/>
        </p:nvSpPr>
        <p:spPr bwMode="auto">
          <a:xfrm>
            <a:off x="484228" y="4726795"/>
            <a:ext cx="6727825" cy="4052948"/>
          </a:xfrm>
          <a:prstGeom prst="rect">
            <a:avLst/>
          </a:prstGeom>
          <a:solidFill>
            <a:schemeClr val="accent5">
              <a:lumMod val="20000"/>
              <a:lumOff val="80000"/>
            </a:schemeClr>
          </a:solidFill>
          <a:ln w="9525" algn="ctr">
            <a:solidFill>
              <a:schemeClr val="accent5">
                <a:lumMod val="60000"/>
                <a:lumOff val="40000"/>
              </a:schemeClr>
            </a:solidFill>
            <a:miter lim="800000"/>
            <a:headEnd/>
            <a:tailEnd/>
          </a:ln>
          <a:effectLst/>
        </p:spPr>
        <p:txBody>
          <a:bodyPr vert="horz" wrap="square" lIns="74295" tIns="8890" rIns="74295" bIns="8890" numCol="1" anchor="t" anchorCtr="0" compatLnSpc="1">
            <a:prstTxWarp prst="textNoShape">
              <a:avLst/>
            </a:prstTxWarp>
          </a:bodyPr>
          <a:lstStyle/>
          <a:p>
            <a:endParaRPr lang="ja-JP" altLang="en-US" dirty="0"/>
          </a:p>
        </p:txBody>
      </p:sp>
      <p:sp>
        <p:nvSpPr>
          <p:cNvPr id="2" name="正方形/長方形 1">
            <a:extLst>
              <a:ext uri="{FF2B5EF4-FFF2-40B4-BE49-F238E27FC236}">
                <a16:creationId xmlns:a16="http://schemas.microsoft.com/office/drawing/2014/main" id="{13216C0D-2BD5-21B6-6385-524F409B8EB0}"/>
              </a:ext>
            </a:extLst>
          </p:cNvPr>
          <p:cNvSpPr/>
          <p:nvPr/>
        </p:nvSpPr>
        <p:spPr>
          <a:xfrm>
            <a:off x="634091" y="5137003"/>
            <a:ext cx="1519870" cy="223556"/>
          </a:xfrm>
          <a:prstGeom prst="rect">
            <a:avLst/>
          </a:prstGeom>
          <a:solidFill>
            <a:srgbClr val="FFFF00"/>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it-IT" altLang="ja-JP" sz="800" b="1" dirty="0">
                <a:solidFill>
                  <a:sysClr val="windowText" lastClr="000000"/>
                </a:solidFill>
                <a:latin typeface="游ゴシック" panose="020B0400000000000000" pitchFamily="50" charset="-128"/>
                <a:ea typeface="游ゴシック" panose="020B0400000000000000" pitchFamily="50" charset="-128"/>
                <a:cs typeface="Adobe Devanagari" panose="02040503050201020203" pitchFamily="18" charset="0"/>
              </a:rPr>
              <a:t>Intel Core Ultra 9 285K</a:t>
            </a:r>
            <a:endPar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Adobe Devanagari" panose="02040503050201020203" pitchFamily="18" charset="0"/>
            </a:endParaRPr>
          </a:p>
        </p:txBody>
      </p:sp>
      <p:grpSp>
        <p:nvGrpSpPr>
          <p:cNvPr id="3" name="Group 3">
            <a:extLst>
              <a:ext uri="{FF2B5EF4-FFF2-40B4-BE49-F238E27FC236}">
                <a16:creationId xmlns:a16="http://schemas.microsoft.com/office/drawing/2014/main" id="{5438AB3D-2DC7-4072-E1D3-AC3C81A6862D}"/>
              </a:ext>
            </a:extLst>
          </p:cNvPr>
          <p:cNvGrpSpPr>
            <a:grpSpLocks/>
          </p:cNvGrpSpPr>
          <p:nvPr/>
        </p:nvGrpSpPr>
        <p:grpSpPr bwMode="auto">
          <a:xfrm>
            <a:off x="484228" y="9026379"/>
            <a:ext cx="6546764" cy="1139039"/>
            <a:chOff x="704" y="14562"/>
            <a:chExt cx="10320" cy="1796"/>
          </a:xfrm>
        </p:grpSpPr>
        <p:grpSp>
          <p:nvGrpSpPr>
            <p:cNvPr id="4" name="Group 4">
              <a:extLst>
                <a:ext uri="{FF2B5EF4-FFF2-40B4-BE49-F238E27FC236}">
                  <a16:creationId xmlns:a16="http://schemas.microsoft.com/office/drawing/2014/main" id="{6E6BD347-D090-1DCC-FA76-FA3A1E933A30}"/>
                </a:ext>
              </a:extLst>
            </p:cNvPr>
            <p:cNvGrpSpPr>
              <a:grpSpLocks/>
            </p:cNvGrpSpPr>
            <p:nvPr/>
          </p:nvGrpSpPr>
          <p:grpSpPr bwMode="auto">
            <a:xfrm>
              <a:off x="704" y="14562"/>
              <a:ext cx="10320" cy="859"/>
              <a:chOff x="581" y="13438"/>
              <a:chExt cx="9315" cy="776"/>
            </a:xfrm>
          </p:grpSpPr>
          <p:grpSp>
            <p:nvGrpSpPr>
              <p:cNvPr id="20" name="Group 5">
                <a:extLst>
                  <a:ext uri="{FF2B5EF4-FFF2-40B4-BE49-F238E27FC236}">
                    <a16:creationId xmlns:a16="http://schemas.microsoft.com/office/drawing/2014/main" id="{93F7C1DF-1A5F-4F71-F8C1-478D691CEAF8}"/>
                  </a:ext>
                </a:extLst>
              </p:cNvPr>
              <p:cNvGrpSpPr>
                <a:grpSpLocks/>
              </p:cNvGrpSpPr>
              <p:nvPr/>
            </p:nvGrpSpPr>
            <p:grpSpPr bwMode="auto">
              <a:xfrm>
                <a:off x="581" y="13438"/>
                <a:ext cx="3635" cy="776"/>
                <a:chOff x="1217" y="15623"/>
                <a:chExt cx="2820" cy="602"/>
              </a:xfrm>
            </p:grpSpPr>
            <p:pic>
              <p:nvPicPr>
                <p:cNvPr id="23" name="図 3" descr="説明: C:\Users\hayashi\AppData\Local\Microsoft\Windows\INetCache\Content.Word\APP_logo_new2_1.jpg">
                  <a:extLst>
                    <a:ext uri="{FF2B5EF4-FFF2-40B4-BE49-F238E27FC236}">
                      <a16:creationId xmlns:a16="http://schemas.microsoft.com/office/drawing/2014/main" id="{795E18CC-BC0B-6FD5-08CF-3D1C14CC74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78156"/>
                <a:stretch>
                  <a:fillRect/>
                </a:stretch>
              </p:blipFill>
              <p:spPr bwMode="auto">
                <a:xfrm>
                  <a:off x="1217" y="15623"/>
                  <a:ext cx="647" cy="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
                  <a:extLst>
                    <a:ext uri="{FF2B5EF4-FFF2-40B4-BE49-F238E27FC236}">
                      <a16:creationId xmlns:a16="http://schemas.microsoft.com/office/drawing/2014/main" id="{68DB3116-5A42-746C-8800-F822954A8C43}"/>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3625" t="3481" b="21190"/>
                <a:stretch>
                  <a:fillRect/>
                </a:stretch>
              </p:blipFill>
              <p:spPr bwMode="auto">
                <a:xfrm>
                  <a:off x="1874" y="15652"/>
                  <a:ext cx="2163" cy="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8">
                  <a:extLst>
                    <a:ext uri="{FF2B5EF4-FFF2-40B4-BE49-F238E27FC236}">
                      <a16:creationId xmlns:a16="http://schemas.microsoft.com/office/drawing/2014/main" id="{BB813101-D138-4070-2EE3-95938BDE534E}"/>
                    </a:ext>
                  </a:extLst>
                </p:cNvPr>
                <p:cNvSpPr>
                  <a:spLocks noChangeArrowheads="1"/>
                </p:cNvSpPr>
                <p:nvPr/>
              </p:nvSpPr>
              <p:spPr bwMode="auto">
                <a:xfrm>
                  <a:off x="1916" y="16128"/>
                  <a:ext cx="529" cy="13"/>
                </a:xfrm>
                <a:prstGeom prst="rect">
                  <a:avLst/>
                </a:prstGeom>
                <a:solidFill>
                  <a:srgbClr val="000066"/>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endParaRPr lang="ja-JP" altLang="en-US"/>
                </a:p>
              </p:txBody>
            </p:sp>
            <p:sp>
              <p:nvSpPr>
                <p:cNvPr id="26" name="Rectangle 9">
                  <a:extLst>
                    <a:ext uri="{FF2B5EF4-FFF2-40B4-BE49-F238E27FC236}">
                      <a16:creationId xmlns:a16="http://schemas.microsoft.com/office/drawing/2014/main" id="{233BCD8D-344B-489E-2B57-202173CBD14A}"/>
                    </a:ext>
                  </a:extLst>
                </p:cNvPr>
                <p:cNvSpPr>
                  <a:spLocks noChangeArrowheads="1"/>
                </p:cNvSpPr>
                <p:nvPr/>
              </p:nvSpPr>
              <p:spPr bwMode="auto">
                <a:xfrm>
                  <a:off x="3462" y="16128"/>
                  <a:ext cx="529" cy="13"/>
                </a:xfrm>
                <a:prstGeom prst="rect">
                  <a:avLst/>
                </a:prstGeom>
                <a:solidFill>
                  <a:srgbClr val="000066"/>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endParaRPr lang="ja-JP" altLang="en-US"/>
                </a:p>
              </p:txBody>
            </p:sp>
            <p:sp>
              <p:nvSpPr>
                <p:cNvPr id="27" name="WordArt 10">
                  <a:extLst>
                    <a:ext uri="{FF2B5EF4-FFF2-40B4-BE49-F238E27FC236}">
                      <a16:creationId xmlns:a16="http://schemas.microsoft.com/office/drawing/2014/main" id="{68489AC0-8A66-BB5E-E4DC-E68190F9D010}"/>
                    </a:ext>
                  </a:extLst>
                </p:cNvPr>
                <p:cNvSpPr>
                  <a:spLocks noChangeArrowheads="1" noChangeShapeType="1" noTextEdit="1"/>
                </p:cNvSpPr>
                <p:nvPr/>
              </p:nvSpPr>
              <p:spPr bwMode="auto">
                <a:xfrm>
                  <a:off x="2519" y="16103"/>
                  <a:ext cx="60" cy="66"/>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ja-JP" altLang="en-US" sz="1000" kern="10" spc="0">
                      <a:ln>
                        <a:noFill/>
                      </a:ln>
                      <a:solidFill>
                        <a:srgbClr val="000066"/>
                      </a:solidFill>
                      <a:effectLst/>
                      <a:latin typeface="ヒラギノ角ゴ5" panose="020B0500000000000000" pitchFamily="50" charset="-128"/>
                      <a:ea typeface="ヒラギノ角ゴ5" panose="020B0500000000000000" pitchFamily="50" charset="-128"/>
                    </a:rPr>
                    <a:t>デ</a:t>
                  </a:r>
                </a:p>
              </p:txBody>
            </p:sp>
            <p:sp>
              <p:nvSpPr>
                <p:cNvPr id="28" name="WordArt 11">
                  <a:extLst>
                    <a:ext uri="{FF2B5EF4-FFF2-40B4-BE49-F238E27FC236}">
                      <a16:creationId xmlns:a16="http://schemas.microsoft.com/office/drawing/2014/main" id="{027273D0-97DE-1C88-A5C1-B5B1CDB1306D}"/>
                    </a:ext>
                  </a:extLst>
                </p:cNvPr>
                <p:cNvSpPr>
                  <a:spLocks noChangeArrowheads="1" noChangeShapeType="1" noTextEdit="1"/>
                </p:cNvSpPr>
                <p:nvPr/>
              </p:nvSpPr>
              <p:spPr bwMode="auto">
                <a:xfrm>
                  <a:off x="2594" y="16103"/>
                  <a:ext cx="58" cy="66"/>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ja-JP" altLang="en-US" sz="1000" kern="10" spc="0">
                      <a:ln>
                        <a:noFill/>
                      </a:ln>
                      <a:solidFill>
                        <a:srgbClr val="000066"/>
                      </a:solidFill>
                      <a:effectLst/>
                      <a:latin typeface="ヒラギノ角ゴ5" panose="020B0500000000000000" pitchFamily="50" charset="-128"/>
                      <a:ea typeface="ヒラギノ角ゴ5" panose="020B0500000000000000" pitchFamily="50" charset="-128"/>
                    </a:rPr>
                    <a:t>ジ</a:t>
                  </a:r>
                </a:p>
              </p:txBody>
            </p:sp>
            <p:sp>
              <p:nvSpPr>
                <p:cNvPr id="29" name="WordArt 12">
                  <a:extLst>
                    <a:ext uri="{FF2B5EF4-FFF2-40B4-BE49-F238E27FC236}">
                      <a16:creationId xmlns:a16="http://schemas.microsoft.com/office/drawing/2014/main" id="{8D8F9686-8EF2-1573-1BA1-ADA8149F11BD}"/>
                    </a:ext>
                  </a:extLst>
                </p:cNvPr>
                <p:cNvSpPr>
                  <a:spLocks noChangeArrowheads="1" noChangeShapeType="1" noTextEdit="1"/>
                </p:cNvSpPr>
                <p:nvPr/>
              </p:nvSpPr>
              <p:spPr bwMode="auto">
                <a:xfrm>
                  <a:off x="2667" y="16103"/>
                  <a:ext cx="58" cy="66"/>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ja-JP" altLang="en-US" sz="1000" kern="10" spc="0">
                      <a:ln>
                        <a:noFill/>
                      </a:ln>
                      <a:solidFill>
                        <a:srgbClr val="000066"/>
                      </a:solidFill>
                      <a:effectLst/>
                      <a:latin typeface="ヒラギノ角ゴ5" panose="020B0500000000000000" pitchFamily="50" charset="-128"/>
                      <a:ea typeface="ヒラギノ角ゴ5" panose="020B0500000000000000" pitchFamily="50" charset="-128"/>
                    </a:rPr>
                    <a:t>タ</a:t>
                  </a:r>
                </a:p>
              </p:txBody>
            </p:sp>
            <p:sp>
              <p:nvSpPr>
                <p:cNvPr id="30" name="WordArt 13">
                  <a:extLst>
                    <a:ext uri="{FF2B5EF4-FFF2-40B4-BE49-F238E27FC236}">
                      <a16:creationId xmlns:a16="http://schemas.microsoft.com/office/drawing/2014/main" id="{ACE47C5D-F18D-9B3D-1FBB-63FFD2BA15E0}"/>
                    </a:ext>
                  </a:extLst>
                </p:cNvPr>
                <p:cNvSpPr>
                  <a:spLocks noChangeArrowheads="1" noChangeShapeType="1" noTextEdit="1"/>
                </p:cNvSpPr>
                <p:nvPr/>
              </p:nvSpPr>
              <p:spPr bwMode="auto">
                <a:xfrm>
                  <a:off x="2737" y="16103"/>
                  <a:ext cx="67" cy="66"/>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ja-JP" altLang="en-US" sz="1000" kern="10" spc="0">
                      <a:ln>
                        <a:noFill/>
                      </a:ln>
                      <a:solidFill>
                        <a:srgbClr val="000066"/>
                      </a:solidFill>
                      <a:effectLst/>
                      <a:latin typeface="ヒラギノ角ゴ5" panose="020B0500000000000000" pitchFamily="50" charset="-128"/>
                      <a:ea typeface="ヒラギノ角ゴ5" panose="020B0500000000000000" pitchFamily="50" charset="-128"/>
                    </a:rPr>
                    <a:t>ル</a:t>
                  </a:r>
                </a:p>
              </p:txBody>
            </p:sp>
            <p:sp>
              <p:nvSpPr>
                <p:cNvPr id="31" name="WordArt 14">
                  <a:extLst>
                    <a:ext uri="{FF2B5EF4-FFF2-40B4-BE49-F238E27FC236}">
                      <a16:creationId xmlns:a16="http://schemas.microsoft.com/office/drawing/2014/main" id="{6DDDA6B5-9232-8855-152A-19C6FC258E00}"/>
                    </a:ext>
                  </a:extLst>
                </p:cNvPr>
                <p:cNvSpPr>
                  <a:spLocks noChangeArrowheads="1" noChangeShapeType="1" noTextEdit="1"/>
                </p:cNvSpPr>
                <p:nvPr/>
              </p:nvSpPr>
              <p:spPr bwMode="auto">
                <a:xfrm>
                  <a:off x="2815" y="16101"/>
                  <a:ext cx="66" cy="68"/>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ja-JP" altLang="en-US" sz="1000" kern="10" spc="0">
                      <a:ln>
                        <a:noFill/>
                      </a:ln>
                      <a:solidFill>
                        <a:srgbClr val="000066"/>
                      </a:solidFill>
                      <a:effectLst/>
                      <a:latin typeface="ヒラギノ角ゴ5" panose="020B0500000000000000" pitchFamily="50" charset="-128"/>
                      <a:ea typeface="ヒラギノ角ゴ5" panose="020B0500000000000000" pitchFamily="50" charset="-128"/>
                    </a:rPr>
                    <a:t>丸</a:t>
                  </a:r>
                </a:p>
              </p:txBody>
            </p:sp>
            <p:sp>
              <p:nvSpPr>
                <p:cNvPr id="32" name="WordArt 15">
                  <a:extLst>
                    <a:ext uri="{FF2B5EF4-FFF2-40B4-BE49-F238E27FC236}">
                      <a16:creationId xmlns:a16="http://schemas.microsoft.com/office/drawing/2014/main" id="{ABC35870-6ADA-C107-D8A4-92A698E536E8}"/>
                    </a:ext>
                  </a:extLst>
                </p:cNvPr>
                <p:cNvSpPr>
                  <a:spLocks noChangeArrowheads="1" noChangeShapeType="1" noTextEdit="1"/>
                </p:cNvSpPr>
                <p:nvPr/>
              </p:nvSpPr>
              <p:spPr bwMode="auto">
                <a:xfrm>
                  <a:off x="2896" y="16106"/>
                  <a:ext cx="57" cy="63"/>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ja-JP" altLang="en-US" sz="1000" kern="10" spc="0">
                      <a:ln>
                        <a:noFill/>
                      </a:ln>
                      <a:solidFill>
                        <a:srgbClr val="000066"/>
                      </a:solidFill>
                      <a:effectLst/>
                      <a:latin typeface="ヒラギノ角ゴ5" panose="020B0500000000000000" pitchFamily="50" charset="-128"/>
                      <a:ea typeface="ヒラギノ角ゴ5" panose="020B0500000000000000" pitchFamily="50" charset="-128"/>
                    </a:rPr>
                    <a:t>ご</a:t>
                  </a:r>
                </a:p>
              </p:txBody>
            </p:sp>
            <p:sp>
              <p:nvSpPr>
                <p:cNvPr id="33" name="WordArt 16">
                  <a:extLst>
                    <a:ext uri="{FF2B5EF4-FFF2-40B4-BE49-F238E27FC236}">
                      <a16:creationId xmlns:a16="http://schemas.microsoft.com/office/drawing/2014/main" id="{46DF3D8C-87C3-B3DE-77BE-7DC1E5C1DD18}"/>
                    </a:ext>
                  </a:extLst>
                </p:cNvPr>
                <p:cNvSpPr>
                  <a:spLocks noChangeArrowheads="1" noChangeShapeType="1" noTextEdit="1"/>
                </p:cNvSpPr>
                <p:nvPr/>
              </p:nvSpPr>
              <p:spPr bwMode="auto">
                <a:xfrm>
                  <a:off x="2966" y="16103"/>
                  <a:ext cx="58" cy="66"/>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ja-JP" altLang="en-US" sz="1000" kern="10" spc="0">
                      <a:ln>
                        <a:noFill/>
                      </a:ln>
                      <a:solidFill>
                        <a:srgbClr val="000066"/>
                      </a:solidFill>
                      <a:effectLst/>
                      <a:latin typeface="ヒラギノ角ゴ5" panose="020B0500000000000000" pitchFamily="50" charset="-128"/>
                      <a:ea typeface="ヒラギノ角ゴ5" panose="020B0500000000000000" pitchFamily="50" charset="-128"/>
                    </a:rPr>
                    <a:t>と</a:t>
                  </a:r>
                </a:p>
              </p:txBody>
            </p:sp>
            <p:sp>
              <p:nvSpPr>
                <p:cNvPr id="34" name="WordArt 17">
                  <a:extLst>
                    <a:ext uri="{FF2B5EF4-FFF2-40B4-BE49-F238E27FC236}">
                      <a16:creationId xmlns:a16="http://schemas.microsoft.com/office/drawing/2014/main" id="{3D804C0D-30B0-729F-31CD-7B4D94E32931}"/>
                    </a:ext>
                  </a:extLst>
                </p:cNvPr>
                <p:cNvSpPr>
                  <a:spLocks noChangeArrowheads="1" noChangeShapeType="1" noTextEdit="1"/>
                </p:cNvSpPr>
                <p:nvPr/>
              </p:nvSpPr>
              <p:spPr bwMode="auto">
                <a:xfrm>
                  <a:off x="3039" y="16103"/>
                  <a:ext cx="62" cy="66"/>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ja-JP" altLang="en-US" sz="1000" kern="10" spc="0">
                      <a:ln>
                        <a:noFill/>
                      </a:ln>
                      <a:solidFill>
                        <a:srgbClr val="000066"/>
                      </a:solidFill>
                      <a:effectLst/>
                      <a:latin typeface="ヒラギノ角ゴ5" panose="020B0500000000000000" pitchFamily="50" charset="-128"/>
                      <a:ea typeface="ヒラギノ角ゴ5" panose="020B0500000000000000" pitchFamily="50" charset="-128"/>
                    </a:rPr>
                    <a:t>ア</a:t>
                  </a:r>
                </a:p>
              </p:txBody>
            </p:sp>
            <p:sp>
              <p:nvSpPr>
                <p:cNvPr id="35" name="WordArt 18">
                  <a:extLst>
                    <a:ext uri="{FF2B5EF4-FFF2-40B4-BE49-F238E27FC236}">
                      <a16:creationId xmlns:a16="http://schemas.microsoft.com/office/drawing/2014/main" id="{6EEF3D5C-A669-E996-743E-D86FC070DEE3}"/>
                    </a:ext>
                  </a:extLst>
                </p:cNvPr>
                <p:cNvSpPr>
                  <a:spLocks noChangeArrowheads="1" noChangeShapeType="1" noTextEdit="1"/>
                </p:cNvSpPr>
                <p:nvPr/>
              </p:nvSpPr>
              <p:spPr bwMode="auto">
                <a:xfrm>
                  <a:off x="3116" y="16103"/>
                  <a:ext cx="59" cy="66"/>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ja-JP" altLang="en-US" sz="1000" kern="10" spc="0">
                      <a:ln>
                        <a:noFill/>
                      </a:ln>
                      <a:solidFill>
                        <a:srgbClr val="000066"/>
                      </a:solidFill>
                      <a:effectLst/>
                      <a:latin typeface="ヒラギノ角ゴ5" panose="020B0500000000000000" pitchFamily="50" charset="-128"/>
                      <a:ea typeface="ヒラギノ角ゴ5" panose="020B0500000000000000" pitchFamily="50" charset="-128"/>
                    </a:rPr>
                    <a:t>プ</a:t>
                  </a:r>
                </a:p>
              </p:txBody>
            </p:sp>
            <p:sp>
              <p:nvSpPr>
                <p:cNvPr id="36" name="WordArt 19">
                  <a:extLst>
                    <a:ext uri="{FF2B5EF4-FFF2-40B4-BE49-F238E27FC236}">
                      <a16:creationId xmlns:a16="http://schemas.microsoft.com/office/drawing/2014/main" id="{3E232210-76E1-66CC-6B65-FFE4F0D0BB5D}"/>
                    </a:ext>
                  </a:extLst>
                </p:cNvPr>
                <p:cNvSpPr>
                  <a:spLocks noChangeArrowheads="1" noChangeShapeType="1" noTextEdit="1"/>
                </p:cNvSpPr>
                <p:nvPr/>
              </p:nvSpPr>
              <p:spPr bwMode="auto">
                <a:xfrm>
                  <a:off x="3191" y="16103"/>
                  <a:ext cx="59" cy="66"/>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ja-JP" altLang="en-US" sz="1000" kern="10" spc="0">
                      <a:ln>
                        <a:noFill/>
                      </a:ln>
                      <a:solidFill>
                        <a:srgbClr val="000066"/>
                      </a:solidFill>
                      <a:effectLst/>
                      <a:latin typeface="ヒラギノ角ゴ5" panose="020B0500000000000000" pitchFamily="50" charset="-128"/>
                      <a:ea typeface="ヒラギノ角ゴ5" panose="020B0500000000000000" pitchFamily="50" charset="-128"/>
                    </a:rPr>
                    <a:t>ラ</a:t>
                  </a:r>
                </a:p>
              </p:txBody>
            </p:sp>
            <p:sp>
              <p:nvSpPr>
                <p:cNvPr id="37" name="WordArt 20">
                  <a:extLst>
                    <a:ext uri="{FF2B5EF4-FFF2-40B4-BE49-F238E27FC236}">
                      <a16:creationId xmlns:a16="http://schemas.microsoft.com/office/drawing/2014/main" id="{464E3048-99D5-C744-9C07-BA6BD09CA017}"/>
                    </a:ext>
                  </a:extLst>
                </p:cNvPr>
                <p:cNvSpPr>
                  <a:spLocks noChangeArrowheads="1" noChangeShapeType="1" noTextEdit="1"/>
                </p:cNvSpPr>
                <p:nvPr/>
              </p:nvSpPr>
              <p:spPr bwMode="auto">
                <a:xfrm>
                  <a:off x="3265" y="16103"/>
                  <a:ext cx="59" cy="66"/>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ja-JP" altLang="en-US" sz="1000" kern="10" spc="0">
                      <a:ln>
                        <a:noFill/>
                      </a:ln>
                      <a:solidFill>
                        <a:srgbClr val="000066"/>
                      </a:solidFill>
                      <a:effectLst/>
                      <a:latin typeface="ヒラギノ角ゴ5" panose="020B0500000000000000" pitchFamily="50" charset="-128"/>
                      <a:ea typeface="ヒラギノ角ゴ5" panose="020B0500000000000000" pitchFamily="50" charset="-128"/>
                    </a:rPr>
                    <a:t>イ</a:t>
                  </a:r>
                </a:p>
              </p:txBody>
            </p:sp>
            <p:sp>
              <p:nvSpPr>
                <p:cNvPr id="38" name="WordArt 21">
                  <a:extLst>
                    <a:ext uri="{FF2B5EF4-FFF2-40B4-BE49-F238E27FC236}">
                      <a16:creationId xmlns:a16="http://schemas.microsoft.com/office/drawing/2014/main" id="{3F655787-0EA6-D7A2-C21F-5E2EBBCF897A}"/>
                    </a:ext>
                  </a:extLst>
                </p:cNvPr>
                <p:cNvSpPr>
                  <a:spLocks noChangeArrowheads="1" noChangeShapeType="1" noTextEdit="1"/>
                </p:cNvSpPr>
                <p:nvPr/>
              </p:nvSpPr>
              <p:spPr bwMode="auto">
                <a:xfrm>
                  <a:off x="3356" y="16100"/>
                  <a:ext cx="42" cy="69"/>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ja-JP" altLang="en-US" sz="1000" kern="10" spc="0">
                      <a:ln>
                        <a:noFill/>
                      </a:ln>
                      <a:solidFill>
                        <a:srgbClr val="000066"/>
                      </a:solidFill>
                      <a:effectLst/>
                      <a:latin typeface="ヒラギノ角ゴ5" panose="020B0500000000000000" pitchFamily="50" charset="-128"/>
                      <a:ea typeface="ヒラギノ角ゴ5" panose="020B0500000000000000" pitchFamily="50" charset="-128"/>
                    </a:rPr>
                    <a:t>ド</a:t>
                  </a:r>
                </a:p>
              </p:txBody>
            </p:sp>
          </p:grpSp>
          <p:sp>
            <p:nvSpPr>
              <p:cNvPr id="21" name="WordArt 22">
                <a:extLst>
                  <a:ext uri="{FF2B5EF4-FFF2-40B4-BE49-F238E27FC236}">
                    <a16:creationId xmlns:a16="http://schemas.microsoft.com/office/drawing/2014/main" id="{7B257A34-7359-B47E-6A78-B401D6711594}"/>
                  </a:ext>
                </a:extLst>
              </p:cNvPr>
              <p:cNvSpPr>
                <a:spLocks noChangeArrowheads="1" noChangeShapeType="1" noTextEdit="1"/>
              </p:cNvSpPr>
              <p:nvPr/>
            </p:nvSpPr>
            <p:spPr bwMode="auto">
              <a:xfrm>
                <a:off x="4388" y="13745"/>
                <a:ext cx="5445" cy="289"/>
              </a:xfrm>
              <a:prstGeom prst="rect">
                <a:avLst/>
              </a:prstGeom>
              <a:extLst>
                <a:ext uri="{91240B29-F687-4F45-9708-019B960494DF}">
                  <a14:hiddenLine xmlns:a14="http://schemas.microsoft.com/office/drawing/2010/main" w="127000">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ja-JP" altLang="en-US" sz="1200" kern="10" spc="0">
                    <a:ln>
                      <a:noFill/>
                    </a:ln>
                    <a:solidFill>
                      <a:srgbClr val="000066"/>
                    </a:solidFill>
                    <a:effectLst/>
                    <a:latin typeface="ヒラギノ角ゴ5" panose="020B0500000000000000" pitchFamily="50" charset="-128"/>
                    <a:ea typeface="ヒラギノ角ゴ5" panose="020B0500000000000000" pitchFamily="50" charset="-128"/>
                  </a:rPr>
                  <a:t>アプライド株式会社 広域システム営業部</a:t>
                </a:r>
              </a:p>
            </p:txBody>
          </p:sp>
          <p:cxnSp>
            <p:nvCxnSpPr>
              <p:cNvPr id="22" name="AutoShape 23">
                <a:extLst>
                  <a:ext uri="{FF2B5EF4-FFF2-40B4-BE49-F238E27FC236}">
                    <a16:creationId xmlns:a16="http://schemas.microsoft.com/office/drawing/2014/main" id="{D45C388D-53A6-4C0D-2494-B9190323521C}"/>
                  </a:ext>
                </a:extLst>
              </p:cNvPr>
              <p:cNvCxnSpPr>
                <a:cxnSpLocks noChangeShapeType="1"/>
              </p:cNvCxnSpPr>
              <p:nvPr/>
            </p:nvCxnSpPr>
            <p:spPr bwMode="auto">
              <a:xfrm>
                <a:off x="4388" y="14109"/>
                <a:ext cx="5508"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5" name="Group 24">
              <a:extLst>
                <a:ext uri="{FF2B5EF4-FFF2-40B4-BE49-F238E27FC236}">
                  <a16:creationId xmlns:a16="http://schemas.microsoft.com/office/drawing/2014/main" id="{DE26EEEE-B455-67A1-0E8C-425BD9E28FEC}"/>
                </a:ext>
              </a:extLst>
            </p:cNvPr>
            <p:cNvGrpSpPr>
              <a:grpSpLocks/>
            </p:cNvGrpSpPr>
            <p:nvPr/>
          </p:nvGrpSpPr>
          <p:grpSpPr bwMode="auto">
            <a:xfrm>
              <a:off x="811" y="15469"/>
              <a:ext cx="10213" cy="889"/>
              <a:chOff x="1028" y="12818"/>
              <a:chExt cx="9936" cy="865"/>
            </a:xfrm>
          </p:grpSpPr>
          <p:sp>
            <p:nvSpPr>
              <p:cNvPr id="6" name="WordArt 25">
                <a:extLst>
                  <a:ext uri="{FF2B5EF4-FFF2-40B4-BE49-F238E27FC236}">
                    <a16:creationId xmlns:a16="http://schemas.microsoft.com/office/drawing/2014/main" id="{0734C113-2942-218F-B352-60BD4447EE00}"/>
                  </a:ext>
                </a:extLst>
              </p:cNvPr>
              <p:cNvSpPr>
                <a:spLocks noChangeArrowheads="1" noChangeShapeType="1" noTextEdit="1"/>
              </p:cNvSpPr>
              <p:nvPr/>
            </p:nvSpPr>
            <p:spPr bwMode="auto">
              <a:xfrm>
                <a:off x="1028" y="12880"/>
                <a:ext cx="5362" cy="720"/>
              </a:xfrm>
              <a:prstGeom prst="rect">
                <a:avLst/>
              </a:prstGeom>
              <a:extLst>
                <a:ext uri="{91240B29-F687-4F45-9708-019B960494DF}">
                  <a14:hiddenLine xmlns:a14="http://schemas.microsoft.com/office/drawing/2010/main" w="127000">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zh-TW" altLang="en-US" sz="1200" kern="10" spc="0">
                    <a:ln>
                      <a:noFill/>
                    </a:ln>
                    <a:solidFill>
                      <a:srgbClr val="5F5F5F"/>
                    </a:solidFill>
                    <a:effectLst/>
                    <a:latin typeface="ヒラギノ角ゴ4" panose="020B0400000000000000" pitchFamily="50" charset="-128"/>
                    <a:ea typeface="ヒラギノ角ゴ4" panose="020B0400000000000000" pitchFamily="50" charset="-128"/>
                  </a:rPr>
                  <a:t>■関東営業所  東京都千代田区神田須田町</a:t>
                </a:r>
                <a:r>
                  <a:rPr lang="en-US" altLang="zh-TW" sz="1200" kern="10" spc="0">
                    <a:ln>
                      <a:noFill/>
                    </a:ln>
                    <a:solidFill>
                      <a:srgbClr val="5F5F5F"/>
                    </a:solidFill>
                    <a:effectLst/>
                    <a:latin typeface="ヒラギノ角ゴ4" panose="020B0400000000000000" pitchFamily="50" charset="-128"/>
                    <a:ea typeface="ヒラギノ角ゴ4" panose="020B0400000000000000" pitchFamily="50" charset="-128"/>
                  </a:rPr>
                  <a:t>1-2-7-8F  TEL</a:t>
                </a:r>
                <a:r>
                  <a:rPr lang="zh-TW" altLang="en-US" sz="1200" kern="10" spc="0">
                    <a:ln>
                      <a:noFill/>
                    </a:ln>
                    <a:solidFill>
                      <a:srgbClr val="5F5F5F"/>
                    </a:solidFill>
                    <a:effectLst/>
                    <a:latin typeface="ヒラギノ角ゴ4" panose="020B0400000000000000" pitchFamily="50" charset="-128"/>
                    <a:ea typeface="ヒラギノ角ゴ4" panose="020B0400000000000000" pitchFamily="50" charset="-128"/>
                  </a:rPr>
                  <a:t>：</a:t>
                </a:r>
                <a:r>
                  <a:rPr lang="en-US" altLang="zh-TW" sz="1200" kern="10" spc="0">
                    <a:ln>
                      <a:noFill/>
                    </a:ln>
                    <a:solidFill>
                      <a:srgbClr val="5F5F5F"/>
                    </a:solidFill>
                    <a:effectLst/>
                    <a:latin typeface="ヒラギノ角ゴ4" panose="020B0400000000000000" pitchFamily="50" charset="-128"/>
                    <a:ea typeface="ヒラギノ角ゴ4" panose="020B0400000000000000" pitchFamily="50" charset="-128"/>
                  </a:rPr>
                  <a:t>03-5280-9255</a:t>
                </a:r>
              </a:p>
              <a:p>
                <a:pPr algn="l" rtl="0">
                  <a:buNone/>
                </a:pPr>
                <a:r>
                  <a:rPr lang="en-US" altLang="zh-TW" sz="1200" kern="10" spc="0">
                    <a:ln>
                      <a:noFill/>
                    </a:ln>
                    <a:solidFill>
                      <a:srgbClr val="5F5F5F"/>
                    </a:solidFill>
                    <a:effectLst/>
                    <a:latin typeface="ヒラギノ角ゴ4" panose="020B0400000000000000" pitchFamily="50" charset="-128"/>
                    <a:ea typeface="ヒラギノ角ゴ4" panose="020B0400000000000000" pitchFamily="50" charset="-128"/>
                  </a:rPr>
                  <a:t>■</a:t>
                </a:r>
                <a:r>
                  <a:rPr lang="zh-TW" altLang="en-US" sz="1200" kern="10" spc="0">
                    <a:ln>
                      <a:noFill/>
                    </a:ln>
                    <a:solidFill>
                      <a:srgbClr val="5F5F5F"/>
                    </a:solidFill>
                    <a:effectLst/>
                    <a:latin typeface="ヒラギノ角ゴ4" panose="020B0400000000000000" pitchFamily="50" charset="-128"/>
                    <a:ea typeface="ヒラギノ角ゴ4" panose="020B0400000000000000" pitchFamily="50" charset="-128"/>
                  </a:rPr>
                  <a:t>東海営業部  名古屋市西区上名古屋三丁目</a:t>
                </a:r>
                <a:r>
                  <a:rPr lang="en-US" altLang="zh-TW" sz="1200" kern="10" spc="0">
                    <a:ln>
                      <a:noFill/>
                    </a:ln>
                    <a:solidFill>
                      <a:srgbClr val="5F5F5F"/>
                    </a:solidFill>
                    <a:effectLst/>
                    <a:latin typeface="ヒラギノ角ゴ4" panose="020B0400000000000000" pitchFamily="50" charset="-128"/>
                    <a:ea typeface="ヒラギノ角ゴ4" panose="020B0400000000000000" pitchFamily="50" charset="-128"/>
                  </a:rPr>
                  <a:t>25-28-5F TEL</a:t>
                </a:r>
                <a:r>
                  <a:rPr lang="zh-TW" altLang="en-US" sz="1200" kern="10" spc="0">
                    <a:ln>
                      <a:noFill/>
                    </a:ln>
                    <a:solidFill>
                      <a:srgbClr val="5F5F5F"/>
                    </a:solidFill>
                    <a:effectLst/>
                    <a:latin typeface="ヒラギノ角ゴ4" panose="020B0400000000000000" pitchFamily="50" charset="-128"/>
                    <a:ea typeface="ヒラギノ角ゴ4" panose="020B0400000000000000" pitchFamily="50" charset="-128"/>
                  </a:rPr>
                  <a:t>：</a:t>
                </a:r>
                <a:r>
                  <a:rPr lang="en-US" altLang="zh-TW" sz="1200" kern="10" spc="0">
                    <a:ln>
                      <a:noFill/>
                    </a:ln>
                    <a:solidFill>
                      <a:srgbClr val="5F5F5F"/>
                    </a:solidFill>
                    <a:effectLst/>
                    <a:latin typeface="ヒラギノ角ゴ4" panose="020B0400000000000000" pitchFamily="50" charset="-128"/>
                    <a:ea typeface="ヒラギノ角ゴ4" panose="020B0400000000000000" pitchFamily="50" charset="-128"/>
                  </a:rPr>
                  <a:t>052-325-2782</a:t>
                </a:r>
              </a:p>
              <a:p>
                <a:pPr algn="l" rtl="0">
                  <a:buNone/>
                </a:pPr>
                <a:r>
                  <a:rPr lang="en-US" altLang="zh-TW" sz="1200" kern="10" spc="0">
                    <a:ln>
                      <a:noFill/>
                    </a:ln>
                    <a:solidFill>
                      <a:srgbClr val="5F5F5F"/>
                    </a:solidFill>
                    <a:effectLst/>
                    <a:latin typeface="ヒラギノ角ゴ4" panose="020B0400000000000000" pitchFamily="50" charset="-128"/>
                    <a:ea typeface="ヒラギノ角ゴ4" panose="020B0400000000000000" pitchFamily="50" charset="-128"/>
                  </a:rPr>
                  <a:t>■</a:t>
                </a:r>
                <a:r>
                  <a:rPr lang="zh-TW" altLang="en-US" sz="1200" kern="10" spc="0">
                    <a:ln>
                      <a:noFill/>
                    </a:ln>
                    <a:solidFill>
                      <a:srgbClr val="5F5F5F"/>
                    </a:solidFill>
                    <a:effectLst/>
                    <a:latin typeface="ヒラギノ角ゴ4" panose="020B0400000000000000" pitchFamily="50" charset="-128"/>
                    <a:ea typeface="ヒラギノ角ゴ4" panose="020B0400000000000000" pitchFamily="50" charset="-128"/>
                  </a:rPr>
                  <a:t>関西営業所  大阪市淀川区西中島</a:t>
                </a:r>
                <a:r>
                  <a:rPr lang="en-US" altLang="zh-TW" sz="1200" kern="10" spc="0">
                    <a:ln>
                      <a:noFill/>
                    </a:ln>
                    <a:solidFill>
                      <a:srgbClr val="5F5F5F"/>
                    </a:solidFill>
                    <a:effectLst/>
                    <a:latin typeface="ヒラギノ角ゴ4" panose="020B0400000000000000" pitchFamily="50" charset="-128"/>
                    <a:ea typeface="ヒラギノ角ゴ4" panose="020B0400000000000000" pitchFamily="50" charset="-128"/>
                  </a:rPr>
                  <a:t>2-14-6-5F  TEL</a:t>
                </a:r>
                <a:r>
                  <a:rPr lang="zh-TW" altLang="en-US" sz="1200" kern="10" spc="0">
                    <a:ln>
                      <a:noFill/>
                    </a:ln>
                    <a:solidFill>
                      <a:srgbClr val="5F5F5F"/>
                    </a:solidFill>
                    <a:effectLst/>
                    <a:latin typeface="ヒラギノ角ゴ4" panose="020B0400000000000000" pitchFamily="50" charset="-128"/>
                    <a:ea typeface="ヒラギノ角ゴ4" panose="020B0400000000000000" pitchFamily="50" charset="-128"/>
                  </a:rPr>
                  <a:t>：</a:t>
                </a:r>
                <a:r>
                  <a:rPr lang="en-US" altLang="zh-TW" sz="1200" kern="10" spc="0">
                    <a:ln>
                      <a:noFill/>
                    </a:ln>
                    <a:solidFill>
                      <a:srgbClr val="5F5F5F"/>
                    </a:solidFill>
                    <a:effectLst/>
                    <a:latin typeface="ヒラギノ角ゴ4" panose="020B0400000000000000" pitchFamily="50" charset="-128"/>
                    <a:ea typeface="ヒラギノ角ゴ4" panose="020B0400000000000000" pitchFamily="50" charset="-128"/>
                  </a:rPr>
                  <a:t>06-6838-4123</a:t>
                </a:r>
              </a:p>
              <a:p>
                <a:pPr algn="l" rtl="0">
                  <a:buNone/>
                </a:pPr>
                <a:r>
                  <a:rPr lang="en-US" altLang="zh-TW" sz="1200" kern="10" spc="0">
                    <a:ln>
                      <a:noFill/>
                    </a:ln>
                    <a:solidFill>
                      <a:srgbClr val="5F5F5F"/>
                    </a:solidFill>
                    <a:effectLst/>
                    <a:latin typeface="ヒラギノ角ゴ4" panose="020B0400000000000000" pitchFamily="50" charset="-128"/>
                    <a:ea typeface="ヒラギノ角ゴ4" panose="020B0400000000000000" pitchFamily="50" charset="-128"/>
                  </a:rPr>
                  <a:t>■</a:t>
                </a:r>
                <a:r>
                  <a:rPr lang="zh-TW" altLang="en-US" sz="1200" kern="10" spc="0">
                    <a:ln>
                      <a:noFill/>
                    </a:ln>
                    <a:solidFill>
                      <a:srgbClr val="5F5F5F"/>
                    </a:solidFill>
                    <a:effectLst/>
                    <a:latin typeface="ヒラギノ角ゴ4" panose="020B0400000000000000" pitchFamily="50" charset="-128"/>
                    <a:ea typeface="ヒラギノ角ゴ4" panose="020B0400000000000000" pitchFamily="50" charset="-128"/>
                  </a:rPr>
                  <a:t>九州営業所  福岡市博多区上牟田</a:t>
                </a:r>
                <a:r>
                  <a:rPr lang="en-US" altLang="zh-TW" sz="1200" kern="10" spc="0">
                    <a:ln>
                      <a:noFill/>
                    </a:ln>
                    <a:solidFill>
                      <a:srgbClr val="5F5F5F"/>
                    </a:solidFill>
                    <a:effectLst/>
                    <a:latin typeface="ヒラギノ角ゴ4" panose="020B0400000000000000" pitchFamily="50" charset="-128"/>
                    <a:ea typeface="ヒラギノ角ゴ4" panose="020B0400000000000000" pitchFamily="50" charset="-128"/>
                  </a:rPr>
                  <a:t>1</a:t>
                </a:r>
                <a:r>
                  <a:rPr lang="zh-TW" altLang="en-US" sz="1200" kern="10" spc="0">
                    <a:ln>
                      <a:noFill/>
                    </a:ln>
                    <a:solidFill>
                      <a:srgbClr val="5F5F5F"/>
                    </a:solidFill>
                    <a:effectLst/>
                    <a:latin typeface="ヒラギノ角ゴ4" panose="020B0400000000000000" pitchFamily="50" charset="-128"/>
                    <a:ea typeface="ヒラギノ角ゴ4" panose="020B0400000000000000" pitchFamily="50" charset="-128"/>
                  </a:rPr>
                  <a:t>丁目</a:t>
                </a:r>
                <a:r>
                  <a:rPr lang="en-US" altLang="zh-TW" sz="1200" kern="10" spc="0">
                    <a:ln>
                      <a:noFill/>
                    </a:ln>
                    <a:solidFill>
                      <a:srgbClr val="5F5F5F"/>
                    </a:solidFill>
                    <a:effectLst/>
                    <a:latin typeface="ヒラギノ角ゴ4" panose="020B0400000000000000" pitchFamily="50" charset="-128"/>
                    <a:ea typeface="ヒラギノ角ゴ4" panose="020B0400000000000000" pitchFamily="50" charset="-128"/>
                  </a:rPr>
                  <a:t>6</a:t>
                </a:r>
                <a:r>
                  <a:rPr lang="zh-TW" altLang="en-US" sz="1200" kern="10" spc="0">
                    <a:ln>
                      <a:noFill/>
                    </a:ln>
                    <a:solidFill>
                      <a:srgbClr val="5F5F5F"/>
                    </a:solidFill>
                    <a:effectLst/>
                    <a:latin typeface="ヒラギノ角ゴ4" panose="020B0400000000000000" pitchFamily="50" charset="-128"/>
                    <a:ea typeface="ヒラギノ角ゴ4" panose="020B0400000000000000" pitchFamily="50" charset="-128"/>
                  </a:rPr>
                  <a:t>番</a:t>
                </a:r>
                <a:r>
                  <a:rPr lang="en-US" altLang="zh-TW" sz="1200" kern="10" spc="0">
                    <a:ln>
                      <a:noFill/>
                    </a:ln>
                    <a:solidFill>
                      <a:srgbClr val="5F5F5F"/>
                    </a:solidFill>
                    <a:effectLst/>
                    <a:latin typeface="ヒラギノ角ゴ4" panose="020B0400000000000000" pitchFamily="50" charset="-128"/>
                    <a:ea typeface="ヒラギノ角ゴ4" panose="020B0400000000000000" pitchFamily="50" charset="-128"/>
                  </a:rPr>
                  <a:t>23</a:t>
                </a:r>
                <a:r>
                  <a:rPr lang="zh-TW" altLang="en-US" sz="1200" kern="10" spc="0">
                    <a:ln>
                      <a:noFill/>
                    </a:ln>
                    <a:solidFill>
                      <a:srgbClr val="5F5F5F"/>
                    </a:solidFill>
                    <a:effectLst/>
                    <a:latin typeface="ヒラギノ角ゴ4" panose="020B0400000000000000" pitchFamily="50" charset="-128"/>
                    <a:ea typeface="ヒラギノ角ゴ4" panose="020B0400000000000000" pitchFamily="50" charset="-128"/>
                  </a:rPr>
                  <a:t>号  </a:t>
                </a:r>
                <a:r>
                  <a:rPr lang="en-US" altLang="zh-TW" sz="1200" kern="10" spc="0">
                    <a:ln>
                      <a:noFill/>
                    </a:ln>
                    <a:solidFill>
                      <a:srgbClr val="5F5F5F"/>
                    </a:solidFill>
                    <a:effectLst/>
                    <a:latin typeface="ヒラギノ角ゴ4" panose="020B0400000000000000" pitchFamily="50" charset="-128"/>
                    <a:ea typeface="ヒラギノ角ゴ4" panose="020B0400000000000000" pitchFamily="50" charset="-128"/>
                  </a:rPr>
                  <a:t>TEL</a:t>
                </a:r>
                <a:r>
                  <a:rPr lang="zh-TW" altLang="en-US" sz="1200" kern="10" spc="0">
                    <a:ln>
                      <a:noFill/>
                    </a:ln>
                    <a:solidFill>
                      <a:srgbClr val="5F5F5F"/>
                    </a:solidFill>
                    <a:effectLst/>
                    <a:latin typeface="ヒラギノ角ゴ4" panose="020B0400000000000000" pitchFamily="50" charset="-128"/>
                    <a:ea typeface="ヒラギノ角ゴ4" panose="020B0400000000000000" pitchFamily="50" charset="-128"/>
                  </a:rPr>
                  <a:t>：</a:t>
                </a:r>
                <a:r>
                  <a:rPr lang="en-US" altLang="zh-TW" sz="1200" kern="10" spc="0">
                    <a:ln>
                      <a:noFill/>
                    </a:ln>
                    <a:solidFill>
                      <a:srgbClr val="5F5F5F"/>
                    </a:solidFill>
                    <a:effectLst/>
                    <a:latin typeface="ヒラギノ角ゴ4" panose="020B0400000000000000" pitchFamily="50" charset="-128"/>
                    <a:ea typeface="ヒラギノ角ゴ4" panose="020B0400000000000000" pitchFamily="50" charset="-128"/>
                  </a:rPr>
                  <a:t>092-481-7812</a:t>
                </a:r>
                <a:endParaRPr lang="ja-JP" altLang="en-US" sz="1200" kern="10" spc="0">
                  <a:ln>
                    <a:noFill/>
                  </a:ln>
                  <a:solidFill>
                    <a:srgbClr val="5F5F5F"/>
                  </a:solidFill>
                  <a:effectLst/>
                  <a:latin typeface="ヒラギノ角ゴ4" panose="020B0400000000000000" pitchFamily="50" charset="-128"/>
                  <a:ea typeface="ヒラギノ角ゴ4" panose="020B0400000000000000" pitchFamily="50" charset="-128"/>
                </a:endParaRPr>
              </a:p>
            </p:txBody>
          </p:sp>
          <p:grpSp>
            <p:nvGrpSpPr>
              <p:cNvPr id="7" name="Group 26">
                <a:extLst>
                  <a:ext uri="{FF2B5EF4-FFF2-40B4-BE49-F238E27FC236}">
                    <a16:creationId xmlns:a16="http://schemas.microsoft.com/office/drawing/2014/main" id="{45191BE8-EC26-FEEC-2EE3-CD15CC7D8F8E}"/>
                  </a:ext>
                </a:extLst>
              </p:cNvPr>
              <p:cNvGrpSpPr>
                <a:grpSpLocks/>
              </p:cNvGrpSpPr>
              <p:nvPr/>
            </p:nvGrpSpPr>
            <p:grpSpPr bwMode="auto">
              <a:xfrm>
                <a:off x="6670" y="13034"/>
                <a:ext cx="4294" cy="649"/>
                <a:chOff x="718" y="15501"/>
                <a:chExt cx="5257" cy="795"/>
              </a:xfrm>
            </p:grpSpPr>
            <p:sp>
              <p:nvSpPr>
                <p:cNvPr id="9" name="WordArt 27">
                  <a:extLst>
                    <a:ext uri="{FF2B5EF4-FFF2-40B4-BE49-F238E27FC236}">
                      <a16:creationId xmlns:a16="http://schemas.microsoft.com/office/drawing/2014/main" id="{F6CBB1A8-659B-2810-B500-E3DDCC72A30F}"/>
                    </a:ext>
                  </a:extLst>
                </p:cNvPr>
                <p:cNvSpPr>
                  <a:spLocks noChangeArrowheads="1" noChangeShapeType="1" noTextEdit="1"/>
                </p:cNvSpPr>
                <p:nvPr/>
              </p:nvSpPr>
              <p:spPr bwMode="auto">
                <a:xfrm>
                  <a:off x="718" y="15535"/>
                  <a:ext cx="4298" cy="361"/>
                </a:xfrm>
                <a:prstGeom prst="rect">
                  <a:avLst/>
                </a:prstGeom>
                <a:extLst>
                  <a:ext uri="{91240B29-F687-4F45-9708-019B960494DF}">
                    <a14:hiddenLine xmlns:a14="http://schemas.microsoft.com/office/drawing/2010/main" w="57150">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en-US" altLang="ja-JP" sz="3600" kern="10" spc="0">
                      <a:ln>
                        <a:noFill/>
                      </a:ln>
                      <a:solidFill>
                        <a:srgbClr val="404040"/>
                      </a:solidFill>
                      <a:effectLst/>
                      <a:latin typeface="ヒラギノ角ゴ5" panose="020B0500000000000000" pitchFamily="50" charset="-128"/>
                      <a:ea typeface="ヒラギノ角ゴ5" panose="020B0500000000000000" pitchFamily="50" charset="-128"/>
                    </a:rPr>
                    <a:t>https://applied-bbt.com/</a:t>
                  </a:r>
                  <a:endParaRPr lang="ja-JP" altLang="en-US" sz="3600" kern="10" spc="0">
                    <a:ln>
                      <a:noFill/>
                    </a:ln>
                    <a:solidFill>
                      <a:srgbClr val="404040"/>
                    </a:solidFill>
                    <a:effectLst/>
                    <a:latin typeface="ヒラギノ角ゴ5" panose="020B0500000000000000" pitchFamily="50" charset="-128"/>
                    <a:ea typeface="ヒラギノ角ゴ5" panose="020B0500000000000000" pitchFamily="50" charset="-128"/>
                  </a:endParaRPr>
                </a:p>
              </p:txBody>
            </p:sp>
            <p:sp>
              <p:nvSpPr>
                <p:cNvPr id="10" name="WordArt 28">
                  <a:extLst>
                    <a:ext uri="{FF2B5EF4-FFF2-40B4-BE49-F238E27FC236}">
                      <a16:creationId xmlns:a16="http://schemas.microsoft.com/office/drawing/2014/main" id="{8A07C178-80FE-B8E5-AA00-3825E3960F69}"/>
                    </a:ext>
                  </a:extLst>
                </p:cNvPr>
                <p:cNvSpPr>
                  <a:spLocks noChangeArrowheads="1" noChangeShapeType="1" noTextEdit="1"/>
                </p:cNvSpPr>
                <p:nvPr/>
              </p:nvSpPr>
              <p:spPr bwMode="auto">
                <a:xfrm>
                  <a:off x="718" y="15998"/>
                  <a:ext cx="700" cy="219"/>
                </a:xfrm>
                <a:prstGeom prst="rect">
                  <a:avLst/>
                </a:prstGeom>
                <a:extLst>
                  <a:ext uri="{91240B29-F687-4F45-9708-019B960494DF}">
                    <a14:hiddenLine xmlns:a14="http://schemas.microsoft.com/office/drawing/2010/main" w="76200">
                      <a:solidFill>
                        <a:srgbClr val="FFFFFF"/>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ja-JP" altLang="en-US" sz="1000" kern="10" spc="0">
                      <a:ln>
                        <a:noFill/>
                      </a:ln>
                      <a:solidFill>
                        <a:srgbClr val="404040"/>
                      </a:solidFill>
                      <a:effectLst/>
                      <a:latin typeface="ヒラギノ角ゴ5" panose="020B0500000000000000" pitchFamily="50" charset="-128"/>
                      <a:ea typeface="ヒラギノ角ゴ5" panose="020B0500000000000000" pitchFamily="50" charset="-128"/>
                    </a:rPr>
                    <a:t>または</a:t>
                  </a:r>
                </a:p>
              </p:txBody>
            </p:sp>
            <p:grpSp>
              <p:nvGrpSpPr>
                <p:cNvPr id="11" name="Group 29">
                  <a:extLst>
                    <a:ext uri="{FF2B5EF4-FFF2-40B4-BE49-F238E27FC236}">
                      <a16:creationId xmlns:a16="http://schemas.microsoft.com/office/drawing/2014/main" id="{4DF3763D-2F56-CDFD-2EAC-F06B73C3B16D}"/>
                    </a:ext>
                  </a:extLst>
                </p:cNvPr>
                <p:cNvGrpSpPr>
                  <a:grpSpLocks/>
                </p:cNvGrpSpPr>
                <p:nvPr/>
              </p:nvGrpSpPr>
              <p:grpSpPr bwMode="auto">
                <a:xfrm>
                  <a:off x="1579" y="15955"/>
                  <a:ext cx="3531" cy="323"/>
                  <a:chOff x="1605" y="15781"/>
                  <a:chExt cx="3531" cy="323"/>
                </a:xfrm>
              </p:grpSpPr>
              <p:sp>
                <p:nvSpPr>
                  <p:cNvPr id="13" name="WordArt 30">
                    <a:extLst>
                      <a:ext uri="{FF2B5EF4-FFF2-40B4-BE49-F238E27FC236}">
                        <a16:creationId xmlns:a16="http://schemas.microsoft.com/office/drawing/2014/main" id="{411DE491-4470-9095-15A4-2F942CF5B98B}"/>
                      </a:ext>
                    </a:extLst>
                  </p:cNvPr>
                  <p:cNvSpPr>
                    <a:spLocks noChangeArrowheads="1" noChangeShapeType="1" noTextEdit="1"/>
                  </p:cNvSpPr>
                  <p:nvPr/>
                </p:nvSpPr>
                <p:spPr bwMode="auto">
                  <a:xfrm>
                    <a:off x="1731" y="15857"/>
                    <a:ext cx="2089" cy="147"/>
                  </a:xfrm>
                  <a:prstGeom prst="rect">
                    <a:avLst/>
                  </a:prstGeom>
                  <a:extLst>
                    <a:ext uri="{91240B29-F687-4F45-9708-019B960494DF}">
                      <a14:hiddenLine xmlns:a14="http://schemas.microsoft.com/office/drawing/2010/main" w="7620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ja-JP" altLang="en-US" sz="1800" kern="10" spc="0">
                        <a:ln>
                          <a:noFill/>
                        </a:ln>
                        <a:solidFill>
                          <a:srgbClr val="333333"/>
                        </a:solidFill>
                        <a:effectLst/>
                        <a:latin typeface="メイリオ" panose="020B0604030504040204" pitchFamily="50" charset="-128"/>
                        <a:ea typeface="メイリオ" panose="020B0604030504040204" pitchFamily="50" charset="-128"/>
                      </a:rPr>
                      <a:t>アプライド　ビジネスブレークスルー</a:t>
                    </a:r>
                  </a:p>
                </p:txBody>
              </p:sp>
              <p:sp>
                <p:nvSpPr>
                  <p:cNvPr id="14" name="AutoShape 31">
                    <a:extLst>
                      <a:ext uri="{FF2B5EF4-FFF2-40B4-BE49-F238E27FC236}">
                        <a16:creationId xmlns:a16="http://schemas.microsoft.com/office/drawing/2014/main" id="{1B1520AD-F72B-83B3-B5F1-40078F111018}"/>
                      </a:ext>
                    </a:extLst>
                  </p:cNvPr>
                  <p:cNvSpPr>
                    <a:spLocks noChangeArrowheads="1"/>
                  </p:cNvSpPr>
                  <p:nvPr/>
                </p:nvSpPr>
                <p:spPr bwMode="auto">
                  <a:xfrm>
                    <a:off x="1605" y="15781"/>
                    <a:ext cx="3531" cy="323"/>
                  </a:xfrm>
                  <a:prstGeom prst="roundRect">
                    <a:avLst>
                      <a:gd name="adj" fmla="val 50000"/>
                    </a:avLst>
                  </a:prstGeom>
                  <a:solidFill>
                    <a:srgbClr val="D8D8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8890" rIns="74295" bIns="8890" numCol="1" anchor="t" anchorCtr="0" compatLnSpc="1">
                    <a:prstTxWarp prst="textNoShape">
                      <a:avLst/>
                    </a:prstTxWarp>
                  </a:bodyPr>
                  <a:lstStyle/>
                  <a:p>
                    <a:endParaRPr lang="ja-JP" altLang="en-US"/>
                  </a:p>
                </p:txBody>
              </p:sp>
              <p:sp>
                <p:nvSpPr>
                  <p:cNvPr id="15" name="AutoShape 1853">
                    <a:extLst>
                      <a:ext uri="{FF2B5EF4-FFF2-40B4-BE49-F238E27FC236}">
                        <a16:creationId xmlns:a16="http://schemas.microsoft.com/office/drawing/2014/main" id="{A64179C9-C9CC-B774-99BE-22FFA2E03ADC}"/>
                      </a:ext>
                    </a:extLst>
                  </p:cNvPr>
                  <p:cNvSpPr>
                    <a:spLocks noChangeArrowheads="1" noChangeShapeType="1" noTextEdit="1"/>
                  </p:cNvSpPr>
                  <p:nvPr/>
                </p:nvSpPr>
                <p:spPr bwMode="auto">
                  <a:xfrm>
                    <a:off x="2144" y="15869"/>
                    <a:ext cx="2058" cy="141"/>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rtl="0">
                      <a:buNone/>
                    </a:pPr>
                    <a:r>
                      <a:rPr lang="ja-JP" altLang="en-US" sz="3600" spc="0">
                        <a:ln>
                          <a:noFill/>
                        </a:ln>
                        <a:solidFill>
                          <a:srgbClr val="272727"/>
                        </a:solidFill>
                        <a:effectLst/>
                        <a:latin typeface="ヒラギノ角ゴ6" panose="020B0600000000000000" pitchFamily="50" charset="-128"/>
                        <a:ea typeface="ヒラギノ角ゴ6" panose="020B0600000000000000" pitchFamily="50" charset="-128"/>
                      </a:rPr>
                      <a:t>アプライド ビジネスブレークスルー</a:t>
                    </a:r>
                  </a:p>
                </p:txBody>
              </p:sp>
              <p:pic>
                <p:nvPicPr>
                  <p:cNvPr id="16" name="Picture 33">
                    <a:extLst>
                      <a:ext uri="{FF2B5EF4-FFF2-40B4-BE49-F238E27FC236}">
                        <a16:creationId xmlns:a16="http://schemas.microsoft.com/office/drawing/2014/main" id="{B8A39397-D82F-EE53-BFAD-45E60F8A4C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577" t="10135" r="74142" b="56683"/>
                  <a:stretch>
                    <a:fillRect/>
                  </a:stretch>
                </p:blipFill>
                <p:spPr bwMode="auto">
                  <a:xfrm>
                    <a:off x="1793" y="15833"/>
                    <a:ext cx="238"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34">
                    <a:extLst>
                      <a:ext uri="{FF2B5EF4-FFF2-40B4-BE49-F238E27FC236}">
                        <a16:creationId xmlns:a16="http://schemas.microsoft.com/office/drawing/2014/main" id="{657FAC5B-3AEC-9E80-688D-5E2E2D81DBC3}"/>
                      </a:ext>
                    </a:extLst>
                  </p:cNvPr>
                  <p:cNvGrpSpPr>
                    <a:grpSpLocks/>
                  </p:cNvGrpSpPr>
                  <p:nvPr/>
                </p:nvGrpSpPr>
                <p:grpSpPr bwMode="auto">
                  <a:xfrm>
                    <a:off x="4414" y="15856"/>
                    <a:ext cx="389" cy="180"/>
                    <a:chOff x="11591" y="9540"/>
                    <a:chExt cx="1219" cy="562"/>
                  </a:xfrm>
                </p:grpSpPr>
                <p:sp>
                  <p:nvSpPr>
                    <p:cNvPr id="18" name="AutoShape 35">
                      <a:extLst>
                        <a:ext uri="{FF2B5EF4-FFF2-40B4-BE49-F238E27FC236}">
                          <a16:creationId xmlns:a16="http://schemas.microsoft.com/office/drawing/2014/main" id="{01640CE5-807C-8A50-1B6E-2A06BF43C8F7}"/>
                        </a:ext>
                      </a:extLst>
                    </p:cNvPr>
                    <p:cNvSpPr>
                      <a:spLocks noChangeArrowheads="1"/>
                    </p:cNvSpPr>
                    <p:nvPr/>
                  </p:nvSpPr>
                  <p:spPr bwMode="auto">
                    <a:xfrm>
                      <a:off x="11591" y="9540"/>
                      <a:ext cx="1219" cy="562"/>
                    </a:xfrm>
                    <a:prstGeom prst="roundRect">
                      <a:avLst>
                        <a:gd name="adj" fmla="val 23060"/>
                      </a:avLst>
                    </a:prstGeom>
                    <a:solidFill>
                      <a:srgbClr val="2727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8890" rIns="74295" bIns="8890" numCol="1" anchor="t" anchorCtr="0" compatLnSpc="1">
                      <a:prstTxWarp prst="textNoShape">
                        <a:avLst/>
                      </a:prstTxWarp>
                    </a:bodyPr>
                    <a:lstStyle/>
                    <a:p>
                      <a:endParaRPr lang="ja-JP" altLang="en-US"/>
                    </a:p>
                  </p:txBody>
                </p:sp>
                <p:sp>
                  <p:nvSpPr>
                    <p:cNvPr id="19" name="AutoShape 1853">
                      <a:extLst>
                        <a:ext uri="{FF2B5EF4-FFF2-40B4-BE49-F238E27FC236}">
                          <a16:creationId xmlns:a16="http://schemas.microsoft.com/office/drawing/2014/main" id="{F337557E-A08C-A1AC-0F24-245EDBAE367C}"/>
                        </a:ext>
                      </a:extLst>
                    </p:cNvPr>
                    <p:cNvSpPr>
                      <a:spLocks noChangeArrowheads="1" noChangeShapeType="1" noTextEdit="1"/>
                    </p:cNvSpPr>
                    <p:nvPr/>
                  </p:nvSpPr>
                  <p:spPr bwMode="auto">
                    <a:xfrm>
                      <a:off x="11833" y="9639"/>
                      <a:ext cx="735" cy="364"/>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rtl="0">
                        <a:buNone/>
                      </a:pPr>
                      <a:r>
                        <a:rPr lang="ja-JP" altLang="en-US" sz="3600" spc="0">
                          <a:ln>
                            <a:noFill/>
                          </a:ln>
                          <a:solidFill>
                            <a:srgbClr val="FFFFFF"/>
                          </a:solidFill>
                          <a:effectLst/>
                          <a:latin typeface="ヒラギノ角ゴ6" panose="020B0600000000000000" pitchFamily="50" charset="-128"/>
                          <a:ea typeface="ヒラギノ角ゴ6" panose="020B0600000000000000" pitchFamily="50" charset="-128"/>
                        </a:rPr>
                        <a:t>検索</a:t>
                      </a:r>
                    </a:p>
                  </p:txBody>
                </p:sp>
              </p:grpSp>
            </p:grpSp>
            <p:pic>
              <p:nvPicPr>
                <p:cNvPr id="12" name="Picture 37">
                  <a:extLst>
                    <a:ext uri="{FF2B5EF4-FFF2-40B4-BE49-F238E27FC236}">
                      <a16:creationId xmlns:a16="http://schemas.microsoft.com/office/drawing/2014/main" id="{5FB548F1-74C9-F713-0728-7C74F5BE598A}"/>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5180" y="15501"/>
                  <a:ext cx="795" cy="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WordArt 38">
                <a:extLst>
                  <a:ext uri="{FF2B5EF4-FFF2-40B4-BE49-F238E27FC236}">
                    <a16:creationId xmlns:a16="http://schemas.microsoft.com/office/drawing/2014/main" id="{D8F0D57F-1C0B-F379-8E5D-9C585628DA54}"/>
                  </a:ext>
                </a:extLst>
              </p:cNvPr>
              <p:cNvSpPr>
                <a:spLocks noChangeArrowheads="1" noChangeShapeType="1" noTextEdit="1"/>
              </p:cNvSpPr>
              <p:nvPr/>
            </p:nvSpPr>
            <p:spPr bwMode="auto">
              <a:xfrm>
                <a:off x="6561" y="12818"/>
                <a:ext cx="4403" cy="154"/>
              </a:xfrm>
              <a:prstGeom prst="rect">
                <a:avLst/>
              </a:prstGeom>
              <a:extLst>
                <a:ext uri="{91240B29-F687-4F45-9708-019B960494DF}">
                  <a14:hiddenLine xmlns:a14="http://schemas.microsoft.com/office/drawing/2010/main" w="76200">
                    <a:solidFill>
                      <a:srgbClr val="FFFFFF"/>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ja-JP" altLang="en-US" sz="1000" kern="10" spc="0">
                    <a:ln>
                      <a:noFill/>
                    </a:ln>
                    <a:solidFill>
                      <a:srgbClr val="000066"/>
                    </a:solidFill>
                    <a:effectLst/>
                    <a:latin typeface="ヒラギノ角ゴ6" panose="020B0600000000000000" pitchFamily="50" charset="-128"/>
                    <a:ea typeface="ヒラギノ角ゴ6" panose="020B0600000000000000" pitchFamily="50" charset="-128"/>
                  </a:rPr>
                  <a:t>お問い合わせ、ご相談は下記 </a:t>
                </a:r>
                <a:r>
                  <a:rPr lang="en-US" altLang="ja-JP" sz="1000" kern="10" spc="0">
                    <a:ln>
                      <a:noFill/>
                    </a:ln>
                    <a:solidFill>
                      <a:srgbClr val="000066"/>
                    </a:solidFill>
                    <a:effectLst/>
                    <a:latin typeface="ヒラギノ角ゴ6" panose="020B0600000000000000" pitchFamily="50" charset="-128"/>
                    <a:ea typeface="ヒラギノ角ゴ6" panose="020B0600000000000000" pitchFamily="50" charset="-128"/>
                  </a:rPr>
                  <a:t>WEB</a:t>
                </a:r>
                <a:r>
                  <a:rPr lang="ja-JP" altLang="en-US" sz="1000" kern="10" spc="0">
                    <a:ln>
                      <a:noFill/>
                    </a:ln>
                    <a:solidFill>
                      <a:srgbClr val="000066"/>
                    </a:solidFill>
                    <a:effectLst/>
                    <a:latin typeface="ヒラギノ角ゴ6" panose="020B0600000000000000" pitchFamily="50" charset="-128"/>
                    <a:ea typeface="ヒラギノ角ゴ6" panose="020B0600000000000000" pitchFamily="50" charset="-128"/>
                  </a:rPr>
                  <a:t>サイトまたはお電話にて</a:t>
                </a:r>
              </a:p>
            </p:txBody>
          </p:sp>
        </p:grpSp>
      </p:grpSp>
      <p:sp>
        <p:nvSpPr>
          <p:cNvPr id="39" name="正方形/長方形 38">
            <a:extLst>
              <a:ext uri="{FF2B5EF4-FFF2-40B4-BE49-F238E27FC236}">
                <a16:creationId xmlns:a16="http://schemas.microsoft.com/office/drawing/2014/main" id="{076D6146-9D0B-1F7C-E896-17E7E3252C5B}"/>
              </a:ext>
            </a:extLst>
          </p:cNvPr>
          <p:cNvSpPr/>
          <p:nvPr/>
        </p:nvSpPr>
        <p:spPr>
          <a:xfrm>
            <a:off x="6301203" y="5139087"/>
            <a:ext cx="774244" cy="223556"/>
          </a:xfrm>
          <a:prstGeom prst="rect">
            <a:avLst/>
          </a:prstGeom>
          <a:solidFill>
            <a:srgbClr val="FFFF00"/>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ysClr val="windowText" lastClr="000000"/>
                </a:solidFill>
                <a:latin typeface="游ゴシック" panose="020B0400000000000000" pitchFamily="50" charset="-128"/>
                <a:ea typeface="游ゴシック" panose="020B0400000000000000" pitchFamily="50" charset="-128"/>
                <a:cs typeface="Adobe Devanagari" panose="02040503050201020203" pitchFamily="18" charset="0"/>
              </a:rPr>
              <a:t>5,070</a:t>
            </a:r>
            <a:endPar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Adobe Devanagari" panose="02040503050201020203" pitchFamily="18" charset="0"/>
            </a:endParaRPr>
          </a:p>
        </p:txBody>
      </p:sp>
      <p:sp>
        <p:nvSpPr>
          <p:cNvPr id="42" name="正方形/長方形 41">
            <a:extLst>
              <a:ext uri="{FF2B5EF4-FFF2-40B4-BE49-F238E27FC236}">
                <a16:creationId xmlns:a16="http://schemas.microsoft.com/office/drawing/2014/main" id="{8537A207-8356-98AF-C674-D2628211A30E}"/>
              </a:ext>
            </a:extLst>
          </p:cNvPr>
          <p:cNvSpPr/>
          <p:nvPr/>
        </p:nvSpPr>
        <p:spPr>
          <a:xfrm>
            <a:off x="2153961" y="5137003"/>
            <a:ext cx="4147242" cy="223556"/>
          </a:xfrm>
          <a:prstGeom prst="rect">
            <a:avLst/>
          </a:prstGeom>
          <a:solidFill>
            <a:srgbClr val="FFFF00"/>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Adobe Devanagari" panose="02040503050201020203" pitchFamily="18" charset="0"/>
            </a:endParaRPr>
          </a:p>
        </p:txBody>
      </p:sp>
      <p:sp>
        <p:nvSpPr>
          <p:cNvPr id="43" name="四角形: 角を丸くする 42">
            <a:extLst>
              <a:ext uri="{FF2B5EF4-FFF2-40B4-BE49-F238E27FC236}">
                <a16:creationId xmlns:a16="http://schemas.microsoft.com/office/drawing/2014/main" id="{970BAB63-B010-5705-0EA9-CB34D5A0D690}"/>
              </a:ext>
            </a:extLst>
          </p:cNvPr>
          <p:cNvSpPr/>
          <p:nvPr/>
        </p:nvSpPr>
        <p:spPr>
          <a:xfrm>
            <a:off x="2204607" y="5179364"/>
            <a:ext cx="4022257" cy="137612"/>
          </a:xfrm>
          <a:prstGeom prst="roundRect">
            <a:avLst>
              <a:gd name="adj" fmla="val 5000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a:extLst>
              <a:ext uri="{FF2B5EF4-FFF2-40B4-BE49-F238E27FC236}">
                <a16:creationId xmlns:a16="http://schemas.microsoft.com/office/drawing/2014/main" id="{D4B792F8-42C2-E523-9C72-D8FA614AB749}"/>
              </a:ext>
            </a:extLst>
          </p:cNvPr>
          <p:cNvSpPr/>
          <p:nvPr/>
        </p:nvSpPr>
        <p:spPr>
          <a:xfrm>
            <a:off x="634091" y="5359748"/>
            <a:ext cx="1519870" cy="223556"/>
          </a:xfrm>
          <a:prstGeom prst="rect">
            <a:avLst/>
          </a:prstGeom>
          <a:solidFill>
            <a:schemeClr val="bg1"/>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it-IT" altLang="ja-JP" sz="800" b="1" dirty="0">
                <a:solidFill>
                  <a:sysClr val="windowText" lastClr="000000"/>
                </a:solidFill>
                <a:latin typeface="游ゴシック" panose="020B0400000000000000" pitchFamily="50" charset="-128"/>
                <a:ea typeface="游ゴシック" panose="020B0400000000000000" pitchFamily="50" charset="-128"/>
                <a:cs typeface="Adobe Devanagari" panose="02040503050201020203" pitchFamily="18" charset="0"/>
              </a:rPr>
              <a:t>Intel Core i9-14900KS</a:t>
            </a:r>
            <a:endPar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Adobe Devanagari" panose="02040503050201020203" pitchFamily="18" charset="0"/>
            </a:endParaRPr>
          </a:p>
        </p:txBody>
      </p:sp>
      <p:sp>
        <p:nvSpPr>
          <p:cNvPr id="45" name="正方形/長方形 44">
            <a:extLst>
              <a:ext uri="{FF2B5EF4-FFF2-40B4-BE49-F238E27FC236}">
                <a16:creationId xmlns:a16="http://schemas.microsoft.com/office/drawing/2014/main" id="{61BB7878-5CB4-A96D-CCCA-7D5DABEDBEC3}"/>
              </a:ext>
            </a:extLst>
          </p:cNvPr>
          <p:cNvSpPr/>
          <p:nvPr/>
        </p:nvSpPr>
        <p:spPr>
          <a:xfrm>
            <a:off x="6301203" y="5361832"/>
            <a:ext cx="774244" cy="223556"/>
          </a:xfrm>
          <a:prstGeom prst="rect">
            <a:avLst/>
          </a:prstGeom>
          <a:solidFill>
            <a:schemeClr val="bg1"/>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ysClr val="windowText" lastClr="000000"/>
                </a:solidFill>
                <a:latin typeface="游ゴシック" panose="020B0400000000000000" pitchFamily="50" charset="-128"/>
                <a:ea typeface="游ゴシック" panose="020B0400000000000000" pitchFamily="50" charset="-128"/>
                <a:cs typeface="Adobe Devanagari" panose="02040503050201020203" pitchFamily="18" charset="0"/>
              </a:rPr>
              <a:t>4,858</a:t>
            </a:r>
            <a:endPar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Adobe Devanagari" panose="02040503050201020203" pitchFamily="18" charset="0"/>
            </a:endParaRPr>
          </a:p>
        </p:txBody>
      </p:sp>
      <p:sp>
        <p:nvSpPr>
          <p:cNvPr id="46" name="正方形/長方形 45">
            <a:extLst>
              <a:ext uri="{FF2B5EF4-FFF2-40B4-BE49-F238E27FC236}">
                <a16:creationId xmlns:a16="http://schemas.microsoft.com/office/drawing/2014/main" id="{94A8D559-DBD3-6513-BD1A-ACA746712B0B}"/>
              </a:ext>
            </a:extLst>
          </p:cNvPr>
          <p:cNvSpPr/>
          <p:nvPr/>
        </p:nvSpPr>
        <p:spPr>
          <a:xfrm>
            <a:off x="2153961" y="5359748"/>
            <a:ext cx="4147242" cy="223556"/>
          </a:xfrm>
          <a:prstGeom prst="rect">
            <a:avLst/>
          </a:prstGeom>
          <a:solidFill>
            <a:schemeClr val="bg1"/>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Adobe Devanagari" panose="02040503050201020203" pitchFamily="18" charset="0"/>
            </a:endParaRPr>
          </a:p>
        </p:txBody>
      </p:sp>
      <p:sp>
        <p:nvSpPr>
          <p:cNvPr id="47" name="四角形: 角を丸くする 46">
            <a:extLst>
              <a:ext uri="{FF2B5EF4-FFF2-40B4-BE49-F238E27FC236}">
                <a16:creationId xmlns:a16="http://schemas.microsoft.com/office/drawing/2014/main" id="{884CEDEF-2436-8D79-A8E2-F71E1462908C}"/>
              </a:ext>
            </a:extLst>
          </p:cNvPr>
          <p:cNvSpPr/>
          <p:nvPr/>
        </p:nvSpPr>
        <p:spPr>
          <a:xfrm>
            <a:off x="2204608" y="5402109"/>
            <a:ext cx="3868212" cy="137612"/>
          </a:xfrm>
          <a:prstGeom prst="roundRect">
            <a:avLst>
              <a:gd name="adj" fmla="val 5000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a:extLst>
              <a:ext uri="{FF2B5EF4-FFF2-40B4-BE49-F238E27FC236}">
                <a16:creationId xmlns:a16="http://schemas.microsoft.com/office/drawing/2014/main" id="{0F509297-965B-A091-1D2F-FDF91E1A055B}"/>
              </a:ext>
            </a:extLst>
          </p:cNvPr>
          <p:cNvSpPr/>
          <p:nvPr/>
        </p:nvSpPr>
        <p:spPr>
          <a:xfrm>
            <a:off x="634091" y="5579449"/>
            <a:ext cx="1519870" cy="223556"/>
          </a:xfrm>
          <a:prstGeom prst="rect">
            <a:avLst/>
          </a:prstGeom>
          <a:solidFill>
            <a:srgbClr val="FFFF00"/>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it-IT" altLang="ja-JP" sz="800" b="1" dirty="0">
                <a:solidFill>
                  <a:sysClr val="windowText" lastClr="000000"/>
                </a:solidFill>
                <a:latin typeface="游ゴシック" panose="020B0400000000000000" pitchFamily="50" charset="-128"/>
                <a:ea typeface="游ゴシック" panose="020B0400000000000000" pitchFamily="50" charset="-128"/>
                <a:cs typeface="Adobe Devanagari" panose="02040503050201020203" pitchFamily="18" charset="0"/>
              </a:rPr>
              <a:t>Intel Core Ultra 7 265K</a:t>
            </a:r>
            <a:endPar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Adobe Devanagari" panose="02040503050201020203" pitchFamily="18" charset="0"/>
            </a:endParaRPr>
          </a:p>
        </p:txBody>
      </p:sp>
      <p:sp>
        <p:nvSpPr>
          <p:cNvPr id="49" name="正方形/長方形 48">
            <a:extLst>
              <a:ext uri="{FF2B5EF4-FFF2-40B4-BE49-F238E27FC236}">
                <a16:creationId xmlns:a16="http://schemas.microsoft.com/office/drawing/2014/main" id="{464F08DF-19D3-C084-19C8-7F3E7FAFED67}"/>
              </a:ext>
            </a:extLst>
          </p:cNvPr>
          <p:cNvSpPr/>
          <p:nvPr/>
        </p:nvSpPr>
        <p:spPr>
          <a:xfrm>
            <a:off x="6301203" y="5581533"/>
            <a:ext cx="774244" cy="223556"/>
          </a:xfrm>
          <a:prstGeom prst="rect">
            <a:avLst/>
          </a:prstGeom>
          <a:solidFill>
            <a:srgbClr val="FFFF00"/>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ysClr val="windowText" lastClr="000000"/>
                </a:solidFill>
                <a:latin typeface="游ゴシック" panose="020B0400000000000000" pitchFamily="50" charset="-128"/>
                <a:ea typeface="游ゴシック" panose="020B0400000000000000" pitchFamily="50" charset="-128"/>
                <a:cs typeface="Adobe Devanagari" panose="02040503050201020203" pitchFamily="18" charset="0"/>
              </a:rPr>
              <a:t>4,813</a:t>
            </a:r>
            <a:endPar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Adobe Devanagari" panose="02040503050201020203" pitchFamily="18" charset="0"/>
            </a:endParaRPr>
          </a:p>
        </p:txBody>
      </p:sp>
      <p:sp>
        <p:nvSpPr>
          <p:cNvPr id="50" name="正方形/長方形 49">
            <a:extLst>
              <a:ext uri="{FF2B5EF4-FFF2-40B4-BE49-F238E27FC236}">
                <a16:creationId xmlns:a16="http://schemas.microsoft.com/office/drawing/2014/main" id="{B8E103DD-7A1D-9B42-C3ED-F80ECAD1B197}"/>
              </a:ext>
            </a:extLst>
          </p:cNvPr>
          <p:cNvSpPr/>
          <p:nvPr/>
        </p:nvSpPr>
        <p:spPr>
          <a:xfrm>
            <a:off x="2153961" y="5579449"/>
            <a:ext cx="4147242" cy="223556"/>
          </a:xfrm>
          <a:prstGeom prst="rect">
            <a:avLst/>
          </a:prstGeom>
          <a:solidFill>
            <a:srgbClr val="FFFF00"/>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Adobe Devanagari" panose="02040503050201020203" pitchFamily="18" charset="0"/>
            </a:endParaRPr>
          </a:p>
        </p:txBody>
      </p:sp>
      <p:sp>
        <p:nvSpPr>
          <p:cNvPr id="51" name="四角形: 角を丸くする 50">
            <a:extLst>
              <a:ext uri="{FF2B5EF4-FFF2-40B4-BE49-F238E27FC236}">
                <a16:creationId xmlns:a16="http://schemas.microsoft.com/office/drawing/2014/main" id="{B36A7CAB-AF73-E49E-48B7-8F133AD177A5}"/>
              </a:ext>
            </a:extLst>
          </p:cNvPr>
          <p:cNvSpPr/>
          <p:nvPr/>
        </p:nvSpPr>
        <p:spPr>
          <a:xfrm>
            <a:off x="2204608" y="5621810"/>
            <a:ext cx="3810366" cy="137612"/>
          </a:xfrm>
          <a:prstGeom prst="roundRect">
            <a:avLst>
              <a:gd name="adj" fmla="val 5000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a:extLst>
              <a:ext uri="{FF2B5EF4-FFF2-40B4-BE49-F238E27FC236}">
                <a16:creationId xmlns:a16="http://schemas.microsoft.com/office/drawing/2014/main" id="{61DCF275-BEB6-C39B-29CA-52ABBFFC45F1}"/>
              </a:ext>
            </a:extLst>
          </p:cNvPr>
          <p:cNvSpPr/>
          <p:nvPr/>
        </p:nvSpPr>
        <p:spPr>
          <a:xfrm>
            <a:off x="634091" y="5806957"/>
            <a:ext cx="1519870" cy="223556"/>
          </a:xfrm>
          <a:prstGeom prst="rect">
            <a:avLst/>
          </a:prstGeom>
          <a:solidFill>
            <a:schemeClr val="bg1"/>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it-IT" altLang="ja-JP" sz="800" b="1" dirty="0">
                <a:solidFill>
                  <a:sysClr val="windowText" lastClr="000000"/>
                </a:solidFill>
                <a:latin typeface="游ゴシック" panose="020B0400000000000000" pitchFamily="50" charset="-128"/>
                <a:ea typeface="游ゴシック" panose="020B0400000000000000" pitchFamily="50" charset="-128"/>
                <a:cs typeface="Adobe Devanagari" panose="02040503050201020203" pitchFamily="18" charset="0"/>
              </a:rPr>
              <a:t>AMD Ryzen 9 9950X</a:t>
            </a:r>
            <a:endPar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Adobe Devanagari" panose="02040503050201020203" pitchFamily="18" charset="0"/>
            </a:endParaRPr>
          </a:p>
        </p:txBody>
      </p:sp>
      <p:sp>
        <p:nvSpPr>
          <p:cNvPr id="53" name="正方形/長方形 52">
            <a:extLst>
              <a:ext uri="{FF2B5EF4-FFF2-40B4-BE49-F238E27FC236}">
                <a16:creationId xmlns:a16="http://schemas.microsoft.com/office/drawing/2014/main" id="{9FDD334A-DF16-AED3-E1DA-1DA9E37D357E}"/>
              </a:ext>
            </a:extLst>
          </p:cNvPr>
          <p:cNvSpPr/>
          <p:nvPr/>
        </p:nvSpPr>
        <p:spPr>
          <a:xfrm>
            <a:off x="6301203" y="5809041"/>
            <a:ext cx="774244" cy="223556"/>
          </a:xfrm>
          <a:prstGeom prst="rect">
            <a:avLst/>
          </a:prstGeom>
          <a:solidFill>
            <a:schemeClr val="bg1"/>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ysClr val="windowText" lastClr="000000"/>
                </a:solidFill>
                <a:latin typeface="游ゴシック" panose="020B0400000000000000" pitchFamily="50" charset="-128"/>
                <a:ea typeface="游ゴシック" panose="020B0400000000000000" pitchFamily="50" charset="-128"/>
                <a:cs typeface="Adobe Devanagari" panose="02040503050201020203" pitchFamily="18" charset="0"/>
              </a:rPr>
              <a:t>4,741</a:t>
            </a:r>
            <a:endPar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Adobe Devanagari" panose="02040503050201020203" pitchFamily="18" charset="0"/>
            </a:endParaRPr>
          </a:p>
        </p:txBody>
      </p:sp>
      <p:sp>
        <p:nvSpPr>
          <p:cNvPr id="54" name="正方形/長方形 53">
            <a:extLst>
              <a:ext uri="{FF2B5EF4-FFF2-40B4-BE49-F238E27FC236}">
                <a16:creationId xmlns:a16="http://schemas.microsoft.com/office/drawing/2014/main" id="{1FCF184A-CBBE-EBBD-1C97-8793606732A3}"/>
              </a:ext>
            </a:extLst>
          </p:cNvPr>
          <p:cNvSpPr/>
          <p:nvPr/>
        </p:nvSpPr>
        <p:spPr>
          <a:xfrm>
            <a:off x="2153961" y="5806957"/>
            <a:ext cx="4147242" cy="223556"/>
          </a:xfrm>
          <a:prstGeom prst="rect">
            <a:avLst/>
          </a:prstGeom>
          <a:solidFill>
            <a:schemeClr val="bg1"/>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Adobe Devanagari" panose="02040503050201020203" pitchFamily="18" charset="0"/>
            </a:endParaRPr>
          </a:p>
        </p:txBody>
      </p:sp>
      <p:sp>
        <p:nvSpPr>
          <p:cNvPr id="55" name="四角形: 角を丸くする 54">
            <a:extLst>
              <a:ext uri="{FF2B5EF4-FFF2-40B4-BE49-F238E27FC236}">
                <a16:creationId xmlns:a16="http://schemas.microsoft.com/office/drawing/2014/main" id="{CDDFF1DF-4D1D-1476-B9EB-6226F56CE84C}"/>
              </a:ext>
            </a:extLst>
          </p:cNvPr>
          <p:cNvSpPr/>
          <p:nvPr/>
        </p:nvSpPr>
        <p:spPr>
          <a:xfrm>
            <a:off x="2204608" y="5849318"/>
            <a:ext cx="3740517" cy="137612"/>
          </a:xfrm>
          <a:prstGeom prst="roundRect">
            <a:avLst>
              <a:gd name="adj" fmla="val 5000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a:extLst>
              <a:ext uri="{FF2B5EF4-FFF2-40B4-BE49-F238E27FC236}">
                <a16:creationId xmlns:a16="http://schemas.microsoft.com/office/drawing/2014/main" id="{E857A371-82E0-4755-7CD0-80E973A28F9A}"/>
              </a:ext>
            </a:extLst>
          </p:cNvPr>
          <p:cNvSpPr/>
          <p:nvPr/>
        </p:nvSpPr>
        <p:spPr>
          <a:xfrm>
            <a:off x="634091" y="6027235"/>
            <a:ext cx="1519870" cy="223556"/>
          </a:xfrm>
          <a:prstGeom prst="rect">
            <a:avLst/>
          </a:prstGeom>
          <a:solidFill>
            <a:schemeClr val="bg1"/>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it-IT" altLang="ja-JP" sz="800" b="1" dirty="0">
                <a:solidFill>
                  <a:sysClr val="windowText" lastClr="000000"/>
                </a:solidFill>
                <a:latin typeface="游ゴシック" panose="020B0400000000000000" pitchFamily="50" charset="-128"/>
                <a:ea typeface="游ゴシック" panose="020B0400000000000000" pitchFamily="50" charset="-128"/>
                <a:cs typeface="Adobe Devanagari" panose="02040503050201020203" pitchFamily="18" charset="0"/>
              </a:rPr>
              <a:t>Intel Core i9-14900K</a:t>
            </a:r>
            <a:endPar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Adobe Devanagari" panose="02040503050201020203" pitchFamily="18" charset="0"/>
            </a:endParaRPr>
          </a:p>
        </p:txBody>
      </p:sp>
      <p:sp>
        <p:nvSpPr>
          <p:cNvPr id="61" name="正方形/長方形 60">
            <a:extLst>
              <a:ext uri="{FF2B5EF4-FFF2-40B4-BE49-F238E27FC236}">
                <a16:creationId xmlns:a16="http://schemas.microsoft.com/office/drawing/2014/main" id="{6D195CDE-910B-C51B-6A2F-EDDBE49F0CCE}"/>
              </a:ext>
            </a:extLst>
          </p:cNvPr>
          <p:cNvSpPr/>
          <p:nvPr/>
        </p:nvSpPr>
        <p:spPr>
          <a:xfrm>
            <a:off x="6301203" y="6029319"/>
            <a:ext cx="774244" cy="223556"/>
          </a:xfrm>
          <a:prstGeom prst="rect">
            <a:avLst/>
          </a:prstGeom>
          <a:solidFill>
            <a:schemeClr val="bg1"/>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ysClr val="windowText" lastClr="000000"/>
                </a:solidFill>
                <a:latin typeface="游ゴシック" panose="020B0400000000000000" pitchFamily="50" charset="-128"/>
                <a:ea typeface="游ゴシック" panose="020B0400000000000000" pitchFamily="50" charset="-128"/>
                <a:cs typeface="Adobe Devanagari" panose="02040503050201020203" pitchFamily="18" charset="0"/>
              </a:rPr>
              <a:t>4,729</a:t>
            </a:r>
            <a:endPar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Adobe Devanagari" panose="02040503050201020203" pitchFamily="18" charset="0"/>
            </a:endParaRPr>
          </a:p>
        </p:txBody>
      </p:sp>
      <p:sp>
        <p:nvSpPr>
          <p:cNvPr id="62" name="正方形/長方形 61">
            <a:extLst>
              <a:ext uri="{FF2B5EF4-FFF2-40B4-BE49-F238E27FC236}">
                <a16:creationId xmlns:a16="http://schemas.microsoft.com/office/drawing/2014/main" id="{C1096D9B-E29D-4DDC-160C-DD807E308787}"/>
              </a:ext>
            </a:extLst>
          </p:cNvPr>
          <p:cNvSpPr/>
          <p:nvPr/>
        </p:nvSpPr>
        <p:spPr>
          <a:xfrm>
            <a:off x="2153961" y="6027235"/>
            <a:ext cx="4147242" cy="223556"/>
          </a:xfrm>
          <a:prstGeom prst="rect">
            <a:avLst/>
          </a:prstGeom>
          <a:solidFill>
            <a:schemeClr val="bg1"/>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Adobe Devanagari" panose="02040503050201020203" pitchFamily="18" charset="0"/>
            </a:endParaRPr>
          </a:p>
        </p:txBody>
      </p:sp>
      <p:sp>
        <p:nvSpPr>
          <p:cNvPr id="63" name="四角形: 角を丸くする 62">
            <a:extLst>
              <a:ext uri="{FF2B5EF4-FFF2-40B4-BE49-F238E27FC236}">
                <a16:creationId xmlns:a16="http://schemas.microsoft.com/office/drawing/2014/main" id="{8FDEAF81-4683-3E62-F453-3A3602F19651}"/>
              </a:ext>
            </a:extLst>
          </p:cNvPr>
          <p:cNvSpPr/>
          <p:nvPr/>
        </p:nvSpPr>
        <p:spPr>
          <a:xfrm>
            <a:off x="2204608" y="6069596"/>
            <a:ext cx="3600821" cy="137612"/>
          </a:xfrm>
          <a:prstGeom prst="roundRect">
            <a:avLst>
              <a:gd name="adj" fmla="val 5000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正方形/長方形 63">
            <a:extLst>
              <a:ext uri="{FF2B5EF4-FFF2-40B4-BE49-F238E27FC236}">
                <a16:creationId xmlns:a16="http://schemas.microsoft.com/office/drawing/2014/main" id="{108D1279-A1DB-B561-F367-5B172A50876E}"/>
              </a:ext>
            </a:extLst>
          </p:cNvPr>
          <p:cNvSpPr/>
          <p:nvPr/>
        </p:nvSpPr>
        <p:spPr>
          <a:xfrm>
            <a:off x="634091" y="6254431"/>
            <a:ext cx="1519870" cy="223556"/>
          </a:xfrm>
          <a:prstGeom prst="rect">
            <a:avLst/>
          </a:prstGeom>
          <a:solidFill>
            <a:schemeClr val="bg1"/>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it-IT" altLang="ja-JP" sz="800" b="1" dirty="0">
                <a:solidFill>
                  <a:sysClr val="windowText" lastClr="000000"/>
                </a:solidFill>
                <a:latin typeface="游ゴシック" panose="020B0400000000000000" pitchFamily="50" charset="-128"/>
                <a:ea typeface="游ゴシック" panose="020B0400000000000000" pitchFamily="50" charset="-128"/>
                <a:cs typeface="Adobe Devanagari" panose="02040503050201020203" pitchFamily="18" charset="0"/>
              </a:rPr>
              <a:t>Intel Core Ultra 5 245KF</a:t>
            </a:r>
            <a:endPar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Adobe Devanagari" panose="02040503050201020203" pitchFamily="18" charset="0"/>
            </a:endParaRPr>
          </a:p>
        </p:txBody>
      </p:sp>
      <p:sp>
        <p:nvSpPr>
          <p:cNvPr id="65" name="正方形/長方形 64">
            <a:extLst>
              <a:ext uri="{FF2B5EF4-FFF2-40B4-BE49-F238E27FC236}">
                <a16:creationId xmlns:a16="http://schemas.microsoft.com/office/drawing/2014/main" id="{C3955723-EC77-283C-28D3-CEF06B75DA52}"/>
              </a:ext>
            </a:extLst>
          </p:cNvPr>
          <p:cNvSpPr/>
          <p:nvPr/>
        </p:nvSpPr>
        <p:spPr>
          <a:xfrm>
            <a:off x="6301203" y="6256515"/>
            <a:ext cx="774244" cy="223556"/>
          </a:xfrm>
          <a:prstGeom prst="rect">
            <a:avLst/>
          </a:prstGeom>
          <a:solidFill>
            <a:schemeClr val="bg1"/>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ysClr val="windowText" lastClr="000000"/>
                </a:solidFill>
                <a:latin typeface="游ゴシック" panose="020B0400000000000000" pitchFamily="50" charset="-128"/>
                <a:ea typeface="游ゴシック" panose="020B0400000000000000" pitchFamily="50" charset="-128"/>
                <a:cs typeface="Adobe Devanagari" panose="02040503050201020203" pitchFamily="18" charset="0"/>
              </a:rPr>
              <a:t>4,711</a:t>
            </a:r>
            <a:endPar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Adobe Devanagari" panose="02040503050201020203" pitchFamily="18" charset="0"/>
            </a:endParaRPr>
          </a:p>
        </p:txBody>
      </p:sp>
      <p:sp>
        <p:nvSpPr>
          <p:cNvPr id="66" name="正方形/長方形 65">
            <a:extLst>
              <a:ext uri="{FF2B5EF4-FFF2-40B4-BE49-F238E27FC236}">
                <a16:creationId xmlns:a16="http://schemas.microsoft.com/office/drawing/2014/main" id="{83BAE8B1-02FE-2843-46A2-21164408991E}"/>
              </a:ext>
            </a:extLst>
          </p:cNvPr>
          <p:cNvSpPr/>
          <p:nvPr/>
        </p:nvSpPr>
        <p:spPr>
          <a:xfrm>
            <a:off x="2153961" y="6254431"/>
            <a:ext cx="4147242" cy="223556"/>
          </a:xfrm>
          <a:prstGeom prst="rect">
            <a:avLst/>
          </a:prstGeom>
          <a:solidFill>
            <a:schemeClr val="bg1"/>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Adobe Devanagari" panose="02040503050201020203" pitchFamily="18" charset="0"/>
            </a:endParaRPr>
          </a:p>
        </p:txBody>
      </p:sp>
      <p:sp>
        <p:nvSpPr>
          <p:cNvPr id="67" name="四角形: 角を丸くする 66">
            <a:extLst>
              <a:ext uri="{FF2B5EF4-FFF2-40B4-BE49-F238E27FC236}">
                <a16:creationId xmlns:a16="http://schemas.microsoft.com/office/drawing/2014/main" id="{20BC6FAF-2EB9-39AA-4128-DEB9683DFA3D}"/>
              </a:ext>
            </a:extLst>
          </p:cNvPr>
          <p:cNvSpPr/>
          <p:nvPr/>
        </p:nvSpPr>
        <p:spPr>
          <a:xfrm>
            <a:off x="2204608" y="6296792"/>
            <a:ext cx="3461125" cy="137612"/>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正方形/長方形 67">
            <a:extLst>
              <a:ext uri="{FF2B5EF4-FFF2-40B4-BE49-F238E27FC236}">
                <a16:creationId xmlns:a16="http://schemas.microsoft.com/office/drawing/2014/main" id="{D9B69DA3-0A18-B4D3-084E-6246E618FCD9}"/>
              </a:ext>
            </a:extLst>
          </p:cNvPr>
          <p:cNvSpPr/>
          <p:nvPr/>
        </p:nvSpPr>
        <p:spPr>
          <a:xfrm>
            <a:off x="634091" y="6474709"/>
            <a:ext cx="1519870" cy="223556"/>
          </a:xfrm>
          <a:prstGeom prst="rect">
            <a:avLst/>
          </a:prstGeom>
          <a:solidFill>
            <a:schemeClr val="bg1"/>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it-IT" altLang="ja-JP" sz="800" b="1" dirty="0">
                <a:solidFill>
                  <a:sysClr val="windowText" lastClr="000000"/>
                </a:solidFill>
                <a:latin typeface="游ゴシック" panose="020B0400000000000000" pitchFamily="50" charset="-128"/>
                <a:ea typeface="游ゴシック" panose="020B0400000000000000" pitchFamily="50" charset="-128"/>
                <a:cs typeface="Adobe Devanagari" panose="02040503050201020203" pitchFamily="18" charset="0"/>
              </a:rPr>
              <a:t>Intel Core Ultra 7 265</a:t>
            </a:r>
            <a:endPar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Adobe Devanagari" panose="02040503050201020203" pitchFamily="18" charset="0"/>
            </a:endParaRPr>
          </a:p>
        </p:txBody>
      </p:sp>
      <p:sp>
        <p:nvSpPr>
          <p:cNvPr id="69" name="正方形/長方形 68">
            <a:extLst>
              <a:ext uri="{FF2B5EF4-FFF2-40B4-BE49-F238E27FC236}">
                <a16:creationId xmlns:a16="http://schemas.microsoft.com/office/drawing/2014/main" id="{1D0B0849-2812-DE43-8DC4-083E70B53EFB}"/>
              </a:ext>
            </a:extLst>
          </p:cNvPr>
          <p:cNvSpPr/>
          <p:nvPr/>
        </p:nvSpPr>
        <p:spPr>
          <a:xfrm>
            <a:off x="6301203" y="6476793"/>
            <a:ext cx="774244" cy="223556"/>
          </a:xfrm>
          <a:prstGeom prst="rect">
            <a:avLst/>
          </a:prstGeom>
          <a:solidFill>
            <a:schemeClr val="bg1"/>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ysClr val="windowText" lastClr="000000"/>
                </a:solidFill>
                <a:latin typeface="游ゴシック" panose="020B0400000000000000" pitchFamily="50" charset="-128"/>
                <a:ea typeface="游ゴシック" panose="020B0400000000000000" pitchFamily="50" charset="-128"/>
                <a:cs typeface="Adobe Devanagari" panose="02040503050201020203" pitchFamily="18" charset="0"/>
              </a:rPr>
              <a:t>4,702</a:t>
            </a:r>
            <a:endPar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Adobe Devanagari" panose="02040503050201020203" pitchFamily="18" charset="0"/>
            </a:endParaRPr>
          </a:p>
        </p:txBody>
      </p:sp>
      <p:sp>
        <p:nvSpPr>
          <p:cNvPr id="70" name="正方形/長方形 69">
            <a:extLst>
              <a:ext uri="{FF2B5EF4-FFF2-40B4-BE49-F238E27FC236}">
                <a16:creationId xmlns:a16="http://schemas.microsoft.com/office/drawing/2014/main" id="{321FD9A0-7790-CA8A-5B5C-1DBAC345B4CA}"/>
              </a:ext>
            </a:extLst>
          </p:cNvPr>
          <p:cNvSpPr/>
          <p:nvPr/>
        </p:nvSpPr>
        <p:spPr>
          <a:xfrm>
            <a:off x="2153961" y="6474709"/>
            <a:ext cx="4147242" cy="223556"/>
          </a:xfrm>
          <a:prstGeom prst="rect">
            <a:avLst/>
          </a:prstGeom>
          <a:solidFill>
            <a:schemeClr val="bg1"/>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Adobe Devanagari" panose="02040503050201020203" pitchFamily="18" charset="0"/>
            </a:endParaRPr>
          </a:p>
        </p:txBody>
      </p:sp>
      <p:sp>
        <p:nvSpPr>
          <p:cNvPr id="71" name="四角形: 角を丸くする 70">
            <a:extLst>
              <a:ext uri="{FF2B5EF4-FFF2-40B4-BE49-F238E27FC236}">
                <a16:creationId xmlns:a16="http://schemas.microsoft.com/office/drawing/2014/main" id="{413DFF1B-22C0-7E7D-421C-4B7D2A66C2C3}"/>
              </a:ext>
            </a:extLst>
          </p:cNvPr>
          <p:cNvSpPr/>
          <p:nvPr/>
        </p:nvSpPr>
        <p:spPr>
          <a:xfrm>
            <a:off x="2204608" y="6517070"/>
            <a:ext cx="3391277" cy="137612"/>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正方形/長方形 71">
            <a:extLst>
              <a:ext uri="{FF2B5EF4-FFF2-40B4-BE49-F238E27FC236}">
                <a16:creationId xmlns:a16="http://schemas.microsoft.com/office/drawing/2014/main" id="{3AFD7E4E-F1B3-9F86-7B9E-D99F8DD62C2A}"/>
              </a:ext>
            </a:extLst>
          </p:cNvPr>
          <p:cNvSpPr/>
          <p:nvPr/>
        </p:nvSpPr>
        <p:spPr>
          <a:xfrm>
            <a:off x="634091" y="6698327"/>
            <a:ext cx="1519870" cy="223556"/>
          </a:xfrm>
          <a:prstGeom prst="rect">
            <a:avLst/>
          </a:prstGeom>
          <a:solidFill>
            <a:schemeClr val="bg1"/>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it-IT" altLang="ja-JP" sz="800" b="1" dirty="0">
                <a:solidFill>
                  <a:sysClr val="windowText" lastClr="000000"/>
                </a:solidFill>
                <a:latin typeface="游ゴシック" panose="020B0400000000000000" pitchFamily="50" charset="-128"/>
                <a:ea typeface="游ゴシック" panose="020B0400000000000000" pitchFamily="50" charset="-128"/>
                <a:cs typeface="Adobe Devanagari" panose="02040503050201020203" pitchFamily="18" charset="0"/>
              </a:rPr>
              <a:t>AMD Ryzen 9 9900X</a:t>
            </a:r>
            <a:endPar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Adobe Devanagari" panose="02040503050201020203" pitchFamily="18" charset="0"/>
            </a:endParaRPr>
          </a:p>
        </p:txBody>
      </p:sp>
      <p:sp>
        <p:nvSpPr>
          <p:cNvPr id="73" name="正方形/長方形 72">
            <a:extLst>
              <a:ext uri="{FF2B5EF4-FFF2-40B4-BE49-F238E27FC236}">
                <a16:creationId xmlns:a16="http://schemas.microsoft.com/office/drawing/2014/main" id="{D572DBF6-677B-B6A0-D917-000DE140D5E8}"/>
              </a:ext>
            </a:extLst>
          </p:cNvPr>
          <p:cNvSpPr/>
          <p:nvPr/>
        </p:nvSpPr>
        <p:spPr>
          <a:xfrm>
            <a:off x="6301203" y="6700411"/>
            <a:ext cx="774244" cy="223556"/>
          </a:xfrm>
          <a:prstGeom prst="rect">
            <a:avLst/>
          </a:prstGeom>
          <a:solidFill>
            <a:schemeClr val="bg1"/>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ysClr val="windowText" lastClr="000000"/>
                </a:solidFill>
                <a:latin typeface="游ゴシック" panose="020B0400000000000000" pitchFamily="50" charset="-128"/>
                <a:ea typeface="游ゴシック" panose="020B0400000000000000" pitchFamily="50" charset="-128"/>
                <a:cs typeface="Adobe Devanagari" panose="02040503050201020203" pitchFamily="18" charset="0"/>
              </a:rPr>
              <a:t>4,683</a:t>
            </a:r>
            <a:endPar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Adobe Devanagari" panose="02040503050201020203" pitchFamily="18" charset="0"/>
            </a:endParaRPr>
          </a:p>
        </p:txBody>
      </p:sp>
      <p:sp>
        <p:nvSpPr>
          <p:cNvPr id="74" name="正方形/長方形 73">
            <a:extLst>
              <a:ext uri="{FF2B5EF4-FFF2-40B4-BE49-F238E27FC236}">
                <a16:creationId xmlns:a16="http://schemas.microsoft.com/office/drawing/2014/main" id="{79ED324D-D5D0-2993-D765-4C2326AA1C92}"/>
              </a:ext>
            </a:extLst>
          </p:cNvPr>
          <p:cNvSpPr/>
          <p:nvPr/>
        </p:nvSpPr>
        <p:spPr>
          <a:xfrm>
            <a:off x="2153961" y="6698327"/>
            <a:ext cx="4147242" cy="223556"/>
          </a:xfrm>
          <a:prstGeom prst="rect">
            <a:avLst/>
          </a:prstGeom>
          <a:solidFill>
            <a:schemeClr val="bg1"/>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Adobe Devanagari" panose="02040503050201020203" pitchFamily="18" charset="0"/>
            </a:endParaRPr>
          </a:p>
        </p:txBody>
      </p:sp>
      <p:sp>
        <p:nvSpPr>
          <p:cNvPr id="75" name="四角形: 角を丸くする 74">
            <a:extLst>
              <a:ext uri="{FF2B5EF4-FFF2-40B4-BE49-F238E27FC236}">
                <a16:creationId xmlns:a16="http://schemas.microsoft.com/office/drawing/2014/main" id="{967DABAB-C9FA-05EA-6582-D678CA69A084}"/>
              </a:ext>
            </a:extLst>
          </p:cNvPr>
          <p:cNvSpPr/>
          <p:nvPr/>
        </p:nvSpPr>
        <p:spPr>
          <a:xfrm>
            <a:off x="2204608" y="6740688"/>
            <a:ext cx="3251581" cy="137612"/>
          </a:xfrm>
          <a:prstGeom prst="roundRect">
            <a:avLst>
              <a:gd name="adj" fmla="val 50000"/>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正方形/長方形 75">
            <a:extLst>
              <a:ext uri="{FF2B5EF4-FFF2-40B4-BE49-F238E27FC236}">
                <a16:creationId xmlns:a16="http://schemas.microsoft.com/office/drawing/2014/main" id="{602C6AB5-23A2-4420-A00D-7FD28AE0989D}"/>
              </a:ext>
            </a:extLst>
          </p:cNvPr>
          <p:cNvSpPr/>
          <p:nvPr/>
        </p:nvSpPr>
        <p:spPr>
          <a:xfrm>
            <a:off x="634091" y="6925523"/>
            <a:ext cx="1519870" cy="223556"/>
          </a:xfrm>
          <a:prstGeom prst="rect">
            <a:avLst/>
          </a:prstGeom>
          <a:solidFill>
            <a:schemeClr val="bg1"/>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it-IT" altLang="ja-JP" sz="800" b="1" dirty="0">
                <a:solidFill>
                  <a:sysClr val="windowText" lastClr="000000"/>
                </a:solidFill>
                <a:latin typeface="游ゴシック" panose="020B0400000000000000" pitchFamily="50" charset="-128"/>
                <a:ea typeface="游ゴシック" panose="020B0400000000000000" pitchFamily="50" charset="-128"/>
                <a:cs typeface="Adobe Devanagari" panose="02040503050201020203" pitchFamily="18" charset="0"/>
              </a:rPr>
              <a:t>Intel Core Ultra 5 245K</a:t>
            </a:r>
            <a:endPar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Adobe Devanagari" panose="02040503050201020203" pitchFamily="18" charset="0"/>
            </a:endParaRPr>
          </a:p>
        </p:txBody>
      </p:sp>
      <p:sp>
        <p:nvSpPr>
          <p:cNvPr id="77" name="正方形/長方形 76">
            <a:extLst>
              <a:ext uri="{FF2B5EF4-FFF2-40B4-BE49-F238E27FC236}">
                <a16:creationId xmlns:a16="http://schemas.microsoft.com/office/drawing/2014/main" id="{BDDC919A-B746-685A-D206-F39FA0E7F21B}"/>
              </a:ext>
            </a:extLst>
          </p:cNvPr>
          <p:cNvSpPr/>
          <p:nvPr/>
        </p:nvSpPr>
        <p:spPr>
          <a:xfrm>
            <a:off x="6301203" y="6927607"/>
            <a:ext cx="774244" cy="223556"/>
          </a:xfrm>
          <a:prstGeom prst="rect">
            <a:avLst/>
          </a:prstGeom>
          <a:solidFill>
            <a:schemeClr val="bg1"/>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ysClr val="windowText" lastClr="000000"/>
                </a:solidFill>
                <a:latin typeface="游ゴシック" panose="020B0400000000000000" pitchFamily="50" charset="-128"/>
                <a:ea typeface="游ゴシック" panose="020B0400000000000000" pitchFamily="50" charset="-128"/>
                <a:cs typeface="Adobe Devanagari" panose="02040503050201020203" pitchFamily="18" charset="0"/>
              </a:rPr>
              <a:t>4,676</a:t>
            </a:r>
            <a:endPar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Adobe Devanagari" panose="02040503050201020203" pitchFamily="18" charset="0"/>
            </a:endParaRPr>
          </a:p>
        </p:txBody>
      </p:sp>
      <p:sp>
        <p:nvSpPr>
          <p:cNvPr id="78" name="正方形/長方形 77">
            <a:extLst>
              <a:ext uri="{FF2B5EF4-FFF2-40B4-BE49-F238E27FC236}">
                <a16:creationId xmlns:a16="http://schemas.microsoft.com/office/drawing/2014/main" id="{2311FD0C-0666-36CE-73F2-6C0962CA85FF}"/>
              </a:ext>
            </a:extLst>
          </p:cNvPr>
          <p:cNvSpPr/>
          <p:nvPr/>
        </p:nvSpPr>
        <p:spPr>
          <a:xfrm>
            <a:off x="2153961" y="6925523"/>
            <a:ext cx="4147242" cy="223556"/>
          </a:xfrm>
          <a:prstGeom prst="rect">
            <a:avLst/>
          </a:prstGeom>
          <a:solidFill>
            <a:schemeClr val="bg1"/>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Adobe Devanagari" panose="02040503050201020203" pitchFamily="18" charset="0"/>
            </a:endParaRPr>
          </a:p>
        </p:txBody>
      </p:sp>
      <p:sp>
        <p:nvSpPr>
          <p:cNvPr id="79" name="四角形: 角を丸くする 78">
            <a:extLst>
              <a:ext uri="{FF2B5EF4-FFF2-40B4-BE49-F238E27FC236}">
                <a16:creationId xmlns:a16="http://schemas.microsoft.com/office/drawing/2014/main" id="{F14C07FA-217C-3EB7-DE06-844D7E582BEB}"/>
              </a:ext>
            </a:extLst>
          </p:cNvPr>
          <p:cNvSpPr/>
          <p:nvPr/>
        </p:nvSpPr>
        <p:spPr>
          <a:xfrm>
            <a:off x="2204608" y="6967884"/>
            <a:ext cx="3185745" cy="137612"/>
          </a:xfrm>
          <a:prstGeom prst="roundRect">
            <a:avLst>
              <a:gd name="adj" fmla="val 50000"/>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正方形/長方形 79">
            <a:extLst>
              <a:ext uri="{FF2B5EF4-FFF2-40B4-BE49-F238E27FC236}">
                <a16:creationId xmlns:a16="http://schemas.microsoft.com/office/drawing/2014/main" id="{AB658630-C43A-1A3A-EDA3-77E7C54FB605}"/>
              </a:ext>
            </a:extLst>
          </p:cNvPr>
          <p:cNvSpPr/>
          <p:nvPr/>
        </p:nvSpPr>
        <p:spPr>
          <a:xfrm>
            <a:off x="634091" y="7145801"/>
            <a:ext cx="1519870" cy="223556"/>
          </a:xfrm>
          <a:prstGeom prst="rect">
            <a:avLst/>
          </a:prstGeom>
          <a:solidFill>
            <a:schemeClr val="bg1"/>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it-IT" altLang="ja-JP" sz="800" b="1" dirty="0">
                <a:solidFill>
                  <a:sysClr val="windowText" lastClr="000000"/>
                </a:solidFill>
                <a:latin typeface="游ゴシック" panose="020B0400000000000000" pitchFamily="50" charset="-128"/>
                <a:ea typeface="游ゴシック" panose="020B0400000000000000" pitchFamily="50" charset="-128"/>
                <a:cs typeface="Adobe Devanagari" panose="02040503050201020203" pitchFamily="18" charset="0"/>
              </a:rPr>
              <a:t>AMD Ryzen 7 9700X</a:t>
            </a:r>
            <a:endPar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Adobe Devanagari" panose="02040503050201020203" pitchFamily="18" charset="0"/>
            </a:endParaRPr>
          </a:p>
        </p:txBody>
      </p:sp>
      <p:sp>
        <p:nvSpPr>
          <p:cNvPr id="81" name="正方形/長方形 80">
            <a:extLst>
              <a:ext uri="{FF2B5EF4-FFF2-40B4-BE49-F238E27FC236}">
                <a16:creationId xmlns:a16="http://schemas.microsoft.com/office/drawing/2014/main" id="{7F26EAFF-CF16-8887-2398-29223BB438A8}"/>
              </a:ext>
            </a:extLst>
          </p:cNvPr>
          <p:cNvSpPr/>
          <p:nvPr/>
        </p:nvSpPr>
        <p:spPr>
          <a:xfrm>
            <a:off x="6301203" y="7147885"/>
            <a:ext cx="774244" cy="223556"/>
          </a:xfrm>
          <a:prstGeom prst="rect">
            <a:avLst/>
          </a:prstGeom>
          <a:solidFill>
            <a:schemeClr val="bg1"/>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ysClr val="windowText" lastClr="000000"/>
                </a:solidFill>
                <a:latin typeface="游ゴシック" panose="020B0400000000000000" pitchFamily="50" charset="-128"/>
                <a:ea typeface="游ゴシック" panose="020B0400000000000000" pitchFamily="50" charset="-128"/>
                <a:cs typeface="Adobe Devanagari" panose="02040503050201020203" pitchFamily="18" charset="0"/>
              </a:rPr>
              <a:t>4,652</a:t>
            </a:r>
            <a:endPar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Adobe Devanagari" panose="02040503050201020203" pitchFamily="18" charset="0"/>
            </a:endParaRPr>
          </a:p>
        </p:txBody>
      </p:sp>
      <p:sp>
        <p:nvSpPr>
          <p:cNvPr id="82" name="正方形/長方形 81">
            <a:extLst>
              <a:ext uri="{FF2B5EF4-FFF2-40B4-BE49-F238E27FC236}">
                <a16:creationId xmlns:a16="http://schemas.microsoft.com/office/drawing/2014/main" id="{22DB8A5F-B3B5-1325-3391-00B4740D33DF}"/>
              </a:ext>
            </a:extLst>
          </p:cNvPr>
          <p:cNvSpPr/>
          <p:nvPr/>
        </p:nvSpPr>
        <p:spPr>
          <a:xfrm>
            <a:off x="2153961" y="7145801"/>
            <a:ext cx="4147242" cy="223556"/>
          </a:xfrm>
          <a:prstGeom prst="rect">
            <a:avLst/>
          </a:prstGeom>
          <a:solidFill>
            <a:schemeClr val="bg1"/>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Adobe Devanagari" panose="02040503050201020203" pitchFamily="18" charset="0"/>
            </a:endParaRPr>
          </a:p>
        </p:txBody>
      </p:sp>
      <p:sp>
        <p:nvSpPr>
          <p:cNvPr id="83" name="四角形: 角を丸くする 82">
            <a:extLst>
              <a:ext uri="{FF2B5EF4-FFF2-40B4-BE49-F238E27FC236}">
                <a16:creationId xmlns:a16="http://schemas.microsoft.com/office/drawing/2014/main" id="{60A43D55-EE98-5CD8-F37B-08114CC03D69}"/>
              </a:ext>
            </a:extLst>
          </p:cNvPr>
          <p:cNvSpPr/>
          <p:nvPr/>
        </p:nvSpPr>
        <p:spPr>
          <a:xfrm>
            <a:off x="2204608" y="7188162"/>
            <a:ext cx="3111885" cy="137612"/>
          </a:xfrm>
          <a:prstGeom prst="roundRect">
            <a:avLst>
              <a:gd name="adj" fmla="val 50000"/>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正方形/長方形 83">
            <a:extLst>
              <a:ext uri="{FF2B5EF4-FFF2-40B4-BE49-F238E27FC236}">
                <a16:creationId xmlns:a16="http://schemas.microsoft.com/office/drawing/2014/main" id="{E84510F1-E355-C14E-86B7-1CBE5E7B9DE2}"/>
              </a:ext>
            </a:extLst>
          </p:cNvPr>
          <p:cNvSpPr/>
          <p:nvPr/>
        </p:nvSpPr>
        <p:spPr>
          <a:xfrm>
            <a:off x="634091" y="7373658"/>
            <a:ext cx="1519870" cy="223556"/>
          </a:xfrm>
          <a:prstGeom prst="rect">
            <a:avLst/>
          </a:prstGeom>
          <a:solidFill>
            <a:schemeClr val="bg1"/>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it-IT" altLang="ja-JP" sz="800" b="1" dirty="0">
                <a:solidFill>
                  <a:sysClr val="windowText" lastClr="000000"/>
                </a:solidFill>
                <a:latin typeface="游ゴシック" panose="020B0400000000000000" pitchFamily="50" charset="-128"/>
                <a:ea typeface="游ゴシック" panose="020B0400000000000000" pitchFamily="50" charset="-128"/>
                <a:cs typeface="Adobe Devanagari" panose="02040503050201020203" pitchFamily="18" charset="0"/>
              </a:rPr>
              <a:t>AMD Ryzen 5 9600X</a:t>
            </a:r>
            <a:endPar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Adobe Devanagari" panose="02040503050201020203" pitchFamily="18" charset="0"/>
            </a:endParaRPr>
          </a:p>
        </p:txBody>
      </p:sp>
      <p:sp>
        <p:nvSpPr>
          <p:cNvPr id="85" name="正方形/長方形 84">
            <a:extLst>
              <a:ext uri="{FF2B5EF4-FFF2-40B4-BE49-F238E27FC236}">
                <a16:creationId xmlns:a16="http://schemas.microsoft.com/office/drawing/2014/main" id="{CB78EB2E-9A6F-3B16-1DB9-39BB5E63DD9F}"/>
              </a:ext>
            </a:extLst>
          </p:cNvPr>
          <p:cNvSpPr/>
          <p:nvPr/>
        </p:nvSpPr>
        <p:spPr>
          <a:xfrm>
            <a:off x="6301203" y="7375742"/>
            <a:ext cx="774244" cy="223556"/>
          </a:xfrm>
          <a:prstGeom prst="rect">
            <a:avLst/>
          </a:prstGeom>
          <a:solidFill>
            <a:schemeClr val="bg1"/>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ysClr val="windowText" lastClr="000000"/>
                </a:solidFill>
                <a:latin typeface="游ゴシック" panose="020B0400000000000000" pitchFamily="50" charset="-128"/>
                <a:ea typeface="游ゴシック" panose="020B0400000000000000" pitchFamily="50" charset="-128"/>
                <a:cs typeface="Adobe Devanagari" panose="02040503050201020203" pitchFamily="18" charset="0"/>
              </a:rPr>
              <a:t>4,591</a:t>
            </a:r>
            <a:endPar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Adobe Devanagari" panose="02040503050201020203" pitchFamily="18" charset="0"/>
            </a:endParaRPr>
          </a:p>
        </p:txBody>
      </p:sp>
      <p:sp>
        <p:nvSpPr>
          <p:cNvPr id="86" name="正方形/長方形 85">
            <a:extLst>
              <a:ext uri="{FF2B5EF4-FFF2-40B4-BE49-F238E27FC236}">
                <a16:creationId xmlns:a16="http://schemas.microsoft.com/office/drawing/2014/main" id="{A18D8460-4AA1-6A7C-0246-0D8A34EE8BC0}"/>
              </a:ext>
            </a:extLst>
          </p:cNvPr>
          <p:cNvSpPr/>
          <p:nvPr/>
        </p:nvSpPr>
        <p:spPr>
          <a:xfrm>
            <a:off x="2153961" y="7373658"/>
            <a:ext cx="4147242" cy="223556"/>
          </a:xfrm>
          <a:prstGeom prst="rect">
            <a:avLst/>
          </a:prstGeom>
          <a:solidFill>
            <a:schemeClr val="bg1"/>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Adobe Devanagari" panose="02040503050201020203" pitchFamily="18" charset="0"/>
            </a:endParaRPr>
          </a:p>
        </p:txBody>
      </p:sp>
      <p:sp>
        <p:nvSpPr>
          <p:cNvPr id="87" name="四角形: 角を丸くする 86">
            <a:extLst>
              <a:ext uri="{FF2B5EF4-FFF2-40B4-BE49-F238E27FC236}">
                <a16:creationId xmlns:a16="http://schemas.microsoft.com/office/drawing/2014/main" id="{ECC469FC-66C4-A61F-1076-C7C00D9E2945}"/>
              </a:ext>
            </a:extLst>
          </p:cNvPr>
          <p:cNvSpPr/>
          <p:nvPr/>
        </p:nvSpPr>
        <p:spPr>
          <a:xfrm>
            <a:off x="2204608" y="7416019"/>
            <a:ext cx="2972189" cy="137612"/>
          </a:xfrm>
          <a:prstGeom prst="roundRect">
            <a:avLst>
              <a:gd name="adj" fmla="val 50000"/>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正方形/長方形 87">
            <a:extLst>
              <a:ext uri="{FF2B5EF4-FFF2-40B4-BE49-F238E27FC236}">
                <a16:creationId xmlns:a16="http://schemas.microsoft.com/office/drawing/2014/main" id="{5381AA73-160A-FC5B-D69D-1B111B4A81B5}"/>
              </a:ext>
            </a:extLst>
          </p:cNvPr>
          <p:cNvSpPr/>
          <p:nvPr/>
        </p:nvSpPr>
        <p:spPr>
          <a:xfrm>
            <a:off x="634091" y="7597762"/>
            <a:ext cx="1519870" cy="223556"/>
          </a:xfrm>
          <a:prstGeom prst="rect">
            <a:avLst/>
          </a:prstGeom>
          <a:solidFill>
            <a:schemeClr val="bg1"/>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it-IT" altLang="ja-JP" sz="800" b="1" dirty="0">
                <a:solidFill>
                  <a:sysClr val="windowText" lastClr="000000"/>
                </a:solidFill>
                <a:latin typeface="游ゴシック" panose="020B0400000000000000" pitchFamily="50" charset="-128"/>
                <a:ea typeface="游ゴシック" panose="020B0400000000000000" pitchFamily="50" charset="-128"/>
                <a:cs typeface="Adobe Devanagari" panose="02040503050201020203" pitchFamily="18" charset="0"/>
              </a:rPr>
              <a:t>Intel Core i7-14700KF</a:t>
            </a:r>
            <a:endPar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Adobe Devanagari" panose="02040503050201020203" pitchFamily="18" charset="0"/>
            </a:endParaRPr>
          </a:p>
        </p:txBody>
      </p:sp>
      <p:sp>
        <p:nvSpPr>
          <p:cNvPr id="89" name="正方形/長方形 88">
            <a:extLst>
              <a:ext uri="{FF2B5EF4-FFF2-40B4-BE49-F238E27FC236}">
                <a16:creationId xmlns:a16="http://schemas.microsoft.com/office/drawing/2014/main" id="{D0D844CB-17D2-39C4-0221-1073C9E5FCF7}"/>
              </a:ext>
            </a:extLst>
          </p:cNvPr>
          <p:cNvSpPr/>
          <p:nvPr/>
        </p:nvSpPr>
        <p:spPr>
          <a:xfrm>
            <a:off x="6301203" y="7599846"/>
            <a:ext cx="774244" cy="223556"/>
          </a:xfrm>
          <a:prstGeom prst="rect">
            <a:avLst/>
          </a:prstGeom>
          <a:solidFill>
            <a:schemeClr val="bg1"/>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ysClr val="windowText" lastClr="000000"/>
                </a:solidFill>
                <a:latin typeface="游ゴシック" panose="020B0400000000000000" pitchFamily="50" charset="-128"/>
                <a:ea typeface="游ゴシック" panose="020B0400000000000000" pitchFamily="50" charset="-128"/>
                <a:cs typeface="Adobe Devanagari" panose="02040503050201020203" pitchFamily="18" charset="0"/>
              </a:rPr>
              <a:t>4,496</a:t>
            </a:r>
            <a:endPar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Adobe Devanagari" panose="02040503050201020203" pitchFamily="18" charset="0"/>
            </a:endParaRPr>
          </a:p>
        </p:txBody>
      </p:sp>
      <p:sp>
        <p:nvSpPr>
          <p:cNvPr id="90" name="正方形/長方形 89">
            <a:extLst>
              <a:ext uri="{FF2B5EF4-FFF2-40B4-BE49-F238E27FC236}">
                <a16:creationId xmlns:a16="http://schemas.microsoft.com/office/drawing/2014/main" id="{E72F8475-F814-115C-2C80-AE2D9DF05544}"/>
              </a:ext>
            </a:extLst>
          </p:cNvPr>
          <p:cNvSpPr/>
          <p:nvPr/>
        </p:nvSpPr>
        <p:spPr>
          <a:xfrm>
            <a:off x="2153961" y="7597762"/>
            <a:ext cx="4147242" cy="223556"/>
          </a:xfrm>
          <a:prstGeom prst="rect">
            <a:avLst/>
          </a:prstGeom>
          <a:solidFill>
            <a:schemeClr val="bg1"/>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Adobe Devanagari" panose="02040503050201020203" pitchFamily="18" charset="0"/>
            </a:endParaRPr>
          </a:p>
        </p:txBody>
      </p:sp>
      <p:sp>
        <p:nvSpPr>
          <p:cNvPr id="91" name="四角形: 角を丸くする 90">
            <a:extLst>
              <a:ext uri="{FF2B5EF4-FFF2-40B4-BE49-F238E27FC236}">
                <a16:creationId xmlns:a16="http://schemas.microsoft.com/office/drawing/2014/main" id="{D4350266-BBF2-675B-F195-1EB7E75861E2}"/>
              </a:ext>
            </a:extLst>
          </p:cNvPr>
          <p:cNvSpPr/>
          <p:nvPr/>
        </p:nvSpPr>
        <p:spPr>
          <a:xfrm>
            <a:off x="2204608" y="7640123"/>
            <a:ext cx="2762645" cy="137612"/>
          </a:xfrm>
          <a:prstGeom prst="roundRect">
            <a:avLst>
              <a:gd name="adj" fmla="val 5000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正方形/長方形 91">
            <a:extLst>
              <a:ext uri="{FF2B5EF4-FFF2-40B4-BE49-F238E27FC236}">
                <a16:creationId xmlns:a16="http://schemas.microsoft.com/office/drawing/2014/main" id="{A8023BB2-136E-286F-BFB1-0412CF9ECF8B}"/>
              </a:ext>
            </a:extLst>
          </p:cNvPr>
          <p:cNvSpPr/>
          <p:nvPr/>
        </p:nvSpPr>
        <p:spPr>
          <a:xfrm>
            <a:off x="634091" y="7820856"/>
            <a:ext cx="1519870" cy="223556"/>
          </a:xfrm>
          <a:prstGeom prst="rect">
            <a:avLst/>
          </a:prstGeom>
          <a:solidFill>
            <a:schemeClr val="bg1"/>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it-IT" altLang="ja-JP" sz="800" b="1" dirty="0">
                <a:solidFill>
                  <a:sysClr val="windowText" lastClr="000000"/>
                </a:solidFill>
                <a:latin typeface="游ゴシック" panose="020B0400000000000000" pitchFamily="50" charset="-128"/>
                <a:ea typeface="游ゴシック" panose="020B0400000000000000" pitchFamily="50" charset="-128"/>
                <a:cs typeface="Adobe Devanagari" panose="02040503050201020203" pitchFamily="18" charset="0"/>
              </a:rPr>
              <a:t>AMD Ryzen 7 9800X3D</a:t>
            </a:r>
            <a:endPar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Adobe Devanagari" panose="02040503050201020203" pitchFamily="18" charset="0"/>
            </a:endParaRPr>
          </a:p>
        </p:txBody>
      </p:sp>
      <p:sp>
        <p:nvSpPr>
          <p:cNvPr id="93" name="正方形/長方形 92">
            <a:extLst>
              <a:ext uri="{FF2B5EF4-FFF2-40B4-BE49-F238E27FC236}">
                <a16:creationId xmlns:a16="http://schemas.microsoft.com/office/drawing/2014/main" id="{27CAD9C7-4CA7-08B0-9047-5EBD38F9628E}"/>
              </a:ext>
            </a:extLst>
          </p:cNvPr>
          <p:cNvSpPr/>
          <p:nvPr/>
        </p:nvSpPr>
        <p:spPr>
          <a:xfrm>
            <a:off x="6301203" y="7822940"/>
            <a:ext cx="774244" cy="223556"/>
          </a:xfrm>
          <a:prstGeom prst="rect">
            <a:avLst/>
          </a:prstGeom>
          <a:solidFill>
            <a:schemeClr val="bg1"/>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ysClr val="windowText" lastClr="000000"/>
                </a:solidFill>
                <a:latin typeface="游ゴシック" panose="020B0400000000000000" pitchFamily="50" charset="-128"/>
                <a:ea typeface="游ゴシック" panose="020B0400000000000000" pitchFamily="50" charset="-128"/>
                <a:cs typeface="Adobe Devanagari" panose="02040503050201020203" pitchFamily="18" charset="0"/>
              </a:rPr>
              <a:t>4,434</a:t>
            </a:r>
            <a:endPar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Adobe Devanagari" panose="02040503050201020203" pitchFamily="18" charset="0"/>
            </a:endParaRPr>
          </a:p>
        </p:txBody>
      </p:sp>
      <p:sp>
        <p:nvSpPr>
          <p:cNvPr id="94" name="正方形/長方形 93">
            <a:extLst>
              <a:ext uri="{FF2B5EF4-FFF2-40B4-BE49-F238E27FC236}">
                <a16:creationId xmlns:a16="http://schemas.microsoft.com/office/drawing/2014/main" id="{FD6C5965-721D-FAFA-5CFA-15E9264B43DF}"/>
              </a:ext>
            </a:extLst>
          </p:cNvPr>
          <p:cNvSpPr/>
          <p:nvPr/>
        </p:nvSpPr>
        <p:spPr>
          <a:xfrm>
            <a:off x="2153961" y="7820856"/>
            <a:ext cx="4147242" cy="223556"/>
          </a:xfrm>
          <a:prstGeom prst="rect">
            <a:avLst/>
          </a:prstGeom>
          <a:solidFill>
            <a:schemeClr val="bg1"/>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b="1" dirty="0">
              <a:solidFill>
                <a:sysClr val="windowText" lastClr="000000"/>
              </a:solidFill>
              <a:latin typeface="游ゴシック" panose="020B0400000000000000" pitchFamily="50" charset="-128"/>
              <a:ea typeface="游ゴシック" panose="020B0400000000000000" pitchFamily="50" charset="-128"/>
              <a:cs typeface="Adobe Devanagari" panose="02040503050201020203" pitchFamily="18" charset="0"/>
            </a:endParaRPr>
          </a:p>
        </p:txBody>
      </p:sp>
      <p:sp>
        <p:nvSpPr>
          <p:cNvPr id="95" name="四角形: 角を丸くする 94">
            <a:extLst>
              <a:ext uri="{FF2B5EF4-FFF2-40B4-BE49-F238E27FC236}">
                <a16:creationId xmlns:a16="http://schemas.microsoft.com/office/drawing/2014/main" id="{4E69EF1A-0F29-0237-7845-5DA5F7F013CD}"/>
              </a:ext>
            </a:extLst>
          </p:cNvPr>
          <p:cNvSpPr/>
          <p:nvPr/>
        </p:nvSpPr>
        <p:spPr>
          <a:xfrm>
            <a:off x="2204608" y="7863217"/>
            <a:ext cx="2553101" cy="137612"/>
          </a:xfrm>
          <a:prstGeom prst="roundRect">
            <a:avLst>
              <a:gd name="adj" fmla="val 5000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3" name="グループ化 112">
            <a:extLst>
              <a:ext uri="{FF2B5EF4-FFF2-40B4-BE49-F238E27FC236}">
                <a16:creationId xmlns:a16="http://schemas.microsoft.com/office/drawing/2014/main" id="{D8ACFCEC-91E4-A55F-56C8-F2E68C6FDBC0}"/>
              </a:ext>
            </a:extLst>
          </p:cNvPr>
          <p:cNvGrpSpPr/>
          <p:nvPr/>
        </p:nvGrpSpPr>
        <p:grpSpPr>
          <a:xfrm rot="5400000" flipV="1">
            <a:off x="1088564" y="6558335"/>
            <a:ext cx="2836113" cy="58408"/>
            <a:chOff x="-183977" y="2089195"/>
            <a:chExt cx="9590293" cy="197506"/>
          </a:xfrm>
          <a:solidFill>
            <a:schemeClr val="bg1"/>
          </a:solidFill>
        </p:grpSpPr>
        <p:grpSp>
          <p:nvGrpSpPr>
            <p:cNvPr id="107" name="グループ化 106">
              <a:extLst>
                <a:ext uri="{FF2B5EF4-FFF2-40B4-BE49-F238E27FC236}">
                  <a16:creationId xmlns:a16="http://schemas.microsoft.com/office/drawing/2014/main" id="{D5389243-8367-2FC1-FE5F-82B2BF386008}"/>
                </a:ext>
              </a:extLst>
            </p:cNvPr>
            <p:cNvGrpSpPr/>
            <p:nvPr/>
          </p:nvGrpSpPr>
          <p:grpSpPr>
            <a:xfrm>
              <a:off x="-183977" y="2089195"/>
              <a:ext cx="4802447" cy="197506"/>
              <a:chOff x="-10888243" y="3274884"/>
              <a:chExt cx="19494181" cy="801720"/>
            </a:xfrm>
            <a:grpFill/>
          </p:grpSpPr>
          <p:sp>
            <p:nvSpPr>
              <p:cNvPr id="101" name="フリーフォーム: 図形 100">
                <a:extLst>
                  <a:ext uri="{FF2B5EF4-FFF2-40B4-BE49-F238E27FC236}">
                    <a16:creationId xmlns:a16="http://schemas.microsoft.com/office/drawing/2014/main" id="{B795C038-9144-09D1-E17D-3165C27F5451}"/>
                  </a:ext>
                </a:extLst>
              </p:cNvPr>
              <p:cNvSpPr/>
              <p:nvPr/>
            </p:nvSpPr>
            <p:spPr>
              <a:xfrm>
                <a:off x="-10888243" y="3274884"/>
                <a:ext cx="4876828" cy="801720"/>
              </a:xfrm>
              <a:custGeom>
                <a:avLst/>
                <a:gdLst>
                  <a:gd name="connsiteX0" fmla="*/ 4689596 w 4876828"/>
                  <a:gd name="connsiteY0" fmla="*/ 26985 h 801720"/>
                  <a:gd name="connsiteX1" fmla="*/ 4449490 w 4876828"/>
                  <a:gd name="connsiteY1" fmla="*/ 167536 h 801720"/>
                  <a:gd name="connsiteX2" fmla="*/ 4334047 w 4876828"/>
                  <a:gd name="connsiteY2" fmla="*/ 285998 h 801720"/>
                  <a:gd name="connsiteX3" fmla="*/ 4205488 w 4876828"/>
                  <a:gd name="connsiteY3" fmla="*/ 406308 h 801720"/>
                  <a:gd name="connsiteX4" fmla="*/ 4145518 w 4876828"/>
                  <a:gd name="connsiteY4" fmla="*/ 434455 h 801720"/>
                  <a:gd name="connsiteX5" fmla="*/ 4063879 w 4876828"/>
                  <a:gd name="connsiteY5" fmla="*/ 445390 h 801720"/>
                  <a:gd name="connsiteX6" fmla="*/ 3981117 w 4876828"/>
                  <a:gd name="connsiteY6" fmla="*/ 434093 h 801720"/>
                  <a:gd name="connsiteX7" fmla="*/ 3874989 w 4876828"/>
                  <a:gd name="connsiteY7" fmla="*/ 369466 h 801720"/>
                  <a:gd name="connsiteX8" fmla="*/ 3784111 w 4876828"/>
                  <a:gd name="connsiteY8" fmla="*/ 275549 h 801720"/>
                  <a:gd name="connsiteX9" fmla="*/ 3585972 w 4876828"/>
                  <a:gd name="connsiteY9" fmla="*/ 96193 h 801720"/>
                  <a:gd name="connsiteX10" fmla="*/ 3435467 w 4876828"/>
                  <a:gd name="connsiteY10" fmla="*/ 26194 h 801720"/>
                  <a:gd name="connsiteX11" fmla="*/ 3250883 w 4876828"/>
                  <a:gd name="connsiteY11" fmla="*/ 20 h 801720"/>
                  <a:gd name="connsiteX12" fmla="*/ 3063688 w 4876828"/>
                  <a:gd name="connsiteY12" fmla="*/ 26975 h 801720"/>
                  <a:gd name="connsiteX13" fmla="*/ 2823572 w 4876828"/>
                  <a:gd name="connsiteY13" fmla="*/ 167526 h 801720"/>
                  <a:gd name="connsiteX14" fmla="*/ 2708062 w 4876828"/>
                  <a:gd name="connsiteY14" fmla="*/ 285989 h 801720"/>
                  <a:gd name="connsiteX15" fmla="*/ 2579646 w 4876828"/>
                  <a:gd name="connsiteY15" fmla="*/ 406299 h 801720"/>
                  <a:gd name="connsiteX16" fmla="*/ 2519668 w 4876828"/>
                  <a:gd name="connsiteY16" fmla="*/ 434445 h 801720"/>
                  <a:gd name="connsiteX17" fmla="*/ 2438029 w 4876828"/>
                  <a:gd name="connsiteY17" fmla="*/ 445380 h 801720"/>
                  <a:gd name="connsiteX18" fmla="*/ 2355333 w 4876828"/>
                  <a:gd name="connsiteY18" fmla="*/ 434083 h 801720"/>
                  <a:gd name="connsiteX19" fmla="*/ 2249281 w 4876828"/>
                  <a:gd name="connsiteY19" fmla="*/ 369523 h 801720"/>
                  <a:gd name="connsiteX20" fmla="*/ 2158470 w 4876828"/>
                  <a:gd name="connsiteY20" fmla="*/ 275530 h 801720"/>
                  <a:gd name="connsiteX21" fmla="*/ 1960264 w 4876828"/>
                  <a:gd name="connsiteY21" fmla="*/ 96174 h 801720"/>
                  <a:gd name="connsiteX22" fmla="*/ 1809760 w 4876828"/>
                  <a:gd name="connsiteY22" fmla="*/ 26175 h 801720"/>
                  <a:gd name="connsiteX23" fmla="*/ 1625213 w 4876828"/>
                  <a:gd name="connsiteY23" fmla="*/ 0 h 801720"/>
                  <a:gd name="connsiteX24" fmla="*/ 1438056 w 4876828"/>
                  <a:gd name="connsiteY24" fmla="*/ 26956 h 801720"/>
                  <a:gd name="connsiteX25" fmla="*/ 1198007 w 4876828"/>
                  <a:gd name="connsiteY25" fmla="*/ 167507 h 801720"/>
                  <a:gd name="connsiteX26" fmla="*/ 1082612 w 4876828"/>
                  <a:gd name="connsiteY26" fmla="*/ 285970 h 801720"/>
                  <a:gd name="connsiteX27" fmla="*/ 954186 w 4876828"/>
                  <a:gd name="connsiteY27" fmla="*/ 406280 h 801720"/>
                  <a:gd name="connsiteX28" fmla="*/ 894283 w 4876828"/>
                  <a:gd name="connsiteY28" fmla="*/ 434426 h 801720"/>
                  <a:gd name="connsiteX29" fmla="*/ 812711 w 4876828"/>
                  <a:gd name="connsiteY29" fmla="*/ 445361 h 801720"/>
                  <a:gd name="connsiteX30" fmla="*/ 730053 w 4876828"/>
                  <a:gd name="connsiteY30" fmla="*/ 434064 h 801720"/>
                  <a:gd name="connsiteX31" fmla="*/ 623926 w 4876828"/>
                  <a:gd name="connsiteY31" fmla="*/ 369504 h 801720"/>
                  <a:gd name="connsiteX32" fmla="*/ 533152 w 4876828"/>
                  <a:gd name="connsiteY32" fmla="*/ 275511 h 801720"/>
                  <a:gd name="connsiteX33" fmla="*/ 335023 w 4876828"/>
                  <a:gd name="connsiteY33" fmla="*/ 96155 h 801720"/>
                  <a:gd name="connsiteX34" fmla="*/ 184490 w 4876828"/>
                  <a:gd name="connsiteY34" fmla="*/ 26156 h 801720"/>
                  <a:gd name="connsiteX35" fmla="*/ 0 w 4876828"/>
                  <a:gd name="connsiteY35" fmla="*/ 29 h 801720"/>
                  <a:gd name="connsiteX36" fmla="*/ 0 w 4876828"/>
                  <a:gd name="connsiteY36" fmla="*/ 356359 h 801720"/>
                  <a:gd name="connsiteX37" fmla="*/ 82658 w 4876828"/>
                  <a:gd name="connsiteY37" fmla="*/ 367646 h 801720"/>
                  <a:gd name="connsiteX38" fmla="*/ 188786 w 4876828"/>
                  <a:gd name="connsiteY38" fmla="*/ 432207 h 801720"/>
                  <a:gd name="connsiteX39" fmla="*/ 279559 w 4876828"/>
                  <a:gd name="connsiteY39" fmla="*/ 526190 h 801720"/>
                  <a:gd name="connsiteX40" fmla="*/ 477726 w 4876828"/>
                  <a:gd name="connsiteY40" fmla="*/ 705555 h 801720"/>
                  <a:gd name="connsiteX41" fmla="*/ 628231 w 4876828"/>
                  <a:gd name="connsiteY41" fmla="*/ 775621 h 801720"/>
                  <a:gd name="connsiteX42" fmla="*/ 812740 w 4876828"/>
                  <a:gd name="connsiteY42" fmla="*/ 801720 h 801720"/>
                  <a:gd name="connsiteX43" fmla="*/ 999896 w 4876828"/>
                  <a:gd name="connsiteY43" fmla="*/ 774697 h 801720"/>
                  <a:gd name="connsiteX44" fmla="*/ 1239984 w 4876828"/>
                  <a:gd name="connsiteY44" fmla="*/ 634213 h 801720"/>
                  <a:gd name="connsiteX45" fmla="*/ 1355389 w 4876828"/>
                  <a:gd name="connsiteY45" fmla="*/ 515741 h 801720"/>
                  <a:gd name="connsiteX46" fmla="*/ 1483805 w 4876828"/>
                  <a:gd name="connsiteY46" fmla="*/ 395364 h 801720"/>
                  <a:gd name="connsiteX47" fmla="*/ 1543707 w 4876828"/>
                  <a:gd name="connsiteY47" fmla="*/ 367284 h 801720"/>
                  <a:gd name="connsiteX48" fmla="*/ 1625241 w 4876828"/>
                  <a:gd name="connsiteY48" fmla="*/ 356350 h 801720"/>
                  <a:gd name="connsiteX49" fmla="*/ 1707975 w 4876828"/>
                  <a:gd name="connsiteY49" fmla="*/ 367637 h 801720"/>
                  <a:gd name="connsiteX50" fmla="*/ 1814103 w 4876828"/>
                  <a:gd name="connsiteY50" fmla="*/ 432197 h 801720"/>
                  <a:gd name="connsiteX51" fmla="*/ 1904838 w 4876828"/>
                  <a:gd name="connsiteY51" fmla="*/ 526181 h 801720"/>
                  <a:gd name="connsiteX52" fmla="*/ 2103044 w 4876828"/>
                  <a:gd name="connsiteY52" fmla="*/ 705546 h 801720"/>
                  <a:gd name="connsiteX53" fmla="*/ 2253548 w 4876828"/>
                  <a:gd name="connsiteY53" fmla="*/ 775612 h 801720"/>
                  <a:gd name="connsiteX54" fmla="*/ 2438057 w 4876828"/>
                  <a:gd name="connsiteY54" fmla="*/ 801710 h 801720"/>
                  <a:gd name="connsiteX55" fmla="*/ 2625252 w 4876828"/>
                  <a:gd name="connsiteY55" fmla="*/ 774764 h 801720"/>
                  <a:gd name="connsiteX56" fmla="*/ 2865368 w 4876828"/>
                  <a:gd name="connsiteY56" fmla="*/ 634213 h 801720"/>
                  <a:gd name="connsiteX57" fmla="*/ 2980801 w 4876828"/>
                  <a:gd name="connsiteY57" fmla="*/ 515741 h 801720"/>
                  <a:gd name="connsiteX58" fmla="*/ 3109293 w 4876828"/>
                  <a:gd name="connsiteY58" fmla="*/ 395440 h 801720"/>
                  <a:gd name="connsiteX59" fmla="*/ 3169263 w 4876828"/>
                  <a:gd name="connsiteY59" fmla="*/ 367284 h 801720"/>
                  <a:gd name="connsiteX60" fmla="*/ 3250902 w 4876828"/>
                  <a:gd name="connsiteY60" fmla="*/ 356350 h 801720"/>
                  <a:gd name="connsiteX61" fmla="*/ 3333598 w 4876828"/>
                  <a:gd name="connsiteY61" fmla="*/ 367637 h 801720"/>
                  <a:gd name="connsiteX62" fmla="*/ 3439792 w 4876828"/>
                  <a:gd name="connsiteY62" fmla="*/ 432197 h 801720"/>
                  <a:gd name="connsiteX63" fmla="*/ 3530603 w 4876828"/>
                  <a:gd name="connsiteY63" fmla="*/ 526247 h 801720"/>
                  <a:gd name="connsiteX64" fmla="*/ 3728809 w 4876828"/>
                  <a:gd name="connsiteY64" fmla="*/ 705546 h 801720"/>
                  <a:gd name="connsiteX65" fmla="*/ 3879314 w 4876828"/>
                  <a:gd name="connsiteY65" fmla="*/ 775612 h 801720"/>
                  <a:gd name="connsiteX66" fmla="*/ 4063899 w 4876828"/>
                  <a:gd name="connsiteY66" fmla="*/ 801710 h 801720"/>
                  <a:gd name="connsiteX67" fmla="*/ 4251093 w 4876828"/>
                  <a:gd name="connsiteY67" fmla="*/ 774764 h 801720"/>
                  <a:gd name="connsiteX68" fmla="*/ 4491209 w 4876828"/>
                  <a:gd name="connsiteY68" fmla="*/ 634213 h 801720"/>
                  <a:gd name="connsiteX69" fmla="*/ 4606652 w 4876828"/>
                  <a:gd name="connsiteY69" fmla="*/ 515808 h 801720"/>
                  <a:gd name="connsiteX70" fmla="*/ 4735211 w 4876828"/>
                  <a:gd name="connsiteY70" fmla="*/ 395431 h 801720"/>
                  <a:gd name="connsiteX71" fmla="*/ 4795190 w 4876828"/>
                  <a:gd name="connsiteY71" fmla="*/ 367351 h 801720"/>
                  <a:gd name="connsiteX72" fmla="*/ 4876829 w 4876828"/>
                  <a:gd name="connsiteY72" fmla="*/ 356350 h 801720"/>
                  <a:gd name="connsiteX73" fmla="*/ 4876829 w 4876828"/>
                  <a:gd name="connsiteY73" fmla="*/ 20 h 801720"/>
                  <a:gd name="connsiteX74" fmla="*/ 4689596 w 4876828"/>
                  <a:gd name="connsiteY74" fmla="*/ 26985 h 80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876828" h="801720">
                    <a:moveTo>
                      <a:pt x="4689596" y="26985"/>
                    </a:moveTo>
                    <a:cubicBezTo>
                      <a:pt x="4588917" y="57674"/>
                      <a:pt x="4509878" y="112853"/>
                      <a:pt x="4449490" y="167536"/>
                    </a:cubicBezTo>
                    <a:cubicBezTo>
                      <a:pt x="4403836" y="208741"/>
                      <a:pt x="4367003" y="249946"/>
                      <a:pt x="4334047" y="285998"/>
                    </a:cubicBezTo>
                    <a:cubicBezTo>
                      <a:pt x="4284650" y="340472"/>
                      <a:pt x="4243950" y="381896"/>
                      <a:pt x="4205488" y="406308"/>
                    </a:cubicBezTo>
                    <a:cubicBezTo>
                      <a:pt x="4186161" y="418796"/>
                      <a:pt x="4167464" y="427749"/>
                      <a:pt x="4145518" y="434455"/>
                    </a:cubicBezTo>
                    <a:cubicBezTo>
                      <a:pt x="4123573" y="441018"/>
                      <a:pt x="4097893" y="445390"/>
                      <a:pt x="4063879" y="445390"/>
                    </a:cubicBezTo>
                    <a:cubicBezTo>
                      <a:pt x="4029304" y="445390"/>
                      <a:pt x="4003339" y="440798"/>
                      <a:pt x="3981117" y="434093"/>
                    </a:cubicBezTo>
                    <a:cubicBezTo>
                      <a:pt x="3942807" y="422168"/>
                      <a:pt x="3912175" y="402698"/>
                      <a:pt x="3874989" y="369466"/>
                    </a:cubicBezTo>
                    <a:cubicBezTo>
                      <a:pt x="3847405" y="344767"/>
                      <a:pt x="3817839" y="312525"/>
                      <a:pt x="3784111" y="275549"/>
                    </a:cubicBezTo>
                    <a:cubicBezTo>
                      <a:pt x="3733448" y="220438"/>
                      <a:pt x="3673336" y="153134"/>
                      <a:pt x="3585972" y="96193"/>
                    </a:cubicBezTo>
                    <a:cubicBezTo>
                      <a:pt x="3542367" y="67961"/>
                      <a:pt x="3491922" y="43130"/>
                      <a:pt x="3435467" y="26194"/>
                    </a:cubicBezTo>
                    <a:cubicBezTo>
                      <a:pt x="3378956" y="9125"/>
                      <a:pt x="3316862" y="-57"/>
                      <a:pt x="3250883" y="20"/>
                    </a:cubicBezTo>
                    <a:cubicBezTo>
                      <a:pt x="3183855" y="-57"/>
                      <a:pt x="3120838" y="9402"/>
                      <a:pt x="3063688" y="26975"/>
                    </a:cubicBezTo>
                    <a:cubicBezTo>
                      <a:pt x="2963066" y="57665"/>
                      <a:pt x="2883970" y="112843"/>
                      <a:pt x="2823572" y="167526"/>
                    </a:cubicBezTo>
                    <a:cubicBezTo>
                      <a:pt x="2777919" y="208731"/>
                      <a:pt x="2741086" y="249936"/>
                      <a:pt x="2708062" y="285989"/>
                    </a:cubicBezTo>
                    <a:cubicBezTo>
                      <a:pt x="2658742" y="340462"/>
                      <a:pt x="2618032" y="381886"/>
                      <a:pt x="2579646" y="406299"/>
                    </a:cubicBezTo>
                    <a:cubicBezTo>
                      <a:pt x="2560311" y="418786"/>
                      <a:pt x="2541613" y="427740"/>
                      <a:pt x="2519668" y="434445"/>
                    </a:cubicBezTo>
                    <a:cubicBezTo>
                      <a:pt x="2497722" y="441008"/>
                      <a:pt x="2472109" y="445380"/>
                      <a:pt x="2438029" y="445380"/>
                    </a:cubicBezTo>
                    <a:cubicBezTo>
                      <a:pt x="2403453" y="445380"/>
                      <a:pt x="2377564" y="440789"/>
                      <a:pt x="2355333" y="434083"/>
                    </a:cubicBezTo>
                    <a:cubicBezTo>
                      <a:pt x="2317090" y="422158"/>
                      <a:pt x="2286467" y="402689"/>
                      <a:pt x="2249281" y="369523"/>
                    </a:cubicBezTo>
                    <a:cubicBezTo>
                      <a:pt x="2221697" y="344825"/>
                      <a:pt x="2192131" y="312582"/>
                      <a:pt x="2158470" y="275530"/>
                    </a:cubicBezTo>
                    <a:cubicBezTo>
                      <a:pt x="2107740" y="220495"/>
                      <a:pt x="2047694" y="153115"/>
                      <a:pt x="1960264" y="96174"/>
                    </a:cubicBezTo>
                    <a:cubicBezTo>
                      <a:pt x="1916735" y="67942"/>
                      <a:pt x="1866214" y="43111"/>
                      <a:pt x="1809760" y="26175"/>
                    </a:cubicBezTo>
                    <a:cubicBezTo>
                      <a:pt x="1753314" y="9106"/>
                      <a:pt x="1691221" y="-76"/>
                      <a:pt x="1625213" y="0"/>
                    </a:cubicBezTo>
                    <a:cubicBezTo>
                      <a:pt x="1558214" y="-76"/>
                      <a:pt x="1495206" y="9383"/>
                      <a:pt x="1438056" y="26956"/>
                    </a:cubicBezTo>
                    <a:cubicBezTo>
                      <a:pt x="1337472" y="57646"/>
                      <a:pt x="1258376" y="112824"/>
                      <a:pt x="1198007" y="167507"/>
                    </a:cubicBezTo>
                    <a:cubicBezTo>
                      <a:pt x="1152392" y="208712"/>
                      <a:pt x="1115597" y="249994"/>
                      <a:pt x="1082612" y="285970"/>
                    </a:cubicBezTo>
                    <a:cubicBezTo>
                      <a:pt x="1033320" y="340510"/>
                      <a:pt x="992572" y="381867"/>
                      <a:pt x="954186" y="406280"/>
                    </a:cubicBezTo>
                    <a:cubicBezTo>
                      <a:pt x="934850" y="418767"/>
                      <a:pt x="916191" y="427721"/>
                      <a:pt x="894283" y="434426"/>
                    </a:cubicBezTo>
                    <a:cubicBezTo>
                      <a:pt x="872338" y="440989"/>
                      <a:pt x="846725" y="445361"/>
                      <a:pt x="812711" y="445361"/>
                    </a:cubicBezTo>
                    <a:cubicBezTo>
                      <a:pt x="778135" y="445361"/>
                      <a:pt x="752208" y="440770"/>
                      <a:pt x="730053" y="434064"/>
                    </a:cubicBezTo>
                    <a:cubicBezTo>
                      <a:pt x="691772" y="422139"/>
                      <a:pt x="661121" y="402670"/>
                      <a:pt x="623926" y="369504"/>
                    </a:cubicBezTo>
                    <a:cubicBezTo>
                      <a:pt x="596408" y="344805"/>
                      <a:pt x="566880" y="312563"/>
                      <a:pt x="533152" y="275511"/>
                    </a:cubicBezTo>
                    <a:cubicBezTo>
                      <a:pt x="482451" y="220476"/>
                      <a:pt x="422377" y="153096"/>
                      <a:pt x="335023" y="96155"/>
                    </a:cubicBezTo>
                    <a:cubicBezTo>
                      <a:pt x="291446" y="67923"/>
                      <a:pt x="240963" y="43092"/>
                      <a:pt x="184490" y="26156"/>
                    </a:cubicBezTo>
                    <a:cubicBezTo>
                      <a:pt x="128026" y="9125"/>
                      <a:pt x="65970" y="-47"/>
                      <a:pt x="0" y="29"/>
                    </a:cubicBezTo>
                    <a:lnTo>
                      <a:pt x="0" y="356359"/>
                    </a:lnTo>
                    <a:cubicBezTo>
                      <a:pt x="34576" y="356426"/>
                      <a:pt x="60465" y="360941"/>
                      <a:pt x="82658" y="367646"/>
                    </a:cubicBezTo>
                    <a:cubicBezTo>
                      <a:pt x="120977" y="379638"/>
                      <a:pt x="151590" y="399050"/>
                      <a:pt x="188786" y="432207"/>
                    </a:cubicBezTo>
                    <a:cubicBezTo>
                      <a:pt x="216332" y="456972"/>
                      <a:pt x="245869" y="489214"/>
                      <a:pt x="279559" y="526190"/>
                    </a:cubicBezTo>
                    <a:cubicBezTo>
                      <a:pt x="330260" y="581235"/>
                      <a:pt x="390335" y="648615"/>
                      <a:pt x="477726" y="705555"/>
                    </a:cubicBezTo>
                    <a:cubicBezTo>
                      <a:pt x="521256" y="733778"/>
                      <a:pt x="571710" y="758610"/>
                      <a:pt x="628231" y="775621"/>
                    </a:cubicBezTo>
                    <a:cubicBezTo>
                      <a:pt x="684714" y="792623"/>
                      <a:pt x="746770" y="801796"/>
                      <a:pt x="812740" y="801720"/>
                    </a:cubicBezTo>
                    <a:cubicBezTo>
                      <a:pt x="879739" y="801796"/>
                      <a:pt x="942708" y="792404"/>
                      <a:pt x="999896" y="774697"/>
                    </a:cubicBezTo>
                    <a:cubicBezTo>
                      <a:pt x="1100519" y="744074"/>
                      <a:pt x="1179576" y="688896"/>
                      <a:pt x="1239984" y="634213"/>
                    </a:cubicBezTo>
                    <a:cubicBezTo>
                      <a:pt x="1285599" y="592998"/>
                      <a:pt x="1322394" y="551727"/>
                      <a:pt x="1355389" y="515741"/>
                    </a:cubicBezTo>
                    <a:cubicBezTo>
                      <a:pt x="1404633" y="461201"/>
                      <a:pt x="1445419" y="419853"/>
                      <a:pt x="1483805" y="395364"/>
                    </a:cubicBezTo>
                    <a:cubicBezTo>
                      <a:pt x="1503140" y="382944"/>
                      <a:pt x="1521771" y="373914"/>
                      <a:pt x="1543707" y="367284"/>
                    </a:cubicBezTo>
                    <a:cubicBezTo>
                      <a:pt x="1565615" y="360722"/>
                      <a:pt x="1591227" y="356416"/>
                      <a:pt x="1625241" y="356350"/>
                    </a:cubicBezTo>
                    <a:cubicBezTo>
                      <a:pt x="1659855" y="356416"/>
                      <a:pt x="1685744" y="360931"/>
                      <a:pt x="1707975" y="367637"/>
                    </a:cubicBezTo>
                    <a:cubicBezTo>
                      <a:pt x="1746218" y="379629"/>
                      <a:pt x="1776908" y="399041"/>
                      <a:pt x="1814103" y="432197"/>
                    </a:cubicBezTo>
                    <a:cubicBezTo>
                      <a:pt x="1841621" y="456962"/>
                      <a:pt x="1871110" y="489204"/>
                      <a:pt x="1904838" y="526181"/>
                    </a:cubicBezTo>
                    <a:cubicBezTo>
                      <a:pt x="1955578" y="581226"/>
                      <a:pt x="2015614" y="648605"/>
                      <a:pt x="2103044" y="705546"/>
                    </a:cubicBezTo>
                    <a:cubicBezTo>
                      <a:pt x="2146573" y="733768"/>
                      <a:pt x="2197037" y="758600"/>
                      <a:pt x="2253548" y="775612"/>
                    </a:cubicBezTo>
                    <a:cubicBezTo>
                      <a:pt x="2309994" y="792614"/>
                      <a:pt x="2372087" y="801786"/>
                      <a:pt x="2438057" y="801710"/>
                    </a:cubicBezTo>
                    <a:cubicBezTo>
                      <a:pt x="2505094" y="801786"/>
                      <a:pt x="2568102" y="792395"/>
                      <a:pt x="2625252" y="774764"/>
                    </a:cubicBezTo>
                    <a:cubicBezTo>
                      <a:pt x="2725874" y="744074"/>
                      <a:pt x="2804979" y="688963"/>
                      <a:pt x="2865368" y="634213"/>
                    </a:cubicBezTo>
                    <a:cubicBezTo>
                      <a:pt x="2911021" y="592998"/>
                      <a:pt x="2947854" y="551793"/>
                      <a:pt x="2980801" y="515741"/>
                    </a:cubicBezTo>
                    <a:cubicBezTo>
                      <a:pt x="3030198" y="461268"/>
                      <a:pt x="3070908" y="419920"/>
                      <a:pt x="3109293" y="395440"/>
                    </a:cubicBezTo>
                    <a:cubicBezTo>
                      <a:pt x="3128620" y="383020"/>
                      <a:pt x="3147317" y="373990"/>
                      <a:pt x="3169263" y="367284"/>
                    </a:cubicBezTo>
                    <a:cubicBezTo>
                      <a:pt x="3191218" y="360722"/>
                      <a:pt x="3216821" y="356416"/>
                      <a:pt x="3250902" y="356350"/>
                    </a:cubicBezTo>
                    <a:cubicBezTo>
                      <a:pt x="3285477" y="356416"/>
                      <a:pt x="3311366" y="360931"/>
                      <a:pt x="3333598" y="367637"/>
                    </a:cubicBezTo>
                    <a:cubicBezTo>
                      <a:pt x="3371907" y="379629"/>
                      <a:pt x="3402597" y="399041"/>
                      <a:pt x="3439792" y="432197"/>
                    </a:cubicBezTo>
                    <a:cubicBezTo>
                      <a:pt x="3467300" y="456962"/>
                      <a:pt x="3496866" y="489204"/>
                      <a:pt x="3530603" y="526247"/>
                    </a:cubicBezTo>
                    <a:cubicBezTo>
                      <a:pt x="3581267" y="581216"/>
                      <a:pt x="3641379" y="648605"/>
                      <a:pt x="3728809" y="705546"/>
                    </a:cubicBezTo>
                    <a:cubicBezTo>
                      <a:pt x="3772338" y="733768"/>
                      <a:pt x="3822859" y="758600"/>
                      <a:pt x="3879314" y="775612"/>
                    </a:cubicBezTo>
                    <a:cubicBezTo>
                      <a:pt x="3935835" y="792614"/>
                      <a:pt x="3997919" y="801786"/>
                      <a:pt x="4063899" y="801710"/>
                    </a:cubicBezTo>
                    <a:cubicBezTo>
                      <a:pt x="4130926" y="801786"/>
                      <a:pt x="4193867" y="792395"/>
                      <a:pt x="4251093" y="774764"/>
                    </a:cubicBezTo>
                    <a:cubicBezTo>
                      <a:pt x="4351715" y="744074"/>
                      <a:pt x="4430811" y="688963"/>
                      <a:pt x="4491209" y="634213"/>
                    </a:cubicBezTo>
                    <a:cubicBezTo>
                      <a:pt x="4536863" y="592998"/>
                      <a:pt x="4573696" y="551793"/>
                      <a:pt x="4606652" y="515808"/>
                    </a:cubicBezTo>
                    <a:cubicBezTo>
                      <a:pt x="4656049" y="461268"/>
                      <a:pt x="4696759" y="419910"/>
                      <a:pt x="4735211" y="395431"/>
                    </a:cubicBezTo>
                    <a:cubicBezTo>
                      <a:pt x="4754547" y="383010"/>
                      <a:pt x="4773244" y="373981"/>
                      <a:pt x="4795190" y="367351"/>
                    </a:cubicBezTo>
                    <a:cubicBezTo>
                      <a:pt x="4817136" y="360722"/>
                      <a:pt x="4842748" y="356416"/>
                      <a:pt x="4876829" y="356350"/>
                    </a:cubicBezTo>
                    <a:lnTo>
                      <a:pt x="4876829" y="20"/>
                    </a:lnTo>
                    <a:cubicBezTo>
                      <a:pt x="4809763" y="-47"/>
                      <a:pt x="4746765" y="9411"/>
                      <a:pt x="4689596" y="26985"/>
                    </a:cubicBezTo>
                    <a:close/>
                  </a:path>
                </a:pathLst>
              </a:custGeom>
              <a:grpFill/>
              <a:ln w="9525" cap="flat">
                <a:noFill/>
                <a:prstDash val="solid"/>
                <a:miter/>
              </a:ln>
            </p:spPr>
            <p:txBody>
              <a:bodyPr rtlCol="0" anchor="ctr"/>
              <a:lstStyle/>
              <a:p>
                <a:endParaRPr lang="ja-JP" altLang="en-US"/>
              </a:p>
            </p:txBody>
          </p:sp>
          <p:sp>
            <p:nvSpPr>
              <p:cNvPr id="104" name="フリーフォーム: 図形 103">
                <a:extLst>
                  <a:ext uri="{FF2B5EF4-FFF2-40B4-BE49-F238E27FC236}">
                    <a16:creationId xmlns:a16="http://schemas.microsoft.com/office/drawing/2014/main" id="{B9EDE444-E9CE-30BB-F9AF-94ED577B1361}"/>
                  </a:ext>
                </a:extLst>
              </p:cNvPr>
              <p:cNvSpPr/>
              <p:nvPr/>
            </p:nvSpPr>
            <p:spPr>
              <a:xfrm>
                <a:off x="-6015792" y="3274884"/>
                <a:ext cx="4876828" cy="801720"/>
              </a:xfrm>
              <a:custGeom>
                <a:avLst/>
                <a:gdLst>
                  <a:gd name="connsiteX0" fmla="*/ 4689596 w 4876828"/>
                  <a:gd name="connsiteY0" fmla="*/ 26985 h 801720"/>
                  <a:gd name="connsiteX1" fmla="*/ 4449490 w 4876828"/>
                  <a:gd name="connsiteY1" fmla="*/ 167536 h 801720"/>
                  <a:gd name="connsiteX2" fmla="*/ 4334047 w 4876828"/>
                  <a:gd name="connsiteY2" fmla="*/ 285998 h 801720"/>
                  <a:gd name="connsiteX3" fmla="*/ 4205488 w 4876828"/>
                  <a:gd name="connsiteY3" fmla="*/ 406308 h 801720"/>
                  <a:gd name="connsiteX4" fmla="*/ 4145518 w 4876828"/>
                  <a:gd name="connsiteY4" fmla="*/ 434455 h 801720"/>
                  <a:gd name="connsiteX5" fmla="*/ 4063879 w 4876828"/>
                  <a:gd name="connsiteY5" fmla="*/ 445390 h 801720"/>
                  <a:gd name="connsiteX6" fmla="*/ 3981117 w 4876828"/>
                  <a:gd name="connsiteY6" fmla="*/ 434093 h 801720"/>
                  <a:gd name="connsiteX7" fmla="*/ 3874989 w 4876828"/>
                  <a:gd name="connsiteY7" fmla="*/ 369466 h 801720"/>
                  <a:gd name="connsiteX8" fmla="*/ 3784111 w 4876828"/>
                  <a:gd name="connsiteY8" fmla="*/ 275549 h 801720"/>
                  <a:gd name="connsiteX9" fmla="*/ 3585972 w 4876828"/>
                  <a:gd name="connsiteY9" fmla="*/ 96193 h 801720"/>
                  <a:gd name="connsiteX10" fmla="*/ 3435467 w 4876828"/>
                  <a:gd name="connsiteY10" fmla="*/ 26194 h 801720"/>
                  <a:gd name="connsiteX11" fmla="*/ 3250883 w 4876828"/>
                  <a:gd name="connsiteY11" fmla="*/ 20 h 801720"/>
                  <a:gd name="connsiteX12" fmla="*/ 3063688 w 4876828"/>
                  <a:gd name="connsiteY12" fmla="*/ 26975 h 801720"/>
                  <a:gd name="connsiteX13" fmla="*/ 2823572 w 4876828"/>
                  <a:gd name="connsiteY13" fmla="*/ 167526 h 801720"/>
                  <a:gd name="connsiteX14" fmla="*/ 2708062 w 4876828"/>
                  <a:gd name="connsiteY14" fmla="*/ 285989 h 801720"/>
                  <a:gd name="connsiteX15" fmla="*/ 2579646 w 4876828"/>
                  <a:gd name="connsiteY15" fmla="*/ 406299 h 801720"/>
                  <a:gd name="connsiteX16" fmla="*/ 2519668 w 4876828"/>
                  <a:gd name="connsiteY16" fmla="*/ 434445 h 801720"/>
                  <a:gd name="connsiteX17" fmla="*/ 2438029 w 4876828"/>
                  <a:gd name="connsiteY17" fmla="*/ 445380 h 801720"/>
                  <a:gd name="connsiteX18" fmla="*/ 2355333 w 4876828"/>
                  <a:gd name="connsiteY18" fmla="*/ 434083 h 801720"/>
                  <a:gd name="connsiteX19" fmla="*/ 2249281 w 4876828"/>
                  <a:gd name="connsiteY19" fmla="*/ 369523 h 801720"/>
                  <a:gd name="connsiteX20" fmla="*/ 2158470 w 4876828"/>
                  <a:gd name="connsiteY20" fmla="*/ 275530 h 801720"/>
                  <a:gd name="connsiteX21" fmla="*/ 1960264 w 4876828"/>
                  <a:gd name="connsiteY21" fmla="*/ 96174 h 801720"/>
                  <a:gd name="connsiteX22" fmla="*/ 1809760 w 4876828"/>
                  <a:gd name="connsiteY22" fmla="*/ 26175 h 801720"/>
                  <a:gd name="connsiteX23" fmla="*/ 1625213 w 4876828"/>
                  <a:gd name="connsiteY23" fmla="*/ 0 h 801720"/>
                  <a:gd name="connsiteX24" fmla="*/ 1438056 w 4876828"/>
                  <a:gd name="connsiteY24" fmla="*/ 26956 h 801720"/>
                  <a:gd name="connsiteX25" fmla="*/ 1198007 w 4876828"/>
                  <a:gd name="connsiteY25" fmla="*/ 167507 h 801720"/>
                  <a:gd name="connsiteX26" fmla="*/ 1082612 w 4876828"/>
                  <a:gd name="connsiteY26" fmla="*/ 285970 h 801720"/>
                  <a:gd name="connsiteX27" fmla="*/ 954186 w 4876828"/>
                  <a:gd name="connsiteY27" fmla="*/ 406280 h 801720"/>
                  <a:gd name="connsiteX28" fmla="*/ 894283 w 4876828"/>
                  <a:gd name="connsiteY28" fmla="*/ 434426 h 801720"/>
                  <a:gd name="connsiteX29" fmla="*/ 812711 w 4876828"/>
                  <a:gd name="connsiteY29" fmla="*/ 445361 h 801720"/>
                  <a:gd name="connsiteX30" fmla="*/ 730053 w 4876828"/>
                  <a:gd name="connsiteY30" fmla="*/ 434064 h 801720"/>
                  <a:gd name="connsiteX31" fmla="*/ 623926 w 4876828"/>
                  <a:gd name="connsiteY31" fmla="*/ 369504 h 801720"/>
                  <a:gd name="connsiteX32" fmla="*/ 533152 w 4876828"/>
                  <a:gd name="connsiteY32" fmla="*/ 275511 h 801720"/>
                  <a:gd name="connsiteX33" fmla="*/ 335023 w 4876828"/>
                  <a:gd name="connsiteY33" fmla="*/ 96155 h 801720"/>
                  <a:gd name="connsiteX34" fmla="*/ 184490 w 4876828"/>
                  <a:gd name="connsiteY34" fmla="*/ 26156 h 801720"/>
                  <a:gd name="connsiteX35" fmla="*/ 0 w 4876828"/>
                  <a:gd name="connsiteY35" fmla="*/ 29 h 801720"/>
                  <a:gd name="connsiteX36" fmla="*/ 0 w 4876828"/>
                  <a:gd name="connsiteY36" fmla="*/ 356359 h 801720"/>
                  <a:gd name="connsiteX37" fmla="*/ 82658 w 4876828"/>
                  <a:gd name="connsiteY37" fmla="*/ 367646 h 801720"/>
                  <a:gd name="connsiteX38" fmla="*/ 188786 w 4876828"/>
                  <a:gd name="connsiteY38" fmla="*/ 432207 h 801720"/>
                  <a:gd name="connsiteX39" fmla="*/ 279559 w 4876828"/>
                  <a:gd name="connsiteY39" fmla="*/ 526190 h 801720"/>
                  <a:gd name="connsiteX40" fmla="*/ 477726 w 4876828"/>
                  <a:gd name="connsiteY40" fmla="*/ 705555 h 801720"/>
                  <a:gd name="connsiteX41" fmla="*/ 628231 w 4876828"/>
                  <a:gd name="connsiteY41" fmla="*/ 775621 h 801720"/>
                  <a:gd name="connsiteX42" fmla="*/ 812740 w 4876828"/>
                  <a:gd name="connsiteY42" fmla="*/ 801720 h 801720"/>
                  <a:gd name="connsiteX43" fmla="*/ 999896 w 4876828"/>
                  <a:gd name="connsiteY43" fmla="*/ 774697 h 801720"/>
                  <a:gd name="connsiteX44" fmla="*/ 1239984 w 4876828"/>
                  <a:gd name="connsiteY44" fmla="*/ 634213 h 801720"/>
                  <a:gd name="connsiteX45" fmla="*/ 1355389 w 4876828"/>
                  <a:gd name="connsiteY45" fmla="*/ 515741 h 801720"/>
                  <a:gd name="connsiteX46" fmla="*/ 1483805 w 4876828"/>
                  <a:gd name="connsiteY46" fmla="*/ 395364 h 801720"/>
                  <a:gd name="connsiteX47" fmla="*/ 1543707 w 4876828"/>
                  <a:gd name="connsiteY47" fmla="*/ 367284 h 801720"/>
                  <a:gd name="connsiteX48" fmla="*/ 1625241 w 4876828"/>
                  <a:gd name="connsiteY48" fmla="*/ 356350 h 801720"/>
                  <a:gd name="connsiteX49" fmla="*/ 1707975 w 4876828"/>
                  <a:gd name="connsiteY49" fmla="*/ 367637 h 801720"/>
                  <a:gd name="connsiteX50" fmla="*/ 1814103 w 4876828"/>
                  <a:gd name="connsiteY50" fmla="*/ 432197 h 801720"/>
                  <a:gd name="connsiteX51" fmla="*/ 1904838 w 4876828"/>
                  <a:gd name="connsiteY51" fmla="*/ 526181 h 801720"/>
                  <a:gd name="connsiteX52" fmla="*/ 2103044 w 4876828"/>
                  <a:gd name="connsiteY52" fmla="*/ 705546 h 801720"/>
                  <a:gd name="connsiteX53" fmla="*/ 2253548 w 4876828"/>
                  <a:gd name="connsiteY53" fmla="*/ 775612 h 801720"/>
                  <a:gd name="connsiteX54" fmla="*/ 2438057 w 4876828"/>
                  <a:gd name="connsiteY54" fmla="*/ 801710 h 801720"/>
                  <a:gd name="connsiteX55" fmla="*/ 2625252 w 4876828"/>
                  <a:gd name="connsiteY55" fmla="*/ 774764 h 801720"/>
                  <a:gd name="connsiteX56" fmla="*/ 2865368 w 4876828"/>
                  <a:gd name="connsiteY56" fmla="*/ 634213 h 801720"/>
                  <a:gd name="connsiteX57" fmla="*/ 2980801 w 4876828"/>
                  <a:gd name="connsiteY57" fmla="*/ 515741 h 801720"/>
                  <a:gd name="connsiteX58" fmla="*/ 3109293 w 4876828"/>
                  <a:gd name="connsiteY58" fmla="*/ 395440 h 801720"/>
                  <a:gd name="connsiteX59" fmla="*/ 3169263 w 4876828"/>
                  <a:gd name="connsiteY59" fmla="*/ 367284 h 801720"/>
                  <a:gd name="connsiteX60" fmla="*/ 3250902 w 4876828"/>
                  <a:gd name="connsiteY60" fmla="*/ 356350 h 801720"/>
                  <a:gd name="connsiteX61" fmla="*/ 3333598 w 4876828"/>
                  <a:gd name="connsiteY61" fmla="*/ 367637 h 801720"/>
                  <a:gd name="connsiteX62" fmla="*/ 3439792 w 4876828"/>
                  <a:gd name="connsiteY62" fmla="*/ 432197 h 801720"/>
                  <a:gd name="connsiteX63" fmla="*/ 3530603 w 4876828"/>
                  <a:gd name="connsiteY63" fmla="*/ 526247 h 801720"/>
                  <a:gd name="connsiteX64" fmla="*/ 3728809 w 4876828"/>
                  <a:gd name="connsiteY64" fmla="*/ 705546 h 801720"/>
                  <a:gd name="connsiteX65" fmla="*/ 3879314 w 4876828"/>
                  <a:gd name="connsiteY65" fmla="*/ 775612 h 801720"/>
                  <a:gd name="connsiteX66" fmla="*/ 4063899 w 4876828"/>
                  <a:gd name="connsiteY66" fmla="*/ 801710 h 801720"/>
                  <a:gd name="connsiteX67" fmla="*/ 4251093 w 4876828"/>
                  <a:gd name="connsiteY67" fmla="*/ 774764 h 801720"/>
                  <a:gd name="connsiteX68" fmla="*/ 4491209 w 4876828"/>
                  <a:gd name="connsiteY68" fmla="*/ 634213 h 801720"/>
                  <a:gd name="connsiteX69" fmla="*/ 4606652 w 4876828"/>
                  <a:gd name="connsiteY69" fmla="*/ 515808 h 801720"/>
                  <a:gd name="connsiteX70" fmla="*/ 4735211 w 4876828"/>
                  <a:gd name="connsiteY70" fmla="*/ 395431 h 801720"/>
                  <a:gd name="connsiteX71" fmla="*/ 4795190 w 4876828"/>
                  <a:gd name="connsiteY71" fmla="*/ 367351 h 801720"/>
                  <a:gd name="connsiteX72" fmla="*/ 4876829 w 4876828"/>
                  <a:gd name="connsiteY72" fmla="*/ 356350 h 801720"/>
                  <a:gd name="connsiteX73" fmla="*/ 4876829 w 4876828"/>
                  <a:gd name="connsiteY73" fmla="*/ 20 h 801720"/>
                  <a:gd name="connsiteX74" fmla="*/ 4689596 w 4876828"/>
                  <a:gd name="connsiteY74" fmla="*/ 26985 h 80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876828" h="801720">
                    <a:moveTo>
                      <a:pt x="4689596" y="26985"/>
                    </a:moveTo>
                    <a:cubicBezTo>
                      <a:pt x="4588917" y="57674"/>
                      <a:pt x="4509878" y="112853"/>
                      <a:pt x="4449490" y="167536"/>
                    </a:cubicBezTo>
                    <a:cubicBezTo>
                      <a:pt x="4403836" y="208741"/>
                      <a:pt x="4367003" y="249946"/>
                      <a:pt x="4334047" y="285998"/>
                    </a:cubicBezTo>
                    <a:cubicBezTo>
                      <a:pt x="4284650" y="340472"/>
                      <a:pt x="4243950" y="381896"/>
                      <a:pt x="4205488" y="406308"/>
                    </a:cubicBezTo>
                    <a:cubicBezTo>
                      <a:pt x="4186161" y="418796"/>
                      <a:pt x="4167464" y="427749"/>
                      <a:pt x="4145518" y="434455"/>
                    </a:cubicBezTo>
                    <a:cubicBezTo>
                      <a:pt x="4123573" y="441018"/>
                      <a:pt x="4097893" y="445390"/>
                      <a:pt x="4063879" y="445390"/>
                    </a:cubicBezTo>
                    <a:cubicBezTo>
                      <a:pt x="4029304" y="445390"/>
                      <a:pt x="4003339" y="440798"/>
                      <a:pt x="3981117" y="434093"/>
                    </a:cubicBezTo>
                    <a:cubicBezTo>
                      <a:pt x="3942807" y="422168"/>
                      <a:pt x="3912175" y="402698"/>
                      <a:pt x="3874989" y="369466"/>
                    </a:cubicBezTo>
                    <a:cubicBezTo>
                      <a:pt x="3847405" y="344767"/>
                      <a:pt x="3817839" y="312525"/>
                      <a:pt x="3784111" y="275549"/>
                    </a:cubicBezTo>
                    <a:cubicBezTo>
                      <a:pt x="3733448" y="220438"/>
                      <a:pt x="3673336" y="153134"/>
                      <a:pt x="3585972" y="96193"/>
                    </a:cubicBezTo>
                    <a:cubicBezTo>
                      <a:pt x="3542367" y="67961"/>
                      <a:pt x="3491922" y="43130"/>
                      <a:pt x="3435467" y="26194"/>
                    </a:cubicBezTo>
                    <a:cubicBezTo>
                      <a:pt x="3378956" y="9125"/>
                      <a:pt x="3316862" y="-57"/>
                      <a:pt x="3250883" y="20"/>
                    </a:cubicBezTo>
                    <a:cubicBezTo>
                      <a:pt x="3183855" y="-57"/>
                      <a:pt x="3120838" y="9402"/>
                      <a:pt x="3063688" y="26975"/>
                    </a:cubicBezTo>
                    <a:cubicBezTo>
                      <a:pt x="2963066" y="57665"/>
                      <a:pt x="2883970" y="112843"/>
                      <a:pt x="2823572" y="167526"/>
                    </a:cubicBezTo>
                    <a:cubicBezTo>
                      <a:pt x="2777919" y="208731"/>
                      <a:pt x="2741086" y="249936"/>
                      <a:pt x="2708062" y="285989"/>
                    </a:cubicBezTo>
                    <a:cubicBezTo>
                      <a:pt x="2658742" y="340462"/>
                      <a:pt x="2618032" y="381886"/>
                      <a:pt x="2579646" y="406299"/>
                    </a:cubicBezTo>
                    <a:cubicBezTo>
                      <a:pt x="2560311" y="418786"/>
                      <a:pt x="2541613" y="427740"/>
                      <a:pt x="2519668" y="434445"/>
                    </a:cubicBezTo>
                    <a:cubicBezTo>
                      <a:pt x="2497722" y="441008"/>
                      <a:pt x="2472109" y="445380"/>
                      <a:pt x="2438029" y="445380"/>
                    </a:cubicBezTo>
                    <a:cubicBezTo>
                      <a:pt x="2403453" y="445380"/>
                      <a:pt x="2377564" y="440789"/>
                      <a:pt x="2355333" y="434083"/>
                    </a:cubicBezTo>
                    <a:cubicBezTo>
                      <a:pt x="2317090" y="422158"/>
                      <a:pt x="2286467" y="402689"/>
                      <a:pt x="2249281" y="369523"/>
                    </a:cubicBezTo>
                    <a:cubicBezTo>
                      <a:pt x="2221697" y="344825"/>
                      <a:pt x="2192131" y="312582"/>
                      <a:pt x="2158470" y="275530"/>
                    </a:cubicBezTo>
                    <a:cubicBezTo>
                      <a:pt x="2107740" y="220495"/>
                      <a:pt x="2047694" y="153115"/>
                      <a:pt x="1960264" y="96174"/>
                    </a:cubicBezTo>
                    <a:cubicBezTo>
                      <a:pt x="1916735" y="67942"/>
                      <a:pt x="1866214" y="43111"/>
                      <a:pt x="1809760" y="26175"/>
                    </a:cubicBezTo>
                    <a:cubicBezTo>
                      <a:pt x="1753314" y="9106"/>
                      <a:pt x="1691221" y="-76"/>
                      <a:pt x="1625213" y="0"/>
                    </a:cubicBezTo>
                    <a:cubicBezTo>
                      <a:pt x="1558214" y="-76"/>
                      <a:pt x="1495206" y="9383"/>
                      <a:pt x="1438056" y="26956"/>
                    </a:cubicBezTo>
                    <a:cubicBezTo>
                      <a:pt x="1337472" y="57646"/>
                      <a:pt x="1258376" y="112824"/>
                      <a:pt x="1198007" y="167507"/>
                    </a:cubicBezTo>
                    <a:cubicBezTo>
                      <a:pt x="1152392" y="208712"/>
                      <a:pt x="1115597" y="249994"/>
                      <a:pt x="1082612" y="285970"/>
                    </a:cubicBezTo>
                    <a:cubicBezTo>
                      <a:pt x="1033320" y="340510"/>
                      <a:pt x="992572" y="381867"/>
                      <a:pt x="954186" y="406280"/>
                    </a:cubicBezTo>
                    <a:cubicBezTo>
                      <a:pt x="934850" y="418767"/>
                      <a:pt x="916191" y="427721"/>
                      <a:pt x="894283" y="434426"/>
                    </a:cubicBezTo>
                    <a:cubicBezTo>
                      <a:pt x="872338" y="440989"/>
                      <a:pt x="846725" y="445361"/>
                      <a:pt x="812711" y="445361"/>
                    </a:cubicBezTo>
                    <a:cubicBezTo>
                      <a:pt x="778135" y="445361"/>
                      <a:pt x="752208" y="440770"/>
                      <a:pt x="730053" y="434064"/>
                    </a:cubicBezTo>
                    <a:cubicBezTo>
                      <a:pt x="691772" y="422139"/>
                      <a:pt x="661121" y="402670"/>
                      <a:pt x="623926" y="369504"/>
                    </a:cubicBezTo>
                    <a:cubicBezTo>
                      <a:pt x="596408" y="344805"/>
                      <a:pt x="566880" y="312563"/>
                      <a:pt x="533152" y="275511"/>
                    </a:cubicBezTo>
                    <a:cubicBezTo>
                      <a:pt x="482451" y="220476"/>
                      <a:pt x="422377" y="153096"/>
                      <a:pt x="335023" y="96155"/>
                    </a:cubicBezTo>
                    <a:cubicBezTo>
                      <a:pt x="291446" y="67923"/>
                      <a:pt x="240963" y="43092"/>
                      <a:pt x="184490" y="26156"/>
                    </a:cubicBezTo>
                    <a:cubicBezTo>
                      <a:pt x="128026" y="9125"/>
                      <a:pt x="65970" y="-47"/>
                      <a:pt x="0" y="29"/>
                    </a:cubicBezTo>
                    <a:lnTo>
                      <a:pt x="0" y="356359"/>
                    </a:lnTo>
                    <a:cubicBezTo>
                      <a:pt x="34576" y="356426"/>
                      <a:pt x="60465" y="360941"/>
                      <a:pt x="82658" y="367646"/>
                    </a:cubicBezTo>
                    <a:cubicBezTo>
                      <a:pt x="120977" y="379638"/>
                      <a:pt x="151590" y="399050"/>
                      <a:pt x="188786" y="432207"/>
                    </a:cubicBezTo>
                    <a:cubicBezTo>
                      <a:pt x="216332" y="456972"/>
                      <a:pt x="245869" y="489214"/>
                      <a:pt x="279559" y="526190"/>
                    </a:cubicBezTo>
                    <a:cubicBezTo>
                      <a:pt x="330260" y="581235"/>
                      <a:pt x="390335" y="648615"/>
                      <a:pt x="477726" y="705555"/>
                    </a:cubicBezTo>
                    <a:cubicBezTo>
                      <a:pt x="521256" y="733778"/>
                      <a:pt x="571710" y="758610"/>
                      <a:pt x="628231" y="775621"/>
                    </a:cubicBezTo>
                    <a:cubicBezTo>
                      <a:pt x="684714" y="792623"/>
                      <a:pt x="746770" y="801796"/>
                      <a:pt x="812740" y="801720"/>
                    </a:cubicBezTo>
                    <a:cubicBezTo>
                      <a:pt x="879739" y="801796"/>
                      <a:pt x="942708" y="792404"/>
                      <a:pt x="999896" y="774697"/>
                    </a:cubicBezTo>
                    <a:cubicBezTo>
                      <a:pt x="1100519" y="744074"/>
                      <a:pt x="1179576" y="688896"/>
                      <a:pt x="1239984" y="634213"/>
                    </a:cubicBezTo>
                    <a:cubicBezTo>
                      <a:pt x="1285599" y="592998"/>
                      <a:pt x="1322394" y="551727"/>
                      <a:pt x="1355389" y="515741"/>
                    </a:cubicBezTo>
                    <a:cubicBezTo>
                      <a:pt x="1404633" y="461201"/>
                      <a:pt x="1445419" y="419853"/>
                      <a:pt x="1483805" y="395364"/>
                    </a:cubicBezTo>
                    <a:cubicBezTo>
                      <a:pt x="1503140" y="382944"/>
                      <a:pt x="1521771" y="373914"/>
                      <a:pt x="1543707" y="367284"/>
                    </a:cubicBezTo>
                    <a:cubicBezTo>
                      <a:pt x="1565615" y="360722"/>
                      <a:pt x="1591227" y="356416"/>
                      <a:pt x="1625241" y="356350"/>
                    </a:cubicBezTo>
                    <a:cubicBezTo>
                      <a:pt x="1659855" y="356416"/>
                      <a:pt x="1685744" y="360931"/>
                      <a:pt x="1707975" y="367637"/>
                    </a:cubicBezTo>
                    <a:cubicBezTo>
                      <a:pt x="1746218" y="379629"/>
                      <a:pt x="1776908" y="399041"/>
                      <a:pt x="1814103" y="432197"/>
                    </a:cubicBezTo>
                    <a:cubicBezTo>
                      <a:pt x="1841621" y="456962"/>
                      <a:pt x="1871110" y="489204"/>
                      <a:pt x="1904838" y="526181"/>
                    </a:cubicBezTo>
                    <a:cubicBezTo>
                      <a:pt x="1955578" y="581226"/>
                      <a:pt x="2015614" y="648605"/>
                      <a:pt x="2103044" y="705546"/>
                    </a:cubicBezTo>
                    <a:cubicBezTo>
                      <a:pt x="2146573" y="733768"/>
                      <a:pt x="2197037" y="758600"/>
                      <a:pt x="2253548" y="775612"/>
                    </a:cubicBezTo>
                    <a:cubicBezTo>
                      <a:pt x="2309994" y="792614"/>
                      <a:pt x="2372087" y="801786"/>
                      <a:pt x="2438057" y="801710"/>
                    </a:cubicBezTo>
                    <a:cubicBezTo>
                      <a:pt x="2505094" y="801786"/>
                      <a:pt x="2568102" y="792395"/>
                      <a:pt x="2625252" y="774764"/>
                    </a:cubicBezTo>
                    <a:cubicBezTo>
                      <a:pt x="2725874" y="744074"/>
                      <a:pt x="2804979" y="688963"/>
                      <a:pt x="2865368" y="634213"/>
                    </a:cubicBezTo>
                    <a:cubicBezTo>
                      <a:pt x="2911021" y="592998"/>
                      <a:pt x="2947854" y="551793"/>
                      <a:pt x="2980801" y="515741"/>
                    </a:cubicBezTo>
                    <a:cubicBezTo>
                      <a:pt x="3030198" y="461268"/>
                      <a:pt x="3070908" y="419920"/>
                      <a:pt x="3109293" y="395440"/>
                    </a:cubicBezTo>
                    <a:cubicBezTo>
                      <a:pt x="3128620" y="383020"/>
                      <a:pt x="3147317" y="373990"/>
                      <a:pt x="3169263" y="367284"/>
                    </a:cubicBezTo>
                    <a:cubicBezTo>
                      <a:pt x="3191218" y="360722"/>
                      <a:pt x="3216821" y="356416"/>
                      <a:pt x="3250902" y="356350"/>
                    </a:cubicBezTo>
                    <a:cubicBezTo>
                      <a:pt x="3285477" y="356416"/>
                      <a:pt x="3311366" y="360931"/>
                      <a:pt x="3333598" y="367637"/>
                    </a:cubicBezTo>
                    <a:cubicBezTo>
                      <a:pt x="3371907" y="379629"/>
                      <a:pt x="3402597" y="399041"/>
                      <a:pt x="3439792" y="432197"/>
                    </a:cubicBezTo>
                    <a:cubicBezTo>
                      <a:pt x="3467300" y="456962"/>
                      <a:pt x="3496866" y="489204"/>
                      <a:pt x="3530603" y="526247"/>
                    </a:cubicBezTo>
                    <a:cubicBezTo>
                      <a:pt x="3581267" y="581216"/>
                      <a:pt x="3641379" y="648605"/>
                      <a:pt x="3728809" y="705546"/>
                    </a:cubicBezTo>
                    <a:cubicBezTo>
                      <a:pt x="3772338" y="733768"/>
                      <a:pt x="3822859" y="758600"/>
                      <a:pt x="3879314" y="775612"/>
                    </a:cubicBezTo>
                    <a:cubicBezTo>
                      <a:pt x="3935835" y="792614"/>
                      <a:pt x="3997919" y="801786"/>
                      <a:pt x="4063899" y="801710"/>
                    </a:cubicBezTo>
                    <a:cubicBezTo>
                      <a:pt x="4130926" y="801786"/>
                      <a:pt x="4193867" y="792395"/>
                      <a:pt x="4251093" y="774764"/>
                    </a:cubicBezTo>
                    <a:cubicBezTo>
                      <a:pt x="4351715" y="744074"/>
                      <a:pt x="4430811" y="688963"/>
                      <a:pt x="4491209" y="634213"/>
                    </a:cubicBezTo>
                    <a:cubicBezTo>
                      <a:pt x="4536863" y="592998"/>
                      <a:pt x="4573696" y="551793"/>
                      <a:pt x="4606652" y="515808"/>
                    </a:cubicBezTo>
                    <a:cubicBezTo>
                      <a:pt x="4656049" y="461268"/>
                      <a:pt x="4696759" y="419910"/>
                      <a:pt x="4735211" y="395431"/>
                    </a:cubicBezTo>
                    <a:cubicBezTo>
                      <a:pt x="4754547" y="383010"/>
                      <a:pt x="4773244" y="373981"/>
                      <a:pt x="4795190" y="367351"/>
                    </a:cubicBezTo>
                    <a:cubicBezTo>
                      <a:pt x="4817136" y="360722"/>
                      <a:pt x="4842748" y="356416"/>
                      <a:pt x="4876829" y="356350"/>
                    </a:cubicBezTo>
                    <a:lnTo>
                      <a:pt x="4876829" y="20"/>
                    </a:lnTo>
                    <a:cubicBezTo>
                      <a:pt x="4809763" y="-47"/>
                      <a:pt x="4746765" y="9411"/>
                      <a:pt x="4689596" y="26985"/>
                    </a:cubicBezTo>
                    <a:close/>
                  </a:path>
                </a:pathLst>
              </a:custGeom>
              <a:grpFill/>
              <a:ln w="9525" cap="flat">
                <a:noFill/>
                <a:prstDash val="solid"/>
                <a:miter/>
              </a:ln>
            </p:spPr>
            <p:txBody>
              <a:bodyPr rtlCol="0" anchor="ctr"/>
              <a:lstStyle/>
              <a:p>
                <a:endParaRPr lang="ja-JP" altLang="en-US" dirty="0"/>
              </a:p>
            </p:txBody>
          </p:sp>
          <p:sp>
            <p:nvSpPr>
              <p:cNvPr id="105" name="フリーフォーム: 図形 104">
                <a:extLst>
                  <a:ext uri="{FF2B5EF4-FFF2-40B4-BE49-F238E27FC236}">
                    <a16:creationId xmlns:a16="http://schemas.microsoft.com/office/drawing/2014/main" id="{C17A0EF9-9646-685A-9B9C-C610749099CE}"/>
                  </a:ext>
                </a:extLst>
              </p:cNvPr>
              <p:cNvSpPr/>
              <p:nvPr/>
            </p:nvSpPr>
            <p:spPr>
              <a:xfrm>
                <a:off x="-1143341" y="3274884"/>
                <a:ext cx="4876828" cy="801720"/>
              </a:xfrm>
              <a:custGeom>
                <a:avLst/>
                <a:gdLst>
                  <a:gd name="connsiteX0" fmla="*/ 4689596 w 4876828"/>
                  <a:gd name="connsiteY0" fmla="*/ 26985 h 801720"/>
                  <a:gd name="connsiteX1" fmla="*/ 4449490 w 4876828"/>
                  <a:gd name="connsiteY1" fmla="*/ 167536 h 801720"/>
                  <a:gd name="connsiteX2" fmla="*/ 4334047 w 4876828"/>
                  <a:gd name="connsiteY2" fmla="*/ 285998 h 801720"/>
                  <a:gd name="connsiteX3" fmla="*/ 4205488 w 4876828"/>
                  <a:gd name="connsiteY3" fmla="*/ 406308 h 801720"/>
                  <a:gd name="connsiteX4" fmla="*/ 4145518 w 4876828"/>
                  <a:gd name="connsiteY4" fmla="*/ 434455 h 801720"/>
                  <a:gd name="connsiteX5" fmla="*/ 4063879 w 4876828"/>
                  <a:gd name="connsiteY5" fmla="*/ 445390 h 801720"/>
                  <a:gd name="connsiteX6" fmla="*/ 3981117 w 4876828"/>
                  <a:gd name="connsiteY6" fmla="*/ 434093 h 801720"/>
                  <a:gd name="connsiteX7" fmla="*/ 3874989 w 4876828"/>
                  <a:gd name="connsiteY7" fmla="*/ 369466 h 801720"/>
                  <a:gd name="connsiteX8" fmla="*/ 3784111 w 4876828"/>
                  <a:gd name="connsiteY8" fmla="*/ 275549 h 801720"/>
                  <a:gd name="connsiteX9" fmla="*/ 3585972 w 4876828"/>
                  <a:gd name="connsiteY9" fmla="*/ 96193 h 801720"/>
                  <a:gd name="connsiteX10" fmla="*/ 3435467 w 4876828"/>
                  <a:gd name="connsiteY10" fmla="*/ 26194 h 801720"/>
                  <a:gd name="connsiteX11" fmla="*/ 3250883 w 4876828"/>
                  <a:gd name="connsiteY11" fmla="*/ 20 h 801720"/>
                  <a:gd name="connsiteX12" fmla="*/ 3063688 w 4876828"/>
                  <a:gd name="connsiteY12" fmla="*/ 26975 h 801720"/>
                  <a:gd name="connsiteX13" fmla="*/ 2823572 w 4876828"/>
                  <a:gd name="connsiteY13" fmla="*/ 167526 h 801720"/>
                  <a:gd name="connsiteX14" fmla="*/ 2708062 w 4876828"/>
                  <a:gd name="connsiteY14" fmla="*/ 285989 h 801720"/>
                  <a:gd name="connsiteX15" fmla="*/ 2579646 w 4876828"/>
                  <a:gd name="connsiteY15" fmla="*/ 406299 h 801720"/>
                  <a:gd name="connsiteX16" fmla="*/ 2519668 w 4876828"/>
                  <a:gd name="connsiteY16" fmla="*/ 434445 h 801720"/>
                  <a:gd name="connsiteX17" fmla="*/ 2438029 w 4876828"/>
                  <a:gd name="connsiteY17" fmla="*/ 445380 h 801720"/>
                  <a:gd name="connsiteX18" fmla="*/ 2355333 w 4876828"/>
                  <a:gd name="connsiteY18" fmla="*/ 434083 h 801720"/>
                  <a:gd name="connsiteX19" fmla="*/ 2249281 w 4876828"/>
                  <a:gd name="connsiteY19" fmla="*/ 369523 h 801720"/>
                  <a:gd name="connsiteX20" fmla="*/ 2158470 w 4876828"/>
                  <a:gd name="connsiteY20" fmla="*/ 275530 h 801720"/>
                  <a:gd name="connsiteX21" fmla="*/ 1960264 w 4876828"/>
                  <a:gd name="connsiteY21" fmla="*/ 96174 h 801720"/>
                  <a:gd name="connsiteX22" fmla="*/ 1809760 w 4876828"/>
                  <a:gd name="connsiteY22" fmla="*/ 26175 h 801720"/>
                  <a:gd name="connsiteX23" fmla="*/ 1625213 w 4876828"/>
                  <a:gd name="connsiteY23" fmla="*/ 0 h 801720"/>
                  <a:gd name="connsiteX24" fmla="*/ 1438056 w 4876828"/>
                  <a:gd name="connsiteY24" fmla="*/ 26956 h 801720"/>
                  <a:gd name="connsiteX25" fmla="*/ 1198007 w 4876828"/>
                  <a:gd name="connsiteY25" fmla="*/ 167507 h 801720"/>
                  <a:gd name="connsiteX26" fmla="*/ 1082612 w 4876828"/>
                  <a:gd name="connsiteY26" fmla="*/ 285970 h 801720"/>
                  <a:gd name="connsiteX27" fmla="*/ 954186 w 4876828"/>
                  <a:gd name="connsiteY27" fmla="*/ 406280 h 801720"/>
                  <a:gd name="connsiteX28" fmla="*/ 894283 w 4876828"/>
                  <a:gd name="connsiteY28" fmla="*/ 434426 h 801720"/>
                  <a:gd name="connsiteX29" fmla="*/ 812711 w 4876828"/>
                  <a:gd name="connsiteY29" fmla="*/ 445361 h 801720"/>
                  <a:gd name="connsiteX30" fmla="*/ 730053 w 4876828"/>
                  <a:gd name="connsiteY30" fmla="*/ 434064 h 801720"/>
                  <a:gd name="connsiteX31" fmla="*/ 623926 w 4876828"/>
                  <a:gd name="connsiteY31" fmla="*/ 369504 h 801720"/>
                  <a:gd name="connsiteX32" fmla="*/ 533152 w 4876828"/>
                  <a:gd name="connsiteY32" fmla="*/ 275511 h 801720"/>
                  <a:gd name="connsiteX33" fmla="*/ 335023 w 4876828"/>
                  <a:gd name="connsiteY33" fmla="*/ 96155 h 801720"/>
                  <a:gd name="connsiteX34" fmla="*/ 184490 w 4876828"/>
                  <a:gd name="connsiteY34" fmla="*/ 26156 h 801720"/>
                  <a:gd name="connsiteX35" fmla="*/ 0 w 4876828"/>
                  <a:gd name="connsiteY35" fmla="*/ 29 h 801720"/>
                  <a:gd name="connsiteX36" fmla="*/ 0 w 4876828"/>
                  <a:gd name="connsiteY36" fmla="*/ 356359 h 801720"/>
                  <a:gd name="connsiteX37" fmla="*/ 82658 w 4876828"/>
                  <a:gd name="connsiteY37" fmla="*/ 367646 h 801720"/>
                  <a:gd name="connsiteX38" fmla="*/ 188786 w 4876828"/>
                  <a:gd name="connsiteY38" fmla="*/ 432207 h 801720"/>
                  <a:gd name="connsiteX39" fmla="*/ 279559 w 4876828"/>
                  <a:gd name="connsiteY39" fmla="*/ 526190 h 801720"/>
                  <a:gd name="connsiteX40" fmla="*/ 477726 w 4876828"/>
                  <a:gd name="connsiteY40" fmla="*/ 705555 h 801720"/>
                  <a:gd name="connsiteX41" fmla="*/ 628231 w 4876828"/>
                  <a:gd name="connsiteY41" fmla="*/ 775621 h 801720"/>
                  <a:gd name="connsiteX42" fmla="*/ 812740 w 4876828"/>
                  <a:gd name="connsiteY42" fmla="*/ 801720 h 801720"/>
                  <a:gd name="connsiteX43" fmla="*/ 999896 w 4876828"/>
                  <a:gd name="connsiteY43" fmla="*/ 774697 h 801720"/>
                  <a:gd name="connsiteX44" fmla="*/ 1239984 w 4876828"/>
                  <a:gd name="connsiteY44" fmla="*/ 634213 h 801720"/>
                  <a:gd name="connsiteX45" fmla="*/ 1355389 w 4876828"/>
                  <a:gd name="connsiteY45" fmla="*/ 515741 h 801720"/>
                  <a:gd name="connsiteX46" fmla="*/ 1483805 w 4876828"/>
                  <a:gd name="connsiteY46" fmla="*/ 395364 h 801720"/>
                  <a:gd name="connsiteX47" fmla="*/ 1543707 w 4876828"/>
                  <a:gd name="connsiteY47" fmla="*/ 367284 h 801720"/>
                  <a:gd name="connsiteX48" fmla="*/ 1625241 w 4876828"/>
                  <a:gd name="connsiteY48" fmla="*/ 356350 h 801720"/>
                  <a:gd name="connsiteX49" fmla="*/ 1707975 w 4876828"/>
                  <a:gd name="connsiteY49" fmla="*/ 367637 h 801720"/>
                  <a:gd name="connsiteX50" fmla="*/ 1814103 w 4876828"/>
                  <a:gd name="connsiteY50" fmla="*/ 432197 h 801720"/>
                  <a:gd name="connsiteX51" fmla="*/ 1904838 w 4876828"/>
                  <a:gd name="connsiteY51" fmla="*/ 526181 h 801720"/>
                  <a:gd name="connsiteX52" fmla="*/ 2103044 w 4876828"/>
                  <a:gd name="connsiteY52" fmla="*/ 705546 h 801720"/>
                  <a:gd name="connsiteX53" fmla="*/ 2253548 w 4876828"/>
                  <a:gd name="connsiteY53" fmla="*/ 775612 h 801720"/>
                  <a:gd name="connsiteX54" fmla="*/ 2438057 w 4876828"/>
                  <a:gd name="connsiteY54" fmla="*/ 801710 h 801720"/>
                  <a:gd name="connsiteX55" fmla="*/ 2625252 w 4876828"/>
                  <a:gd name="connsiteY55" fmla="*/ 774764 h 801720"/>
                  <a:gd name="connsiteX56" fmla="*/ 2865368 w 4876828"/>
                  <a:gd name="connsiteY56" fmla="*/ 634213 h 801720"/>
                  <a:gd name="connsiteX57" fmla="*/ 2980801 w 4876828"/>
                  <a:gd name="connsiteY57" fmla="*/ 515741 h 801720"/>
                  <a:gd name="connsiteX58" fmla="*/ 3109293 w 4876828"/>
                  <a:gd name="connsiteY58" fmla="*/ 395440 h 801720"/>
                  <a:gd name="connsiteX59" fmla="*/ 3169263 w 4876828"/>
                  <a:gd name="connsiteY59" fmla="*/ 367284 h 801720"/>
                  <a:gd name="connsiteX60" fmla="*/ 3250902 w 4876828"/>
                  <a:gd name="connsiteY60" fmla="*/ 356350 h 801720"/>
                  <a:gd name="connsiteX61" fmla="*/ 3333598 w 4876828"/>
                  <a:gd name="connsiteY61" fmla="*/ 367637 h 801720"/>
                  <a:gd name="connsiteX62" fmla="*/ 3439792 w 4876828"/>
                  <a:gd name="connsiteY62" fmla="*/ 432197 h 801720"/>
                  <a:gd name="connsiteX63" fmla="*/ 3530603 w 4876828"/>
                  <a:gd name="connsiteY63" fmla="*/ 526247 h 801720"/>
                  <a:gd name="connsiteX64" fmla="*/ 3728809 w 4876828"/>
                  <a:gd name="connsiteY64" fmla="*/ 705546 h 801720"/>
                  <a:gd name="connsiteX65" fmla="*/ 3879314 w 4876828"/>
                  <a:gd name="connsiteY65" fmla="*/ 775612 h 801720"/>
                  <a:gd name="connsiteX66" fmla="*/ 4063899 w 4876828"/>
                  <a:gd name="connsiteY66" fmla="*/ 801710 h 801720"/>
                  <a:gd name="connsiteX67" fmla="*/ 4251093 w 4876828"/>
                  <a:gd name="connsiteY67" fmla="*/ 774764 h 801720"/>
                  <a:gd name="connsiteX68" fmla="*/ 4491209 w 4876828"/>
                  <a:gd name="connsiteY68" fmla="*/ 634213 h 801720"/>
                  <a:gd name="connsiteX69" fmla="*/ 4606652 w 4876828"/>
                  <a:gd name="connsiteY69" fmla="*/ 515808 h 801720"/>
                  <a:gd name="connsiteX70" fmla="*/ 4735211 w 4876828"/>
                  <a:gd name="connsiteY70" fmla="*/ 395431 h 801720"/>
                  <a:gd name="connsiteX71" fmla="*/ 4795190 w 4876828"/>
                  <a:gd name="connsiteY71" fmla="*/ 367351 h 801720"/>
                  <a:gd name="connsiteX72" fmla="*/ 4876829 w 4876828"/>
                  <a:gd name="connsiteY72" fmla="*/ 356350 h 801720"/>
                  <a:gd name="connsiteX73" fmla="*/ 4876829 w 4876828"/>
                  <a:gd name="connsiteY73" fmla="*/ 20 h 801720"/>
                  <a:gd name="connsiteX74" fmla="*/ 4689596 w 4876828"/>
                  <a:gd name="connsiteY74" fmla="*/ 26985 h 80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876828" h="801720">
                    <a:moveTo>
                      <a:pt x="4689596" y="26985"/>
                    </a:moveTo>
                    <a:cubicBezTo>
                      <a:pt x="4588917" y="57674"/>
                      <a:pt x="4509878" y="112853"/>
                      <a:pt x="4449490" y="167536"/>
                    </a:cubicBezTo>
                    <a:cubicBezTo>
                      <a:pt x="4403836" y="208741"/>
                      <a:pt x="4367003" y="249946"/>
                      <a:pt x="4334047" y="285998"/>
                    </a:cubicBezTo>
                    <a:cubicBezTo>
                      <a:pt x="4284650" y="340472"/>
                      <a:pt x="4243950" y="381896"/>
                      <a:pt x="4205488" y="406308"/>
                    </a:cubicBezTo>
                    <a:cubicBezTo>
                      <a:pt x="4186161" y="418796"/>
                      <a:pt x="4167464" y="427749"/>
                      <a:pt x="4145518" y="434455"/>
                    </a:cubicBezTo>
                    <a:cubicBezTo>
                      <a:pt x="4123573" y="441018"/>
                      <a:pt x="4097893" y="445390"/>
                      <a:pt x="4063879" y="445390"/>
                    </a:cubicBezTo>
                    <a:cubicBezTo>
                      <a:pt x="4029304" y="445390"/>
                      <a:pt x="4003339" y="440798"/>
                      <a:pt x="3981117" y="434093"/>
                    </a:cubicBezTo>
                    <a:cubicBezTo>
                      <a:pt x="3942807" y="422168"/>
                      <a:pt x="3912175" y="402698"/>
                      <a:pt x="3874989" y="369466"/>
                    </a:cubicBezTo>
                    <a:cubicBezTo>
                      <a:pt x="3847405" y="344767"/>
                      <a:pt x="3817839" y="312525"/>
                      <a:pt x="3784111" y="275549"/>
                    </a:cubicBezTo>
                    <a:cubicBezTo>
                      <a:pt x="3733448" y="220438"/>
                      <a:pt x="3673336" y="153134"/>
                      <a:pt x="3585972" y="96193"/>
                    </a:cubicBezTo>
                    <a:cubicBezTo>
                      <a:pt x="3542367" y="67961"/>
                      <a:pt x="3491922" y="43130"/>
                      <a:pt x="3435467" y="26194"/>
                    </a:cubicBezTo>
                    <a:cubicBezTo>
                      <a:pt x="3378956" y="9125"/>
                      <a:pt x="3316862" y="-57"/>
                      <a:pt x="3250883" y="20"/>
                    </a:cubicBezTo>
                    <a:cubicBezTo>
                      <a:pt x="3183855" y="-57"/>
                      <a:pt x="3120838" y="9402"/>
                      <a:pt x="3063688" y="26975"/>
                    </a:cubicBezTo>
                    <a:cubicBezTo>
                      <a:pt x="2963066" y="57665"/>
                      <a:pt x="2883970" y="112843"/>
                      <a:pt x="2823572" y="167526"/>
                    </a:cubicBezTo>
                    <a:cubicBezTo>
                      <a:pt x="2777919" y="208731"/>
                      <a:pt x="2741086" y="249936"/>
                      <a:pt x="2708062" y="285989"/>
                    </a:cubicBezTo>
                    <a:cubicBezTo>
                      <a:pt x="2658742" y="340462"/>
                      <a:pt x="2618032" y="381886"/>
                      <a:pt x="2579646" y="406299"/>
                    </a:cubicBezTo>
                    <a:cubicBezTo>
                      <a:pt x="2560311" y="418786"/>
                      <a:pt x="2541613" y="427740"/>
                      <a:pt x="2519668" y="434445"/>
                    </a:cubicBezTo>
                    <a:cubicBezTo>
                      <a:pt x="2497722" y="441008"/>
                      <a:pt x="2472109" y="445380"/>
                      <a:pt x="2438029" y="445380"/>
                    </a:cubicBezTo>
                    <a:cubicBezTo>
                      <a:pt x="2403453" y="445380"/>
                      <a:pt x="2377564" y="440789"/>
                      <a:pt x="2355333" y="434083"/>
                    </a:cubicBezTo>
                    <a:cubicBezTo>
                      <a:pt x="2317090" y="422158"/>
                      <a:pt x="2286467" y="402689"/>
                      <a:pt x="2249281" y="369523"/>
                    </a:cubicBezTo>
                    <a:cubicBezTo>
                      <a:pt x="2221697" y="344825"/>
                      <a:pt x="2192131" y="312582"/>
                      <a:pt x="2158470" y="275530"/>
                    </a:cubicBezTo>
                    <a:cubicBezTo>
                      <a:pt x="2107740" y="220495"/>
                      <a:pt x="2047694" y="153115"/>
                      <a:pt x="1960264" y="96174"/>
                    </a:cubicBezTo>
                    <a:cubicBezTo>
                      <a:pt x="1916735" y="67942"/>
                      <a:pt x="1866214" y="43111"/>
                      <a:pt x="1809760" y="26175"/>
                    </a:cubicBezTo>
                    <a:cubicBezTo>
                      <a:pt x="1753314" y="9106"/>
                      <a:pt x="1691221" y="-76"/>
                      <a:pt x="1625213" y="0"/>
                    </a:cubicBezTo>
                    <a:cubicBezTo>
                      <a:pt x="1558214" y="-76"/>
                      <a:pt x="1495206" y="9383"/>
                      <a:pt x="1438056" y="26956"/>
                    </a:cubicBezTo>
                    <a:cubicBezTo>
                      <a:pt x="1337472" y="57646"/>
                      <a:pt x="1258376" y="112824"/>
                      <a:pt x="1198007" y="167507"/>
                    </a:cubicBezTo>
                    <a:cubicBezTo>
                      <a:pt x="1152392" y="208712"/>
                      <a:pt x="1115597" y="249994"/>
                      <a:pt x="1082612" y="285970"/>
                    </a:cubicBezTo>
                    <a:cubicBezTo>
                      <a:pt x="1033320" y="340510"/>
                      <a:pt x="992572" y="381867"/>
                      <a:pt x="954186" y="406280"/>
                    </a:cubicBezTo>
                    <a:cubicBezTo>
                      <a:pt x="934850" y="418767"/>
                      <a:pt x="916191" y="427721"/>
                      <a:pt x="894283" y="434426"/>
                    </a:cubicBezTo>
                    <a:cubicBezTo>
                      <a:pt x="872338" y="440989"/>
                      <a:pt x="846725" y="445361"/>
                      <a:pt x="812711" y="445361"/>
                    </a:cubicBezTo>
                    <a:cubicBezTo>
                      <a:pt x="778135" y="445361"/>
                      <a:pt x="752208" y="440770"/>
                      <a:pt x="730053" y="434064"/>
                    </a:cubicBezTo>
                    <a:cubicBezTo>
                      <a:pt x="691772" y="422139"/>
                      <a:pt x="661121" y="402670"/>
                      <a:pt x="623926" y="369504"/>
                    </a:cubicBezTo>
                    <a:cubicBezTo>
                      <a:pt x="596408" y="344805"/>
                      <a:pt x="566880" y="312563"/>
                      <a:pt x="533152" y="275511"/>
                    </a:cubicBezTo>
                    <a:cubicBezTo>
                      <a:pt x="482451" y="220476"/>
                      <a:pt x="422377" y="153096"/>
                      <a:pt x="335023" y="96155"/>
                    </a:cubicBezTo>
                    <a:cubicBezTo>
                      <a:pt x="291446" y="67923"/>
                      <a:pt x="240963" y="43092"/>
                      <a:pt x="184490" y="26156"/>
                    </a:cubicBezTo>
                    <a:cubicBezTo>
                      <a:pt x="128026" y="9125"/>
                      <a:pt x="65970" y="-47"/>
                      <a:pt x="0" y="29"/>
                    </a:cubicBezTo>
                    <a:lnTo>
                      <a:pt x="0" y="356359"/>
                    </a:lnTo>
                    <a:cubicBezTo>
                      <a:pt x="34576" y="356426"/>
                      <a:pt x="60465" y="360941"/>
                      <a:pt x="82658" y="367646"/>
                    </a:cubicBezTo>
                    <a:cubicBezTo>
                      <a:pt x="120977" y="379638"/>
                      <a:pt x="151590" y="399050"/>
                      <a:pt x="188786" y="432207"/>
                    </a:cubicBezTo>
                    <a:cubicBezTo>
                      <a:pt x="216332" y="456972"/>
                      <a:pt x="245869" y="489214"/>
                      <a:pt x="279559" y="526190"/>
                    </a:cubicBezTo>
                    <a:cubicBezTo>
                      <a:pt x="330260" y="581235"/>
                      <a:pt x="390335" y="648615"/>
                      <a:pt x="477726" y="705555"/>
                    </a:cubicBezTo>
                    <a:cubicBezTo>
                      <a:pt x="521256" y="733778"/>
                      <a:pt x="571710" y="758610"/>
                      <a:pt x="628231" y="775621"/>
                    </a:cubicBezTo>
                    <a:cubicBezTo>
                      <a:pt x="684714" y="792623"/>
                      <a:pt x="746770" y="801796"/>
                      <a:pt x="812740" y="801720"/>
                    </a:cubicBezTo>
                    <a:cubicBezTo>
                      <a:pt x="879739" y="801796"/>
                      <a:pt x="942708" y="792404"/>
                      <a:pt x="999896" y="774697"/>
                    </a:cubicBezTo>
                    <a:cubicBezTo>
                      <a:pt x="1100519" y="744074"/>
                      <a:pt x="1179576" y="688896"/>
                      <a:pt x="1239984" y="634213"/>
                    </a:cubicBezTo>
                    <a:cubicBezTo>
                      <a:pt x="1285599" y="592998"/>
                      <a:pt x="1322394" y="551727"/>
                      <a:pt x="1355389" y="515741"/>
                    </a:cubicBezTo>
                    <a:cubicBezTo>
                      <a:pt x="1404633" y="461201"/>
                      <a:pt x="1445419" y="419853"/>
                      <a:pt x="1483805" y="395364"/>
                    </a:cubicBezTo>
                    <a:cubicBezTo>
                      <a:pt x="1503140" y="382944"/>
                      <a:pt x="1521771" y="373914"/>
                      <a:pt x="1543707" y="367284"/>
                    </a:cubicBezTo>
                    <a:cubicBezTo>
                      <a:pt x="1565615" y="360722"/>
                      <a:pt x="1591227" y="356416"/>
                      <a:pt x="1625241" y="356350"/>
                    </a:cubicBezTo>
                    <a:cubicBezTo>
                      <a:pt x="1659855" y="356416"/>
                      <a:pt x="1685744" y="360931"/>
                      <a:pt x="1707975" y="367637"/>
                    </a:cubicBezTo>
                    <a:cubicBezTo>
                      <a:pt x="1746218" y="379629"/>
                      <a:pt x="1776908" y="399041"/>
                      <a:pt x="1814103" y="432197"/>
                    </a:cubicBezTo>
                    <a:cubicBezTo>
                      <a:pt x="1841621" y="456962"/>
                      <a:pt x="1871110" y="489204"/>
                      <a:pt x="1904838" y="526181"/>
                    </a:cubicBezTo>
                    <a:cubicBezTo>
                      <a:pt x="1955578" y="581226"/>
                      <a:pt x="2015614" y="648605"/>
                      <a:pt x="2103044" y="705546"/>
                    </a:cubicBezTo>
                    <a:cubicBezTo>
                      <a:pt x="2146573" y="733768"/>
                      <a:pt x="2197037" y="758600"/>
                      <a:pt x="2253548" y="775612"/>
                    </a:cubicBezTo>
                    <a:cubicBezTo>
                      <a:pt x="2309994" y="792614"/>
                      <a:pt x="2372087" y="801786"/>
                      <a:pt x="2438057" y="801710"/>
                    </a:cubicBezTo>
                    <a:cubicBezTo>
                      <a:pt x="2505094" y="801786"/>
                      <a:pt x="2568102" y="792395"/>
                      <a:pt x="2625252" y="774764"/>
                    </a:cubicBezTo>
                    <a:cubicBezTo>
                      <a:pt x="2725874" y="744074"/>
                      <a:pt x="2804979" y="688963"/>
                      <a:pt x="2865368" y="634213"/>
                    </a:cubicBezTo>
                    <a:cubicBezTo>
                      <a:pt x="2911021" y="592998"/>
                      <a:pt x="2947854" y="551793"/>
                      <a:pt x="2980801" y="515741"/>
                    </a:cubicBezTo>
                    <a:cubicBezTo>
                      <a:pt x="3030198" y="461268"/>
                      <a:pt x="3070908" y="419920"/>
                      <a:pt x="3109293" y="395440"/>
                    </a:cubicBezTo>
                    <a:cubicBezTo>
                      <a:pt x="3128620" y="383020"/>
                      <a:pt x="3147317" y="373990"/>
                      <a:pt x="3169263" y="367284"/>
                    </a:cubicBezTo>
                    <a:cubicBezTo>
                      <a:pt x="3191218" y="360722"/>
                      <a:pt x="3216821" y="356416"/>
                      <a:pt x="3250902" y="356350"/>
                    </a:cubicBezTo>
                    <a:cubicBezTo>
                      <a:pt x="3285477" y="356416"/>
                      <a:pt x="3311366" y="360931"/>
                      <a:pt x="3333598" y="367637"/>
                    </a:cubicBezTo>
                    <a:cubicBezTo>
                      <a:pt x="3371907" y="379629"/>
                      <a:pt x="3402597" y="399041"/>
                      <a:pt x="3439792" y="432197"/>
                    </a:cubicBezTo>
                    <a:cubicBezTo>
                      <a:pt x="3467300" y="456962"/>
                      <a:pt x="3496866" y="489204"/>
                      <a:pt x="3530603" y="526247"/>
                    </a:cubicBezTo>
                    <a:cubicBezTo>
                      <a:pt x="3581267" y="581216"/>
                      <a:pt x="3641379" y="648605"/>
                      <a:pt x="3728809" y="705546"/>
                    </a:cubicBezTo>
                    <a:cubicBezTo>
                      <a:pt x="3772338" y="733768"/>
                      <a:pt x="3822859" y="758600"/>
                      <a:pt x="3879314" y="775612"/>
                    </a:cubicBezTo>
                    <a:cubicBezTo>
                      <a:pt x="3935835" y="792614"/>
                      <a:pt x="3997919" y="801786"/>
                      <a:pt x="4063899" y="801710"/>
                    </a:cubicBezTo>
                    <a:cubicBezTo>
                      <a:pt x="4130926" y="801786"/>
                      <a:pt x="4193867" y="792395"/>
                      <a:pt x="4251093" y="774764"/>
                    </a:cubicBezTo>
                    <a:cubicBezTo>
                      <a:pt x="4351715" y="744074"/>
                      <a:pt x="4430811" y="688963"/>
                      <a:pt x="4491209" y="634213"/>
                    </a:cubicBezTo>
                    <a:cubicBezTo>
                      <a:pt x="4536863" y="592998"/>
                      <a:pt x="4573696" y="551793"/>
                      <a:pt x="4606652" y="515808"/>
                    </a:cubicBezTo>
                    <a:cubicBezTo>
                      <a:pt x="4656049" y="461268"/>
                      <a:pt x="4696759" y="419910"/>
                      <a:pt x="4735211" y="395431"/>
                    </a:cubicBezTo>
                    <a:cubicBezTo>
                      <a:pt x="4754547" y="383010"/>
                      <a:pt x="4773244" y="373981"/>
                      <a:pt x="4795190" y="367351"/>
                    </a:cubicBezTo>
                    <a:cubicBezTo>
                      <a:pt x="4817136" y="360722"/>
                      <a:pt x="4842748" y="356416"/>
                      <a:pt x="4876829" y="356350"/>
                    </a:cubicBezTo>
                    <a:lnTo>
                      <a:pt x="4876829" y="20"/>
                    </a:lnTo>
                    <a:cubicBezTo>
                      <a:pt x="4809763" y="-47"/>
                      <a:pt x="4746765" y="9411"/>
                      <a:pt x="4689596" y="26985"/>
                    </a:cubicBezTo>
                    <a:close/>
                  </a:path>
                </a:pathLst>
              </a:custGeom>
              <a:grpFill/>
              <a:ln w="9525" cap="flat">
                <a:noFill/>
                <a:prstDash val="solid"/>
                <a:miter/>
              </a:ln>
            </p:spPr>
            <p:txBody>
              <a:bodyPr rtlCol="0" anchor="ctr"/>
              <a:lstStyle/>
              <a:p>
                <a:endParaRPr lang="ja-JP" altLang="en-US"/>
              </a:p>
            </p:txBody>
          </p:sp>
          <p:sp>
            <p:nvSpPr>
              <p:cNvPr id="106" name="フリーフォーム: 図形 105">
                <a:extLst>
                  <a:ext uri="{FF2B5EF4-FFF2-40B4-BE49-F238E27FC236}">
                    <a16:creationId xmlns:a16="http://schemas.microsoft.com/office/drawing/2014/main" id="{97719B01-B9BB-D6BB-63C4-78CABBFAE02A}"/>
                  </a:ext>
                </a:extLst>
              </p:cNvPr>
              <p:cNvSpPr/>
              <p:nvPr/>
            </p:nvSpPr>
            <p:spPr>
              <a:xfrm>
                <a:off x="3729110" y="3274884"/>
                <a:ext cx="4876828" cy="801720"/>
              </a:xfrm>
              <a:custGeom>
                <a:avLst/>
                <a:gdLst>
                  <a:gd name="connsiteX0" fmla="*/ 4689596 w 4876828"/>
                  <a:gd name="connsiteY0" fmla="*/ 26985 h 801720"/>
                  <a:gd name="connsiteX1" fmla="*/ 4449490 w 4876828"/>
                  <a:gd name="connsiteY1" fmla="*/ 167536 h 801720"/>
                  <a:gd name="connsiteX2" fmla="*/ 4334047 w 4876828"/>
                  <a:gd name="connsiteY2" fmla="*/ 285998 h 801720"/>
                  <a:gd name="connsiteX3" fmla="*/ 4205488 w 4876828"/>
                  <a:gd name="connsiteY3" fmla="*/ 406308 h 801720"/>
                  <a:gd name="connsiteX4" fmla="*/ 4145518 w 4876828"/>
                  <a:gd name="connsiteY4" fmla="*/ 434455 h 801720"/>
                  <a:gd name="connsiteX5" fmla="*/ 4063879 w 4876828"/>
                  <a:gd name="connsiteY5" fmla="*/ 445390 h 801720"/>
                  <a:gd name="connsiteX6" fmla="*/ 3981117 w 4876828"/>
                  <a:gd name="connsiteY6" fmla="*/ 434093 h 801720"/>
                  <a:gd name="connsiteX7" fmla="*/ 3874989 w 4876828"/>
                  <a:gd name="connsiteY7" fmla="*/ 369466 h 801720"/>
                  <a:gd name="connsiteX8" fmla="*/ 3784111 w 4876828"/>
                  <a:gd name="connsiteY8" fmla="*/ 275549 h 801720"/>
                  <a:gd name="connsiteX9" fmla="*/ 3585972 w 4876828"/>
                  <a:gd name="connsiteY9" fmla="*/ 96193 h 801720"/>
                  <a:gd name="connsiteX10" fmla="*/ 3435467 w 4876828"/>
                  <a:gd name="connsiteY10" fmla="*/ 26194 h 801720"/>
                  <a:gd name="connsiteX11" fmla="*/ 3250883 w 4876828"/>
                  <a:gd name="connsiteY11" fmla="*/ 20 h 801720"/>
                  <a:gd name="connsiteX12" fmla="*/ 3063688 w 4876828"/>
                  <a:gd name="connsiteY12" fmla="*/ 26975 h 801720"/>
                  <a:gd name="connsiteX13" fmla="*/ 2823572 w 4876828"/>
                  <a:gd name="connsiteY13" fmla="*/ 167526 h 801720"/>
                  <a:gd name="connsiteX14" fmla="*/ 2708062 w 4876828"/>
                  <a:gd name="connsiteY14" fmla="*/ 285989 h 801720"/>
                  <a:gd name="connsiteX15" fmla="*/ 2579646 w 4876828"/>
                  <a:gd name="connsiteY15" fmla="*/ 406299 h 801720"/>
                  <a:gd name="connsiteX16" fmla="*/ 2519668 w 4876828"/>
                  <a:gd name="connsiteY16" fmla="*/ 434445 h 801720"/>
                  <a:gd name="connsiteX17" fmla="*/ 2438029 w 4876828"/>
                  <a:gd name="connsiteY17" fmla="*/ 445380 h 801720"/>
                  <a:gd name="connsiteX18" fmla="*/ 2355333 w 4876828"/>
                  <a:gd name="connsiteY18" fmla="*/ 434083 h 801720"/>
                  <a:gd name="connsiteX19" fmla="*/ 2249281 w 4876828"/>
                  <a:gd name="connsiteY19" fmla="*/ 369523 h 801720"/>
                  <a:gd name="connsiteX20" fmla="*/ 2158470 w 4876828"/>
                  <a:gd name="connsiteY20" fmla="*/ 275530 h 801720"/>
                  <a:gd name="connsiteX21" fmla="*/ 1960264 w 4876828"/>
                  <a:gd name="connsiteY21" fmla="*/ 96174 h 801720"/>
                  <a:gd name="connsiteX22" fmla="*/ 1809760 w 4876828"/>
                  <a:gd name="connsiteY22" fmla="*/ 26175 h 801720"/>
                  <a:gd name="connsiteX23" fmla="*/ 1625213 w 4876828"/>
                  <a:gd name="connsiteY23" fmla="*/ 0 h 801720"/>
                  <a:gd name="connsiteX24" fmla="*/ 1438056 w 4876828"/>
                  <a:gd name="connsiteY24" fmla="*/ 26956 h 801720"/>
                  <a:gd name="connsiteX25" fmla="*/ 1198007 w 4876828"/>
                  <a:gd name="connsiteY25" fmla="*/ 167507 h 801720"/>
                  <a:gd name="connsiteX26" fmla="*/ 1082612 w 4876828"/>
                  <a:gd name="connsiteY26" fmla="*/ 285970 h 801720"/>
                  <a:gd name="connsiteX27" fmla="*/ 954186 w 4876828"/>
                  <a:gd name="connsiteY27" fmla="*/ 406280 h 801720"/>
                  <a:gd name="connsiteX28" fmla="*/ 894283 w 4876828"/>
                  <a:gd name="connsiteY28" fmla="*/ 434426 h 801720"/>
                  <a:gd name="connsiteX29" fmla="*/ 812711 w 4876828"/>
                  <a:gd name="connsiteY29" fmla="*/ 445361 h 801720"/>
                  <a:gd name="connsiteX30" fmla="*/ 730053 w 4876828"/>
                  <a:gd name="connsiteY30" fmla="*/ 434064 h 801720"/>
                  <a:gd name="connsiteX31" fmla="*/ 623926 w 4876828"/>
                  <a:gd name="connsiteY31" fmla="*/ 369504 h 801720"/>
                  <a:gd name="connsiteX32" fmla="*/ 533152 w 4876828"/>
                  <a:gd name="connsiteY32" fmla="*/ 275511 h 801720"/>
                  <a:gd name="connsiteX33" fmla="*/ 335023 w 4876828"/>
                  <a:gd name="connsiteY33" fmla="*/ 96155 h 801720"/>
                  <a:gd name="connsiteX34" fmla="*/ 184490 w 4876828"/>
                  <a:gd name="connsiteY34" fmla="*/ 26156 h 801720"/>
                  <a:gd name="connsiteX35" fmla="*/ 0 w 4876828"/>
                  <a:gd name="connsiteY35" fmla="*/ 29 h 801720"/>
                  <a:gd name="connsiteX36" fmla="*/ 0 w 4876828"/>
                  <a:gd name="connsiteY36" fmla="*/ 356359 h 801720"/>
                  <a:gd name="connsiteX37" fmla="*/ 82658 w 4876828"/>
                  <a:gd name="connsiteY37" fmla="*/ 367646 h 801720"/>
                  <a:gd name="connsiteX38" fmla="*/ 188786 w 4876828"/>
                  <a:gd name="connsiteY38" fmla="*/ 432207 h 801720"/>
                  <a:gd name="connsiteX39" fmla="*/ 279559 w 4876828"/>
                  <a:gd name="connsiteY39" fmla="*/ 526190 h 801720"/>
                  <a:gd name="connsiteX40" fmla="*/ 477726 w 4876828"/>
                  <a:gd name="connsiteY40" fmla="*/ 705555 h 801720"/>
                  <a:gd name="connsiteX41" fmla="*/ 628231 w 4876828"/>
                  <a:gd name="connsiteY41" fmla="*/ 775621 h 801720"/>
                  <a:gd name="connsiteX42" fmla="*/ 812740 w 4876828"/>
                  <a:gd name="connsiteY42" fmla="*/ 801720 h 801720"/>
                  <a:gd name="connsiteX43" fmla="*/ 999896 w 4876828"/>
                  <a:gd name="connsiteY43" fmla="*/ 774697 h 801720"/>
                  <a:gd name="connsiteX44" fmla="*/ 1239984 w 4876828"/>
                  <a:gd name="connsiteY44" fmla="*/ 634213 h 801720"/>
                  <a:gd name="connsiteX45" fmla="*/ 1355389 w 4876828"/>
                  <a:gd name="connsiteY45" fmla="*/ 515741 h 801720"/>
                  <a:gd name="connsiteX46" fmla="*/ 1483805 w 4876828"/>
                  <a:gd name="connsiteY46" fmla="*/ 395364 h 801720"/>
                  <a:gd name="connsiteX47" fmla="*/ 1543707 w 4876828"/>
                  <a:gd name="connsiteY47" fmla="*/ 367284 h 801720"/>
                  <a:gd name="connsiteX48" fmla="*/ 1625241 w 4876828"/>
                  <a:gd name="connsiteY48" fmla="*/ 356350 h 801720"/>
                  <a:gd name="connsiteX49" fmla="*/ 1707975 w 4876828"/>
                  <a:gd name="connsiteY49" fmla="*/ 367637 h 801720"/>
                  <a:gd name="connsiteX50" fmla="*/ 1814103 w 4876828"/>
                  <a:gd name="connsiteY50" fmla="*/ 432197 h 801720"/>
                  <a:gd name="connsiteX51" fmla="*/ 1904838 w 4876828"/>
                  <a:gd name="connsiteY51" fmla="*/ 526181 h 801720"/>
                  <a:gd name="connsiteX52" fmla="*/ 2103044 w 4876828"/>
                  <a:gd name="connsiteY52" fmla="*/ 705546 h 801720"/>
                  <a:gd name="connsiteX53" fmla="*/ 2253548 w 4876828"/>
                  <a:gd name="connsiteY53" fmla="*/ 775612 h 801720"/>
                  <a:gd name="connsiteX54" fmla="*/ 2438057 w 4876828"/>
                  <a:gd name="connsiteY54" fmla="*/ 801710 h 801720"/>
                  <a:gd name="connsiteX55" fmla="*/ 2625252 w 4876828"/>
                  <a:gd name="connsiteY55" fmla="*/ 774764 h 801720"/>
                  <a:gd name="connsiteX56" fmla="*/ 2865368 w 4876828"/>
                  <a:gd name="connsiteY56" fmla="*/ 634213 h 801720"/>
                  <a:gd name="connsiteX57" fmla="*/ 2980801 w 4876828"/>
                  <a:gd name="connsiteY57" fmla="*/ 515741 h 801720"/>
                  <a:gd name="connsiteX58" fmla="*/ 3109293 w 4876828"/>
                  <a:gd name="connsiteY58" fmla="*/ 395440 h 801720"/>
                  <a:gd name="connsiteX59" fmla="*/ 3169263 w 4876828"/>
                  <a:gd name="connsiteY59" fmla="*/ 367284 h 801720"/>
                  <a:gd name="connsiteX60" fmla="*/ 3250902 w 4876828"/>
                  <a:gd name="connsiteY60" fmla="*/ 356350 h 801720"/>
                  <a:gd name="connsiteX61" fmla="*/ 3333598 w 4876828"/>
                  <a:gd name="connsiteY61" fmla="*/ 367637 h 801720"/>
                  <a:gd name="connsiteX62" fmla="*/ 3439792 w 4876828"/>
                  <a:gd name="connsiteY62" fmla="*/ 432197 h 801720"/>
                  <a:gd name="connsiteX63" fmla="*/ 3530603 w 4876828"/>
                  <a:gd name="connsiteY63" fmla="*/ 526247 h 801720"/>
                  <a:gd name="connsiteX64" fmla="*/ 3728809 w 4876828"/>
                  <a:gd name="connsiteY64" fmla="*/ 705546 h 801720"/>
                  <a:gd name="connsiteX65" fmla="*/ 3879314 w 4876828"/>
                  <a:gd name="connsiteY65" fmla="*/ 775612 h 801720"/>
                  <a:gd name="connsiteX66" fmla="*/ 4063899 w 4876828"/>
                  <a:gd name="connsiteY66" fmla="*/ 801710 h 801720"/>
                  <a:gd name="connsiteX67" fmla="*/ 4251093 w 4876828"/>
                  <a:gd name="connsiteY67" fmla="*/ 774764 h 801720"/>
                  <a:gd name="connsiteX68" fmla="*/ 4491209 w 4876828"/>
                  <a:gd name="connsiteY68" fmla="*/ 634213 h 801720"/>
                  <a:gd name="connsiteX69" fmla="*/ 4606652 w 4876828"/>
                  <a:gd name="connsiteY69" fmla="*/ 515808 h 801720"/>
                  <a:gd name="connsiteX70" fmla="*/ 4735211 w 4876828"/>
                  <a:gd name="connsiteY70" fmla="*/ 395431 h 801720"/>
                  <a:gd name="connsiteX71" fmla="*/ 4795190 w 4876828"/>
                  <a:gd name="connsiteY71" fmla="*/ 367351 h 801720"/>
                  <a:gd name="connsiteX72" fmla="*/ 4876829 w 4876828"/>
                  <a:gd name="connsiteY72" fmla="*/ 356350 h 801720"/>
                  <a:gd name="connsiteX73" fmla="*/ 4876829 w 4876828"/>
                  <a:gd name="connsiteY73" fmla="*/ 20 h 801720"/>
                  <a:gd name="connsiteX74" fmla="*/ 4689596 w 4876828"/>
                  <a:gd name="connsiteY74" fmla="*/ 26985 h 80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876828" h="801720">
                    <a:moveTo>
                      <a:pt x="4689596" y="26985"/>
                    </a:moveTo>
                    <a:cubicBezTo>
                      <a:pt x="4588917" y="57674"/>
                      <a:pt x="4509878" y="112853"/>
                      <a:pt x="4449490" y="167536"/>
                    </a:cubicBezTo>
                    <a:cubicBezTo>
                      <a:pt x="4403836" y="208741"/>
                      <a:pt x="4367003" y="249946"/>
                      <a:pt x="4334047" y="285998"/>
                    </a:cubicBezTo>
                    <a:cubicBezTo>
                      <a:pt x="4284650" y="340472"/>
                      <a:pt x="4243950" y="381896"/>
                      <a:pt x="4205488" y="406308"/>
                    </a:cubicBezTo>
                    <a:cubicBezTo>
                      <a:pt x="4186161" y="418796"/>
                      <a:pt x="4167464" y="427749"/>
                      <a:pt x="4145518" y="434455"/>
                    </a:cubicBezTo>
                    <a:cubicBezTo>
                      <a:pt x="4123573" y="441018"/>
                      <a:pt x="4097893" y="445390"/>
                      <a:pt x="4063879" y="445390"/>
                    </a:cubicBezTo>
                    <a:cubicBezTo>
                      <a:pt x="4029304" y="445390"/>
                      <a:pt x="4003339" y="440798"/>
                      <a:pt x="3981117" y="434093"/>
                    </a:cubicBezTo>
                    <a:cubicBezTo>
                      <a:pt x="3942807" y="422168"/>
                      <a:pt x="3912175" y="402698"/>
                      <a:pt x="3874989" y="369466"/>
                    </a:cubicBezTo>
                    <a:cubicBezTo>
                      <a:pt x="3847405" y="344767"/>
                      <a:pt x="3817839" y="312525"/>
                      <a:pt x="3784111" y="275549"/>
                    </a:cubicBezTo>
                    <a:cubicBezTo>
                      <a:pt x="3733448" y="220438"/>
                      <a:pt x="3673336" y="153134"/>
                      <a:pt x="3585972" y="96193"/>
                    </a:cubicBezTo>
                    <a:cubicBezTo>
                      <a:pt x="3542367" y="67961"/>
                      <a:pt x="3491922" y="43130"/>
                      <a:pt x="3435467" y="26194"/>
                    </a:cubicBezTo>
                    <a:cubicBezTo>
                      <a:pt x="3378956" y="9125"/>
                      <a:pt x="3316862" y="-57"/>
                      <a:pt x="3250883" y="20"/>
                    </a:cubicBezTo>
                    <a:cubicBezTo>
                      <a:pt x="3183855" y="-57"/>
                      <a:pt x="3120838" y="9402"/>
                      <a:pt x="3063688" y="26975"/>
                    </a:cubicBezTo>
                    <a:cubicBezTo>
                      <a:pt x="2963066" y="57665"/>
                      <a:pt x="2883970" y="112843"/>
                      <a:pt x="2823572" y="167526"/>
                    </a:cubicBezTo>
                    <a:cubicBezTo>
                      <a:pt x="2777919" y="208731"/>
                      <a:pt x="2741086" y="249936"/>
                      <a:pt x="2708062" y="285989"/>
                    </a:cubicBezTo>
                    <a:cubicBezTo>
                      <a:pt x="2658742" y="340462"/>
                      <a:pt x="2618032" y="381886"/>
                      <a:pt x="2579646" y="406299"/>
                    </a:cubicBezTo>
                    <a:cubicBezTo>
                      <a:pt x="2560311" y="418786"/>
                      <a:pt x="2541613" y="427740"/>
                      <a:pt x="2519668" y="434445"/>
                    </a:cubicBezTo>
                    <a:cubicBezTo>
                      <a:pt x="2497722" y="441008"/>
                      <a:pt x="2472109" y="445380"/>
                      <a:pt x="2438029" y="445380"/>
                    </a:cubicBezTo>
                    <a:cubicBezTo>
                      <a:pt x="2403453" y="445380"/>
                      <a:pt x="2377564" y="440789"/>
                      <a:pt x="2355333" y="434083"/>
                    </a:cubicBezTo>
                    <a:cubicBezTo>
                      <a:pt x="2317090" y="422158"/>
                      <a:pt x="2286467" y="402689"/>
                      <a:pt x="2249281" y="369523"/>
                    </a:cubicBezTo>
                    <a:cubicBezTo>
                      <a:pt x="2221697" y="344825"/>
                      <a:pt x="2192131" y="312582"/>
                      <a:pt x="2158470" y="275530"/>
                    </a:cubicBezTo>
                    <a:cubicBezTo>
                      <a:pt x="2107740" y="220495"/>
                      <a:pt x="2047694" y="153115"/>
                      <a:pt x="1960264" y="96174"/>
                    </a:cubicBezTo>
                    <a:cubicBezTo>
                      <a:pt x="1916735" y="67942"/>
                      <a:pt x="1866214" y="43111"/>
                      <a:pt x="1809760" y="26175"/>
                    </a:cubicBezTo>
                    <a:cubicBezTo>
                      <a:pt x="1753314" y="9106"/>
                      <a:pt x="1691221" y="-76"/>
                      <a:pt x="1625213" y="0"/>
                    </a:cubicBezTo>
                    <a:cubicBezTo>
                      <a:pt x="1558214" y="-76"/>
                      <a:pt x="1495206" y="9383"/>
                      <a:pt x="1438056" y="26956"/>
                    </a:cubicBezTo>
                    <a:cubicBezTo>
                      <a:pt x="1337472" y="57646"/>
                      <a:pt x="1258376" y="112824"/>
                      <a:pt x="1198007" y="167507"/>
                    </a:cubicBezTo>
                    <a:cubicBezTo>
                      <a:pt x="1152392" y="208712"/>
                      <a:pt x="1115597" y="249994"/>
                      <a:pt x="1082612" y="285970"/>
                    </a:cubicBezTo>
                    <a:cubicBezTo>
                      <a:pt x="1033320" y="340510"/>
                      <a:pt x="992572" y="381867"/>
                      <a:pt x="954186" y="406280"/>
                    </a:cubicBezTo>
                    <a:cubicBezTo>
                      <a:pt x="934850" y="418767"/>
                      <a:pt x="916191" y="427721"/>
                      <a:pt x="894283" y="434426"/>
                    </a:cubicBezTo>
                    <a:cubicBezTo>
                      <a:pt x="872338" y="440989"/>
                      <a:pt x="846725" y="445361"/>
                      <a:pt x="812711" y="445361"/>
                    </a:cubicBezTo>
                    <a:cubicBezTo>
                      <a:pt x="778135" y="445361"/>
                      <a:pt x="752208" y="440770"/>
                      <a:pt x="730053" y="434064"/>
                    </a:cubicBezTo>
                    <a:cubicBezTo>
                      <a:pt x="691772" y="422139"/>
                      <a:pt x="661121" y="402670"/>
                      <a:pt x="623926" y="369504"/>
                    </a:cubicBezTo>
                    <a:cubicBezTo>
                      <a:pt x="596408" y="344805"/>
                      <a:pt x="566880" y="312563"/>
                      <a:pt x="533152" y="275511"/>
                    </a:cubicBezTo>
                    <a:cubicBezTo>
                      <a:pt x="482451" y="220476"/>
                      <a:pt x="422377" y="153096"/>
                      <a:pt x="335023" y="96155"/>
                    </a:cubicBezTo>
                    <a:cubicBezTo>
                      <a:pt x="291446" y="67923"/>
                      <a:pt x="240963" y="43092"/>
                      <a:pt x="184490" y="26156"/>
                    </a:cubicBezTo>
                    <a:cubicBezTo>
                      <a:pt x="128026" y="9125"/>
                      <a:pt x="65970" y="-47"/>
                      <a:pt x="0" y="29"/>
                    </a:cubicBezTo>
                    <a:lnTo>
                      <a:pt x="0" y="356359"/>
                    </a:lnTo>
                    <a:cubicBezTo>
                      <a:pt x="34576" y="356426"/>
                      <a:pt x="60465" y="360941"/>
                      <a:pt x="82658" y="367646"/>
                    </a:cubicBezTo>
                    <a:cubicBezTo>
                      <a:pt x="120977" y="379638"/>
                      <a:pt x="151590" y="399050"/>
                      <a:pt x="188786" y="432207"/>
                    </a:cubicBezTo>
                    <a:cubicBezTo>
                      <a:pt x="216332" y="456972"/>
                      <a:pt x="245869" y="489214"/>
                      <a:pt x="279559" y="526190"/>
                    </a:cubicBezTo>
                    <a:cubicBezTo>
                      <a:pt x="330260" y="581235"/>
                      <a:pt x="390335" y="648615"/>
                      <a:pt x="477726" y="705555"/>
                    </a:cubicBezTo>
                    <a:cubicBezTo>
                      <a:pt x="521256" y="733778"/>
                      <a:pt x="571710" y="758610"/>
                      <a:pt x="628231" y="775621"/>
                    </a:cubicBezTo>
                    <a:cubicBezTo>
                      <a:pt x="684714" y="792623"/>
                      <a:pt x="746770" y="801796"/>
                      <a:pt x="812740" y="801720"/>
                    </a:cubicBezTo>
                    <a:cubicBezTo>
                      <a:pt x="879739" y="801796"/>
                      <a:pt x="942708" y="792404"/>
                      <a:pt x="999896" y="774697"/>
                    </a:cubicBezTo>
                    <a:cubicBezTo>
                      <a:pt x="1100519" y="744074"/>
                      <a:pt x="1179576" y="688896"/>
                      <a:pt x="1239984" y="634213"/>
                    </a:cubicBezTo>
                    <a:cubicBezTo>
                      <a:pt x="1285599" y="592998"/>
                      <a:pt x="1322394" y="551727"/>
                      <a:pt x="1355389" y="515741"/>
                    </a:cubicBezTo>
                    <a:cubicBezTo>
                      <a:pt x="1404633" y="461201"/>
                      <a:pt x="1445419" y="419853"/>
                      <a:pt x="1483805" y="395364"/>
                    </a:cubicBezTo>
                    <a:cubicBezTo>
                      <a:pt x="1503140" y="382944"/>
                      <a:pt x="1521771" y="373914"/>
                      <a:pt x="1543707" y="367284"/>
                    </a:cubicBezTo>
                    <a:cubicBezTo>
                      <a:pt x="1565615" y="360722"/>
                      <a:pt x="1591227" y="356416"/>
                      <a:pt x="1625241" y="356350"/>
                    </a:cubicBezTo>
                    <a:cubicBezTo>
                      <a:pt x="1659855" y="356416"/>
                      <a:pt x="1685744" y="360931"/>
                      <a:pt x="1707975" y="367637"/>
                    </a:cubicBezTo>
                    <a:cubicBezTo>
                      <a:pt x="1746218" y="379629"/>
                      <a:pt x="1776908" y="399041"/>
                      <a:pt x="1814103" y="432197"/>
                    </a:cubicBezTo>
                    <a:cubicBezTo>
                      <a:pt x="1841621" y="456962"/>
                      <a:pt x="1871110" y="489204"/>
                      <a:pt x="1904838" y="526181"/>
                    </a:cubicBezTo>
                    <a:cubicBezTo>
                      <a:pt x="1955578" y="581226"/>
                      <a:pt x="2015614" y="648605"/>
                      <a:pt x="2103044" y="705546"/>
                    </a:cubicBezTo>
                    <a:cubicBezTo>
                      <a:pt x="2146573" y="733768"/>
                      <a:pt x="2197037" y="758600"/>
                      <a:pt x="2253548" y="775612"/>
                    </a:cubicBezTo>
                    <a:cubicBezTo>
                      <a:pt x="2309994" y="792614"/>
                      <a:pt x="2372087" y="801786"/>
                      <a:pt x="2438057" y="801710"/>
                    </a:cubicBezTo>
                    <a:cubicBezTo>
                      <a:pt x="2505094" y="801786"/>
                      <a:pt x="2568102" y="792395"/>
                      <a:pt x="2625252" y="774764"/>
                    </a:cubicBezTo>
                    <a:cubicBezTo>
                      <a:pt x="2725874" y="744074"/>
                      <a:pt x="2804979" y="688963"/>
                      <a:pt x="2865368" y="634213"/>
                    </a:cubicBezTo>
                    <a:cubicBezTo>
                      <a:pt x="2911021" y="592998"/>
                      <a:pt x="2947854" y="551793"/>
                      <a:pt x="2980801" y="515741"/>
                    </a:cubicBezTo>
                    <a:cubicBezTo>
                      <a:pt x="3030198" y="461268"/>
                      <a:pt x="3070908" y="419920"/>
                      <a:pt x="3109293" y="395440"/>
                    </a:cubicBezTo>
                    <a:cubicBezTo>
                      <a:pt x="3128620" y="383020"/>
                      <a:pt x="3147317" y="373990"/>
                      <a:pt x="3169263" y="367284"/>
                    </a:cubicBezTo>
                    <a:cubicBezTo>
                      <a:pt x="3191218" y="360722"/>
                      <a:pt x="3216821" y="356416"/>
                      <a:pt x="3250902" y="356350"/>
                    </a:cubicBezTo>
                    <a:cubicBezTo>
                      <a:pt x="3285477" y="356416"/>
                      <a:pt x="3311366" y="360931"/>
                      <a:pt x="3333598" y="367637"/>
                    </a:cubicBezTo>
                    <a:cubicBezTo>
                      <a:pt x="3371907" y="379629"/>
                      <a:pt x="3402597" y="399041"/>
                      <a:pt x="3439792" y="432197"/>
                    </a:cubicBezTo>
                    <a:cubicBezTo>
                      <a:pt x="3467300" y="456962"/>
                      <a:pt x="3496866" y="489204"/>
                      <a:pt x="3530603" y="526247"/>
                    </a:cubicBezTo>
                    <a:cubicBezTo>
                      <a:pt x="3581267" y="581216"/>
                      <a:pt x="3641379" y="648605"/>
                      <a:pt x="3728809" y="705546"/>
                    </a:cubicBezTo>
                    <a:cubicBezTo>
                      <a:pt x="3772338" y="733768"/>
                      <a:pt x="3822859" y="758600"/>
                      <a:pt x="3879314" y="775612"/>
                    </a:cubicBezTo>
                    <a:cubicBezTo>
                      <a:pt x="3935835" y="792614"/>
                      <a:pt x="3997919" y="801786"/>
                      <a:pt x="4063899" y="801710"/>
                    </a:cubicBezTo>
                    <a:cubicBezTo>
                      <a:pt x="4130926" y="801786"/>
                      <a:pt x="4193867" y="792395"/>
                      <a:pt x="4251093" y="774764"/>
                    </a:cubicBezTo>
                    <a:cubicBezTo>
                      <a:pt x="4351715" y="744074"/>
                      <a:pt x="4430811" y="688963"/>
                      <a:pt x="4491209" y="634213"/>
                    </a:cubicBezTo>
                    <a:cubicBezTo>
                      <a:pt x="4536863" y="592998"/>
                      <a:pt x="4573696" y="551793"/>
                      <a:pt x="4606652" y="515808"/>
                    </a:cubicBezTo>
                    <a:cubicBezTo>
                      <a:pt x="4656049" y="461268"/>
                      <a:pt x="4696759" y="419910"/>
                      <a:pt x="4735211" y="395431"/>
                    </a:cubicBezTo>
                    <a:cubicBezTo>
                      <a:pt x="4754547" y="383010"/>
                      <a:pt x="4773244" y="373981"/>
                      <a:pt x="4795190" y="367351"/>
                    </a:cubicBezTo>
                    <a:cubicBezTo>
                      <a:pt x="4817136" y="360722"/>
                      <a:pt x="4842748" y="356416"/>
                      <a:pt x="4876829" y="356350"/>
                    </a:cubicBezTo>
                    <a:lnTo>
                      <a:pt x="4876829" y="20"/>
                    </a:lnTo>
                    <a:cubicBezTo>
                      <a:pt x="4809763" y="-47"/>
                      <a:pt x="4746765" y="9411"/>
                      <a:pt x="4689596" y="26985"/>
                    </a:cubicBezTo>
                    <a:close/>
                  </a:path>
                </a:pathLst>
              </a:custGeom>
              <a:grpFill/>
              <a:ln w="9525" cap="flat">
                <a:noFill/>
                <a:prstDash val="solid"/>
                <a:miter/>
              </a:ln>
            </p:spPr>
            <p:txBody>
              <a:bodyPr rtlCol="0" anchor="ctr"/>
              <a:lstStyle/>
              <a:p>
                <a:endParaRPr lang="ja-JP" altLang="en-US"/>
              </a:p>
            </p:txBody>
          </p:sp>
        </p:grpSp>
        <p:grpSp>
          <p:nvGrpSpPr>
            <p:cNvPr id="108" name="グループ化 107">
              <a:extLst>
                <a:ext uri="{FF2B5EF4-FFF2-40B4-BE49-F238E27FC236}">
                  <a16:creationId xmlns:a16="http://schemas.microsoft.com/office/drawing/2014/main" id="{10DECD3C-7D6A-663C-6C08-61B1BB076642}"/>
                </a:ext>
              </a:extLst>
            </p:cNvPr>
            <p:cNvGrpSpPr/>
            <p:nvPr/>
          </p:nvGrpSpPr>
          <p:grpSpPr>
            <a:xfrm>
              <a:off x="4603869" y="2089195"/>
              <a:ext cx="4802447" cy="197506"/>
              <a:chOff x="-10888243" y="3274884"/>
              <a:chExt cx="19494181" cy="801720"/>
            </a:xfrm>
            <a:grpFill/>
          </p:grpSpPr>
          <p:sp>
            <p:nvSpPr>
              <p:cNvPr id="109" name="フリーフォーム: 図形 108">
                <a:extLst>
                  <a:ext uri="{FF2B5EF4-FFF2-40B4-BE49-F238E27FC236}">
                    <a16:creationId xmlns:a16="http://schemas.microsoft.com/office/drawing/2014/main" id="{BDF21948-89BD-7D64-3229-CC5786C8196A}"/>
                  </a:ext>
                </a:extLst>
              </p:cNvPr>
              <p:cNvSpPr/>
              <p:nvPr/>
            </p:nvSpPr>
            <p:spPr>
              <a:xfrm>
                <a:off x="-10888243" y="3274884"/>
                <a:ext cx="4876828" cy="801720"/>
              </a:xfrm>
              <a:custGeom>
                <a:avLst/>
                <a:gdLst>
                  <a:gd name="connsiteX0" fmla="*/ 4689596 w 4876828"/>
                  <a:gd name="connsiteY0" fmla="*/ 26985 h 801720"/>
                  <a:gd name="connsiteX1" fmla="*/ 4449490 w 4876828"/>
                  <a:gd name="connsiteY1" fmla="*/ 167536 h 801720"/>
                  <a:gd name="connsiteX2" fmla="*/ 4334047 w 4876828"/>
                  <a:gd name="connsiteY2" fmla="*/ 285998 h 801720"/>
                  <a:gd name="connsiteX3" fmla="*/ 4205488 w 4876828"/>
                  <a:gd name="connsiteY3" fmla="*/ 406308 h 801720"/>
                  <a:gd name="connsiteX4" fmla="*/ 4145518 w 4876828"/>
                  <a:gd name="connsiteY4" fmla="*/ 434455 h 801720"/>
                  <a:gd name="connsiteX5" fmla="*/ 4063879 w 4876828"/>
                  <a:gd name="connsiteY5" fmla="*/ 445390 h 801720"/>
                  <a:gd name="connsiteX6" fmla="*/ 3981117 w 4876828"/>
                  <a:gd name="connsiteY6" fmla="*/ 434093 h 801720"/>
                  <a:gd name="connsiteX7" fmla="*/ 3874989 w 4876828"/>
                  <a:gd name="connsiteY7" fmla="*/ 369466 h 801720"/>
                  <a:gd name="connsiteX8" fmla="*/ 3784111 w 4876828"/>
                  <a:gd name="connsiteY8" fmla="*/ 275549 h 801720"/>
                  <a:gd name="connsiteX9" fmla="*/ 3585972 w 4876828"/>
                  <a:gd name="connsiteY9" fmla="*/ 96193 h 801720"/>
                  <a:gd name="connsiteX10" fmla="*/ 3435467 w 4876828"/>
                  <a:gd name="connsiteY10" fmla="*/ 26194 h 801720"/>
                  <a:gd name="connsiteX11" fmla="*/ 3250883 w 4876828"/>
                  <a:gd name="connsiteY11" fmla="*/ 20 h 801720"/>
                  <a:gd name="connsiteX12" fmla="*/ 3063688 w 4876828"/>
                  <a:gd name="connsiteY12" fmla="*/ 26975 h 801720"/>
                  <a:gd name="connsiteX13" fmla="*/ 2823572 w 4876828"/>
                  <a:gd name="connsiteY13" fmla="*/ 167526 h 801720"/>
                  <a:gd name="connsiteX14" fmla="*/ 2708062 w 4876828"/>
                  <a:gd name="connsiteY14" fmla="*/ 285989 h 801720"/>
                  <a:gd name="connsiteX15" fmla="*/ 2579646 w 4876828"/>
                  <a:gd name="connsiteY15" fmla="*/ 406299 h 801720"/>
                  <a:gd name="connsiteX16" fmla="*/ 2519668 w 4876828"/>
                  <a:gd name="connsiteY16" fmla="*/ 434445 h 801720"/>
                  <a:gd name="connsiteX17" fmla="*/ 2438029 w 4876828"/>
                  <a:gd name="connsiteY17" fmla="*/ 445380 h 801720"/>
                  <a:gd name="connsiteX18" fmla="*/ 2355333 w 4876828"/>
                  <a:gd name="connsiteY18" fmla="*/ 434083 h 801720"/>
                  <a:gd name="connsiteX19" fmla="*/ 2249281 w 4876828"/>
                  <a:gd name="connsiteY19" fmla="*/ 369523 h 801720"/>
                  <a:gd name="connsiteX20" fmla="*/ 2158470 w 4876828"/>
                  <a:gd name="connsiteY20" fmla="*/ 275530 h 801720"/>
                  <a:gd name="connsiteX21" fmla="*/ 1960264 w 4876828"/>
                  <a:gd name="connsiteY21" fmla="*/ 96174 h 801720"/>
                  <a:gd name="connsiteX22" fmla="*/ 1809760 w 4876828"/>
                  <a:gd name="connsiteY22" fmla="*/ 26175 h 801720"/>
                  <a:gd name="connsiteX23" fmla="*/ 1625213 w 4876828"/>
                  <a:gd name="connsiteY23" fmla="*/ 0 h 801720"/>
                  <a:gd name="connsiteX24" fmla="*/ 1438056 w 4876828"/>
                  <a:gd name="connsiteY24" fmla="*/ 26956 h 801720"/>
                  <a:gd name="connsiteX25" fmla="*/ 1198007 w 4876828"/>
                  <a:gd name="connsiteY25" fmla="*/ 167507 h 801720"/>
                  <a:gd name="connsiteX26" fmla="*/ 1082612 w 4876828"/>
                  <a:gd name="connsiteY26" fmla="*/ 285970 h 801720"/>
                  <a:gd name="connsiteX27" fmla="*/ 954186 w 4876828"/>
                  <a:gd name="connsiteY27" fmla="*/ 406280 h 801720"/>
                  <a:gd name="connsiteX28" fmla="*/ 894283 w 4876828"/>
                  <a:gd name="connsiteY28" fmla="*/ 434426 h 801720"/>
                  <a:gd name="connsiteX29" fmla="*/ 812711 w 4876828"/>
                  <a:gd name="connsiteY29" fmla="*/ 445361 h 801720"/>
                  <a:gd name="connsiteX30" fmla="*/ 730053 w 4876828"/>
                  <a:gd name="connsiteY30" fmla="*/ 434064 h 801720"/>
                  <a:gd name="connsiteX31" fmla="*/ 623926 w 4876828"/>
                  <a:gd name="connsiteY31" fmla="*/ 369504 h 801720"/>
                  <a:gd name="connsiteX32" fmla="*/ 533152 w 4876828"/>
                  <a:gd name="connsiteY32" fmla="*/ 275511 h 801720"/>
                  <a:gd name="connsiteX33" fmla="*/ 335023 w 4876828"/>
                  <a:gd name="connsiteY33" fmla="*/ 96155 h 801720"/>
                  <a:gd name="connsiteX34" fmla="*/ 184490 w 4876828"/>
                  <a:gd name="connsiteY34" fmla="*/ 26156 h 801720"/>
                  <a:gd name="connsiteX35" fmla="*/ 0 w 4876828"/>
                  <a:gd name="connsiteY35" fmla="*/ 29 h 801720"/>
                  <a:gd name="connsiteX36" fmla="*/ 0 w 4876828"/>
                  <a:gd name="connsiteY36" fmla="*/ 356359 h 801720"/>
                  <a:gd name="connsiteX37" fmla="*/ 82658 w 4876828"/>
                  <a:gd name="connsiteY37" fmla="*/ 367646 h 801720"/>
                  <a:gd name="connsiteX38" fmla="*/ 188786 w 4876828"/>
                  <a:gd name="connsiteY38" fmla="*/ 432207 h 801720"/>
                  <a:gd name="connsiteX39" fmla="*/ 279559 w 4876828"/>
                  <a:gd name="connsiteY39" fmla="*/ 526190 h 801720"/>
                  <a:gd name="connsiteX40" fmla="*/ 477726 w 4876828"/>
                  <a:gd name="connsiteY40" fmla="*/ 705555 h 801720"/>
                  <a:gd name="connsiteX41" fmla="*/ 628231 w 4876828"/>
                  <a:gd name="connsiteY41" fmla="*/ 775621 h 801720"/>
                  <a:gd name="connsiteX42" fmla="*/ 812740 w 4876828"/>
                  <a:gd name="connsiteY42" fmla="*/ 801720 h 801720"/>
                  <a:gd name="connsiteX43" fmla="*/ 999896 w 4876828"/>
                  <a:gd name="connsiteY43" fmla="*/ 774697 h 801720"/>
                  <a:gd name="connsiteX44" fmla="*/ 1239984 w 4876828"/>
                  <a:gd name="connsiteY44" fmla="*/ 634213 h 801720"/>
                  <a:gd name="connsiteX45" fmla="*/ 1355389 w 4876828"/>
                  <a:gd name="connsiteY45" fmla="*/ 515741 h 801720"/>
                  <a:gd name="connsiteX46" fmla="*/ 1483805 w 4876828"/>
                  <a:gd name="connsiteY46" fmla="*/ 395364 h 801720"/>
                  <a:gd name="connsiteX47" fmla="*/ 1543707 w 4876828"/>
                  <a:gd name="connsiteY47" fmla="*/ 367284 h 801720"/>
                  <a:gd name="connsiteX48" fmla="*/ 1625241 w 4876828"/>
                  <a:gd name="connsiteY48" fmla="*/ 356350 h 801720"/>
                  <a:gd name="connsiteX49" fmla="*/ 1707975 w 4876828"/>
                  <a:gd name="connsiteY49" fmla="*/ 367637 h 801720"/>
                  <a:gd name="connsiteX50" fmla="*/ 1814103 w 4876828"/>
                  <a:gd name="connsiteY50" fmla="*/ 432197 h 801720"/>
                  <a:gd name="connsiteX51" fmla="*/ 1904838 w 4876828"/>
                  <a:gd name="connsiteY51" fmla="*/ 526181 h 801720"/>
                  <a:gd name="connsiteX52" fmla="*/ 2103044 w 4876828"/>
                  <a:gd name="connsiteY52" fmla="*/ 705546 h 801720"/>
                  <a:gd name="connsiteX53" fmla="*/ 2253548 w 4876828"/>
                  <a:gd name="connsiteY53" fmla="*/ 775612 h 801720"/>
                  <a:gd name="connsiteX54" fmla="*/ 2438057 w 4876828"/>
                  <a:gd name="connsiteY54" fmla="*/ 801710 h 801720"/>
                  <a:gd name="connsiteX55" fmla="*/ 2625252 w 4876828"/>
                  <a:gd name="connsiteY55" fmla="*/ 774764 h 801720"/>
                  <a:gd name="connsiteX56" fmla="*/ 2865368 w 4876828"/>
                  <a:gd name="connsiteY56" fmla="*/ 634213 h 801720"/>
                  <a:gd name="connsiteX57" fmla="*/ 2980801 w 4876828"/>
                  <a:gd name="connsiteY57" fmla="*/ 515741 h 801720"/>
                  <a:gd name="connsiteX58" fmla="*/ 3109293 w 4876828"/>
                  <a:gd name="connsiteY58" fmla="*/ 395440 h 801720"/>
                  <a:gd name="connsiteX59" fmla="*/ 3169263 w 4876828"/>
                  <a:gd name="connsiteY59" fmla="*/ 367284 h 801720"/>
                  <a:gd name="connsiteX60" fmla="*/ 3250902 w 4876828"/>
                  <a:gd name="connsiteY60" fmla="*/ 356350 h 801720"/>
                  <a:gd name="connsiteX61" fmla="*/ 3333598 w 4876828"/>
                  <a:gd name="connsiteY61" fmla="*/ 367637 h 801720"/>
                  <a:gd name="connsiteX62" fmla="*/ 3439792 w 4876828"/>
                  <a:gd name="connsiteY62" fmla="*/ 432197 h 801720"/>
                  <a:gd name="connsiteX63" fmla="*/ 3530603 w 4876828"/>
                  <a:gd name="connsiteY63" fmla="*/ 526247 h 801720"/>
                  <a:gd name="connsiteX64" fmla="*/ 3728809 w 4876828"/>
                  <a:gd name="connsiteY64" fmla="*/ 705546 h 801720"/>
                  <a:gd name="connsiteX65" fmla="*/ 3879314 w 4876828"/>
                  <a:gd name="connsiteY65" fmla="*/ 775612 h 801720"/>
                  <a:gd name="connsiteX66" fmla="*/ 4063899 w 4876828"/>
                  <a:gd name="connsiteY66" fmla="*/ 801710 h 801720"/>
                  <a:gd name="connsiteX67" fmla="*/ 4251093 w 4876828"/>
                  <a:gd name="connsiteY67" fmla="*/ 774764 h 801720"/>
                  <a:gd name="connsiteX68" fmla="*/ 4491209 w 4876828"/>
                  <a:gd name="connsiteY68" fmla="*/ 634213 h 801720"/>
                  <a:gd name="connsiteX69" fmla="*/ 4606652 w 4876828"/>
                  <a:gd name="connsiteY69" fmla="*/ 515808 h 801720"/>
                  <a:gd name="connsiteX70" fmla="*/ 4735211 w 4876828"/>
                  <a:gd name="connsiteY70" fmla="*/ 395431 h 801720"/>
                  <a:gd name="connsiteX71" fmla="*/ 4795190 w 4876828"/>
                  <a:gd name="connsiteY71" fmla="*/ 367351 h 801720"/>
                  <a:gd name="connsiteX72" fmla="*/ 4876829 w 4876828"/>
                  <a:gd name="connsiteY72" fmla="*/ 356350 h 801720"/>
                  <a:gd name="connsiteX73" fmla="*/ 4876829 w 4876828"/>
                  <a:gd name="connsiteY73" fmla="*/ 20 h 801720"/>
                  <a:gd name="connsiteX74" fmla="*/ 4689596 w 4876828"/>
                  <a:gd name="connsiteY74" fmla="*/ 26985 h 80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876828" h="801720">
                    <a:moveTo>
                      <a:pt x="4689596" y="26985"/>
                    </a:moveTo>
                    <a:cubicBezTo>
                      <a:pt x="4588917" y="57674"/>
                      <a:pt x="4509878" y="112853"/>
                      <a:pt x="4449490" y="167536"/>
                    </a:cubicBezTo>
                    <a:cubicBezTo>
                      <a:pt x="4403836" y="208741"/>
                      <a:pt x="4367003" y="249946"/>
                      <a:pt x="4334047" y="285998"/>
                    </a:cubicBezTo>
                    <a:cubicBezTo>
                      <a:pt x="4284650" y="340472"/>
                      <a:pt x="4243950" y="381896"/>
                      <a:pt x="4205488" y="406308"/>
                    </a:cubicBezTo>
                    <a:cubicBezTo>
                      <a:pt x="4186161" y="418796"/>
                      <a:pt x="4167464" y="427749"/>
                      <a:pt x="4145518" y="434455"/>
                    </a:cubicBezTo>
                    <a:cubicBezTo>
                      <a:pt x="4123573" y="441018"/>
                      <a:pt x="4097893" y="445390"/>
                      <a:pt x="4063879" y="445390"/>
                    </a:cubicBezTo>
                    <a:cubicBezTo>
                      <a:pt x="4029304" y="445390"/>
                      <a:pt x="4003339" y="440798"/>
                      <a:pt x="3981117" y="434093"/>
                    </a:cubicBezTo>
                    <a:cubicBezTo>
                      <a:pt x="3942807" y="422168"/>
                      <a:pt x="3912175" y="402698"/>
                      <a:pt x="3874989" y="369466"/>
                    </a:cubicBezTo>
                    <a:cubicBezTo>
                      <a:pt x="3847405" y="344767"/>
                      <a:pt x="3817839" y="312525"/>
                      <a:pt x="3784111" y="275549"/>
                    </a:cubicBezTo>
                    <a:cubicBezTo>
                      <a:pt x="3733448" y="220438"/>
                      <a:pt x="3673336" y="153134"/>
                      <a:pt x="3585972" y="96193"/>
                    </a:cubicBezTo>
                    <a:cubicBezTo>
                      <a:pt x="3542367" y="67961"/>
                      <a:pt x="3491922" y="43130"/>
                      <a:pt x="3435467" y="26194"/>
                    </a:cubicBezTo>
                    <a:cubicBezTo>
                      <a:pt x="3378956" y="9125"/>
                      <a:pt x="3316862" y="-57"/>
                      <a:pt x="3250883" y="20"/>
                    </a:cubicBezTo>
                    <a:cubicBezTo>
                      <a:pt x="3183855" y="-57"/>
                      <a:pt x="3120838" y="9402"/>
                      <a:pt x="3063688" y="26975"/>
                    </a:cubicBezTo>
                    <a:cubicBezTo>
                      <a:pt x="2963066" y="57665"/>
                      <a:pt x="2883970" y="112843"/>
                      <a:pt x="2823572" y="167526"/>
                    </a:cubicBezTo>
                    <a:cubicBezTo>
                      <a:pt x="2777919" y="208731"/>
                      <a:pt x="2741086" y="249936"/>
                      <a:pt x="2708062" y="285989"/>
                    </a:cubicBezTo>
                    <a:cubicBezTo>
                      <a:pt x="2658742" y="340462"/>
                      <a:pt x="2618032" y="381886"/>
                      <a:pt x="2579646" y="406299"/>
                    </a:cubicBezTo>
                    <a:cubicBezTo>
                      <a:pt x="2560311" y="418786"/>
                      <a:pt x="2541613" y="427740"/>
                      <a:pt x="2519668" y="434445"/>
                    </a:cubicBezTo>
                    <a:cubicBezTo>
                      <a:pt x="2497722" y="441008"/>
                      <a:pt x="2472109" y="445380"/>
                      <a:pt x="2438029" y="445380"/>
                    </a:cubicBezTo>
                    <a:cubicBezTo>
                      <a:pt x="2403453" y="445380"/>
                      <a:pt x="2377564" y="440789"/>
                      <a:pt x="2355333" y="434083"/>
                    </a:cubicBezTo>
                    <a:cubicBezTo>
                      <a:pt x="2317090" y="422158"/>
                      <a:pt x="2286467" y="402689"/>
                      <a:pt x="2249281" y="369523"/>
                    </a:cubicBezTo>
                    <a:cubicBezTo>
                      <a:pt x="2221697" y="344825"/>
                      <a:pt x="2192131" y="312582"/>
                      <a:pt x="2158470" y="275530"/>
                    </a:cubicBezTo>
                    <a:cubicBezTo>
                      <a:pt x="2107740" y="220495"/>
                      <a:pt x="2047694" y="153115"/>
                      <a:pt x="1960264" y="96174"/>
                    </a:cubicBezTo>
                    <a:cubicBezTo>
                      <a:pt x="1916735" y="67942"/>
                      <a:pt x="1866214" y="43111"/>
                      <a:pt x="1809760" y="26175"/>
                    </a:cubicBezTo>
                    <a:cubicBezTo>
                      <a:pt x="1753314" y="9106"/>
                      <a:pt x="1691221" y="-76"/>
                      <a:pt x="1625213" y="0"/>
                    </a:cubicBezTo>
                    <a:cubicBezTo>
                      <a:pt x="1558214" y="-76"/>
                      <a:pt x="1495206" y="9383"/>
                      <a:pt x="1438056" y="26956"/>
                    </a:cubicBezTo>
                    <a:cubicBezTo>
                      <a:pt x="1337472" y="57646"/>
                      <a:pt x="1258376" y="112824"/>
                      <a:pt x="1198007" y="167507"/>
                    </a:cubicBezTo>
                    <a:cubicBezTo>
                      <a:pt x="1152392" y="208712"/>
                      <a:pt x="1115597" y="249994"/>
                      <a:pt x="1082612" y="285970"/>
                    </a:cubicBezTo>
                    <a:cubicBezTo>
                      <a:pt x="1033320" y="340510"/>
                      <a:pt x="992572" y="381867"/>
                      <a:pt x="954186" y="406280"/>
                    </a:cubicBezTo>
                    <a:cubicBezTo>
                      <a:pt x="934850" y="418767"/>
                      <a:pt x="916191" y="427721"/>
                      <a:pt x="894283" y="434426"/>
                    </a:cubicBezTo>
                    <a:cubicBezTo>
                      <a:pt x="872338" y="440989"/>
                      <a:pt x="846725" y="445361"/>
                      <a:pt x="812711" y="445361"/>
                    </a:cubicBezTo>
                    <a:cubicBezTo>
                      <a:pt x="778135" y="445361"/>
                      <a:pt x="752208" y="440770"/>
                      <a:pt x="730053" y="434064"/>
                    </a:cubicBezTo>
                    <a:cubicBezTo>
                      <a:pt x="691772" y="422139"/>
                      <a:pt x="661121" y="402670"/>
                      <a:pt x="623926" y="369504"/>
                    </a:cubicBezTo>
                    <a:cubicBezTo>
                      <a:pt x="596408" y="344805"/>
                      <a:pt x="566880" y="312563"/>
                      <a:pt x="533152" y="275511"/>
                    </a:cubicBezTo>
                    <a:cubicBezTo>
                      <a:pt x="482451" y="220476"/>
                      <a:pt x="422377" y="153096"/>
                      <a:pt x="335023" y="96155"/>
                    </a:cubicBezTo>
                    <a:cubicBezTo>
                      <a:pt x="291446" y="67923"/>
                      <a:pt x="240963" y="43092"/>
                      <a:pt x="184490" y="26156"/>
                    </a:cubicBezTo>
                    <a:cubicBezTo>
                      <a:pt x="128026" y="9125"/>
                      <a:pt x="65970" y="-47"/>
                      <a:pt x="0" y="29"/>
                    </a:cubicBezTo>
                    <a:lnTo>
                      <a:pt x="0" y="356359"/>
                    </a:lnTo>
                    <a:cubicBezTo>
                      <a:pt x="34576" y="356426"/>
                      <a:pt x="60465" y="360941"/>
                      <a:pt x="82658" y="367646"/>
                    </a:cubicBezTo>
                    <a:cubicBezTo>
                      <a:pt x="120977" y="379638"/>
                      <a:pt x="151590" y="399050"/>
                      <a:pt x="188786" y="432207"/>
                    </a:cubicBezTo>
                    <a:cubicBezTo>
                      <a:pt x="216332" y="456972"/>
                      <a:pt x="245869" y="489214"/>
                      <a:pt x="279559" y="526190"/>
                    </a:cubicBezTo>
                    <a:cubicBezTo>
                      <a:pt x="330260" y="581235"/>
                      <a:pt x="390335" y="648615"/>
                      <a:pt x="477726" y="705555"/>
                    </a:cubicBezTo>
                    <a:cubicBezTo>
                      <a:pt x="521256" y="733778"/>
                      <a:pt x="571710" y="758610"/>
                      <a:pt x="628231" y="775621"/>
                    </a:cubicBezTo>
                    <a:cubicBezTo>
                      <a:pt x="684714" y="792623"/>
                      <a:pt x="746770" y="801796"/>
                      <a:pt x="812740" y="801720"/>
                    </a:cubicBezTo>
                    <a:cubicBezTo>
                      <a:pt x="879739" y="801796"/>
                      <a:pt x="942708" y="792404"/>
                      <a:pt x="999896" y="774697"/>
                    </a:cubicBezTo>
                    <a:cubicBezTo>
                      <a:pt x="1100519" y="744074"/>
                      <a:pt x="1179576" y="688896"/>
                      <a:pt x="1239984" y="634213"/>
                    </a:cubicBezTo>
                    <a:cubicBezTo>
                      <a:pt x="1285599" y="592998"/>
                      <a:pt x="1322394" y="551727"/>
                      <a:pt x="1355389" y="515741"/>
                    </a:cubicBezTo>
                    <a:cubicBezTo>
                      <a:pt x="1404633" y="461201"/>
                      <a:pt x="1445419" y="419853"/>
                      <a:pt x="1483805" y="395364"/>
                    </a:cubicBezTo>
                    <a:cubicBezTo>
                      <a:pt x="1503140" y="382944"/>
                      <a:pt x="1521771" y="373914"/>
                      <a:pt x="1543707" y="367284"/>
                    </a:cubicBezTo>
                    <a:cubicBezTo>
                      <a:pt x="1565615" y="360722"/>
                      <a:pt x="1591227" y="356416"/>
                      <a:pt x="1625241" y="356350"/>
                    </a:cubicBezTo>
                    <a:cubicBezTo>
                      <a:pt x="1659855" y="356416"/>
                      <a:pt x="1685744" y="360931"/>
                      <a:pt x="1707975" y="367637"/>
                    </a:cubicBezTo>
                    <a:cubicBezTo>
                      <a:pt x="1746218" y="379629"/>
                      <a:pt x="1776908" y="399041"/>
                      <a:pt x="1814103" y="432197"/>
                    </a:cubicBezTo>
                    <a:cubicBezTo>
                      <a:pt x="1841621" y="456962"/>
                      <a:pt x="1871110" y="489204"/>
                      <a:pt x="1904838" y="526181"/>
                    </a:cubicBezTo>
                    <a:cubicBezTo>
                      <a:pt x="1955578" y="581226"/>
                      <a:pt x="2015614" y="648605"/>
                      <a:pt x="2103044" y="705546"/>
                    </a:cubicBezTo>
                    <a:cubicBezTo>
                      <a:pt x="2146573" y="733768"/>
                      <a:pt x="2197037" y="758600"/>
                      <a:pt x="2253548" y="775612"/>
                    </a:cubicBezTo>
                    <a:cubicBezTo>
                      <a:pt x="2309994" y="792614"/>
                      <a:pt x="2372087" y="801786"/>
                      <a:pt x="2438057" y="801710"/>
                    </a:cubicBezTo>
                    <a:cubicBezTo>
                      <a:pt x="2505094" y="801786"/>
                      <a:pt x="2568102" y="792395"/>
                      <a:pt x="2625252" y="774764"/>
                    </a:cubicBezTo>
                    <a:cubicBezTo>
                      <a:pt x="2725874" y="744074"/>
                      <a:pt x="2804979" y="688963"/>
                      <a:pt x="2865368" y="634213"/>
                    </a:cubicBezTo>
                    <a:cubicBezTo>
                      <a:pt x="2911021" y="592998"/>
                      <a:pt x="2947854" y="551793"/>
                      <a:pt x="2980801" y="515741"/>
                    </a:cubicBezTo>
                    <a:cubicBezTo>
                      <a:pt x="3030198" y="461268"/>
                      <a:pt x="3070908" y="419920"/>
                      <a:pt x="3109293" y="395440"/>
                    </a:cubicBezTo>
                    <a:cubicBezTo>
                      <a:pt x="3128620" y="383020"/>
                      <a:pt x="3147317" y="373990"/>
                      <a:pt x="3169263" y="367284"/>
                    </a:cubicBezTo>
                    <a:cubicBezTo>
                      <a:pt x="3191218" y="360722"/>
                      <a:pt x="3216821" y="356416"/>
                      <a:pt x="3250902" y="356350"/>
                    </a:cubicBezTo>
                    <a:cubicBezTo>
                      <a:pt x="3285477" y="356416"/>
                      <a:pt x="3311366" y="360931"/>
                      <a:pt x="3333598" y="367637"/>
                    </a:cubicBezTo>
                    <a:cubicBezTo>
                      <a:pt x="3371907" y="379629"/>
                      <a:pt x="3402597" y="399041"/>
                      <a:pt x="3439792" y="432197"/>
                    </a:cubicBezTo>
                    <a:cubicBezTo>
                      <a:pt x="3467300" y="456962"/>
                      <a:pt x="3496866" y="489204"/>
                      <a:pt x="3530603" y="526247"/>
                    </a:cubicBezTo>
                    <a:cubicBezTo>
                      <a:pt x="3581267" y="581216"/>
                      <a:pt x="3641379" y="648605"/>
                      <a:pt x="3728809" y="705546"/>
                    </a:cubicBezTo>
                    <a:cubicBezTo>
                      <a:pt x="3772338" y="733768"/>
                      <a:pt x="3822859" y="758600"/>
                      <a:pt x="3879314" y="775612"/>
                    </a:cubicBezTo>
                    <a:cubicBezTo>
                      <a:pt x="3935835" y="792614"/>
                      <a:pt x="3997919" y="801786"/>
                      <a:pt x="4063899" y="801710"/>
                    </a:cubicBezTo>
                    <a:cubicBezTo>
                      <a:pt x="4130926" y="801786"/>
                      <a:pt x="4193867" y="792395"/>
                      <a:pt x="4251093" y="774764"/>
                    </a:cubicBezTo>
                    <a:cubicBezTo>
                      <a:pt x="4351715" y="744074"/>
                      <a:pt x="4430811" y="688963"/>
                      <a:pt x="4491209" y="634213"/>
                    </a:cubicBezTo>
                    <a:cubicBezTo>
                      <a:pt x="4536863" y="592998"/>
                      <a:pt x="4573696" y="551793"/>
                      <a:pt x="4606652" y="515808"/>
                    </a:cubicBezTo>
                    <a:cubicBezTo>
                      <a:pt x="4656049" y="461268"/>
                      <a:pt x="4696759" y="419910"/>
                      <a:pt x="4735211" y="395431"/>
                    </a:cubicBezTo>
                    <a:cubicBezTo>
                      <a:pt x="4754547" y="383010"/>
                      <a:pt x="4773244" y="373981"/>
                      <a:pt x="4795190" y="367351"/>
                    </a:cubicBezTo>
                    <a:cubicBezTo>
                      <a:pt x="4817136" y="360722"/>
                      <a:pt x="4842748" y="356416"/>
                      <a:pt x="4876829" y="356350"/>
                    </a:cubicBezTo>
                    <a:lnTo>
                      <a:pt x="4876829" y="20"/>
                    </a:lnTo>
                    <a:cubicBezTo>
                      <a:pt x="4809763" y="-47"/>
                      <a:pt x="4746765" y="9411"/>
                      <a:pt x="4689596" y="26985"/>
                    </a:cubicBezTo>
                    <a:close/>
                  </a:path>
                </a:pathLst>
              </a:custGeom>
              <a:grpFill/>
              <a:ln w="9525" cap="flat">
                <a:noFill/>
                <a:prstDash val="solid"/>
                <a:miter/>
              </a:ln>
            </p:spPr>
            <p:txBody>
              <a:bodyPr rtlCol="0" anchor="ctr"/>
              <a:lstStyle/>
              <a:p>
                <a:endParaRPr lang="ja-JP" altLang="en-US"/>
              </a:p>
            </p:txBody>
          </p:sp>
          <p:sp>
            <p:nvSpPr>
              <p:cNvPr id="110" name="フリーフォーム: 図形 109">
                <a:extLst>
                  <a:ext uri="{FF2B5EF4-FFF2-40B4-BE49-F238E27FC236}">
                    <a16:creationId xmlns:a16="http://schemas.microsoft.com/office/drawing/2014/main" id="{86F29B5B-7C6F-4C3B-DA45-F5621A406F8E}"/>
                  </a:ext>
                </a:extLst>
              </p:cNvPr>
              <p:cNvSpPr/>
              <p:nvPr/>
            </p:nvSpPr>
            <p:spPr>
              <a:xfrm>
                <a:off x="-6015792" y="3274884"/>
                <a:ext cx="4876828" cy="801720"/>
              </a:xfrm>
              <a:custGeom>
                <a:avLst/>
                <a:gdLst>
                  <a:gd name="connsiteX0" fmla="*/ 4689596 w 4876828"/>
                  <a:gd name="connsiteY0" fmla="*/ 26985 h 801720"/>
                  <a:gd name="connsiteX1" fmla="*/ 4449490 w 4876828"/>
                  <a:gd name="connsiteY1" fmla="*/ 167536 h 801720"/>
                  <a:gd name="connsiteX2" fmla="*/ 4334047 w 4876828"/>
                  <a:gd name="connsiteY2" fmla="*/ 285998 h 801720"/>
                  <a:gd name="connsiteX3" fmla="*/ 4205488 w 4876828"/>
                  <a:gd name="connsiteY3" fmla="*/ 406308 h 801720"/>
                  <a:gd name="connsiteX4" fmla="*/ 4145518 w 4876828"/>
                  <a:gd name="connsiteY4" fmla="*/ 434455 h 801720"/>
                  <a:gd name="connsiteX5" fmla="*/ 4063879 w 4876828"/>
                  <a:gd name="connsiteY5" fmla="*/ 445390 h 801720"/>
                  <a:gd name="connsiteX6" fmla="*/ 3981117 w 4876828"/>
                  <a:gd name="connsiteY6" fmla="*/ 434093 h 801720"/>
                  <a:gd name="connsiteX7" fmla="*/ 3874989 w 4876828"/>
                  <a:gd name="connsiteY7" fmla="*/ 369466 h 801720"/>
                  <a:gd name="connsiteX8" fmla="*/ 3784111 w 4876828"/>
                  <a:gd name="connsiteY8" fmla="*/ 275549 h 801720"/>
                  <a:gd name="connsiteX9" fmla="*/ 3585972 w 4876828"/>
                  <a:gd name="connsiteY9" fmla="*/ 96193 h 801720"/>
                  <a:gd name="connsiteX10" fmla="*/ 3435467 w 4876828"/>
                  <a:gd name="connsiteY10" fmla="*/ 26194 h 801720"/>
                  <a:gd name="connsiteX11" fmla="*/ 3250883 w 4876828"/>
                  <a:gd name="connsiteY11" fmla="*/ 20 h 801720"/>
                  <a:gd name="connsiteX12" fmla="*/ 3063688 w 4876828"/>
                  <a:gd name="connsiteY12" fmla="*/ 26975 h 801720"/>
                  <a:gd name="connsiteX13" fmla="*/ 2823572 w 4876828"/>
                  <a:gd name="connsiteY13" fmla="*/ 167526 h 801720"/>
                  <a:gd name="connsiteX14" fmla="*/ 2708062 w 4876828"/>
                  <a:gd name="connsiteY14" fmla="*/ 285989 h 801720"/>
                  <a:gd name="connsiteX15" fmla="*/ 2579646 w 4876828"/>
                  <a:gd name="connsiteY15" fmla="*/ 406299 h 801720"/>
                  <a:gd name="connsiteX16" fmla="*/ 2519668 w 4876828"/>
                  <a:gd name="connsiteY16" fmla="*/ 434445 h 801720"/>
                  <a:gd name="connsiteX17" fmla="*/ 2438029 w 4876828"/>
                  <a:gd name="connsiteY17" fmla="*/ 445380 h 801720"/>
                  <a:gd name="connsiteX18" fmla="*/ 2355333 w 4876828"/>
                  <a:gd name="connsiteY18" fmla="*/ 434083 h 801720"/>
                  <a:gd name="connsiteX19" fmla="*/ 2249281 w 4876828"/>
                  <a:gd name="connsiteY19" fmla="*/ 369523 h 801720"/>
                  <a:gd name="connsiteX20" fmla="*/ 2158470 w 4876828"/>
                  <a:gd name="connsiteY20" fmla="*/ 275530 h 801720"/>
                  <a:gd name="connsiteX21" fmla="*/ 1960264 w 4876828"/>
                  <a:gd name="connsiteY21" fmla="*/ 96174 h 801720"/>
                  <a:gd name="connsiteX22" fmla="*/ 1809760 w 4876828"/>
                  <a:gd name="connsiteY22" fmla="*/ 26175 h 801720"/>
                  <a:gd name="connsiteX23" fmla="*/ 1625213 w 4876828"/>
                  <a:gd name="connsiteY23" fmla="*/ 0 h 801720"/>
                  <a:gd name="connsiteX24" fmla="*/ 1438056 w 4876828"/>
                  <a:gd name="connsiteY24" fmla="*/ 26956 h 801720"/>
                  <a:gd name="connsiteX25" fmla="*/ 1198007 w 4876828"/>
                  <a:gd name="connsiteY25" fmla="*/ 167507 h 801720"/>
                  <a:gd name="connsiteX26" fmla="*/ 1082612 w 4876828"/>
                  <a:gd name="connsiteY26" fmla="*/ 285970 h 801720"/>
                  <a:gd name="connsiteX27" fmla="*/ 954186 w 4876828"/>
                  <a:gd name="connsiteY27" fmla="*/ 406280 h 801720"/>
                  <a:gd name="connsiteX28" fmla="*/ 894283 w 4876828"/>
                  <a:gd name="connsiteY28" fmla="*/ 434426 h 801720"/>
                  <a:gd name="connsiteX29" fmla="*/ 812711 w 4876828"/>
                  <a:gd name="connsiteY29" fmla="*/ 445361 h 801720"/>
                  <a:gd name="connsiteX30" fmla="*/ 730053 w 4876828"/>
                  <a:gd name="connsiteY30" fmla="*/ 434064 h 801720"/>
                  <a:gd name="connsiteX31" fmla="*/ 623926 w 4876828"/>
                  <a:gd name="connsiteY31" fmla="*/ 369504 h 801720"/>
                  <a:gd name="connsiteX32" fmla="*/ 533152 w 4876828"/>
                  <a:gd name="connsiteY32" fmla="*/ 275511 h 801720"/>
                  <a:gd name="connsiteX33" fmla="*/ 335023 w 4876828"/>
                  <a:gd name="connsiteY33" fmla="*/ 96155 h 801720"/>
                  <a:gd name="connsiteX34" fmla="*/ 184490 w 4876828"/>
                  <a:gd name="connsiteY34" fmla="*/ 26156 h 801720"/>
                  <a:gd name="connsiteX35" fmla="*/ 0 w 4876828"/>
                  <a:gd name="connsiteY35" fmla="*/ 29 h 801720"/>
                  <a:gd name="connsiteX36" fmla="*/ 0 w 4876828"/>
                  <a:gd name="connsiteY36" fmla="*/ 356359 h 801720"/>
                  <a:gd name="connsiteX37" fmla="*/ 82658 w 4876828"/>
                  <a:gd name="connsiteY37" fmla="*/ 367646 h 801720"/>
                  <a:gd name="connsiteX38" fmla="*/ 188786 w 4876828"/>
                  <a:gd name="connsiteY38" fmla="*/ 432207 h 801720"/>
                  <a:gd name="connsiteX39" fmla="*/ 279559 w 4876828"/>
                  <a:gd name="connsiteY39" fmla="*/ 526190 h 801720"/>
                  <a:gd name="connsiteX40" fmla="*/ 477726 w 4876828"/>
                  <a:gd name="connsiteY40" fmla="*/ 705555 h 801720"/>
                  <a:gd name="connsiteX41" fmla="*/ 628231 w 4876828"/>
                  <a:gd name="connsiteY41" fmla="*/ 775621 h 801720"/>
                  <a:gd name="connsiteX42" fmla="*/ 812740 w 4876828"/>
                  <a:gd name="connsiteY42" fmla="*/ 801720 h 801720"/>
                  <a:gd name="connsiteX43" fmla="*/ 999896 w 4876828"/>
                  <a:gd name="connsiteY43" fmla="*/ 774697 h 801720"/>
                  <a:gd name="connsiteX44" fmla="*/ 1239984 w 4876828"/>
                  <a:gd name="connsiteY44" fmla="*/ 634213 h 801720"/>
                  <a:gd name="connsiteX45" fmla="*/ 1355389 w 4876828"/>
                  <a:gd name="connsiteY45" fmla="*/ 515741 h 801720"/>
                  <a:gd name="connsiteX46" fmla="*/ 1483805 w 4876828"/>
                  <a:gd name="connsiteY46" fmla="*/ 395364 h 801720"/>
                  <a:gd name="connsiteX47" fmla="*/ 1543707 w 4876828"/>
                  <a:gd name="connsiteY47" fmla="*/ 367284 h 801720"/>
                  <a:gd name="connsiteX48" fmla="*/ 1625241 w 4876828"/>
                  <a:gd name="connsiteY48" fmla="*/ 356350 h 801720"/>
                  <a:gd name="connsiteX49" fmla="*/ 1707975 w 4876828"/>
                  <a:gd name="connsiteY49" fmla="*/ 367637 h 801720"/>
                  <a:gd name="connsiteX50" fmla="*/ 1814103 w 4876828"/>
                  <a:gd name="connsiteY50" fmla="*/ 432197 h 801720"/>
                  <a:gd name="connsiteX51" fmla="*/ 1904838 w 4876828"/>
                  <a:gd name="connsiteY51" fmla="*/ 526181 h 801720"/>
                  <a:gd name="connsiteX52" fmla="*/ 2103044 w 4876828"/>
                  <a:gd name="connsiteY52" fmla="*/ 705546 h 801720"/>
                  <a:gd name="connsiteX53" fmla="*/ 2253548 w 4876828"/>
                  <a:gd name="connsiteY53" fmla="*/ 775612 h 801720"/>
                  <a:gd name="connsiteX54" fmla="*/ 2438057 w 4876828"/>
                  <a:gd name="connsiteY54" fmla="*/ 801710 h 801720"/>
                  <a:gd name="connsiteX55" fmla="*/ 2625252 w 4876828"/>
                  <a:gd name="connsiteY55" fmla="*/ 774764 h 801720"/>
                  <a:gd name="connsiteX56" fmla="*/ 2865368 w 4876828"/>
                  <a:gd name="connsiteY56" fmla="*/ 634213 h 801720"/>
                  <a:gd name="connsiteX57" fmla="*/ 2980801 w 4876828"/>
                  <a:gd name="connsiteY57" fmla="*/ 515741 h 801720"/>
                  <a:gd name="connsiteX58" fmla="*/ 3109293 w 4876828"/>
                  <a:gd name="connsiteY58" fmla="*/ 395440 h 801720"/>
                  <a:gd name="connsiteX59" fmla="*/ 3169263 w 4876828"/>
                  <a:gd name="connsiteY59" fmla="*/ 367284 h 801720"/>
                  <a:gd name="connsiteX60" fmla="*/ 3250902 w 4876828"/>
                  <a:gd name="connsiteY60" fmla="*/ 356350 h 801720"/>
                  <a:gd name="connsiteX61" fmla="*/ 3333598 w 4876828"/>
                  <a:gd name="connsiteY61" fmla="*/ 367637 h 801720"/>
                  <a:gd name="connsiteX62" fmla="*/ 3439792 w 4876828"/>
                  <a:gd name="connsiteY62" fmla="*/ 432197 h 801720"/>
                  <a:gd name="connsiteX63" fmla="*/ 3530603 w 4876828"/>
                  <a:gd name="connsiteY63" fmla="*/ 526247 h 801720"/>
                  <a:gd name="connsiteX64" fmla="*/ 3728809 w 4876828"/>
                  <a:gd name="connsiteY64" fmla="*/ 705546 h 801720"/>
                  <a:gd name="connsiteX65" fmla="*/ 3879314 w 4876828"/>
                  <a:gd name="connsiteY65" fmla="*/ 775612 h 801720"/>
                  <a:gd name="connsiteX66" fmla="*/ 4063899 w 4876828"/>
                  <a:gd name="connsiteY66" fmla="*/ 801710 h 801720"/>
                  <a:gd name="connsiteX67" fmla="*/ 4251093 w 4876828"/>
                  <a:gd name="connsiteY67" fmla="*/ 774764 h 801720"/>
                  <a:gd name="connsiteX68" fmla="*/ 4491209 w 4876828"/>
                  <a:gd name="connsiteY68" fmla="*/ 634213 h 801720"/>
                  <a:gd name="connsiteX69" fmla="*/ 4606652 w 4876828"/>
                  <a:gd name="connsiteY69" fmla="*/ 515808 h 801720"/>
                  <a:gd name="connsiteX70" fmla="*/ 4735211 w 4876828"/>
                  <a:gd name="connsiteY70" fmla="*/ 395431 h 801720"/>
                  <a:gd name="connsiteX71" fmla="*/ 4795190 w 4876828"/>
                  <a:gd name="connsiteY71" fmla="*/ 367351 h 801720"/>
                  <a:gd name="connsiteX72" fmla="*/ 4876829 w 4876828"/>
                  <a:gd name="connsiteY72" fmla="*/ 356350 h 801720"/>
                  <a:gd name="connsiteX73" fmla="*/ 4876829 w 4876828"/>
                  <a:gd name="connsiteY73" fmla="*/ 20 h 801720"/>
                  <a:gd name="connsiteX74" fmla="*/ 4689596 w 4876828"/>
                  <a:gd name="connsiteY74" fmla="*/ 26985 h 80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876828" h="801720">
                    <a:moveTo>
                      <a:pt x="4689596" y="26985"/>
                    </a:moveTo>
                    <a:cubicBezTo>
                      <a:pt x="4588917" y="57674"/>
                      <a:pt x="4509878" y="112853"/>
                      <a:pt x="4449490" y="167536"/>
                    </a:cubicBezTo>
                    <a:cubicBezTo>
                      <a:pt x="4403836" y="208741"/>
                      <a:pt x="4367003" y="249946"/>
                      <a:pt x="4334047" y="285998"/>
                    </a:cubicBezTo>
                    <a:cubicBezTo>
                      <a:pt x="4284650" y="340472"/>
                      <a:pt x="4243950" y="381896"/>
                      <a:pt x="4205488" y="406308"/>
                    </a:cubicBezTo>
                    <a:cubicBezTo>
                      <a:pt x="4186161" y="418796"/>
                      <a:pt x="4167464" y="427749"/>
                      <a:pt x="4145518" y="434455"/>
                    </a:cubicBezTo>
                    <a:cubicBezTo>
                      <a:pt x="4123573" y="441018"/>
                      <a:pt x="4097893" y="445390"/>
                      <a:pt x="4063879" y="445390"/>
                    </a:cubicBezTo>
                    <a:cubicBezTo>
                      <a:pt x="4029304" y="445390"/>
                      <a:pt x="4003339" y="440798"/>
                      <a:pt x="3981117" y="434093"/>
                    </a:cubicBezTo>
                    <a:cubicBezTo>
                      <a:pt x="3942807" y="422168"/>
                      <a:pt x="3912175" y="402698"/>
                      <a:pt x="3874989" y="369466"/>
                    </a:cubicBezTo>
                    <a:cubicBezTo>
                      <a:pt x="3847405" y="344767"/>
                      <a:pt x="3817839" y="312525"/>
                      <a:pt x="3784111" y="275549"/>
                    </a:cubicBezTo>
                    <a:cubicBezTo>
                      <a:pt x="3733448" y="220438"/>
                      <a:pt x="3673336" y="153134"/>
                      <a:pt x="3585972" y="96193"/>
                    </a:cubicBezTo>
                    <a:cubicBezTo>
                      <a:pt x="3542367" y="67961"/>
                      <a:pt x="3491922" y="43130"/>
                      <a:pt x="3435467" y="26194"/>
                    </a:cubicBezTo>
                    <a:cubicBezTo>
                      <a:pt x="3378956" y="9125"/>
                      <a:pt x="3316862" y="-57"/>
                      <a:pt x="3250883" y="20"/>
                    </a:cubicBezTo>
                    <a:cubicBezTo>
                      <a:pt x="3183855" y="-57"/>
                      <a:pt x="3120838" y="9402"/>
                      <a:pt x="3063688" y="26975"/>
                    </a:cubicBezTo>
                    <a:cubicBezTo>
                      <a:pt x="2963066" y="57665"/>
                      <a:pt x="2883970" y="112843"/>
                      <a:pt x="2823572" y="167526"/>
                    </a:cubicBezTo>
                    <a:cubicBezTo>
                      <a:pt x="2777919" y="208731"/>
                      <a:pt x="2741086" y="249936"/>
                      <a:pt x="2708062" y="285989"/>
                    </a:cubicBezTo>
                    <a:cubicBezTo>
                      <a:pt x="2658742" y="340462"/>
                      <a:pt x="2618032" y="381886"/>
                      <a:pt x="2579646" y="406299"/>
                    </a:cubicBezTo>
                    <a:cubicBezTo>
                      <a:pt x="2560311" y="418786"/>
                      <a:pt x="2541613" y="427740"/>
                      <a:pt x="2519668" y="434445"/>
                    </a:cubicBezTo>
                    <a:cubicBezTo>
                      <a:pt x="2497722" y="441008"/>
                      <a:pt x="2472109" y="445380"/>
                      <a:pt x="2438029" y="445380"/>
                    </a:cubicBezTo>
                    <a:cubicBezTo>
                      <a:pt x="2403453" y="445380"/>
                      <a:pt x="2377564" y="440789"/>
                      <a:pt x="2355333" y="434083"/>
                    </a:cubicBezTo>
                    <a:cubicBezTo>
                      <a:pt x="2317090" y="422158"/>
                      <a:pt x="2286467" y="402689"/>
                      <a:pt x="2249281" y="369523"/>
                    </a:cubicBezTo>
                    <a:cubicBezTo>
                      <a:pt x="2221697" y="344825"/>
                      <a:pt x="2192131" y="312582"/>
                      <a:pt x="2158470" y="275530"/>
                    </a:cubicBezTo>
                    <a:cubicBezTo>
                      <a:pt x="2107740" y="220495"/>
                      <a:pt x="2047694" y="153115"/>
                      <a:pt x="1960264" y="96174"/>
                    </a:cubicBezTo>
                    <a:cubicBezTo>
                      <a:pt x="1916735" y="67942"/>
                      <a:pt x="1866214" y="43111"/>
                      <a:pt x="1809760" y="26175"/>
                    </a:cubicBezTo>
                    <a:cubicBezTo>
                      <a:pt x="1753314" y="9106"/>
                      <a:pt x="1691221" y="-76"/>
                      <a:pt x="1625213" y="0"/>
                    </a:cubicBezTo>
                    <a:cubicBezTo>
                      <a:pt x="1558214" y="-76"/>
                      <a:pt x="1495206" y="9383"/>
                      <a:pt x="1438056" y="26956"/>
                    </a:cubicBezTo>
                    <a:cubicBezTo>
                      <a:pt x="1337472" y="57646"/>
                      <a:pt x="1258376" y="112824"/>
                      <a:pt x="1198007" y="167507"/>
                    </a:cubicBezTo>
                    <a:cubicBezTo>
                      <a:pt x="1152392" y="208712"/>
                      <a:pt x="1115597" y="249994"/>
                      <a:pt x="1082612" y="285970"/>
                    </a:cubicBezTo>
                    <a:cubicBezTo>
                      <a:pt x="1033320" y="340510"/>
                      <a:pt x="992572" y="381867"/>
                      <a:pt x="954186" y="406280"/>
                    </a:cubicBezTo>
                    <a:cubicBezTo>
                      <a:pt x="934850" y="418767"/>
                      <a:pt x="916191" y="427721"/>
                      <a:pt x="894283" y="434426"/>
                    </a:cubicBezTo>
                    <a:cubicBezTo>
                      <a:pt x="872338" y="440989"/>
                      <a:pt x="846725" y="445361"/>
                      <a:pt x="812711" y="445361"/>
                    </a:cubicBezTo>
                    <a:cubicBezTo>
                      <a:pt x="778135" y="445361"/>
                      <a:pt x="752208" y="440770"/>
                      <a:pt x="730053" y="434064"/>
                    </a:cubicBezTo>
                    <a:cubicBezTo>
                      <a:pt x="691772" y="422139"/>
                      <a:pt x="661121" y="402670"/>
                      <a:pt x="623926" y="369504"/>
                    </a:cubicBezTo>
                    <a:cubicBezTo>
                      <a:pt x="596408" y="344805"/>
                      <a:pt x="566880" y="312563"/>
                      <a:pt x="533152" y="275511"/>
                    </a:cubicBezTo>
                    <a:cubicBezTo>
                      <a:pt x="482451" y="220476"/>
                      <a:pt x="422377" y="153096"/>
                      <a:pt x="335023" y="96155"/>
                    </a:cubicBezTo>
                    <a:cubicBezTo>
                      <a:pt x="291446" y="67923"/>
                      <a:pt x="240963" y="43092"/>
                      <a:pt x="184490" y="26156"/>
                    </a:cubicBezTo>
                    <a:cubicBezTo>
                      <a:pt x="128026" y="9125"/>
                      <a:pt x="65970" y="-47"/>
                      <a:pt x="0" y="29"/>
                    </a:cubicBezTo>
                    <a:lnTo>
                      <a:pt x="0" y="356359"/>
                    </a:lnTo>
                    <a:cubicBezTo>
                      <a:pt x="34576" y="356426"/>
                      <a:pt x="60465" y="360941"/>
                      <a:pt x="82658" y="367646"/>
                    </a:cubicBezTo>
                    <a:cubicBezTo>
                      <a:pt x="120977" y="379638"/>
                      <a:pt x="151590" y="399050"/>
                      <a:pt x="188786" y="432207"/>
                    </a:cubicBezTo>
                    <a:cubicBezTo>
                      <a:pt x="216332" y="456972"/>
                      <a:pt x="245869" y="489214"/>
                      <a:pt x="279559" y="526190"/>
                    </a:cubicBezTo>
                    <a:cubicBezTo>
                      <a:pt x="330260" y="581235"/>
                      <a:pt x="390335" y="648615"/>
                      <a:pt x="477726" y="705555"/>
                    </a:cubicBezTo>
                    <a:cubicBezTo>
                      <a:pt x="521256" y="733778"/>
                      <a:pt x="571710" y="758610"/>
                      <a:pt x="628231" y="775621"/>
                    </a:cubicBezTo>
                    <a:cubicBezTo>
                      <a:pt x="684714" y="792623"/>
                      <a:pt x="746770" y="801796"/>
                      <a:pt x="812740" y="801720"/>
                    </a:cubicBezTo>
                    <a:cubicBezTo>
                      <a:pt x="879739" y="801796"/>
                      <a:pt x="942708" y="792404"/>
                      <a:pt x="999896" y="774697"/>
                    </a:cubicBezTo>
                    <a:cubicBezTo>
                      <a:pt x="1100519" y="744074"/>
                      <a:pt x="1179576" y="688896"/>
                      <a:pt x="1239984" y="634213"/>
                    </a:cubicBezTo>
                    <a:cubicBezTo>
                      <a:pt x="1285599" y="592998"/>
                      <a:pt x="1322394" y="551727"/>
                      <a:pt x="1355389" y="515741"/>
                    </a:cubicBezTo>
                    <a:cubicBezTo>
                      <a:pt x="1404633" y="461201"/>
                      <a:pt x="1445419" y="419853"/>
                      <a:pt x="1483805" y="395364"/>
                    </a:cubicBezTo>
                    <a:cubicBezTo>
                      <a:pt x="1503140" y="382944"/>
                      <a:pt x="1521771" y="373914"/>
                      <a:pt x="1543707" y="367284"/>
                    </a:cubicBezTo>
                    <a:cubicBezTo>
                      <a:pt x="1565615" y="360722"/>
                      <a:pt x="1591227" y="356416"/>
                      <a:pt x="1625241" y="356350"/>
                    </a:cubicBezTo>
                    <a:cubicBezTo>
                      <a:pt x="1659855" y="356416"/>
                      <a:pt x="1685744" y="360931"/>
                      <a:pt x="1707975" y="367637"/>
                    </a:cubicBezTo>
                    <a:cubicBezTo>
                      <a:pt x="1746218" y="379629"/>
                      <a:pt x="1776908" y="399041"/>
                      <a:pt x="1814103" y="432197"/>
                    </a:cubicBezTo>
                    <a:cubicBezTo>
                      <a:pt x="1841621" y="456962"/>
                      <a:pt x="1871110" y="489204"/>
                      <a:pt x="1904838" y="526181"/>
                    </a:cubicBezTo>
                    <a:cubicBezTo>
                      <a:pt x="1955578" y="581226"/>
                      <a:pt x="2015614" y="648605"/>
                      <a:pt x="2103044" y="705546"/>
                    </a:cubicBezTo>
                    <a:cubicBezTo>
                      <a:pt x="2146573" y="733768"/>
                      <a:pt x="2197037" y="758600"/>
                      <a:pt x="2253548" y="775612"/>
                    </a:cubicBezTo>
                    <a:cubicBezTo>
                      <a:pt x="2309994" y="792614"/>
                      <a:pt x="2372087" y="801786"/>
                      <a:pt x="2438057" y="801710"/>
                    </a:cubicBezTo>
                    <a:cubicBezTo>
                      <a:pt x="2505094" y="801786"/>
                      <a:pt x="2568102" y="792395"/>
                      <a:pt x="2625252" y="774764"/>
                    </a:cubicBezTo>
                    <a:cubicBezTo>
                      <a:pt x="2725874" y="744074"/>
                      <a:pt x="2804979" y="688963"/>
                      <a:pt x="2865368" y="634213"/>
                    </a:cubicBezTo>
                    <a:cubicBezTo>
                      <a:pt x="2911021" y="592998"/>
                      <a:pt x="2947854" y="551793"/>
                      <a:pt x="2980801" y="515741"/>
                    </a:cubicBezTo>
                    <a:cubicBezTo>
                      <a:pt x="3030198" y="461268"/>
                      <a:pt x="3070908" y="419920"/>
                      <a:pt x="3109293" y="395440"/>
                    </a:cubicBezTo>
                    <a:cubicBezTo>
                      <a:pt x="3128620" y="383020"/>
                      <a:pt x="3147317" y="373990"/>
                      <a:pt x="3169263" y="367284"/>
                    </a:cubicBezTo>
                    <a:cubicBezTo>
                      <a:pt x="3191218" y="360722"/>
                      <a:pt x="3216821" y="356416"/>
                      <a:pt x="3250902" y="356350"/>
                    </a:cubicBezTo>
                    <a:cubicBezTo>
                      <a:pt x="3285477" y="356416"/>
                      <a:pt x="3311366" y="360931"/>
                      <a:pt x="3333598" y="367637"/>
                    </a:cubicBezTo>
                    <a:cubicBezTo>
                      <a:pt x="3371907" y="379629"/>
                      <a:pt x="3402597" y="399041"/>
                      <a:pt x="3439792" y="432197"/>
                    </a:cubicBezTo>
                    <a:cubicBezTo>
                      <a:pt x="3467300" y="456962"/>
                      <a:pt x="3496866" y="489204"/>
                      <a:pt x="3530603" y="526247"/>
                    </a:cubicBezTo>
                    <a:cubicBezTo>
                      <a:pt x="3581267" y="581216"/>
                      <a:pt x="3641379" y="648605"/>
                      <a:pt x="3728809" y="705546"/>
                    </a:cubicBezTo>
                    <a:cubicBezTo>
                      <a:pt x="3772338" y="733768"/>
                      <a:pt x="3822859" y="758600"/>
                      <a:pt x="3879314" y="775612"/>
                    </a:cubicBezTo>
                    <a:cubicBezTo>
                      <a:pt x="3935835" y="792614"/>
                      <a:pt x="3997919" y="801786"/>
                      <a:pt x="4063899" y="801710"/>
                    </a:cubicBezTo>
                    <a:cubicBezTo>
                      <a:pt x="4130926" y="801786"/>
                      <a:pt x="4193867" y="792395"/>
                      <a:pt x="4251093" y="774764"/>
                    </a:cubicBezTo>
                    <a:cubicBezTo>
                      <a:pt x="4351715" y="744074"/>
                      <a:pt x="4430811" y="688963"/>
                      <a:pt x="4491209" y="634213"/>
                    </a:cubicBezTo>
                    <a:cubicBezTo>
                      <a:pt x="4536863" y="592998"/>
                      <a:pt x="4573696" y="551793"/>
                      <a:pt x="4606652" y="515808"/>
                    </a:cubicBezTo>
                    <a:cubicBezTo>
                      <a:pt x="4656049" y="461268"/>
                      <a:pt x="4696759" y="419910"/>
                      <a:pt x="4735211" y="395431"/>
                    </a:cubicBezTo>
                    <a:cubicBezTo>
                      <a:pt x="4754547" y="383010"/>
                      <a:pt x="4773244" y="373981"/>
                      <a:pt x="4795190" y="367351"/>
                    </a:cubicBezTo>
                    <a:cubicBezTo>
                      <a:pt x="4817136" y="360722"/>
                      <a:pt x="4842748" y="356416"/>
                      <a:pt x="4876829" y="356350"/>
                    </a:cubicBezTo>
                    <a:lnTo>
                      <a:pt x="4876829" y="20"/>
                    </a:lnTo>
                    <a:cubicBezTo>
                      <a:pt x="4809763" y="-47"/>
                      <a:pt x="4746765" y="9411"/>
                      <a:pt x="4689596" y="26985"/>
                    </a:cubicBezTo>
                    <a:close/>
                  </a:path>
                </a:pathLst>
              </a:custGeom>
              <a:grpFill/>
              <a:ln w="9525" cap="flat">
                <a:noFill/>
                <a:prstDash val="solid"/>
                <a:miter/>
              </a:ln>
            </p:spPr>
            <p:txBody>
              <a:bodyPr rtlCol="0" anchor="ctr"/>
              <a:lstStyle/>
              <a:p>
                <a:endParaRPr lang="ja-JP" altLang="en-US"/>
              </a:p>
            </p:txBody>
          </p:sp>
          <p:sp>
            <p:nvSpPr>
              <p:cNvPr id="111" name="フリーフォーム: 図形 110">
                <a:extLst>
                  <a:ext uri="{FF2B5EF4-FFF2-40B4-BE49-F238E27FC236}">
                    <a16:creationId xmlns:a16="http://schemas.microsoft.com/office/drawing/2014/main" id="{CB5F0812-F23E-77F3-05BE-3C76CB2EB3A7}"/>
                  </a:ext>
                </a:extLst>
              </p:cNvPr>
              <p:cNvSpPr/>
              <p:nvPr/>
            </p:nvSpPr>
            <p:spPr>
              <a:xfrm>
                <a:off x="-1143341" y="3274884"/>
                <a:ext cx="4876828" cy="801720"/>
              </a:xfrm>
              <a:custGeom>
                <a:avLst/>
                <a:gdLst>
                  <a:gd name="connsiteX0" fmla="*/ 4689596 w 4876828"/>
                  <a:gd name="connsiteY0" fmla="*/ 26985 h 801720"/>
                  <a:gd name="connsiteX1" fmla="*/ 4449490 w 4876828"/>
                  <a:gd name="connsiteY1" fmla="*/ 167536 h 801720"/>
                  <a:gd name="connsiteX2" fmla="*/ 4334047 w 4876828"/>
                  <a:gd name="connsiteY2" fmla="*/ 285998 h 801720"/>
                  <a:gd name="connsiteX3" fmla="*/ 4205488 w 4876828"/>
                  <a:gd name="connsiteY3" fmla="*/ 406308 h 801720"/>
                  <a:gd name="connsiteX4" fmla="*/ 4145518 w 4876828"/>
                  <a:gd name="connsiteY4" fmla="*/ 434455 h 801720"/>
                  <a:gd name="connsiteX5" fmla="*/ 4063879 w 4876828"/>
                  <a:gd name="connsiteY5" fmla="*/ 445390 h 801720"/>
                  <a:gd name="connsiteX6" fmla="*/ 3981117 w 4876828"/>
                  <a:gd name="connsiteY6" fmla="*/ 434093 h 801720"/>
                  <a:gd name="connsiteX7" fmla="*/ 3874989 w 4876828"/>
                  <a:gd name="connsiteY7" fmla="*/ 369466 h 801720"/>
                  <a:gd name="connsiteX8" fmla="*/ 3784111 w 4876828"/>
                  <a:gd name="connsiteY8" fmla="*/ 275549 h 801720"/>
                  <a:gd name="connsiteX9" fmla="*/ 3585972 w 4876828"/>
                  <a:gd name="connsiteY9" fmla="*/ 96193 h 801720"/>
                  <a:gd name="connsiteX10" fmla="*/ 3435467 w 4876828"/>
                  <a:gd name="connsiteY10" fmla="*/ 26194 h 801720"/>
                  <a:gd name="connsiteX11" fmla="*/ 3250883 w 4876828"/>
                  <a:gd name="connsiteY11" fmla="*/ 20 h 801720"/>
                  <a:gd name="connsiteX12" fmla="*/ 3063688 w 4876828"/>
                  <a:gd name="connsiteY12" fmla="*/ 26975 h 801720"/>
                  <a:gd name="connsiteX13" fmla="*/ 2823572 w 4876828"/>
                  <a:gd name="connsiteY13" fmla="*/ 167526 h 801720"/>
                  <a:gd name="connsiteX14" fmla="*/ 2708062 w 4876828"/>
                  <a:gd name="connsiteY14" fmla="*/ 285989 h 801720"/>
                  <a:gd name="connsiteX15" fmla="*/ 2579646 w 4876828"/>
                  <a:gd name="connsiteY15" fmla="*/ 406299 h 801720"/>
                  <a:gd name="connsiteX16" fmla="*/ 2519668 w 4876828"/>
                  <a:gd name="connsiteY16" fmla="*/ 434445 h 801720"/>
                  <a:gd name="connsiteX17" fmla="*/ 2438029 w 4876828"/>
                  <a:gd name="connsiteY17" fmla="*/ 445380 h 801720"/>
                  <a:gd name="connsiteX18" fmla="*/ 2355333 w 4876828"/>
                  <a:gd name="connsiteY18" fmla="*/ 434083 h 801720"/>
                  <a:gd name="connsiteX19" fmla="*/ 2249281 w 4876828"/>
                  <a:gd name="connsiteY19" fmla="*/ 369523 h 801720"/>
                  <a:gd name="connsiteX20" fmla="*/ 2158470 w 4876828"/>
                  <a:gd name="connsiteY20" fmla="*/ 275530 h 801720"/>
                  <a:gd name="connsiteX21" fmla="*/ 1960264 w 4876828"/>
                  <a:gd name="connsiteY21" fmla="*/ 96174 h 801720"/>
                  <a:gd name="connsiteX22" fmla="*/ 1809760 w 4876828"/>
                  <a:gd name="connsiteY22" fmla="*/ 26175 h 801720"/>
                  <a:gd name="connsiteX23" fmla="*/ 1625213 w 4876828"/>
                  <a:gd name="connsiteY23" fmla="*/ 0 h 801720"/>
                  <a:gd name="connsiteX24" fmla="*/ 1438056 w 4876828"/>
                  <a:gd name="connsiteY24" fmla="*/ 26956 h 801720"/>
                  <a:gd name="connsiteX25" fmla="*/ 1198007 w 4876828"/>
                  <a:gd name="connsiteY25" fmla="*/ 167507 h 801720"/>
                  <a:gd name="connsiteX26" fmla="*/ 1082612 w 4876828"/>
                  <a:gd name="connsiteY26" fmla="*/ 285970 h 801720"/>
                  <a:gd name="connsiteX27" fmla="*/ 954186 w 4876828"/>
                  <a:gd name="connsiteY27" fmla="*/ 406280 h 801720"/>
                  <a:gd name="connsiteX28" fmla="*/ 894283 w 4876828"/>
                  <a:gd name="connsiteY28" fmla="*/ 434426 h 801720"/>
                  <a:gd name="connsiteX29" fmla="*/ 812711 w 4876828"/>
                  <a:gd name="connsiteY29" fmla="*/ 445361 h 801720"/>
                  <a:gd name="connsiteX30" fmla="*/ 730053 w 4876828"/>
                  <a:gd name="connsiteY30" fmla="*/ 434064 h 801720"/>
                  <a:gd name="connsiteX31" fmla="*/ 623926 w 4876828"/>
                  <a:gd name="connsiteY31" fmla="*/ 369504 h 801720"/>
                  <a:gd name="connsiteX32" fmla="*/ 533152 w 4876828"/>
                  <a:gd name="connsiteY32" fmla="*/ 275511 h 801720"/>
                  <a:gd name="connsiteX33" fmla="*/ 335023 w 4876828"/>
                  <a:gd name="connsiteY33" fmla="*/ 96155 h 801720"/>
                  <a:gd name="connsiteX34" fmla="*/ 184490 w 4876828"/>
                  <a:gd name="connsiteY34" fmla="*/ 26156 h 801720"/>
                  <a:gd name="connsiteX35" fmla="*/ 0 w 4876828"/>
                  <a:gd name="connsiteY35" fmla="*/ 29 h 801720"/>
                  <a:gd name="connsiteX36" fmla="*/ 0 w 4876828"/>
                  <a:gd name="connsiteY36" fmla="*/ 356359 h 801720"/>
                  <a:gd name="connsiteX37" fmla="*/ 82658 w 4876828"/>
                  <a:gd name="connsiteY37" fmla="*/ 367646 h 801720"/>
                  <a:gd name="connsiteX38" fmla="*/ 188786 w 4876828"/>
                  <a:gd name="connsiteY38" fmla="*/ 432207 h 801720"/>
                  <a:gd name="connsiteX39" fmla="*/ 279559 w 4876828"/>
                  <a:gd name="connsiteY39" fmla="*/ 526190 h 801720"/>
                  <a:gd name="connsiteX40" fmla="*/ 477726 w 4876828"/>
                  <a:gd name="connsiteY40" fmla="*/ 705555 h 801720"/>
                  <a:gd name="connsiteX41" fmla="*/ 628231 w 4876828"/>
                  <a:gd name="connsiteY41" fmla="*/ 775621 h 801720"/>
                  <a:gd name="connsiteX42" fmla="*/ 812740 w 4876828"/>
                  <a:gd name="connsiteY42" fmla="*/ 801720 h 801720"/>
                  <a:gd name="connsiteX43" fmla="*/ 999896 w 4876828"/>
                  <a:gd name="connsiteY43" fmla="*/ 774697 h 801720"/>
                  <a:gd name="connsiteX44" fmla="*/ 1239984 w 4876828"/>
                  <a:gd name="connsiteY44" fmla="*/ 634213 h 801720"/>
                  <a:gd name="connsiteX45" fmla="*/ 1355389 w 4876828"/>
                  <a:gd name="connsiteY45" fmla="*/ 515741 h 801720"/>
                  <a:gd name="connsiteX46" fmla="*/ 1483805 w 4876828"/>
                  <a:gd name="connsiteY46" fmla="*/ 395364 h 801720"/>
                  <a:gd name="connsiteX47" fmla="*/ 1543707 w 4876828"/>
                  <a:gd name="connsiteY47" fmla="*/ 367284 h 801720"/>
                  <a:gd name="connsiteX48" fmla="*/ 1625241 w 4876828"/>
                  <a:gd name="connsiteY48" fmla="*/ 356350 h 801720"/>
                  <a:gd name="connsiteX49" fmla="*/ 1707975 w 4876828"/>
                  <a:gd name="connsiteY49" fmla="*/ 367637 h 801720"/>
                  <a:gd name="connsiteX50" fmla="*/ 1814103 w 4876828"/>
                  <a:gd name="connsiteY50" fmla="*/ 432197 h 801720"/>
                  <a:gd name="connsiteX51" fmla="*/ 1904838 w 4876828"/>
                  <a:gd name="connsiteY51" fmla="*/ 526181 h 801720"/>
                  <a:gd name="connsiteX52" fmla="*/ 2103044 w 4876828"/>
                  <a:gd name="connsiteY52" fmla="*/ 705546 h 801720"/>
                  <a:gd name="connsiteX53" fmla="*/ 2253548 w 4876828"/>
                  <a:gd name="connsiteY53" fmla="*/ 775612 h 801720"/>
                  <a:gd name="connsiteX54" fmla="*/ 2438057 w 4876828"/>
                  <a:gd name="connsiteY54" fmla="*/ 801710 h 801720"/>
                  <a:gd name="connsiteX55" fmla="*/ 2625252 w 4876828"/>
                  <a:gd name="connsiteY55" fmla="*/ 774764 h 801720"/>
                  <a:gd name="connsiteX56" fmla="*/ 2865368 w 4876828"/>
                  <a:gd name="connsiteY56" fmla="*/ 634213 h 801720"/>
                  <a:gd name="connsiteX57" fmla="*/ 2980801 w 4876828"/>
                  <a:gd name="connsiteY57" fmla="*/ 515741 h 801720"/>
                  <a:gd name="connsiteX58" fmla="*/ 3109293 w 4876828"/>
                  <a:gd name="connsiteY58" fmla="*/ 395440 h 801720"/>
                  <a:gd name="connsiteX59" fmla="*/ 3169263 w 4876828"/>
                  <a:gd name="connsiteY59" fmla="*/ 367284 h 801720"/>
                  <a:gd name="connsiteX60" fmla="*/ 3250902 w 4876828"/>
                  <a:gd name="connsiteY60" fmla="*/ 356350 h 801720"/>
                  <a:gd name="connsiteX61" fmla="*/ 3333598 w 4876828"/>
                  <a:gd name="connsiteY61" fmla="*/ 367637 h 801720"/>
                  <a:gd name="connsiteX62" fmla="*/ 3439792 w 4876828"/>
                  <a:gd name="connsiteY62" fmla="*/ 432197 h 801720"/>
                  <a:gd name="connsiteX63" fmla="*/ 3530603 w 4876828"/>
                  <a:gd name="connsiteY63" fmla="*/ 526247 h 801720"/>
                  <a:gd name="connsiteX64" fmla="*/ 3728809 w 4876828"/>
                  <a:gd name="connsiteY64" fmla="*/ 705546 h 801720"/>
                  <a:gd name="connsiteX65" fmla="*/ 3879314 w 4876828"/>
                  <a:gd name="connsiteY65" fmla="*/ 775612 h 801720"/>
                  <a:gd name="connsiteX66" fmla="*/ 4063899 w 4876828"/>
                  <a:gd name="connsiteY66" fmla="*/ 801710 h 801720"/>
                  <a:gd name="connsiteX67" fmla="*/ 4251093 w 4876828"/>
                  <a:gd name="connsiteY67" fmla="*/ 774764 h 801720"/>
                  <a:gd name="connsiteX68" fmla="*/ 4491209 w 4876828"/>
                  <a:gd name="connsiteY68" fmla="*/ 634213 h 801720"/>
                  <a:gd name="connsiteX69" fmla="*/ 4606652 w 4876828"/>
                  <a:gd name="connsiteY69" fmla="*/ 515808 h 801720"/>
                  <a:gd name="connsiteX70" fmla="*/ 4735211 w 4876828"/>
                  <a:gd name="connsiteY70" fmla="*/ 395431 h 801720"/>
                  <a:gd name="connsiteX71" fmla="*/ 4795190 w 4876828"/>
                  <a:gd name="connsiteY71" fmla="*/ 367351 h 801720"/>
                  <a:gd name="connsiteX72" fmla="*/ 4876829 w 4876828"/>
                  <a:gd name="connsiteY72" fmla="*/ 356350 h 801720"/>
                  <a:gd name="connsiteX73" fmla="*/ 4876829 w 4876828"/>
                  <a:gd name="connsiteY73" fmla="*/ 20 h 801720"/>
                  <a:gd name="connsiteX74" fmla="*/ 4689596 w 4876828"/>
                  <a:gd name="connsiteY74" fmla="*/ 26985 h 80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876828" h="801720">
                    <a:moveTo>
                      <a:pt x="4689596" y="26985"/>
                    </a:moveTo>
                    <a:cubicBezTo>
                      <a:pt x="4588917" y="57674"/>
                      <a:pt x="4509878" y="112853"/>
                      <a:pt x="4449490" y="167536"/>
                    </a:cubicBezTo>
                    <a:cubicBezTo>
                      <a:pt x="4403836" y="208741"/>
                      <a:pt x="4367003" y="249946"/>
                      <a:pt x="4334047" y="285998"/>
                    </a:cubicBezTo>
                    <a:cubicBezTo>
                      <a:pt x="4284650" y="340472"/>
                      <a:pt x="4243950" y="381896"/>
                      <a:pt x="4205488" y="406308"/>
                    </a:cubicBezTo>
                    <a:cubicBezTo>
                      <a:pt x="4186161" y="418796"/>
                      <a:pt x="4167464" y="427749"/>
                      <a:pt x="4145518" y="434455"/>
                    </a:cubicBezTo>
                    <a:cubicBezTo>
                      <a:pt x="4123573" y="441018"/>
                      <a:pt x="4097893" y="445390"/>
                      <a:pt x="4063879" y="445390"/>
                    </a:cubicBezTo>
                    <a:cubicBezTo>
                      <a:pt x="4029304" y="445390"/>
                      <a:pt x="4003339" y="440798"/>
                      <a:pt x="3981117" y="434093"/>
                    </a:cubicBezTo>
                    <a:cubicBezTo>
                      <a:pt x="3942807" y="422168"/>
                      <a:pt x="3912175" y="402698"/>
                      <a:pt x="3874989" y="369466"/>
                    </a:cubicBezTo>
                    <a:cubicBezTo>
                      <a:pt x="3847405" y="344767"/>
                      <a:pt x="3817839" y="312525"/>
                      <a:pt x="3784111" y="275549"/>
                    </a:cubicBezTo>
                    <a:cubicBezTo>
                      <a:pt x="3733448" y="220438"/>
                      <a:pt x="3673336" y="153134"/>
                      <a:pt x="3585972" y="96193"/>
                    </a:cubicBezTo>
                    <a:cubicBezTo>
                      <a:pt x="3542367" y="67961"/>
                      <a:pt x="3491922" y="43130"/>
                      <a:pt x="3435467" y="26194"/>
                    </a:cubicBezTo>
                    <a:cubicBezTo>
                      <a:pt x="3378956" y="9125"/>
                      <a:pt x="3316862" y="-57"/>
                      <a:pt x="3250883" y="20"/>
                    </a:cubicBezTo>
                    <a:cubicBezTo>
                      <a:pt x="3183855" y="-57"/>
                      <a:pt x="3120838" y="9402"/>
                      <a:pt x="3063688" y="26975"/>
                    </a:cubicBezTo>
                    <a:cubicBezTo>
                      <a:pt x="2963066" y="57665"/>
                      <a:pt x="2883970" y="112843"/>
                      <a:pt x="2823572" y="167526"/>
                    </a:cubicBezTo>
                    <a:cubicBezTo>
                      <a:pt x="2777919" y="208731"/>
                      <a:pt x="2741086" y="249936"/>
                      <a:pt x="2708062" y="285989"/>
                    </a:cubicBezTo>
                    <a:cubicBezTo>
                      <a:pt x="2658742" y="340462"/>
                      <a:pt x="2618032" y="381886"/>
                      <a:pt x="2579646" y="406299"/>
                    </a:cubicBezTo>
                    <a:cubicBezTo>
                      <a:pt x="2560311" y="418786"/>
                      <a:pt x="2541613" y="427740"/>
                      <a:pt x="2519668" y="434445"/>
                    </a:cubicBezTo>
                    <a:cubicBezTo>
                      <a:pt x="2497722" y="441008"/>
                      <a:pt x="2472109" y="445380"/>
                      <a:pt x="2438029" y="445380"/>
                    </a:cubicBezTo>
                    <a:cubicBezTo>
                      <a:pt x="2403453" y="445380"/>
                      <a:pt x="2377564" y="440789"/>
                      <a:pt x="2355333" y="434083"/>
                    </a:cubicBezTo>
                    <a:cubicBezTo>
                      <a:pt x="2317090" y="422158"/>
                      <a:pt x="2286467" y="402689"/>
                      <a:pt x="2249281" y="369523"/>
                    </a:cubicBezTo>
                    <a:cubicBezTo>
                      <a:pt x="2221697" y="344825"/>
                      <a:pt x="2192131" y="312582"/>
                      <a:pt x="2158470" y="275530"/>
                    </a:cubicBezTo>
                    <a:cubicBezTo>
                      <a:pt x="2107740" y="220495"/>
                      <a:pt x="2047694" y="153115"/>
                      <a:pt x="1960264" y="96174"/>
                    </a:cubicBezTo>
                    <a:cubicBezTo>
                      <a:pt x="1916735" y="67942"/>
                      <a:pt x="1866214" y="43111"/>
                      <a:pt x="1809760" y="26175"/>
                    </a:cubicBezTo>
                    <a:cubicBezTo>
                      <a:pt x="1753314" y="9106"/>
                      <a:pt x="1691221" y="-76"/>
                      <a:pt x="1625213" y="0"/>
                    </a:cubicBezTo>
                    <a:cubicBezTo>
                      <a:pt x="1558214" y="-76"/>
                      <a:pt x="1495206" y="9383"/>
                      <a:pt x="1438056" y="26956"/>
                    </a:cubicBezTo>
                    <a:cubicBezTo>
                      <a:pt x="1337472" y="57646"/>
                      <a:pt x="1258376" y="112824"/>
                      <a:pt x="1198007" y="167507"/>
                    </a:cubicBezTo>
                    <a:cubicBezTo>
                      <a:pt x="1152392" y="208712"/>
                      <a:pt x="1115597" y="249994"/>
                      <a:pt x="1082612" y="285970"/>
                    </a:cubicBezTo>
                    <a:cubicBezTo>
                      <a:pt x="1033320" y="340510"/>
                      <a:pt x="992572" y="381867"/>
                      <a:pt x="954186" y="406280"/>
                    </a:cubicBezTo>
                    <a:cubicBezTo>
                      <a:pt x="934850" y="418767"/>
                      <a:pt x="916191" y="427721"/>
                      <a:pt x="894283" y="434426"/>
                    </a:cubicBezTo>
                    <a:cubicBezTo>
                      <a:pt x="872338" y="440989"/>
                      <a:pt x="846725" y="445361"/>
                      <a:pt x="812711" y="445361"/>
                    </a:cubicBezTo>
                    <a:cubicBezTo>
                      <a:pt x="778135" y="445361"/>
                      <a:pt x="752208" y="440770"/>
                      <a:pt x="730053" y="434064"/>
                    </a:cubicBezTo>
                    <a:cubicBezTo>
                      <a:pt x="691772" y="422139"/>
                      <a:pt x="661121" y="402670"/>
                      <a:pt x="623926" y="369504"/>
                    </a:cubicBezTo>
                    <a:cubicBezTo>
                      <a:pt x="596408" y="344805"/>
                      <a:pt x="566880" y="312563"/>
                      <a:pt x="533152" y="275511"/>
                    </a:cubicBezTo>
                    <a:cubicBezTo>
                      <a:pt x="482451" y="220476"/>
                      <a:pt x="422377" y="153096"/>
                      <a:pt x="335023" y="96155"/>
                    </a:cubicBezTo>
                    <a:cubicBezTo>
                      <a:pt x="291446" y="67923"/>
                      <a:pt x="240963" y="43092"/>
                      <a:pt x="184490" y="26156"/>
                    </a:cubicBezTo>
                    <a:cubicBezTo>
                      <a:pt x="128026" y="9125"/>
                      <a:pt x="65970" y="-47"/>
                      <a:pt x="0" y="29"/>
                    </a:cubicBezTo>
                    <a:lnTo>
                      <a:pt x="0" y="356359"/>
                    </a:lnTo>
                    <a:cubicBezTo>
                      <a:pt x="34576" y="356426"/>
                      <a:pt x="60465" y="360941"/>
                      <a:pt x="82658" y="367646"/>
                    </a:cubicBezTo>
                    <a:cubicBezTo>
                      <a:pt x="120977" y="379638"/>
                      <a:pt x="151590" y="399050"/>
                      <a:pt x="188786" y="432207"/>
                    </a:cubicBezTo>
                    <a:cubicBezTo>
                      <a:pt x="216332" y="456972"/>
                      <a:pt x="245869" y="489214"/>
                      <a:pt x="279559" y="526190"/>
                    </a:cubicBezTo>
                    <a:cubicBezTo>
                      <a:pt x="330260" y="581235"/>
                      <a:pt x="390335" y="648615"/>
                      <a:pt x="477726" y="705555"/>
                    </a:cubicBezTo>
                    <a:cubicBezTo>
                      <a:pt x="521256" y="733778"/>
                      <a:pt x="571710" y="758610"/>
                      <a:pt x="628231" y="775621"/>
                    </a:cubicBezTo>
                    <a:cubicBezTo>
                      <a:pt x="684714" y="792623"/>
                      <a:pt x="746770" y="801796"/>
                      <a:pt x="812740" y="801720"/>
                    </a:cubicBezTo>
                    <a:cubicBezTo>
                      <a:pt x="879739" y="801796"/>
                      <a:pt x="942708" y="792404"/>
                      <a:pt x="999896" y="774697"/>
                    </a:cubicBezTo>
                    <a:cubicBezTo>
                      <a:pt x="1100519" y="744074"/>
                      <a:pt x="1179576" y="688896"/>
                      <a:pt x="1239984" y="634213"/>
                    </a:cubicBezTo>
                    <a:cubicBezTo>
                      <a:pt x="1285599" y="592998"/>
                      <a:pt x="1322394" y="551727"/>
                      <a:pt x="1355389" y="515741"/>
                    </a:cubicBezTo>
                    <a:cubicBezTo>
                      <a:pt x="1404633" y="461201"/>
                      <a:pt x="1445419" y="419853"/>
                      <a:pt x="1483805" y="395364"/>
                    </a:cubicBezTo>
                    <a:cubicBezTo>
                      <a:pt x="1503140" y="382944"/>
                      <a:pt x="1521771" y="373914"/>
                      <a:pt x="1543707" y="367284"/>
                    </a:cubicBezTo>
                    <a:cubicBezTo>
                      <a:pt x="1565615" y="360722"/>
                      <a:pt x="1591227" y="356416"/>
                      <a:pt x="1625241" y="356350"/>
                    </a:cubicBezTo>
                    <a:cubicBezTo>
                      <a:pt x="1659855" y="356416"/>
                      <a:pt x="1685744" y="360931"/>
                      <a:pt x="1707975" y="367637"/>
                    </a:cubicBezTo>
                    <a:cubicBezTo>
                      <a:pt x="1746218" y="379629"/>
                      <a:pt x="1776908" y="399041"/>
                      <a:pt x="1814103" y="432197"/>
                    </a:cubicBezTo>
                    <a:cubicBezTo>
                      <a:pt x="1841621" y="456962"/>
                      <a:pt x="1871110" y="489204"/>
                      <a:pt x="1904838" y="526181"/>
                    </a:cubicBezTo>
                    <a:cubicBezTo>
                      <a:pt x="1955578" y="581226"/>
                      <a:pt x="2015614" y="648605"/>
                      <a:pt x="2103044" y="705546"/>
                    </a:cubicBezTo>
                    <a:cubicBezTo>
                      <a:pt x="2146573" y="733768"/>
                      <a:pt x="2197037" y="758600"/>
                      <a:pt x="2253548" y="775612"/>
                    </a:cubicBezTo>
                    <a:cubicBezTo>
                      <a:pt x="2309994" y="792614"/>
                      <a:pt x="2372087" y="801786"/>
                      <a:pt x="2438057" y="801710"/>
                    </a:cubicBezTo>
                    <a:cubicBezTo>
                      <a:pt x="2505094" y="801786"/>
                      <a:pt x="2568102" y="792395"/>
                      <a:pt x="2625252" y="774764"/>
                    </a:cubicBezTo>
                    <a:cubicBezTo>
                      <a:pt x="2725874" y="744074"/>
                      <a:pt x="2804979" y="688963"/>
                      <a:pt x="2865368" y="634213"/>
                    </a:cubicBezTo>
                    <a:cubicBezTo>
                      <a:pt x="2911021" y="592998"/>
                      <a:pt x="2947854" y="551793"/>
                      <a:pt x="2980801" y="515741"/>
                    </a:cubicBezTo>
                    <a:cubicBezTo>
                      <a:pt x="3030198" y="461268"/>
                      <a:pt x="3070908" y="419920"/>
                      <a:pt x="3109293" y="395440"/>
                    </a:cubicBezTo>
                    <a:cubicBezTo>
                      <a:pt x="3128620" y="383020"/>
                      <a:pt x="3147317" y="373990"/>
                      <a:pt x="3169263" y="367284"/>
                    </a:cubicBezTo>
                    <a:cubicBezTo>
                      <a:pt x="3191218" y="360722"/>
                      <a:pt x="3216821" y="356416"/>
                      <a:pt x="3250902" y="356350"/>
                    </a:cubicBezTo>
                    <a:cubicBezTo>
                      <a:pt x="3285477" y="356416"/>
                      <a:pt x="3311366" y="360931"/>
                      <a:pt x="3333598" y="367637"/>
                    </a:cubicBezTo>
                    <a:cubicBezTo>
                      <a:pt x="3371907" y="379629"/>
                      <a:pt x="3402597" y="399041"/>
                      <a:pt x="3439792" y="432197"/>
                    </a:cubicBezTo>
                    <a:cubicBezTo>
                      <a:pt x="3467300" y="456962"/>
                      <a:pt x="3496866" y="489204"/>
                      <a:pt x="3530603" y="526247"/>
                    </a:cubicBezTo>
                    <a:cubicBezTo>
                      <a:pt x="3581267" y="581216"/>
                      <a:pt x="3641379" y="648605"/>
                      <a:pt x="3728809" y="705546"/>
                    </a:cubicBezTo>
                    <a:cubicBezTo>
                      <a:pt x="3772338" y="733768"/>
                      <a:pt x="3822859" y="758600"/>
                      <a:pt x="3879314" y="775612"/>
                    </a:cubicBezTo>
                    <a:cubicBezTo>
                      <a:pt x="3935835" y="792614"/>
                      <a:pt x="3997919" y="801786"/>
                      <a:pt x="4063899" y="801710"/>
                    </a:cubicBezTo>
                    <a:cubicBezTo>
                      <a:pt x="4130926" y="801786"/>
                      <a:pt x="4193867" y="792395"/>
                      <a:pt x="4251093" y="774764"/>
                    </a:cubicBezTo>
                    <a:cubicBezTo>
                      <a:pt x="4351715" y="744074"/>
                      <a:pt x="4430811" y="688963"/>
                      <a:pt x="4491209" y="634213"/>
                    </a:cubicBezTo>
                    <a:cubicBezTo>
                      <a:pt x="4536863" y="592998"/>
                      <a:pt x="4573696" y="551793"/>
                      <a:pt x="4606652" y="515808"/>
                    </a:cubicBezTo>
                    <a:cubicBezTo>
                      <a:pt x="4656049" y="461268"/>
                      <a:pt x="4696759" y="419910"/>
                      <a:pt x="4735211" y="395431"/>
                    </a:cubicBezTo>
                    <a:cubicBezTo>
                      <a:pt x="4754547" y="383010"/>
                      <a:pt x="4773244" y="373981"/>
                      <a:pt x="4795190" y="367351"/>
                    </a:cubicBezTo>
                    <a:cubicBezTo>
                      <a:pt x="4817136" y="360722"/>
                      <a:pt x="4842748" y="356416"/>
                      <a:pt x="4876829" y="356350"/>
                    </a:cubicBezTo>
                    <a:lnTo>
                      <a:pt x="4876829" y="20"/>
                    </a:lnTo>
                    <a:cubicBezTo>
                      <a:pt x="4809763" y="-47"/>
                      <a:pt x="4746765" y="9411"/>
                      <a:pt x="4689596" y="26985"/>
                    </a:cubicBezTo>
                    <a:close/>
                  </a:path>
                </a:pathLst>
              </a:custGeom>
              <a:grpFill/>
              <a:ln w="9525" cap="flat">
                <a:noFill/>
                <a:prstDash val="solid"/>
                <a:miter/>
              </a:ln>
            </p:spPr>
            <p:txBody>
              <a:bodyPr rtlCol="0" anchor="ctr"/>
              <a:lstStyle/>
              <a:p>
                <a:endParaRPr lang="ja-JP" altLang="en-US"/>
              </a:p>
            </p:txBody>
          </p:sp>
          <p:sp>
            <p:nvSpPr>
              <p:cNvPr id="112" name="フリーフォーム: 図形 111">
                <a:extLst>
                  <a:ext uri="{FF2B5EF4-FFF2-40B4-BE49-F238E27FC236}">
                    <a16:creationId xmlns:a16="http://schemas.microsoft.com/office/drawing/2014/main" id="{8EFDA313-C107-A3E6-8F9D-EBABA4CAC738}"/>
                  </a:ext>
                </a:extLst>
              </p:cNvPr>
              <p:cNvSpPr/>
              <p:nvPr/>
            </p:nvSpPr>
            <p:spPr>
              <a:xfrm>
                <a:off x="3729110" y="3274884"/>
                <a:ext cx="4876828" cy="801720"/>
              </a:xfrm>
              <a:custGeom>
                <a:avLst/>
                <a:gdLst>
                  <a:gd name="connsiteX0" fmla="*/ 4689596 w 4876828"/>
                  <a:gd name="connsiteY0" fmla="*/ 26985 h 801720"/>
                  <a:gd name="connsiteX1" fmla="*/ 4449490 w 4876828"/>
                  <a:gd name="connsiteY1" fmla="*/ 167536 h 801720"/>
                  <a:gd name="connsiteX2" fmla="*/ 4334047 w 4876828"/>
                  <a:gd name="connsiteY2" fmla="*/ 285998 h 801720"/>
                  <a:gd name="connsiteX3" fmla="*/ 4205488 w 4876828"/>
                  <a:gd name="connsiteY3" fmla="*/ 406308 h 801720"/>
                  <a:gd name="connsiteX4" fmla="*/ 4145518 w 4876828"/>
                  <a:gd name="connsiteY4" fmla="*/ 434455 h 801720"/>
                  <a:gd name="connsiteX5" fmla="*/ 4063879 w 4876828"/>
                  <a:gd name="connsiteY5" fmla="*/ 445390 h 801720"/>
                  <a:gd name="connsiteX6" fmla="*/ 3981117 w 4876828"/>
                  <a:gd name="connsiteY6" fmla="*/ 434093 h 801720"/>
                  <a:gd name="connsiteX7" fmla="*/ 3874989 w 4876828"/>
                  <a:gd name="connsiteY7" fmla="*/ 369466 h 801720"/>
                  <a:gd name="connsiteX8" fmla="*/ 3784111 w 4876828"/>
                  <a:gd name="connsiteY8" fmla="*/ 275549 h 801720"/>
                  <a:gd name="connsiteX9" fmla="*/ 3585972 w 4876828"/>
                  <a:gd name="connsiteY9" fmla="*/ 96193 h 801720"/>
                  <a:gd name="connsiteX10" fmla="*/ 3435467 w 4876828"/>
                  <a:gd name="connsiteY10" fmla="*/ 26194 h 801720"/>
                  <a:gd name="connsiteX11" fmla="*/ 3250883 w 4876828"/>
                  <a:gd name="connsiteY11" fmla="*/ 20 h 801720"/>
                  <a:gd name="connsiteX12" fmla="*/ 3063688 w 4876828"/>
                  <a:gd name="connsiteY12" fmla="*/ 26975 h 801720"/>
                  <a:gd name="connsiteX13" fmla="*/ 2823572 w 4876828"/>
                  <a:gd name="connsiteY13" fmla="*/ 167526 h 801720"/>
                  <a:gd name="connsiteX14" fmla="*/ 2708062 w 4876828"/>
                  <a:gd name="connsiteY14" fmla="*/ 285989 h 801720"/>
                  <a:gd name="connsiteX15" fmla="*/ 2579646 w 4876828"/>
                  <a:gd name="connsiteY15" fmla="*/ 406299 h 801720"/>
                  <a:gd name="connsiteX16" fmla="*/ 2519668 w 4876828"/>
                  <a:gd name="connsiteY16" fmla="*/ 434445 h 801720"/>
                  <a:gd name="connsiteX17" fmla="*/ 2438029 w 4876828"/>
                  <a:gd name="connsiteY17" fmla="*/ 445380 h 801720"/>
                  <a:gd name="connsiteX18" fmla="*/ 2355333 w 4876828"/>
                  <a:gd name="connsiteY18" fmla="*/ 434083 h 801720"/>
                  <a:gd name="connsiteX19" fmla="*/ 2249281 w 4876828"/>
                  <a:gd name="connsiteY19" fmla="*/ 369523 h 801720"/>
                  <a:gd name="connsiteX20" fmla="*/ 2158470 w 4876828"/>
                  <a:gd name="connsiteY20" fmla="*/ 275530 h 801720"/>
                  <a:gd name="connsiteX21" fmla="*/ 1960264 w 4876828"/>
                  <a:gd name="connsiteY21" fmla="*/ 96174 h 801720"/>
                  <a:gd name="connsiteX22" fmla="*/ 1809760 w 4876828"/>
                  <a:gd name="connsiteY22" fmla="*/ 26175 h 801720"/>
                  <a:gd name="connsiteX23" fmla="*/ 1625213 w 4876828"/>
                  <a:gd name="connsiteY23" fmla="*/ 0 h 801720"/>
                  <a:gd name="connsiteX24" fmla="*/ 1438056 w 4876828"/>
                  <a:gd name="connsiteY24" fmla="*/ 26956 h 801720"/>
                  <a:gd name="connsiteX25" fmla="*/ 1198007 w 4876828"/>
                  <a:gd name="connsiteY25" fmla="*/ 167507 h 801720"/>
                  <a:gd name="connsiteX26" fmla="*/ 1082612 w 4876828"/>
                  <a:gd name="connsiteY26" fmla="*/ 285970 h 801720"/>
                  <a:gd name="connsiteX27" fmla="*/ 954186 w 4876828"/>
                  <a:gd name="connsiteY27" fmla="*/ 406280 h 801720"/>
                  <a:gd name="connsiteX28" fmla="*/ 894283 w 4876828"/>
                  <a:gd name="connsiteY28" fmla="*/ 434426 h 801720"/>
                  <a:gd name="connsiteX29" fmla="*/ 812711 w 4876828"/>
                  <a:gd name="connsiteY29" fmla="*/ 445361 h 801720"/>
                  <a:gd name="connsiteX30" fmla="*/ 730053 w 4876828"/>
                  <a:gd name="connsiteY30" fmla="*/ 434064 h 801720"/>
                  <a:gd name="connsiteX31" fmla="*/ 623926 w 4876828"/>
                  <a:gd name="connsiteY31" fmla="*/ 369504 h 801720"/>
                  <a:gd name="connsiteX32" fmla="*/ 533152 w 4876828"/>
                  <a:gd name="connsiteY32" fmla="*/ 275511 h 801720"/>
                  <a:gd name="connsiteX33" fmla="*/ 335023 w 4876828"/>
                  <a:gd name="connsiteY33" fmla="*/ 96155 h 801720"/>
                  <a:gd name="connsiteX34" fmla="*/ 184490 w 4876828"/>
                  <a:gd name="connsiteY34" fmla="*/ 26156 h 801720"/>
                  <a:gd name="connsiteX35" fmla="*/ 0 w 4876828"/>
                  <a:gd name="connsiteY35" fmla="*/ 29 h 801720"/>
                  <a:gd name="connsiteX36" fmla="*/ 0 w 4876828"/>
                  <a:gd name="connsiteY36" fmla="*/ 356359 h 801720"/>
                  <a:gd name="connsiteX37" fmla="*/ 82658 w 4876828"/>
                  <a:gd name="connsiteY37" fmla="*/ 367646 h 801720"/>
                  <a:gd name="connsiteX38" fmla="*/ 188786 w 4876828"/>
                  <a:gd name="connsiteY38" fmla="*/ 432207 h 801720"/>
                  <a:gd name="connsiteX39" fmla="*/ 279559 w 4876828"/>
                  <a:gd name="connsiteY39" fmla="*/ 526190 h 801720"/>
                  <a:gd name="connsiteX40" fmla="*/ 477726 w 4876828"/>
                  <a:gd name="connsiteY40" fmla="*/ 705555 h 801720"/>
                  <a:gd name="connsiteX41" fmla="*/ 628231 w 4876828"/>
                  <a:gd name="connsiteY41" fmla="*/ 775621 h 801720"/>
                  <a:gd name="connsiteX42" fmla="*/ 812740 w 4876828"/>
                  <a:gd name="connsiteY42" fmla="*/ 801720 h 801720"/>
                  <a:gd name="connsiteX43" fmla="*/ 999896 w 4876828"/>
                  <a:gd name="connsiteY43" fmla="*/ 774697 h 801720"/>
                  <a:gd name="connsiteX44" fmla="*/ 1239984 w 4876828"/>
                  <a:gd name="connsiteY44" fmla="*/ 634213 h 801720"/>
                  <a:gd name="connsiteX45" fmla="*/ 1355389 w 4876828"/>
                  <a:gd name="connsiteY45" fmla="*/ 515741 h 801720"/>
                  <a:gd name="connsiteX46" fmla="*/ 1483805 w 4876828"/>
                  <a:gd name="connsiteY46" fmla="*/ 395364 h 801720"/>
                  <a:gd name="connsiteX47" fmla="*/ 1543707 w 4876828"/>
                  <a:gd name="connsiteY47" fmla="*/ 367284 h 801720"/>
                  <a:gd name="connsiteX48" fmla="*/ 1625241 w 4876828"/>
                  <a:gd name="connsiteY48" fmla="*/ 356350 h 801720"/>
                  <a:gd name="connsiteX49" fmla="*/ 1707975 w 4876828"/>
                  <a:gd name="connsiteY49" fmla="*/ 367637 h 801720"/>
                  <a:gd name="connsiteX50" fmla="*/ 1814103 w 4876828"/>
                  <a:gd name="connsiteY50" fmla="*/ 432197 h 801720"/>
                  <a:gd name="connsiteX51" fmla="*/ 1904838 w 4876828"/>
                  <a:gd name="connsiteY51" fmla="*/ 526181 h 801720"/>
                  <a:gd name="connsiteX52" fmla="*/ 2103044 w 4876828"/>
                  <a:gd name="connsiteY52" fmla="*/ 705546 h 801720"/>
                  <a:gd name="connsiteX53" fmla="*/ 2253548 w 4876828"/>
                  <a:gd name="connsiteY53" fmla="*/ 775612 h 801720"/>
                  <a:gd name="connsiteX54" fmla="*/ 2438057 w 4876828"/>
                  <a:gd name="connsiteY54" fmla="*/ 801710 h 801720"/>
                  <a:gd name="connsiteX55" fmla="*/ 2625252 w 4876828"/>
                  <a:gd name="connsiteY55" fmla="*/ 774764 h 801720"/>
                  <a:gd name="connsiteX56" fmla="*/ 2865368 w 4876828"/>
                  <a:gd name="connsiteY56" fmla="*/ 634213 h 801720"/>
                  <a:gd name="connsiteX57" fmla="*/ 2980801 w 4876828"/>
                  <a:gd name="connsiteY57" fmla="*/ 515741 h 801720"/>
                  <a:gd name="connsiteX58" fmla="*/ 3109293 w 4876828"/>
                  <a:gd name="connsiteY58" fmla="*/ 395440 h 801720"/>
                  <a:gd name="connsiteX59" fmla="*/ 3169263 w 4876828"/>
                  <a:gd name="connsiteY59" fmla="*/ 367284 h 801720"/>
                  <a:gd name="connsiteX60" fmla="*/ 3250902 w 4876828"/>
                  <a:gd name="connsiteY60" fmla="*/ 356350 h 801720"/>
                  <a:gd name="connsiteX61" fmla="*/ 3333598 w 4876828"/>
                  <a:gd name="connsiteY61" fmla="*/ 367637 h 801720"/>
                  <a:gd name="connsiteX62" fmla="*/ 3439792 w 4876828"/>
                  <a:gd name="connsiteY62" fmla="*/ 432197 h 801720"/>
                  <a:gd name="connsiteX63" fmla="*/ 3530603 w 4876828"/>
                  <a:gd name="connsiteY63" fmla="*/ 526247 h 801720"/>
                  <a:gd name="connsiteX64" fmla="*/ 3728809 w 4876828"/>
                  <a:gd name="connsiteY64" fmla="*/ 705546 h 801720"/>
                  <a:gd name="connsiteX65" fmla="*/ 3879314 w 4876828"/>
                  <a:gd name="connsiteY65" fmla="*/ 775612 h 801720"/>
                  <a:gd name="connsiteX66" fmla="*/ 4063899 w 4876828"/>
                  <a:gd name="connsiteY66" fmla="*/ 801710 h 801720"/>
                  <a:gd name="connsiteX67" fmla="*/ 4251093 w 4876828"/>
                  <a:gd name="connsiteY67" fmla="*/ 774764 h 801720"/>
                  <a:gd name="connsiteX68" fmla="*/ 4491209 w 4876828"/>
                  <a:gd name="connsiteY68" fmla="*/ 634213 h 801720"/>
                  <a:gd name="connsiteX69" fmla="*/ 4606652 w 4876828"/>
                  <a:gd name="connsiteY69" fmla="*/ 515808 h 801720"/>
                  <a:gd name="connsiteX70" fmla="*/ 4735211 w 4876828"/>
                  <a:gd name="connsiteY70" fmla="*/ 395431 h 801720"/>
                  <a:gd name="connsiteX71" fmla="*/ 4795190 w 4876828"/>
                  <a:gd name="connsiteY71" fmla="*/ 367351 h 801720"/>
                  <a:gd name="connsiteX72" fmla="*/ 4876829 w 4876828"/>
                  <a:gd name="connsiteY72" fmla="*/ 356350 h 801720"/>
                  <a:gd name="connsiteX73" fmla="*/ 4876829 w 4876828"/>
                  <a:gd name="connsiteY73" fmla="*/ 20 h 801720"/>
                  <a:gd name="connsiteX74" fmla="*/ 4689596 w 4876828"/>
                  <a:gd name="connsiteY74" fmla="*/ 26985 h 80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876828" h="801720">
                    <a:moveTo>
                      <a:pt x="4689596" y="26985"/>
                    </a:moveTo>
                    <a:cubicBezTo>
                      <a:pt x="4588917" y="57674"/>
                      <a:pt x="4509878" y="112853"/>
                      <a:pt x="4449490" y="167536"/>
                    </a:cubicBezTo>
                    <a:cubicBezTo>
                      <a:pt x="4403836" y="208741"/>
                      <a:pt x="4367003" y="249946"/>
                      <a:pt x="4334047" y="285998"/>
                    </a:cubicBezTo>
                    <a:cubicBezTo>
                      <a:pt x="4284650" y="340472"/>
                      <a:pt x="4243950" y="381896"/>
                      <a:pt x="4205488" y="406308"/>
                    </a:cubicBezTo>
                    <a:cubicBezTo>
                      <a:pt x="4186161" y="418796"/>
                      <a:pt x="4167464" y="427749"/>
                      <a:pt x="4145518" y="434455"/>
                    </a:cubicBezTo>
                    <a:cubicBezTo>
                      <a:pt x="4123573" y="441018"/>
                      <a:pt x="4097893" y="445390"/>
                      <a:pt x="4063879" y="445390"/>
                    </a:cubicBezTo>
                    <a:cubicBezTo>
                      <a:pt x="4029304" y="445390"/>
                      <a:pt x="4003339" y="440798"/>
                      <a:pt x="3981117" y="434093"/>
                    </a:cubicBezTo>
                    <a:cubicBezTo>
                      <a:pt x="3942807" y="422168"/>
                      <a:pt x="3912175" y="402698"/>
                      <a:pt x="3874989" y="369466"/>
                    </a:cubicBezTo>
                    <a:cubicBezTo>
                      <a:pt x="3847405" y="344767"/>
                      <a:pt x="3817839" y="312525"/>
                      <a:pt x="3784111" y="275549"/>
                    </a:cubicBezTo>
                    <a:cubicBezTo>
                      <a:pt x="3733448" y="220438"/>
                      <a:pt x="3673336" y="153134"/>
                      <a:pt x="3585972" y="96193"/>
                    </a:cubicBezTo>
                    <a:cubicBezTo>
                      <a:pt x="3542367" y="67961"/>
                      <a:pt x="3491922" y="43130"/>
                      <a:pt x="3435467" y="26194"/>
                    </a:cubicBezTo>
                    <a:cubicBezTo>
                      <a:pt x="3378956" y="9125"/>
                      <a:pt x="3316862" y="-57"/>
                      <a:pt x="3250883" y="20"/>
                    </a:cubicBezTo>
                    <a:cubicBezTo>
                      <a:pt x="3183855" y="-57"/>
                      <a:pt x="3120838" y="9402"/>
                      <a:pt x="3063688" y="26975"/>
                    </a:cubicBezTo>
                    <a:cubicBezTo>
                      <a:pt x="2963066" y="57665"/>
                      <a:pt x="2883970" y="112843"/>
                      <a:pt x="2823572" y="167526"/>
                    </a:cubicBezTo>
                    <a:cubicBezTo>
                      <a:pt x="2777919" y="208731"/>
                      <a:pt x="2741086" y="249936"/>
                      <a:pt x="2708062" y="285989"/>
                    </a:cubicBezTo>
                    <a:cubicBezTo>
                      <a:pt x="2658742" y="340462"/>
                      <a:pt x="2618032" y="381886"/>
                      <a:pt x="2579646" y="406299"/>
                    </a:cubicBezTo>
                    <a:cubicBezTo>
                      <a:pt x="2560311" y="418786"/>
                      <a:pt x="2541613" y="427740"/>
                      <a:pt x="2519668" y="434445"/>
                    </a:cubicBezTo>
                    <a:cubicBezTo>
                      <a:pt x="2497722" y="441008"/>
                      <a:pt x="2472109" y="445380"/>
                      <a:pt x="2438029" y="445380"/>
                    </a:cubicBezTo>
                    <a:cubicBezTo>
                      <a:pt x="2403453" y="445380"/>
                      <a:pt x="2377564" y="440789"/>
                      <a:pt x="2355333" y="434083"/>
                    </a:cubicBezTo>
                    <a:cubicBezTo>
                      <a:pt x="2317090" y="422158"/>
                      <a:pt x="2286467" y="402689"/>
                      <a:pt x="2249281" y="369523"/>
                    </a:cubicBezTo>
                    <a:cubicBezTo>
                      <a:pt x="2221697" y="344825"/>
                      <a:pt x="2192131" y="312582"/>
                      <a:pt x="2158470" y="275530"/>
                    </a:cubicBezTo>
                    <a:cubicBezTo>
                      <a:pt x="2107740" y="220495"/>
                      <a:pt x="2047694" y="153115"/>
                      <a:pt x="1960264" y="96174"/>
                    </a:cubicBezTo>
                    <a:cubicBezTo>
                      <a:pt x="1916735" y="67942"/>
                      <a:pt x="1866214" y="43111"/>
                      <a:pt x="1809760" y="26175"/>
                    </a:cubicBezTo>
                    <a:cubicBezTo>
                      <a:pt x="1753314" y="9106"/>
                      <a:pt x="1691221" y="-76"/>
                      <a:pt x="1625213" y="0"/>
                    </a:cubicBezTo>
                    <a:cubicBezTo>
                      <a:pt x="1558214" y="-76"/>
                      <a:pt x="1495206" y="9383"/>
                      <a:pt x="1438056" y="26956"/>
                    </a:cubicBezTo>
                    <a:cubicBezTo>
                      <a:pt x="1337472" y="57646"/>
                      <a:pt x="1258376" y="112824"/>
                      <a:pt x="1198007" y="167507"/>
                    </a:cubicBezTo>
                    <a:cubicBezTo>
                      <a:pt x="1152392" y="208712"/>
                      <a:pt x="1115597" y="249994"/>
                      <a:pt x="1082612" y="285970"/>
                    </a:cubicBezTo>
                    <a:cubicBezTo>
                      <a:pt x="1033320" y="340510"/>
                      <a:pt x="992572" y="381867"/>
                      <a:pt x="954186" y="406280"/>
                    </a:cubicBezTo>
                    <a:cubicBezTo>
                      <a:pt x="934850" y="418767"/>
                      <a:pt x="916191" y="427721"/>
                      <a:pt x="894283" y="434426"/>
                    </a:cubicBezTo>
                    <a:cubicBezTo>
                      <a:pt x="872338" y="440989"/>
                      <a:pt x="846725" y="445361"/>
                      <a:pt x="812711" y="445361"/>
                    </a:cubicBezTo>
                    <a:cubicBezTo>
                      <a:pt x="778135" y="445361"/>
                      <a:pt x="752208" y="440770"/>
                      <a:pt x="730053" y="434064"/>
                    </a:cubicBezTo>
                    <a:cubicBezTo>
                      <a:pt x="691772" y="422139"/>
                      <a:pt x="661121" y="402670"/>
                      <a:pt x="623926" y="369504"/>
                    </a:cubicBezTo>
                    <a:cubicBezTo>
                      <a:pt x="596408" y="344805"/>
                      <a:pt x="566880" y="312563"/>
                      <a:pt x="533152" y="275511"/>
                    </a:cubicBezTo>
                    <a:cubicBezTo>
                      <a:pt x="482451" y="220476"/>
                      <a:pt x="422377" y="153096"/>
                      <a:pt x="335023" y="96155"/>
                    </a:cubicBezTo>
                    <a:cubicBezTo>
                      <a:pt x="291446" y="67923"/>
                      <a:pt x="240963" y="43092"/>
                      <a:pt x="184490" y="26156"/>
                    </a:cubicBezTo>
                    <a:cubicBezTo>
                      <a:pt x="128026" y="9125"/>
                      <a:pt x="65970" y="-47"/>
                      <a:pt x="0" y="29"/>
                    </a:cubicBezTo>
                    <a:lnTo>
                      <a:pt x="0" y="356359"/>
                    </a:lnTo>
                    <a:cubicBezTo>
                      <a:pt x="34576" y="356426"/>
                      <a:pt x="60465" y="360941"/>
                      <a:pt x="82658" y="367646"/>
                    </a:cubicBezTo>
                    <a:cubicBezTo>
                      <a:pt x="120977" y="379638"/>
                      <a:pt x="151590" y="399050"/>
                      <a:pt x="188786" y="432207"/>
                    </a:cubicBezTo>
                    <a:cubicBezTo>
                      <a:pt x="216332" y="456972"/>
                      <a:pt x="245869" y="489214"/>
                      <a:pt x="279559" y="526190"/>
                    </a:cubicBezTo>
                    <a:cubicBezTo>
                      <a:pt x="330260" y="581235"/>
                      <a:pt x="390335" y="648615"/>
                      <a:pt x="477726" y="705555"/>
                    </a:cubicBezTo>
                    <a:cubicBezTo>
                      <a:pt x="521256" y="733778"/>
                      <a:pt x="571710" y="758610"/>
                      <a:pt x="628231" y="775621"/>
                    </a:cubicBezTo>
                    <a:cubicBezTo>
                      <a:pt x="684714" y="792623"/>
                      <a:pt x="746770" y="801796"/>
                      <a:pt x="812740" y="801720"/>
                    </a:cubicBezTo>
                    <a:cubicBezTo>
                      <a:pt x="879739" y="801796"/>
                      <a:pt x="942708" y="792404"/>
                      <a:pt x="999896" y="774697"/>
                    </a:cubicBezTo>
                    <a:cubicBezTo>
                      <a:pt x="1100519" y="744074"/>
                      <a:pt x="1179576" y="688896"/>
                      <a:pt x="1239984" y="634213"/>
                    </a:cubicBezTo>
                    <a:cubicBezTo>
                      <a:pt x="1285599" y="592998"/>
                      <a:pt x="1322394" y="551727"/>
                      <a:pt x="1355389" y="515741"/>
                    </a:cubicBezTo>
                    <a:cubicBezTo>
                      <a:pt x="1404633" y="461201"/>
                      <a:pt x="1445419" y="419853"/>
                      <a:pt x="1483805" y="395364"/>
                    </a:cubicBezTo>
                    <a:cubicBezTo>
                      <a:pt x="1503140" y="382944"/>
                      <a:pt x="1521771" y="373914"/>
                      <a:pt x="1543707" y="367284"/>
                    </a:cubicBezTo>
                    <a:cubicBezTo>
                      <a:pt x="1565615" y="360722"/>
                      <a:pt x="1591227" y="356416"/>
                      <a:pt x="1625241" y="356350"/>
                    </a:cubicBezTo>
                    <a:cubicBezTo>
                      <a:pt x="1659855" y="356416"/>
                      <a:pt x="1685744" y="360931"/>
                      <a:pt x="1707975" y="367637"/>
                    </a:cubicBezTo>
                    <a:cubicBezTo>
                      <a:pt x="1746218" y="379629"/>
                      <a:pt x="1776908" y="399041"/>
                      <a:pt x="1814103" y="432197"/>
                    </a:cubicBezTo>
                    <a:cubicBezTo>
                      <a:pt x="1841621" y="456962"/>
                      <a:pt x="1871110" y="489204"/>
                      <a:pt x="1904838" y="526181"/>
                    </a:cubicBezTo>
                    <a:cubicBezTo>
                      <a:pt x="1955578" y="581226"/>
                      <a:pt x="2015614" y="648605"/>
                      <a:pt x="2103044" y="705546"/>
                    </a:cubicBezTo>
                    <a:cubicBezTo>
                      <a:pt x="2146573" y="733768"/>
                      <a:pt x="2197037" y="758600"/>
                      <a:pt x="2253548" y="775612"/>
                    </a:cubicBezTo>
                    <a:cubicBezTo>
                      <a:pt x="2309994" y="792614"/>
                      <a:pt x="2372087" y="801786"/>
                      <a:pt x="2438057" y="801710"/>
                    </a:cubicBezTo>
                    <a:cubicBezTo>
                      <a:pt x="2505094" y="801786"/>
                      <a:pt x="2568102" y="792395"/>
                      <a:pt x="2625252" y="774764"/>
                    </a:cubicBezTo>
                    <a:cubicBezTo>
                      <a:pt x="2725874" y="744074"/>
                      <a:pt x="2804979" y="688963"/>
                      <a:pt x="2865368" y="634213"/>
                    </a:cubicBezTo>
                    <a:cubicBezTo>
                      <a:pt x="2911021" y="592998"/>
                      <a:pt x="2947854" y="551793"/>
                      <a:pt x="2980801" y="515741"/>
                    </a:cubicBezTo>
                    <a:cubicBezTo>
                      <a:pt x="3030198" y="461268"/>
                      <a:pt x="3070908" y="419920"/>
                      <a:pt x="3109293" y="395440"/>
                    </a:cubicBezTo>
                    <a:cubicBezTo>
                      <a:pt x="3128620" y="383020"/>
                      <a:pt x="3147317" y="373990"/>
                      <a:pt x="3169263" y="367284"/>
                    </a:cubicBezTo>
                    <a:cubicBezTo>
                      <a:pt x="3191218" y="360722"/>
                      <a:pt x="3216821" y="356416"/>
                      <a:pt x="3250902" y="356350"/>
                    </a:cubicBezTo>
                    <a:cubicBezTo>
                      <a:pt x="3285477" y="356416"/>
                      <a:pt x="3311366" y="360931"/>
                      <a:pt x="3333598" y="367637"/>
                    </a:cubicBezTo>
                    <a:cubicBezTo>
                      <a:pt x="3371907" y="379629"/>
                      <a:pt x="3402597" y="399041"/>
                      <a:pt x="3439792" y="432197"/>
                    </a:cubicBezTo>
                    <a:cubicBezTo>
                      <a:pt x="3467300" y="456962"/>
                      <a:pt x="3496866" y="489204"/>
                      <a:pt x="3530603" y="526247"/>
                    </a:cubicBezTo>
                    <a:cubicBezTo>
                      <a:pt x="3581267" y="581216"/>
                      <a:pt x="3641379" y="648605"/>
                      <a:pt x="3728809" y="705546"/>
                    </a:cubicBezTo>
                    <a:cubicBezTo>
                      <a:pt x="3772338" y="733768"/>
                      <a:pt x="3822859" y="758600"/>
                      <a:pt x="3879314" y="775612"/>
                    </a:cubicBezTo>
                    <a:cubicBezTo>
                      <a:pt x="3935835" y="792614"/>
                      <a:pt x="3997919" y="801786"/>
                      <a:pt x="4063899" y="801710"/>
                    </a:cubicBezTo>
                    <a:cubicBezTo>
                      <a:pt x="4130926" y="801786"/>
                      <a:pt x="4193867" y="792395"/>
                      <a:pt x="4251093" y="774764"/>
                    </a:cubicBezTo>
                    <a:cubicBezTo>
                      <a:pt x="4351715" y="744074"/>
                      <a:pt x="4430811" y="688963"/>
                      <a:pt x="4491209" y="634213"/>
                    </a:cubicBezTo>
                    <a:cubicBezTo>
                      <a:pt x="4536863" y="592998"/>
                      <a:pt x="4573696" y="551793"/>
                      <a:pt x="4606652" y="515808"/>
                    </a:cubicBezTo>
                    <a:cubicBezTo>
                      <a:pt x="4656049" y="461268"/>
                      <a:pt x="4696759" y="419910"/>
                      <a:pt x="4735211" y="395431"/>
                    </a:cubicBezTo>
                    <a:cubicBezTo>
                      <a:pt x="4754547" y="383010"/>
                      <a:pt x="4773244" y="373981"/>
                      <a:pt x="4795190" y="367351"/>
                    </a:cubicBezTo>
                    <a:cubicBezTo>
                      <a:pt x="4817136" y="360722"/>
                      <a:pt x="4842748" y="356416"/>
                      <a:pt x="4876829" y="356350"/>
                    </a:cubicBezTo>
                    <a:lnTo>
                      <a:pt x="4876829" y="20"/>
                    </a:lnTo>
                    <a:cubicBezTo>
                      <a:pt x="4809763" y="-47"/>
                      <a:pt x="4746765" y="9411"/>
                      <a:pt x="4689596" y="26985"/>
                    </a:cubicBezTo>
                    <a:close/>
                  </a:path>
                </a:pathLst>
              </a:custGeom>
              <a:grpFill/>
              <a:ln w="9525" cap="flat">
                <a:noFill/>
                <a:prstDash val="solid"/>
                <a:miter/>
              </a:ln>
            </p:spPr>
            <p:txBody>
              <a:bodyPr rtlCol="0" anchor="ctr"/>
              <a:lstStyle/>
              <a:p>
                <a:endParaRPr lang="ja-JP" altLang="en-US"/>
              </a:p>
            </p:txBody>
          </p:sp>
        </p:grpSp>
      </p:grpSp>
      <p:grpSp>
        <p:nvGrpSpPr>
          <p:cNvPr id="115" name="グループ化 114">
            <a:extLst>
              <a:ext uri="{FF2B5EF4-FFF2-40B4-BE49-F238E27FC236}">
                <a16:creationId xmlns:a16="http://schemas.microsoft.com/office/drawing/2014/main" id="{48157901-2590-AE53-5AAF-E6848E44FC99}"/>
              </a:ext>
            </a:extLst>
          </p:cNvPr>
          <p:cNvGrpSpPr/>
          <p:nvPr/>
        </p:nvGrpSpPr>
        <p:grpSpPr>
          <a:xfrm rot="5400000" flipV="1">
            <a:off x="1142241" y="6558336"/>
            <a:ext cx="2836113" cy="58408"/>
            <a:chOff x="-183977" y="2089195"/>
            <a:chExt cx="9590293" cy="197506"/>
          </a:xfrm>
          <a:solidFill>
            <a:schemeClr val="bg1"/>
          </a:solidFill>
        </p:grpSpPr>
        <p:grpSp>
          <p:nvGrpSpPr>
            <p:cNvPr id="116" name="グループ化 115">
              <a:extLst>
                <a:ext uri="{FF2B5EF4-FFF2-40B4-BE49-F238E27FC236}">
                  <a16:creationId xmlns:a16="http://schemas.microsoft.com/office/drawing/2014/main" id="{5E9EC8CB-486D-8811-259F-BCF25EF4D83E}"/>
                </a:ext>
              </a:extLst>
            </p:cNvPr>
            <p:cNvGrpSpPr/>
            <p:nvPr/>
          </p:nvGrpSpPr>
          <p:grpSpPr>
            <a:xfrm>
              <a:off x="-183977" y="2089195"/>
              <a:ext cx="4802447" cy="197506"/>
              <a:chOff x="-10888243" y="3274884"/>
              <a:chExt cx="19494181" cy="801720"/>
            </a:xfrm>
            <a:grpFill/>
          </p:grpSpPr>
          <p:sp>
            <p:nvSpPr>
              <p:cNvPr id="122" name="フリーフォーム: 図形 121">
                <a:extLst>
                  <a:ext uri="{FF2B5EF4-FFF2-40B4-BE49-F238E27FC236}">
                    <a16:creationId xmlns:a16="http://schemas.microsoft.com/office/drawing/2014/main" id="{8C1C95CB-C63D-9D73-8708-5FBDBE584F36}"/>
                  </a:ext>
                </a:extLst>
              </p:cNvPr>
              <p:cNvSpPr/>
              <p:nvPr/>
            </p:nvSpPr>
            <p:spPr>
              <a:xfrm>
                <a:off x="-10888243" y="3274884"/>
                <a:ext cx="4876828" cy="801720"/>
              </a:xfrm>
              <a:custGeom>
                <a:avLst/>
                <a:gdLst>
                  <a:gd name="connsiteX0" fmla="*/ 4689596 w 4876828"/>
                  <a:gd name="connsiteY0" fmla="*/ 26985 h 801720"/>
                  <a:gd name="connsiteX1" fmla="*/ 4449490 w 4876828"/>
                  <a:gd name="connsiteY1" fmla="*/ 167536 h 801720"/>
                  <a:gd name="connsiteX2" fmla="*/ 4334047 w 4876828"/>
                  <a:gd name="connsiteY2" fmla="*/ 285998 h 801720"/>
                  <a:gd name="connsiteX3" fmla="*/ 4205488 w 4876828"/>
                  <a:gd name="connsiteY3" fmla="*/ 406308 h 801720"/>
                  <a:gd name="connsiteX4" fmla="*/ 4145518 w 4876828"/>
                  <a:gd name="connsiteY4" fmla="*/ 434455 h 801720"/>
                  <a:gd name="connsiteX5" fmla="*/ 4063879 w 4876828"/>
                  <a:gd name="connsiteY5" fmla="*/ 445390 h 801720"/>
                  <a:gd name="connsiteX6" fmla="*/ 3981117 w 4876828"/>
                  <a:gd name="connsiteY6" fmla="*/ 434093 h 801720"/>
                  <a:gd name="connsiteX7" fmla="*/ 3874989 w 4876828"/>
                  <a:gd name="connsiteY7" fmla="*/ 369466 h 801720"/>
                  <a:gd name="connsiteX8" fmla="*/ 3784111 w 4876828"/>
                  <a:gd name="connsiteY8" fmla="*/ 275549 h 801720"/>
                  <a:gd name="connsiteX9" fmla="*/ 3585972 w 4876828"/>
                  <a:gd name="connsiteY9" fmla="*/ 96193 h 801720"/>
                  <a:gd name="connsiteX10" fmla="*/ 3435467 w 4876828"/>
                  <a:gd name="connsiteY10" fmla="*/ 26194 h 801720"/>
                  <a:gd name="connsiteX11" fmla="*/ 3250883 w 4876828"/>
                  <a:gd name="connsiteY11" fmla="*/ 20 h 801720"/>
                  <a:gd name="connsiteX12" fmla="*/ 3063688 w 4876828"/>
                  <a:gd name="connsiteY12" fmla="*/ 26975 h 801720"/>
                  <a:gd name="connsiteX13" fmla="*/ 2823572 w 4876828"/>
                  <a:gd name="connsiteY13" fmla="*/ 167526 h 801720"/>
                  <a:gd name="connsiteX14" fmla="*/ 2708062 w 4876828"/>
                  <a:gd name="connsiteY14" fmla="*/ 285989 h 801720"/>
                  <a:gd name="connsiteX15" fmla="*/ 2579646 w 4876828"/>
                  <a:gd name="connsiteY15" fmla="*/ 406299 h 801720"/>
                  <a:gd name="connsiteX16" fmla="*/ 2519668 w 4876828"/>
                  <a:gd name="connsiteY16" fmla="*/ 434445 h 801720"/>
                  <a:gd name="connsiteX17" fmla="*/ 2438029 w 4876828"/>
                  <a:gd name="connsiteY17" fmla="*/ 445380 h 801720"/>
                  <a:gd name="connsiteX18" fmla="*/ 2355333 w 4876828"/>
                  <a:gd name="connsiteY18" fmla="*/ 434083 h 801720"/>
                  <a:gd name="connsiteX19" fmla="*/ 2249281 w 4876828"/>
                  <a:gd name="connsiteY19" fmla="*/ 369523 h 801720"/>
                  <a:gd name="connsiteX20" fmla="*/ 2158470 w 4876828"/>
                  <a:gd name="connsiteY20" fmla="*/ 275530 h 801720"/>
                  <a:gd name="connsiteX21" fmla="*/ 1960264 w 4876828"/>
                  <a:gd name="connsiteY21" fmla="*/ 96174 h 801720"/>
                  <a:gd name="connsiteX22" fmla="*/ 1809760 w 4876828"/>
                  <a:gd name="connsiteY22" fmla="*/ 26175 h 801720"/>
                  <a:gd name="connsiteX23" fmla="*/ 1625213 w 4876828"/>
                  <a:gd name="connsiteY23" fmla="*/ 0 h 801720"/>
                  <a:gd name="connsiteX24" fmla="*/ 1438056 w 4876828"/>
                  <a:gd name="connsiteY24" fmla="*/ 26956 h 801720"/>
                  <a:gd name="connsiteX25" fmla="*/ 1198007 w 4876828"/>
                  <a:gd name="connsiteY25" fmla="*/ 167507 h 801720"/>
                  <a:gd name="connsiteX26" fmla="*/ 1082612 w 4876828"/>
                  <a:gd name="connsiteY26" fmla="*/ 285970 h 801720"/>
                  <a:gd name="connsiteX27" fmla="*/ 954186 w 4876828"/>
                  <a:gd name="connsiteY27" fmla="*/ 406280 h 801720"/>
                  <a:gd name="connsiteX28" fmla="*/ 894283 w 4876828"/>
                  <a:gd name="connsiteY28" fmla="*/ 434426 h 801720"/>
                  <a:gd name="connsiteX29" fmla="*/ 812711 w 4876828"/>
                  <a:gd name="connsiteY29" fmla="*/ 445361 h 801720"/>
                  <a:gd name="connsiteX30" fmla="*/ 730053 w 4876828"/>
                  <a:gd name="connsiteY30" fmla="*/ 434064 h 801720"/>
                  <a:gd name="connsiteX31" fmla="*/ 623926 w 4876828"/>
                  <a:gd name="connsiteY31" fmla="*/ 369504 h 801720"/>
                  <a:gd name="connsiteX32" fmla="*/ 533152 w 4876828"/>
                  <a:gd name="connsiteY32" fmla="*/ 275511 h 801720"/>
                  <a:gd name="connsiteX33" fmla="*/ 335023 w 4876828"/>
                  <a:gd name="connsiteY33" fmla="*/ 96155 h 801720"/>
                  <a:gd name="connsiteX34" fmla="*/ 184490 w 4876828"/>
                  <a:gd name="connsiteY34" fmla="*/ 26156 h 801720"/>
                  <a:gd name="connsiteX35" fmla="*/ 0 w 4876828"/>
                  <a:gd name="connsiteY35" fmla="*/ 29 h 801720"/>
                  <a:gd name="connsiteX36" fmla="*/ 0 w 4876828"/>
                  <a:gd name="connsiteY36" fmla="*/ 356359 h 801720"/>
                  <a:gd name="connsiteX37" fmla="*/ 82658 w 4876828"/>
                  <a:gd name="connsiteY37" fmla="*/ 367646 h 801720"/>
                  <a:gd name="connsiteX38" fmla="*/ 188786 w 4876828"/>
                  <a:gd name="connsiteY38" fmla="*/ 432207 h 801720"/>
                  <a:gd name="connsiteX39" fmla="*/ 279559 w 4876828"/>
                  <a:gd name="connsiteY39" fmla="*/ 526190 h 801720"/>
                  <a:gd name="connsiteX40" fmla="*/ 477726 w 4876828"/>
                  <a:gd name="connsiteY40" fmla="*/ 705555 h 801720"/>
                  <a:gd name="connsiteX41" fmla="*/ 628231 w 4876828"/>
                  <a:gd name="connsiteY41" fmla="*/ 775621 h 801720"/>
                  <a:gd name="connsiteX42" fmla="*/ 812740 w 4876828"/>
                  <a:gd name="connsiteY42" fmla="*/ 801720 h 801720"/>
                  <a:gd name="connsiteX43" fmla="*/ 999896 w 4876828"/>
                  <a:gd name="connsiteY43" fmla="*/ 774697 h 801720"/>
                  <a:gd name="connsiteX44" fmla="*/ 1239984 w 4876828"/>
                  <a:gd name="connsiteY44" fmla="*/ 634213 h 801720"/>
                  <a:gd name="connsiteX45" fmla="*/ 1355389 w 4876828"/>
                  <a:gd name="connsiteY45" fmla="*/ 515741 h 801720"/>
                  <a:gd name="connsiteX46" fmla="*/ 1483805 w 4876828"/>
                  <a:gd name="connsiteY46" fmla="*/ 395364 h 801720"/>
                  <a:gd name="connsiteX47" fmla="*/ 1543707 w 4876828"/>
                  <a:gd name="connsiteY47" fmla="*/ 367284 h 801720"/>
                  <a:gd name="connsiteX48" fmla="*/ 1625241 w 4876828"/>
                  <a:gd name="connsiteY48" fmla="*/ 356350 h 801720"/>
                  <a:gd name="connsiteX49" fmla="*/ 1707975 w 4876828"/>
                  <a:gd name="connsiteY49" fmla="*/ 367637 h 801720"/>
                  <a:gd name="connsiteX50" fmla="*/ 1814103 w 4876828"/>
                  <a:gd name="connsiteY50" fmla="*/ 432197 h 801720"/>
                  <a:gd name="connsiteX51" fmla="*/ 1904838 w 4876828"/>
                  <a:gd name="connsiteY51" fmla="*/ 526181 h 801720"/>
                  <a:gd name="connsiteX52" fmla="*/ 2103044 w 4876828"/>
                  <a:gd name="connsiteY52" fmla="*/ 705546 h 801720"/>
                  <a:gd name="connsiteX53" fmla="*/ 2253548 w 4876828"/>
                  <a:gd name="connsiteY53" fmla="*/ 775612 h 801720"/>
                  <a:gd name="connsiteX54" fmla="*/ 2438057 w 4876828"/>
                  <a:gd name="connsiteY54" fmla="*/ 801710 h 801720"/>
                  <a:gd name="connsiteX55" fmla="*/ 2625252 w 4876828"/>
                  <a:gd name="connsiteY55" fmla="*/ 774764 h 801720"/>
                  <a:gd name="connsiteX56" fmla="*/ 2865368 w 4876828"/>
                  <a:gd name="connsiteY56" fmla="*/ 634213 h 801720"/>
                  <a:gd name="connsiteX57" fmla="*/ 2980801 w 4876828"/>
                  <a:gd name="connsiteY57" fmla="*/ 515741 h 801720"/>
                  <a:gd name="connsiteX58" fmla="*/ 3109293 w 4876828"/>
                  <a:gd name="connsiteY58" fmla="*/ 395440 h 801720"/>
                  <a:gd name="connsiteX59" fmla="*/ 3169263 w 4876828"/>
                  <a:gd name="connsiteY59" fmla="*/ 367284 h 801720"/>
                  <a:gd name="connsiteX60" fmla="*/ 3250902 w 4876828"/>
                  <a:gd name="connsiteY60" fmla="*/ 356350 h 801720"/>
                  <a:gd name="connsiteX61" fmla="*/ 3333598 w 4876828"/>
                  <a:gd name="connsiteY61" fmla="*/ 367637 h 801720"/>
                  <a:gd name="connsiteX62" fmla="*/ 3439792 w 4876828"/>
                  <a:gd name="connsiteY62" fmla="*/ 432197 h 801720"/>
                  <a:gd name="connsiteX63" fmla="*/ 3530603 w 4876828"/>
                  <a:gd name="connsiteY63" fmla="*/ 526247 h 801720"/>
                  <a:gd name="connsiteX64" fmla="*/ 3728809 w 4876828"/>
                  <a:gd name="connsiteY64" fmla="*/ 705546 h 801720"/>
                  <a:gd name="connsiteX65" fmla="*/ 3879314 w 4876828"/>
                  <a:gd name="connsiteY65" fmla="*/ 775612 h 801720"/>
                  <a:gd name="connsiteX66" fmla="*/ 4063899 w 4876828"/>
                  <a:gd name="connsiteY66" fmla="*/ 801710 h 801720"/>
                  <a:gd name="connsiteX67" fmla="*/ 4251093 w 4876828"/>
                  <a:gd name="connsiteY67" fmla="*/ 774764 h 801720"/>
                  <a:gd name="connsiteX68" fmla="*/ 4491209 w 4876828"/>
                  <a:gd name="connsiteY68" fmla="*/ 634213 h 801720"/>
                  <a:gd name="connsiteX69" fmla="*/ 4606652 w 4876828"/>
                  <a:gd name="connsiteY69" fmla="*/ 515808 h 801720"/>
                  <a:gd name="connsiteX70" fmla="*/ 4735211 w 4876828"/>
                  <a:gd name="connsiteY70" fmla="*/ 395431 h 801720"/>
                  <a:gd name="connsiteX71" fmla="*/ 4795190 w 4876828"/>
                  <a:gd name="connsiteY71" fmla="*/ 367351 h 801720"/>
                  <a:gd name="connsiteX72" fmla="*/ 4876829 w 4876828"/>
                  <a:gd name="connsiteY72" fmla="*/ 356350 h 801720"/>
                  <a:gd name="connsiteX73" fmla="*/ 4876829 w 4876828"/>
                  <a:gd name="connsiteY73" fmla="*/ 20 h 801720"/>
                  <a:gd name="connsiteX74" fmla="*/ 4689596 w 4876828"/>
                  <a:gd name="connsiteY74" fmla="*/ 26985 h 80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876828" h="801720">
                    <a:moveTo>
                      <a:pt x="4689596" y="26985"/>
                    </a:moveTo>
                    <a:cubicBezTo>
                      <a:pt x="4588917" y="57674"/>
                      <a:pt x="4509878" y="112853"/>
                      <a:pt x="4449490" y="167536"/>
                    </a:cubicBezTo>
                    <a:cubicBezTo>
                      <a:pt x="4403836" y="208741"/>
                      <a:pt x="4367003" y="249946"/>
                      <a:pt x="4334047" y="285998"/>
                    </a:cubicBezTo>
                    <a:cubicBezTo>
                      <a:pt x="4284650" y="340472"/>
                      <a:pt x="4243950" y="381896"/>
                      <a:pt x="4205488" y="406308"/>
                    </a:cubicBezTo>
                    <a:cubicBezTo>
                      <a:pt x="4186161" y="418796"/>
                      <a:pt x="4167464" y="427749"/>
                      <a:pt x="4145518" y="434455"/>
                    </a:cubicBezTo>
                    <a:cubicBezTo>
                      <a:pt x="4123573" y="441018"/>
                      <a:pt x="4097893" y="445390"/>
                      <a:pt x="4063879" y="445390"/>
                    </a:cubicBezTo>
                    <a:cubicBezTo>
                      <a:pt x="4029304" y="445390"/>
                      <a:pt x="4003339" y="440798"/>
                      <a:pt x="3981117" y="434093"/>
                    </a:cubicBezTo>
                    <a:cubicBezTo>
                      <a:pt x="3942807" y="422168"/>
                      <a:pt x="3912175" y="402698"/>
                      <a:pt x="3874989" y="369466"/>
                    </a:cubicBezTo>
                    <a:cubicBezTo>
                      <a:pt x="3847405" y="344767"/>
                      <a:pt x="3817839" y="312525"/>
                      <a:pt x="3784111" y="275549"/>
                    </a:cubicBezTo>
                    <a:cubicBezTo>
                      <a:pt x="3733448" y="220438"/>
                      <a:pt x="3673336" y="153134"/>
                      <a:pt x="3585972" y="96193"/>
                    </a:cubicBezTo>
                    <a:cubicBezTo>
                      <a:pt x="3542367" y="67961"/>
                      <a:pt x="3491922" y="43130"/>
                      <a:pt x="3435467" y="26194"/>
                    </a:cubicBezTo>
                    <a:cubicBezTo>
                      <a:pt x="3378956" y="9125"/>
                      <a:pt x="3316862" y="-57"/>
                      <a:pt x="3250883" y="20"/>
                    </a:cubicBezTo>
                    <a:cubicBezTo>
                      <a:pt x="3183855" y="-57"/>
                      <a:pt x="3120838" y="9402"/>
                      <a:pt x="3063688" y="26975"/>
                    </a:cubicBezTo>
                    <a:cubicBezTo>
                      <a:pt x="2963066" y="57665"/>
                      <a:pt x="2883970" y="112843"/>
                      <a:pt x="2823572" y="167526"/>
                    </a:cubicBezTo>
                    <a:cubicBezTo>
                      <a:pt x="2777919" y="208731"/>
                      <a:pt x="2741086" y="249936"/>
                      <a:pt x="2708062" y="285989"/>
                    </a:cubicBezTo>
                    <a:cubicBezTo>
                      <a:pt x="2658742" y="340462"/>
                      <a:pt x="2618032" y="381886"/>
                      <a:pt x="2579646" y="406299"/>
                    </a:cubicBezTo>
                    <a:cubicBezTo>
                      <a:pt x="2560311" y="418786"/>
                      <a:pt x="2541613" y="427740"/>
                      <a:pt x="2519668" y="434445"/>
                    </a:cubicBezTo>
                    <a:cubicBezTo>
                      <a:pt x="2497722" y="441008"/>
                      <a:pt x="2472109" y="445380"/>
                      <a:pt x="2438029" y="445380"/>
                    </a:cubicBezTo>
                    <a:cubicBezTo>
                      <a:pt x="2403453" y="445380"/>
                      <a:pt x="2377564" y="440789"/>
                      <a:pt x="2355333" y="434083"/>
                    </a:cubicBezTo>
                    <a:cubicBezTo>
                      <a:pt x="2317090" y="422158"/>
                      <a:pt x="2286467" y="402689"/>
                      <a:pt x="2249281" y="369523"/>
                    </a:cubicBezTo>
                    <a:cubicBezTo>
                      <a:pt x="2221697" y="344825"/>
                      <a:pt x="2192131" y="312582"/>
                      <a:pt x="2158470" y="275530"/>
                    </a:cubicBezTo>
                    <a:cubicBezTo>
                      <a:pt x="2107740" y="220495"/>
                      <a:pt x="2047694" y="153115"/>
                      <a:pt x="1960264" y="96174"/>
                    </a:cubicBezTo>
                    <a:cubicBezTo>
                      <a:pt x="1916735" y="67942"/>
                      <a:pt x="1866214" y="43111"/>
                      <a:pt x="1809760" y="26175"/>
                    </a:cubicBezTo>
                    <a:cubicBezTo>
                      <a:pt x="1753314" y="9106"/>
                      <a:pt x="1691221" y="-76"/>
                      <a:pt x="1625213" y="0"/>
                    </a:cubicBezTo>
                    <a:cubicBezTo>
                      <a:pt x="1558214" y="-76"/>
                      <a:pt x="1495206" y="9383"/>
                      <a:pt x="1438056" y="26956"/>
                    </a:cubicBezTo>
                    <a:cubicBezTo>
                      <a:pt x="1337472" y="57646"/>
                      <a:pt x="1258376" y="112824"/>
                      <a:pt x="1198007" y="167507"/>
                    </a:cubicBezTo>
                    <a:cubicBezTo>
                      <a:pt x="1152392" y="208712"/>
                      <a:pt x="1115597" y="249994"/>
                      <a:pt x="1082612" y="285970"/>
                    </a:cubicBezTo>
                    <a:cubicBezTo>
                      <a:pt x="1033320" y="340510"/>
                      <a:pt x="992572" y="381867"/>
                      <a:pt x="954186" y="406280"/>
                    </a:cubicBezTo>
                    <a:cubicBezTo>
                      <a:pt x="934850" y="418767"/>
                      <a:pt x="916191" y="427721"/>
                      <a:pt x="894283" y="434426"/>
                    </a:cubicBezTo>
                    <a:cubicBezTo>
                      <a:pt x="872338" y="440989"/>
                      <a:pt x="846725" y="445361"/>
                      <a:pt x="812711" y="445361"/>
                    </a:cubicBezTo>
                    <a:cubicBezTo>
                      <a:pt x="778135" y="445361"/>
                      <a:pt x="752208" y="440770"/>
                      <a:pt x="730053" y="434064"/>
                    </a:cubicBezTo>
                    <a:cubicBezTo>
                      <a:pt x="691772" y="422139"/>
                      <a:pt x="661121" y="402670"/>
                      <a:pt x="623926" y="369504"/>
                    </a:cubicBezTo>
                    <a:cubicBezTo>
                      <a:pt x="596408" y="344805"/>
                      <a:pt x="566880" y="312563"/>
                      <a:pt x="533152" y="275511"/>
                    </a:cubicBezTo>
                    <a:cubicBezTo>
                      <a:pt x="482451" y="220476"/>
                      <a:pt x="422377" y="153096"/>
                      <a:pt x="335023" y="96155"/>
                    </a:cubicBezTo>
                    <a:cubicBezTo>
                      <a:pt x="291446" y="67923"/>
                      <a:pt x="240963" y="43092"/>
                      <a:pt x="184490" y="26156"/>
                    </a:cubicBezTo>
                    <a:cubicBezTo>
                      <a:pt x="128026" y="9125"/>
                      <a:pt x="65970" y="-47"/>
                      <a:pt x="0" y="29"/>
                    </a:cubicBezTo>
                    <a:lnTo>
                      <a:pt x="0" y="356359"/>
                    </a:lnTo>
                    <a:cubicBezTo>
                      <a:pt x="34576" y="356426"/>
                      <a:pt x="60465" y="360941"/>
                      <a:pt x="82658" y="367646"/>
                    </a:cubicBezTo>
                    <a:cubicBezTo>
                      <a:pt x="120977" y="379638"/>
                      <a:pt x="151590" y="399050"/>
                      <a:pt x="188786" y="432207"/>
                    </a:cubicBezTo>
                    <a:cubicBezTo>
                      <a:pt x="216332" y="456972"/>
                      <a:pt x="245869" y="489214"/>
                      <a:pt x="279559" y="526190"/>
                    </a:cubicBezTo>
                    <a:cubicBezTo>
                      <a:pt x="330260" y="581235"/>
                      <a:pt x="390335" y="648615"/>
                      <a:pt x="477726" y="705555"/>
                    </a:cubicBezTo>
                    <a:cubicBezTo>
                      <a:pt x="521256" y="733778"/>
                      <a:pt x="571710" y="758610"/>
                      <a:pt x="628231" y="775621"/>
                    </a:cubicBezTo>
                    <a:cubicBezTo>
                      <a:pt x="684714" y="792623"/>
                      <a:pt x="746770" y="801796"/>
                      <a:pt x="812740" y="801720"/>
                    </a:cubicBezTo>
                    <a:cubicBezTo>
                      <a:pt x="879739" y="801796"/>
                      <a:pt x="942708" y="792404"/>
                      <a:pt x="999896" y="774697"/>
                    </a:cubicBezTo>
                    <a:cubicBezTo>
                      <a:pt x="1100519" y="744074"/>
                      <a:pt x="1179576" y="688896"/>
                      <a:pt x="1239984" y="634213"/>
                    </a:cubicBezTo>
                    <a:cubicBezTo>
                      <a:pt x="1285599" y="592998"/>
                      <a:pt x="1322394" y="551727"/>
                      <a:pt x="1355389" y="515741"/>
                    </a:cubicBezTo>
                    <a:cubicBezTo>
                      <a:pt x="1404633" y="461201"/>
                      <a:pt x="1445419" y="419853"/>
                      <a:pt x="1483805" y="395364"/>
                    </a:cubicBezTo>
                    <a:cubicBezTo>
                      <a:pt x="1503140" y="382944"/>
                      <a:pt x="1521771" y="373914"/>
                      <a:pt x="1543707" y="367284"/>
                    </a:cubicBezTo>
                    <a:cubicBezTo>
                      <a:pt x="1565615" y="360722"/>
                      <a:pt x="1591227" y="356416"/>
                      <a:pt x="1625241" y="356350"/>
                    </a:cubicBezTo>
                    <a:cubicBezTo>
                      <a:pt x="1659855" y="356416"/>
                      <a:pt x="1685744" y="360931"/>
                      <a:pt x="1707975" y="367637"/>
                    </a:cubicBezTo>
                    <a:cubicBezTo>
                      <a:pt x="1746218" y="379629"/>
                      <a:pt x="1776908" y="399041"/>
                      <a:pt x="1814103" y="432197"/>
                    </a:cubicBezTo>
                    <a:cubicBezTo>
                      <a:pt x="1841621" y="456962"/>
                      <a:pt x="1871110" y="489204"/>
                      <a:pt x="1904838" y="526181"/>
                    </a:cubicBezTo>
                    <a:cubicBezTo>
                      <a:pt x="1955578" y="581226"/>
                      <a:pt x="2015614" y="648605"/>
                      <a:pt x="2103044" y="705546"/>
                    </a:cubicBezTo>
                    <a:cubicBezTo>
                      <a:pt x="2146573" y="733768"/>
                      <a:pt x="2197037" y="758600"/>
                      <a:pt x="2253548" y="775612"/>
                    </a:cubicBezTo>
                    <a:cubicBezTo>
                      <a:pt x="2309994" y="792614"/>
                      <a:pt x="2372087" y="801786"/>
                      <a:pt x="2438057" y="801710"/>
                    </a:cubicBezTo>
                    <a:cubicBezTo>
                      <a:pt x="2505094" y="801786"/>
                      <a:pt x="2568102" y="792395"/>
                      <a:pt x="2625252" y="774764"/>
                    </a:cubicBezTo>
                    <a:cubicBezTo>
                      <a:pt x="2725874" y="744074"/>
                      <a:pt x="2804979" y="688963"/>
                      <a:pt x="2865368" y="634213"/>
                    </a:cubicBezTo>
                    <a:cubicBezTo>
                      <a:pt x="2911021" y="592998"/>
                      <a:pt x="2947854" y="551793"/>
                      <a:pt x="2980801" y="515741"/>
                    </a:cubicBezTo>
                    <a:cubicBezTo>
                      <a:pt x="3030198" y="461268"/>
                      <a:pt x="3070908" y="419920"/>
                      <a:pt x="3109293" y="395440"/>
                    </a:cubicBezTo>
                    <a:cubicBezTo>
                      <a:pt x="3128620" y="383020"/>
                      <a:pt x="3147317" y="373990"/>
                      <a:pt x="3169263" y="367284"/>
                    </a:cubicBezTo>
                    <a:cubicBezTo>
                      <a:pt x="3191218" y="360722"/>
                      <a:pt x="3216821" y="356416"/>
                      <a:pt x="3250902" y="356350"/>
                    </a:cubicBezTo>
                    <a:cubicBezTo>
                      <a:pt x="3285477" y="356416"/>
                      <a:pt x="3311366" y="360931"/>
                      <a:pt x="3333598" y="367637"/>
                    </a:cubicBezTo>
                    <a:cubicBezTo>
                      <a:pt x="3371907" y="379629"/>
                      <a:pt x="3402597" y="399041"/>
                      <a:pt x="3439792" y="432197"/>
                    </a:cubicBezTo>
                    <a:cubicBezTo>
                      <a:pt x="3467300" y="456962"/>
                      <a:pt x="3496866" y="489204"/>
                      <a:pt x="3530603" y="526247"/>
                    </a:cubicBezTo>
                    <a:cubicBezTo>
                      <a:pt x="3581267" y="581216"/>
                      <a:pt x="3641379" y="648605"/>
                      <a:pt x="3728809" y="705546"/>
                    </a:cubicBezTo>
                    <a:cubicBezTo>
                      <a:pt x="3772338" y="733768"/>
                      <a:pt x="3822859" y="758600"/>
                      <a:pt x="3879314" y="775612"/>
                    </a:cubicBezTo>
                    <a:cubicBezTo>
                      <a:pt x="3935835" y="792614"/>
                      <a:pt x="3997919" y="801786"/>
                      <a:pt x="4063899" y="801710"/>
                    </a:cubicBezTo>
                    <a:cubicBezTo>
                      <a:pt x="4130926" y="801786"/>
                      <a:pt x="4193867" y="792395"/>
                      <a:pt x="4251093" y="774764"/>
                    </a:cubicBezTo>
                    <a:cubicBezTo>
                      <a:pt x="4351715" y="744074"/>
                      <a:pt x="4430811" y="688963"/>
                      <a:pt x="4491209" y="634213"/>
                    </a:cubicBezTo>
                    <a:cubicBezTo>
                      <a:pt x="4536863" y="592998"/>
                      <a:pt x="4573696" y="551793"/>
                      <a:pt x="4606652" y="515808"/>
                    </a:cubicBezTo>
                    <a:cubicBezTo>
                      <a:pt x="4656049" y="461268"/>
                      <a:pt x="4696759" y="419910"/>
                      <a:pt x="4735211" y="395431"/>
                    </a:cubicBezTo>
                    <a:cubicBezTo>
                      <a:pt x="4754547" y="383010"/>
                      <a:pt x="4773244" y="373981"/>
                      <a:pt x="4795190" y="367351"/>
                    </a:cubicBezTo>
                    <a:cubicBezTo>
                      <a:pt x="4817136" y="360722"/>
                      <a:pt x="4842748" y="356416"/>
                      <a:pt x="4876829" y="356350"/>
                    </a:cubicBezTo>
                    <a:lnTo>
                      <a:pt x="4876829" y="20"/>
                    </a:lnTo>
                    <a:cubicBezTo>
                      <a:pt x="4809763" y="-47"/>
                      <a:pt x="4746765" y="9411"/>
                      <a:pt x="4689596" y="26985"/>
                    </a:cubicBezTo>
                    <a:close/>
                  </a:path>
                </a:pathLst>
              </a:custGeom>
              <a:grpFill/>
              <a:ln w="9525" cap="flat">
                <a:noFill/>
                <a:prstDash val="solid"/>
                <a:miter/>
              </a:ln>
            </p:spPr>
            <p:txBody>
              <a:bodyPr rtlCol="0" anchor="ctr"/>
              <a:lstStyle/>
              <a:p>
                <a:endParaRPr lang="ja-JP" altLang="en-US"/>
              </a:p>
            </p:txBody>
          </p:sp>
          <p:sp>
            <p:nvSpPr>
              <p:cNvPr id="123" name="フリーフォーム: 図形 122">
                <a:extLst>
                  <a:ext uri="{FF2B5EF4-FFF2-40B4-BE49-F238E27FC236}">
                    <a16:creationId xmlns:a16="http://schemas.microsoft.com/office/drawing/2014/main" id="{A0E4A25C-E659-A243-658D-DB1D2CAF5105}"/>
                  </a:ext>
                </a:extLst>
              </p:cNvPr>
              <p:cNvSpPr/>
              <p:nvPr/>
            </p:nvSpPr>
            <p:spPr>
              <a:xfrm>
                <a:off x="-6015792" y="3274884"/>
                <a:ext cx="4876828" cy="801720"/>
              </a:xfrm>
              <a:custGeom>
                <a:avLst/>
                <a:gdLst>
                  <a:gd name="connsiteX0" fmla="*/ 4689596 w 4876828"/>
                  <a:gd name="connsiteY0" fmla="*/ 26985 h 801720"/>
                  <a:gd name="connsiteX1" fmla="*/ 4449490 w 4876828"/>
                  <a:gd name="connsiteY1" fmla="*/ 167536 h 801720"/>
                  <a:gd name="connsiteX2" fmla="*/ 4334047 w 4876828"/>
                  <a:gd name="connsiteY2" fmla="*/ 285998 h 801720"/>
                  <a:gd name="connsiteX3" fmla="*/ 4205488 w 4876828"/>
                  <a:gd name="connsiteY3" fmla="*/ 406308 h 801720"/>
                  <a:gd name="connsiteX4" fmla="*/ 4145518 w 4876828"/>
                  <a:gd name="connsiteY4" fmla="*/ 434455 h 801720"/>
                  <a:gd name="connsiteX5" fmla="*/ 4063879 w 4876828"/>
                  <a:gd name="connsiteY5" fmla="*/ 445390 h 801720"/>
                  <a:gd name="connsiteX6" fmla="*/ 3981117 w 4876828"/>
                  <a:gd name="connsiteY6" fmla="*/ 434093 h 801720"/>
                  <a:gd name="connsiteX7" fmla="*/ 3874989 w 4876828"/>
                  <a:gd name="connsiteY7" fmla="*/ 369466 h 801720"/>
                  <a:gd name="connsiteX8" fmla="*/ 3784111 w 4876828"/>
                  <a:gd name="connsiteY8" fmla="*/ 275549 h 801720"/>
                  <a:gd name="connsiteX9" fmla="*/ 3585972 w 4876828"/>
                  <a:gd name="connsiteY9" fmla="*/ 96193 h 801720"/>
                  <a:gd name="connsiteX10" fmla="*/ 3435467 w 4876828"/>
                  <a:gd name="connsiteY10" fmla="*/ 26194 h 801720"/>
                  <a:gd name="connsiteX11" fmla="*/ 3250883 w 4876828"/>
                  <a:gd name="connsiteY11" fmla="*/ 20 h 801720"/>
                  <a:gd name="connsiteX12" fmla="*/ 3063688 w 4876828"/>
                  <a:gd name="connsiteY12" fmla="*/ 26975 h 801720"/>
                  <a:gd name="connsiteX13" fmla="*/ 2823572 w 4876828"/>
                  <a:gd name="connsiteY13" fmla="*/ 167526 h 801720"/>
                  <a:gd name="connsiteX14" fmla="*/ 2708062 w 4876828"/>
                  <a:gd name="connsiteY14" fmla="*/ 285989 h 801720"/>
                  <a:gd name="connsiteX15" fmla="*/ 2579646 w 4876828"/>
                  <a:gd name="connsiteY15" fmla="*/ 406299 h 801720"/>
                  <a:gd name="connsiteX16" fmla="*/ 2519668 w 4876828"/>
                  <a:gd name="connsiteY16" fmla="*/ 434445 h 801720"/>
                  <a:gd name="connsiteX17" fmla="*/ 2438029 w 4876828"/>
                  <a:gd name="connsiteY17" fmla="*/ 445380 h 801720"/>
                  <a:gd name="connsiteX18" fmla="*/ 2355333 w 4876828"/>
                  <a:gd name="connsiteY18" fmla="*/ 434083 h 801720"/>
                  <a:gd name="connsiteX19" fmla="*/ 2249281 w 4876828"/>
                  <a:gd name="connsiteY19" fmla="*/ 369523 h 801720"/>
                  <a:gd name="connsiteX20" fmla="*/ 2158470 w 4876828"/>
                  <a:gd name="connsiteY20" fmla="*/ 275530 h 801720"/>
                  <a:gd name="connsiteX21" fmla="*/ 1960264 w 4876828"/>
                  <a:gd name="connsiteY21" fmla="*/ 96174 h 801720"/>
                  <a:gd name="connsiteX22" fmla="*/ 1809760 w 4876828"/>
                  <a:gd name="connsiteY22" fmla="*/ 26175 h 801720"/>
                  <a:gd name="connsiteX23" fmla="*/ 1625213 w 4876828"/>
                  <a:gd name="connsiteY23" fmla="*/ 0 h 801720"/>
                  <a:gd name="connsiteX24" fmla="*/ 1438056 w 4876828"/>
                  <a:gd name="connsiteY24" fmla="*/ 26956 h 801720"/>
                  <a:gd name="connsiteX25" fmla="*/ 1198007 w 4876828"/>
                  <a:gd name="connsiteY25" fmla="*/ 167507 h 801720"/>
                  <a:gd name="connsiteX26" fmla="*/ 1082612 w 4876828"/>
                  <a:gd name="connsiteY26" fmla="*/ 285970 h 801720"/>
                  <a:gd name="connsiteX27" fmla="*/ 954186 w 4876828"/>
                  <a:gd name="connsiteY27" fmla="*/ 406280 h 801720"/>
                  <a:gd name="connsiteX28" fmla="*/ 894283 w 4876828"/>
                  <a:gd name="connsiteY28" fmla="*/ 434426 h 801720"/>
                  <a:gd name="connsiteX29" fmla="*/ 812711 w 4876828"/>
                  <a:gd name="connsiteY29" fmla="*/ 445361 h 801720"/>
                  <a:gd name="connsiteX30" fmla="*/ 730053 w 4876828"/>
                  <a:gd name="connsiteY30" fmla="*/ 434064 h 801720"/>
                  <a:gd name="connsiteX31" fmla="*/ 623926 w 4876828"/>
                  <a:gd name="connsiteY31" fmla="*/ 369504 h 801720"/>
                  <a:gd name="connsiteX32" fmla="*/ 533152 w 4876828"/>
                  <a:gd name="connsiteY32" fmla="*/ 275511 h 801720"/>
                  <a:gd name="connsiteX33" fmla="*/ 335023 w 4876828"/>
                  <a:gd name="connsiteY33" fmla="*/ 96155 h 801720"/>
                  <a:gd name="connsiteX34" fmla="*/ 184490 w 4876828"/>
                  <a:gd name="connsiteY34" fmla="*/ 26156 h 801720"/>
                  <a:gd name="connsiteX35" fmla="*/ 0 w 4876828"/>
                  <a:gd name="connsiteY35" fmla="*/ 29 h 801720"/>
                  <a:gd name="connsiteX36" fmla="*/ 0 w 4876828"/>
                  <a:gd name="connsiteY36" fmla="*/ 356359 h 801720"/>
                  <a:gd name="connsiteX37" fmla="*/ 82658 w 4876828"/>
                  <a:gd name="connsiteY37" fmla="*/ 367646 h 801720"/>
                  <a:gd name="connsiteX38" fmla="*/ 188786 w 4876828"/>
                  <a:gd name="connsiteY38" fmla="*/ 432207 h 801720"/>
                  <a:gd name="connsiteX39" fmla="*/ 279559 w 4876828"/>
                  <a:gd name="connsiteY39" fmla="*/ 526190 h 801720"/>
                  <a:gd name="connsiteX40" fmla="*/ 477726 w 4876828"/>
                  <a:gd name="connsiteY40" fmla="*/ 705555 h 801720"/>
                  <a:gd name="connsiteX41" fmla="*/ 628231 w 4876828"/>
                  <a:gd name="connsiteY41" fmla="*/ 775621 h 801720"/>
                  <a:gd name="connsiteX42" fmla="*/ 812740 w 4876828"/>
                  <a:gd name="connsiteY42" fmla="*/ 801720 h 801720"/>
                  <a:gd name="connsiteX43" fmla="*/ 999896 w 4876828"/>
                  <a:gd name="connsiteY43" fmla="*/ 774697 h 801720"/>
                  <a:gd name="connsiteX44" fmla="*/ 1239984 w 4876828"/>
                  <a:gd name="connsiteY44" fmla="*/ 634213 h 801720"/>
                  <a:gd name="connsiteX45" fmla="*/ 1355389 w 4876828"/>
                  <a:gd name="connsiteY45" fmla="*/ 515741 h 801720"/>
                  <a:gd name="connsiteX46" fmla="*/ 1483805 w 4876828"/>
                  <a:gd name="connsiteY46" fmla="*/ 395364 h 801720"/>
                  <a:gd name="connsiteX47" fmla="*/ 1543707 w 4876828"/>
                  <a:gd name="connsiteY47" fmla="*/ 367284 h 801720"/>
                  <a:gd name="connsiteX48" fmla="*/ 1625241 w 4876828"/>
                  <a:gd name="connsiteY48" fmla="*/ 356350 h 801720"/>
                  <a:gd name="connsiteX49" fmla="*/ 1707975 w 4876828"/>
                  <a:gd name="connsiteY49" fmla="*/ 367637 h 801720"/>
                  <a:gd name="connsiteX50" fmla="*/ 1814103 w 4876828"/>
                  <a:gd name="connsiteY50" fmla="*/ 432197 h 801720"/>
                  <a:gd name="connsiteX51" fmla="*/ 1904838 w 4876828"/>
                  <a:gd name="connsiteY51" fmla="*/ 526181 h 801720"/>
                  <a:gd name="connsiteX52" fmla="*/ 2103044 w 4876828"/>
                  <a:gd name="connsiteY52" fmla="*/ 705546 h 801720"/>
                  <a:gd name="connsiteX53" fmla="*/ 2253548 w 4876828"/>
                  <a:gd name="connsiteY53" fmla="*/ 775612 h 801720"/>
                  <a:gd name="connsiteX54" fmla="*/ 2438057 w 4876828"/>
                  <a:gd name="connsiteY54" fmla="*/ 801710 h 801720"/>
                  <a:gd name="connsiteX55" fmla="*/ 2625252 w 4876828"/>
                  <a:gd name="connsiteY55" fmla="*/ 774764 h 801720"/>
                  <a:gd name="connsiteX56" fmla="*/ 2865368 w 4876828"/>
                  <a:gd name="connsiteY56" fmla="*/ 634213 h 801720"/>
                  <a:gd name="connsiteX57" fmla="*/ 2980801 w 4876828"/>
                  <a:gd name="connsiteY57" fmla="*/ 515741 h 801720"/>
                  <a:gd name="connsiteX58" fmla="*/ 3109293 w 4876828"/>
                  <a:gd name="connsiteY58" fmla="*/ 395440 h 801720"/>
                  <a:gd name="connsiteX59" fmla="*/ 3169263 w 4876828"/>
                  <a:gd name="connsiteY59" fmla="*/ 367284 h 801720"/>
                  <a:gd name="connsiteX60" fmla="*/ 3250902 w 4876828"/>
                  <a:gd name="connsiteY60" fmla="*/ 356350 h 801720"/>
                  <a:gd name="connsiteX61" fmla="*/ 3333598 w 4876828"/>
                  <a:gd name="connsiteY61" fmla="*/ 367637 h 801720"/>
                  <a:gd name="connsiteX62" fmla="*/ 3439792 w 4876828"/>
                  <a:gd name="connsiteY62" fmla="*/ 432197 h 801720"/>
                  <a:gd name="connsiteX63" fmla="*/ 3530603 w 4876828"/>
                  <a:gd name="connsiteY63" fmla="*/ 526247 h 801720"/>
                  <a:gd name="connsiteX64" fmla="*/ 3728809 w 4876828"/>
                  <a:gd name="connsiteY64" fmla="*/ 705546 h 801720"/>
                  <a:gd name="connsiteX65" fmla="*/ 3879314 w 4876828"/>
                  <a:gd name="connsiteY65" fmla="*/ 775612 h 801720"/>
                  <a:gd name="connsiteX66" fmla="*/ 4063899 w 4876828"/>
                  <a:gd name="connsiteY66" fmla="*/ 801710 h 801720"/>
                  <a:gd name="connsiteX67" fmla="*/ 4251093 w 4876828"/>
                  <a:gd name="connsiteY67" fmla="*/ 774764 h 801720"/>
                  <a:gd name="connsiteX68" fmla="*/ 4491209 w 4876828"/>
                  <a:gd name="connsiteY68" fmla="*/ 634213 h 801720"/>
                  <a:gd name="connsiteX69" fmla="*/ 4606652 w 4876828"/>
                  <a:gd name="connsiteY69" fmla="*/ 515808 h 801720"/>
                  <a:gd name="connsiteX70" fmla="*/ 4735211 w 4876828"/>
                  <a:gd name="connsiteY70" fmla="*/ 395431 h 801720"/>
                  <a:gd name="connsiteX71" fmla="*/ 4795190 w 4876828"/>
                  <a:gd name="connsiteY71" fmla="*/ 367351 h 801720"/>
                  <a:gd name="connsiteX72" fmla="*/ 4876829 w 4876828"/>
                  <a:gd name="connsiteY72" fmla="*/ 356350 h 801720"/>
                  <a:gd name="connsiteX73" fmla="*/ 4876829 w 4876828"/>
                  <a:gd name="connsiteY73" fmla="*/ 20 h 801720"/>
                  <a:gd name="connsiteX74" fmla="*/ 4689596 w 4876828"/>
                  <a:gd name="connsiteY74" fmla="*/ 26985 h 80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876828" h="801720">
                    <a:moveTo>
                      <a:pt x="4689596" y="26985"/>
                    </a:moveTo>
                    <a:cubicBezTo>
                      <a:pt x="4588917" y="57674"/>
                      <a:pt x="4509878" y="112853"/>
                      <a:pt x="4449490" y="167536"/>
                    </a:cubicBezTo>
                    <a:cubicBezTo>
                      <a:pt x="4403836" y="208741"/>
                      <a:pt x="4367003" y="249946"/>
                      <a:pt x="4334047" y="285998"/>
                    </a:cubicBezTo>
                    <a:cubicBezTo>
                      <a:pt x="4284650" y="340472"/>
                      <a:pt x="4243950" y="381896"/>
                      <a:pt x="4205488" y="406308"/>
                    </a:cubicBezTo>
                    <a:cubicBezTo>
                      <a:pt x="4186161" y="418796"/>
                      <a:pt x="4167464" y="427749"/>
                      <a:pt x="4145518" y="434455"/>
                    </a:cubicBezTo>
                    <a:cubicBezTo>
                      <a:pt x="4123573" y="441018"/>
                      <a:pt x="4097893" y="445390"/>
                      <a:pt x="4063879" y="445390"/>
                    </a:cubicBezTo>
                    <a:cubicBezTo>
                      <a:pt x="4029304" y="445390"/>
                      <a:pt x="4003339" y="440798"/>
                      <a:pt x="3981117" y="434093"/>
                    </a:cubicBezTo>
                    <a:cubicBezTo>
                      <a:pt x="3942807" y="422168"/>
                      <a:pt x="3912175" y="402698"/>
                      <a:pt x="3874989" y="369466"/>
                    </a:cubicBezTo>
                    <a:cubicBezTo>
                      <a:pt x="3847405" y="344767"/>
                      <a:pt x="3817839" y="312525"/>
                      <a:pt x="3784111" y="275549"/>
                    </a:cubicBezTo>
                    <a:cubicBezTo>
                      <a:pt x="3733448" y="220438"/>
                      <a:pt x="3673336" y="153134"/>
                      <a:pt x="3585972" y="96193"/>
                    </a:cubicBezTo>
                    <a:cubicBezTo>
                      <a:pt x="3542367" y="67961"/>
                      <a:pt x="3491922" y="43130"/>
                      <a:pt x="3435467" y="26194"/>
                    </a:cubicBezTo>
                    <a:cubicBezTo>
                      <a:pt x="3378956" y="9125"/>
                      <a:pt x="3316862" y="-57"/>
                      <a:pt x="3250883" y="20"/>
                    </a:cubicBezTo>
                    <a:cubicBezTo>
                      <a:pt x="3183855" y="-57"/>
                      <a:pt x="3120838" y="9402"/>
                      <a:pt x="3063688" y="26975"/>
                    </a:cubicBezTo>
                    <a:cubicBezTo>
                      <a:pt x="2963066" y="57665"/>
                      <a:pt x="2883970" y="112843"/>
                      <a:pt x="2823572" y="167526"/>
                    </a:cubicBezTo>
                    <a:cubicBezTo>
                      <a:pt x="2777919" y="208731"/>
                      <a:pt x="2741086" y="249936"/>
                      <a:pt x="2708062" y="285989"/>
                    </a:cubicBezTo>
                    <a:cubicBezTo>
                      <a:pt x="2658742" y="340462"/>
                      <a:pt x="2618032" y="381886"/>
                      <a:pt x="2579646" y="406299"/>
                    </a:cubicBezTo>
                    <a:cubicBezTo>
                      <a:pt x="2560311" y="418786"/>
                      <a:pt x="2541613" y="427740"/>
                      <a:pt x="2519668" y="434445"/>
                    </a:cubicBezTo>
                    <a:cubicBezTo>
                      <a:pt x="2497722" y="441008"/>
                      <a:pt x="2472109" y="445380"/>
                      <a:pt x="2438029" y="445380"/>
                    </a:cubicBezTo>
                    <a:cubicBezTo>
                      <a:pt x="2403453" y="445380"/>
                      <a:pt x="2377564" y="440789"/>
                      <a:pt x="2355333" y="434083"/>
                    </a:cubicBezTo>
                    <a:cubicBezTo>
                      <a:pt x="2317090" y="422158"/>
                      <a:pt x="2286467" y="402689"/>
                      <a:pt x="2249281" y="369523"/>
                    </a:cubicBezTo>
                    <a:cubicBezTo>
                      <a:pt x="2221697" y="344825"/>
                      <a:pt x="2192131" y="312582"/>
                      <a:pt x="2158470" y="275530"/>
                    </a:cubicBezTo>
                    <a:cubicBezTo>
                      <a:pt x="2107740" y="220495"/>
                      <a:pt x="2047694" y="153115"/>
                      <a:pt x="1960264" y="96174"/>
                    </a:cubicBezTo>
                    <a:cubicBezTo>
                      <a:pt x="1916735" y="67942"/>
                      <a:pt x="1866214" y="43111"/>
                      <a:pt x="1809760" y="26175"/>
                    </a:cubicBezTo>
                    <a:cubicBezTo>
                      <a:pt x="1753314" y="9106"/>
                      <a:pt x="1691221" y="-76"/>
                      <a:pt x="1625213" y="0"/>
                    </a:cubicBezTo>
                    <a:cubicBezTo>
                      <a:pt x="1558214" y="-76"/>
                      <a:pt x="1495206" y="9383"/>
                      <a:pt x="1438056" y="26956"/>
                    </a:cubicBezTo>
                    <a:cubicBezTo>
                      <a:pt x="1337472" y="57646"/>
                      <a:pt x="1258376" y="112824"/>
                      <a:pt x="1198007" y="167507"/>
                    </a:cubicBezTo>
                    <a:cubicBezTo>
                      <a:pt x="1152392" y="208712"/>
                      <a:pt x="1115597" y="249994"/>
                      <a:pt x="1082612" y="285970"/>
                    </a:cubicBezTo>
                    <a:cubicBezTo>
                      <a:pt x="1033320" y="340510"/>
                      <a:pt x="992572" y="381867"/>
                      <a:pt x="954186" y="406280"/>
                    </a:cubicBezTo>
                    <a:cubicBezTo>
                      <a:pt x="934850" y="418767"/>
                      <a:pt x="916191" y="427721"/>
                      <a:pt x="894283" y="434426"/>
                    </a:cubicBezTo>
                    <a:cubicBezTo>
                      <a:pt x="872338" y="440989"/>
                      <a:pt x="846725" y="445361"/>
                      <a:pt x="812711" y="445361"/>
                    </a:cubicBezTo>
                    <a:cubicBezTo>
                      <a:pt x="778135" y="445361"/>
                      <a:pt x="752208" y="440770"/>
                      <a:pt x="730053" y="434064"/>
                    </a:cubicBezTo>
                    <a:cubicBezTo>
                      <a:pt x="691772" y="422139"/>
                      <a:pt x="661121" y="402670"/>
                      <a:pt x="623926" y="369504"/>
                    </a:cubicBezTo>
                    <a:cubicBezTo>
                      <a:pt x="596408" y="344805"/>
                      <a:pt x="566880" y="312563"/>
                      <a:pt x="533152" y="275511"/>
                    </a:cubicBezTo>
                    <a:cubicBezTo>
                      <a:pt x="482451" y="220476"/>
                      <a:pt x="422377" y="153096"/>
                      <a:pt x="335023" y="96155"/>
                    </a:cubicBezTo>
                    <a:cubicBezTo>
                      <a:pt x="291446" y="67923"/>
                      <a:pt x="240963" y="43092"/>
                      <a:pt x="184490" y="26156"/>
                    </a:cubicBezTo>
                    <a:cubicBezTo>
                      <a:pt x="128026" y="9125"/>
                      <a:pt x="65970" y="-47"/>
                      <a:pt x="0" y="29"/>
                    </a:cubicBezTo>
                    <a:lnTo>
                      <a:pt x="0" y="356359"/>
                    </a:lnTo>
                    <a:cubicBezTo>
                      <a:pt x="34576" y="356426"/>
                      <a:pt x="60465" y="360941"/>
                      <a:pt x="82658" y="367646"/>
                    </a:cubicBezTo>
                    <a:cubicBezTo>
                      <a:pt x="120977" y="379638"/>
                      <a:pt x="151590" y="399050"/>
                      <a:pt x="188786" y="432207"/>
                    </a:cubicBezTo>
                    <a:cubicBezTo>
                      <a:pt x="216332" y="456972"/>
                      <a:pt x="245869" y="489214"/>
                      <a:pt x="279559" y="526190"/>
                    </a:cubicBezTo>
                    <a:cubicBezTo>
                      <a:pt x="330260" y="581235"/>
                      <a:pt x="390335" y="648615"/>
                      <a:pt x="477726" y="705555"/>
                    </a:cubicBezTo>
                    <a:cubicBezTo>
                      <a:pt x="521256" y="733778"/>
                      <a:pt x="571710" y="758610"/>
                      <a:pt x="628231" y="775621"/>
                    </a:cubicBezTo>
                    <a:cubicBezTo>
                      <a:pt x="684714" y="792623"/>
                      <a:pt x="746770" y="801796"/>
                      <a:pt x="812740" y="801720"/>
                    </a:cubicBezTo>
                    <a:cubicBezTo>
                      <a:pt x="879739" y="801796"/>
                      <a:pt x="942708" y="792404"/>
                      <a:pt x="999896" y="774697"/>
                    </a:cubicBezTo>
                    <a:cubicBezTo>
                      <a:pt x="1100519" y="744074"/>
                      <a:pt x="1179576" y="688896"/>
                      <a:pt x="1239984" y="634213"/>
                    </a:cubicBezTo>
                    <a:cubicBezTo>
                      <a:pt x="1285599" y="592998"/>
                      <a:pt x="1322394" y="551727"/>
                      <a:pt x="1355389" y="515741"/>
                    </a:cubicBezTo>
                    <a:cubicBezTo>
                      <a:pt x="1404633" y="461201"/>
                      <a:pt x="1445419" y="419853"/>
                      <a:pt x="1483805" y="395364"/>
                    </a:cubicBezTo>
                    <a:cubicBezTo>
                      <a:pt x="1503140" y="382944"/>
                      <a:pt x="1521771" y="373914"/>
                      <a:pt x="1543707" y="367284"/>
                    </a:cubicBezTo>
                    <a:cubicBezTo>
                      <a:pt x="1565615" y="360722"/>
                      <a:pt x="1591227" y="356416"/>
                      <a:pt x="1625241" y="356350"/>
                    </a:cubicBezTo>
                    <a:cubicBezTo>
                      <a:pt x="1659855" y="356416"/>
                      <a:pt x="1685744" y="360931"/>
                      <a:pt x="1707975" y="367637"/>
                    </a:cubicBezTo>
                    <a:cubicBezTo>
                      <a:pt x="1746218" y="379629"/>
                      <a:pt x="1776908" y="399041"/>
                      <a:pt x="1814103" y="432197"/>
                    </a:cubicBezTo>
                    <a:cubicBezTo>
                      <a:pt x="1841621" y="456962"/>
                      <a:pt x="1871110" y="489204"/>
                      <a:pt x="1904838" y="526181"/>
                    </a:cubicBezTo>
                    <a:cubicBezTo>
                      <a:pt x="1955578" y="581226"/>
                      <a:pt x="2015614" y="648605"/>
                      <a:pt x="2103044" y="705546"/>
                    </a:cubicBezTo>
                    <a:cubicBezTo>
                      <a:pt x="2146573" y="733768"/>
                      <a:pt x="2197037" y="758600"/>
                      <a:pt x="2253548" y="775612"/>
                    </a:cubicBezTo>
                    <a:cubicBezTo>
                      <a:pt x="2309994" y="792614"/>
                      <a:pt x="2372087" y="801786"/>
                      <a:pt x="2438057" y="801710"/>
                    </a:cubicBezTo>
                    <a:cubicBezTo>
                      <a:pt x="2505094" y="801786"/>
                      <a:pt x="2568102" y="792395"/>
                      <a:pt x="2625252" y="774764"/>
                    </a:cubicBezTo>
                    <a:cubicBezTo>
                      <a:pt x="2725874" y="744074"/>
                      <a:pt x="2804979" y="688963"/>
                      <a:pt x="2865368" y="634213"/>
                    </a:cubicBezTo>
                    <a:cubicBezTo>
                      <a:pt x="2911021" y="592998"/>
                      <a:pt x="2947854" y="551793"/>
                      <a:pt x="2980801" y="515741"/>
                    </a:cubicBezTo>
                    <a:cubicBezTo>
                      <a:pt x="3030198" y="461268"/>
                      <a:pt x="3070908" y="419920"/>
                      <a:pt x="3109293" y="395440"/>
                    </a:cubicBezTo>
                    <a:cubicBezTo>
                      <a:pt x="3128620" y="383020"/>
                      <a:pt x="3147317" y="373990"/>
                      <a:pt x="3169263" y="367284"/>
                    </a:cubicBezTo>
                    <a:cubicBezTo>
                      <a:pt x="3191218" y="360722"/>
                      <a:pt x="3216821" y="356416"/>
                      <a:pt x="3250902" y="356350"/>
                    </a:cubicBezTo>
                    <a:cubicBezTo>
                      <a:pt x="3285477" y="356416"/>
                      <a:pt x="3311366" y="360931"/>
                      <a:pt x="3333598" y="367637"/>
                    </a:cubicBezTo>
                    <a:cubicBezTo>
                      <a:pt x="3371907" y="379629"/>
                      <a:pt x="3402597" y="399041"/>
                      <a:pt x="3439792" y="432197"/>
                    </a:cubicBezTo>
                    <a:cubicBezTo>
                      <a:pt x="3467300" y="456962"/>
                      <a:pt x="3496866" y="489204"/>
                      <a:pt x="3530603" y="526247"/>
                    </a:cubicBezTo>
                    <a:cubicBezTo>
                      <a:pt x="3581267" y="581216"/>
                      <a:pt x="3641379" y="648605"/>
                      <a:pt x="3728809" y="705546"/>
                    </a:cubicBezTo>
                    <a:cubicBezTo>
                      <a:pt x="3772338" y="733768"/>
                      <a:pt x="3822859" y="758600"/>
                      <a:pt x="3879314" y="775612"/>
                    </a:cubicBezTo>
                    <a:cubicBezTo>
                      <a:pt x="3935835" y="792614"/>
                      <a:pt x="3997919" y="801786"/>
                      <a:pt x="4063899" y="801710"/>
                    </a:cubicBezTo>
                    <a:cubicBezTo>
                      <a:pt x="4130926" y="801786"/>
                      <a:pt x="4193867" y="792395"/>
                      <a:pt x="4251093" y="774764"/>
                    </a:cubicBezTo>
                    <a:cubicBezTo>
                      <a:pt x="4351715" y="744074"/>
                      <a:pt x="4430811" y="688963"/>
                      <a:pt x="4491209" y="634213"/>
                    </a:cubicBezTo>
                    <a:cubicBezTo>
                      <a:pt x="4536863" y="592998"/>
                      <a:pt x="4573696" y="551793"/>
                      <a:pt x="4606652" y="515808"/>
                    </a:cubicBezTo>
                    <a:cubicBezTo>
                      <a:pt x="4656049" y="461268"/>
                      <a:pt x="4696759" y="419910"/>
                      <a:pt x="4735211" y="395431"/>
                    </a:cubicBezTo>
                    <a:cubicBezTo>
                      <a:pt x="4754547" y="383010"/>
                      <a:pt x="4773244" y="373981"/>
                      <a:pt x="4795190" y="367351"/>
                    </a:cubicBezTo>
                    <a:cubicBezTo>
                      <a:pt x="4817136" y="360722"/>
                      <a:pt x="4842748" y="356416"/>
                      <a:pt x="4876829" y="356350"/>
                    </a:cubicBezTo>
                    <a:lnTo>
                      <a:pt x="4876829" y="20"/>
                    </a:lnTo>
                    <a:cubicBezTo>
                      <a:pt x="4809763" y="-47"/>
                      <a:pt x="4746765" y="9411"/>
                      <a:pt x="4689596" y="26985"/>
                    </a:cubicBezTo>
                    <a:close/>
                  </a:path>
                </a:pathLst>
              </a:custGeom>
              <a:grpFill/>
              <a:ln w="9525" cap="flat">
                <a:noFill/>
                <a:prstDash val="solid"/>
                <a:miter/>
              </a:ln>
            </p:spPr>
            <p:txBody>
              <a:bodyPr rtlCol="0" anchor="ctr"/>
              <a:lstStyle/>
              <a:p>
                <a:endParaRPr lang="ja-JP" altLang="en-US" dirty="0"/>
              </a:p>
            </p:txBody>
          </p:sp>
          <p:sp>
            <p:nvSpPr>
              <p:cNvPr id="124" name="フリーフォーム: 図形 123">
                <a:extLst>
                  <a:ext uri="{FF2B5EF4-FFF2-40B4-BE49-F238E27FC236}">
                    <a16:creationId xmlns:a16="http://schemas.microsoft.com/office/drawing/2014/main" id="{8A0B9D4F-B63E-5F3D-7F5F-97FED0227CCA}"/>
                  </a:ext>
                </a:extLst>
              </p:cNvPr>
              <p:cNvSpPr/>
              <p:nvPr/>
            </p:nvSpPr>
            <p:spPr>
              <a:xfrm>
                <a:off x="-1143341" y="3274884"/>
                <a:ext cx="4876828" cy="801720"/>
              </a:xfrm>
              <a:custGeom>
                <a:avLst/>
                <a:gdLst>
                  <a:gd name="connsiteX0" fmla="*/ 4689596 w 4876828"/>
                  <a:gd name="connsiteY0" fmla="*/ 26985 h 801720"/>
                  <a:gd name="connsiteX1" fmla="*/ 4449490 w 4876828"/>
                  <a:gd name="connsiteY1" fmla="*/ 167536 h 801720"/>
                  <a:gd name="connsiteX2" fmla="*/ 4334047 w 4876828"/>
                  <a:gd name="connsiteY2" fmla="*/ 285998 h 801720"/>
                  <a:gd name="connsiteX3" fmla="*/ 4205488 w 4876828"/>
                  <a:gd name="connsiteY3" fmla="*/ 406308 h 801720"/>
                  <a:gd name="connsiteX4" fmla="*/ 4145518 w 4876828"/>
                  <a:gd name="connsiteY4" fmla="*/ 434455 h 801720"/>
                  <a:gd name="connsiteX5" fmla="*/ 4063879 w 4876828"/>
                  <a:gd name="connsiteY5" fmla="*/ 445390 h 801720"/>
                  <a:gd name="connsiteX6" fmla="*/ 3981117 w 4876828"/>
                  <a:gd name="connsiteY6" fmla="*/ 434093 h 801720"/>
                  <a:gd name="connsiteX7" fmla="*/ 3874989 w 4876828"/>
                  <a:gd name="connsiteY7" fmla="*/ 369466 h 801720"/>
                  <a:gd name="connsiteX8" fmla="*/ 3784111 w 4876828"/>
                  <a:gd name="connsiteY8" fmla="*/ 275549 h 801720"/>
                  <a:gd name="connsiteX9" fmla="*/ 3585972 w 4876828"/>
                  <a:gd name="connsiteY9" fmla="*/ 96193 h 801720"/>
                  <a:gd name="connsiteX10" fmla="*/ 3435467 w 4876828"/>
                  <a:gd name="connsiteY10" fmla="*/ 26194 h 801720"/>
                  <a:gd name="connsiteX11" fmla="*/ 3250883 w 4876828"/>
                  <a:gd name="connsiteY11" fmla="*/ 20 h 801720"/>
                  <a:gd name="connsiteX12" fmla="*/ 3063688 w 4876828"/>
                  <a:gd name="connsiteY12" fmla="*/ 26975 h 801720"/>
                  <a:gd name="connsiteX13" fmla="*/ 2823572 w 4876828"/>
                  <a:gd name="connsiteY13" fmla="*/ 167526 h 801720"/>
                  <a:gd name="connsiteX14" fmla="*/ 2708062 w 4876828"/>
                  <a:gd name="connsiteY14" fmla="*/ 285989 h 801720"/>
                  <a:gd name="connsiteX15" fmla="*/ 2579646 w 4876828"/>
                  <a:gd name="connsiteY15" fmla="*/ 406299 h 801720"/>
                  <a:gd name="connsiteX16" fmla="*/ 2519668 w 4876828"/>
                  <a:gd name="connsiteY16" fmla="*/ 434445 h 801720"/>
                  <a:gd name="connsiteX17" fmla="*/ 2438029 w 4876828"/>
                  <a:gd name="connsiteY17" fmla="*/ 445380 h 801720"/>
                  <a:gd name="connsiteX18" fmla="*/ 2355333 w 4876828"/>
                  <a:gd name="connsiteY18" fmla="*/ 434083 h 801720"/>
                  <a:gd name="connsiteX19" fmla="*/ 2249281 w 4876828"/>
                  <a:gd name="connsiteY19" fmla="*/ 369523 h 801720"/>
                  <a:gd name="connsiteX20" fmla="*/ 2158470 w 4876828"/>
                  <a:gd name="connsiteY20" fmla="*/ 275530 h 801720"/>
                  <a:gd name="connsiteX21" fmla="*/ 1960264 w 4876828"/>
                  <a:gd name="connsiteY21" fmla="*/ 96174 h 801720"/>
                  <a:gd name="connsiteX22" fmla="*/ 1809760 w 4876828"/>
                  <a:gd name="connsiteY22" fmla="*/ 26175 h 801720"/>
                  <a:gd name="connsiteX23" fmla="*/ 1625213 w 4876828"/>
                  <a:gd name="connsiteY23" fmla="*/ 0 h 801720"/>
                  <a:gd name="connsiteX24" fmla="*/ 1438056 w 4876828"/>
                  <a:gd name="connsiteY24" fmla="*/ 26956 h 801720"/>
                  <a:gd name="connsiteX25" fmla="*/ 1198007 w 4876828"/>
                  <a:gd name="connsiteY25" fmla="*/ 167507 h 801720"/>
                  <a:gd name="connsiteX26" fmla="*/ 1082612 w 4876828"/>
                  <a:gd name="connsiteY26" fmla="*/ 285970 h 801720"/>
                  <a:gd name="connsiteX27" fmla="*/ 954186 w 4876828"/>
                  <a:gd name="connsiteY27" fmla="*/ 406280 h 801720"/>
                  <a:gd name="connsiteX28" fmla="*/ 894283 w 4876828"/>
                  <a:gd name="connsiteY28" fmla="*/ 434426 h 801720"/>
                  <a:gd name="connsiteX29" fmla="*/ 812711 w 4876828"/>
                  <a:gd name="connsiteY29" fmla="*/ 445361 h 801720"/>
                  <a:gd name="connsiteX30" fmla="*/ 730053 w 4876828"/>
                  <a:gd name="connsiteY30" fmla="*/ 434064 h 801720"/>
                  <a:gd name="connsiteX31" fmla="*/ 623926 w 4876828"/>
                  <a:gd name="connsiteY31" fmla="*/ 369504 h 801720"/>
                  <a:gd name="connsiteX32" fmla="*/ 533152 w 4876828"/>
                  <a:gd name="connsiteY32" fmla="*/ 275511 h 801720"/>
                  <a:gd name="connsiteX33" fmla="*/ 335023 w 4876828"/>
                  <a:gd name="connsiteY33" fmla="*/ 96155 h 801720"/>
                  <a:gd name="connsiteX34" fmla="*/ 184490 w 4876828"/>
                  <a:gd name="connsiteY34" fmla="*/ 26156 h 801720"/>
                  <a:gd name="connsiteX35" fmla="*/ 0 w 4876828"/>
                  <a:gd name="connsiteY35" fmla="*/ 29 h 801720"/>
                  <a:gd name="connsiteX36" fmla="*/ 0 w 4876828"/>
                  <a:gd name="connsiteY36" fmla="*/ 356359 h 801720"/>
                  <a:gd name="connsiteX37" fmla="*/ 82658 w 4876828"/>
                  <a:gd name="connsiteY37" fmla="*/ 367646 h 801720"/>
                  <a:gd name="connsiteX38" fmla="*/ 188786 w 4876828"/>
                  <a:gd name="connsiteY38" fmla="*/ 432207 h 801720"/>
                  <a:gd name="connsiteX39" fmla="*/ 279559 w 4876828"/>
                  <a:gd name="connsiteY39" fmla="*/ 526190 h 801720"/>
                  <a:gd name="connsiteX40" fmla="*/ 477726 w 4876828"/>
                  <a:gd name="connsiteY40" fmla="*/ 705555 h 801720"/>
                  <a:gd name="connsiteX41" fmla="*/ 628231 w 4876828"/>
                  <a:gd name="connsiteY41" fmla="*/ 775621 h 801720"/>
                  <a:gd name="connsiteX42" fmla="*/ 812740 w 4876828"/>
                  <a:gd name="connsiteY42" fmla="*/ 801720 h 801720"/>
                  <a:gd name="connsiteX43" fmla="*/ 999896 w 4876828"/>
                  <a:gd name="connsiteY43" fmla="*/ 774697 h 801720"/>
                  <a:gd name="connsiteX44" fmla="*/ 1239984 w 4876828"/>
                  <a:gd name="connsiteY44" fmla="*/ 634213 h 801720"/>
                  <a:gd name="connsiteX45" fmla="*/ 1355389 w 4876828"/>
                  <a:gd name="connsiteY45" fmla="*/ 515741 h 801720"/>
                  <a:gd name="connsiteX46" fmla="*/ 1483805 w 4876828"/>
                  <a:gd name="connsiteY46" fmla="*/ 395364 h 801720"/>
                  <a:gd name="connsiteX47" fmla="*/ 1543707 w 4876828"/>
                  <a:gd name="connsiteY47" fmla="*/ 367284 h 801720"/>
                  <a:gd name="connsiteX48" fmla="*/ 1625241 w 4876828"/>
                  <a:gd name="connsiteY48" fmla="*/ 356350 h 801720"/>
                  <a:gd name="connsiteX49" fmla="*/ 1707975 w 4876828"/>
                  <a:gd name="connsiteY49" fmla="*/ 367637 h 801720"/>
                  <a:gd name="connsiteX50" fmla="*/ 1814103 w 4876828"/>
                  <a:gd name="connsiteY50" fmla="*/ 432197 h 801720"/>
                  <a:gd name="connsiteX51" fmla="*/ 1904838 w 4876828"/>
                  <a:gd name="connsiteY51" fmla="*/ 526181 h 801720"/>
                  <a:gd name="connsiteX52" fmla="*/ 2103044 w 4876828"/>
                  <a:gd name="connsiteY52" fmla="*/ 705546 h 801720"/>
                  <a:gd name="connsiteX53" fmla="*/ 2253548 w 4876828"/>
                  <a:gd name="connsiteY53" fmla="*/ 775612 h 801720"/>
                  <a:gd name="connsiteX54" fmla="*/ 2438057 w 4876828"/>
                  <a:gd name="connsiteY54" fmla="*/ 801710 h 801720"/>
                  <a:gd name="connsiteX55" fmla="*/ 2625252 w 4876828"/>
                  <a:gd name="connsiteY55" fmla="*/ 774764 h 801720"/>
                  <a:gd name="connsiteX56" fmla="*/ 2865368 w 4876828"/>
                  <a:gd name="connsiteY56" fmla="*/ 634213 h 801720"/>
                  <a:gd name="connsiteX57" fmla="*/ 2980801 w 4876828"/>
                  <a:gd name="connsiteY57" fmla="*/ 515741 h 801720"/>
                  <a:gd name="connsiteX58" fmla="*/ 3109293 w 4876828"/>
                  <a:gd name="connsiteY58" fmla="*/ 395440 h 801720"/>
                  <a:gd name="connsiteX59" fmla="*/ 3169263 w 4876828"/>
                  <a:gd name="connsiteY59" fmla="*/ 367284 h 801720"/>
                  <a:gd name="connsiteX60" fmla="*/ 3250902 w 4876828"/>
                  <a:gd name="connsiteY60" fmla="*/ 356350 h 801720"/>
                  <a:gd name="connsiteX61" fmla="*/ 3333598 w 4876828"/>
                  <a:gd name="connsiteY61" fmla="*/ 367637 h 801720"/>
                  <a:gd name="connsiteX62" fmla="*/ 3439792 w 4876828"/>
                  <a:gd name="connsiteY62" fmla="*/ 432197 h 801720"/>
                  <a:gd name="connsiteX63" fmla="*/ 3530603 w 4876828"/>
                  <a:gd name="connsiteY63" fmla="*/ 526247 h 801720"/>
                  <a:gd name="connsiteX64" fmla="*/ 3728809 w 4876828"/>
                  <a:gd name="connsiteY64" fmla="*/ 705546 h 801720"/>
                  <a:gd name="connsiteX65" fmla="*/ 3879314 w 4876828"/>
                  <a:gd name="connsiteY65" fmla="*/ 775612 h 801720"/>
                  <a:gd name="connsiteX66" fmla="*/ 4063899 w 4876828"/>
                  <a:gd name="connsiteY66" fmla="*/ 801710 h 801720"/>
                  <a:gd name="connsiteX67" fmla="*/ 4251093 w 4876828"/>
                  <a:gd name="connsiteY67" fmla="*/ 774764 h 801720"/>
                  <a:gd name="connsiteX68" fmla="*/ 4491209 w 4876828"/>
                  <a:gd name="connsiteY68" fmla="*/ 634213 h 801720"/>
                  <a:gd name="connsiteX69" fmla="*/ 4606652 w 4876828"/>
                  <a:gd name="connsiteY69" fmla="*/ 515808 h 801720"/>
                  <a:gd name="connsiteX70" fmla="*/ 4735211 w 4876828"/>
                  <a:gd name="connsiteY70" fmla="*/ 395431 h 801720"/>
                  <a:gd name="connsiteX71" fmla="*/ 4795190 w 4876828"/>
                  <a:gd name="connsiteY71" fmla="*/ 367351 h 801720"/>
                  <a:gd name="connsiteX72" fmla="*/ 4876829 w 4876828"/>
                  <a:gd name="connsiteY72" fmla="*/ 356350 h 801720"/>
                  <a:gd name="connsiteX73" fmla="*/ 4876829 w 4876828"/>
                  <a:gd name="connsiteY73" fmla="*/ 20 h 801720"/>
                  <a:gd name="connsiteX74" fmla="*/ 4689596 w 4876828"/>
                  <a:gd name="connsiteY74" fmla="*/ 26985 h 80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876828" h="801720">
                    <a:moveTo>
                      <a:pt x="4689596" y="26985"/>
                    </a:moveTo>
                    <a:cubicBezTo>
                      <a:pt x="4588917" y="57674"/>
                      <a:pt x="4509878" y="112853"/>
                      <a:pt x="4449490" y="167536"/>
                    </a:cubicBezTo>
                    <a:cubicBezTo>
                      <a:pt x="4403836" y="208741"/>
                      <a:pt x="4367003" y="249946"/>
                      <a:pt x="4334047" y="285998"/>
                    </a:cubicBezTo>
                    <a:cubicBezTo>
                      <a:pt x="4284650" y="340472"/>
                      <a:pt x="4243950" y="381896"/>
                      <a:pt x="4205488" y="406308"/>
                    </a:cubicBezTo>
                    <a:cubicBezTo>
                      <a:pt x="4186161" y="418796"/>
                      <a:pt x="4167464" y="427749"/>
                      <a:pt x="4145518" y="434455"/>
                    </a:cubicBezTo>
                    <a:cubicBezTo>
                      <a:pt x="4123573" y="441018"/>
                      <a:pt x="4097893" y="445390"/>
                      <a:pt x="4063879" y="445390"/>
                    </a:cubicBezTo>
                    <a:cubicBezTo>
                      <a:pt x="4029304" y="445390"/>
                      <a:pt x="4003339" y="440798"/>
                      <a:pt x="3981117" y="434093"/>
                    </a:cubicBezTo>
                    <a:cubicBezTo>
                      <a:pt x="3942807" y="422168"/>
                      <a:pt x="3912175" y="402698"/>
                      <a:pt x="3874989" y="369466"/>
                    </a:cubicBezTo>
                    <a:cubicBezTo>
                      <a:pt x="3847405" y="344767"/>
                      <a:pt x="3817839" y="312525"/>
                      <a:pt x="3784111" y="275549"/>
                    </a:cubicBezTo>
                    <a:cubicBezTo>
                      <a:pt x="3733448" y="220438"/>
                      <a:pt x="3673336" y="153134"/>
                      <a:pt x="3585972" y="96193"/>
                    </a:cubicBezTo>
                    <a:cubicBezTo>
                      <a:pt x="3542367" y="67961"/>
                      <a:pt x="3491922" y="43130"/>
                      <a:pt x="3435467" y="26194"/>
                    </a:cubicBezTo>
                    <a:cubicBezTo>
                      <a:pt x="3378956" y="9125"/>
                      <a:pt x="3316862" y="-57"/>
                      <a:pt x="3250883" y="20"/>
                    </a:cubicBezTo>
                    <a:cubicBezTo>
                      <a:pt x="3183855" y="-57"/>
                      <a:pt x="3120838" y="9402"/>
                      <a:pt x="3063688" y="26975"/>
                    </a:cubicBezTo>
                    <a:cubicBezTo>
                      <a:pt x="2963066" y="57665"/>
                      <a:pt x="2883970" y="112843"/>
                      <a:pt x="2823572" y="167526"/>
                    </a:cubicBezTo>
                    <a:cubicBezTo>
                      <a:pt x="2777919" y="208731"/>
                      <a:pt x="2741086" y="249936"/>
                      <a:pt x="2708062" y="285989"/>
                    </a:cubicBezTo>
                    <a:cubicBezTo>
                      <a:pt x="2658742" y="340462"/>
                      <a:pt x="2618032" y="381886"/>
                      <a:pt x="2579646" y="406299"/>
                    </a:cubicBezTo>
                    <a:cubicBezTo>
                      <a:pt x="2560311" y="418786"/>
                      <a:pt x="2541613" y="427740"/>
                      <a:pt x="2519668" y="434445"/>
                    </a:cubicBezTo>
                    <a:cubicBezTo>
                      <a:pt x="2497722" y="441008"/>
                      <a:pt x="2472109" y="445380"/>
                      <a:pt x="2438029" y="445380"/>
                    </a:cubicBezTo>
                    <a:cubicBezTo>
                      <a:pt x="2403453" y="445380"/>
                      <a:pt x="2377564" y="440789"/>
                      <a:pt x="2355333" y="434083"/>
                    </a:cubicBezTo>
                    <a:cubicBezTo>
                      <a:pt x="2317090" y="422158"/>
                      <a:pt x="2286467" y="402689"/>
                      <a:pt x="2249281" y="369523"/>
                    </a:cubicBezTo>
                    <a:cubicBezTo>
                      <a:pt x="2221697" y="344825"/>
                      <a:pt x="2192131" y="312582"/>
                      <a:pt x="2158470" y="275530"/>
                    </a:cubicBezTo>
                    <a:cubicBezTo>
                      <a:pt x="2107740" y="220495"/>
                      <a:pt x="2047694" y="153115"/>
                      <a:pt x="1960264" y="96174"/>
                    </a:cubicBezTo>
                    <a:cubicBezTo>
                      <a:pt x="1916735" y="67942"/>
                      <a:pt x="1866214" y="43111"/>
                      <a:pt x="1809760" y="26175"/>
                    </a:cubicBezTo>
                    <a:cubicBezTo>
                      <a:pt x="1753314" y="9106"/>
                      <a:pt x="1691221" y="-76"/>
                      <a:pt x="1625213" y="0"/>
                    </a:cubicBezTo>
                    <a:cubicBezTo>
                      <a:pt x="1558214" y="-76"/>
                      <a:pt x="1495206" y="9383"/>
                      <a:pt x="1438056" y="26956"/>
                    </a:cubicBezTo>
                    <a:cubicBezTo>
                      <a:pt x="1337472" y="57646"/>
                      <a:pt x="1258376" y="112824"/>
                      <a:pt x="1198007" y="167507"/>
                    </a:cubicBezTo>
                    <a:cubicBezTo>
                      <a:pt x="1152392" y="208712"/>
                      <a:pt x="1115597" y="249994"/>
                      <a:pt x="1082612" y="285970"/>
                    </a:cubicBezTo>
                    <a:cubicBezTo>
                      <a:pt x="1033320" y="340510"/>
                      <a:pt x="992572" y="381867"/>
                      <a:pt x="954186" y="406280"/>
                    </a:cubicBezTo>
                    <a:cubicBezTo>
                      <a:pt x="934850" y="418767"/>
                      <a:pt x="916191" y="427721"/>
                      <a:pt x="894283" y="434426"/>
                    </a:cubicBezTo>
                    <a:cubicBezTo>
                      <a:pt x="872338" y="440989"/>
                      <a:pt x="846725" y="445361"/>
                      <a:pt x="812711" y="445361"/>
                    </a:cubicBezTo>
                    <a:cubicBezTo>
                      <a:pt x="778135" y="445361"/>
                      <a:pt x="752208" y="440770"/>
                      <a:pt x="730053" y="434064"/>
                    </a:cubicBezTo>
                    <a:cubicBezTo>
                      <a:pt x="691772" y="422139"/>
                      <a:pt x="661121" y="402670"/>
                      <a:pt x="623926" y="369504"/>
                    </a:cubicBezTo>
                    <a:cubicBezTo>
                      <a:pt x="596408" y="344805"/>
                      <a:pt x="566880" y="312563"/>
                      <a:pt x="533152" y="275511"/>
                    </a:cubicBezTo>
                    <a:cubicBezTo>
                      <a:pt x="482451" y="220476"/>
                      <a:pt x="422377" y="153096"/>
                      <a:pt x="335023" y="96155"/>
                    </a:cubicBezTo>
                    <a:cubicBezTo>
                      <a:pt x="291446" y="67923"/>
                      <a:pt x="240963" y="43092"/>
                      <a:pt x="184490" y="26156"/>
                    </a:cubicBezTo>
                    <a:cubicBezTo>
                      <a:pt x="128026" y="9125"/>
                      <a:pt x="65970" y="-47"/>
                      <a:pt x="0" y="29"/>
                    </a:cubicBezTo>
                    <a:lnTo>
                      <a:pt x="0" y="356359"/>
                    </a:lnTo>
                    <a:cubicBezTo>
                      <a:pt x="34576" y="356426"/>
                      <a:pt x="60465" y="360941"/>
                      <a:pt x="82658" y="367646"/>
                    </a:cubicBezTo>
                    <a:cubicBezTo>
                      <a:pt x="120977" y="379638"/>
                      <a:pt x="151590" y="399050"/>
                      <a:pt x="188786" y="432207"/>
                    </a:cubicBezTo>
                    <a:cubicBezTo>
                      <a:pt x="216332" y="456972"/>
                      <a:pt x="245869" y="489214"/>
                      <a:pt x="279559" y="526190"/>
                    </a:cubicBezTo>
                    <a:cubicBezTo>
                      <a:pt x="330260" y="581235"/>
                      <a:pt x="390335" y="648615"/>
                      <a:pt x="477726" y="705555"/>
                    </a:cubicBezTo>
                    <a:cubicBezTo>
                      <a:pt x="521256" y="733778"/>
                      <a:pt x="571710" y="758610"/>
                      <a:pt x="628231" y="775621"/>
                    </a:cubicBezTo>
                    <a:cubicBezTo>
                      <a:pt x="684714" y="792623"/>
                      <a:pt x="746770" y="801796"/>
                      <a:pt x="812740" y="801720"/>
                    </a:cubicBezTo>
                    <a:cubicBezTo>
                      <a:pt x="879739" y="801796"/>
                      <a:pt x="942708" y="792404"/>
                      <a:pt x="999896" y="774697"/>
                    </a:cubicBezTo>
                    <a:cubicBezTo>
                      <a:pt x="1100519" y="744074"/>
                      <a:pt x="1179576" y="688896"/>
                      <a:pt x="1239984" y="634213"/>
                    </a:cubicBezTo>
                    <a:cubicBezTo>
                      <a:pt x="1285599" y="592998"/>
                      <a:pt x="1322394" y="551727"/>
                      <a:pt x="1355389" y="515741"/>
                    </a:cubicBezTo>
                    <a:cubicBezTo>
                      <a:pt x="1404633" y="461201"/>
                      <a:pt x="1445419" y="419853"/>
                      <a:pt x="1483805" y="395364"/>
                    </a:cubicBezTo>
                    <a:cubicBezTo>
                      <a:pt x="1503140" y="382944"/>
                      <a:pt x="1521771" y="373914"/>
                      <a:pt x="1543707" y="367284"/>
                    </a:cubicBezTo>
                    <a:cubicBezTo>
                      <a:pt x="1565615" y="360722"/>
                      <a:pt x="1591227" y="356416"/>
                      <a:pt x="1625241" y="356350"/>
                    </a:cubicBezTo>
                    <a:cubicBezTo>
                      <a:pt x="1659855" y="356416"/>
                      <a:pt x="1685744" y="360931"/>
                      <a:pt x="1707975" y="367637"/>
                    </a:cubicBezTo>
                    <a:cubicBezTo>
                      <a:pt x="1746218" y="379629"/>
                      <a:pt x="1776908" y="399041"/>
                      <a:pt x="1814103" y="432197"/>
                    </a:cubicBezTo>
                    <a:cubicBezTo>
                      <a:pt x="1841621" y="456962"/>
                      <a:pt x="1871110" y="489204"/>
                      <a:pt x="1904838" y="526181"/>
                    </a:cubicBezTo>
                    <a:cubicBezTo>
                      <a:pt x="1955578" y="581226"/>
                      <a:pt x="2015614" y="648605"/>
                      <a:pt x="2103044" y="705546"/>
                    </a:cubicBezTo>
                    <a:cubicBezTo>
                      <a:pt x="2146573" y="733768"/>
                      <a:pt x="2197037" y="758600"/>
                      <a:pt x="2253548" y="775612"/>
                    </a:cubicBezTo>
                    <a:cubicBezTo>
                      <a:pt x="2309994" y="792614"/>
                      <a:pt x="2372087" y="801786"/>
                      <a:pt x="2438057" y="801710"/>
                    </a:cubicBezTo>
                    <a:cubicBezTo>
                      <a:pt x="2505094" y="801786"/>
                      <a:pt x="2568102" y="792395"/>
                      <a:pt x="2625252" y="774764"/>
                    </a:cubicBezTo>
                    <a:cubicBezTo>
                      <a:pt x="2725874" y="744074"/>
                      <a:pt x="2804979" y="688963"/>
                      <a:pt x="2865368" y="634213"/>
                    </a:cubicBezTo>
                    <a:cubicBezTo>
                      <a:pt x="2911021" y="592998"/>
                      <a:pt x="2947854" y="551793"/>
                      <a:pt x="2980801" y="515741"/>
                    </a:cubicBezTo>
                    <a:cubicBezTo>
                      <a:pt x="3030198" y="461268"/>
                      <a:pt x="3070908" y="419920"/>
                      <a:pt x="3109293" y="395440"/>
                    </a:cubicBezTo>
                    <a:cubicBezTo>
                      <a:pt x="3128620" y="383020"/>
                      <a:pt x="3147317" y="373990"/>
                      <a:pt x="3169263" y="367284"/>
                    </a:cubicBezTo>
                    <a:cubicBezTo>
                      <a:pt x="3191218" y="360722"/>
                      <a:pt x="3216821" y="356416"/>
                      <a:pt x="3250902" y="356350"/>
                    </a:cubicBezTo>
                    <a:cubicBezTo>
                      <a:pt x="3285477" y="356416"/>
                      <a:pt x="3311366" y="360931"/>
                      <a:pt x="3333598" y="367637"/>
                    </a:cubicBezTo>
                    <a:cubicBezTo>
                      <a:pt x="3371907" y="379629"/>
                      <a:pt x="3402597" y="399041"/>
                      <a:pt x="3439792" y="432197"/>
                    </a:cubicBezTo>
                    <a:cubicBezTo>
                      <a:pt x="3467300" y="456962"/>
                      <a:pt x="3496866" y="489204"/>
                      <a:pt x="3530603" y="526247"/>
                    </a:cubicBezTo>
                    <a:cubicBezTo>
                      <a:pt x="3581267" y="581216"/>
                      <a:pt x="3641379" y="648605"/>
                      <a:pt x="3728809" y="705546"/>
                    </a:cubicBezTo>
                    <a:cubicBezTo>
                      <a:pt x="3772338" y="733768"/>
                      <a:pt x="3822859" y="758600"/>
                      <a:pt x="3879314" y="775612"/>
                    </a:cubicBezTo>
                    <a:cubicBezTo>
                      <a:pt x="3935835" y="792614"/>
                      <a:pt x="3997919" y="801786"/>
                      <a:pt x="4063899" y="801710"/>
                    </a:cubicBezTo>
                    <a:cubicBezTo>
                      <a:pt x="4130926" y="801786"/>
                      <a:pt x="4193867" y="792395"/>
                      <a:pt x="4251093" y="774764"/>
                    </a:cubicBezTo>
                    <a:cubicBezTo>
                      <a:pt x="4351715" y="744074"/>
                      <a:pt x="4430811" y="688963"/>
                      <a:pt x="4491209" y="634213"/>
                    </a:cubicBezTo>
                    <a:cubicBezTo>
                      <a:pt x="4536863" y="592998"/>
                      <a:pt x="4573696" y="551793"/>
                      <a:pt x="4606652" y="515808"/>
                    </a:cubicBezTo>
                    <a:cubicBezTo>
                      <a:pt x="4656049" y="461268"/>
                      <a:pt x="4696759" y="419910"/>
                      <a:pt x="4735211" y="395431"/>
                    </a:cubicBezTo>
                    <a:cubicBezTo>
                      <a:pt x="4754547" y="383010"/>
                      <a:pt x="4773244" y="373981"/>
                      <a:pt x="4795190" y="367351"/>
                    </a:cubicBezTo>
                    <a:cubicBezTo>
                      <a:pt x="4817136" y="360722"/>
                      <a:pt x="4842748" y="356416"/>
                      <a:pt x="4876829" y="356350"/>
                    </a:cubicBezTo>
                    <a:lnTo>
                      <a:pt x="4876829" y="20"/>
                    </a:lnTo>
                    <a:cubicBezTo>
                      <a:pt x="4809763" y="-47"/>
                      <a:pt x="4746765" y="9411"/>
                      <a:pt x="4689596" y="26985"/>
                    </a:cubicBezTo>
                    <a:close/>
                  </a:path>
                </a:pathLst>
              </a:custGeom>
              <a:grpFill/>
              <a:ln w="9525" cap="flat">
                <a:noFill/>
                <a:prstDash val="solid"/>
                <a:miter/>
              </a:ln>
            </p:spPr>
            <p:txBody>
              <a:bodyPr rtlCol="0" anchor="ctr"/>
              <a:lstStyle/>
              <a:p>
                <a:endParaRPr lang="ja-JP" altLang="en-US"/>
              </a:p>
            </p:txBody>
          </p:sp>
          <p:sp>
            <p:nvSpPr>
              <p:cNvPr id="125" name="フリーフォーム: 図形 124">
                <a:extLst>
                  <a:ext uri="{FF2B5EF4-FFF2-40B4-BE49-F238E27FC236}">
                    <a16:creationId xmlns:a16="http://schemas.microsoft.com/office/drawing/2014/main" id="{6EA8EA21-853A-348B-6721-623240104F8D}"/>
                  </a:ext>
                </a:extLst>
              </p:cNvPr>
              <p:cNvSpPr/>
              <p:nvPr/>
            </p:nvSpPr>
            <p:spPr>
              <a:xfrm>
                <a:off x="3729110" y="3274884"/>
                <a:ext cx="4876828" cy="801720"/>
              </a:xfrm>
              <a:custGeom>
                <a:avLst/>
                <a:gdLst>
                  <a:gd name="connsiteX0" fmla="*/ 4689596 w 4876828"/>
                  <a:gd name="connsiteY0" fmla="*/ 26985 h 801720"/>
                  <a:gd name="connsiteX1" fmla="*/ 4449490 w 4876828"/>
                  <a:gd name="connsiteY1" fmla="*/ 167536 h 801720"/>
                  <a:gd name="connsiteX2" fmla="*/ 4334047 w 4876828"/>
                  <a:gd name="connsiteY2" fmla="*/ 285998 h 801720"/>
                  <a:gd name="connsiteX3" fmla="*/ 4205488 w 4876828"/>
                  <a:gd name="connsiteY3" fmla="*/ 406308 h 801720"/>
                  <a:gd name="connsiteX4" fmla="*/ 4145518 w 4876828"/>
                  <a:gd name="connsiteY4" fmla="*/ 434455 h 801720"/>
                  <a:gd name="connsiteX5" fmla="*/ 4063879 w 4876828"/>
                  <a:gd name="connsiteY5" fmla="*/ 445390 h 801720"/>
                  <a:gd name="connsiteX6" fmla="*/ 3981117 w 4876828"/>
                  <a:gd name="connsiteY6" fmla="*/ 434093 h 801720"/>
                  <a:gd name="connsiteX7" fmla="*/ 3874989 w 4876828"/>
                  <a:gd name="connsiteY7" fmla="*/ 369466 h 801720"/>
                  <a:gd name="connsiteX8" fmla="*/ 3784111 w 4876828"/>
                  <a:gd name="connsiteY8" fmla="*/ 275549 h 801720"/>
                  <a:gd name="connsiteX9" fmla="*/ 3585972 w 4876828"/>
                  <a:gd name="connsiteY9" fmla="*/ 96193 h 801720"/>
                  <a:gd name="connsiteX10" fmla="*/ 3435467 w 4876828"/>
                  <a:gd name="connsiteY10" fmla="*/ 26194 h 801720"/>
                  <a:gd name="connsiteX11" fmla="*/ 3250883 w 4876828"/>
                  <a:gd name="connsiteY11" fmla="*/ 20 h 801720"/>
                  <a:gd name="connsiteX12" fmla="*/ 3063688 w 4876828"/>
                  <a:gd name="connsiteY12" fmla="*/ 26975 h 801720"/>
                  <a:gd name="connsiteX13" fmla="*/ 2823572 w 4876828"/>
                  <a:gd name="connsiteY13" fmla="*/ 167526 h 801720"/>
                  <a:gd name="connsiteX14" fmla="*/ 2708062 w 4876828"/>
                  <a:gd name="connsiteY14" fmla="*/ 285989 h 801720"/>
                  <a:gd name="connsiteX15" fmla="*/ 2579646 w 4876828"/>
                  <a:gd name="connsiteY15" fmla="*/ 406299 h 801720"/>
                  <a:gd name="connsiteX16" fmla="*/ 2519668 w 4876828"/>
                  <a:gd name="connsiteY16" fmla="*/ 434445 h 801720"/>
                  <a:gd name="connsiteX17" fmla="*/ 2438029 w 4876828"/>
                  <a:gd name="connsiteY17" fmla="*/ 445380 h 801720"/>
                  <a:gd name="connsiteX18" fmla="*/ 2355333 w 4876828"/>
                  <a:gd name="connsiteY18" fmla="*/ 434083 h 801720"/>
                  <a:gd name="connsiteX19" fmla="*/ 2249281 w 4876828"/>
                  <a:gd name="connsiteY19" fmla="*/ 369523 h 801720"/>
                  <a:gd name="connsiteX20" fmla="*/ 2158470 w 4876828"/>
                  <a:gd name="connsiteY20" fmla="*/ 275530 h 801720"/>
                  <a:gd name="connsiteX21" fmla="*/ 1960264 w 4876828"/>
                  <a:gd name="connsiteY21" fmla="*/ 96174 h 801720"/>
                  <a:gd name="connsiteX22" fmla="*/ 1809760 w 4876828"/>
                  <a:gd name="connsiteY22" fmla="*/ 26175 h 801720"/>
                  <a:gd name="connsiteX23" fmla="*/ 1625213 w 4876828"/>
                  <a:gd name="connsiteY23" fmla="*/ 0 h 801720"/>
                  <a:gd name="connsiteX24" fmla="*/ 1438056 w 4876828"/>
                  <a:gd name="connsiteY24" fmla="*/ 26956 h 801720"/>
                  <a:gd name="connsiteX25" fmla="*/ 1198007 w 4876828"/>
                  <a:gd name="connsiteY25" fmla="*/ 167507 h 801720"/>
                  <a:gd name="connsiteX26" fmla="*/ 1082612 w 4876828"/>
                  <a:gd name="connsiteY26" fmla="*/ 285970 h 801720"/>
                  <a:gd name="connsiteX27" fmla="*/ 954186 w 4876828"/>
                  <a:gd name="connsiteY27" fmla="*/ 406280 h 801720"/>
                  <a:gd name="connsiteX28" fmla="*/ 894283 w 4876828"/>
                  <a:gd name="connsiteY28" fmla="*/ 434426 h 801720"/>
                  <a:gd name="connsiteX29" fmla="*/ 812711 w 4876828"/>
                  <a:gd name="connsiteY29" fmla="*/ 445361 h 801720"/>
                  <a:gd name="connsiteX30" fmla="*/ 730053 w 4876828"/>
                  <a:gd name="connsiteY30" fmla="*/ 434064 h 801720"/>
                  <a:gd name="connsiteX31" fmla="*/ 623926 w 4876828"/>
                  <a:gd name="connsiteY31" fmla="*/ 369504 h 801720"/>
                  <a:gd name="connsiteX32" fmla="*/ 533152 w 4876828"/>
                  <a:gd name="connsiteY32" fmla="*/ 275511 h 801720"/>
                  <a:gd name="connsiteX33" fmla="*/ 335023 w 4876828"/>
                  <a:gd name="connsiteY33" fmla="*/ 96155 h 801720"/>
                  <a:gd name="connsiteX34" fmla="*/ 184490 w 4876828"/>
                  <a:gd name="connsiteY34" fmla="*/ 26156 h 801720"/>
                  <a:gd name="connsiteX35" fmla="*/ 0 w 4876828"/>
                  <a:gd name="connsiteY35" fmla="*/ 29 h 801720"/>
                  <a:gd name="connsiteX36" fmla="*/ 0 w 4876828"/>
                  <a:gd name="connsiteY36" fmla="*/ 356359 h 801720"/>
                  <a:gd name="connsiteX37" fmla="*/ 82658 w 4876828"/>
                  <a:gd name="connsiteY37" fmla="*/ 367646 h 801720"/>
                  <a:gd name="connsiteX38" fmla="*/ 188786 w 4876828"/>
                  <a:gd name="connsiteY38" fmla="*/ 432207 h 801720"/>
                  <a:gd name="connsiteX39" fmla="*/ 279559 w 4876828"/>
                  <a:gd name="connsiteY39" fmla="*/ 526190 h 801720"/>
                  <a:gd name="connsiteX40" fmla="*/ 477726 w 4876828"/>
                  <a:gd name="connsiteY40" fmla="*/ 705555 h 801720"/>
                  <a:gd name="connsiteX41" fmla="*/ 628231 w 4876828"/>
                  <a:gd name="connsiteY41" fmla="*/ 775621 h 801720"/>
                  <a:gd name="connsiteX42" fmla="*/ 812740 w 4876828"/>
                  <a:gd name="connsiteY42" fmla="*/ 801720 h 801720"/>
                  <a:gd name="connsiteX43" fmla="*/ 999896 w 4876828"/>
                  <a:gd name="connsiteY43" fmla="*/ 774697 h 801720"/>
                  <a:gd name="connsiteX44" fmla="*/ 1239984 w 4876828"/>
                  <a:gd name="connsiteY44" fmla="*/ 634213 h 801720"/>
                  <a:gd name="connsiteX45" fmla="*/ 1355389 w 4876828"/>
                  <a:gd name="connsiteY45" fmla="*/ 515741 h 801720"/>
                  <a:gd name="connsiteX46" fmla="*/ 1483805 w 4876828"/>
                  <a:gd name="connsiteY46" fmla="*/ 395364 h 801720"/>
                  <a:gd name="connsiteX47" fmla="*/ 1543707 w 4876828"/>
                  <a:gd name="connsiteY47" fmla="*/ 367284 h 801720"/>
                  <a:gd name="connsiteX48" fmla="*/ 1625241 w 4876828"/>
                  <a:gd name="connsiteY48" fmla="*/ 356350 h 801720"/>
                  <a:gd name="connsiteX49" fmla="*/ 1707975 w 4876828"/>
                  <a:gd name="connsiteY49" fmla="*/ 367637 h 801720"/>
                  <a:gd name="connsiteX50" fmla="*/ 1814103 w 4876828"/>
                  <a:gd name="connsiteY50" fmla="*/ 432197 h 801720"/>
                  <a:gd name="connsiteX51" fmla="*/ 1904838 w 4876828"/>
                  <a:gd name="connsiteY51" fmla="*/ 526181 h 801720"/>
                  <a:gd name="connsiteX52" fmla="*/ 2103044 w 4876828"/>
                  <a:gd name="connsiteY52" fmla="*/ 705546 h 801720"/>
                  <a:gd name="connsiteX53" fmla="*/ 2253548 w 4876828"/>
                  <a:gd name="connsiteY53" fmla="*/ 775612 h 801720"/>
                  <a:gd name="connsiteX54" fmla="*/ 2438057 w 4876828"/>
                  <a:gd name="connsiteY54" fmla="*/ 801710 h 801720"/>
                  <a:gd name="connsiteX55" fmla="*/ 2625252 w 4876828"/>
                  <a:gd name="connsiteY55" fmla="*/ 774764 h 801720"/>
                  <a:gd name="connsiteX56" fmla="*/ 2865368 w 4876828"/>
                  <a:gd name="connsiteY56" fmla="*/ 634213 h 801720"/>
                  <a:gd name="connsiteX57" fmla="*/ 2980801 w 4876828"/>
                  <a:gd name="connsiteY57" fmla="*/ 515741 h 801720"/>
                  <a:gd name="connsiteX58" fmla="*/ 3109293 w 4876828"/>
                  <a:gd name="connsiteY58" fmla="*/ 395440 h 801720"/>
                  <a:gd name="connsiteX59" fmla="*/ 3169263 w 4876828"/>
                  <a:gd name="connsiteY59" fmla="*/ 367284 h 801720"/>
                  <a:gd name="connsiteX60" fmla="*/ 3250902 w 4876828"/>
                  <a:gd name="connsiteY60" fmla="*/ 356350 h 801720"/>
                  <a:gd name="connsiteX61" fmla="*/ 3333598 w 4876828"/>
                  <a:gd name="connsiteY61" fmla="*/ 367637 h 801720"/>
                  <a:gd name="connsiteX62" fmla="*/ 3439792 w 4876828"/>
                  <a:gd name="connsiteY62" fmla="*/ 432197 h 801720"/>
                  <a:gd name="connsiteX63" fmla="*/ 3530603 w 4876828"/>
                  <a:gd name="connsiteY63" fmla="*/ 526247 h 801720"/>
                  <a:gd name="connsiteX64" fmla="*/ 3728809 w 4876828"/>
                  <a:gd name="connsiteY64" fmla="*/ 705546 h 801720"/>
                  <a:gd name="connsiteX65" fmla="*/ 3879314 w 4876828"/>
                  <a:gd name="connsiteY65" fmla="*/ 775612 h 801720"/>
                  <a:gd name="connsiteX66" fmla="*/ 4063899 w 4876828"/>
                  <a:gd name="connsiteY66" fmla="*/ 801710 h 801720"/>
                  <a:gd name="connsiteX67" fmla="*/ 4251093 w 4876828"/>
                  <a:gd name="connsiteY67" fmla="*/ 774764 h 801720"/>
                  <a:gd name="connsiteX68" fmla="*/ 4491209 w 4876828"/>
                  <a:gd name="connsiteY68" fmla="*/ 634213 h 801720"/>
                  <a:gd name="connsiteX69" fmla="*/ 4606652 w 4876828"/>
                  <a:gd name="connsiteY69" fmla="*/ 515808 h 801720"/>
                  <a:gd name="connsiteX70" fmla="*/ 4735211 w 4876828"/>
                  <a:gd name="connsiteY70" fmla="*/ 395431 h 801720"/>
                  <a:gd name="connsiteX71" fmla="*/ 4795190 w 4876828"/>
                  <a:gd name="connsiteY71" fmla="*/ 367351 h 801720"/>
                  <a:gd name="connsiteX72" fmla="*/ 4876829 w 4876828"/>
                  <a:gd name="connsiteY72" fmla="*/ 356350 h 801720"/>
                  <a:gd name="connsiteX73" fmla="*/ 4876829 w 4876828"/>
                  <a:gd name="connsiteY73" fmla="*/ 20 h 801720"/>
                  <a:gd name="connsiteX74" fmla="*/ 4689596 w 4876828"/>
                  <a:gd name="connsiteY74" fmla="*/ 26985 h 80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876828" h="801720">
                    <a:moveTo>
                      <a:pt x="4689596" y="26985"/>
                    </a:moveTo>
                    <a:cubicBezTo>
                      <a:pt x="4588917" y="57674"/>
                      <a:pt x="4509878" y="112853"/>
                      <a:pt x="4449490" y="167536"/>
                    </a:cubicBezTo>
                    <a:cubicBezTo>
                      <a:pt x="4403836" y="208741"/>
                      <a:pt x="4367003" y="249946"/>
                      <a:pt x="4334047" y="285998"/>
                    </a:cubicBezTo>
                    <a:cubicBezTo>
                      <a:pt x="4284650" y="340472"/>
                      <a:pt x="4243950" y="381896"/>
                      <a:pt x="4205488" y="406308"/>
                    </a:cubicBezTo>
                    <a:cubicBezTo>
                      <a:pt x="4186161" y="418796"/>
                      <a:pt x="4167464" y="427749"/>
                      <a:pt x="4145518" y="434455"/>
                    </a:cubicBezTo>
                    <a:cubicBezTo>
                      <a:pt x="4123573" y="441018"/>
                      <a:pt x="4097893" y="445390"/>
                      <a:pt x="4063879" y="445390"/>
                    </a:cubicBezTo>
                    <a:cubicBezTo>
                      <a:pt x="4029304" y="445390"/>
                      <a:pt x="4003339" y="440798"/>
                      <a:pt x="3981117" y="434093"/>
                    </a:cubicBezTo>
                    <a:cubicBezTo>
                      <a:pt x="3942807" y="422168"/>
                      <a:pt x="3912175" y="402698"/>
                      <a:pt x="3874989" y="369466"/>
                    </a:cubicBezTo>
                    <a:cubicBezTo>
                      <a:pt x="3847405" y="344767"/>
                      <a:pt x="3817839" y="312525"/>
                      <a:pt x="3784111" y="275549"/>
                    </a:cubicBezTo>
                    <a:cubicBezTo>
                      <a:pt x="3733448" y="220438"/>
                      <a:pt x="3673336" y="153134"/>
                      <a:pt x="3585972" y="96193"/>
                    </a:cubicBezTo>
                    <a:cubicBezTo>
                      <a:pt x="3542367" y="67961"/>
                      <a:pt x="3491922" y="43130"/>
                      <a:pt x="3435467" y="26194"/>
                    </a:cubicBezTo>
                    <a:cubicBezTo>
                      <a:pt x="3378956" y="9125"/>
                      <a:pt x="3316862" y="-57"/>
                      <a:pt x="3250883" y="20"/>
                    </a:cubicBezTo>
                    <a:cubicBezTo>
                      <a:pt x="3183855" y="-57"/>
                      <a:pt x="3120838" y="9402"/>
                      <a:pt x="3063688" y="26975"/>
                    </a:cubicBezTo>
                    <a:cubicBezTo>
                      <a:pt x="2963066" y="57665"/>
                      <a:pt x="2883970" y="112843"/>
                      <a:pt x="2823572" y="167526"/>
                    </a:cubicBezTo>
                    <a:cubicBezTo>
                      <a:pt x="2777919" y="208731"/>
                      <a:pt x="2741086" y="249936"/>
                      <a:pt x="2708062" y="285989"/>
                    </a:cubicBezTo>
                    <a:cubicBezTo>
                      <a:pt x="2658742" y="340462"/>
                      <a:pt x="2618032" y="381886"/>
                      <a:pt x="2579646" y="406299"/>
                    </a:cubicBezTo>
                    <a:cubicBezTo>
                      <a:pt x="2560311" y="418786"/>
                      <a:pt x="2541613" y="427740"/>
                      <a:pt x="2519668" y="434445"/>
                    </a:cubicBezTo>
                    <a:cubicBezTo>
                      <a:pt x="2497722" y="441008"/>
                      <a:pt x="2472109" y="445380"/>
                      <a:pt x="2438029" y="445380"/>
                    </a:cubicBezTo>
                    <a:cubicBezTo>
                      <a:pt x="2403453" y="445380"/>
                      <a:pt x="2377564" y="440789"/>
                      <a:pt x="2355333" y="434083"/>
                    </a:cubicBezTo>
                    <a:cubicBezTo>
                      <a:pt x="2317090" y="422158"/>
                      <a:pt x="2286467" y="402689"/>
                      <a:pt x="2249281" y="369523"/>
                    </a:cubicBezTo>
                    <a:cubicBezTo>
                      <a:pt x="2221697" y="344825"/>
                      <a:pt x="2192131" y="312582"/>
                      <a:pt x="2158470" y="275530"/>
                    </a:cubicBezTo>
                    <a:cubicBezTo>
                      <a:pt x="2107740" y="220495"/>
                      <a:pt x="2047694" y="153115"/>
                      <a:pt x="1960264" y="96174"/>
                    </a:cubicBezTo>
                    <a:cubicBezTo>
                      <a:pt x="1916735" y="67942"/>
                      <a:pt x="1866214" y="43111"/>
                      <a:pt x="1809760" y="26175"/>
                    </a:cubicBezTo>
                    <a:cubicBezTo>
                      <a:pt x="1753314" y="9106"/>
                      <a:pt x="1691221" y="-76"/>
                      <a:pt x="1625213" y="0"/>
                    </a:cubicBezTo>
                    <a:cubicBezTo>
                      <a:pt x="1558214" y="-76"/>
                      <a:pt x="1495206" y="9383"/>
                      <a:pt x="1438056" y="26956"/>
                    </a:cubicBezTo>
                    <a:cubicBezTo>
                      <a:pt x="1337472" y="57646"/>
                      <a:pt x="1258376" y="112824"/>
                      <a:pt x="1198007" y="167507"/>
                    </a:cubicBezTo>
                    <a:cubicBezTo>
                      <a:pt x="1152392" y="208712"/>
                      <a:pt x="1115597" y="249994"/>
                      <a:pt x="1082612" y="285970"/>
                    </a:cubicBezTo>
                    <a:cubicBezTo>
                      <a:pt x="1033320" y="340510"/>
                      <a:pt x="992572" y="381867"/>
                      <a:pt x="954186" y="406280"/>
                    </a:cubicBezTo>
                    <a:cubicBezTo>
                      <a:pt x="934850" y="418767"/>
                      <a:pt x="916191" y="427721"/>
                      <a:pt x="894283" y="434426"/>
                    </a:cubicBezTo>
                    <a:cubicBezTo>
                      <a:pt x="872338" y="440989"/>
                      <a:pt x="846725" y="445361"/>
                      <a:pt x="812711" y="445361"/>
                    </a:cubicBezTo>
                    <a:cubicBezTo>
                      <a:pt x="778135" y="445361"/>
                      <a:pt x="752208" y="440770"/>
                      <a:pt x="730053" y="434064"/>
                    </a:cubicBezTo>
                    <a:cubicBezTo>
                      <a:pt x="691772" y="422139"/>
                      <a:pt x="661121" y="402670"/>
                      <a:pt x="623926" y="369504"/>
                    </a:cubicBezTo>
                    <a:cubicBezTo>
                      <a:pt x="596408" y="344805"/>
                      <a:pt x="566880" y="312563"/>
                      <a:pt x="533152" y="275511"/>
                    </a:cubicBezTo>
                    <a:cubicBezTo>
                      <a:pt x="482451" y="220476"/>
                      <a:pt x="422377" y="153096"/>
                      <a:pt x="335023" y="96155"/>
                    </a:cubicBezTo>
                    <a:cubicBezTo>
                      <a:pt x="291446" y="67923"/>
                      <a:pt x="240963" y="43092"/>
                      <a:pt x="184490" y="26156"/>
                    </a:cubicBezTo>
                    <a:cubicBezTo>
                      <a:pt x="128026" y="9125"/>
                      <a:pt x="65970" y="-47"/>
                      <a:pt x="0" y="29"/>
                    </a:cubicBezTo>
                    <a:lnTo>
                      <a:pt x="0" y="356359"/>
                    </a:lnTo>
                    <a:cubicBezTo>
                      <a:pt x="34576" y="356426"/>
                      <a:pt x="60465" y="360941"/>
                      <a:pt x="82658" y="367646"/>
                    </a:cubicBezTo>
                    <a:cubicBezTo>
                      <a:pt x="120977" y="379638"/>
                      <a:pt x="151590" y="399050"/>
                      <a:pt x="188786" y="432207"/>
                    </a:cubicBezTo>
                    <a:cubicBezTo>
                      <a:pt x="216332" y="456972"/>
                      <a:pt x="245869" y="489214"/>
                      <a:pt x="279559" y="526190"/>
                    </a:cubicBezTo>
                    <a:cubicBezTo>
                      <a:pt x="330260" y="581235"/>
                      <a:pt x="390335" y="648615"/>
                      <a:pt x="477726" y="705555"/>
                    </a:cubicBezTo>
                    <a:cubicBezTo>
                      <a:pt x="521256" y="733778"/>
                      <a:pt x="571710" y="758610"/>
                      <a:pt x="628231" y="775621"/>
                    </a:cubicBezTo>
                    <a:cubicBezTo>
                      <a:pt x="684714" y="792623"/>
                      <a:pt x="746770" y="801796"/>
                      <a:pt x="812740" y="801720"/>
                    </a:cubicBezTo>
                    <a:cubicBezTo>
                      <a:pt x="879739" y="801796"/>
                      <a:pt x="942708" y="792404"/>
                      <a:pt x="999896" y="774697"/>
                    </a:cubicBezTo>
                    <a:cubicBezTo>
                      <a:pt x="1100519" y="744074"/>
                      <a:pt x="1179576" y="688896"/>
                      <a:pt x="1239984" y="634213"/>
                    </a:cubicBezTo>
                    <a:cubicBezTo>
                      <a:pt x="1285599" y="592998"/>
                      <a:pt x="1322394" y="551727"/>
                      <a:pt x="1355389" y="515741"/>
                    </a:cubicBezTo>
                    <a:cubicBezTo>
                      <a:pt x="1404633" y="461201"/>
                      <a:pt x="1445419" y="419853"/>
                      <a:pt x="1483805" y="395364"/>
                    </a:cubicBezTo>
                    <a:cubicBezTo>
                      <a:pt x="1503140" y="382944"/>
                      <a:pt x="1521771" y="373914"/>
                      <a:pt x="1543707" y="367284"/>
                    </a:cubicBezTo>
                    <a:cubicBezTo>
                      <a:pt x="1565615" y="360722"/>
                      <a:pt x="1591227" y="356416"/>
                      <a:pt x="1625241" y="356350"/>
                    </a:cubicBezTo>
                    <a:cubicBezTo>
                      <a:pt x="1659855" y="356416"/>
                      <a:pt x="1685744" y="360931"/>
                      <a:pt x="1707975" y="367637"/>
                    </a:cubicBezTo>
                    <a:cubicBezTo>
                      <a:pt x="1746218" y="379629"/>
                      <a:pt x="1776908" y="399041"/>
                      <a:pt x="1814103" y="432197"/>
                    </a:cubicBezTo>
                    <a:cubicBezTo>
                      <a:pt x="1841621" y="456962"/>
                      <a:pt x="1871110" y="489204"/>
                      <a:pt x="1904838" y="526181"/>
                    </a:cubicBezTo>
                    <a:cubicBezTo>
                      <a:pt x="1955578" y="581226"/>
                      <a:pt x="2015614" y="648605"/>
                      <a:pt x="2103044" y="705546"/>
                    </a:cubicBezTo>
                    <a:cubicBezTo>
                      <a:pt x="2146573" y="733768"/>
                      <a:pt x="2197037" y="758600"/>
                      <a:pt x="2253548" y="775612"/>
                    </a:cubicBezTo>
                    <a:cubicBezTo>
                      <a:pt x="2309994" y="792614"/>
                      <a:pt x="2372087" y="801786"/>
                      <a:pt x="2438057" y="801710"/>
                    </a:cubicBezTo>
                    <a:cubicBezTo>
                      <a:pt x="2505094" y="801786"/>
                      <a:pt x="2568102" y="792395"/>
                      <a:pt x="2625252" y="774764"/>
                    </a:cubicBezTo>
                    <a:cubicBezTo>
                      <a:pt x="2725874" y="744074"/>
                      <a:pt x="2804979" y="688963"/>
                      <a:pt x="2865368" y="634213"/>
                    </a:cubicBezTo>
                    <a:cubicBezTo>
                      <a:pt x="2911021" y="592998"/>
                      <a:pt x="2947854" y="551793"/>
                      <a:pt x="2980801" y="515741"/>
                    </a:cubicBezTo>
                    <a:cubicBezTo>
                      <a:pt x="3030198" y="461268"/>
                      <a:pt x="3070908" y="419920"/>
                      <a:pt x="3109293" y="395440"/>
                    </a:cubicBezTo>
                    <a:cubicBezTo>
                      <a:pt x="3128620" y="383020"/>
                      <a:pt x="3147317" y="373990"/>
                      <a:pt x="3169263" y="367284"/>
                    </a:cubicBezTo>
                    <a:cubicBezTo>
                      <a:pt x="3191218" y="360722"/>
                      <a:pt x="3216821" y="356416"/>
                      <a:pt x="3250902" y="356350"/>
                    </a:cubicBezTo>
                    <a:cubicBezTo>
                      <a:pt x="3285477" y="356416"/>
                      <a:pt x="3311366" y="360931"/>
                      <a:pt x="3333598" y="367637"/>
                    </a:cubicBezTo>
                    <a:cubicBezTo>
                      <a:pt x="3371907" y="379629"/>
                      <a:pt x="3402597" y="399041"/>
                      <a:pt x="3439792" y="432197"/>
                    </a:cubicBezTo>
                    <a:cubicBezTo>
                      <a:pt x="3467300" y="456962"/>
                      <a:pt x="3496866" y="489204"/>
                      <a:pt x="3530603" y="526247"/>
                    </a:cubicBezTo>
                    <a:cubicBezTo>
                      <a:pt x="3581267" y="581216"/>
                      <a:pt x="3641379" y="648605"/>
                      <a:pt x="3728809" y="705546"/>
                    </a:cubicBezTo>
                    <a:cubicBezTo>
                      <a:pt x="3772338" y="733768"/>
                      <a:pt x="3822859" y="758600"/>
                      <a:pt x="3879314" y="775612"/>
                    </a:cubicBezTo>
                    <a:cubicBezTo>
                      <a:pt x="3935835" y="792614"/>
                      <a:pt x="3997919" y="801786"/>
                      <a:pt x="4063899" y="801710"/>
                    </a:cubicBezTo>
                    <a:cubicBezTo>
                      <a:pt x="4130926" y="801786"/>
                      <a:pt x="4193867" y="792395"/>
                      <a:pt x="4251093" y="774764"/>
                    </a:cubicBezTo>
                    <a:cubicBezTo>
                      <a:pt x="4351715" y="744074"/>
                      <a:pt x="4430811" y="688963"/>
                      <a:pt x="4491209" y="634213"/>
                    </a:cubicBezTo>
                    <a:cubicBezTo>
                      <a:pt x="4536863" y="592998"/>
                      <a:pt x="4573696" y="551793"/>
                      <a:pt x="4606652" y="515808"/>
                    </a:cubicBezTo>
                    <a:cubicBezTo>
                      <a:pt x="4656049" y="461268"/>
                      <a:pt x="4696759" y="419910"/>
                      <a:pt x="4735211" y="395431"/>
                    </a:cubicBezTo>
                    <a:cubicBezTo>
                      <a:pt x="4754547" y="383010"/>
                      <a:pt x="4773244" y="373981"/>
                      <a:pt x="4795190" y="367351"/>
                    </a:cubicBezTo>
                    <a:cubicBezTo>
                      <a:pt x="4817136" y="360722"/>
                      <a:pt x="4842748" y="356416"/>
                      <a:pt x="4876829" y="356350"/>
                    </a:cubicBezTo>
                    <a:lnTo>
                      <a:pt x="4876829" y="20"/>
                    </a:lnTo>
                    <a:cubicBezTo>
                      <a:pt x="4809763" y="-47"/>
                      <a:pt x="4746765" y="9411"/>
                      <a:pt x="4689596" y="26985"/>
                    </a:cubicBezTo>
                    <a:close/>
                  </a:path>
                </a:pathLst>
              </a:custGeom>
              <a:grpFill/>
              <a:ln w="9525" cap="flat">
                <a:noFill/>
                <a:prstDash val="solid"/>
                <a:miter/>
              </a:ln>
            </p:spPr>
            <p:txBody>
              <a:bodyPr rtlCol="0" anchor="ctr"/>
              <a:lstStyle/>
              <a:p>
                <a:endParaRPr lang="ja-JP" altLang="en-US"/>
              </a:p>
            </p:txBody>
          </p:sp>
        </p:grpSp>
        <p:grpSp>
          <p:nvGrpSpPr>
            <p:cNvPr id="117" name="グループ化 116">
              <a:extLst>
                <a:ext uri="{FF2B5EF4-FFF2-40B4-BE49-F238E27FC236}">
                  <a16:creationId xmlns:a16="http://schemas.microsoft.com/office/drawing/2014/main" id="{71D7BE3C-F2CA-829F-BC51-ED820A534974}"/>
                </a:ext>
              </a:extLst>
            </p:cNvPr>
            <p:cNvGrpSpPr/>
            <p:nvPr/>
          </p:nvGrpSpPr>
          <p:grpSpPr>
            <a:xfrm>
              <a:off x="4603869" y="2089195"/>
              <a:ext cx="4802447" cy="197506"/>
              <a:chOff x="-10888243" y="3274884"/>
              <a:chExt cx="19494181" cy="801720"/>
            </a:xfrm>
            <a:grpFill/>
          </p:grpSpPr>
          <p:sp>
            <p:nvSpPr>
              <p:cNvPr id="118" name="フリーフォーム: 図形 117">
                <a:extLst>
                  <a:ext uri="{FF2B5EF4-FFF2-40B4-BE49-F238E27FC236}">
                    <a16:creationId xmlns:a16="http://schemas.microsoft.com/office/drawing/2014/main" id="{859250F0-15D7-3BE6-7B67-E2E821B85662}"/>
                  </a:ext>
                </a:extLst>
              </p:cNvPr>
              <p:cNvSpPr/>
              <p:nvPr/>
            </p:nvSpPr>
            <p:spPr>
              <a:xfrm>
                <a:off x="-10888243" y="3274884"/>
                <a:ext cx="4876828" cy="801720"/>
              </a:xfrm>
              <a:custGeom>
                <a:avLst/>
                <a:gdLst>
                  <a:gd name="connsiteX0" fmla="*/ 4689596 w 4876828"/>
                  <a:gd name="connsiteY0" fmla="*/ 26985 h 801720"/>
                  <a:gd name="connsiteX1" fmla="*/ 4449490 w 4876828"/>
                  <a:gd name="connsiteY1" fmla="*/ 167536 h 801720"/>
                  <a:gd name="connsiteX2" fmla="*/ 4334047 w 4876828"/>
                  <a:gd name="connsiteY2" fmla="*/ 285998 h 801720"/>
                  <a:gd name="connsiteX3" fmla="*/ 4205488 w 4876828"/>
                  <a:gd name="connsiteY3" fmla="*/ 406308 h 801720"/>
                  <a:gd name="connsiteX4" fmla="*/ 4145518 w 4876828"/>
                  <a:gd name="connsiteY4" fmla="*/ 434455 h 801720"/>
                  <a:gd name="connsiteX5" fmla="*/ 4063879 w 4876828"/>
                  <a:gd name="connsiteY5" fmla="*/ 445390 h 801720"/>
                  <a:gd name="connsiteX6" fmla="*/ 3981117 w 4876828"/>
                  <a:gd name="connsiteY6" fmla="*/ 434093 h 801720"/>
                  <a:gd name="connsiteX7" fmla="*/ 3874989 w 4876828"/>
                  <a:gd name="connsiteY7" fmla="*/ 369466 h 801720"/>
                  <a:gd name="connsiteX8" fmla="*/ 3784111 w 4876828"/>
                  <a:gd name="connsiteY8" fmla="*/ 275549 h 801720"/>
                  <a:gd name="connsiteX9" fmla="*/ 3585972 w 4876828"/>
                  <a:gd name="connsiteY9" fmla="*/ 96193 h 801720"/>
                  <a:gd name="connsiteX10" fmla="*/ 3435467 w 4876828"/>
                  <a:gd name="connsiteY10" fmla="*/ 26194 h 801720"/>
                  <a:gd name="connsiteX11" fmla="*/ 3250883 w 4876828"/>
                  <a:gd name="connsiteY11" fmla="*/ 20 h 801720"/>
                  <a:gd name="connsiteX12" fmla="*/ 3063688 w 4876828"/>
                  <a:gd name="connsiteY12" fmla="*/ 26975 h 801720"/>
                  <a:gd name="connsiteX13" fmla="*/ 2823572 w 4876828"/>
                  <a:gd name="connsiteY13" fmla="*/ 167526 h 801720"/>
                  <a:gd name="connsiteX14" fmla="*/ 2708062 w 4876828"/>
                  <a:gd name="connsiteY14" fmla="*/ 285989 h 801720"/>
                  <a:gd name="connsiteX15" fmla="*/ 2579646 w 4876828"/>
                  <a:gd name="connsiteY15" fmla="*/ 406299 h 801720"/>
                  <a:gd name="connsiteX16" fmla="*/ 2519668 w 4876828"/>
                  <a:gd name="connsiteY16" fmla="*/ 434445 h 801720"/>
                  <a:gd name="connsiteX17" fmla="*/ 2438029 w 4876828"/>
                  <a:gd name="connsiteY17" fmla="*/ 445380 h 801720"/>
                  <a:gd name="connsiteX18" fmla="*/ 2355333 w 4876828"/>
                  <a:gd name="connsiteY18" fmla="*/ 434083 h 801720"/>
                  <a:gd name="connsiteX19" fmla="*/ 2249281 w 4876828"/>
                  <a:gd name="connsiteY19" fmla="*/ 369523 h 801720"/>
                  <a:gd name="connsiteX20" fmla="*/ 2158470 w 4876828"/>
                  <a:gd name="connsiteY20" fmla="*/ 275530 h 801720"/>
                  <a:gd name="connsiteX21" fmla="*/ 1960264 w 4876828"/>
                  <a:gd name="connsiteY21" fmla="*/ 96174 h 801720"/>
                  <a:gd name="connsiteX22" fmla="*/ 1809760 w 4876828"/>
                  <a:gd name="connsiteY22" fmla="*/ 26175 h 801720"/>
                  <a:gd name="connsiteX23" fmla="*/ 1625213 w 4876828"/>
                  <a:gd name="connsiteY23" fmla="*/ 0 h 801720"/>
                  <a:gd name="connsiteX24" fmla="*/ 1438056 w 4876828"/>
                  <a:gd name="connsiteY24" fmla="*/ 26956 h 801720"/>
                  <a:gd name="connsiteX25" fmla="*/ 1198007 w 4876828"/>
                  <a:gd name="connsiteY25" fmla="*/ 167507 h 801720"/>
                  <a:gd name="connsiteX26" fmla="*/ 1082612 w 4876828"/>
                  <a:gd name="connsiteY26" fmla="*/ 285970 h 801720"/>
                  <a:gd name="connsiteX27" fmla="*/ 954186 w 4876828"/>
                  <a:gd name="connsiteY27" fmla="*/ 406280 h 801720"/>
                  <a:gd name="connsiteX28" fmla="*/ 894283 w 4876828"/>
                  <a:gd name="connsiteY28" fmla="*/ 434426 h 801720"/>
                  <a:gd name="connsiteX29" fmla="*/ 812711 w 4876828"/>
                  <a:gd name="connsiteY29" fmla="*/ 445361 h 801720"/>
                  <a:gd name="connsiteX30" fmla="*/ 730053 w 4876828"/>
                  <a:gd name="connsiteY30" fmla="*/ 434064 h 801720"/>
                  <a:gd name="connsiteX31" fmla="*/ 623926 w 4876828"/>
                  <a:gd name="connsiteY31" fmla="*/ 369504 h 801720"/>
                  <a:gd name="connsiteX32" fmla="*/ 533152 w 4876828"/>
                  <a:gd name="connsiteY32" fmla="*/ 275511 h 801720"/>
                  <a:gd name="connsiteX33" fmla="*/ 335023 w 4876828"/>
                  <a:gd name="connsiteY33" fmla="*/ 96155 h 801720"/>
                  <a:gd name="connsiteX34" fmla="*/ 184490 w 4876828"/>
                  <a:gd name="connsiteY34" fmla="*/ 26156 h 801720"/>
                  <a:gd name="connsiteX35" fmla="*/ 0 w 4876828"/>
                  <a:gd name="connsiteY35" fmla="*/ 29 h 801720"/>
                  <a:gd name="connsiteX36" fmla="*/ 0 w 4876828"/>
                  <a:gd name="connsiteY36" fmla="*/ 356359 h 801720"/>
                  <a:gd name="connsiteX37" fmla="*/ 82658 w 4876828"/>
                  <a:gd name="connsiteY37" fmla="*/ 367646 h 801720"/>
                  <a:gd name="connsiteX38" fmla="*/ 188786 w 4876828"/>
                  <a:gd name="connsiteY38" fmla="*/ 432207 h 801720"/>
                  <a:gd name="connsiteX39" fmla="*/ 279559 w 4876828"/>
                  <a:gd name="connsiteY39" fmla="*/ 526190 h 801720"/>
                  <a:gd name="connsiteX40" fmla="*/ 477726 w 4876828"/>
                  <a:gd name="connsiteY40" fmla="*/ 705555 h 801720"/>
                  <a:gd name="connsiteX41" fmla="*/ 628231 w 4876828"/>
                  <a:gd name="connsiteY41" fmla="*/ 775621 h 801720"/>
                  <a:gd name="connsiteX42" fmla="*/ 812740 w 4876828"/>
                  <a:gd name="connsiteY42" fmla="*/ 801720 h 801720"/>
                  <a:gd name="connsiteX43" fmla="*/ 999896 w 4876828"/>
                  <a:gd name="connsiteY43" fmla="*/ 774697 h 801720"/>
                  <a:gd name="connsiteX44" fmla="*/ 1239984 w 4876828"/>
                  <a:gd name="connsiteY44" fmla="*/ 634213 h 801720"/>
                  <a:gd name="connsiteX45" fmla="*/ 1355389 w 4876828"/>
                  <a:gd name="connsiteY45" fmla="*/ 515741 h 801720"/>
                  <a:gd name="connsiteX46" fmla="*/ 1483805 w 4876828"/>
                  <a:gd name="connsiteY46" fmla="*/ 395364 h 801720"/>
                  <a:gd name="connsiteX47" fmla="*/ 1543707 w 4876828"/>
                  <a:gd name="connsiteY47" fmla="*/ 367284 h 801720"/>
                  <a:gd name="connsiteX48" fmla="*/ 1625241 w 4876828"/>
                  <a:gd name="connsiteY48" fmla="*/ 356350 h 801720"/>
                  <a:gd name="connsiteX49" fmla="*/ 1707975 w 4876828"/>
                  <a:gd name="connsiteY49" fmla="*/ 367637 h 801720"/>
                  <a:gd name="connsiteX50" fmla="*/ 1814103 w 4876828"/>
                  <a:gd name="connsiteY50" fmla="*/ 432197 h 801720"/>
                  <a:gd name="connsiteX51" fmla="*/ 1904838 w 4876828"/>
                  <a:gd name="connsiteY51" fmla="*/ 526181 h 801720"/>
                  <a:gd name="connsiteX52" fmla="*/ 2103044 w 4876828"/>
                  <a:gd name="connsiteY52" fmla="*/ 705546 h 801720"/>
                  <a:gd name="connsiteX53" fmla="*/ 2253548 w 4876828"/>
                  <a:gd name="connsiteY53" fmla="*/ 775612 h 801720"/>
                  <a:gd name="connsiteX54" fmla="*/ 2438057 w 4876828"/>
                  <a:gd name="connsiteY54" fmla="*/ 801710 h 801720"/>
                  <a:gd name="connsiteX55" fmla="*/ 2625252 w 4876828"/>
                  <a:gd name="connsiteY55" fmla="*/ 774764 h 801720"/>
                  <a:gd name="connsiteX56" fmla="*/ 2865368 w 4876828"/>
                  <a:gd name="connsiteY56" fmla="*/ 634213 h 801720"/>
                  <a:gd name="connsiteX57" fmla="*/ 2980801 w 4876828"/>
                  <a:gd name="connsiteY57" fmla="*/ 515741 h 801720"/>
                  <a:gd name="connsiteX58" fmla="*/ 3109293 w 4876828"/>
                  <a:gd name="connsiteY58" fmla="*/ 395440 h 801720"/>
                  <a:gd name="connsiteX59" fmla="*/ 3169263 w 4876828"/>
                  <a:gd name="connsiteY59" fmla="*/ 367284 h 801720"/>
                  <a:gd name="connsiteX60" fmla="*/ 3250902 w 4876828"/>
                  <a:gd name="connsiteY60" fmla="*/ 356350 h 801720"/>
                  <a:gd name="connsiteX61" fmla="*/ 3333598 w 4876828"/>
                  <a:gd name="connsiteY61" fmla="*/ 367637 h 801720"/>
                  <a:gd name="connsiteX62" fmla="*/ 3439792 w 4876828"/>
                  <a:gd name="connsiteY62" fmla="*/ 432197 h 801720"/>
                  <a:gd name="connsiteX63" fmla="*/ 3530603 w 4876828"/>
                  <a:gd name="connsiteY63" fmla="*/ 526247 h 801720"/>
                  <a:gd name="connsiteX64" fmla="*/ 3728809 w 4876828"/>
                  <a:gd name="connsiteY64" fmla="*/ 705546 h 801720"/>
                  <a:gd name="connsiteX65" fmla="*/ 3879314 w 4876828"/>
                  <a:gd name="connsiteY65" fmla="*/ 775612 h 801720"/>
                  <a:gd name="connsiteX66" fmla="*/ 4063899 w 4876828"/>
                  <a:gd name="connsiteY66" fmla="*/ 801710 h 801720"/>
                  <a:gd name="connsiteX67" fmla="*/ 4251093 w 4876828"/>
                  <a:gd name="connsiteY67" fmla="*/ 774764 h 801720"/>
                  <a:gd name="connsiteX68" fmla="*/ 4491209 w 4876828"/>
                  <a:gd name="connsiteY68" fmla="*/ 634213 h 801720"/>
                  <a:gd name="connsiteX69" fmla="*/ 4606652 w 4876828"/>
                  <a:gd name="connsiteY69" fmla="*/ 515808 h 801720"/>
                  <a:gd name="connsiteX70" fmla="*/ 4735211 w 4876828"/>
                  <a:gd name="connsiteY70" fmla="*/ 395431 h 801720"/>
                  <a:gd name="connsiteX71" fmla="*/ 4795190 w 4876828"/>
                  <a:gd name="connsiteY71" fmla="*/ 367351 h 801720"/>
                  <a:gd name="connsiteX72" fmla="*/ 4876829 w 4876828"/>
                  <a:gd name="connsiteY72" fmla="*/ 356350 h 801720"/>
                  <a:gd name="connsiteX73" fmla="*/ 4876829 w 4876828"/>
                  <a:gd name="connsiteY73" fmla="*/ 20 h 801720"/>
                  <a:gd name="connsiteX74" fmla="*/ 4689596 w 4876828"/>
                  <a:gd name="connsiteY74" fmla="*/ 26985 h 80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876828" h="801720">
                    <a:moveTo>
                      <a:pt x="4689596" y="26985"/>
                    </a:moveTo>
                    <a:cubicBezTo>
                      <a:pt x="4588917" y="57674"/>
                      <a:pt x="4509878" y="112853"/>
                      <a:pt x="4449490" y="167536"/>
                    </a:cubicBezTo>
                    <a:cubicBezTo>
                      <a:pt x="4403836" y="208741"/>
                      <a:pt x="4367003" y="249946"/>
                      <a:pt x="4334047" y="285998"/>
                    </a:cubicBezTo>
                    <a:cubicBezTo>
                      <a:pt x="4284650" y="340472"/>
                      <a:pt x="4243950" y="381896"/>
                      <a:pt x="4205488" y="406308"/>
                    </a:cubicBezTo>
                    <a:cubicBezTo>
                      <a:pt x="4186161" y="418796"/>
                      <a:pt x="4167464" y="427749"/>
                      <a:pt x="4145518" y="434455"/>
                    </a:cubicBezTo>
                    <a:cubicBezTo>
                      <a:pt x="4123573" y="441018"/>
                      <a:pt x="4097893" y="445390"/>
                      <a:pt x="4063879" y="445390"/>
                    </a:cubicBezTo>
                    <a:cubicBezTo>
                      <a:pt x="4029304" y="445390"/>
                      <a:pt x="4003339" y="440798"/>
                      <a:pt x="3981117" y="434093"/>
                    </a:cubicBezTo>
                    <a:cubicBezTo>
                      <a:pt x="3942807" y="422168"/>
                      <a:pt x="3912175" y="402698"/>
                      <a:pt x="3874989" y="369466"/>
                    </a:cubicBezTo>
                    <a:cubicBezTo>
                      <a:pt x="3847405" y="344767"/>
                      <a:pt x="3817839" y="312525"/>
                      <a:pt x="3784111" y="275549"/>
                    </a:cubicBezTo>
                    <a:cubicBezTo>
                      <a:pt x="3733448" y="220438"/>
                      <a:pt x="3673336" y="153134"/>
                      <a:pt x="3585972" y="96193"/>
                    </a:cubicBezTo>
                    <a:cubicBezTo>
                      <a:pt x="3542367" y="67961"/>
                      <a:pt x="3491922" y="43130"/>
                      <a:pt x="3435467" y="26194"/>
                    </a:cubicBezTo>
                    <a:cubicBezTo>
                      <a:pt x="3378956" y="9125"/>
                      <a:pt x="3316862" y="-57"/>
                      <a:pt x="3250883" y="20"/>
                    </a:cubicBezTo>
                    <a:cubicBezTo>
                      <a:pt x="3183855" y="-57"/>
                      <a:pt x="3120838" y="9402"/>
                      <a:pt x="3063688" y="26975"/>
                    </a:cubicBezTo>
                    <a:cubicBezTo>
                      <a:pt x="2963066" y="57665"/>
                      <a:pt x="2883970" y="112843"/>
                      <a:pt x="2823572" y="167526"/>
                    </a:cubicBezTo>
                    <a:cubicBezTo>
                      <a:pt x="2777919" y="208731"/>
                      <a:pt x="2741086" y="249936"/>
                      <a:pt x="2708062" y="285989"/>
                    </a:cubicBezTo>
                    <a:cubicBezTo>
                      <a:pt x="2658742" y="340462"/>
                      <a:pt x="2618032" y="381886"/>
                      <a:pt x="2579646" y="406299"/>
                    </a:cubicBezTo>
                    <a:cubicBezTo>
                      <a:pt x="2560311" y="418786"/>
                      <a:pt x="2541613" y="427740"/>
                      <a:pt x="2519668" y="434445"/>
                    </a:cubicBezTo>
                    <a:cubicBezTo>
                      <a:pt x="2497722" y="441008"/>
                      <a:pt x="2472109" y="445380"/>
                      <a:pt x="2438029" y="445380"/>
                    </a:cubicBezTo>
                    <a:cubicBezTo>
                      <a:pt x="2403453" y="445380"/>
                      <a:pt x="2377564" y="440789"/>
                      <a:pt x="2355333" y="434083"/>
                    </a:cubicBezTo>
                    <a:cubicBezTo>
                      <a:pt x="2317090" y="422158"/>
                      <a:pt x="2286467" y="402689"/>
                      <a:pt x="2249281" y="369523"/>
                    </a:cubicBezTo>
                    <a:cubicBezTo>
                      <a:pt x="2221697" y="344825"/>
                      <a:pt x="2192131" y="312582"/>
                      <a:pt x="2158470" y="275530"/>
                    </a:cubicBezTo>
                    <a:cubicBezTo>
                      <a:pt x="2107740" y="220495"/>
                      <a:pt x="2047694" y="153115"/>
                      <a:pt x="1960264" y="96174"/>
                    </a:cubicBezTo>
                    <a:cubicBezTo>
                      <a:pt x="1916735" y="67942"/>
                      <a:pt x="1866214" y="43111"/>
                      <a:pt x="1809760" y="26175"/>
                    </a:cubicBezTo>
                    <a:cubicBezTo>
                      <a:pt x="1753314" y="9106"/>
                      <a:pt x="1691221" y="-76"/>
                      <a:pt x="1625213" y="0"/>
                    </a:cubicBezTo>
                    <a:cubicBezTo>
                      <a:pt x="1558214" y="-76"/>
                      <a:pt x="1495206" y="9383"/>
                      <a:pt x="1438056" y="26956"/>
                    </a:cubicBezTo>
                    <a:cubicBezTo>
                      <a:pt x="1337472" y="57646"/>
                      <a:pt x="1258376" y="112824"/>
                      <a:pt x="1198007" y="167507"/>
                    </a:cubicBezTo>
                    <a:cubicBezTo>
                      <a:pt x="1152392" y="208712"/>
                      <a:pt x="1115597" y="249994"/>
                      <a:pt x="1082612" y="285970"/>
                    </a:cubicBezTo>
                    <a:cubicBezTo>
                      <a:pt x="1033320" y="340510"/>
                      <a:pt x="992572" y="381867"/>
                      <a:pt x="954186" y="406280"/>
                    </a:cubicBezTo>
                    <a:cubicBezTo>
                      <a:pt x="934850" y="418767"/>
                      <a:pt x="916191" y="427721"/>
                      <a:pt x="894283" y="434426"/>
                    </a:cubicBezTo>
                    <a:cubicBezTo>
                      <a:pt x="872338" y="440989"/>
                      <a:pt x="846725" y="445361"/>
                      <a:pt x="812711" y="445361"/>
                    </a:cubicBezTo>
                    <a:cubicBezTo>
                      <a:pt x="778135" y="445361"/>
                      <a:pt x="752208" y="440770"/>
                      <a:pt x="730053" y="434064"/>
                    </a:cubicBezTo>
                    <a:cubicBezTo>
                      <a:pt x="691772" y="422139"/>
                      <a:pt x="661121" y="402670"/>
                      <a:pt x="623926" y="369504"/>
                    </a:cubicBezTo>
                    <a:cubicBezTo>
                      <a:pt x="596408" y="344805"/>
                      <a:pt x="566880" y="312563"/>
                      <a:pt x="533152" y="275511"/>
                    </a:cubicBezTo>
                    <a:cubicBezTo>
                      <a:pt x="482451" y="220476"/>
                      <a:pt x="422377" y="153096"/>
                      <a:pt x="335023" y="96155"/>
                    </a:cubicBezTo>
                    <a:cubicBezTo>
                      <a:pt x="291446" y="67923"/>
                      <a:pt x="240963" y="43092"/>
                      <a:pt x="184490" y="26156"/>
                    </a:cubicBezTo>
                    <a:cubicBezTo>
                      <a:pt x="128026" y="9125"/>
                      <a:pt x="65970" y="-47"/>
                      <a:pt x="0" y="29"/>
                    </a:cubicBezTo>
                    <a:lnTo>
                      <a:pt x="0" y="356359"/>
                    </a:lnTo>
                    <a:cubicBezTo>
                      <a:pt x="34576" y="356426"/>
                      <a:pt x="60465" y="360941"/>
                      <a:pt x="82658" y="367646"/>
                    </a:cubicBezTo>
                    <a:cubicBezTo>
                      <a:pt x="120977" y="379638"/>
                      <a:pt x="151590" y="399050"/>
                      <a:pt x="188786" y="432207"/>
                    </a:cubicBezTo>
                    <a:cubicBezTo>
                      <a:pt x="216332" y="456972"/>
                      <a:pt x="245869" y="489214"/>
                      <a:pt x="279559" y="526190"/>
                    </a:cubicBezTo>
                    <a:cubicBezTo>
                      <a:pt x="330260" y="581235"/>
                      <a:pt x="390335" y="648615"/>
                      <a:pt x="477726" y="705555"/>
                    </a:cubicBezTo>
                    <a:cubicBezTo>
                      <a:pt x="521256" y="733778"/>
                      <a:pt x="571710" y="758610"/>
                      <a:pt x="628231" y="775621"/>
                    </a:cubicBezTo>
                    <a:cubicBezTo>
                      <a:pt x="684714" y="792623"/>
                      <a:pt x="746770" y="801796"/>
                      <a:pt x="812740" y="801720"/>
                    </a:cubicBezTo>
                    <a:cubicBezTo>
                      <a:pt x="879739" y="801796"/>
                      <a:pt x="942708" y="792404"/>
                      <a:pt x="999896" y="774697"/>
                    </a:cubicBezTo>
                    <a:cubicBezTo>
                      <a:pt x="1100519" y="744074"/>
                      <a:pt x="1179576" y="688896"/>
                      <a:pt x="1239984" y="634213"/>
                    </a:cubicBezTo>
                    <a:cubicBezTo>
                      <a:pt x="1285599" y="592998"/>
                      <a:pt x="1322394" y="551727"/>
                      <a:pt x="1355389" y="515741"/>
                    </a:cubicBezTo>
                    <a:cubicBezTo>
                      <a:pt x="1404633" y="461201"/>
                      <a:pt x="1445419" y="419853"/>
                      <a:pt x="1483805" y="395364"/>
                    </a:cubicBezTo>
                    <a:cubicBezTo>
                      <a:pt x="1503140" y="382944"/>
                      <a:pt x="1521771" y="373914"/>
                      <a:pt x="1543707" y="367284"/>
                    </a:cubicBezTo>
                    <a:cubicBezTo>
                      <a:pt x="1565615" y="360722"/>
                      <a:pt x="1591227" y="356416"/>
                      <a:pt x="1625241" y="356350"/>
                    </a:cubicBezTo>
                    <a:cubicBezTo>
                      <a:pt x="1659855" y="356416"/>
                      <a:pt x="1685744" y="360931"/>
                      <a:pt x="1707975" y="367637"/>
                    </a:cubicBezTo>
                    <a:cubicBezTo>
                      <a:pt x="1746218" y="379629"/>
                      <a:pt x="1776908" y="399041"/>
                      <a:pt x="1814103" y="432197"/>
                    </a:cubicBezTo>
                    <a:cubicBezTo>
                      <a:pt x="1841621" y="456962"/>
                      <a:pt x="1871110" y="489204"/>
                      <a:pt x="1904838" y="526181"/>
                    </a:cubicBezTo>
                    <a:cubicBezTo>
                      <a:pt x="1955578" y="581226"/>
                      <a:pt x="2015614" y="648605"/>
                      <a:pt x="2103044" y="705546"/>
                    </a:cubicBezTo>
                    <a:cubicBezTo>
                      <a:pt x="2146573" y="733768"/>
                      <a:pt x="2197037" y="758600"/>
                      <a:pt x="2253548" y="775612"/>
                    </a:cubicBezTo>
                    <a:cubicBezTo>
                      <a:pt x="2309994" y="792614"/>
                      <a:pt x="2372087" y="801786"/>
                      <a:pt x="2438057" y="801710"/>
                    </a:cubicBezTo>
                    <a:cubicBezTo>
                      <a:pt x="2505094" y="801786"/>
                      <a:pt x="2568102" y="792395"/>
                      <a:pt x="2625252" y="774764"/>
                    </a:cubicBezTo>
                    <a:cubicBezTo>
                      <a:pt x="2725874" y="744074"/>
                      <a:pt x="2804979" y="688963"/>
                      <a:pt x="2865368" y="634213"/>
                    </a:cubicBezTo>
                    <a:cubicBezTo>
                      <a:pt x="2911021" y="592998"/>
                      <a:pt x="2947854" y="551793"/>
                      <a:pt x="2980801" y="515741"/>
                    </a:cubicBezTo>
                    <a:cubicBezTo>
                      <a:pt x="3030198" y="461268"/>
                      <a:pt x="3070908" y="419920"/>
                      <a:pt x="3109293" y="395440"/>
                    </a:cubicBezTo>
                    <a:cubicBezTo>
                      <a:pt x="3128620" y="383020"/>
                      <a:pt x="3147317" y="373990"/>
                      <a:pt x="3169263" y="367284"/>
                    </a:cubicBezTo>
                    <a:cubicBezTo>
                      <a:pt x="3191218" y="360722"/>
                      <a:pt x="3216821" y="356416"/>
                      <a:pt x="3250902" y="356350"/>
                    </a:cubicBezTo>
                    <a:cubicBezTo>
                      <a:pt x="3285477" y="356416"/>
                      <a:pt x="3311366" y="360931"/>
                      <a:pt x="3333598" y="367637"/>
                    </a:cubicBezTo>
                    <a:cubicBezTo>
                      <a:pt x="3371907" y="379629"/>
                      <a:pt x="3402597" y="399041"/>
                      <a:pt x="3439792" y="432197"/>
                    </a:cubicBezTo>
                    <a:cubicBezTo>
                      <a:pt x="3467300" y="456962"/>
                      <a:pt x="3496866" y="489204"/>
                      <a:pt x="3530603" y="526247"/>
                    </a:cubicBezTo>
                    <a:cubicBezTo>
                      <a:pt x="3581267" y="581216"/>
                      <a:pt x="3641379" y="648605"/>
                      <a:pt x="3728809" y="705546"/>
                    </a:cubicBezTo>
                    <a:cubicBezTo>
                      <a:pt x="3772338" y="733768"/>
                      <a:pt x="3822859" y="758600"/>
                      <a:pt x="3879314" y="775612"/>
                    </a:cubicBezTo>
                    <a:cubicBezTo>
                      <a:pt x="3935835" y="792614"/>
                      <a:pt x="3997919" y="801786"/>
                      <a:pt x="4063899" y="801710"/>
                    </a:cubicBezTo>
                    <a:cubicBezTo>
                      <a:pt x="4130926" y="801786"/>
                      <a:pt x="4193867" y="792395"/>
                      <a:pt x="4251093" y="774764"/>
                    </a:cubicBezTo>
                    <a:cubicBezTo>
                      <a:pt x="4351715" y="744074"/>
                      <a:pt x="4430811" y="688963"/>
                      <a:pt x="4491209" y="634213"/>
                    </a:cubicBezTo>
                    <a:cubicBezTo>
                      <a:pt x="4536863" y="592998"/>
                      <a:pt x="4573696" y="551793"/>
                      <a:pt x="4606652" y="515808"/>
                    </a:cubicBezTo>
                    <a:cubicBezTo>
                      <a:pt x="4656049" y="461268"/>
                      <a:pt x="4696759" y="419910"/>
                      <a:pt x="4735211" y="395431"/>
                    </a:cubicBezTo>
                    <a:cubicBezTo>
                      <a:pt x="4754547" y="383010"/>
                      <a:pt x="4773244" y="373981"/>
                      <a:pt x="4795190" y="367351"/>
                    </a:cubicBezTo>
                    <a:cubicBezTo>
                      <a:pt x="4817136" y="360722"/>
                      <a:pt x="4842748" y="356416"/>
                      <a:pt x="4876829" y="356350"/>
                    </a:cubicBezTo>
                    <a:lnTo>
                      <a:pt x="4876829" y="20"/>
                    </a:lnTo>
                    <a:cubicBezTo>
                      <a:pt x="4809763" y="-47"/>
                      <a:pt x="4746765" y="9411"/>
                      <a:pt x="4689596" y="26985"/>
                    </a:cubicBezTo>
                    <a:close/>
                  </a:path>
                </a:pathLst>
              </a:custGeom>
              <a:grpFill/>
              <a:ln w="9525" cap="flat">
                <a:noFill/>
                <a:prstDash val="solid"/>
                <a:miter/>
              </a:ln>
            </p:spPr>
            <p:txBody>
              <a:bodyPr rtlCol="0" anchor="ctr"/>
              <a:lstStyle/>
              <a:p>
                <a:endParaRPr lang="ja-JP" altLang="en-US"/>
              </a:p>
            </p:txBody>
          </p:sp>
          <p:sp>
            <p:nvSpPr>
              <p:cNvPr id="119" name="フリーフォーム: 図形 118">
                <a:extLst>
                  <a:ext uri="{FF2B5EF4-FFF2-40B4-BE49-F238E27FC236}">
                    <a16:creationId xmlns:a16="http://schemas.microsoft.com/office/drawing/2014/main" id="{A8D5EE27-5D31-725B-D54A-9AF1E5657C39}"/>
                  </a:ext>
                </a:extLst>
              </p:cNvPr>
              <p:cNvSpPr/>
              <p:nvPr/>
            </p:nvSpPr>
            <p:spPr>
              <a:xfrm>
                <a:off x="-6015792" y="3274884"/>
                <a:ext cx="4876828" cy="801720"/>
              </a:xfrm>
              <a:custGeom>
                <a:avLst/>
                <a:gdLst>
                  <a:gd name="connsiteX0" fmla="*/ 4689596 w 4876828"/>
                  <a:gd name="connsiteY0" fmla="*/ 26985 h 801720"/>
                  <a:gd name="connsiteX1" fmla="*/ 4449490 w 4876828"/>
                  <a:gd name="connsiteY1" fmla="*/ 167536 h 801720"/>
                  <a:gd name="connsiteX2" fmla="*/ 4334047 w 4876828"/>
                  <a:gd name="connsiteY2" fmla="*/ 285998 h 801720"/>
                  <a:gd name="connsiteX3" fmla="*/ 4205488 w 4876828"/>
                  <a:gd name="connsiteY3" fmla="*/ 406308 h 801720"/>
                  <a:gd name="connsiteX4" fmla="*/ 4145518 w 4876828"/>
                  <a:gd name="connsiteY4" fmla="*/ 434455 h 801720"/>
                  <a:gd name="connsiteX5" fmla="*/ 4063879 w 4876828"/>
                  <a:gd name="connsiteY5" fmla="*/ 445390 h 801720"/>
                  <a:gd name="connsiteX6" fmla="*/ 3981117 w 4876828"/>
                  <a:gd name="connsiteY6" fmla="*/ 434093 h 801720"/>
                  <a:gd name="connsiteX7" fmla="*/ 3874989 w 4876828"/>
                  <a:gd name="connsiteY7" fmla="*/ 369466 h 801720"/>
                  <a:gd name="connsiteX8" fmla="*/ 3784111 w 4876828"/>
                  <a:gd name="connsiteY8" fmla="*/ 275549 h 801720"/>
                  <a:gd name="connsiteX9" fmla="*/ 3585972 w 4876828"/>
                  <a:gd name="connsiteY9" fmla="*/ 96193 h 801720"/>
                  <a:gd name="connsiteX10" fmla="*/ 3435467 w 4876828"/>
                  <a:gd name="connsiteY10" fmla="*/ 26194 h 801720"/>
                  <a:gd name="connsiteX11" fmla="*/ 3250883 w 4876828"/>
                  <a:gd name="connsiteY11" fmla="*/ 20 h 801720"/>
                  <a:gd name="connsiteX12" fmla="*/ 3063688 w 4876828"/>
                  <a:gd name="connsiteY12" fmla="*/ 26975 h 801720"/>
                  <a:gd name="connsiteX13" fmla="*/ 2823572 w 4876828"/>
                  <a:gd name="connsiteY13" fmla="*/ 167526 h 801720"/>
                  <a:gd name="connsiteX14" fmla="*/ 2708062 w 4876828"/>
                  <a:gd name="connsiteY14" fmla="*/ 285989 h 801720"/>
                  <a:gd name="connsiteX15" fmla="*/ 2579646 w 4876828"/>
                  <a:gd name="connsiteY15" fmla="*/ 406299 h 801720"/>
                  <a:gd name="connsiteX16" fmla="*/ 2519668 w 4876828"/>
                  <a:gd name="connsiteY16" fmla="*/ 434445 h 801720"/>
                  <a:gd name="connsiteX17" fmla="*/ 2438029 w 4876828"/>
                  <a:gd name="connsiteY17" fmla="*/ 445380 h 801720"/>
                  <a:gd name="connsiteX18" fmla="*/ 2355333 w 4876828"/>
                  <a:gd name="connsiteY18" fmla="*/ 434083 h 801720"/>
                  <a:gd name="connsiteX19" fmla="*/ 2249281 w 4876828"/>
                  <a:gd name="connsiteY19" fmla="*/ 369523 h 801720"/>
                  <a:gd name="connsiteX20" fmla="*/ 2158470 w 4876828"/>
                  <a:gd name="connsiteY20" fmla="*/ 275530 h 801720"/>
                  <a:gd name="connsiteX21" fmla="*/ 1960264 w 4876828"/>
                  <a:gd name="connsiteY21" fmla="*/ 96174 h 801720"/>
                  <a:gd name="connsiteX22" fmla="*/ 1809760 w 4876828"/>
                  <a:gd name="connsiteY22" fmla="*/ 26175 h 801720"/>
                  <a:gd name="connsiteX23" fmla="*/ 1625213 w 4876828"/>
                  <a:gd name="connsiteY23" fmla="*/ 0 h 801720"/>
                  <a:gd name="connsiteX24" fmla="*/ 1438056 w 4876828"/>
                  <a:gd name="connsiteY24" fmla="*/ 26956 h 801720"/>
                  <a:gd name="connsiteX25" fmla="*/ 1198007 w 4876828"/>
                  <a:gd name="connsiteY25" fmla="*/ 167507 h 801720"/>
                  <a:gd name="connsiteX26" fmla="*/ 1082612 w 4876828"/>
                  <a:gd name="connsiteY26" fmla="*/ 285970 h 801720"/>
                  <a:gd name="connsiteX27" fmla="*/ 954186 w 4876828"/>
                  <a:gd name="connsiteY27" fmla="*/ 406280 h 801720"/>
                  <a:gd name="connsiteX28" fmla="*/ 894283 w 4876828"/>
                  <a:gd name="connsiteY28" fmla="*/ 434426 h 801720"/>
                  <a:gd name="connsiteX29" fmla="*/ 812711 w 4876828"/>
                  <a:gd name="connsiteY29" fmla="*/ 445361 h 801720"/>
                  <a:gd name="connsiteX30" fmla="*/ 730053 w 4876828"/>
                  <a:gd name="connsiteY30" fmla="*/ 434064 h 801720"/>
                  <a:gd name="connsiteX31" fmla="*/ 623926 w 4876828"/>
                  <a:gd name="connsiteY31" fmla="*/ 369504 h 801720"/>
                  <a:gd name="connsiteX32" fmla="*/ 533152 w 4876828"/>
                  <a:gd name="connsiteY32" fmla="*/ 275511 h 801720"/>
                  <a:gd name="connsiteX33" fmla="*/ 335023 w 4876828"/>
                  <a:gd name="connsiteY33" fmla="*/ 96155 h 801720"/>
                  <a:gd name="connsiteX34" fmla="*/ 184490 w 4876828"/>
                  <a:gd name="connsiteY34" fmla="*/ 26156 h 801720"/>
                  <a:gd name="connsiteX35" fmla="*/ 0 w 4876828"/>
                  <a:gd name="connsiteY35" fmla="*/ 29 h 801720"/>
                  <a:gd name="connsiteX36" fmla="*/ 0 w 4876828"/>
                  <a:gd name="connsiteY36" fmla="*/ 356359 h 801720"/>
                  <a:gd name="connsiteX37" fmla="*/ 82658 w 4876828"/>
                  <a:gd name="connsiteY37" fmla="*/ 367646 h 801720"/>
                  <a:gd name="connsiteX38" fmla="*/ 188786 w 4876828"/>
                  <a:gd name="connsiteY38" fmla="*/ 432207 h 801720"/>
                  <a:gd name="connsiteX39" fmla="*/ 279559 w 4876828"/>
                  <a:gd name="connsiteY39" fmla="*/ 526190 h 801720"/>
                  <a:gd name="connsiteX40" fmla="*/ 477726 w 4876828"/>
                  <a:gd name="connsiteY40" fmla="*/ 705555 h 801720"/>
                  <a:gd name="connsiteX41" fmla="*/ 628231 w 4876828"/>
                  <a:gd name="connsiteY41" fmla="*/ 775621 h 801720"/>
                  <a:gd name="connsiteX42" fmla="*/ 812740 w 4876828"/>
                  <a:gd name="connsiteY42" fmla="*/ 801720 h 801720"/>
                  <a:gd name="connsiteX43" fmla="*/ 999896 w 4876828"/>
                  <a:gd name="connsiteY43" fmla="*/ 774697 h 801720"/>
                  <a:gd name="connsiteX44" fmla="*/ 1239984 w 4876828"/>
                  <a:gd name="connsiteY44" fmla="*/ 634213 h 801720"/>
                  <a:gd name="connsiteX45" fmla="*/ 1355389 w 4876828"/>
                  <a:gd name="connsiteY45" fmla="*/ 515741 h 801720"/>
                  <a:gd name="connsiteX46" fmla="*/ 1483805 w 4876828"/>
                  <a:gd name="connsiteY46" fmla="*/ 395364 h 801720"/>
                  <a:gd name="connsiteX47" fmla="*/ 1543707 w 4876828"/>
                  <a:gd name="connsiteY47" fmla="*/ 367284 h 801720"/>
                  <a:gd name="connsiteX48" fmla="*/ 1625241 w 4876828"/>
                  <a:gd name="connsiteY48" fmla="*/ 356350 h 801720"/>
                  <a:gd name="connsiteX49" fmla="*/ 1707975 w 4876828"/>
                  <a:gd name="connsiteY49" fmla="*/ 367637 h 801720"/>
                  <a:gd name="connsiteX50" fmla="*/ 1814103 w 4876828"/>
                  <a:gd name="connsiteY50" fmla="*/ 432197 h 801720"/>
                  <a:gd name="connsiteX51" fmla="*/ 1904838 w 4876828"/>
                  <a:gd name="connsiteY51" fmla="*/ 526181 h 801720"/>
                  <a:gd name="connsiteX52" fmla="*/ 2103044 w 4876828"/>
                  <a:gd name="connsiteY52" fmla="*/ 705546 h 801720"/>
                  <a:gd name="connsiteX53" fmla="*/ 2253548 w 4876828"/>
                  <a:gd name="connsiteY53" fmla="*/ 775612 h 801720"/>
                  <a:gd name="connsiteX54" fmla="*/ 2438057 w 4876828"/>
                  <a:gd name="connsiteY54" fmla="*/ 801710 h 801720"/>
                  <a:gd name="connsiteX55" fmla="*/ 2625252 w 4876828"/>
                  <a:gd name="connsiteY55" fmla="*/ 774764 h 801720"/>
                  <a:gd name="connsiteX56" fmla="*/ 2865368 w 4876828"/>
                  <a:gd name="connsiteY56" fmla="*/ 634213 h 801720"/>
                  <a:gd name="connsiteX57" fmla="*/ 2980801 w 4876828"/>
                  <a:gd name="connsiteY57" fmla="*/ 515741 h 801720"/>
                  <a:gd name="connsiteX58" fmla="*/ 3109293 w 4876828"/>
                  <a:gd name="connsiteY58" fmla="*/ 395440 h 801720"/>
                  <a:gd name="connsiteX59" fmla="*/ 3169263 w 4876828"/>
                  <a:gd name="connsiteY59" fmla="*/ 367284 h 801720"/>
                  <a:gd name="connsiteX60" fmla="*/ 3250902 w 4876828"/>
                  <a:gd name="connsiteY60" fmla="*/ 356350 h 801720"/>
                  <a:gd name="connsiteX61" fmla="*/ 3333598 w 4876828"/>
                  <a:gd name="connsiteY61" fmla="*/ 367637 h 801720"/>
                  <a:gd name="connsiteX62" fmla="*/ 3439792 w 4876828"/>
                  <a:gd name="connsiteY62" fmla="*/ 432197 h 801720"/>
                  <a:gd name="connsiteX63" fmla="*/ 3530603 w 4876828"/>
                  <a:gd name="connsiteY63" fmla="*/ 526247 h 801720"/>
                  <a:gd name="connsiteX64" fmla="*/ 3728809 w 4876828"/>
                  <a:gd name="connsiteY64" fmla="*/ 705546 h 801720"/>
                  <a:gd name="connsiteX65" fmla="*/ 3879314 w 4876828"/>
                  <a:gd name="connsiteY65" fmla="*/ 775612 h 801720"/>
                  <a:gd name="connsiteX66" fmla="*/ 4063899 w 4876828"/>
                  <a:gd name="connsiteY66" fmla="*/ 801710 h 801720"/>
                  <a:gd name="connsiteX67" fmla="*/ 4251093 w 4876828"/>
                  <a:gd name="connsiteY67" fmla="*/ 774764 h 801720"/>
                  <a:gd name="connsiteX68" fmla="*/ 4491209 w 4876828"/>
                  <a:gd name="connsiteY68" fmla="*/ 634213 h 801720"/>
                  <a:gd name="connsiteX69" fmla="*/ 4606652 w 4876828"/>
                  <a:gd name="connsiteY69" fmla="*/ 515808 h 801720"/>
                  <a:gd name="connsiteX70" fmla="*/ 4735211 w 4876828"/>
                  <a:gd name="connsiteY70" fmla="*/ 395431 h 801720"/>
                  <a:gd name="connsiteX71" fmla="*/ 4795190 w 4876828"/>
                  <a:gd name="connsiteY71" fmla="*/ 367351 h 801720"/>
                  <a:gd name="connsiteX72" fmla="*/ 4876829 w 4876828"/>
                  <a:gd name="connsiteY72" fmla="*/ 356350 h 801720"/>
                  <a:gd name="connsiteX73" fmla="*/ 4876829 w 4876828"/>
                  <a:gd name="connsiteY73" fmla="*/ 20 h 801720"/>
                  <a:gd name="connsiteX74" fmla="*/ 4689596 w 4876828"/>
                  <a:gd name="connsiteY74" fmla="*/ 26985 h 80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876828" h="801720">
                    <a:moveTo>
                      <a:pt x="4689596" y="26985"/>
                    </a:moveTo>
                    <a:cubicBezTo>
                      <a:pt x="4588917" y="57674"/>
                      <a:pt x="4509878" y="112853"/>
                      <a:pt x="4449490" y="167536"/>
                    </a:cubicBezTo>
                    <a:cubicBezTo>
                      <a:pt x="4403836" y="208741"/>
                      <a:pt x="4367003" y="249946"/>
                      <a:pt x="4334047" y="285998"/>
                    </a:cubicBezTo>
                    <a:cubicBezTo>
                      <a:pt x="4284650" y="340472"/>
                      <a:pt x="4243950" y="381896"/>
                      <a:pt x="4205488" y="406308"/>
                    </a:cubicBezTo>
                    <a:cubicBezTo>
                      <a:pt x="4186161" y="418796"/>
                      <a:pt x="4167464" y="427749"/>
                      <a:pt x="4145518" y="434455"/>
                    </a:cubicBezTo>
                    <a:cubicBezTo>
                      <a:pt x="4123573" y="441018"/>
                      <a:pt x="4097893" y="445390"/>
                      <a:pt x="4063879" y="445390"/>
                    </a:cubicBezTo>
                    <a:cubicBezTo>
                      <a:pt x="4029304" y="445390"/>
                      <a:pt x="4003339" y="440798"/>
                      <a:pt x="3981117" y="434093"/>
                    </a:cubicBezTo>
                    <a:cubicBezTo>
                      <a:pt x="3942807" y="422168"/>
                      <a:pt x="3912175" y="402698"/>
                      <a:pt x="3874989" y="369466"/>
                    </a:cubicBezTo>
                    <a:cubicBezTo>
                      <a:pt x="3847405" y="344767"/>
                      <a:pt x="3817839" y="312525"/>
                      <a:pt x="3784111" y="275549"/>
                    </a:cubicBezTo>
                    <a:cubicBezTo>
                      <a:pt x="3733448" y="220438"/>
                      <a:pt x="3673336" y="153134"/>
                      <a:pt x="3585972" y="96193"/>
                    </a:cubicBezTo>
                    <a:cubicBezTo>
                      <a:pt x="3542367" y="67961"/>
                      <a:pt x="3491922" y="43130"/>
                      <a:pt x="3435467" y="26194"/>
                    </a:cubicBezTo>
                    <a:cubicBezTo>
                      <a:pt x="3378956" y="9125"/>
                      <a:pt x="3316862" y="-57"/>
                      <a:pt x="3250883" y="20"/>
                    </a:cubicBezTo>
                    <a:cubicBezTo>
                      <a:pt x="3183855" y="-57"/>
                      <a:pt x="3120838" y="9402"/>
                      <a:pt x="3063688" y="26975"/>
                    </a:cubicBezTo>
                    <a:cubicBezTo>
                      <a:pt x="2963066" y="57665"/>
                      <a:pt x="2883970" y="112843"/>
                      <a:pt x="2823572" y="167526"/>
                    </a:cubicBezTo>
                    <a:cubicBezTo>
                      <a:pt x="2777919" y="208731"/>
                      <a:pt x="2741086" y="249936"/>
                      <a:pt x="2708062" y="285989"/>
                    </a:cubicBezTo>
                    <a:cubicBezTo>
                      <a:pt x="2658742" y="340462"/>
                      <a:pt x="2618032" y="381886"/>
                      <a:pt x="2579646" y="406299"/>
                    </a:cubicBezTo>
                    <a:cubicBezTo>
                      <a:pt x="2560311" y="418786"/>
                      <a:pt x="2541613" y="427740"/>
                      <a:pt x="2519668" y="434445"/>
                    </a:cubicBezTo>
                    <a:cubicBezTo>
                      <a:pt x="2497722" y="441008"/>
                      <a:pt x="2472109" y="445380"/>
                      <a:pt x="2438029" y="445380"/>
                    </a:cubicBezTo>
                    <a:cubicBezTo>
                      <a:pt x="2403453" y="445380"/>
                      <a:pt x="2377564" y="440789"/>
                      <a:pt x="2355333" y="434083"/>
                    </a:cubicBezTo>
                    <a:cubicBezTo>
                      <a:pt x="2317090" y="422158"/>
                      <a:pt x="2286467" y="402689"/>
                      <a:pt x="2249281" y="369523"/>
                    </a:cubicBezTo>
                    <a:cubicBezTo>
                      <a:pt x="2221697" y="344825"/>
                      <a:pt x="2192131" y="312582"/>
                      <a:pt x="2158470" y="275530"/>
                    </a:cubicBezTo>
                    <a:cubicBezTo>
                      <a:pt x="2107740" y="220495"/>
                      <a:pt x="2047694" y="153115"/>
                      <a:pt x="1960264" y="96174"/>
                    </a:cubicBezTo>
                    <a:cubicBezTo>
                      <a:pt x="1916735" y="67942"/>
                      <a:pt x="1866214" y="43111"/>
                      <a:pt x="1809760" y="26175"/>
                    </a:cubicBezTo>
                    <a:cubicBezTo>
                      <a:pt x="1753314" y="9106"/>
                      <a:pt x="1691221" y="-76"/>
                      <a:pt x="1625213" y="0"/>
                    </a:cubicBezTo>
                    <a:cubicBezTo>
                      <a:pt x="1558214" y="-76"/>
                      <a:pt x="1495206" y="9383"/>
                      <a:pt x="1438056" y="26956"/>
                    </a:cubicBezTo>
                    <a:cubicBezTo>
                      <a:pt x="1337472" y="57646"/>
                      <a:pt x="1258376" y="112824"/>
                      <a:pt x="1198007" y="167507"/>
                    </a:cubicBezTo>
                    <a:cubicBezTo>
                      <a:pt x="1152392" y="208712"/>
                      <a:pt x="1115597" y="249994"/>
                      <a:pt x="1082612" y="285970"/>
                    </a:cubicBezTo>
                    <a:cubicBezTo>
                      <a:pt x="1033320" y="340510"/>
                      <a:pt x="992572" y="381867"/>
                      <a:pt x="954186" y="406280"/>
                    </a:cubicBezTo>
                    <a:cubicBezTo>
                      <a:pt x="934850" y="418767"/>
                      <a:pt x="916191" y="427721"/>
                      <a:pt x="894283" y="434426"/>
                    </a:cubicBezTo>
                    <a:cubicBezTo>
                      <a:pt x="872338" y="440989"/>
                      <a:pt x="846725" y="445361"/>
                      <a:pt x="812711" y="445361"/>
                    </a:cubicBezTo>
                    <a:cubicBezTo>
                      <a:pt x="778135" y="445361"/>
                      <a:pt x="752208" y="440770"/>
                      <a:pt x="730053" y="434064"/>
                    </a:cubicBezTo>
                    <a:cubicBezTo>
                      <a:pt x="691772" y="422139"/>
                      <a:pt x="661121" y="402670"/>
                      <a:pt x="623926" y="369504"/>
                    </a:cubicBezTo>
                    <a:cubicBezTo>
                      <a:pt x="596408" y="344805"/>
                      <a:pt x="566880" y="312563"/>
                      <a:pt x="533152" y="275511"/>
                    </a:cubicBezTo>
                    <a:cubicBezTo>
                      <a:pt x="482451" y="220476"/>
                      <a:pt x="422377" y="153096"/>
                      <a:pt x="335023" y="96155"/>
                    </a:cubicBezTo>
                    <a:cubicBezTo>
                      <a:pt x="291446" y="67923"/>
                      <a:pt x="240963" y="43092"/>
                      <a:pt x="184490" y="26156"/>
                    </a:cubicBezTo>
                    <a:cubicBezTo>
                      <a:pt x="128026" y="9125"/>
                      <a:pt x="65970" y="-47"/>
                      <a:pt x="0" y="29"/>
                    </a:cubicBezTo>
                    <a:lnTo>
                      <a:pt x="0" y="356359"/>
                    </a:lnTo>
                    <a:cubicBezTo>
                      <a:pt x="34576" y="356426"/>
                      <a:pt x="60465" y="360941"/>
                      <a:pt x="82658" y="367646"/>
                    </a:cubicBezTo>
                    <a:cubicBezTo>
                      <a:pt x="120977" y="379638"/>
                      <a:pt x="151590" y="399050"/>
                      <a:pt x="188786" y="432207"/>
                    </a:cubicBezTo>
                    <a:cubicBezTo>
                      <a:pt x="216332" y="456972"/>
                      <a:pt x="245869" y="489214"/>
                      <a:pt x="279559" y="526190"/>
                    </a:cubicBezTo>
                    <a:cubicBezTo>
                      <a:pt x="330260" y="581235"/>
                      <a:pt x="390335" y="648615"/>
                      <a:pt x="477726" y="705555"/>
                    </a:cubicBezTo>
                    <a:cubicBezTo>
                      <a:pt x="521256" y="733778"/>
                      <a:pt x="571710" y="758610"/>
                      <a:pt x="628231" y="775621"/>
                    </a:cubicBezTo>
                    <a:cubicBezTo>
                      <a:pt x="684714" y="792623"/>
                      <a:pt x="746770" y="801796"/>
                      <a:pt x="812740" y="801720"/>
                    </a:cubicBezTo>
                    <a:cubicBezTo>
                      <a:pt x="879739" y="801796"/>
                      <a:pt x="942708" y="792404"/>
                      <a:pt x="999896" y="774697"/>
                    </a:cubicBezTo>
                    <a:cubicBezTo>
                      <a:pt x="1100519" y="744074"/>
                      <a:pt x="1179576" y="688896"/>
                      <a:pt x="1239984" y="634213"/>
                    </a:cubicBezTo>
                    <a:cubicBezTo>
                      <a:pt x="1285599" y="592998"/>
                      <a:pt x="1322394" y="551727"/>
                      <a:pt x="1355389" y="515741"/>
                    </a:cubicBezTo>
                    <a:cubicBezTo>
                      <a:pt x="1404633" y="461201"/>
                      <a:pt x="1445419" y="419853"/>
                      <a:pt x="1483805" y="395364"/>
                    </a:cubicBezTo>
                    <a:cubicBezTo>
                      <a:pt x="1503140" y="382944"/>
                      <a:pt x="1521771" y="373914"/>
                      <a:pt x="1543707" y="367284"/>
                    </a:cubicBezTo>
                    <a:cubicBezTo>
                      <a:pt x="1565615" y="360722"/>
                      <a:pt x="1591227" y="356416"/>
                      <a:pt x="1625241" y="356350"/>
                    </a:cubicBezTo>
                    <a:cubicBezTo>
                      <a:pt x="1659855" y="356416"/>
                      <a:pt x="1685744" y="360931"/>
                      <a:pt x="1707975" y="367637"/>
                    </a:cubicBezTo>
                    <a:cubicBezTo>
                      <a:pt x="1746218" y="379629"/>
                      <a:pt x="1776908" y="399041"/>
                      <a:pt x="1814103" y="432197"/>
                    </a:cubicBezTo>
                    <a:cubicBezTo>
                      <a:pt x="1841621" y="456962"/>
                      <a:pt x="1871110" y="489204"/>
                      <a:pt x="1904838" y="526181"/>
                    </a:cubicBezTo>
                    <a:cubicBezTo>
                      <a:pt x="1955578" y="581226"/>
                      <a:pt x="2015614" y="648605"/>
                      <a:pt x="2103044" y="705546"/>
                    </a:cubicBezTo>
                    <a:cubicBezTo>
                      <a:pt x="2146573" y="733768"/>
                      <a:pt x="2197037" y="758600"/>
                      <a:pt x="2253548" y="775612"/>
                    </a:cubicBezTo>
                    <a:cubicBezTo>
                      <a:pt x="2309994" y="792614"/>
                      <a:pt x="2372087" y="801786"/>
                      <a:pt x="2438057" y="801710"/>
                    </a:cubicBezTo>
                    <a:cubicBezTo>
                      <a:pt x="2505094" y="801786"/>
                      <a:pt x="2568102" y="792395"/>
                      <a:pt x="2625252" y="774764"/>
                    </a:cubicBezTo>
                    <a:cubicBezTo>
                      <a:pt x="2725874" y="744074"/>
                      <a:pt x="2804979" y="688963"/>
                      <a:pt x="2865368" y="634213"/>
                    </a:cubicBezTo>
                    <a:cubicBezTo>
                      <a:pt x="2911021" y="592998"/>
                      <a:pt x="2947854" y="551793"/>
                      <a:pt x="2980801" y="515741"/>
                    </a:cubicBezTo>
                    <a:cubicBezTo>
                      <a:pt x="3030198" y="461268"/>
                      <a:pt x="3070908" y="419920"/>
                      <a:pt x="3109293" y="395440"/>
                    </a:cubicBezTo>
                    <a:cubicBezTo>
                      <a:pt x="3128620" y="383020"/>
                      <a:pt x="3147317" y="373990"/>
                      <a:pt x="3169263" y="367284"/>
                    </a:cubicBezTo>
                    <a:cubicBezTo>
                      <a:pt x="3191218" y="360722"/>
                      <a:pt x="3216821" y="356416"/>
                      <a:pt x="3250902" y="356350"/>
                    </a:cubicBezTo>
                    <a:cubicBezTo>
                      <a:pt x="3285477" y="356416"/>
                      <a:pt x="3311366" y="360931"/>
                      <a:pt x="3333598" y="367637"/>
                    </a:cubicBezTo>
                    <a:cubicBezTo>
                      <a:pt x="3371907" y="379629"/>
                      <a:pt x="3402597" y="399041"/>
                      <a:pt x="3439792" y="432197"/>
                    </a:cubicBezTo>
                    <a:cubicBezTo>
                      <a:pt x="3467300" y="456962"/>
                      <a:pt x="3496866" y="489204"/>
                      <a:pt x="3530603" y="526247"/>
                    </a:cubicBezTo>
                    <a:cubicBezTo>
                      <a:pt x="3581267" y="581216"/>
                      <a:pt x="3641379" y="648605"/>
                      <a:pt x="3728809" y="705546"/>
                    </a:cubicBezTo>
                    <a:cubicBezTo>
                      <a:pt x="3772338" y="733768"/>
                      <a:pt x="3822859" y="758600"/>
                      <a:pt x="3879314" y="775612"/>
                    </a:cubicBezTo>
                    <a:cubicBezTo>
                      <a:pt x="3935835" y="792614"/>
                      <a:pt x="3997919" y="801786"/>
                      <a:pt x="4063899" y="801710"/>
                    </a:cubicBezTo>
                    <a:cubicBezTo>
                      <a:pt x="4130926" y="801786"/>
                      <a:pt x="4193867" y="792395"/>
                      <a:pt x="4251093" y="774764"/>
                    </a:cubicBezTo>
                    <a:cubicBezTo>
                      <a:pt x="4351715" y="744074"/>
                      <a:pt x="4430811" y="688963"/>
                      <a:pt x="4491209" y="634213"/>
                    </a:cubicBezTo>
                    <a:cubicBezTo>
                      <a:pt x="4536863" y="592998"/>
                      <a:pt x="4573696" y="551793"/>
                      <a:pt x="4606652" y="515808"/>
                    </a:cubicBezTo>
                    <a:cubicBezTo>
                      <a:pt x="4656049" y="461268"/>
                      <a:pt x="4696759" y="419910"/>
                      <a:pt x="4735211" y="395431"/>
                    </a:cubicBezTo>
                    <a:cubicBezTo>
                      <a:pt x="4754547" y="383010"/>
                      <a:pt x="4773244" y="373981"/>
                      <a:pt x="4795190" y="367351"/>
                    </a:cubicBezTo>
                    <a:cubicBezTo>
                      <a:pt x="4817136" y="360722"/>
                      <a:pt x="4842748" y="356416"/>
                      <a:pt x="4876829" y="356350"/>
                    </a:cubicBezTo>
                    <a:lnTo>
                      <a:pt x="4876829" y="20"/>
                    </a:lnTo>
                    <a:cubicBezTo>
                      <a:pt x="4809763" y="-47"/>
                      <a:pt x="4746765" y="9411"/>
                      <a:pt x="4689596" y="26985"/>
                    </a:cubicBezTo>
                    <a:close/>
                  </a:path>
                </a:pathLst>
              </a:custGeom>
              <a:grpFill/>
              <a:ln w="9525" cap="flat">
                <a:noFill/>
                <a:prstDash val="solid"/>
                <a:miter/>
              </a:ln>
            </p:spPr>
            <p:txBody>
              <a:bodyPr rtlCol="0" anchor="ctr"/>
              <a:lstStyle/>
              <a:p>
                <a:endParaRPr lang="ja-JP" altLang="en-US"/>
              </a:p>
            </p:txBody>
          </p:sp>
          <p:sp>
            <p:nvSpPr>
              <p:cNvPr id="120" name="フリーフォーム: 図形 119">
                <a:extLst>
                  <a:ext uri="{FF2B5EF4-FFF2-40B4-BE49-F238E27FC236}">
                    <a16:creationId xmlns:a16="http://schemas.microsoft.com/office/drawing/2014/main" id="{D4771CE9-8AC2-ACAF-E0BB-76C5E66F7D6D}"/>
                  </a:ext>
                </a:extLst>
              </p:cNvPr>
              <p:cNvSpPr/>
              <p:nvPr/>
            </p:nvSpPr>
            <p:spPr>
              <a:xfrm>
                <a:off x="-1143341" y="3274884"/>
                <a:ext cx="4876828" cy="801720"/>
              </a:xfrm>
              <a:custGeom>
                <a:avLst/>
                <a:gdLst>
                  <a:gd name="connsiteX0" fmla="*/ 4689596 w 4876828"/>
                  <a:gd name="connsiteY0" fmla="*/ 26985 h 801720"/>
                  <a:gd name="connsiteX1" fmla="*/ 4449490 w 4876828"/>
                  <a:gd name="connsiteY1" fmla="*/ 167536 h 801720"/>
                  <a:gd name="connsiteX2" fmla="*/ 4334047 w 4876828"/>
                  <a:gd name="connsiteY2" fmla="*/ 285998 h 801720"/>
                  <a:gd name="connsiteX3" fmla="*/ 4205488 w 4876828"/>
                  <a:gd name="connsiteY3" fmla="*/ 406308 h 801720"/>
                  <a:gd name="connsiteX4" fmla="*/ 4145518 w 4876828"/>
                  <a:gd name="connsiteY4" fmla="*/ 434455 h 801720"/>
                  <a:gd name="connsiteX5" fmla="*/ 4063879 w 4876828"/>
                  <a:gd name="connsiteY5" fmla="*/ 445390 h 801720"/>
                  <a:gd name="connsiteX6" fmla="*/ 3981117 w 4876828"/>
                  <a:gd name="connsiteY6" fmla="*/ 434093 h 801720"/>
                  <a:gd name="connsiteX7" fmla="*/ 3874989 w 4876828"/>
                  <a:gd name="connsiteY7" fmla="*/ 369466 h 801720"/>
                  <a:gd name="connsiteX8" fmla="*/ 3784111 w 4876828"/>
                  <a:gd name="connsiteY8" fmla="*/ 275549 h 801720"/>
                  <a:gd name="connsiteX9" fmla="*/ 3585972 w 4876828"/>
                  <a:gd name="connsiteY9" fmla="*/ 96193 h 801720"/>
                  <a:gd name="connsiteX10" fmla="*/ 3435467 w 4876828"/>
                  <a:gd name="connsiteY10" fmla="*/ 26194 h 801720"/>
                  <a:gd name="connsiteX11" fmla="*/ 3250883 w 4876828"/>
                  <a:gd name="connsiteY11" fmla="*/ 20 h 801720"/>
                  <a:gd name="connsiteX12" fmla="*/ 3063688 w 4876828"/>
                  <a:gd name="connsiteY12" fmla="*/ 26975 h 801720"/>
                  <a:gd name="connsiteX13" fmla="*/ 2823572 w 4876828"/>
                  <a:gd name="connsiteY13" fmla="*/ 167526 h 801720"/>
                  <a:gd name="connsiteX14" fmla="*/ 2708062 w 4876828"/>
                  <a:gd name="connsiteY14" fmla="*/ 285989 h 801720"/>
                  <a:gd name="connsiteX15" fmla="*/ 2579646 w 4876828"/>
                  <a:gd name="connsiteY15" fmla="*/ 406299 h 801720"/>
                  <a:gd name="connsiteX16" fmla="*/ 2519668 w 4876828"/>
                  <a:gd name="connsiteY16" fmla="*/ 434445 h 801720"/>
                  <a:gd name="connsiteX17" fmla="*/ 2438029 w 4876828"/>
                  <a:gd name="connsiteY17" fmla="*/ 445380 h 801720"/>
                  <a:gd name="connsiteX18" fmla="*/ 2355333 w 4876828"/>
                  <a:gd name="connsiteY18" fmla="*/ 434083 h 801720"/>
                  <a:gd name="connsiteX19" fmla="*/ 2249281 w 4876828"/>
                  <a:gd name="connsiteY19" fmla="*/ 369523 h 801720"/>
                  <a:gd name="connsiteX20" fmla="*/ 2158470 w 4876828"/>
                  <a:gd name="connsiteY20" fmla="*/ 275530 h 801720"/>
                  <a:gd name="connsiteX21" fmla="*/ 1960264 w 4876828"/>
                  <a:gd name="connsiteY21" fmla="*/ 96174 h 801720"/>
                  <a:gd name="connsiteX22" fmla="*/ 1809760 w 4876828"/>
                  <a:gd name="connsiteY22" fmla="*/ 26175 h 801720"/>
                  <a:gd name="connsiteX23" fmla="*/ 1625213 w 4876828"/>
                  <a:gd name="connsiteY23" fmla="*/ 0 h 801720"/>
                  <a:gd name="connsiteX24" fmla="*/ 1438056 w 4876828"/>
                  <a:gd name="connsiteY24" fmla="*/ 26956 h 801720"/>
                  <a:gd name="connsiteX25" fmla="*/ 1198007 w 4876828"/>
                  <a:gd name="connsiteY25" fmla="*/ 167507 h 801720"/>
                  <a:gd name="connsiteX26" fmla="*/ 1082612 w 4876828"/>
                  <a:gd name="connsiteY26" fmla="*/ 285970 h 801720"/>
                  <a:gd name="connsiteX27" fmla="*/ 954186 w 4876828"/>
                  <a:gd name="connsiteY27" fmla="*/ 406280 h 801720"/>
                  <a:gd name="connsiteX28" fmla="*/ 894283 w 4876828"/>
                  <a:gd name="connsiteY28" fmla="*/ 434426 h 801720"/>
                  <a:gd name="connsiteX29" fmla="*/ 812711 w 4876828"/>
                  <a:gd name="connsiteY29" fmla="*/ 445361 h 801720"/>
                  <a:gd name="connsiteX30" fmla="*/ 730053 w 4876828"/>
                  <a:gd name="connsiteY30" fmla="*/ 434064 h 801720"/>
                  <a:gd name="connsiteX31" fmla="*/ 623926 w 4876828"/>
                  <a:gd name="connsiteY31" fmla="*/ 369504 h 801720"/>
                  <a:gd name="connsiteX32" fmla="*/ 533152 w 4876828"/>
                  <a:gd name="connsiteY32" fmla="*/ 275511 h 801720"/>
                  <a:gd name="connsiteX33" fmla="*/ 335023 w 4876828"/>
                  <a:gd name="connsiteY33" fmla="*/ 96155 h 801720"/>
                  <a:gd name="connsiteX34" fmla="*/ 184490 w 4876828"/>
                  <a:gd name="connsiteY34" fmla="*/ 26156 h 801720"/>
                  <a:gd name="connsiteX35" fmla="*/ 0 w 4876828"/>
                  <a:gd name="connsiteY35" fmla="*/ 29 h 801720"/>
                  <a:gd name="connsiteX36" fmla="*/ 0 w 4876828"/>
                  <a:gd name="connsiteY36" fmla="*/ 356359 h 801720"/>
                  <a:gd name="connsiteX37" fmla="*/ 82658 w 4876828"/>
                  <a:gd name="connsiteY37" fmla="*/ 367646 h 801720"/>
                  <a:gd name="connsiteX38" fmla="*/ 188786 w 4876828"/>
                  <a:gd name="connsiteY38" fmla="*/ 432207 h 801720"/>
                  <a:gd name="connsiteX39" fmla="*/ 279559 w 4876828"/>
                  <a:gd name="connsiteY39" fmla="*/ 526190 h 801720"/>
                  <a:gd name="connsiteX40" fmla="*/ 477726 w 4876828"/>
                  <a:gd name="connsiteY40" fmla="*/ 705555 h 801720"/>
                  <a:gd name="connsiteX41" fmla="*/ 628231 w 4876828"/>
                  <a:gd name="connsiteY41" fmla="*/ 775621 h 801720"/>
                  <a:gd name="connsiteX42" fmla="*/ 812740 w 4876828"/>
                  <a:gd name="connsiteY42" fmla="*/ 801720 h 801720"/>
                  <a:gd name="connsiteX43" fmla="*/ 999896 w 4876828"/>
                  <a:gd name="connsiteY43" fmla="*/ 774697 h 801720"/>
                  <a:gd name="connsiteX44" fmla="*/ 1239984 w 4876828"/>
                  <a:gd name="connsiteY44" fmla="*/ 634213 h 801720"/>
                  <a:gd name="connsiteX45" fmla="*/ 1355389 w 4876828"/>
                  <a:gd name="connsiteY45" fmla="*/ 515741 h 801720"/>
                  <a:gd name="connsiteX46" fmla="*/ 1483805 w 4876828"/>
                  <a:gd name="connsiteY46" fmla="*/ 395364 h 801720"/>
                  <a:gd name="connsiteX47" fmla="*/ 1543707 w 4876828"/>
                  <a:gd name="connsiteY47" fmla="*/ 367284 h 801720"/>
                  <a:gd name="connsiteX48" fmla="*/ 1625241 w 4876828"/>
                  <a:gd name="connsiteY48" fmla="*/ 356350 h 801720"/>
                  <a:gd name="connsiteX49" fmla="*/ 1707975 w 4876828"/>
                  <a:gd name="connsiteY49" fmla="*/ 367637 h 801720"/>
                  <a:gd name="connsiteX50" fmla="*/ 1814103 w 4876828"/>
                  <a:gd name="connsiteY50" fmla="*/ 432197 h 801720"/>
                  <a:gd name="connsiteX51" fmla="*/ 1904838 w 4876828"/>
                  <a:gd name="connsiteY51" fmla="*/ 526181 h 801720"/>
                  <a:gd name="connsiteX52" fmla="*/ 2103044 w 4876828"/>
                  <a:gd name="connsiteY52" fmla="*/ 705546 h 801720"/>
                  <a:gd name="connsiteX53" fmla="*/ 2253548 w 4876828"/>
                  <a:gd name="connsiteY53" fmla="*/ 775612 h 801720"/>
                  <a:gd name="connsiteX54" fmla="*/ 2438057 w 4876828"/>
                  <a:gd name="connsiteY54" fmla="*/ 801710 h 801720"/>
                  <a:gd name="connsiteX55" fmla="*/ 2625252 w 4876828"/>
                  <a:gd name="connsiteY55" fmla="*/ 774764 h 801720"/>
                  <a:gd name="connsiteX56" fmla="*/ 2865368 w 4876828"/>
                  <a:gd name="connsiteY56" fmla="*/ 634213 h 801720"/>
                  <a:gd name="connsiteX57" fmla="*/ 2980801 w 4876828"/>
                  <a:gd name="connsiteY57" fmla="*/ 515741 h 801720"/>
                  <a:gd name="connsiteX58" fmla="*/ 3109293 w 4876828"/>
                  <a:gd name="connsiteY58" fmla="*/ 395440 h 801720"/>
                  <a:gd name="connsiteX59" fmla="*/ 3169263 w 4876828"/>
                  <a:gd name="connsiteY59" fmla="*/ 367284 h 801720"/>
                  <a:gd name="connsiteX60" fmla="*/ 3250902 w 4876828"/>
                  <a:gd name="connsiteY60" fmla="*/ 356350 h 801720"/>
                  <a:gd name="connsiteX61" fmla="*/ 3333598 w 4876828"/>
                  <a:gd name="connsiteY61" fmla="*/ 367637 h 801720"/>
                  <a:gd name="connsiteX62" fmla="*/ 3439792 w 4876828"/>
                  <a:gd name="connsiteY62" fmla="*/ 432197 h 801720"/>
                  <a:gd name="connsiteX63" fmla="*/ 3530603 w 4876828"/>
                  <a:gd name="connsiteY63" fmla="*/ 526247 h 801720"/>
                  <a:gd name="connsiteX64" fmla="*/ 3728809 w 4876828"/>
                  <a:gd name="connsiteY64" fmla="*/ 705546 h 801720"/>
                  <a:gd name="connsiteX65" fmla="*/ 3879314 w 4876828"/>
                  <a:gd name="connsiteY65" fmla="*/ 775612 h 801720"/>
                  <a:gd name="connsiteX66" fmla="*/ 4063899 w 4876828"/>
                  <a:gd name="connsiteY66" fmla="*/ 801710 h 801720"/>
                  <a:gd name="connsiteX67" fmla="*/ 4251093 w 4876828"/>
                  <a:gd name="connsiteY67" fmla="*/ 774764 h 801720"/>
                  <a:gd name="connsiteX68" fmla="*/ 4491209 w 4876828"/>
                  <a:gd name="connsiteY68" fmla="*/ 634213 h 801720"/>
                  <a:gd name="connsiteX69" fmla="*/ 4606652 w 4876828"/>
                  <a:gd name="connsiteY69" fmla="*/ 515808 h 801720"/>
                  <a:gd name="connsiteX70" fmla="*/ 4735211 w 4876828"/>
                  <a:gd name="connsiteY70" fmla="*/ 395431 h 801720"/>
                  <a:gd name="connsiteX71" fmla="*/ 4795190 w 4876828"/>
                  <a:gd name="connsiteY71" fmla="*/ 367351 h 801720"/>
                  <a:gd name="connsiteX72" fmla="*/ 4876829 w 4876828"/>
                  <a:gd name="connsiteY72" fmla="*/ 356350 h 801720"/>
                  <a:gd name="connsiteX73" fmla="*/ 4876829 w 4876828"/>
                  <a:gd name="connsiteY73" fmla="*/ 20 h 801720"/>
                  <a:gd name="connsiteX74" fmla="*/ 4689596 w 4876828"/>
                  <a:gd name="connsiteY74" fmla="*/ 26985 h 80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876828" h="801720">
                    <a:moveTo>
                      <a:pt x="4689596" y="26985"/>
                    </a:moveTo>
                    <a:cubicBezTo>
                      <a:pt x="4588917" y="57674"/>
                      <a:pt x="4509878" y="112853"/>
                      <a:pt x="4449490" y="167536"/>
                    </a:cubicBezTo>
                    <a:cubicBezTo>
                      <a:pt x="4403836" y="208741"/>
                      <a:pt x="4367003" y="249946"/>
                      <a:pt x="4334047" y="285998"/>
                    </a:cubicBezTo>
                    <a:cubicBezTo>
                      <a:pt x="4284650" y="340472"/>
                      <a:pt x="4243950" y="381896"/>
                      <a:pt x="4205488" y="406308"/>
                    </a:cubicBezTo>
                    <a:cubicBezTo>
                      <a:pt x="4186161" y="418796"/>
                      <a:pt x="4167464" y="427749"/>
                      <a:pt x="4145518" y="434455"/>
                    </a:cubicBezTo>
                    <a:cubicBezTo>
                      <a:pt x="4123573" y="441018"/>
                      <a:pt x="4097893" y="445390"/>
                      <a:pt x="4063879" y="445390"/>
                    </a:cubicBezTo>
                    <a:cubicBezTo>
                      <a:pt x="4029304" y="445390"/>
                      <a:pt x="4003339" y="440798"/>
                      <a:pt x="3981117" y="434093"/>
                    </a:cubicBezTo>
                    <a:cubicBezTo>
                      <a:pt x="3942807" y="422168"/>
                      <a:pt x="3912175" y="402698"/>
                      <a:pt x="3874989" y="369466"/>
                    </a:cubicBezTo>
                    <a:cubicBezTo>
                      <a:pt x="3847405" y="344767"/>
                      <a:pt x="3817839" y="312525"/>
                      <a:pt x="3784111" y="275549"/>
                    </a:cubicBezTo>
                    <a:cubicBezTo>
                      <a:pt x="3733448" y="220438"/>
                      <a:pt x="3673336" y="153134"/>
                      <a:pt x="3585972" y="96193"/>
                    </a:cubicBezTo>
                    <a:cubicBezTo>
                      <a:pt x="3542367" y="67961"/>
                      <a:pt x="3491922" y="43130"/>
                      <a:pt x="3435467" y="26194"/>
                    </a:cubicBezTo>
                    <a:cubicBezTo>
                      <a:pt x="3378956" y="9125"/>
                      <a:pt x="3316862" y="-57"/>
                      <a:pt x="3250883" y="20"/>
                    </a:cubicBezTo>
                    <a:cubicBezTo>
                      <a:pt x="3183855" y="-57"/>
                      <a:pt x="3120838" y="9402"/>
                      <a:pt x="3063688" y="26975"/>
                    </a:cubicBezTo>
                    <a:cubicBezTo>
                      <a:pt x="2963066" y="57665"/>
                      <a:pt x="2883970" y="112843"/>
                      <a:pt x="2823572" y="167526"/>
                    </a:cubicBezTo>
                    <a:cubicBezTo>
                      <a:pt x="2777919" y="208731"/>
                      <a:pt x="2741086" y="249936"/>
                      <a:pt x="2708062" y="285989"/>
                    </a:cubicBezTo>
                    <a:cubicBezTo>
                      <a:pt x="2658742" y="340462"/>
                      <a:pt x="2618032" y="381886"/>
                      <a:pt x="2579646" y="406299"/>
                    </a:cubicBezTo>
                    <a:cubicBezTo>
                      <a:pt x="2560311" y="418786"/>
                      <a:pt x="2541613" y="427740"/>
                      <a:pt x="2519668" y="434445"/>
                    </a:cubicBezTo>
                    <a:cubicBezTo>
                      <a:pt x="2497722" y="441008"/>
                      <a:pt x="2472109" y="445380"/>
                      <a:pt x="2438029" y="445380"/>
                    </a:cubicBezTo>
                    <a:cubicBezTo>
                      <a:pt x="2403453" y="445380"/>
                      <a:pt x="2377564" y="440789"/>
                      <a:pt x="2355333" y="434083"/>
                    </a:cubicBezTo>
                    <a:cubicBezTo>
                      <a:pt x="2317090" y="422158"/>
                      <a:pt x="2286467" y="402689"/>
                      <a:pt x="2249281" y="369523"/>
                    </a:cubicBezTo>
                    <a:cubicBezTo>
                      <a:pt x="2221697" y="344825"/>
                      <a:pt x="2192131" y="312582"/>
                      <a:pt x="2158470" y="275530"/>
                    </a:cubicBezTo>
                    <a:cubicBezTo>
                      <a:pt x="2107740" y="220495"/>
                      <a:pt x="2047694" y="153115"/>
                      <a:pt x="1960264" y="96174"/>
                    </a:cubicBezTo>
                    <a:cubicBezTo>
                      <a:pt x="1916735" y="67942"/>
                      <a:pt x="1866214" y="43111"/>
                      <a:pt x="1809760" y="26175"/>
                    </a:cubicBezTo>
                    <a:cubicBezTo>
                      <a:pt x="1753314" y="9106"/>
                      <a:pt x="1691221" y="-76"/>
                      <a:pt x="1625213" y="0"/>
                    </a:cubicBezTo>
                    <a:cubicBezTo>
                      <a:pt x="1558214" y="-76"/>
                      <a:pt x="1495206" y="9383"/>
                      <a:pt x="1438056" y="26956"/>
                    </a:cubicBezTo>
                    <a:cubicBezTo>
                      <a:pt x="1337472" y="57646"/>
                      <a:pt x="1258376" y="112824"/>
                      <a:pt x="1198007" y="167507"/>
                    </a:cubicBezTo>
                    <a:cubicBezTo>
                      <a:pt x="1152392" y="208712"/>
                      <a:pt x="1115597" y="249994"/>
                      <a:pt x="1082612" y="285970"/>
                    </a:cubicBezTo>
                    <a:cubicBezTo>
                      <a:pt x="1033320" y="340510"/>
                      <a:pt x="992572" y="381867"/>
                      <a:pt x="954186" y="406280"/>
                    </a:cubicBezTo>
                    <a:cubicBezTo>
                      <a:pt x="934850" y="418767"/>
                      <a:pt x="916191" y="427721"/>
                      <a:pt x="894283" y="434426"/>
                    </a:cubicBezTo>
                    <a:cubicBezTo>
                      <a:pt x="872338" y="440989"/>
                      <a:pt x="846725" y="445361"/>
                      <a:pt x="812711" y="445361"/>
                    </a:cubicBezTo>
                    <a:cubicBezTo>
                      <a:pt x="778135" y="445361"/>
                      <a:pt x="752208" y="440770"/>
                      <a:pt x="730053" y="434064"/>
                    </a:cubicBezTo>
                    <a:cubicBezTo>
                      <a:pt x="691772" y="422139"/>
                      <a:pt x="661121" y="402670"/>
                      <a:pt x="623926" y="369504"/>
                    </a:cubicBezTo>
                    <a:cubicBezTo>
                      <a:pt x="596408" y="344805"/>
                      <a:pt x="566880" y="312563"/>
                      <a:pt x="533152" y="275511"/>
                    </a:cubicBezTo>
                    <a:cubicBezTo>
                      <a:pt x="482451" y="220476"/>
                      <a:pt x="422377" y="153096"/>
                      <a:pt x="335023" y="96155"/>
                    </a:cubicBezTo>
                    <a:cubicBezTo>
                      <a:pt x="291446" y="67923"/>
                      <a:pt x="240963" y="43092"/>
                      <a:pt x="184490" y="26156"/>
                    </a:cubicBezTo>
                    <a:cubicBezTo>
                      <a:pt x="128026" y="9125"/>
                      <a:pt x="65970" y="-47"/>
                      <a:pt x="0" y="29"/>
                    </a:cubicBezTo>
                    <a:lnTo>
                      <a:pt x="0" y="356359"/>
                    </a:lnTo>
                    <a:cubicBezTo>
                      <a:pt x="34576" y="356426"/>
                      <a:pt x="60465" y="360941"/>
                      <a:pt x="82658" y="367646"/>
                    </a:cubicBezTo>
                    <a:cubicBezTo>
                      <a:pt x="120977" y="379638"/>
                      <a:pt x="151590" y="399050"/>
                      <a:pt x="188786" y="432207"/>
                    </a:cubicBezTo>
                    <a:cubicBezTo>
                      <a:pt x="216332" y="456972"/>
                      <a:pt x="245869" y="489214"/>
                      <a:pt x="279559" y="526190"/>
                    </a:cubicBezTo>
                    <a:cubicBezTo>
                      <a:pt x="330260" y="581235"/>
                      <a:pt x="390335" y="648615"/>
                      <a:pt x="477726" y="705555"/>
                    </a:cubicBezTo>
                    <a:cubicBezTo>
                      <a:pt x="521256" y="733778"/>
                      <a:pt x="571710" y="758610"/>
                      <a:pt x="628231" y="775621"/>
                    </a:cubicBezTo>
                    <a:cubicBezTo>
                      <a:pt x="684714" y="792623"/>
                      <a:pt x="746770" y="801796"/>
                      <a:pt x="812740" y="801720"/>
                    </a:cubicBezTo>
                    <a:cubicBezTo>
                      <a:pt x="879739" y="801796"/>
                      <a:pt x="942708" y="792404"/>
                      <a:pt x="999896" y="774697"/>
                    </a:cubicBezTo>
                    <a:cubicBezTo>
                      <a:pt x="1100519" y="744074"/>
                      <a:pt x="1179576" y="688896"/>
                      <a:pt x="1239984" y="634213"/>
                    </a:cubicBezTo>
                    <a:cubicBezTo>
                      <a:pt x="1285599" y="592998"/>
                      <a:pt x="1322394" y="551727"/>
                      <a:pt x="1355389" y="515741"/>
                    </a:cubicBezTo>
                    <a:cubicBezTo>
                      <a:pt x="1404633" y="461201"/>
                      <a:pt x="1445419" y="419853"/>
                      <a:pt x="1483805" y="395364"/>
                    </a:cubicBezTo>
                    <a:cubicBezTo>
                      <a:pt x="1503140" y="382944"/>
                      <a:pt x="1521771" y="373914"/>
                      <a:pt x="1543707" y="367284"/>
                    </a:cubicBezTo>
                    <a:cubicBezTo>
                      <a:pt x="1565615" y="360722"/>
                      <a:pt x="1591227" y="356416"/>
                      <a:pt x="1625241" y="356350"/>
                    </a:cubicBezTo>
                    <a:cubicBezTo>
                      <a:pt x="1659855" y="356416"/>
                      <a:pt x="1685744" y="360931"/>
                      <a:pt x="1707975" y="367637"/>
                    </a:cubicBezTo>
                    <a:cubicBezTo>
                      <a:pt x="1746218" y="379629"/>
                      <a:pt x="1776908" y="399041"/>
                      <a:pt x="1814103" y="432197"/>
                    </a:cubicBezTo>
                    <a:cubicBezTo>
                      <a:pt x="1841621" y="456962"/>
                      <a:pt x="1871110" y="489204"/>
                      <a:pt x="1904838" y="526181"/>
                    </a:cubicBezTo>
                    <a:cubicBezTo>
                      <a:pt x="1955578" y="581226"/>
                      <a:pt x="2015614" y="648605"/>
                      <a:pt x="2103044" y="705546"/>
                    </a:cubicBezTo>
                    <a:cubicBezTo>
                      <a:pt x="2146573" y="733768"/>
                      <a:pt x="2197037" y="758600"/>
                      <a:pt x="2253548" y="775612"/>
                    </a:cubicBezTo>
                    <a:cubicBezTo>
                      <a:pt x="2309994" y="792614"/>
                      <a:pt x="2372087" y="801786"/>
                      <a:pt x="2438057" y="801710"/>
                    </a:cubicBezTo>
                    <a:cubicBezTo>
                      <a:pt x="2505094" y="801786"/>
                      <a:pt x="2568102" y="792395"/>
                      <a:pt x="2625252" y="774764"/>
                    </a:cubicBezTo>
                    <a:cubicBezTo>
                      <a:pt x="2725874" y="744074"/>
                      <a:pt x="2804979" y="688963"/>
                      <a:pt x="2865368" y="634213"/>
                    </a:cubicBezTo>
                    <a:cubicBezTo>
                      <a:pt x="2911021" y="592998"/>
                      <a:pt x="2947854" y="551793"/>
                      <a:pt x="2980801" y="515741"/>
                    </a:cubicBezTo>
                    <a:cubicBezTo>
                      <a:pt x="3030198" y="461268"/>
                      <a:pt x="3070908" y="419920"/>
                      <a:pt x="3109293" y="395440"/>
                    </a:cubicBezTo>
                    <a:cubicBezTo>
                      <a:pt x="3128620" y="383020"/>
                      <a:pt x="3147317" y="373990"/>
                      <a:pt x="3169263" y="367284"/>
                    </a:cubicBezTo>
                    <a:cubicBezTo>
                      <a:pt x="3191218" y="360722"/>
                      <a:pt x="3216821" y="356416"/>
                      <a:pt x="3250902" y="356350"/>
                    </a:cubicBezTo>
                    <a:cubicBezTo>
                      <a:pt x="3285477" y="356416"/>
                      <a:pt x="3311366" y="360931"/>
                      <a:pt x="3333598" y="367637"/>
                    </a:cubicBezTo>
                    <a:cubicBezTo>
                      <a:pt x="3371907" y="379629"/>
                      <a:pt x="3402597" y="399041"/>
                      <a:pt x="3439792" y="432197"/>
                    </a:cubicBezTo>
                    <a:cubicBezTo>
                      <a:pt x="3467300" y="456962"/>
                      <a:pt x="3496866" y="489204"/>
                      <a:pt x="3530603" y="526247"/>
                    </a:cubicBezTo>
                    <a:cubicBezTo>
                      <a:pt x="3581267" y="581216"/>
                      <a:pt x="3641379" y="648605"/>
                      <a:pt x="3728809" y="705546"/>
                    </a:cubicBezTo>
                    <a:cubicBezTo>
                      <a:pt x="3772338" y="733768"/>
                      <a:pt x="3822859" y="758600"/>
                      <a:pt x="3879314" y="775612"/>
                    </a:cubicBezTo>
                    <a:cubicBezTo>
                      <a:pt x="3935835" y="792614"/>
                      <a:pt x="3997919" y="801786"/>
                      <a:pt x="4063899" y="801710"/>
                    </a:cubicBezTo>
                    <a:cubicBezTo>
                      <a:pt x="4130926" y="801786"/>
                      <a:pt x="4193867" y="792395"/>
                      <a:pt x="4251093" y="774764"/>
                    </a:cubicBezTo>
                    <a:cubicBezTo>
                      <a:pt x="4351715" y="744074"/>
                      <a:pt x="4430811" y="688963"/>
                      <a:pt x="4491209" y="634213"/>
                    </a:cubicBezTo>
                    <a:cubicBezTo>
                      <a:pt x="4536863" y="592998"/>
                      <a:pt x="4573696" y="551793"/>
                      <a:pt x="4606652" y="515808"/>
                    </a:cubicBezTo>
                    <a:cubicBezTo>
                      <a:pt x="4656049" y="461268"/>
                      <a:pt x="4696759" y="419910"/>
                      <a:pt x="4735211" y="395431"/>
                    </a:cubicBezTo>
                    <a:cubicBezTo>
                      <a:pt x="4754547" y="383010"/>
                      <a:pt x="4773244" y="373981"/>
                      <a:pt x="4795190" y="367351"/>
                    </a:cubicBezTo>
                    <a:cubicBezTo>
                      <a:pt x="4817136" y="360722"/>
                      <a:pt x="4842748" y="356416"/>
                      <a:pt x="4876829" y="356350"/>
                    </a:cubicBezTo>
                    <a:lnTo>
                      <a:pt x="4876829" y="20"/>
                    </a:lnTo>
                    <a:cubicBezTo>
                      <a:pt x="4809763" y="-47"/>
                      <a:pt x="4746765" y="9411"/>
                      <a:pt x="4689596" y="26985"/>
                    </a:cubicBezTo>
                    <a:close/>
                  </a:path>
                </a:pathLst>
              </a:custGeom>
              <a:grpFill/>
              <a:ln w="9525" cap="flat">
                <a:noFill/>
                <a:prstDash val="solid"/>
                <a:miter/>
              </a:ln>
            </p:spPr>
            <p:txBody>
              <a:bodyPr rtlCol="0" anchor="ctr"/>
              <a:lstStyle/>
              <a:p>
                <a:endParaRPr lang="ja-JP" altLang="en-US"/>
              </a:p>
            </p:txBody>
          </p:sp>
          <p:sp>
            <p:nvSpPr>
              <p:cNvPr id="121" name="フリーフォーム: 図形 120">
                <a:extLst>
                  <a:ext uri="{FF2B5EF4-FFF2-40B4-BE49-F238E27FC236}">
                    <a16:creationId xmlns:a16="http://schemas.microsoft.com/office/drawing/2014/main" id="{9131DA2F-F17F-F1A7-2D0C-E8B9BE0657F0}"/>
                  </a:ext>
                </a:extLst>
              </p:cNvPr>
              <p:cNvSpPr/>
              <p:nvPr/>
            </p:nvSpPr>
            <p:spPr>
              <a:xfrm>
                <a:off x="3729110" y="3274884"/>
                <a:ext cx="4876828" cy="801720"/>
              </a:xfrm>
              <a:custGeom>
                <a:avLst/>
                <a:gdLst>
                  <a:gd name="connsiteX0" fmla="*/ 4689596 w 4876828"/>
                  <a:gd name="connsiteY0" fmla="*/ 26985 h 801720"/>
                  <a:gd name="connsiteX1" fmla="*/ 4449490 w 4876828"/>
                  <a:gd name="connsiteY1" fmla="*/ 167536 h 801720"/>
                  <a:gd name="connsiteX2" fmla="*/ 4334047 w 4876828"/>
                  <a:gd name="connsiteY2" fmla="*/ 285998 h 801720"/>
                  <a:gd name="connsiteX3" fmla="*/ 4205488 w 4876828"/>
                  <a:gd name="connsiteY3" fmla="*/ 406308 h 801720"/>
                  <a:gd name="connsiteX4" fmla="*/ 4145518 w 4876828"/>
                  <a:gd name="connsiteY4" fmla="*/ 434455 h 801720"/>
                  <a:gd name="connsiteX5" fmla="*/ 4063879 w 4876828"/>
                  <a:gd name="connsiteY5" fmla="*/ 445390 h 801720"/>
                  <a:gd name="connsiteX6" fmla="*/ 3981117 w 4876828"/>
                  <a:gd name="connsiteY6" fmla="*/ 434093 h 801720"/>
                  <a:gd name="connsiteX7" fmla="*/ 3874989 w 4876828"/>
                  <a:gd name="connsiteY7" fmla="*/ 369466 h 801720"/>
                  <a:gd name="connsiteX8" fmla="*/ 3784111 w 4876828"/>
                  <a:gd name="connsiteY8" fmla="*/ 275549 h 801720"/>
                  <a:gd name="connsiteX9" fmla="*/ 3585972 w 4876828"/>
                  <a:gd name="connsiteY9" fmla="*/ 96193 h 801720"/>
                  <a:gd name="connsiteX10" fmla="*/ 3435467 w 4876828"/>
                  <a:gd name="connsiteY10" fmla="*/ 26194 h 801720"/>
                  <a:gd name="connsiteX11" fmla="*/ 3250883 w 4876828"/>
                  <a:gd name="connsiteY11" fmla="*/ 20 h 801720"/>
                  <a:gd name="connsiteX12" fmla="*/ 3063688 w 4876828"/>
                  <a:gd name="connsiteY12" fmla="*/ 26975 h 801720"/>
                  <a:gd name="connsiteX13" fmla="*/ 2823572 w 4876828"/>
                  <a:gd name="connsiteY13" fmla="*/ 167526 h 801720"/>
                  <a:gd name="connsiteX14" fmla="*/ 2708062 w 4876828"/>
                  <a:gd name="connsiteY14" fmla="*/ 285989 h 801720"/>
                  <a:gd name="connsiteX15" fmla="*/ 2579646 w 4876828"/>
                  <a:gd name="connsiteY15" fmla="*/ 406299 h 801720"/>
                  <a:gd name="connsiteX16" fmla="*/ 2519668 w 4876828"/>
                  <a:gd name="connsiteY16" fmla="*/ 434445 h 801720"/>
                  <a:gd name="connsiteX17" fmla="*/ 2438029 w 4876828"/>
                  <a:gd name="connsiteY17" fmla="*/ 445380 h 801720"/>
                  <a:gd name="connsiteX18" fmla="*/ 2355333 w 4876828"/>
                  <a:gd name="connsiteY18" fmla="*/ 434083 h 801720"/>
                  <a:gd name="connsiteX19" fmla="*/ 2249281 w 4876828"/>
                  <a:gd name="connsiteY19" fmla="*/ 369523 h 801720"/>
                  <a:gd name="connsiteX20" fmla="*/ 2158470 w 4876828"/>
                  <a:gd name="connsiteY20" fmla="*/ 275530 h 801720"/>
                  <a:gd name="connsiteX21" fmla="*/ 1960264 w 4876828"/>
                  <a:gd name="connsiteY21" fmla="*/ 96174 h 801720"/>
                  <a:gd name="connsiteX22" fmla="*/ 1809760 w 4876828"/>
                  <a:gd name="connsiteY22" fmla="*/ 26175 h 801720"/>
                  <a:gd name="connsiteX23" fmla="*/ 1625213 w 4876828"/>
                  <a:gd name="connsiteY23" fmla="*/ 0 h 801720"/>
                  <a:gd name="connsiteX24" fmla="*/ 1438056 w 4876828"/>
                  <a:gd name="connsiteY24" fmla="*/ 26956 h 801720"/>
                  <a:gd name="connsiteX25" fmla="*/ 1198007 w 4876828"/>
                  <a:gd name="connsiteY25" fmla="*/ 167507 h 801720"/>
                  <a:gd name="connsiteX26" fmla="*/ 1082612 w 4876828"/>
                  <a:gd name="connsiteY26" fmla="*/ 285970 h 801720"/>
                  <a:gd name="connsiteX27" fmla="*/ 954186 w 4876828"/>
                  <a:gd name="connsiteY27" fmla="*/ 406280 h 801720"/>
                  <a:gd name="connsiteX28" fmla="*/ 894283 w 4876828"/>
                  <a:gd name="connsiteY28" fmla="*/ 434426 h 801720"/>
                  <a:gd name="connsiteX29" fmla="*/ 812711 w 4876828"/>
                  <a:gd name="connsiteY29" fmla="*/ 445361 h 801720"/>
                  <a:gd name="connsiteX30" fmla="*/ 730053 w 4876828"/>
                  <a:gd name="connsiteY30" fmla="*/ 434064 h 801720"/>
                  <a:gd name="connsiteX31" fmla="*/ 623926 w 4876828"/>
                  <a:gd name="connsiteY31" fmla="*/ 369504 h 801720"/>
                  <a:gd name="connsiteX32" fmla="*/ 533152 w 4876828"/>
                  <a:gd name="connsiteY32" fmla="*/ 275511 h 801720"/>
                  <a:gd name="connsiteX33" fmla="*/ 335023 w 4876828"/>
                  <a:gd name="connsiteY33" fmla="*/ 96155 h 801720"/>
                  <a:gd name="connsiteX34" fmla="*/ 184490 w 4876828"/>
                  <a:gd name="connsiteY34" fmla="*/ 26156 h 801720"/>
                  <a:gd name="connsiteX35" fmla="*/ 0 w 4876828"/>
                  <a:gd name="connsiteY35" fmla="*/ 29 h 801720"/>
                  <a:gd name="connsiteX36" fmla="*/ 0 w 4876828"/>
                  <a:gd name="connsiteY36" fmla="*/ 356359 h 801720"/>
                  <a:gd name="connsiteX37" fmla="*/ 82658 w 4876828"/>
                  <a:gd name="connsiteY37" fmla="*/ 367646 h 801720"/>
                  <a:gd name="connsiteX38" fmla="*/ 188786 w 4876828"/>
                  <a:gd name="connsiteY38" fmla="*/ 432207 h 801720"/>
                  <a:gd name="connsiteX39" fmla="*/ 279559 w 4876828"/>
                  <a:gd name="connsiteY39" fmla="*/ 526190 h 801720"/>
                  <a:gd name="connsiteX40" fmla="*/ 477726 w 4876828"/>
                  <a:gd name="connsiteY40" fmla="*/ 705555 h 801720"/>
                  <a:gd name="connsiteX41" fmla="*/ 628231 w 4876828"/>
                  <a:gd name="connsiteY41" fmla="*/ 775621 h 801720"/>
                  <a:gd name="connsiteX42" fmla="*/ 812740 w 4876828"/>
                  <a:gd name="connsiteY42" fmla="*/ 801720 h 801720"/>
                  <a:gd name="connsiteX43" fmla="*/ 999896 w 4876828"/>
                  <a:gd name="connsiteY43" fmla="*/ 774697 h 801720"/>
                  <a:gd name="connsiteX44" fmla="*/ 1239984 w 4876828"/>
                  <a:gd name="connsiteY44" fmla="*/ 634213 h 801720"/>
                  <a:gd name="connsiteX45" fmla="*/ 1355389 w 4876828"/>
                  <a:gd name="connsiteY45" fmla="*/ 515741 h 801720"/>
                  <a:gd name="connsiteX46" fmla="*/ 1483805 w 4876828"/>
                  <a:gd name="connsiteY46" fmla="*/ 395364 h 801720"/>
                  <a:gd name="connsiteX47" fmla="*/ 1543707 w 4876828"/>
                  <a:gd name="connsiteY47" fmla="*/ 367284 h 801720"/>
                  <a:gd name="connsiteX48" fmla="*/ 1625241 w 4876828"/>
                  <a:gd name="connsiteY48" fmla="*/ 356350 h 801720"/>
                  <a:gd name="connsiteX49" fmla="*/ 1707975 w 4876828"/>
                  <a:gd name="connsiteY49" fmla="*/ 367637 h 801720"/>
                  <a:gd name="connsiteX50" fmla="*/ 1814103 w 4876828"/>
                  <a:gd name="connsiteY50" fmla="*/ 432197 h 801720"/>
                  <a:gd name="connsiteX51" fmla="*/ 1904838 w 4876828"/>
                  <a:gd name="connsiteY51" fmla="*/ 526181 h 801720"/>
                  <a:gd name="connsiteX52" fmla="*/ 2103044 w 4876828"/>
                  <a:gd name="connsiteY52" fmla="*/ 705546 h 801720"/>
                  <a:gd name="connsiteX53" fmla="*/ 2253548 w 4876828"/>
                  <a:gd name="connsiteY53" fmla="*/ 775612 h 801720"/>
                  <a:gd name="connsiteX54" fmla="*/ 2438057 w 4876828"/>
                  <a:gd name="connsiteY54" fmla="*/ 801710 h 801720"/>
                  <a:gd name="connsiteX55" fmla="*/ 2625252 w 4876828"/>
                  <a:gd name="connsiteY55" fmla="*/ 774764 h 801720"/>
                  <a:gd name="connsiteX56" fmla="*/ 2865368 w 4876828"/>
                  <a:gd name="connsiteY56" fmla="*/ 634213 h 801720"/>
                  <a:gd name="connsiteX57" fmla="*/ 2980801 w 4876828"/>
                  <a:gd name="connsiteY57" fmla="*/ 515741 h 801720"/>
                  <a:gd name="connsiteX58" fmla="*/ 3109293 w 4876828"/>
                  <a:gd name="connsiteY58" fmla="*/ 395440 h 801720"/>
                  <a:gd name="connsiteX59" fmla="*/ 3169263 w 4876828"/>
                  <a:gd name="connsiteY59" fmla="*/ 367284 h 801720"/>
                  <a:gd name="connsiteX60" fmla="*/ 3250902 w 4876828"/>
                  <a:gd name="connsiteY60" fmla="*/ 356350 h 801720"/>
                  <a:gd name="connsiteX61" fmla="*/ 3333598 w 4876828"/>
                  <a:gd name="connsiteY61" fmla="*/ 367637 h 801720"/>
                  <a:gd name="connsiteX62" fmla="*/ 3439792 w 4876828"/>
                  <a:gd name="connsiteY62" fmla="*/ 432197 h 801720"/>
                  <a:gd name="connsiteX63" fmla="*/ 3530603 w 4876828"/>
                  <a:gd name="connsiteY63" fmla="*/ 526247 h 801720"/>
                  <a:gd name="connsiteX64" fmla="*/ 3728809 w 4876828"/>
                  <a:gd name="connsiteY64" fmla="*/ 705546 h 801720"/>
                  <a:gd name="connsiteX65" fmla="*/ 3879314 w 4876828"/>
                  <a:gd name="connsiteY65" fmla="*/ 775612 h 801720"/>
                  <a:gd name="connsiteX66" fmla="*/ 4063899 w 4876828"/>
                  <a:gd name="connsiteY66" fmla="*/ 801710 h 801720"/>
                  <a:gd name="connsiteX67" fmla="*/ 4251093 w 4876828"/>
                  <a:gd name="connsiteY67" fmla="*/ 774764 h 801720"/>
                  <a:gd name="connsiteX68" fmla="*/ 4491209 w 4876828"/>
                  <a:gd name="connsiteY68" fmla="*/ 634213 h 801720"/>
                  <a:gd name="connsiteX69" fmla="*/ 4606652 w 4876828"/>
                  <a:gd name="connsiteY69" fmla="*/ 515808 h 801720"/>
                  <a:gd name="connsiteX70" fmla="*/ 4735211 w 4876828"/>
                  <a:gd name="connsiteY70" fmla="*/ 395431 h 801720"/>
                  <a:gd name="connsiteX71" fmla="*/ 4795190 w 4876828"/>
                  <a:gd name="connsiteY71" fmla="*/ 367351 h 801720"/>
                  <a:gd name="connsiteX72" fmla="*/ 4876829 w 4876828"/>
                  <a:gd name="connsiteY72" fmla="*/ 356350 h 801720"/>
                  <a:gd name="connsiteX73" fmla="*/ 4876829 w 4876828"/>
                  <a:gd name="connsiteY73" fmla="*/ 20 h 801720"/>
                  <a:gd name="connsiteX74" fmla="*/ 4689596 w 4876828"/>
                  <a:gd name="connsiteY74" fmla="*/ 26985 h 80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876828" h="801720">
                    <a:moveTo>
                      <a:pt x="4689596" y="26985"/>
                    </a:moveTo>
                    <a:cubicBezTo>
                      <a:pt x="4588917" y="57674"/>
                      <a:pt x="4509878" y="112853"/>
                      <a:pt x="4449490" y="167536"/>
                    </a:cubicBezTo>
                    <a:cubicBezTo>
                      <a:pt x="4403836" y="208741"/>
                      <a:pt x="4367003" y="249946"/>
                      <a:pt x="4334047" y="285998"/>
                    </a:cubicBezTo>
                    <a:cubicBezTo>
                      <a:pt x="4284650" y="340472"/>
                      <a:pt x="4243950" y="381896"/>
                      <a:pt x="4205488" y="406308"/>
                    </a:cubicBezTo>
                    <a:cubicBezTo>
                      <a:pt x="4186161" y="418796"/>
                      <a:pt x="4167464" y="427749"/>
                      <a:pt x="4145518" y="434455"/>
                    </a:cubicBezTo>
                    <a:cubicBezTo>
                      <a:pt x="4123573" y="441018"/>
                      <a:pt x="4097893" y="445390"/>
                      <a:pt x="4063879" y="445390"/>
                    </a:cubicBezTo>
                    <a:cubicBezTo>
                      <a:pt x="4029304" y="445390"/>
                      <a:pt x="4003339" y="440798"/>
                      <a:pt x="3981117" y="434093"/>
                    </a:cubicBezTo>
                    <a:cubicBezTo>
                      <a:pt x="3942807" y="422168"/>
                      <a:pt x="3912175" y="402698"/>
                      <a:pt x="3874989" y="369466"/>
                    </a:cubicBezTo>
                    <a:cubicBezTo>
                      <a:pt x="3847405" y="344767"/>
                      <a:pt x="3817839" y="312525"/>
                      <a:pt x="3784111" y="275549"/>
                    </a:cubicBezTo>
                    <a:cubicBezTo>
                      <a:pt x="3733448" y="220438"/>
                      <a:pt x="3673336" y="153134"/>
                      <a:pt x="3585972" y="96193"/>
                    </a:cubicBezTo>
                    <a:cubicBezTo>
                      <a:pt x="3542367" y="67961"/>
                      <a:pt x="3491922" y="43130"/>
                      <a:pt x="3435467" y="26194"/>
                    </a:cubicBezTo>
                    <a:cubicBezTo>
                      <a:pt x="3378956" y="9125"/>
                      <a:pt x="3316862" y="-57"/>
                      <a:pt x="3250883" y="20"/>
                    </a:cubicBezTo>
                    <a:cubicBezTo>
                      <a:pt x="3183855" y="-57"/>
                      <a:pt x="3120838" y="9402"/>
                      <a:pt x="3063688" y="26975"/>
                    </a:cubicBezTo>
                    <a:cubicBezTo>
                      <a:pt x="2963066" y="57665"/>
                      <a:pt x="2883970" y="112843"/>
                      <a:pt x="2823572" y="167526"/>
                    </a:cubicBezTo>
                    <a:cubicBezTo>
                      <a:pt x="2777919" y="208731"/>
                      <a:pt x="2741086" y="249936"/>
                      <a:pt x="2708062" y="285989"/>
                    </a:cubicBezTo>
                    <a:cubicBezTo>
                      <a:pt x="2658742" y="340462"/>
                      <a:pt x="2618032" y="381886"/>
                      <a:pt x="2579646" y="406299"/>
                    </a:cubicBezTo>
                    <a:cubicBezTo>
                      <a:pt x="2560311" y="418786"/>
                      <a:pt x="2541613" y="427740"/>
                      <a:pt x="2519668" y="434445"/>
                    </a:cubicBezTo>
                    <a:cubicBezTo>
                      <a:pt x="2497722" y="441008"/>
                      <a:pt x="2472109" y="445380"/>
                      <a:pt x="2438029" y="445380"/>
                    </a:cubicBezTo>
                    <a:cubicBezTo>
                      <a:pt x="2403453" y="445380"/>
                      <a:pt x="2377564" y="440789"/>
                      <a:pt x="2355333" y="434083"/>
                    </a:cubicBezTo>
                    <a:cubicBezTo>
                      <a:pt x="2317090" y="422158"/>
                      <a:pt x="2286467" y="402689"/>
                      <a:pt x="2249281" y="369523"/>
                    </a:cubicBezTo>
                    <a:cubicBezTo>
                      <a:pt x="2221697" y="344825"/>
                      <a:pt x="2192131" y="312582"/>
                      <a:pt x="2158470" y="275530"/>
                    </a:cubicBezTo>
                    <a:cubicBezTo>
                      <a:pt x="2107740" y="220495"/>
                      <a:pt x="2047694" y="153115"/>
                      <a:pt x="1960264" y="96174"/>
                    </a:cubicBezTo>
                    <a:cubicBezTo>
                      <a:pt x="1916735" y="67942"/>
                      <a:pt x="1866214" y="43111"/>
                      <a:pt x="1809760" y="26175"/>
                    </a:cubicBezTo>
                    <a:cubicBezTo>
                      <a:pt x="1753314" y="9106"/>
                      <a:pt x="1691221" y="-76"/>
                      <a:pt x="1625213" y="0"/>
                    </a:cubicBezTo>
                    <a:cubicBezTo>
                      <a:pt x="1558214" y="-76"/>
                      <a:pt x="1495206" y="9383"/>
                      <a:pt x="1438056" y="26956"/>
                    </a:cubicBezTo>
                    <a:cubicBezTo>
                      <a:pt x="1337472" y="57646"/>
                      <a:pt x="1258376" y="112824"/>
                      <a:pt x="1198007" y="167507"/>
                    </a:cubicBezTo>
                    <a:cubicBezTo>
                      <a:pt x="1152392" y="208712"/>
                      <a:pt x="1115597" y="249994"/>
                      <a:pt x="1082612" y="285970"/>
                    </a:cubicBezTo>
                    <a:cubicBezTo>
                      <a:pt x="1033320" y="340510"/>
                      <a:pt x="992572" y="381867"/>
                      <a:pt x="954186" y="406280"/>
                    </a:cubicBezTo>
                    <a:cubicBezTo>
                      <a:pt x="934850" y="418767"/>
                      <a:pt x="916191" y="427721"/>
                      <a:pt x="894283" y="434426"/>
                    </a:cubicBezTo>
                    <a:cubicBezTo>
                      <a:pt x="872338" y="440989"/>
                      <a:pt x="846725" y="445361"/>
                      <a:pt x="812711" y="445361"/>
                    </a:cubicBezTo>
                    <a:cubicBezTo>
                      <a:pt x="778135" y="445361"/>
                      <a:pt x="752208" y="440770"/>
                      <a:pt x="730053" y="434064"/>
                    </a:cubicBezTo>
                    <a:cubicBezTo>
                      <a:pt x="691772" y="422139"/>
                      <a:pt x="661121" y="402670"/>
                      <a:pt x="623926" y="369504"/>
                    </a:cubicBezTo>
                    <a:cubicBezTo>
                      <a:pt x="596408" y="344805"/>
                      <a:pt x="566880" y="312563"/>
                      <a:pt x="533152" y="275511"/>
                    </a:cubicBezTo>
                    <a:cubicBezTo>
                      <a:pt x="482451" y="220476"/>
                      <a:pt x="422377" y="153096"/>
                      <a:pt x="335023" y="96155"/>
                    </a:cubicBezTo>
                    <a:cubicBezTo>
                      <a:pt x="291446" y="67923"/>
                      <a:pt x="240963" y="43092"/>
                      <a:pt x="184490" y="26156"/>
                    </a:cubicBezTo>
                    <a:cubicBezTo>
                      <a:pt x="128026" y="9125"/>
                      <a:pt x="65970" y="-47"/>
                      <a:pt x="0" y="29"/>
                    </a:cubicBezTo>
                    <a:lnTo>
                      <a:pt x="0" y="356359"/>
                    </a:lnTo>
                    <a:cubicBezTo>
                      <a:pt x="34576" y="356426"/>
                      <a:pt x="60465" y="360941"/>
                      <a:pt x="82658" y="367646"/>
                    </a:cubicBezTo>
                    <a:cubicBezTo>
                      <a:pt x="120977" y="379638"/>
                      <a:pt x="151590" y="399050"/>
                      <a:pt x="188786" y="432207"/>
                    </a:cubicBezTo>
                    <a:cubicBezTo>
                      <a:pt x="216332" y="456972"/>
                      <a:pt x="245869" y="489214"/>
                      <a:pt x="279559" y="526190"/>
                    </a:cubicBezTo>
                    <a:cubicBezTo>
                      <a:pt x="330260" y="581235"/>
                      <a:pt x="390335" y="648615"/>
                      <a:pt x="477726" y="705555"/>
                    </a:cubicBezTo>
                    <a:cubicBezTo>
                      <a:pt x="521256" y="733778"/>
                      <a:pt x="571710" y="758610"/>
                      <a:pt x="628231" y="775621"/>
                    </a:cubicBezTo>
                    <a:cubicBezTo>
                      <a:pt x="684714" y="792623"/>
                      <a:pt x="746770" y="801796"/>
                      <a:pt x="812740" y="801720"/>
                    </a:cubicBezTo>
                    <a:cubicBezTo>
                      <a:pt x="879739" y="801796"/>
                      <a:pt x="942708" y="792404"/>
                      <a:pt x="999896" y="774697"/>
                    </a:cubicBezTo>
                    <a:cubicBezTo>
                      <a:pt x="1100519" y="744074"/>
                      <a:pt x="1179576" y="688896"/>
                      <a:pt x="1239984" y="634213"/>
                    </a:cubicBezTo>
                    <a:cubicBezTo>
                      <a:pt x="1285599" y="592998"/>
                      <a:pt x="1322394" y="551727"/>
                      <a:pt x="1355389" y="515741"/>
                    </a:cubicBezTo>
                    <a:cubicBezTo>
                      <a:pt x="1404633" y="461201"/>
                      <a:pt x="1445419" y="419853"/>
                      <a:pt x="1483805" y="395364"/>
                    </a:cubicBezTo>
                    <a:cubicBezTo>
                      <a:pt x="1503140" y="382944"/>
                      <a:pt x="1521771" y="373914"/>
                      <a:pt x="1543707" y="367284"/>
                    </a:cubicBezTo>
                    <a:cubicBezTo>
                      <a:pt x="1565615" y="360722"/>
                      <a:pt x="1591227" y="356416"/>
                      <a:pt x="1625241" y="356350"/>
                    </a:cubicBezTo>
                    <a:cubicBezTo>
                      <a:pt x="1659855" y="356416"/>
                      <a:pt x="1685744" y="360931"/>
                      <a:pt x="1707975" y="367637"/>
                    </a:cubicBezTo>
                    <a:cubicBezTo>
                      <a:pt x="1746218" y="379629"/>
                      <a:pt x="1776908" y="399041"/>
                      <a:pt x="1814103" y="432197"/>
                    </a:cubicBezTo>
                    <a:cubicBezTo>
                      <a:pt x="1841621" y="456962"/>
                      <a:pt x="1871110" y="489204"/>
                      <a:pt x="1904838" y="526181"/>
                    </a:cubicBezTo>
                    <a:cubicBezTo>
                      <a:pt x="1955578" y="581226"/>
                      <a:pt x="2015614" y="648605"/>
                      <a:pt x="2103044" y="705546"/>
                    </a:cubicBezTo>
                    <a:cubicBezTo>
                      <a:pt x="2146573" y="733768"/>
                      <a:pt x="2197037" y="758600"/>
                      <a:pt x="2253548" y="775612"/>
                    </a:cubicBezTo>
                    <a:cubicBezTo>
                      <a:pt x="2309994" y="792614"/>
                      <a:pt x="2372087" y="801786"/>
                      <a:pt x="2438057" y="801710"/>
                    </a:cubicBezTo>
                    <a:cubicBezTo>
                      <a:pt x="2505094" y="801786"/>
                      <a:pt x="2568102" y="792395"/>
                      <a:pt x="2625252" y="774764"/>
                    </a:cubicBezTo>
                    <a:cubicBezTo>
                      <a:pt x="2725874" y="744074"/>
                      <a:pt x="2804979" y="688963"/>
                      <a:pt x="2865368" y="634213"/>
                    </a:cubicBezTo>
                    <a:cubicBezTo>
                      <a:pt x="2911021" y="592998"/>
                      <a:pt x="2947854" y="551793"/>
                      <a:pt x="2980801" y="515741"/>
                    </a:cubicBezTo>
                    <a:cubicBezTo>
                      <a:pt x="3030198" y="461268"/>
                      <a:pt x="3070908" y="419920"/>
                      <a:pt x="3109293" y="395440"/>
                    </a:cubicBezTo>
                    <a:cubicBezTo>
                      <a:pt x="3128620" y="383020"/>
                      <a:pt x="3147317" y="373990"/>
                      <a:pt x="3169263" y="367284"/>
                    </a:cubicBezTo>
                    <a:cubicBezTo>
                      <a:pt x="3191218" y="360722"/>
                      <a:pt x="3216821" y="356416"/>
                      <a:pt x="3250902" y="356350"/>
                    </a:cubicBezTo>
                    <a:cubicBezTo>
                      <a:pt x="3285477" y="356416"/>
                      <a:pt x="3311366" y="360931"/>
                      <a:pt x="3333598" y="367637"/>
                    </a:cubicBezTo>
                    <a:cubicBezTo>
                      <a:pt x="3371907" y="379629"/>
                      <a:pt x="3402597" y="399041"/>
                      <a:pt x="3439792" y="432197"/>
                    </a:cubicBezTo>
                    <a:cubicBezTo>
                      <a:pt x="3467300" y="456962"/>
                      <a:pt x="3496866" y="489204"/>
                      <a:pt x="3530603" y="526247"/>
                    </a:cubicBezTo>
                    <a:cubicBezTo>
                      <a:pt x="3581267" y="581216"/>
                      <a:pt x="3641379" y="648605"/>
                      <a:pt x="3728809" y="705546"/>
                    </a:cubicBezTo>
                    <a:cubicBezTo>
                      <a:pt x="3772338" y="733768"/>
                      <a:pt x="3822859" y="758600"/>
                      <a:pt x="3879314" y="775612"/>
                    </a:cubicBezTo>
                    <a:cubicBezTo>
                      <a:pt x="3935835" y="792614"/>
                      <a:pt x="3997919" y="801786"/>
                      <a:pt x="4063899" y="801710"/>
                    </a:cubicBezTo>
                    <a:cubicBezTo>
                      <a:pt x="4130926" y="801786"/>
                      <a:pt x="4193867" y="792395"/>
                      <a:pt x="4251093" y="774764"/>
                    </a:cubicBezTo>
                    <a:cubicBezTo>
                      <a:pt x="4351715" y="744074"/>
                      <a:pt x="4430811" y="688963"/>
                      <a:pt x="4491209" y="634213"/>
                    </a:cubicBezTo>
                    <a:cubicBezTo>
                      <a:pt x="4536863" y="592998"/>
                      <a:pt x="4573696" y="551793"/>
                      <a:pt x="4606652" y="515808"/>
                    </a:cubicBezTo>
                    <a:cubicBezTo>
                      <a:pt x="4656049" y="461268"/>
                      <a:pt x="4696759" y="419910"/>
                      <a:pt x="4735211" y="395431"/>
                    </a:cubicBezTo>
                    <a:cubicBezTo>
                      <a:pt x="4754547" y="383010"/>
                      <a:pt x="4773244" y="373981"/>
                      <a:pt x="4795190" y="367351"/>
                    </a:cubicBezTo>
                    <a:cubicBezTo>
                      <a:pt x="4817136" y="360722"/>
                      <a:pt x="4842748" y="356416"/>
                      <a:pt x="4876829" y="356350"/>
                    </a:cubicBezTo>
                    <a:lnTo>
                      <a:pt x="4876829" y="20"/>
                    </a:lnTo>
                    <a:cubicBezTo>
                      <a:pt x="4809763" y="-47"/>
                      <a:pt x="4746765" y="9411"/>
                      <a:pt x="4689596" y="26985"/>
                    </a:cubicBezTo>
                    <a:close/>
                  </a:path>
                </a:pathLst>
              </a:custGeom>
              <a:grpFill/>
              <a:ln w="9525" cap="flat">
                <a:noFill/>
                <a:prstDash val="solid"/>
                <a:miter/>
              </a:ln>
            </p:spPr>
            <p:txBody>
              <a:bodyPr rtlCol="0" anchor="ctr"/>
              <a:lstStyle/>
              <a:p>
                <a:endParaRPr lang="ja-JP" altLang="en-US"/>
              </a:p>
            </p:txBody>
          </p:sp>
        </p:grpSp>
      </p:grpSp>
      <p:pic>
        <p:nvPicPr>
          <p:cNvPr id="1026" name="図 3">
            <a:extLst>
              <a:ext uri="{FF2B5EF4-FFF2-40B4-BE49-F238E27FC236}">
                <a16:creationId xmlns:a16="http://schemas.microsoft.com/office/drawing/2014/main" id="{5A56CBE0-DBEA-AC13-B942-368B253F3FB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 r="10649" b="-111"/>
          <a:stretch/>
        </p:blipFill>
        <p:spPr bwMode="auto">
          <a:xfrm>
            <a:off x="3094360" y="6350"/>
            <a:ext cx="4480850" cy="162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 name="テキスト ボックス 125">
            <a:extLst>
              <a:ext uri="{FF2B5EF4-FFF2-40B4-BE49-F238E27FC236}">
                <a16:creationId xmlns:a16="http://schemas.microsoft.com/office/drawing/2014/main" id="{8B39D5AE-E545-2886-0BCA-02C5CF8699A1}"/>
              </a:ext>
            </a:extLst>
          </p:cNvPr>
          <p:cNvSpPr txBox="1"/>
          <p:nvPr/>
        </p:nvSpPr>
        <p:spPr>
          <a:xfrm>
            <a:off x="395346" y="492683"/>
            <a:ext cx="2579275" cy="1061829"/>
          </a:xfrm>
          <a:prstGeom prst="rect">
            <a:avLst/>
          </a:prstGeom>
          <a:noFill/>
          <a:ln>
            <a:noFill/>
          </a:ln>
          <a:effectLst>
            <a:glow rad="101600">
              <a:schemeClr val="tx1">
                <a:alpha val="60000"/>
              </a:schemeClr>
            </a:glow>
          </a:effectLst>
        </p:spPr>
        <p:txBody>
          <a:bodyPr wrap="square" rtlCol="0">
            <a:spAutoFit/>
          </a:bodyPr>
          <a:lstStyle/>
          <a:p>
            <a:r>
              <a:rPr lang="ja-JP" altLang="en-US" sz="2100" dirty="0">
                <a:solidFill>
                  <a:sysClr val="windowText" lastClr="000000"/>
                </a:solidFill>
                <a:effectLst/>
                <a:latin typeface="ヒラギノ角ゴ8" panose="020B0800000000000000" pitchFamily="50" charset="-128"/>
                <a:ea typeface="ヒラギノ角ゴ8" panose="020B0800000000000000" pitchFamily="50" charset="-128"/>
                <a:cs typeface="Segoe UI" panose="020B0502040204020203" pitchFamily="34" charset="0"/>
              </a:rPr>
              <a:t>シングル</a:t>
            </a:r>
            <a:endParaRPr lang="en-US" altLang="ja-JP" sz="2100" dirty="0">
              <a:solidFill>
                <a:sysClr val="windowText" lastClr="000000"/>
              </a:solidFill>
              <a:effectLst/>
              <a:latin typeface="ヒラギノ角ゴ8" panose="020B0800000000000000" pitchFamily="50" charset="-128"/>
              <a:ea typeface="ヒラギノ角ゴ8" panose="020B0800000000000000" pitchFamily="50" charset="-128"/>
              <a:cs typeface="Segoe UI" panose="020B0502040204020203" pitchFamily="34" charset="0"/>
            </a:endParaRPr>
          </a:p>
          <a:p>
            <a:r>
              <a:rPr lang="ja-JP" altLang="en-US" sz="2100" dirty="0">
                <a:solidFill>
                  <a:sysClr val="windowText" lastClr="000000"/>
                </a:solidFill>
                <a:effectLst/>
                <a:latin typeface="ヒラギノ角ゴ8" panose="020B0800000000000000" pitchFamily="50" charset="-128"/>
                <a:ea typeface="ヒラギノ角ゴ8" panose="020B0800000000000000" pitchFamily="50" charset="-128"/>
                <a:cs typeface="Segoe UI" panose="020B0502040204020203" pitchFamily="34" charset="0"/>
              </a:rPr>
              <a:t>スレッド性能</a:t>
            </a:r>
            <a:endParaRPr lang="en-US" altLang="ja-JP" sz="2100" dirty="0">
              <a:solidFill>
                <a:sysClr val="windowText" lastClr="000000"/>
              </a:solidFill>
              <a:effectLst/>
              <a:latin typeface="ヒラギノ角ゴ8" panose="020B0800000000000000" pitchFamily="50" charset="-128"/>
              <a:ea typeface="ヒラギノ角ゴ8" panose="020B0800000000000000" pitchFamily="50" charset="-128"/>
              <a:cs typeface="Segoe UI" panose="020B0502040204020203" pitchFamily="34" charset="0"/>
            </a:endParaRPr>
          </a:p>
          <a:p>
            <a:r>
              <a:rPr lang="ja-JP" altLang="en-US" sz="2100" dirty="0">
                <a:solidFill>
                  <a:sysClr val="windowText" lastClr="000000"/>
                </a:solidFill>
                <a:effectLst/>
                <a:latin typeface="ヒラギノ角ゴ8" panose="020B0800000000000000" pitchFamily="50" charset="-128"/>
                <a:ea typeface="ヒラギノ角ゴ8" panose="020B0800000000000000" pitchFamily="50" charset="-128"/>
                <a:cs typeface="Segoe UI" panose="020B0502040204020203" pitchFamily="34" charset="0"/>
              </a:rPr>
              <a:t>で</a:t>
            </a:r>
            <a:r>
              <a:rPr lang="en-US" altLang="ja-JP" sz="2100" dirty="0">
                <a:solidFill>
                  <a:sysClr val="windowText" lastClr="000000"/>
                </a:solidFill>
                <a:effectLst/>
                <a:latin typeface="ヒラギノ角ゴ8" panose="020B0800000000000000" pitchFamily="50" charset="-128"/>
                <a:ea typeface="ヒラギノ角ゴ8" panose="020B0800000000000000" pitchFamily="50" charset="-128"/>
                <a:cs typeface="Segoe UI" panose="020B0502040204020203" pitchFamily="34" charset="0"/>
              </a:rPr>
              <a:t>CPU</a:t>
            </a:r>
            <a:r>
              <a:rPr lang="ja-JP" altLang="en-US" sz="2100" dirty="0">
                <a:solidFill>
                  <a:sysClr val="windowText" lastClr="000000"/>
                </a:solidFill>
                <a:effectLst/>
                <a:latin typeface="ヒラギノ角ゴ8" panose="020B0800000000000000" pitchFamily="50" charset="-128"/>
                <a:ea typeface="ヒラギノ角ゴ8" panose="020B0800000000000000" pitchFamily="50" charset="-128"/>
                <a:cs typeface="Segoe UI" panose="020B0502040204020203" pitchFamily="34" charset="0"/>
              </a:rPr>
              <a:t>を選ぶなら</a:t>
            </a:r>
            <a:endParaRPr lang="en-US" altLang="ja-JP" sz="2100" dirty="0">
              <a:solidFill>
                <a:sysClr val="windowText" lastClr="000000"/>
              </a:solidFill>
              <a:effectLst/>
              <a:latin typeface="ヒラギノ角ゴ8" panose="020B0800000000000000" pitchFamily="50" charset="-128"/>
              <a:ea typeface="ヒラギノ角ゴ8" panose="020B0800000000000000" pitchFamily="50" charset="-128"/>
              <a:cs typeface="Segoe UI" panose="020B0502040204020203" pitchFamily="34" charset="0"/>
            </a:endParaRPr>
          </a:p>
        </p:txBody>
      </p:sp>
      <p:pic>
        <p:nvPicPr>
          <p:cNvPr id="1027" name="Picture 3">
            <a:extLst>
              <a:ext uri="{FF2B5EF4-FFF2-40B4-BE49-F238E27FC236}">
                <a16:creationId xmlns:a16="http://schemas.microsoft.com/office/drawing/2014/main" id="{A229A562-E416-34BE-2348-3DADECA79B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23094" y="401694"/>
            <a:ext cx="1050382" cy="1063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 name="正方形/長方形 1023">
            <a:extLst>
              <a:ext uri="{FF2B5EF4-FFF2-40B4-BE49-F238E27FC236}">
                <a16:creationId xmlns:a16="http://schemas.microsoft.com/office/drawing/2014/main" id="{B0BFC177-C86F-C1E3-01FA-1083F7150501}"/>
              </a:ext>
            </a:extLst>
          </p:cNvPr>
          <p:cNvSpPr/>
          <p:nvPr/>
        </p:nvSpPr>
        <p:spPr>
          <a:xfrm>
            <a:off x="484228" y="199425"/>
            <a:ext cx="1796676" cy="279392"/>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5" name="テキスト ボックス 1024">
            <a:extLst>
              <a:ext uri="{FF2B5EF4-FFF2-40B4-BE49-F238E27FC236}">
                <a16:creationId xmlns:a16="http://schemas.microsoft.com/office/drawing/2014/main" id="{9CEC7EB5-DA38-CB80-8AAD-B52B8C3FE44E}"/>
              </a:ext>
            </a:extLst>
          </p:cNvPr>
          <p:cNvSpPr txBox="1"/>
          <p:nvPr/>
        </p:nvSpPr>
        <p:spPr>
          <a:xfrm>
            <a:off x="484228" y="219096"/>
            <a:ext cx="1796676" cy="253916"/>
          </a:xfrm>
          <a:prstGeom prst="rect">
            <a:avLst/>
          </a:prstGeom>
          <a:noFill/>
          <a:ln>
            <a:noFill/>
          </a:ln>
          <a:effectLst>
            <a:glow rad="101600">
              <a:schemeClr val="tx1">
                <a:alpha val="60000"/>
              </a:schemeClr>
            </a:glow>
          </a:effectLst>
        </p:spPr>
        <p:txBody>
          <a:bodyPr wrap="square" rtlCol="0">
            <a:spAutoFit/>
          </a:bodyPr>
          <a:lstStyle/>
          <a:p>
            <a:pPr algn="ctr"/>
            <a:r>
              <a:rPr lang="en-US" altLang="ja-JP" sz="1050" dirty="0">
                <a:solidFill>
                  <a:schemeClr val="bg1"/>
                </a:solidFill>
                <a:effectLst/>
                <a:latin typeface="ヒラギノ角ゴ8" panose="020B0800000000000000" pitchFamily="50" charset="-128"/>
                <a:ea typeface="ヒラギノ角ゴ8" panose="020B0800000000000000" pitchFamily="50" charset="-128"/>
                <a:cs typeface="Segoe UI" panose="020B0502040204020203" pitchFamily="34" charset="0"/>
              </a:rPr>
              <a:t>CAE</a:t>
            </a:r>
            <a:r>
              <a:rPr lang="ja-JP" altLang="en-US" sz="1050" dirty="0">
                <a:solidFill>
                  <a:schemeClr val="bg1"/>
                </a:solidFill>
                <a:effectLst/>
                <a:latin typeface="ヒラギノ角ゴ8" panose="020B0800000000000000" pitchFamily="50" charset="-128"/>
                <a:ea typeface="ヒラギノ角ゴ8" panose="020B0800000000000000" pitchFamily="50" charset="-128"/>
                <a:cs typeface="Segoe UI" panose="020B0502040204020203" pitchFamily="34" charset="0"/>
              </a:rPr>
              <a:t>ソフト向け</a:t>
            </a:r>
            <a:r>
              <a:rPr lang="en-US" altLang="ja-JP" sz="1050" dirty="0">
                <a:solidFill>
                  <a:schemeClr val="bg1"/>
                </a:solidFill>
                <a:effectLst/>
                <a:latin typeface="ヒラギノ角ゴ8" panose="020B0800000000000000" pitchFamily="50" charset="-128"/>
                <a:ea typeface="ヒラギノ角ゴ8" panose="020B0800000000000000" pitchFamily="50" charset="-128"/>
                <a:cs typeface="Segoe UI" panose="020B0502040204020203" pitchFamily="34" charset="0"/>
              </a:rPr>
              <a:t>PC</a:t>
            </a:r>
            <a:r>
              <a:rPr lang="ja-JP" altLang="en-US" sz="1050" dirty="0">
                <a:solidFill>
                  <a:schemeClr val="bg1"/>
                </a:solidFill>
                <a:effectLst/>
                <a:latin typeface="ヒラギノ角ゴ8" panose="020B0800000000000000" pitchFamily="50" charset="-128"/>
                <a:ea typeface="ヒラギノ角ゴ8" panose="020B0800000000000000" pitchFamily="50" charset="-128"/>
                <a:cs typeface="Segoe UI" panose="020B0502040204020203" pitchFamily="34" charset="0"/>
              </a:rPr>
              <a:t>を</a:t>
            </a:r>
            <a:endParaRPr lang="en-US" altLang="ja-JP" sz="1050" dirty="0">
              <a:solidFill>
                <a:schemeClr val="bg1"/>
              </a:solidFill>
              <a:effectLst/>
              <a:latin typeface="ヒラギノ角ゴ8" panose="020B0800000000000000" pitchFamily="50" charset="-128"/>
              <a:ea typeface="ヒラギノ角ゴ8" panose="020B0800000000000000" pitchFamily="50" charset="-128"/>
              <a:cs typeface="Segoe UI" panose="020B0502040204020203" pitchFamily="34" charset="0"/>
            </a:endParaRPr>
          </a:p>
        </p:txBody>
      </p:sp>
      <p:sp>
        <p:nvSpPr>
          <p:cNvPr id="1028" name="テキスト ボックス 1027">
            <a:extLst>
              <a:ext uri="{FF2B5EF4-FFF2-40B4-BE49-F238E27FC236}">
                <a16:creationId xmlns:a16="http://schemas.microsoft.com/office/drawing/2014/main" id="{E08EC114-0622-0D30-8BCE-A8278B1FFEEB}"/>
              </a:ext>
            </a:extLst>
          </p:cNvPr>
          <p:cNvSpPr txBox="1"/>
          <p:nvPr/>
        </p:nvSpPr>
        <p:spPr>
          <a:xfrm>
            <a:off x="3961635" y="401694"/>
            <a:ext cx="2936886" cy="271271"/>
          </a:xfrm>
          <a:custGeom>
            <a:avLst/>
            <a:gdLst/>
            <a:ahLst/>
            <a:cxnLst/>
            <a:rect l="l" t="t" r="r" b="b"/>
            <a:pathLst>
              <a:path w="4671974" h="431536">
                <a:moveTo>
                  <a:pt x="2499853" y="300540"/>
                </a:moveTo>
                <a:cubicBezTo>
                  <a:pt x="2484068" y="300476"/>
                  <a:pt x="2472476" y="303194"/>
                  <a:pt x="2465078" y="308693"/>
                </a:cubicBezTo>
                <a:cubicBezTo>
                  <a:pt x="2457681" y="314192"/>
                  <a:pt x="2454021" y="322853"/>
                  <a:pt x="2454097" y="334677"/>
                </a:cubicBezTo>
                <a:cubicBezTo>
                  <a:pt x="2454275" y="346234"/>
                  <a:pt x="2458342" y="354820"/>
                  <a:pt x="2466298" y="360433"/>
                </a:cubicBezTo>
                <a:cubicBezTo>
                  <a:pt x="2474255" y="366046"/>
                  <a:pt x="2485033" y="368840"/>
                  <a:pt x="2498633" y="368815"/>
                </a:cubicBezTo>
                <a:cubicBezTo>
                  <a:pt x="2516300" y="369044"/>
                  <a:pt x="2529467" y="364776"/>
                  <a:pt x="2538135" y="356010"/>
                </a:cubicBezTo>
                <a:cubicBezTo>
                  <a:pt x="2546804" y="347244"/>
                  <a:pt x="2551125" y="332605"/>
                  <a:pt x="2551099" y="312093"/>
                </a:cubicBezTo>
                <a:lnTo>
                  <a:pt x="2551099" y="300540"/>
                </a:lnTo>
                <a:close/>
                <a:moveTo>
                  <a:pt x="3784588" y="240723"/>
                </a:moveTo>
                <a:cubicBezTo>
                  <a:pt x="3765677" y="241015"/>
                  <a:pt x="3751494" y="246530"/>
                  <a:pt x="3742039" y="257269"/>
                </a:cubicBezTo>
                <a:cubicBezTo>
                  <a:pt x="3732584" y="268007"/>
                  <a:pt x="3727856" y="282215"/>
                  <a:pt x="3727856" y="299892"/>
                </a:cubicBezTo>
                <a:cubicBezTo>
                  <a:pt x="3727856" y="317861"/>
                  <a:pt x="3732584" y="332247"/>
                  <a:pt x="3742039" y="343049"/>
                </a:cubicBezTo>
                <a:cubicBezTo>
                  <a:pt x="3751494" y="353850"/>
                  <a:pt x="3765677" y="359391"/>
                  <a:pt x="3784588" y="359671"/>
                </a:cubicBezTo>
                <a:cubicBezTo>
                  <a:pt x="3802914" y="359391"/>
                  <a:pt x="3816741" y="353850"/>
                  <a:pt x="3826068" y="343049"/>
                </a:cubicBezTo>
                <a:cubicBezTo>
                  <a:pt x="3835396" y="332247"/>
                  <a:pt x="3840073" y="317861"/>
                  <a:pt x="3840098" y="299892"/>
                </a:cubicBezTo>
                <a:cubicBezTo>
                  <a:pt x="3840073" y="282215"/>
                  <a:pt x="3835396" y="268007"/>
                  <a:pt x="3826068" y="257269"/>
                </a:cubicBezTo>
                <a:cubicBezTo>
                  <a:pt x="3816741" y="246530"/>
                  <a:pt x="3802914" y="241015"/>
                  <a:pt x="3784588" y="240723"/>
                </a:cubicBezTo>
                <a:close/>
                <a:moveTo>
                  <a:pt x="1032015" y="181591"/>
                </a:moveTo>
                <a:cubicBezTo>
                  <a:pt x="1016559" y="181757"/>
                  <a:pt x="1004917" y="186767"/>
                  <a:pt x="997088" y="196623"/>
                </a:cubicBezTo>
                <a:cubicBezTo>
                  <a:pt x="989259" y="206479"/>
                  <a:pt x="984632" y="220188"/>
                  <a:pt x="983208" y="237751"/>
                </a:cubicBezTo>
                <a:lnTo>
                  <a:pt x="1078992" y="237751"/>
                </a:lnTo>
                <a:cubicBezTo>
                  <a:pt x="1078064" y="218052"/>
                  <a:pt x="1073666" y="203732"/>
                  <a:pt x="1065798" y="194792"/>
                </a:cubicBezTo>
                <a:cubicBezTo>
                  <a:pt x="1057931" y="185852"/>
                  <a:pt x="1046670" y="181452"/>
                  <a:pt x="1032015" y="181591"/>
                </a:cubicBezTo>
                <a:close/>
                <a:moveTo>
                  <a:pt x="485051" y="181591"/>
                </a:moveTo>
                <a:cubicBezTo>
                  <a:pt x="465975" y="181693"/>
                  <a:pt x="452122" y="188198"/>
                  <a:pt x="443493" y="201107"/>
                </a:cubicBezTo>
                <a:cubicBezTo>
                  <a:pt x="434863" y="214016"/>
                  <a:pt x="430619" y="232718"/>
                  <a:pt x="430758" y="257213"/>
                </a:cubicBezTo>
                <a:lnTo>
                  <a:pt x="430758" y="288926"/>
                </a:lnTo>
                <a:cubicBezTo>
                  <a:pt x="430314" y="311338"/>
                  <a:pt x="433948" y="329633"/>
                  <a:pt x="441663" y="343812"/>
                </a:cubicBezTo>
                <a:cubicBezTo>
                  <a:pt x="449377" y="357991"/>
                  <a:pt x="463840" y="365309"/>
                  <a:pt x="485051" y="365767"/>
                </a:cubicBezTo>
                <a:cubicBezTo>
                  <a:pt x="505995" y="365309"/>
                  <a:pt x="520381" y="357991"/>
                  <a:pt x="528210" y="343812"/>
                </a:cubicBezTo>
                <a:cubicBezTo>
                  <a:pt x="536039" y="329633"/>
                  <a:pt x="539750" y="311338"/>
                  <a:pt x="539343" y="288926"/>
                </a:cubicBezTo>
                <a:lnTo>
                  <a:pt x="539343" y="257213"/>
                </a:lnTo>
                <a:cubicBezTo>
                  <a:pt x="539483" y="232718"/>
                  <a:pt x="535238" y="214016"/>
                  <a:pt x="526609" y="201107"/>
                </a:cubicBezTo>
                <a:cubicBezTo>
                  <a:pt x="517980" y="188198"/>
                  <a:pt x="504127" y="181693"/>
                  <a:pt x="485051" y="181591"/>
                </a:cubicBezTo>
                <a:close/>
                <a:moveTo>
                  <a:pt x="2504124" y="115831"/>
                </a:moveTo>
                <a:cubicBezTo>
                  <a:pt x="2543659" y="114979"/>
                  <a:pt x="2574006" y="122467"/>
                  <a:pt x="2595164" y="138297"/>
                </a:cubicBezTo>
                <a:cubicBezTo>
                  <a:pt x="2616323" y="154127"/>
                  <a:pt x="2627009" y="183410"/>
                  <a:pt x="2627223" y="226148"/>
                </a:cubicBezTo>
                <a:lnTo>
                  <a:pt x="2627223" y="426041"/>
                </a:lnTo>
                <a:lnTo>
                  <a:pt x="2551099" y="426041"/>
                </a:lnTo>
                <a:lnTo>
                  <a:pt x="2551099" y="399258"/>
                </a:lnTo>
                <a:cubicBezTo>
                  <a:pt x="2545228" y="409659"/>
                  <a:pt x="2537144" y="417625"/>
                  <a:pt x="2526849" y="423156"/>
                </a:cubicBezTo>
                <a:cubicBezTo>
                  <a:pt x="2516554" y="428686"/>
                  <a:pt x="2502675" y="431477"/>
                  <a:pt x="2485211" y="431527"/>
                </a:cubicBezTo>
                <a:cubicBezTo>
                  <a:pt x="2453009" y="431427"/>
                  <a:pt x="2427212" y="423256"/>
                  <a:pt x="2407820" y="407016"/>
                </a:cubicBezTo>
                <a:cubicBezTo>
                  <a:pt x="2388428" y="390776"/>
                  <a:pt x="2378479" y="367069"/>
                  <a:pt x="2377973" y="335896"/>
                </a:cubicBezTo>
                <a:lnTo>
                  <a:pt x="2377973" y="335857"/>
                </a:lnTo>
                <a:cubicBezTo>
                  <a:pt x="2378670" y="303740"/>
                  <a:pt x="2389456" y="280229"/>
                  <a:pt x="2410334" y="265326"/>
                </a:cubicBezTo>
                <a:cubicBezTo>
                  <a:pt x="2431211" y="250422"/>
                  <a:pt x="2458001" y="243059"/>
                  <a:pt x="2490702" y="243237"/>
                </a:cubicBezTo>
                <a:lnTo>
                  <a:pt x="2551099" y="243237"/>
                </a:lnTo>
                <a:lnTo>
                  <a:pt x="2551099" y="225537"/>
                </a:lnTo>
                <a:cubicBezTo>
                  <a:pt x="2551582" y="208702"/>
                  <a:pt x="2548024" y="196902"/>
                  <a:pt x="2540423" y="190137"/>
                </a:cubicBezTo>
                <a:cubicBezTo>
                  <a:pt x="2532823" y="183373"/>
                  <a:pt x="2518283" y="180118"/>
                  <a:pt x="2496803" y="180372"/>
                </a:cubicBezTo>
                <a:cubicBezTo>
                  <a:pt x="2482135" y="180131"/>
                  <a:pt x="2470443" y="181682"/>
                  <a:pt x="2461727" y="185026"/>
                </a:cubicBezTo>
                <a:cubicBezTo>
                  <a:pt x="2453011" y="188370"/>
                  <a:pt x="2445595" y="194956"/>
                  <a:pt x="2439480" y="204786"/>
                </a:cubicBezTo>
                <a:lnTo>
                  <a:pt x="2384672" y="166368"/>
                </a:lnTo>
                <a:cubicBezTo>
                  <a:pt x="2395581" y="148013"/>
                  <a:pt x="2410454" y="134947"/>
                  <a:pt x="2429291" y="127171"/>
                </a:cubicBezTo>
                <a:cubicBezTo>
                  <a:pt x="2448128" y="119395"/>
                  <a:pt x="2473073" y="115615"/>
                  <a:pt x="2504124" y="115831"/>
                </a:cubicBezTo>
                <a:close/>
                <a:moveTo>
                  <a:pt x="2288133" y="115831"/>
                </a:moveTo>
                <a:cubicBezTo>
                  <a:pt x="2324710" y="115831"/>
                  <a:pt x="2352141" y="131662"/>
                  <a:pt x="2370429" y="163326"/>
                </a:cubicBezTo>
                <a:lnTo>
                  <a:pt x="2310688" y="205975"/>
                </a:lnTo>
                <a:cubicBezTo>
                  <a:pt x="2306841" y="199943"/>
                  <a:pt x="2301888" y="194634"/>
                  <a:pt x="2295829" y="190050"/>
                </a:cubicBezTo>
                <a:cubicBezTo>
                  <a:pt x="2289771" y="185465"/>
                  <a:pt x="2281923" y="183052"/>
                  <a:pt x="2272284" y="182811"/>
                </a:cubicBezTo>
                <a:cubicBezTo>
                  <a:pt x="2257450" y="182810"/>
                  <a:pt x="2245664" y="188145"/>
                  <a:pt x="2236927" y="198818"/>
                </a:cubicBezTo>
                <a:cubicBezTo>
                  <a:pt x="2228189" y="209491"/>
                  <a:pt x="2223719" y="225505"/>
                  <a:pt x="2223515" y="246862"/>
                </a:cubicBezTo>
                <a:lnTo>
                  <a:pt x="2223515" y="426041"/>
                </a:lnTo>
                <a:lnTo>
                  <a:pt x="2145563" y="426041"/>
                </a:lnTo>
                <a:lnTo>
                  <a:pt x="2145563" y="121317"/>
                </a:lnTo>
                <a:lnTo>
                  <a:pt x="2221689" y="121317"/>
                </a:lnTo>
                <a:lnTo>
                  <a:pt x="2221689" y="146885"/>
                </a:lnTo>
                <a:cubicBezTo>
                  <a:pt x="2226742" y="138931"/>
                  <a:pt x="2234616" y="131852"/>
                  <a:pt x="2245309" y="125649"/>
                </a:cubicBezTo>
                <a:cubicBezTo>
                  <a:pt x="2256002" y="119446"/>
                  <a:pt x="2270278" y="116173"/>
                  <a:pt x="2288133" y="115831"/>
                </a:cubicBezTo>
                <a:close/>
                <a:moveTo>
                  <a:pt x="1031405" y="115831"/>
                </a:moveTo>
                <a:cubicBezTo>
                  <a:pt x="1074241" y="115980"/>
                  <a:pt x="1105908" y="128164"/>
                  <a:pt x="1126407" y="152385"/>
                </a:cubicBezTo>
                <a:cubicBezTo>
                  <a:pt x="1146907" y="176606"/>
                  <a:pt x="1157086" y="211970"/>
                  <a:pt x="1156944" y="258477"/>
                </a:cubicBezTo>
                <a:lnTo>
                  <a:pt x="1156944" y="293224"/>
                </a:lnTo>
                <a:lnTo>
                  <a:pt x="983208" y="293224"/>
                </a:lnTo>
                <a:cubicBezTo>
                  <a:pt x="983157" y="314649"/>
                  <a:pt x="987377" y="331998"/>
                  <a:pt x="995867" y="345269"/>
                </a:cubicBezTo>
                <a:cubicBezTo>
                  <a:pt x="1004358" y="358540"/>
                  <a:pt x="1019254" y="365373"/>
                  <a:pt x="1040556" y="365767"/>
                </a:cubicBezTo>
                <a:cubicBezTo>
                  <a:pt x="1056240" y="365703"/>
                  <a:pt x="1067881" y="363392"/>
                  <a:pt x="1075477" y="358833"/>
                </a:cubicBezTo>
                <a:cubicBezTo>
                  <a:pt x="1083073" y="354273"/>
                  <a:pt x="1089523" y="347847"/>
                  <a:pt x="1094826" y="339554"/>
                </a:cubicBezTo>
                <a:lnTo>
                  <a:pt x="1152681" y="379772"/>
                </a:lnTo>
                <a:cubicBezTo>
                  <a:pt x="1142139" y="398178"/>
                  <a:pt x="1127749" y="411447"/>
                  <a:pt x="1109510" y="419578"/>
                </a:cubicBezTo>
                <a:cubicBezTo>
                  <a:pt x="1091270" y="427709"/>
                  <a:pt x="1068489" y="431692"/>
                  <a:pt x="1041166" y="431527"/>
                </a:cubicBezTo>
                <a:cubicBezTo>
                  <a:pt x="995518" y="430705"/>
                  <a:pt x="961536" y="417585"/>
                  <a:pt x="939221" y="392167"/>
                </a:cubicBezTo>
                <a:cubicBezTo>
                  <a:pt x="916905" y="366750"/>
                  <a:pt x="905787" y="333972"/>
                  <a:pt x="905865" y="293834"/>
                </a:cubicBezTo>
                <a:lnTo>
                  <a:pt x="905865" y="252381"/>
                </a:lnTo>
                <a:cubicBezTo>
                  <a:pt x="906143" y="206397"/>
                  <a:pt x="917159" y="172126"/>
                  <a:pt x="938914" y="149568"/>
                </a:cubicBezTo>
                <a:cubicBezTo>
                  <a:pt x="960669" y="127010"/>
                  <a:pt x="991499" y="115764"/>
                  <a:pt x="1031405" y="115831"/>
                </a:cubicBezTo>
                <a:close/>
                <a:moveTo>
                  <a:pt x="811758" y="115831"/>
                </a:moveTo>
                <a:cubicBezTo>
                  <a:pt x="848334" y="115831"/>
                  <a:pt x="875766" y="131662"/>
                  <a:pt x="894054" y="163326"/>
                </a:cubicBezTo>
                <a:lnTo>
                  <a:pt x="834313" y="205975"/>
                </a:lnTo>
                <a:cubicBezTo>
                  <a:pt x="830465" y="199943"/>
                  <a:pt x="825512" y="194634"/>
                  <a:pt x="819454" y="190050"/>
                </a:cubicBezTo>
                <a:cubicBezTo>
                  <a:pt x="813396" y="185465"/>
                  <a:pt x="805548" y="183052"/>
                  <a:pt x="795909" y="182811"/>
                </a:cubicBezTo>
                <a:cubicBezTo>
                  <a:pt x="781075" y="182810"/>
                  <a:pt x="769290" y="188145"/>
                  <a:pt x="760552" y="198818"/>
                </a:cubicBezTo>
                <a:cubicBezTo>
                  <a:pt x="751814" y="209491"/>
                  <a:pt x="747344" y="225505"/>
                  <a:pt x="747141" y="246862"/>
                </a:cubicBezTo>
                <a:lnTo>
                  <a:pt x="747141" y="426041"/>
                </a:lnTo>
                <a:lnTo>
                  <a:pt x="669188" y="426041"/>
                </a:lnTo>
                <a:lnTo>
                  <a:pt x="669188" y="121317"/>
                </a:lnTo>
                <a:lnTo>
                  <a:pt x="745314" y="121317"/>
                </a:lnTo>
                <a:lnTo>
                  <a:pt x="745314" y="146885"/>
                </a:lnTo>
                <a:cubicBezTo>
                  <a:pt x="750367" y="138931"/>
                  <a:pt x="758241" y="131852"/>
                  <a:pt x="768934" y="125649"/>
                </a:cubicBezTo>
                <a:cubicBezTo>
                  <a:pt x="779627" y="119446"/>
                  <a:pt x="793902" y="116173"/>
                  <a:pt x="811758" y="115831"/>
                </a:cubicBezTo>
                <a:close/>
                <a:moveTo>
                  <a:pt x="485051" y="115831"/>
                </a:moveTo>
                <a:cubicBezTo>
                  <a:pt x="527610" y="115905"/>
                  <a:pt x="560142" y="127631"/>
                  <a:pt x="582647" y="151009"/>
                </a:cubicBezTo>
                <a:cubicBezTo>
                  <a:pt x="605151" y="174387"/>
                  <a:pt x="616498" y="208976"/>
                  <a:pt x="616686" y="254774"/>
                </a:cubicBezTo>
                <a:lnTo>
                  <a:pt x="616686" y="291365"/>
                </a:lnTo>
                <a:cubicBezTo>
                  <a:pt x="616955" y="333752"/>
                  <a:pt x="606522" y="367554"/>
                  <a:pt x="585387" y="392772"/>
                </a:cubicBezTo>
                <a:cubicBezTo>
                  <a:pt x="564253" y="417990"/>
                  <a:pt x="530808" y="430908"/>
                  <a:pt x="485051" y="431527"/>
                </a:cubicBezTo>
                <a:cubicBezTo>
                  <a:pt x="440892" y="431022"/>
                  <a:pt x="407904" y="418332"/>
                  <a:pt x="386084" y="393457"/>
                </a:cubicBezTo>
                <a:cubicBezTo>
                  <a:pt x="364265" y="368582"/>
                  <a:pt x="353375" y="334551"/>
                  <a:pt x="353415" y="291365"/>
                </a:cubicBezTo>
                <a:lnTo>
                  <a:pt x="353415" y="254774"/>
                </a:lnTo>
                <a:cubicBezTo>
                  <a:pt x="353680" y="208976"/>
                  <a:pt x="365178" y="174387"/>
                  <a:pt x="387911" y="151009"/>
                </a:cubicBezTo>
                <a:cubicBezTo>
                  <a:pt x="410644" y="127631"/>
                  <a:pt x="443024" y="115905"/>
                  <a:pt x="485051" y="115831"/>
                </a:cubicBezTo>
                <a:close/>
                <a:moveTo>
                  <a:pt x="1961997" y="54261"/>
                </a:moveTo>
                <a:lnTo>
                  <a:pt x="2039340" y="54261"/>
                </a:lnTo>
                <a:lnTo>
                  <a:pt x="2039340" y="121317"/>
                </a:lnTo>
                <a:lnTo>
                  <a:pt x="2099081" y="121317"/>
                </a:lnTo>
                <a:lnTo>
                  <a:pt x="2099081" y="187078"/>
                </a:lnTo>
                <a:lnTo>
                  <a:pt x="2039340" y="187078"/>
                </a:lnTo>
                <a:lnTo>
                  <a:pt x="2039340" y="314541"/>
                </a:lnTo>
                <a:cubicBezTo>
                  <a:pt x="2038997" y="329686"/>
                  <a:pt x="2041207" y="340715"/>
                  <a:pt x="2045970" y="347627"/>
                </a:cubicBezTo>
                <a:cubicBezTo>
                  <a:pt x="2050732" y="354539"/>
                  <a:pt x="2060105" y="357944"/>
                  <a:pt x="2074087" y="357842"/>
                </a:cubicBezTo>
                <a:lnTo>
                  <a:pt x="2099081" y="357842"/>
                </a:lnTo>
                <a:lnTo>
                  <a:pt x="2099081" y="426041"/>
                </a:lnTo>
                <a:lnTo>
                  <a:pt x="2066163" y="426041"/>
                </a:lnTo>
                <a:cubicBezTo>
                  <a:pt x="2029572" y="426816"/>
                  <a:pt x="2002996" y="420090"/>
                  <a:pt x="1986436" y="405864"/>
                </a:cubicBezTo>
                <a:cubicBezTo>
                  <a:pt x="1969877" y="391639"/>
                  <a:pt x="1961730" y="365263"/>
                  <a:pt x="1961997" y="326739"/>
                </a:cubicBezTo>
                <a:lnTo>
                  <a:pt x="1961997" y="187078"/>
                </a:lnTo>
                <a:lnTo>
                  <a:pt x="1922983" y="187078"/>
                </a:lnTo>
                <a:lnTo>
                  <a:pt x="1922983" y="121317"/>
                </a:lnTo>
                <a:lnTo>
                  <a:pt x="1961997" y="121317"/>
                </a:lnTo>
                <a:close/>
                <a:moveTo>
                  <a:pt x="4327626" y="5493"/>
                </a:moveTo>
                <a:lnTo>
                  <a:pt x="4412894" y="5493"/>
                </a:lnTo>
                <a:lnTo>
                  <a:pt x="4412894" y="187122"/>
                </a:lnTo>
                <a:lnTo>
                  <a:pt x="4545787" y="5493"/>
                </a:lnTo>
                <a:lnTo>
                  <a:pt x="4646980" y="5493"/>
                </a:lnTo>
                <a:lnTo>
                  <a:pt x="4518355" y="175541"/>
                </a:lnTo>
                <a:lnTo>
                  <a:pt x="4671974" y="426041"/>
                </a:lnTo>
                <a:lnTo>
                  <a:pt x="4570171" y="426041"/>
                </a:lnTo>
                <a:lnTo>
                  <a:pt x="4462881" y="248680"/>
                </a:lnTo>
                <a:lnTo>
                  <a:pt x="4412894" y="314505"/>
                </a:lnTo>
                <a:lnTo>
                  <a:pt x="4412894" y="426041"/>
                </a:lnTo>
                <a:lnTo>
                  <a:pt x="4327626" y="426041"/>
                </a:lnTo>
                <a:close/>
                <a:moveTo>
                  <a:pt x="3997299" y="5493"/>
                </a:moveTo>
                <a:lnTo>
                  <a:pt x="4236810" y="5493"/>
                </a:lnTo>
                <a:lnTo>
                  <a:pt x="4236810" y="82836"/>
                </a:lnTo>
                <a:lnTo>
                  <a:pt x="4080738" y="82836"/>
                </a:lnTo>
                <a:lnTo>
                  <a:pt x="4080738" y="154823"/>
                </a:lnTo>
                <a:cubicBezTo>
                  <a:pt x="4086420" y="149114"/>
                  <a:pt x="4094276" y="144090"/>
                  <a:pt x="4104305" y="139751"/>
                </a:cubicBezTo>
                <a:cubicBezTo>
                  <a:pt x="4114334" y="135412"/>
                  <a:pt x="4127223" y="133128"/>
                  <a:pt x="4142973" y="132900"/>
                </a:cubicBezTo>
                <a:cubicBezTo>
                  <a:pt x="4175806" y="132859"/>
                  <a:pt x="4202160" y="145272"/>
                  <a:pt x="4222035" y="170138"/>
                </a:cubicBezTo>
                <a:cubicBezTo>
                  <a:pt x="4241910" y="195004"/>
                  <a:pt x="4252114" y="232566"/>
                  <a:pt x="4252645" y="282822"/>
                </a:cubicBezTo>
                <a:cubicBezTo>
                  <a:pt x="4252571" y="332497"/>
                  <a:pt x="4241452" y="369704"/>
                  <a:pt x="4219289" y="394442"/>
                </a:cubicBezTo>
                <a:cubicBezTo>
                  <a:pt x="4197126" y="419181"/>
                  <a:pt x="4164366" y="431543"/>
                  <a:pt x="4121008" y="431527"/>
                </a:cubicBezTo>
                <a:cubicBezTo>
                  <a:pt x="4084798" y="431427"/>
                  <a:pt x="4054044" y="421732"/>
                  <a:pt x="4028747" y="402442"/>
                </a:cubicBezTo>
                <a:cubicBezTo>
                  <a:pt x="4003449" y="383151"/>
                  <a:pt x="3988699" y="354866"/>
                  <a:pt x="3984497" y="317587"/>
                </a:cubicBezTo>
                <a:lnTo>
                  <a:pt x="4068557" y="317587"/>
                </a:lnTo>
                <a:cubicBezTo>
                  <a:pt x="4071856" y="331081"/>
                  <a:pt x="4077596" y="341450"/>
                  <a:pt x="4085778" y="348693"/>
                </a:cubicBezTo>
                <a:cubicBezTo>
                  <a:pt x="4093960" y="355935"/>
                  <a:pt x="4104890" y="359595"/>
                  <a:pt x="4118567" y="359671"/>
                </a:cubicBezTo>
                <a:cubicBezTo>
                  <a:pt x="4133948" y="359734"/>
                  <a:pt x="4145896" y="353813"/>
                  <a:pt x="4154412" y="341907"/>
                </a:cubicBezTo>
                <a:cubicBezTo>
                  <a:pt x="4162929" y="330001"/>
                  <a:pt x="4167250" y="311730"/>
                  <a:pt x="4167378" y="287092"/>
                </a:cubicBezTo>
                <a:cubicBezTo>
                  <a:pt x="4167479" y="261450"/>
                  <a:pt x="4163615" y="242136"/>
                  <a:pt x="4155785" y="229150"/>
                </a:cubicBezTo>
                <a:cubicBezTo>
                  <a:pt x="4147955" y="216164"/>
                  <a:pt x="4135549" y="209659"/>
                  <a:pt x="4118567" y="209633"/>
                </a:cubicBezTo>
                <a:cubicBezTo>
                  <a:pt x="4107673" y="209747"/>
                  <a:pt x="4098648" y="212568"/>
                  <a:pt x="4091493" y="218096"/>
                </a:cubicBezTo>
                <a:cubicBezTo>
                  <a:pt x="4084338" y="223623"/>
                  <a:pt x="4078520" y="231171"/>
                  <a:pt x="4074039" y="240739"/>
                </a:cubicBezTo>
                <a:lnTo>
                  <a:pt x="3997299" y="240739"/>
                </a:lnTo>
                <a:close/>
                <a:moveTo>
                  <a:pt x="3765677" y="5493"/>
                </a:moveTo>
                <a:lnTo>
                  <a:pt x="3857152" y="5493"/>
                </a:lnTo>
                <a:lnTo>
                  <a:pt x="3769337" y="178611"/>
                </a:lnTo>
                <a:cubicBezTo>
                  <a:pt x="3775692" y="175617"/>
                  <a:pt x="3782199" y="173536"/>
                  <a:pt x="3788858" y="172369"/>
                </a:cubicBezTo>
                <a:cubicBezTo>
                  <a:pt x="3795517" y="171202"/>
                  <a:pt x="3802634" y="170644"/>
                  <a:pt x="3810208" y="170695"/>
                </a:cubicBezTo>
                <a:cubicBezTo>
                  <a:pt x="3843272" y="171391"/>
                  <a:pt x="3870540" y="183244"/>
                  <a:pt x="3892014" y="206253"/>
                </a:cubicBezTo>
                <a:cubicBezTo>
                  <a:pt x="3913489" y="229264"/>
                  <a:pt x="3924606" y="259256"/>
                  <a:pt x="3925366" y="296232"/>
                </a:cubicBezTo>
                <a:cubicBezTo>
                  <a:pt x="3924378" y="342678"/>
                  <a:pt x="3910671" y="376887"/>
                  <a:pt x="3884244" y="398859"/>
                </a:cubicBezTo>
                <a:cubicBezTo>
                  <a:pt x="3857817" y="420830"/>
                  <a:pt x="3824598" y="431720"/>
                  <a:pt x="3784588" y="431527"/>
                </a:cubicBezTo>
                <a:cubicBezTo>
                  <a:pt x="3744258" y="431745"/>
                  <a:pt x="3710759" y="420957"/>
                  <a:pt x="3684091" y="399163"/>
                </a:cubicBezTo>
                <a:cubicBezTo>
                  <a:pt x="3657423" y="377369"/>
                  <a:pt x="3643589" y="343262"/>
                  <a:pt x="3642588" y="296842"/>
                </a:cubicBezTo>
                <a:cubicBezTo>
                  <a:pt x="3642702" y="280435"/>
                  <a:pt x="3646128" y="262321"/>
                  <a:pt x="3652866" y="242500"/>
                </a:cubicBezTo>
                <a:cubicBezTo>
                  <a:pt x="3659603" y="222680"/>
                  <a:pt x="3668968" y="200774"/>
                  <a:pt x="3680958" y="176784"/>
                </a:cubicBezTo>
                <a:close/>
                <a:moveTo>
                  <a:pt x="2850032" y="5493"/>
                </a:moveTo>
                <a:lnTo>
                  <a:pt x="3107207" y="5493"/>
                </a:lnTo>
                <a:lnTo>
                  <a:pt x="3107207" y="65171"/>
                </a:lnTo>
                <a:lnTo>
                  <a:pt x="2985897" y="426041"/>
                </a:lnTo>
                <a:lnTo>
                  <a:pt x="2897531" y="426041"/>
                </a:lnTo>
                <a:lnTo>
                  <a:pt x="3019424" y="77959"/>
                </a:lnTo>
                <a:lnTo>
                  <a:pt x="2922498" y="77959"/>
                </a:lnTo>
                <a:lnTo>
                  <a:pt x="2922498" y="143187"/>
                </a:lnTo>
                <a:lnTo>
                  <a:pt x="2850032" y="143187"/>
                </a:lnTo>
                <a:close/>
                <a:moveTo>
                  <a:pt x="1774089" y="5493"/>
                </a:moveTo>
                <a:lnTo>
                  <a:pt x="1852041" y="5493"/>
                </a:lnTo>
                <a:lnTo>
                  <a:pt x="1852041" y="310903"/>
                </a:lnTo>
                <a:cubicBezTo>
                  <a:pt x="1851761" y="327311"/>
                  <a:pt x="1854758" y="339452"/>
                  <a:pt x="1861033" y="347326"/>
                </a:cubicBezTo>
                <a:cubicBezTo>
                  <a:pt x="1867306" y="355200"/>
                  <a:pt x="1878533" y="359112"/>
                  <a:pt x="1894713" y="359061"/>
                </a:cubicBezTo>
                <a:lnTo>
                  <a:pt x="1894713" y="426041"/>
                </a:lnTo>
                <a:cubicBezTo>
                  <a:pt x="1853699" y="426739"/>
                  <a:pt x="1823314" y="420015"/>
                  <a:pt x="1803554" y="405867"/>
                </a:cubicBezTo>
                <a:cubicBezTo>
                  <a:pt x="1783795" y="391719"/>
                  <a:pt x="1773974" y="365957"/>
                  <a:pt x="1774089" y="328581"/>
                </a:cubicBezTo>
                <a:close/>
                <a:moveTo>
                  <a:pt x="1374877" y="5493"/>
                </a:moveTo>
                <a:lnTo>
                  <a:pt x="1460144" y="5493"/>
                </a:lnTo>
                <a:lnTo>
                  <a:pt x="1460144" y="256039"/>
                </a:lnTo>
                <a:cubicBezTo>
                  <a:pt x="1460042" y="291827"/>
                  <a:pt x="1466193" y="318091"/>
                  <a:pt x="1478594" y="334830"/>
                </a:cubicBezTo>
                <a:cubicBezTo>
                  <a:pt x="1490996" y="351568"/>
                  <a:pt x="1510259" y="359849"/>
                  <a:pt x="1536382" y="359671"/>
                </a:cubicBezTo>
                <a:cubicBezTo>
                  <a:pt x="1562507" y="359849"/>
                  <a:pt x="1581770" y="351568"/>
                  <a:pt x="1594171" y="334830"/>
                </a:cubicBezTo>
                <a:cubicBezTo>
                  <a:pt x="1606572" y="318091"/>
                  <a:pt x="1612722" y="291827"/>
                  <a:pt x="1612620" y="256039"/>
                </a:cubicBezTo>
                <a:lnTo>
                  <a:pt x="1612620" y="5493"/>
                </a:lnTo>
                <a:lnTo>
                  <a:pt x="1697888" y="5493"/>
                </a:lnTo>
                <a:lnTo>
                  <a:pt x="1697888" y="255429"/>
                </a:lnTo>
                <a:cubicBezTo>
                  <a:pt x="1696989" y="317164"/>
                  <a:pt x="1681733" y="362056"/>
                  <a:pt x="1652119" y="390105"/>
                </a:cubicBezTo>
                <a:cubicBezTo>
                  <a:pt x="1622506" y="418153"/>
                  <a:pt x="1583927" y="431961"/>
                  <a:pt x="1536382" y="431527"/>
                </a:cubicBezTo>
                <a:cubicBezTo>
                  <a:pt x="1488838" y="431948"/>
                  <a:pt x="1450258" y="418166"/>
                  <a:pt x="1420644" y="390181"/>
                </a:cubicBezTo>
                <a:cubicBezTo>
                  <a:pt x="1391031" y="362196"/>
                  <a:pt x="1375775" y="317481"/>
                  <a:pt x="1374877" y="256039"/>
                </a:cubicBezTo>
                <a:close/>
                <a:moveTo>
                  <a:pt x="3448812" y="7"/>
                </a:moveTo>
                <a:cubicBezTo>
                  <a:pt x="3487405" y="741"/>
                  <a:pt x="3518987" y="12365"/>
                  <a:pt x="3543557" y="34877"/>
                </a:cubicBezTo>
                <a:cubicBezTo>
                  <a:pt x="3568126" y="57390"/>
                  <a:pt x="3580817" y="86385"/>
                  <a:pt x="3581628" y="121863"/>
                </a:cubicBezTo>
                <a:cubicBezTo>
                  <a:pt x="3580664" y="149595"/>
                  <a:pt x="3573457" y="174316"/>
                  <a:pt x="3560007" y="196026"/>
                </a:cubicBezTo>
                <a:cubicBezTo>
                  <a:pt x="3546557" y="217736"/>
                  <a:pt x="3532650" y="236512"/>
                  <a:pt x="3518286" y="252353"/>
                </a:cubicBezTo>
                <a:lnTo>
                  <a:pt x="3431743" y="354184"/>
                </a:lnTo>
                <a:lnTo>
                  <a:pt x="3576756" y="354184"/>
                </a:lnTo>
                <a:lnTo>
                  <a:pt x="3576756" y="426041"/>
                </a:lnTo>
                <a:lnTo>
                  <a:pt x="3317138" y="426041"/>
                </a:lnTo>
                <a:lnTo>
                  <a:pt x="3317138" y="371235"/>
                </a:lnTo>
                <a:lnTo>
                  <a:pt x="3457956" y="205401"/>
                </a:lnTo>
                <a:cubicBezTo>
                  <a:pt x="3471049" y="190297"/>
                  <a:pt x="3480828" y="175993"/>
                  <a:pt x="3487292" y="162489"/>
                </a:cubicBezTo>
                <a:cubicBezTo>
                  <a:pt x="3493757" y="148985"/>
                  <a:pt x="3496983" y="135443"/>
                  <a:pt x="3496970" y="121863"/>
                </a:cubicBezTo>
                <a:cubicBezTo>
                  <a:pt x="3496500" y="104790"/>
                  <a:pt x="3491192" y="91985"/>
                  <a:pt x="3481044" y="83449"/>
                </a:cubicBezTo>
                <a:cubicBezTo>
                  <a:pt x="3470897" y="74912"/>
                  <a:pt x="3458730" y="70644"/>
                  <a:pt x="3444544" y="70644"/>
                </a:cubicBezTo>
                <a:cubicBezTo>
                  <a:pt x="3429977" y="70682"/>
                  <a:pt x="3417963" y="75027"/>
                  <a:pt x="3408502" y="83677"/>
                </a:cubicBezTo>
                <a:cubicBezTo>
                  <a:pt x="3399040" y="92328"/>
                  <a:pt x="3393579" y="105056"/>
                  <a:pt x="3392119" y="121863"/>
                </a:cubicBezTo>
                <a:lnTo>
                  <a:pt x="3316528" y="121863"/>
                </a:lnTo>
                <a:cubicBezTo>
                  <a:pt x="3317506" y="85053"/>
                  <a:pt x="3330486" y="55677"/>
                  <a:pt x="3355466" y="33736"/>
                </a:cubicBezTo>
                <a:cubicBezTo>
                  <a:pt x="3380447" y="11794"/>
                  <a:pt x="3411562" y="551"/>
                  <a:pt x="3448812" y="7"/>
                </a:cubicBezTo>
                <a:close/>
                <a:moveTo>
                  <a:pt x="160858" y="7"/>
                </a:moveTo>
                <a:cubicBezTo>
                  <a:pt x="202946" y="-84"/>
                  <a:pt x="237337" y="11058"/>
                  <a:pt x="264032" y="33434"/>
                </a:cubicBezTo>
                <a:cubicBezTo>
                  <a:pt x="290728" y="55809"/>
                  <a:pt x="307746" y="89961"/>
                  <a:pt x="315087" y="135890"/>
                </a:cubicBezTo>
                <a:lnTo>
                  <a:pt x="233400" y="135890"/>
                </a:lnTo>
                <a:cubicBezTo>
                  <a:pt x="229501" y="115882"/>
                  <a:pt x="221602" y="100257"/>
                  <a:pt x="209702" y="89014"/>
                </a:cubicBezTo>
                <a:cubicBezTo>
                  <a:pt x="197802" y="77771"/>
                  <a:pt x="181521" y="72054"/>
                  <a:pt x="160858" y="71863"/>
                </a:cubicBezTo>
                <a:cubicBezTo>
                  <a:pt x="136106" y="71584"/>
                  <a:pt x="117335" y="80527"/>
                  <a:pt x="104546" y="98694"/>
                </a:cubicBezTo>
                <a:cubicBezTo>
                  <a:pt x="91757" y="116860"/>
                  <a:pt x="85331" y="145925"/>
                  <a:pt x="85268" y="185890"/>
                </a:cubicBezTo>
                <a:lnTo>
                  <a:pt x="85268" y="245646"/>
                </a:lnTo>
                <a:cubicBezTo>
                  <a:pt x="85331" y="284544"/>
                  <a:pt x="91757" y="313304"/>
                  <a:pt x="104546" y="331927"/>
                </a:cubicBezTo>
                <a:cubicBezTo>
                  <a:pt x="117335" y="350550"/>
                  <a:pt x="136106" y="359798"/>
                  <a:pt x="160858" y="359671"/>
                </a:cubicBezTo>
                <a:cubicBezTo>
                  <a:pt x="181978" y="359671"/>
                  <a:pt x="198259" y="354335"/>
                  <a:pt x="209702" y="343665"/>
                </a:cubicBezTo>
                <a:cubicBezTo>
                  <a:pt x="221145" y="332994"/>
                  <a:pt x="229044" y="316988"/>
                  <a:pt x="233400" y="295646"/>
                </a:cubicBezTo>
                <a:lnTo>
                  <a:pt x="314477" y="295646"/>
                </a:lnTo>
                <a:cubicBezTo>
                  <a:pt x="307352" y="342639"/>
                  <a:pt x="290817" y="377095"/>
                  <a:pt x="264871" y="399014"/>
                </a:cubicBezTo>
                <a:cubicBezTo>
                  <a:pt x="238925" y="420932"/>
                  <a:pt x="204254" y="431770"/>
                  <a:pt x="160858" y="431527"/>
                </a:cubicBezTo>
                <a:cubicBezTo>
                  <a:pt x="112824" y="431822"/>
                  <a:pt x="74206" y="416922"/>
                  <a:pt x="45002" y="386826"/>
                </a:cubicBezTo>
                <a:cubicBezTo>
                  <a:pt x="15798" y="356731"/>
                  <a:pt x="798" y="309671"/>
                  <a:pt x="0" y="245646"/>
                </a:cubicBezTo>
                <a:lnTo>
                  <a:pt x="0" y="185890"/>
                </a:lnTo>
                <a:cubicBezTo>
                  <a:pt x="798" y="121331"/>
                  <a:pt x="15798" y="74118"/>
                  <a:pt x="45002" y="44251"/>
                </a:cubicBezTo>
                <a:cubicBezTo>
                  <a:pt x="74206" y="14384"/>
                  <a:pt x="112824" y="-364"/>
                  <a:pt x="160858" y="7"/>
                </a:cubicBezTo>
                <a:close/>
              </a:path>
            </a:pathLst>
          </a:custGeom>
          <a:solidFill>
            <a:schemeClr val="bg1"/>
          </a:solidFill>
          <a:ln>
            <a:noFill/>
          </a:ln>
          <a:effectLst>
            <a:glow rad="101600">
              <a:srgbClr val="002060">
                <a:alpha val="60000"/>
              </a:srgbClr>
            </a:glo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altLang="ja-JP" sz="4800" dirty="0">
              <a:solidFill>
                <a:schemeClr val="bg1"/>
              </a:solidFill>
              <a:effectLst/>
              <a:latin typeface="DIN 2014 Bold" panose="020B0704020202020204" pitchFamily="34" charset="0"/>
              <a:ea typeface="DIN 2014 Bold" panose="020B0704020202020204" pitchFamily="34" charset="0"/>
              <a:cs typeface="Segoe UI" panose="020B0502040204020203" pitchFamily="34" charset="0"/>
            </a:endParaRPr>
          </a:p>
        </p:txBody>
      </p:sp>
      <p:sp>
        <p:nvSpPr>
          <p:cNvPr id="1029" name="テキスト ボックス 1028">
            <a:extLst>
              <a:ext uri="{FF2B5EF4-FFF2-40B4-BE49-F238E27FC236}">
                <a16:creationId xmlns:a16="http://schemas.microsoft.com/office/drawing/2014/main" id="{626AE0B1-6C5D-3779-48C5-C7A02820BFCC}"/>
              </a:ext>
            </a:extLst>
          </p:cNvPr>
          <p:cNvSpPr txBox="1"/>
          <p:nvPr/>
        </p:nvSpPr>
        <p:spPr>
          <a:xfrm>
            <a:off x="3961635" y="790783"/>
            <a:ext cx="2936886" cy="271271"/>
          </a:xfrm>
          <a:custGeom>
            <a:avLst/>
            <a:gdLst/>
            <a:ahLst/>
            <a:cxnLst/>
            <a:rect l="l" t="t" r="r" b="b"/>
            <a:pathLst>
              <a:path w="4671974" h="431536">
                <a:moveTo>
                  <a:pt x="2499853" y="300540"/>
                </a:moveTo>
                <a:cubicBezTo>
                  <a:pt x="2484068" y="300476"/>
                  <a:pt x="2472476" y="303194"/>
                  <a:pt x="2465078" y="308693"/>
                </a:cubicBezTo>
                <a:cubicBezTo>
                  <a:pt x="2457681" y="314192"/>
                  <a:pt x="2454021" y="322853"/>
                  <a:pt x="2454097" y="334677"/>
                </a:cubicBezTo>
                <a:cubicBezTo>
                  <a:pt x="2454275" y="346234"/>
                  <a:pt x="2458342" y="354820"/>
                  <a:pt x="2466298" y="360433"/>
                </a:cubicBezTo>
                <a:cubicBezTo>
                  <a:pt x="2474255" y="366046"/>
                  <a:pt x="2485033" y="368840"/>
                  <a:pt x="2498633" y="368815"/>
                </a:cubicBezTo>
                <a:cubicBezTo>
                  <a:pt x="2516300" y="369044"/>
                  <a:pt x="2529467" y="364776"/>
                  <a:pt x="2538135" y="356010"/>
                </a:cubicBezTo>
                <a:cubicBezTo>
                  <a:pt x="2546804" y="347244"/>
                  <a:pt x="2551125" y="332605"/>
                  <a:pt x="2551099" y="312093"/>
                </a:cubicBezTo>
                <a:lnTo>
                  <a:pt x="2551099" y="300540"/>
                </a:lnTo>
                <a:close/>
                <a:moveTo>
                  <a:pt x="3783977" y="242628"/>
                </a:moveTo>
                <a:cubicBezTo>
                  <a:pt x="3769019" y="242780"/>
                  <a:pt x="3755777" y="247962"/>
                  <a:pt x="3744251" y="258172"/>
                </a:cubicBezTo>
                <a:cubicBezTo>
                  <a:pt x="3732724" y="268383"/>
                  <a:pt x="3726650" y="282709"/>
                  <a:pt x="3726027" y="301149"/>
                </a:cubicBezTo>
                <a:cubicBezTo>
                  <a:pt x="3726345" y="317748"/>
                  <a:pt x="3731809" y="331642"/>
                  <a:pt x="3742421" y="342831"/>
                </a:cubicBezTo>
                <a:cubicBezTo>
                  <a:pt x="3753032" y="354019"/>
                  <a:pt x="3766884" y="359836"/>
                  <a:pt x="3783977" y="360281"/>
                </a:cubicBezTo>
                <a:cubicBezTo>
                  <a:pt x="3800561" y="359836"/>
                  <a:pt x="3814363" y="354019"/>
                  <a:pt x="3825381" y="342831"/>
                </a:cubicBezTo>
                <a:cubicBezTo>
                  <a:pt x="3836399" y="331642"/>
                  <a:pt x="3842118" y="317748"/>
                  <a:pt x="3842537" y="301149"/>
                </a:cubicBezTo>
                <a:cubicBezTo>
                  <a:pt x="3841850" y="282709"/>
                  <a:pt x="3835598" y="268383"/>
                  <a:pt x="3823779" y="258172"/>
                </a:cubicBezTo>
                <a:cubicBezTo>
                  <a:pt x="3811961" y="247962"/>
                  <a:pt x="3798693" y="242780"/>
                  <a:pt x="3783977" y="242628"/>
                </a:cubicBezTo>
                <a:close/>
                <a:moveTo>
                  <a:pt x="1032015" y="181591"/>
                </a:moveTo>
                <a:cubicBezTo>
                  <a:pt x="1016559" y="181757"/>
                  <a:pt x="1004917" y="186767"/>
                  <a:pt x="997088" y="196623"/>
                </a:cubicBezTo>
                <a:cubicBezTo>
                  <a:pt x="989259" y="206479"/>
                  <a:pt x="984632" y="220188"/>
                  <a:pt x="983208" y="237751"/>
                </a:cubicBezTo>
                <a:lnTo>
                  <a:pt x="1078992" y="237751"/>
                </a:lnTo>
                <a:cubicBezTo>
                  <a:pt x="1078064" y="218052"/>
                  <a:pt x="1073666" y="203732"/>
                  <a:pt x="1065798" y="194792"/>
                </a:cubicBezTo>
                <a:cubicBezTo>
                  <a:pt x="1057931" y="185852"/>
                  <a:pt x="1046670" y="181452"/>
                  <a:pt x="1032015" y="181591"/>
                </a:cubicBezTo>
                <a:close/>
                <a:moveTo>
                  <a:pt x="485051" y="181591"/>
                </a:moveTo>
                <a:cubicBezTo>
                  <a:pt x="465975" y="181693"/>
                  <a:pt x="452122" y="188198"/>
                  <a:pt x="443493" y="201107"/>
                </a:cubicBezTo>
                <a:cubicBezTo>
                  <a:pt x="434863" y="214016"/>
                  <a:pt x="430619" y="232718"/>
                  <a:pt x="430758" y="257213"/>
                </a:cubicBezTo>
                <a:lnTo>
                  <a:pt x="430758" y="288926"/>
                </a:lnTo>
                <a:cubicBezTo>
                  <a:pt x="430314" y="311338"/>
                  <a:pt x="433948" y="329633"/>
                  <a:pt x="441663" y="343812"/>
                </a:cubicBezTo>
                <a:cubicBezTo>
                  <a:pt x="449377" y="357991"/>
                  <a:pt x="463840" y="365309"/>
                  <a:pt x="485051" y="365767"/>
                </a:cubicBezTo>
                <a:cubicBezTo>
                  <a:pt x="505995" y="365309"/>
                  <a:pt x="520381" y="357991"/>
                  <a:pt x="528210" y="343812"/>
                </a:cubicBezTo>
                <a:cubicBezTo>
                  <a:pt x="536039" y="329633"/>
                  <a:pt x="539750" y="311338"/>
                  <a:pt x="539343" y="288926"/>
                </a:cubicBezTo>
                <a:lnTo>
                  <a:pt x="539343" y="257213"/>
                </a:lnTo>
                <a:cubicBezTo>
                  <a:pt x="539483" y="232718"/>
                  <a:pt x="535238" y="214016"/>
                  <a:pt x="526609" y="201107"/>
                </a:cubicBezTo>
                <a:cubicBezTo>
                  <a:pt x="517980" y="188198"/>
                  <a:pt x="504127" y="181693"/>
                  <a:pt x="485051" y="181591"/>
                </a:cubicBezTo>
                <a:close/>
                <a:moveTo>
                  <a:pt x="2504124" y="115831"/>
                </a:moveTo>
                <a:cubicBezTo>
                  <a:pt x="2543659" y="114979"/>
                  <a:pt x="2574006" y="122467"/>
                  <a:pt x="2595164" y="138297"/>
                </a:cubicBezTo>
                <a:cubicBezTo>
                  <a:pt x="2616323" y="154127"/>
                  <a:pt x="2627009" y="183410"/>
                  <a:pt x="2627223" y="226148"/>
                </a:cubicBezTo>
                <a:lnTo>
                  <a:pt x="2627223" y="426041"/>
                </a:lnTo>
                <a:lnTo>
                  <a:pt x="2551099" y="426041"/>
                </a:lnTo>
                <a:lnTo>
                  <a:pt x="2551099" y="399258"/>
                </a:lnTo>
                <a:cubicBezTo>
                  <a:pt x="2545228" y="409659"/>
                  <a:pt x="2537144" y="417625"/>
                  <a:pt x="2526849" y="423156"/>
                </a:cubicBezTo>
                <a:cubicBezTo>
                  <a:pt x="2516554" y="428686"/>
                  <a:pt x="2502675" y="431477"/>
                  <a:pt x="2485211" y="431527"/>
                </a:cubicBezTo>
                <a:cubicBezTo>
                  <a:pt x="2453009" y="431427"/>
                  <a:pt x="2427212" y="423256"/>
                  <a:pt x="2407820" y="407016"/>
                </a:cubicBezTo>
                <a:cubicBezTo>
                  <a:pt x="2388428" y="390776"/>
                  <a:pt x="2378479" y="367069"/>
                  <a:pt x="2377973" y="335896"/>
                </a:cubicBezTo>
                <a:lnTo>
                  <a:pt x="2377973" y="335857"/>
                </a:lnTo>
                <a:cubicBezTo>
                  <a:pt x="2378670" y="303740"/>
                  <a:pt x="2389456" y="280229"/>
                  <a:pt x="2410334" y="265326"/>
                </a:cubicBezTo>
                <a:cubicBezTo>
                  <a:pt x="2431211" y="250422"/>
                  <a:pt x="2458001" y="243059"/>
                  <a:pt x="2490702" y="243237"/>
                </a:cubicBezTo>
                <a:lnTo>
                  <a:pt x="2551099" y="243237"/>
                </a:lnTo>
                <a:lnTo>
                  <a:pt x="2551099" y="225537"/>
                </a:lnTo>
                <a:cubicBezTo>
                  <a:pt x="2551582" y="208702"/>
                  <a:pt x="2548024" y="196902"/>
                  <a:pt x="2540423" y="190137"/>
                </a:cubicBezTo>
                <a:cubicBezTo>
                  <a:pt x="2532823" y="183373"/>
                  <a:pt x="2518283" y="180118"/>
                  <a:pt x="2496803" y="180372"/>
                </a:cubicBezTo>
                <a:cubicBezTo>
                  <a:pt x="2482135" y="180131"/>
                  <a:pt x="2470443" y="181682"/>
                  <a:pt x="2461727" y="185026"/>
                </a:cubicBezTo>
                <a:cubicBezTo>
                  <a:pt x="2453011" y="188370"/>
                  <a:pt x="2445595" y="194956"/>
                  <a:pt x="2439480" y="204786"/>
                </a:cubicBezTo>
                <a:lnTo>
                  <a:pt x="2384672" y="166368"/>
                </a:lnTo>
                <a:cubicBezTo>
                  <a:pt x="2395581" y="148013"/>
                  <a:pt x="2410454" y="134947"/>
                  <a:pt x="2429291" y="127171"/>
                </a:cubicBezTo>
                <a:cubicBezTo>
                  <a:pt x="2448128" y="119395"/>
                  <a:pt x="2473073" y="115615"/>
                  <a:pt x="2504124" y="115831"/>
                </a:cubicBezTo>
                <a:close/>
                <a:moveTo>
                  <a:pt x="2288133" y="115831"/>
                </a:moveTo>
                <a:cubicBezTo>
                  <a:pt x="2324710" y="115831"/>
                  <a:pt x="2352141" y="131662"/>
                  <a:pt x="2370429" y="163326"/>
                </a:cubicBezTo>
                <a:lnTo>
                  <a:pt x="2310688" y="205975"/>
                </a:lnTo>
                <a:cubicBezTo>
                  <a:pt x="2306841" y="199943"/>
                  <a:pt x="2301888" y="194634"/>
                  <a:pt x="2295829" y="190050"/>
                </a:cubicBezTo>
                <a:cubicBezTo>
                  <a:pt x="2289771" y="185465"/>
                  <a:pt x="2281923" y="183052"/>
                  <a:pt x="2272284" y="182811"/>
                </a:cubicBezTo>
                <a:cubicBezTo>
                  <a:pt x="2257450" y="182810"/>
                  <a:pt x="2245664" y="188145"/>
                  <a:pt x="2236927" y="198818"/>
                </a:cubicBezTo>
                <a:cubicBezTo>
                  <a:pt x="2228189" y="209491"/>
                  <a:pt x="2223719" y="225505"/>
                  <a:pt x="2223515" y="246862"/>
                </a:cubicBezTo>
                <a:lnTo>
                  <a:pt x="2223515" y="426041"/>
                </a:lnTo>
                <a:lnTo>
                  <a:pt x="2145563" y="426041"/>
                </a:lnTo>
                <a:lnTo>
                  <a:pt x="2145563" y="121317"/>
                </a:lnTo>
                <a:lnTo>
                  <a:pt x="2221689" y="121317"/>
                </a:lnTo>
                <a:lnTo>
                  <a:pt x="2221689" y="146885"/>
                </a:lnTo>
                <a:cubicBezTo>
                  <a:pt x="2226742" y="138931"/>
                  <a:pt x="2234616" y="131852"/>
                  <a:pt x="2245309" y="125649"/>
                </a:cubicBezTo>
                <a:cubicBezTo>
                  <a:pt x="2256002" y="119446"/>
                  <a:pt x="2270278" y="116173"/>
                  <a:pt x="2288133" y="115831"/>
                </a:cubicBezTo>
                <a:close/>
                <a:moveTo>
                  <a:pt x="1031405" y="115831"/>
                </a:moveTo>
                <a:cubicBezTo>
                  <a:pt x="1074241" y="115980"/>
                  <a:pt x="1105908" y="128164"/>
                  <a:pt x="1126407" y="152385"/>
                </a:cubicBezTo>
                <a:cubicBezTo>
                  <a:pt x="1146907" y="176606"/>
                  <a:pt x="1157086" y="211970"/>
                  <a:pt x="1156944" y="258477"/>
                </a:cubicBezTo>
                <a:lnTo>
                  <a:pt x="1156944" y="293224"/>
                </a:lnTo>
                <a:lnTo>
                  <a:pt x="983208" y="293224"/>
                </a:lnTo>
                <a:cubicBezTo>
                  <a:pt x="983157" y="314649"/>
                  <a:pt x="987377" y="331998"/>
                  <a:pt x="995867" y="345269"/>
                </a:cubicBezTo>
                <a:cubicBezTo>
                  <a:pt x="1004358" y="358540"/>
                  <a:pt x="1019254" y="365373"/>
                  <a:pt x="1040556" y="365767"/>
                </a:cubicBezTo>
                <a:cubicBezTo>
                  <a:pt x="1056240" y="365703"/>
                  <a:pt x="1067881" y="363392"/>
                  <a:pt x="1075477" y="358833"/>
                </a:cubicBezTo>
                <a:cubicBezTo>
                  <a:pt x="1083073" y="354273"/>
                  <a:pt x="1089523" y="347847"/>
                  <a:pt x="1094826" y="339554"/>
                </a:cubicBezTo>
                <a:lnTo>
                  <a:pt x="1152681" y="379772"/>
                </a:lnTo>
                <a:cubicBezTo>
                  <a:pt x="1142139" y="398178"/>
                  <a:pt x="1127749" y="411447"/>
                  <a:pt x="1109510" y="419578"/>
                </a:cubicBezTo>
                <a:cubicBezTo>
                  <a:pt x="1091270" y="427709"/>
                  <a:pt x="1068489" y="431692"/>
                  <a:pt x="1041166" y="431527"/>
                </a:cubicBezTo>
                <a:cubicBezTo>
                  <a:pt x="995518" y="430705"/>
                  <a:pt x="961536" y="417585"/>
                  <a:pt x="939221" y="392167"/>
                </a:cubicBezTo>
                <a:cubicBezTo>
                  <a:pt x="916905" y="366750"/>
                  <a:pt x="905787" y="333972"/>
                  <a:pt x="905865" y="293834"/>
                </a:cubicBezTo>
                <a:lnTo>
                  <a:pt x="905865" y="252381"/>
                </a:lnTo>
                <a:cubicBezTo>
                  <a:pt x="906143" y="206397"/>
                  <a:pt x="917159" y="172126"/>
                  <a:pt x="938914" y="149568"/>
                </a:cubicBezTo>
                <a:cubicBezTo>
                  <a:pt x="960669" y="127010"/>
                  <a:pt x="991499" y="115764"/>
                  <a:pt x="1031405" y="115831"/>
                </a:cubicBezTo>
                <a:close/>
                <a:moveTo>
                  <a:pt x="811758" y="115831"/>
                </a:moveTo>
                <a:cubicBezTo>
                  <a:pt x="848334" y="115831"/>
                  <a:pt x="875766" y="131662"/>
                  <a:pt x="894054" y="163326"/>
                </a:cubicBezTo>
                <a:lnTo>
                  <a:pt x="834313" y="205975"/>
                </a:lnTo>
                <a:cubicBezTo>
                  <a:pt x="830465" y="199943"/>
                  <a:pt x="825512" y="194634"/>
                  <a:pt x="819454" y="190050"/>
                </a:cubicBezTo>
                <a:cubicBezTo>
                  <a:pt x="813396" y="185465"/>
                  <a:pt x="805548" y="183052"/>
                  <a:pt x="795909" y="182811"/>
                </a:cubicBezTo>
                <a:cubicBezTo>
                  <a:pt x="781075" y="182810"/>
                  <a:pt x="769290" y="188145"/>
                  <a:pt x="760552" y="198818"/>
                </a:cubicBezTo>
                <a:cubicBezTo>
                  <a:pt x="751814" y="209491"/>
                  <a:pt x="747344" y="225505"/>
                  <a:pt x="747141" y="246862"/>
                </a:cubicBezTo>
                <a:lnTo>
                  <a:pt x="747141" y="426041"/>
                </a:lnTo>
                <a:lnTo>
                  <a:pt x="669188" y="426041"/>
                </a:lnTo>
                <a:lnTo>
                  <a:pt x="669188" y="121317"/>
                </a:lnTo>
                <a:lnTo>
                  <a:pt x="745314" y="121317"/>
                </a:lnTo>
                <a:lnTo>
                  <a:pt x="745314" y="146885"/>
                </a:lnTo>
                <a:cubicBezTo>
                  <a:pt x="750367" y="138931"/>
                  <a:pt x="758241" y="131852"/>
                  <a:pt x="768934" y="125649"/>
                </a:cubicBezTo>
                <a:cubicBezTo>
                  <a:pt x="779627" y="119446"/>
                  <a:pt x="793902" y="116173"/>
                  <a:pt x="811758" y="115831"/>
                </a:cubicBezTo>
                <a:close/>
                <a:moveTo>
                  <a:pt x="485051" y="115831"/>
                </a:moveTo>
                <a:cubicBezTo>
                  <a:pt x="527610" y="115905"/>
                  <a:pt x="560142" y="127631"/>
                  <a:pt x="582647" y="151009"/>
                </a:cubicBezTo>
                <a:cubicBezTo>
                  <a:pt x="605151" y="174387"/>
                  <a:pt x="616498" y="208976"/>
                  <a:pt x="616686" y="254774"/>
                </a:cubicBezTo>
                <a:lnTo>
                  <a:pt x="616686" y="291365"/>
                </a:lnTo>
                <a:cubicBezTo>
                  <a:pt x="616955" y="333752"/>
                  <a:pt x="606522" y="367554"/>
                  <a:pt x="585387" y="392772"/>
                </a:cubicBezTo>
                <a:cubicBezTo>
                  <a:pt x="564253" y="417990"/>
                  <a:pt x="530808" y="430908"/>
                  <a:pt x="485051" y="431527"/>
                </a:cubicBezTo>
                <a:cubicBezTo>
                  <a:pt x="440892" y="431022"/>
                  <a:pt x="407904" y="418332"/>
                  <a:pt x="386084" y="393457"/>
                </a:cubicBezTo>
                <a:cubicBezTo>
                  <a:pt x="364265" y="368582"/>
                  <a:pt x="353375" y="334551"/>
                  <a:pt x="353415" y="291365"/>
                </a:cubicBezTo>
                <a:lnTo>
                  <a:pt x="353415" y="254774"/>
                </a:lnTo>
                <a:cubicBezTo>
                  <a:pt x="353680" y="208976"/>
                  <a:pt x="365178" y="174387"/>
                  <a:pt x="387911" y="151009"/>
                </a:cubicBezTo>
                <a:cubicBezTo>
                  <a:pt x="410644" y="127631"/>
                  <a:pt x="443024" y="115905"/>
                  <a:pt x="485051" y="115831"/>
                </a:cubicBezTo>
                <a:close/>
                <a:moveTo>
                  <a:pt x="3783977" y="71863"/>
                </a:moveTo>
                <a:cubicBezTo>
                  <a:pt x="3768981" y="72232"/>
                  <a:pt x="3756578" y="77290"/>
                  <a:pt x="3746767" y="87038"/>
                </a:cubicBezTo>
                <a:cubicBezTo>
                  <a:pt x="3736956" y="96786"/>
                  <a:pt x="3731873" y="109012"/>
                  <a:pt x="3731517" y="123717"/>
                </a:cubicBezTo>
                <a:cubicBezTo>
                  <a:pt x="3731873" y="138739"/>
                  <a:pt x="3736956" y="151245"/>
                  <a:pt x="3746767" y="161235"/>
                </a:cubicBezTo>
                <a:cubicBezTo>
                  <a:pt x="3756578" y="171224"/>
                  <a:pt x="3768981" y="176410"/>
                  <a:pt x="3783977" y="176791"/>
                </a:cubicBezTo>
                <a:cubicBezTo>
                  <a:pt x="3798706" y="176410"/>
                  <a:pt x="3811033" y="171224"/>
                  <a:pt x="3820958" y="161235"/>
                </a:cubicBezTo>
                <a:cubicBezTo>
                  <a:pt x="3830884" y="151245"/>
                  <a:pt x="3836043" y="138739"/>
                  <a:pt x="3836437" y="123717"/>
                </a:cubicBezTo>
                <a:cubicBezTo>
                  <a:pt x="3836043" y="109012"/>
                  <a:pt x="3830884" y="96786"/>
                  <a:pt x="3820958" y="87038"/>
                </a:cubicBezTo>
                <a:cubicBezTo>
                  <a:pt x="3811033" y="77290"/>
                  <a:pt x="3798706" y="72232"/>
                  <a:pt x="3783977" y="71863"/>
                </a:cubicBezTo>
                <a:close/>
                <a:moveTo>
                  <a:pt x="2974352" y="71863"/>
                </a:moveTo>
                <a:cubicBezTo>
                  <a:pt x="2956000" y="72143"/>
                  <a:pt x="2942072" y="77684"/>
                  <a:pt x="2932566" y="88486"/>
                </a:cubicBezTo>
                <a:cubicBezTo>
                  <a:pt x="2923060" y="99288"/>
                  <a:pt x="2918282" y="113673"/>
                  <a:pt x="2918231" y="131642"/>
                </a:cubicBezTo>
                <a:cubicBezTo>
                  <a:pt x="2918282" y="149320"/>
                  <a:pt x="2923060" y="163527"/>
                  <a:pt x="2932566" y="174266"/>
                </a:cubicBezTo>
                <a:cubicBezTo>
                  <a:pt x="2942072" y="185004"/>
                  <a:pt x="2956000" y="190519"/>
                  <a:pt x="2974352" y="190812"/>
                </a:cubicBezTo>
                <a:cubicBezTo>
                  <a:pt x="2992995" y="190519"/>
                  <a:pt x="3007102" y="185004"/>
                  <a:pt x="3016671" y="174266"/>
                </a:cubicBezTo>
                <a:cubicBezTo>
                  <a:pt x="3026241" y="163527"/>
                  <a:pt x="3031045" y="149320"/>
                  <a:pt x="3031083" y="131642"/>
                </a:cubicBezTo>
                <a:cubicBezTo>
                  <a:pt x="3031045" y="113673"/>
                  <a:pt x="3026241" y="99288"/>
                  <a:pt x="3016671" y="88486"/>
                </a:cubicBezTo>
                <a:cubicBezTo>
                  <a:pt x="3007102" y="77684"/>
                  <a:pt x="2992995" y="72143"/>
                  <a:pt x="2974352" y="71863"/>
                </a:cubicBezTo>
                <a:close/>
                <a:moveTo>
                  <a:pt x="1961997" y="54261"/>
                </a:moveTo>
                <a:lnTo>
                  <a:pt x="2039340" y="54261"/>
                </a:lnTo>
                <a:lnTo>
                  <a:pt x="2039340" y="121317"/>
                </a:lnTo>
                <a:lnTo>
                  <a:pt x="2099081" y="121317"/>
                </a:lnTo>
                <a:lnTo>
                  <a:pt x="2099081" y="187078"/>
                </a:lnTo>
                <a:lnTo>
                  <a:pt x="2039340" y="187078"/>
                </a:lnTo>
                <a:lnTo>
                  <a:pt x="2039340" y="314541"/>
                </a:lnTo>
                <a:cubicBezTo>
                  <a:pt x="2038997" y="329686"/>
                  <a:pt x="2041207" y="340715"/>
                  <a:pt x="2045970" y="347627"/>
                </a:cubicBezTo>
                <a:cubicBezTo>
                  <a:pt x="2050732" y="354539"/>
                  <a:pt x="2060105" y="357944"/>
                  <a:pt x="2074087" y="357842"/>
                </a:cubicBezTo>
                <a:lnTo>
                  <a:pt x="2099081" y="357842"/>
                </a:lnTo>
                <a:lnTo>
                  <a:pt x="2099081" y="426041"/>
                </a:lnTo>
                <a:lnTo>
                  <a:pt x="2066163" y="426041"/>
                </a:lnTo>
                <a:cubicBezTo>
                  <a:pt x="2029572" y="426816"/>
                  <a:pt x="2002996" y="420090"/>
                  <a:pt x="1986436" y="405864"/>
                </a:cubicBezTo>
                <a:cubicBezTo>
                  <a:pt x="1969877" y="391639"/>
                  <a:pt x="1961730" y="365263"/>
                  <a:pt x="1961997" y="326739"/>
                </a:cubicBezTo>
                <a:lnTo>
                  <a:pt x="1961997" y="187078"/>
                </a:lnTo>
                <a:lnTo>
                  <a:pt x="1922983" y="187078"/>
                </a:lnTo>
                <a:lnTo>
                  <a:pt x="1922983" y="121317"/>
                </a:lnTo>
                <a:lnTo>
                  <a:pt x="1961997" y="121317"/>
                </a:lnTo>
                <a:close/>
                <a:moveTo>
                  <a:pt x="4327626" y="5493"/>
                </a:moveTo>
                <a:lnTo>
                  <a:pt x="4412894" y="5493"/>
                </a:lnTo>
                <a:lnTo>
                  <a:pt x="4412894" y="187122"/>
                </a:lnTo>
                <a:lnTo>
                  <a:pt x="4545787" y="5493"/>
                </a:lnTo>
                <a:lnTo>
                  <a:pt x="4646980" y="5493"/>
                </a:lnTo>
                <a:lnTo>
                  <a:pt x="4518355" y="175541"/>
                </a:lnTo>
                <a:lnTo>
                  <a:pt x="4671974" y="426041"/>
                </a:lnTo>
                <a:lnTo>
                  <a:pt x="4570171" y="426041"/>
                </a:lnTo>
                <a:lnTo>
                  <a:pt x="4462881" y="248680"/>
                </a:lnTo>
                <a:lnTo>
                  <a:pt x="4412894" y="314505"/>
                </a:lnTo>
                <a:lnTo>
                  <a:pt x="4412894" y="426041"/>
                </a:lnTo>
                <a:lnTo>
                  <a:pt x="4327626" y="426041"/>
                </a:lnTo>
                <a:close/>
                <a:moveTo>
                  <a:pt x="3997299" y="5493"/>
                </a:moveTo>
                <a:lnTo>
                  <a:pt x="4236810" y="5493"/>
                </a:lnTo>
                <a:lnTo>
                  <a:pt x="4236810" y="82836"/>
                </a:lnTo>
                <a:lnTo>
                  <a:pt x="4080738" y="82836"/>
                </a:lnTo>
                <a:lnTo>
                  <a:pt x="4080738" y="154823"/>
                </a:lnTo>
                <a:cubicBezTo>
                  <a:pt x="4086420" y="149114"/>
                  <a:pt x="4094276" y="144090"/>
                  <a:pt x="4104305" y="139751"/>
                </a:cubicBezTo>
                <a:cubicBezTo>
                  <a:pt x="4114334" y="135412"/>
                  <a:pt x="4127223" y="133128"/>
                  <a:pt x="4142973" y="132900"/>
                </a:cubicBezTo>
                <a:cubicBezTo>
                  <a:pt x="4175806" y="132859"/>
                  <a:pt x="4202160" y="145272"/>
                  <a:pt x="4222035" y="170138"/>
                </a:cubicBezTo>
                <a:cubicBezTo>
                  <a:pt x="4241910" y="195004"/>
                  <a:pt x="4252114" y="232566"/>
                  <a:pt x="4252645" y="282822"/>
                </a:cubicBezTo>
                <a:cubicBezTo>
                  <a:pt x="4252571" y="332497"/>
                  <a:pt x="4241452" y="369704"/>
                  <a:pt x="4219289" y="394442"/>
                </a:cubicBezTo>
                <a:cubicBezTo>
                  <a:pt x="4197126" y="419181"/>
                  <a:pt x="4164366" y="431543"/>
                  <a:pt x="4121008" y="431527"/>
                </a:cubicBezTo>
                <a:cubicBezTo>
                  <a:pt x="4084798" y="431427"/>
                  <a:pt x="4054044" y="421732"/>
                  <a:pt x="4028747" y="402442"/>
                </a:cubicBezTo>
                <a:cubicBezTo>
                  <a:pt x="4003449" y="383151"/>
                  <a:pt x="3988699" y="354866"/>
                  <a:pt x="3984497" y="317587"/>
                </a:cubicBezTo>
                <a:lnTo>
                  <a:pt x="4068557" y="317587"/>
                </a:lnTo>
                <a:cubicBezTo>
                  <a:pt x="4071856" y="331081"/>
                  <a:pt x="4077596" y="341450"/>
                  <a:pt x="4085778" y="348693"/>
                </a:cubicBezTo>
                <a:cubicBezTo>
                  <a:pt x="4093960" y="355935"/>
                  <a:pt x="4104890" y="359595"/>
                  <a:pt x="4118567" y="359671"/>
                </a:cubicBezTo>
                <a:cubicBezTo>
                  <a:pt x="4133948" y="359734"/>
                  <a:pt x="4145896" y="353813"/>
                  <a:pt x="4154412" y="341907"/>
                </a:cubicBezTo>
                <a:cubicBezTo>
                  <a:pt x="4162929" y="330001"/>
                  <a:pt x="4167250" y="311730"/>
                  <a:pt x="4167378" y="287092"/>
                </a:cubicBezTo>
                <a:cubicBezTo>
                  <a:pt x="4167479" y="261450"/>
                  <a:pt x="4163615" y="242136"/>
                  <a:pt x="4155785" y="229150"/>
                </a:cubicBezTo>
                <a:cubicBezTo>
                  <a:pt x="4147955" y="216164"/>
                  <a:pt x="4135549" y="209659"/>
                  <a:pt x="4118567" y="209633"/>
                </a:cubicBezTo>
                <a:cubicBezTo>
                  <a:pt x="4107673" y="209747"/>
                  <a:pt x="4098648" y="212568"/>
                  <a:pt x="4091493" y="218096"/>
                </a:cubicBezTo>
                <a:cubicBezTo>
                  <a:pt x="4084338" y="223623"/>
                  <a:pt x="4078520" y="231171"/>
                  <a:pt x="4074039" y="240739"/>
                </a:cubicBezTo>
                <a:lnTo>
                  <a:pt x="3997299" y="240739"/>
                </a:lnTo>
                <a:close/>
                <a:moveTo>
                  <a:pt x="1774089" y="5493"/>
                </a:moveTo>
                <a:lnTo>
                  <a:pt x="1852041" y="5493"/>
                </a:lnTo>
                <a:lnTo>
                  <a:pt x="1852041" y="310903"/>
                </a:lnTo>
                <a:cubicBezTo>
                  <a:pt x="1851761" y="327311"/>
                  <a:pt x="1854758" y="339452"/>
                  <a:pt x="1861033" y="347326"/>
                </a:cubicBezTo>
                <a:cubicBezTo>
                  <a:pt x="1867306" y="355200"/>
                  <a:pt x="1878533" y="359112"/>
                  <a:pt x="1894713" y="359061"/>
                </a:cubicBezTo>
                <a:lnTo>
                  <a:pt x="1894713" y="426041"/>
                </a:lnTo>
                <a:cubicBezTo>
                  <a:pt x="1853699" y="426739"/>
                  <a:pt x="1823314" y="420015"/>
                  <a:pt x="1803554" y="405867"/>
                </a:cubicBezTo>
                <a:cubicBezTo>
                  <a:pt x="1783795" y="391719"/>
                  <a:pt x="1773974" y="365957"/>
                  <a:pt x="1774089" y="328581"/>
                </a:cubicBezTo>
                <a:close/>
                <a:moveTo>
                  <a:pt x="1374877" y="5493"/>
                </a:moveTo>
                <a:lnTo>
                  <a:pt x="1460144" y="5493"/>
                </a:lnTo>
                <a:lnTo>
                  <a:pt x="1460144" y="256039"/>
                </a:lnTo>
                <a:cubicBezTo>
                  <a:pt x="1460042" y="291827"/>
                  <a:pt x="1466193" y="318091"/>
                  <a:pt x="1478594" y="334830"/>
                </a:cubicBezTo>
                <a:cubicBezTo>
                  <a:pt x="1490996" y="351568"/>
                  <a:pt x="1510259" y="359849"/>
                  <a:pt x="1536382" y="359671"/>
                </a:cubicBezTo>
                <a:cubicBezTo>
                  <a:pt x="1562507" y="359849"/>
                  <a:pt x="1581770" y="351568"/>
                  <a:pt x="1594171" y="334830"/>
                </a:cubicBezTo>
                <a:cubicBezTo>
                  <a:pt x="1606572" y="318091"/>
                  <a:pt x="1612722" y="291827"/>
                  <a:pt x="1612620" y="256039"/>
                </a:cubicBezTo>
                <a:lnTo>
                  <a:pt x="1612620" y="5493"/>
                </a:lnTo>
                <a:lnTo>
                  <a:pt x="1697888" y="5493"/>
                </a:lnTo>
                <a:lnTo>
                  <a:pt x="1697888" y="255429"/>
                </a:lnTo>
                <a:cubicBezTo>
                  <a:pt x="1696989" y="317164"/>
                  <a:pt x="1681733" y="362056"/>
                  <a:pt x="1652119" y="390105"/>
                </a:cubicBezTo>
                <a:cubicBezTo>
                  <a:pt x="1622506" y="418153"/>
                  <a:pt x="1583927" y="431961"/>
                  <a:pt x="1536382" y="431527"/>
                </a:cubicBezTo>
                <a:cubicBezTo>
                  <a:pt x="1488838" y="431948"/>
                  <a:pt x="1450258" y="418166"/>
                  <a:pt x="1420644" y="390181"/>
                </a:cubicBezTo>
                <a:cubicBezTo>
                  <a:pt x="1391031" y="362196"/>
                  <a:pt x="1375775" y="317481"/>
                  <a:pt x="1374877" y="256039"/>
                </a:cubicBezTo>
                <a:close/>
                <a:moveTo>
                  <a:pt x="3783977" y="7"/>
                </a:moveTo>
                <a:cubicBezTo>
                  <a:pt x="3808324" y="51"/>
                  <a:pt x="3830835" y="4495"/>
                  <a:pt x="3851510" y="13339"/>
                </a:cubicBezTo>
                <a:cubicBezTo>
                  <a:pt x="3872186" y="22182"/>
                  <a:pt x="3888864" y="35158"/>
                  <a:pt x="3901544" y="52264"/>
                </a:cubicBezTo>
                <a:cubicBezTo>
                  <a:pt x="3914224" y="69371"/>
                  <a:pt x="3920744" y="90342"/>
                  <a:pt x="3921105" y="115176"/>
                </a:cubicBezTo>
                <a:cubicBezTo>
                  <a:pt x="3920838" y="135320"/>
                  <a:pt x="3915585" y="153594"/>
                  <a:pt x="3905345" y="169997"/>
                </a:cubicBezTo>
                <a:cubicBezTo>
                  <a:pt x="3895106" y="186401"/>
                  <a:pt x="3881478" y="199029"/>
                  <a:pt x="3864463" y="207880"/>
                </a:cubicBezTo>
                <a:cubicBezTo>
                  <a:pt x="3881998" y="215792"/>
                  <a:pt x="3896717" y="228620"/>
                  <a:pt x="3908619" y="246361"/>
                </a:cubicBezTo>
                <a:cubicBezTo>
                  <a:pt x="3920521" y="264103"/>
                  <a:pt x="3926713" y="285008"/>
                  <a:pt x="3927195" y="309074"/>
                </a:cubicBezTo>
                <a:cubicBezTo>
                  <a:pt x="3926873" y="335333"/>
                  <a:pt x="3920277" y="357561"/>
                  <a:pt x="3907409" y="375759"/>
                </a:cubicBezTo>
                <a:cubicBezTo>
                  <a:pt x="3894541" y="393956"/>
                  <a:pt x="3877337" y="407786"/>
                  <a:pt x="3855796" y="417249"/>
                </a:cubicBezTo>
                <a:cubicBezTo>
                  <a:pt x="3834256" y="426712"/>
                  <a:pt x="3810317" y="431471"/>
                  <a:pt x="3783977" y="431527"/>
                </a:cubicBezTo>
                <a:cubicBezTo>
                  <a:pt x="3757638" y="431471"/>
                  <a:pt x="3733699" y="426712"/>
                  <a:pt x="3712159" y="417249"/>
                </a:cubicBezTo>
                <a:cubicBezTo>
                  <a:pt x="3690619" y="407786"/>
                  <a:pt x="3673414" y="393956"/>
                  <a:pt x="3660546" y="375759"/>
                </a:cubicBezTo>
                <a:cubicBezTo>
                  <a:pt x="3647678" y="357561"/>
                  <a:pt x="3641082" y="335333"/>
                  <a:pt x="3640759" y="309074"/>
                </a:cubicBezTo>
                <a:cubicBezTo>
                  <a:pt x="3641318" y="285008"/>
                  <a:pt x="3647663" y="264103"/>
                  <a:pt x="3659794" y="246361"/>
                </a:cubicBezTo>
                <a:cubicBezTo>
                  <a:pt x="3671925" y="228620"/>
                  <a:pt x="3686492" y="215792"/>
                  <a:pt x="3703494" y="207880"/>
                </a:cubicBezTo>
                <a:cubicBezTo>
                  <a:pt x="3686479" y="199029"/>
                  <a:pt x="3672853" y="186401"/>
                  <a:pt x="3662613" y="169997"/>
                </a:cubicBezTo>
                <a:cubicBezTo>
                  <a:pt x="3652374" y="153594"/>
                  <a:pt x="3647122" y="135320"/>
                  <a:pt x="3646855" y="115176"/>
                </a:cubicBezTo>
                <a:cubicBezTo>
                  <a:pt x="3647227" y="90342"/>
                  <a:pt x="3653792" y="69371"/>
                  <a:pt x="3666550" y="52264"/>
                </a:cubicBezTo>
                <a:cubicBezTo>
                  <a:pt x="3679309" y="35158"/>
                  <a:pt x="3696031" y="22182"/>
                  <a:pt x="3716717" y="13339"/>
                </a:cubicBezTo>
                <a:cubicBezTo>
                  <a:pt x="3737403" y="4495"/>
                  <a:pt x="3759823" y="51"/>
                  <a:pt x="3783977" y="7"/>
                </a:cubicBezTo>
                <a:close/>
                <a:moveTo>
                  <a:pt x="3448812" y="7"/>
                </a:moveTo>
                <a:cubicBezTo>
                  <a:pt x="3487405" y="741"/>
                  <a:pt x="3518987" y="12365"/>
                  <a:pt x="3543557" y="34877"/>
                </a:cubicBezTo>
                <a:cubicBezTo>
                  <a:pt x="3568126" y="57390"/>
                  <a:pt x="3580817" y="86385"/>
                  <a:pt x="3581628" y="121863"/>
                </a:cubicBezTo>
                <a:cubicBezTo>
                  <a:pt x="3580664" y="149595"/>
                  <a:pt x="3573457" y="174316"/>
                  <a:pt x="3560007" y="196026"/>
                </a:cubicBezTo>
                <a:cubicBezTo>
                  <a:pt x="3546557" y="217736"/>
                  <a:pt x="3532650" y="236512"/>
                  <a:pt x="3518286" y="252353"/>
                </a:cubicBezTo>
                <a:lnTo>
                  <a:pt x="3431743" y="354184"/>
                </a:lnTo>
                <a:lnTo>
                  <a:pt x="3576756" y="354184"/>
                </a:lnTo>
                <a:lnTo>
                  <a:pt x="3576756" y="426041"/>
                </a:lnTo>
                <a:lnTo>
                  <a:pt x="3317138" y="426041"/>
                </a:lnTo>
                <a:lnTo>
                  <a:pt x="3317138" y="371235"/>
                </a:lnTo>
                <a:lnTo>
                  <a:pt x="3457956" y="205401"/>
                </a:lnTo>
                <a:cubicBezTo>
                  <a:pt x="3471049" y="190297"/>
                  <a:pt x="3480828" y="175993"/>
                  <a:pt x="3487292" y="162489"/>
                </a:cubicBezTo>
                <a:cubicBezTo>
                  <a:pt x="3493757" y="148985"/>
                  <a:pt x="3496983" y="135443"/>
                  <a:pt x="3496970" y="121863"/>
                </a:cubicBezTo>
                <a:cubicBezTo>
                  <a:pt x="3496500" y="104790"/>
                  <a:pt x="3491192" y="91985"/>
                  <a:pt x="3481044" y="83449"/>
                </a:cubicBezTo>
                <a:cubicBezTo>
                  <a:pt x="3470897" y="74912"/>
                  <a:pt x="3458730" y="70644"/>
                  <a:pt x="3444544" y="70644"/>
                </a:cubicBezTo>
                <a:cubicBezTo>
                  <a:pt x="3429977" y="70682"/>
                  <a:pt x="3417963" y="75027"/>
                  <a:pt x="3408502" y="83677"/>
                </a:cubicBezTo>
                <a:cubicBezTo>
                  <a:pt x="3399040" y="92328"/>
                  <a:pt x="3393579" y="105056"/>
                  <a:pt x="3392119" y="121863"/>
                </a:cubicBezTo>
                <a:lnTo>
                  <a:pt x="3316528" y="121863"/>
                </a:lnTo>
                <a:cubicBezTo>
                  <a:pt x="3317506" y="85053"/>
                  <a:pt x="3330486" y="55677"/>
                  <a:pt x="3355466" y="33736"/>
                </a:cubicBezTo>
                <a:cubicBezTo>
                  <a:pt x="3380447" y="11794"/>
                  <a:pt x="3411562" y="551"/>
                  <a:pt x="3448812" y="7"/>
                </a:cubicBezTo>
                <a:close/>
                <a:moveTo>
                  <a:pt x="2974352" y="7"/>
                </a:moveTo>
                <a:cubicBezTo>
                  <a:pt x="3014681" y="-211"/>
                  <a:pt x="3048180" y="10577"/>
                  <a:pt x="3074848" y="32371"/>
                </a:cubicBezTo>
                <a:cubicBezTo>
                  <a:pt x="3101516" y="54165"/>
                  <a:pt x="3115351" y="88272"/>
                  <a:pt x="3116351" y="134692"/>
                </a:cubicBezTo>
                <a:cubicBezTo>
                  <a:pt x="3116211" y="151099"/>
                  <a:pt x="3112684" y="169213"/>
                  <a:pt x="3105768" y="189034"/>
                </a:cubicBezTo>
                <a:cubicBezTo>
                  <a:pt x="3098853" y="208854"/>
                  <a:pt x="3089387" y="230760"/>
                  <a:pt x="3077371" y="254750"/>
                </a:cubicBezTo>
                <a:lnTo>
                  <a:pt x="2992652" y="426041"/>
                </a:lnTo>
                <a:lnTo>
                  <a:pt x="2901177" y="426041"/>
                </a:lnTo>
                <a:lnTo>
                  <a:pt x="2989602" y="252923"/>
                </a:lnTo>
                <a:cubicBezTo>
                  <a:pt x="2982943" y="255917"/>
                  <a:pt x="2976283" y="257998"/>
                  <a:pt x="2969624" y="259165"/>
                </a:cubicBezTo>
                <a:cubicBezTo>
                  <a:pt x="2962965" y="260332"/>
                  <a:pt x="2956001" y="260890"/>
                  <a:pt x="2948731" y="260839"/>
                </a:cubicBezTo>
                <a:cubicBezTo>
                  <a:pt x="2915642" y="260144"/>
                  <a:pt x="2888271" y="248291"/>
                  <a:pt x="2866620" y="225281"/>
                </a:cubicBezTo>
                <a:cubicBezTo>
                  <a:pt x="2844968" y="202271"/>
                  <a:pt x="2833749" y="172278"/>
                  <a:pt x="2832963" y="135303"/>
                </a:cubicBezTo>
                <a:cubicBezTo>
                  <a:pt x="2833976" y="88856"/>
                  <a:pt x="2847785" y="54647"/>
                  <a:pt x="2874390" y="32675"/>
                </a:cubicBezTo>
                <a:cubicBezTo>
                  <a:pt x="2900994" y="10704"/>
                  <a:pt x="2934315" y="-186"/>
                  <a:pt x="2974352" y="7"/>
                </a:cubicBezTo>
                <a:close/>
                <a:moveTo>
                  <a:pt x="160858" y="7"/>
                </a:moveTo>
                <a:cubicBezTo>
                  <a:pt x="202946" y="-84"/>
                  <a:pt x="237337" y="11058"/>
                  <a:pt x="264032" y="33434"/>
                </a:cubicBezTo>
                <a:cubicBezTo>
                  <a:pt x="290728" y="55809"/>
                  <a:pt x="307746" y="89961"/>
                  <a:pt x="315087" y="135890"/>
                </a:cubicBezTo>
                <a:lnTo>
                  <a:pt x="233400" y="135890"/>
                </a:lnTo>
                <a:cubicBezTo>
                  <a:pt x="229501" y="115882"/>
                  <a:pt x="221602" y="100257"/>
                  <a:pt x="209702" y="89014"/>
                </a:cubicBezTo>
                <a:cubicBezTo>
                  <a:pt x="197802" y="77771"/>
                  <a:pt x="181521" y="72054"/>
                  <a:pt x="160858" y="71863"/>
                </a:cubicBezTo>
                <a:cubicBezTo>
                  <a:pt x="136106" y="71584"/>
                  <a:pt x="117335" y="80527"/>
                  <a:pt x="104546" y="98694"/>
                </a:cubicBezTo>
                <a:cubicBezTo>
                  <a:pt x="91757" y="116860"/>
                  <a:pt x="85331" y="145925"/>
                  <a:pt x="85268" y="185890"/>
                </a:cubicBezTo>
                <a:lnTo>
                  <a:pt x="85268" y="245646"/>
                </a:lnTo>
                <a:cubicBezTo>
                  <a:pt x="85331" y="284544"/>
                  <a:pt x="91757" y="313304"/>
                  <a:pt x="104546" y="331927"/>
                </a:cubicBezTo>
                <a:cubicBezTo>
                  <a:pt x="117335" y="350550"/>
                  <a:pt x="136106" y="359798"/>
                  <a:pt x="160858" y="359671"/>
                </a:cubicBezTo>
                <a:cubicBezTo>
                  <a:pt x="181978" y="359671"/>
                  <a:pt x="198259" y="354335"/>
                  <a:pt x="209702" y="343665"/>
                </a:cubicBezTo>
                <a:cubicBezTo>
                  <a:pt x="221145" y="332994"/>
                  <a:pt x="229044" y="316988"/>
                  <a:pt x="233400" y="295646"/>
                </a:cubicBezTo>
                <a:lnTo>
                  <a:pt x="314477" y="295646"/>
                </a:lnTo>
                <a:cubicBezTo>
                  <a:pt x="307352" y="342639"/>
                  <a:pt x="290817" y="377095"/>
                  <a:pt x="264871" y="399014"/>
                </a:cubicBezTo>
                <a:cubicBezTo>
                  <a:pt x="238925" y="420932"/>
                  <a:pt x="204254" y="431770"/>
                  <a:pt x="160858" y="431527"/>
                </a:cubicBezTo>
                <a:cubicBezTo>
                  <a:pt x="112824" y="431822"/>
                  <a:pt x="74206" y="416922"/>
                  <a:pt x="45002" y="386826"/>
                </a:cubicBezTo>
                <a:cubicBezTo>
                  <a:pt x="15798" y="356731"/>
                  <a:pt x="798" y="309671"/>
                  <a:pt x="0" y="245646"/>
                </a:cubicBezTo>
                <a:lnTo>
                  <a:pt x="0" y="185890"/>
                </a:lnTo>
                <a:cubicBezTo>
                  <a:pt x="798" y="121331"/>
                  <a:pt x="15798" y="74118"/>
                  <a:pt x="45002" y="44251"/>
                </a:cubicBezTo>
                <a:cubicBezTo>
                  <a:pt x="74206" y="14384"/>
                  <a:pt x="112824" y="-364"/>
                  <a:pt x="160858" y="7"/>
                </a:cubicBezTo>
                <a:close/>
              </a:path>
            </a:pathLst>
          </a:custGeom>
          <a:solidFill>
            <a:schemeClr val="bg1"/>
          </a:solidFill>
          <a:ln>
            <a:noFill/>
          </a:ln>
          <a:effectLst>
            <a:glow rad="101600">
              <a:srgbClr val="002060">
                <a:alpha val="60000"/>
              </a:srgbClr>
            </a:glo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it-IT" altLang="ja-JP" sz="4800" dirty="0">
              <a:solidFill>
                <a:schemeClr val="bg1"/>
              </a:solidFill>
              <a:effectLst/>
              <a:latin typeface="DIN 2014 Bold" panose="020B0704020202020204" pitchFamily="34" charset="0"/>
              <a:ea typeface="DIN 2014 Bold" panose="020B0704020202020204" pitchFamily="34" charset="0"/>
              <a:cs typeface="Segoe UI" panose="020B0502040204020203" pitchFamily="34" charset="0"/>
            </a:endParaRPr>
          </a:p>
        </p:txBody>
      </p:sp>
      <p:cxnSp>
        <p:nvCxnSpPr>
          <p:cNvPr id="1031" name="直線コネクタ 1030">
            <a:extLst>
              <a:ext uri="{FF2B5EF4-FFF2-40B4-BE49-F238E27FC236}">
                <a16:creationId xmlns:a16="http://schemas.microsoft.com/office/drawing/2014/main" id="{A188BA9F-0E0F-8404-85C1-C435C88B7B6B}"/>
              </a:ext>
            </a:extLst>
          </p:cNvPr>
          <p:cNvCxnSpPr/>
          <p:nvPr/>
        </p:nvCxnSpPr>
        <p:spPr>
          <a:xfrm>
            <a:off x="3961635" y="735938"/>
            <a:ext cx="3011224" cy="0"/>
          </a:xfrm>
          <a:prstGeom prst="line">
            <a:avLst/>
          </a:prstGeom>
          <a:ln>
            <a:solidFill>
              <a:schemeClr val="bg1"/>
            </a:solidFill>
          </a:ln>
          <a:effectLst>
            <a:glow rad="38100">
              <a:srgbClr val="002060">
                <a:alpha val="60000"/>
              </a:srgbClr>
            </a:glow>
          </a:effectLst>
        </p:spPr>
        <p:style>
          <a:lnRef idx="1">
            <a:schemeClr val="accent1"/>
          </a:lnRef>
          <a:fillRef idx="0">
            <a:schemeClr val="accent1"/>
          </a:fillRef>
          <a:effectRef idx="0">
            <a:schemeClr val="accent1"/>
          </a:effectRef>
          <a:fontRef idx="minor">
            <a:schemeClr val="tx1"/>
          </a:fontRef>
        </p:style>
      </p:cxnSp>
      <p:sp>
        <p:nvSpPr>
          <p:cNvPr id="1032" name="テキスト ボックス 1031">
            <a:extLst>
              <a:ext uri="{FF2B5EF4-FFF2-40B4-BE49-F238E27FC236}">
                <a16:creationId xmlns:a16="http://schemas.microsoft.com/office/drawing/2014/main" id="{2A9FE05D-F47F-C48E-CE26-A5D32FFC7798}"/>
              </a:ext>
            </a:extLst>
          </p:cNvPr>
          <p:cNvSpPr txBox="1"/>
          <p:nvPr/>
        </p:nvSpPr>
        <p:spPr>
          <a:xfrm>
            <a:off x="3849366" y="1093497"/>
            <a:ext cx="3599697" cy="461665"/>
          </a:xfrm>
          <a:prstGeom prst="rect">
            <a:avLst/>
          </a:prstGeom>
          <a:noFill/>
          <a:ln>
            <a:noFill/>
          </a:ln>
          <a:effectLst>
            <a:glow rad="101600">
              <a:schemeClr val="tx1">
                <a:alpha val="60000"/>
              </a:schemeClr>
            </a:glow>
          </a:effectLst>
        </p:spPr>
        <p:txBody>
          <a:bodyPr wrap="square" rtlCol="0">
            <a:spAutoFit/>
          </a:bodyPr>
          <a:lstStyle/>
          <a:p>
            <a:r>
              <a:rPr lang="ja-JP" altLang="en-US" sz="2400" dirty="0">
                <a:solidFill>
                  <a:schemeClr val="bg1"/>
                </a:solidFill>
                <a:effectLst>
                  <a:glow rad="101600">
                    <a:srgbClr val="002060">
                      <a:alpha val="60000"/>
                    </a:srgbClr>
                  </a:glow>
                </a:effectLst>
                <a:latin typeface="ヒラギノ角ゴ8" panose="020B0800000000000000" pitchFamily="50" charset="-128"/>
                <a:ea typeface="ヒラギノ角ゴ8" panose="020B0800000000000000" pitchFamily="50" charset="-128"/>
                <a:cs typeface="Segoe UI" panose="020B0502040204020203" pitchFamily="34" charset="0"/>
              </a:rPr>
              <a:t>搭載パソコンがお勧め</a:t>
            </a:r>
            <a:r>
              <a:rPr lang="en-US" altLang="ja-JP" sz="2400" dirty="0">
                <a:solidFill>
                  <a:schemeClr val="bg1"/>
                </a:solidFill>
                <a:effectLst>
                  <a:glow rad="101600">
                    <a:srgbClr val="002060">
                      <a:alpha val="60000"/>
                    </a:srgbClr>
                  </a:glow>
                </a:effectLst>
                <a:latin typeface="ヒラギノ角ゴ8" panose="020B0800000000000000" pitchFamily="50" charset="-128"/>
                <a:ea typeface="ヒラギノ角ゴ8" panose="020B0800000000000000" pitchFamily="50" charset="-128"/>
                <a:cs typeface="Segoe UI" panose="020B0502040204020203" pitchFamily="34" charset="0"/>
              </a:rPr>
              <a:t>!</a:t>
            </a:r>
          </a:p>
        </p:txBody>
      </p:sp>
      <p:sp>
        <p:nvSpPr>
          <p:cNvPr id="1034" name="Rectangle 3">
            <a:extLst>
              <a:ext uri="{FF2B5EF4-FFF2-40B4-BE49-F238E27FC236}">
                <a16:creationId xmlns:a16="http://schemas.microsoft.com/office/drawing/2014/main" id="{2A71D5DF-6901-E93A-BBF5-25F266539EFB}"/>
              </a:ext>
            </a:extLst>
          </p:cNvPr>
          <p:cNvSpPr>
            <a:spLocks noChangeArrowheads="1"/>
          </p:cNvSpPr>
          <p:nvPr/>
        </p:nvSpPr>
        <p:spPr bwMode="auto">
          <a:xfrm>
            <a:off x="484228" y="1912070"/>
            <a:ext cx="6727825" cy="1156300"/>
          </a:xfrm>
          <a:prstGeom prst="rect">
            <a:avLst/>
          </a:prstGeom>
          <a:solidFill>
            <a:schemeClr val="accent5">
              <a:lumMod val="20000"/>
              <a:lumOff val="80000"/>
            </a:schemeClr>
          </a:solidFill>
          <a:ln w="9525" algn="ctr">
            <a:solidFill>
              <a:schemeClr val="accent5">
                <a:lumMod val="60000"/>
                <a:lumOff val="40000"/>
              </a:schemeClr>
            </a:solidFill>
            <a:miter lim="800000"/>
            <a:headEnd/>
            <a:tailEnd/>
          </a:ln>
          <a:effectLst/>
        </p:spPr>
        <p:txBody>
          <a:bodyPr vert="horz" wrap="square" lIns="74295" tIns="8890" rIns="74295" bIns="8890" numCol="1" anchor="t" anchorCtr="0" compatLnSpc="1">
            <a:prstTxWarp prst="textNoShape">
              <a:avLst/>
            </a:prstTxWarp>
          </a:bodyPr>
          <a:lstStyle/>
          <a:p>
            <a:endParaRPr lang="ja-JP" altLang="en-US" dirty="0"/>
          </a:p>
        </p:txBody>
      </p:sp>
      <p:sp>
        <p:nvSpPr>
          <p:cNvPr id="1035" name="Rectangle 3">
            <a:extLst>
              <a:ext uri="{FF2B5EF4-FFF2-40B4-BE49-F238E27FC236}">
                <a16:creationId xmlns:a16="http://schemas.microsoft.com/office/drawing/2014/main" id="{5DCBF2CD-8CD4-FE8C-1C37-0D1D9D4A5E1C}"/>
              </a:ext>
            </a:extLst>
          </p:cNvPr>
          <p:cNvSpPr>
            <a:spLocks noChangeArrowheads="1"/>
          </p:cNvSpPr>
          <p:nvPr/>
        </p:nvSpPr>
        <p:spPr bwMode="auto">
          <a:xfrm>
            <a:off x="484228" y="3267833"/>
            <a:ext cx="6727825" cy="1263316"/>
          </a:xfrm>
          <a:prstGeom prst="rect">
            <a:avLst/>
          </a:prstGeom>
          <a:solidFill>
            <a:schemeClr val="accent5">
              <a:lumMod val="20000"/>
              <a:lumOff val="80000"/>
            </a:schemeClr>
          </a:solidFill>
          <a:ln w="9525" algn="ctr">
            <a:solidFill>
              <a:schemeClr val="accent5">
                <a:lumMod val="60000"/>
                <a:lumOff val="40000"/>
              </a:schemeClr>
            </a:solidFill>
            <a:miter lim="800000"/>
            <a:headEnd/>
            <a:tailEnd/>
          </a:ln>
          <a:effectLst/>
        </p:spPr>
        <p:txBody>
          <a:bodyPr vert="horz" wrap="square" lIns="74295" tIns="8890" rIns="74295" bIns="8890" numCol="1" anchor="t" anchorCtr="0" compatLnSpc="1">
            <a:prstTxWarp prst="textNoShape">
              <a:avLst/>
            </a:prstTxWarp>
          </a:bodyPr>
          <a:lstStyle/>
          <a:p>
            <a:endParaRPr lang="ja-JP" altLang="en-US" dirty="0"/>
          </a:p>
        </p:txBody>
      </p:sp>
      <p:sp>
        <p:nvSpPr>
          <p:cNvPr id="1039" name="フリーフォーム: 図形 1038">
            <a:extLst>
              <a:ext uri="{FF2B5EF4-FFF2-40B4-BE49-F238E27FC236}">
                <a16:creationId xmlns:a16="http://schemas.microsoft.com/office/drawing/2014/main" id="{32E504B9-38DA-096D-8B14-9D739956517A}"/>
              </a:ext>
            </a:extLst>
          </p:cNvPr>
          <p:cNvSpPr/>
          <p:nvPr/>
        </p:nvSpPr>
        <p:spPr>
          <a:xfrm>
            <a:off x="630985" y="2162434"/>
            <a:ext cx="705755" cy="705755"/>
          </a:xfrm>
          <a:custGeom>
            <a:avLst/>
            <a:gdLst>
              <a:gd name="connsiteX0" fmla="*/ 0 w 1981200"/>
              <a:gd name="connsiteY0" fmla="*/ 0 h 1981200"/>
              <a:gd name="connsiteX1" fmla="*/ 0 w 1981200"/>
              <a:gd name="connsiteY1" fmla="*/ 1981200 h 1981200"/>
              <a:gd name="connsiteX2" fmla="*/ 1981200 w 1981200"/>
              <a:gd name="connsiteY2" fmla="*/ 1981200 h 1981200"/>
              <a:gd name="connsiteX3" fmla="*/ 1981200 w 1981200"/>
              <a:gd name="connsiteY3" fmla="*/ 0 h 1981200"/>
              <a:gd name="connsiteX4" fmla="*/ 0 w 1981200"/>
              <a:gd name="connsiteY4" fmla="*/ 0 h 1981200"/>
              <a:gd name="connsiteX5" fmla="*/ 76200 w 1981200"/>
              <a:gd name="connsiteY5" fmla="*/ 1778965 h 1981200"/>
              <a:gd name="connsiteX6" fmla="*/ 76200 w 1981200"/>
              <a:gd name="connsiteY6" fmla="*/ 202244 h 1981200"/>
              <a:gd name="connsiteX7" fmla="*/ 199015 w 1981200"/>
              <a:gd name="connsiteY7" fmla="*/ 76200 h 1981200"/>
              <a:gd name="connsiteX8" fmla="*/ 1782194 w 1981200"/>
              <a:gd name="connsiteY8" fmla="*/ 76200 h 1981200"/>
              <a:gd name="connsiteX9" fmla="*/ 1905010 w 1981200"/>
              <a:gd name="connsiteY9" fmla="*/ 202244 h 1981200"/>
              <a:gd name="connsiteX10" fmla="*/ 1905010 w 1981200"/>
              <a:gd name="connsiteY10" fmla="*/ 1778965 h 1981200"/>
              <a:gd name="connsiteX11" fmla="*/ 1782194 w 1981200"/>
              <a:gd name="connsiteY11" fmla="*/ 1905000 h 1981200"/>
              <a:gd name="connsiteX12" fmla="*/ 199015 w 1981200"/>
              <a:gd name="connsiteY12" fmla="*/ 1905000 h 1981200"/>
              <a:gd name="connsiteX13" fmla="*/ 76200 w 1981200"/>
              <a:gd name="connsiteY13" fmla="*/ 1778965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81200" h="1981200">
                <a:moveTo>
                  <a:pt x="0" y="0"/>
                </a:moveTo>
                <a:lnTo>
                  <a:pt x="0" y="1981200"/>
                </a:lnTo>
                <a:lnTo>
                  <a:pt x="1981200" y="1981200"/>
                </a:lnTo>
                <a:lnTo>
                  <a:pt x="1981200" y="0"/>
                </a:lnTo>
                <a:lnTo>
                  <a:pt x="0" y="0"/>
                </a:lnTo>
                <a:close/>
                <a:moveTo>
                  <a:pt x="76200" y="1778965"/>
                </a:moveTo>
                <a:lnTo>
                  <a:pt x="76200" y="202244"/>
                </a:lnTo>
                <a:cubicBezTo>
                  <a:pt x="142875" y="197291"/>
                  <a:pt x="195729" y="143323"/>
                  <a:pt x="199015" y="76200"/>
                </a:cubicBezTo>
                <a:lnTo>
                  <a:pt x="1782194" y="76200"/>
                </a:lnTo>
                <a:cubicBezTo>
                  <a:pt x="1785480" y="143313"/>
                  <a:pt x="1838344" y="197291"/>
                  <a:pt x="1905010" y="202244"/>
                </a:cubicBezTo>
                <a:lnTo>
                  <a:pt x="1905010" y="1778965"/>
                </a:lnTo>
                <a:cubicBezTo>
                  <a:pt x="1838344" y="1783918"/>
                  <a:pt x="1785480" y="1837887"/>
                  <a:pt x="1782194" y="1905000"/>
                </a:cubicBezTo>
                <a:lnTo>
                  <a:pt x="199015" y="1905000"/>
                </a:lnTo>
                <a:cubicBezTo>
                  <a:pt x="195729" y="1837877"/>
                  <a:pt x="142875" y="1783909"/>
                  <a:pt x="76200" y="1778965"/>
                </a:cubicBezTo>
                <a:close/>
              </a:path>
            </a:pathLst>
          </a:custGeom>
          <a:solidFill>
            <a:srgbClr val="002060"/>
          </a:solidFill>
          <a:ln w="9525" cap="flat">
            <a:noFill/>
            <a:prstDash val="solid"/>
            <a:miter/>
          </a:ln>
        </p:spPr>
        <p:txBody>
          <a:bodyPr rtlCol="0" anchor="ctr"/>
          <a:lstStyle/>
          <a:p>
            <a:endParaRPr lang="ja-JP" altLang="en-US"/>
          </a:p>
        </p:txBody>
      </p:sp>
      <p:sp>
        <p:nvSpPr>
          <p:cNvPr id="1043" name="フリーフォーム: 図形 1042">
            <a:extLst>
              <a:ext uri="{FF2B5EF4-FFF2-40B4-BE49-F238E27FC236}">
                <a16:creationId xmlns:a16="http://schemas.microsoft.com/office/drawing/2014/main" id="{D7BC557F-7A1D-E67C-CC97-8F2FA95CCEE8}"/>
              </a:ext>
            </a:extLst>
          </p:cNvPr>
          <p:cNvSpPr/>
          <p:nvPr/>
        </p:nvSpPr>
        <p:spPr>
          <a:xfrm>
            <a:off x="719713" y="2251159"/>
            <a:ext cx="528305" cy="528302"/>
          </a:xfrm>
          <a:custGeom>
            <a:avLst/>
            <a:gdLst>
              <a:gd name="connsiteX0" fmla="*/ 1148325 w 1483061"/>
              <a:gd name="connsiteY0" fmla="*/ 0 h 1483052"/>
              <a:gd name="connsiteX1" fmla="*/ 334718 w 1483061"/>
              <a:gd name="connsiteY1" fmla="*/ 0 h 1483052"/>
              <a:gd name="connsiteX2" fmla="*/ 0 w 1483061"/>
              <a:gd name="connsiteY2" fmla="*/ 334718 h 1483052"/>
              <a:gd name="connsiteX3" fmla="*/ 0 w 1483061"/>
              <a:gd name="connsiteY3" fmla="*/ 1148324 h 1483052"/>
              <a:gd name="connsiteX4" fmla="*/ 334718 w 1483061"/>
              <a:gd name="connsiteY4" fmla="*/ 1483052 h 1483052"/>
              <a:gd name="connsiteX5" fmla="*/ 499405 w 1483061"/>
              <a:gd name="connsiteY5" fmla="*/ 1483052 h 1483052"/>
              <a:gd name="connsiteX6" fmla="*/ 499405 w 1483061"/>
              <a:gd name="connsiteY6" fmla="*/ 1355722 h 1483052"/>
              <a:gd name="connsiteX7" fmla="*/ 983656 w 1483061"/>
              <a:gd name="connsiteY7" fmla="*/ 1355722 h 1483052"/>
              <a:gd name="connsiteX8" fmla="*/ 983656 w 1483061"/>
              <a:gd name="connsiteY8" fmla="*/ 1483052 h 1483052"/>
              <a:gd name="connsiteX9" fmla="*/ 1148334 w 1483061"/>
              <a:gd name="connsiteY9" fmla="*/ 1483052 h 1483052"/>
              <a:gd name="connsiteX10" fmla="*/ 1483062 w 1483061"/>
              <a:gd name="connsiteY10" fmla="*/ 1148324 h 1483052"/>
              <a:gd name="connsiteX11" fmla="*/ 1483062 w 1483061"/>
              <a:gd name="connsiteY11" fmla="*/ 334718 h 1483052"/>
              <a:gd name="connsiteX12" fmla="*/ 1148325 w 1483061"/>
              <a:gd name="connsiteY12" fmla="*/ 0 h 1483052"/>
              <a:gd name="connsiteX13" fmla="*/ 1425902 w 1483061"/>
              <a:gd name="connsiteY13" fmla="*/ 1148334 h 1483052"/>
              <a:gd name="connsiteX14" fmla="*/ 1148325 w 1483061"/>
              <a:gd name="connsiteY14" fmla="*/ 1425912 h 1483052"/>
              <a:gd name="connsiteX15" fmla="*/ 1040797 w 1483061"/>
              <a:gd name="connsiteY15" fmla="*/ 1425912 h 1483052"/>
              <a:gd name="connsiteX16" fmla="*/ 1040797 w 1483061"/>
              <a:gd name="connsiteY16" fmla="*/ 1298581 h 1483052"/>
              <a:gd name="connsiteX17" fmla="*/ 442246 w 1483061"/>
              <a:gd name="connsiteY17" fmla="*/ 1298581 h 1483052"/>
              <a:gd name="connsiteX18" fmla="*/ 442246 w 1483061"/>
              <a:gd name="connsiteY18" fmla="*/ 1425912 h 1483052"/>
              <a:gd name="connsiteX19" fmla="*/ 334709 w 1483061"/>
              <a:gd name="connsiteY19" fmla="*/ 1425912 h 1483052"/>
              <a:gd name="connsiteX20" fmla="*/ 57140 w 1483061"/>
              <a:gd name="connsiteY20" fmla="*/ 1148334 h 1483052"/>
              <a:gd name="connsiteX21" fmla="*/ 57140 w 1483061"/>
              <a:gd name="connsiteY21" fmla="*/ 334728 h 1483052"/>
              <a:gd name="connsiteX22" fmla="*/ 334709 w 1483061"/>
              <a:gd name="connsiteY22" fmla="*/ 57160 h 1483052"/>
              <a:gd name="connsiteX23" fmla="*/ 1148315 w 1483061"/>
              <a:gd name="connsiteY23" fmla="*/ 57160 h 1483052"/>
              <a:gd name="connsiteX24" fmla="*/ 1425893 w 1483061"/>
              <a:gd name="connsiteY24" fmla="*/ 334728 h 1483052"/>
              <a:gd name="connsiteX25" fmla="*/ 1425893 w 1483061"/>
              <a:gd name="connsiteY25" fmla="*/ 1148334 h 148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83061" h="1483052">
                <a:moveTo>
                  <a:pt x="1148325" y="0"/>
                </a:moveTo>
                <a:lnTo>
                  <a:pt x="334718" y="0"/>
                </a:lnTo>
                <a:cubicBezTo>
                  <a:pt x="150152" y="0"/>
                  <a:pt x="0" y="150152"/>
                  <a:pt x="0" y="334718"/>
                </a:cubicBezTo>
                <a:lnTo>
                  <a:pt x="0" y="1148324"/>
                </a:lnTo>
                <a:cubicBezTo>
                  <a:pt x="0" y="1332891"/>
                  <a:pt x="150152" y="1483052"/>
                  <a:pt x="334718" y="1483052"/>
                </a:cubicBezTo>
                <a:lnTo>
                  <a:pt x="499405" y="1483052"/>
                </a:lnTo>
                <a:lnTo>
                  <a:pt x="499405" y="1355722"/>
                </a:lnTo>
                <a:lnTo>
                  <a:pt x="983656" y="1355722"/>
                </a:lnTo>
                <a:lnTo>
                  <a:pt x="983656" y="1483052"/>
                </a:lnTo>
                <a:lnTo>
                  <a:pt x="1148334" y="1483052"/>
                </a:lnTo>
                <a:cubicBezTo>
                  <a:pt x="1332900" y="1483052"/>
                  <a:pt x="1483062" y="1332891"/>
                  <a:pt x="1483062" y="1148324"/>
                </a:cubicBezTo>
                <a:lnTo>
                  <a:pt x="1483062" y="334718"/>
                </a:lnTo>
                <a:cubicBezTo>
                  <a:pt x="1483052" y="150162"/>
                  <a:pt x="1332890" y="0"/>
                  <a:pt x="1148325" y="0"/>
                </a:cubicBezTo>
                <a:close/>
                <a:moveTo>
                  <a:pt x="1425902" y="1148334"/>
                </a:moveTo>
                <a:cubicBezTo>
                  <a:pt x="1425902" y="1301382"/>
                  <a:pt x="1301382" y="1425912"/>
                  <a:pt x="1148325" y="1425912"/>
                </a:cubicBezTo>
                <a:lnTo>
                  <a:pt x="1040797" y="1425912"/>
                </a:lnTo>
                <a:lnTo>
                  <a:pt x="1040797" y="1298581"/>
                </a:lnTo>
                <a:lnTo>
                  <a:pt x="442246" y="1298581"/>
                </a:lnTo>
                <a:lnTo>
                  <a:pt x="442246" y="1425912"/>
                </a:lnTo>
                <a:lnTo>
                  <a:pt x="334709" y="1425912"/>
                </a:lnTo>
                <a:cubicBezTo>
                  <a:pt x="181661" y="1425912"/>
                  <a:pt x="57140" y="1301391"/>
                  <a:pt x="57140" y="1148334"/>
                </a:cubicBezTo>
                <a:lnTo>
                  <a:pt x="57140" y="334728"/>
                </a:lnTo>
                <a:cubicBezTo>
                  <a:pt x="57140" y="181680"/>
                  <a:pt x="181661" y="57160"/>
                  <a:pt x="334709" y="57160"/>
                </a:cubicBezTo>
                <a:lnTo>
                  <a:pt x="1148315" y="57160"/>
                </a:lnTo>
                <a:cubicBezTo>
                  <a:pt x="1301363" y="57160"/>
                  <a:pt x="1425893" y="181680"/>
                  <a:pt x="1425893" y="334728"/>
                </a:cubicBezTo>
                <a:lnTo>
                  <a:pt x="1425893" y="1148334"/>
                </a:lnTo>
                <a:close/>
              </a:path>
            </a:pathLst>
          </a:custGeom>
          <a:solidFill>
            <a:srgbClr val="002060"/>
          </a:solidFill>
          <a:ln w="9525" cap="flat">
            <a:noFill/>
            <a:prstDash val="solid"/>
            <a:miter/>
          </a:ln>
        </p:spPr>
        <p:txBody>
          <a:bodyPr rtlCol="0" anchor="ctr"/>
          <a:lstStyle/>
          <a:p>
            <a:endParaRPr lang="ja-JP" altLang="en-US"/>
          </a:p>
        </p:txBody>
      </p:sp>
      <p:sp>
        <p:nvSpPr>
          <p:cNvPr id="1048" name="四角形: 角を丸くする 1047">
            <a:extLst>
              <a:ext uri="{FF2B5EF4-FFF2-40B4-BE49-F238E27FC236}">
                <a16:creationId xmlns:a16="http://schemas.microsoft.com/office/drawing/2014/main" id="{CA8DF912-BD83-F148-541A-52ADB4D23AF1}"/>
              </a:ext>
            </a:extLst>
          </p:cNvPr>
          <p:cNvSpPr/>
          <p:nvPr/>
        </p:nvSpPr>
        <p:spPr>
          <a:xfrm>
            <a:off x="809601" y="2324417"/>
            <a:ext cx="169639" cy="169639"/>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0" name="四角形: 角を丸くする 1049">
            <a:extLst>
              <a:ext uri="{FF2B5EF4-FFF2-40B4-BE49-F238E27FC236}">
                <a16:creationId xmlns:a16="http://schemas.microsoft.com/office/drawing/2014/main" id="{2A92A11D-F043-CFCE-D3D5-4A8154B9CA4F}"/>
              </a:ext>
            </a:extLst>
          </p:cNvPr>
          <p:cNvSpPr/>
          <p:nvPr/>
        </p:nvSpPr>
        <p:spPr>
          <a:xfrm>
            <a:off x="992839" y="2324417"/>
            <a:ext cx="169639" cy="169639"/>
          </a:xfrm>
          <a:prstGeom prst="round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1" name="四角形: 角を丸くする 1050">
            <a:extLst>
              <a:ext uri="{FF2B5EF4-FFF2-40B4-BE49-F238E27FC236}">
                <a16:creationId xmlns:a16="http://schemas.microsoft.com/office/drawing/2014/main" id="{6ADE257F-51EF-4C6D-E4DE-7881076EA27F}"/>
              </a:ext>
            </a:extLst>
          </p:cNvPr>
          <p:cNvSpPr/>
          <p:nvPr/>
        </p:nvSpPr>
        <p:spPr>
          <a:xfrm>
            <a:off x="809601" y="2505891"/>
            <a:ext cx="169639" cy="169639"/>
          </a:xfrm>
          <a:prstGeom prst="round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2" name="四角形: 角を丸くする 1051">
            <a:extLst>
              <a:ext uri="{FF2B5EF4-FFF2-40B4-BE49-F238E27FC236}">
                <a16:creationId xmlns:a16="http://schemas.microsoft.com/office/drawing/2014/main" id="{3B3F9E33-5BCE-8D11-636C-84AB2DC5D6A0}"/>
              </a:ext>
            </a:extLst>
          </p:cNvPr>
          <p:cNvSpPr/>
          <p:nvPr/>
        </p:nvSpPr>
        <p:spPr>
          <a:xfrm>
            <a:off x="992839" y="2505891"/>
            <a:ext cx="169639" cy="169639"/>
          </a:xfrm>
          <a:prstGeom prst="round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4" name="フリーフォーム: 図形 1053">
            <a:extLst>
              <a:ext uri="{FF2B5EF4-FFF2-40B4-BE49-F238E27FC236}">
                <a16:creationId xmlns:a16="http://schemas.microsoft.com/office/drawing/2014/main" id="{5E57EC13-F759-9A18-FD4C-29303C81FF47}"/>
              </a:ext>
            </a:extLst>
          </p:cNvPr>
          <p:cNvSpPr/>
          <p:nvPr/>
        </p:nvSpPr>
        <p:spPr>
          <a:xfrm>
            <a:off x="1498504" y="2162434"/>
            <a:ext cx="705755" cy="705755"/>
          </a:xfrm>
          <a:custGeom>
            <a:avLst/>
            <a:gdLst>
              <a:gd name="connsiteX0" fmla="*/ 0 w 1981200"/>
              <a:gd name="connsiteY0" fmla="*/ 0 h 1981200"/>
              <a:gd name="connsiteX1" fmla="*/ 0 w 1981200"/>
              <a:gd name="connsiteY1" fmla="*/ 1981200 h 1981200"/>
              <a:gd name="connsiteX2" fmla="*/ 1981200 w 1981200"/>
              <a:gd name="connsiteY2" fmla="*/ 1981200 h 1981200"/>
              <a:gd name="connsiteX3" fmla="*/ 1981200 w 1981200"/>
              <a:gd name="connsiteY3" fmla="*/ 0 h 1981200"/>
              <a:gd name="connsiteX4" fmla="*/ 0 w 1981200"/>
              <a:gd name="connsiteY4" fmla="*/ 0 h 1981200"/>
              <a:gd name="connsiteX5" fmla="*/ 76200 w 1981200"/>
              <a:gd name="connsiteY5" fmla="*/ 1778965 h 1981200"/>
              <a:gd name="connsiteX6" fmla="*/ 76200 w 1981200"/>
              <a:gd name="connsiteY6" fmla="*/ 202244 h 1981200"/>
              <a:gd name="connsiteX7" fmla="*/ 199015 w 1981200"/>
              <a:gd name="connsiteY7" fmla="*/ 76200 h 1981200"/>
              <a:gd name="connsiteX8" fmla="*/ 1782194 w 1981200"/>
              <a:gd name="connsiteY8" fmla="*/ 76200 h 1981200"/>
              <a:gd name="connsiteX9" fmla="*/ 1905010 w 1981200"/>
              <a:gd name="connsiteY9" fmla="*/ 202244 h 1981200"/>
              <a:gd name="connsiteX10" fmla="*/ 1905010 w 1981200"/>
              <a:gd name="connsiteY10" fmla="*/ 1778965 h 1981200"/>
              <a:gd name="connsiteX11" fmla="*/ 1782194 w 1981200"/>
              <a:gd name="connsiteY11" fmla="*/ 1905000 h 1981200"/>
              <a:gd name="connsiteX12" fmla="*/ 199015 w 1981200"/>
              <a:gd name="connsiteY12" fmla="*/ 1905000 h 1981200"/>
              <a:gd name="connsiteX13" fmla="*/ 76200 w 1981200"/>
              <a:gd name="connsiteY13" fmla="*/ 1778965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81200" h="1981200">
                <a:moveTo>
                  <a:pt x="0" y="0"/>
                </a:moveTo>
                <a:lnTo>
                  <a:pt x="0" y="1981200"/>
                </a:lnTo>
                <a:lnTo>
                  <a:pt x="1981200" y="1981200"/>
                </a:lnTo>
                <a:lnTo>
                  <a:pt x="1981200" y="0"/>
                </a:lnTo>
                <a:lnTo>
                  <a:pt x="0" y="0"/>
                </a:lnTo>
                <a:close/>
                <a:moveTo>
                  <a:pt x="76200" y="1778965"/>
                </a:moveTo>
                <a:lnTo>
                  <a:pt x="76200" y="202244"/>
                </a:lnTo>
                <a:cubicBezTo>
                  <a:pt x="142875" y="197291"/>
                  <a:pt x="195729" y="143323"/>
                  <a:pt x="199015" y="76200"/>
                </a:cubicBezTo>
                <a:lnTo>
                  <a:pt x="1782194" y="76200"/>
                </a:lnTo>
                <a:cubicBezTo>
                  <a:pt x="1785480" y="143313"/>
                  <a:pt x="1838344" y="197291"/>
                  <a:pt x="1905010" y="202244"/>
                </a:cubicBezTo>
                <a:lnTo>
                  <a:pt x="1905010" y="1778965"/>
                </a:lnTo>
                <a:cubicBezTo>
                  <a:pt x="1838344" y="1783918"/>
                  <a:pt x="1785480" y="1837887"/>
                  <a:pt x="1782194" y="1905000"/>
                </a:cubicBezTo>
                <a:lnTo>
                  <a:pt x="199015" y="1905000"/>
                </a:lnTo>
                <a:cubicBezTo>
                  <a:pt x="195729" y="1837877"/>
                  <a:pt x="142875" y="1783909"/>
                  <a:pt x="76200" y="1778965"/>
                </a:cubicBezTo>
                <a:close/>
              </a:path>
            </a:pathLst>
          </a:custGeom>
          <a:solidFill>
            <a:srgbClr val="C00000"/>
          </a:solidFill>
          <a:ln w="9525" cap="flat">
            <a:noFill/>
            <a:prstDash val="solid"/>
            <a:miter/>
          </a:ln>
        </p:spPr>
        <p:txBody>
          <a:bodyPr rtlCol="0" anchor="ctr"/>
          <a:lstStyle/>
          <a:p>
            <a:endParaRPr lang="ja-JP" altLang="en-US"/>
          </a:p>
        </p:txBody>
      </p:sp>
      <p:sp>
        <p:nvSpPr>
          <p:cNvPr id="1055" name="フリーフォーム: 図形 1054">
            <a:extLst>
              <a:ext uri="{FF2B5EF4-FFF2-40B4-BE49-F238E27FC236}">
                <a16:creationId xmlns:a16="http://schemas.microsoft.com/office/drawing/2014/main" id="{EF23C522-9DE7-1D11-1C6B-44EE3CFD1522}"/>
              </a:ext>
            </a:extLst>
          </p:cNvPr>
          <p:cNvSpPr/>
          <p:nvPr/>
        </p:nvSpPr>
        <p:spPr>
          <a:xfrm>
            <a:off x="1587232" y="2251159"/>
            <a:ext cx="528305" cy="528302"/>
          </a:xfrm>
          <a:custGeom>
            <a:avLst/>
            <a:gdLst>
              <a:gd name="connsiteX0" fmla="*/ 1148325 w 1483061"/>
              <a:gd name="connsiteY0" fmla="*/ 0 h 1483052"/>
              <a:gd name="connsiteX1" fmla="*/ 334718 w 1483061"/>
              <a:gd name="connsiteY1" fmla="*/ 0 h 1483052"/>
              <a:gd name="connsiteX2" fmla="*/ 0 w 1483061"/>
              <a:gd name="connsiteY2" fmla="*/ 334718 h 1483052"/>
              <a:gd name="connsiteX3" fmla="*/ 0 w 1483061"/>
              <a:gd name="connsiteY3" fmla="*/ 1148324 h 1483052"/>
              <a:gd name="connsiteX4" fmla="*/ 334718 w 1483061"/>
              <a:gd name="connsiteY4" fmla="*/ 1483052 h 1483052"/>
              <a:gd name="connsiteX5" fmla="*/ 499405 w 1483061"/>
              <a:gd name="connsiteY5" fmla="*/ 1483052 h 1483052"/>
              <a:gd name="connsiteX6" fmla="*/ 499405 w 1483061"/>
              <a:gd name="connsiteY6" fmla="*/ 1355722 h 1483052"/>
              <a:gd name="connsiteX7" fmla="*/ 983656 w 1483061"/>
              <a:gd name="connsiteY7" fmla="*/ 1355722 h 1483052"/>
              <a:gd name="connsiteX8" fmla="*/ 983656 w 1483061"/>
              <a:gd name="connsiteY8" fmla="*/ 1483052 h 1483052"/>
              <a:gd name="connsiteX9" fmla="*/ 1148334 w 1483061"/>
              <a:gd name="connsiteY9" fmla="*/ 1483052 h 1483052"/>
              <a:gd name="connsiteX10" fmla="*/ 1483062 w 1483061"/>
              <a:gd name="connsiteY10" fmla="*/ 1148324 h 1483052"/>
              <a:gd name="connsiteX11" fmla="*/ 1483062 w 1483061"/>
              <a:gd name="connsiteY11" fmla="*/ 334718 h 1483052"/>
              <a:gd name="connsiteX12" fmla="*/ 1148325 w 1483061"/>
              <a:gd name="connsiteY12" fmla="*/ 0 h 1483052"/>
              <a:gd name="connsiteX13" fmla="*/ 1425902 w 1483061"/>
              <a:gd name="connsiteY13" fmla="*/ 1148334 h 1483052"/>
              <a:gd name="connsiteX14" fmla="*/ 1148325 w 1483061"/>
              <a:gd name="connsiteY14" fmla="*/ 1425912 h 1483052"/>
              <a:gd name="connsiteX15" fmla="*/ 1040797 w 1483061"/>
              <a:gd name="connsiteY15" fmla="*/ 1425912 h 1483052"/>
              <a:gd name="connsiteX16" fmla="*/ 1040797 w 1483061"/>
              <a:gd name="connsiteY16" fmla="*/ 1298581 h 1483052"/>
              <a:gd name="connsiteX17" fmla="*/ 442246 w 1483061"/>
              <a:gd name="connsiteY17" fmla="*/ 1298581 h 1483052"/>
              <a:gd name="connsiteX18" fmla="*/ 442246 w 1483061"/>
              <a:gd name="connsiteY18" fmla="*/ 1425912 h 1483052"/>
              <a:gd name="connsiteX19" fmla="*/ 334709 w 1483061"/>
              <a:gd name="connsiteY19" fmla="*/ 1425912 h 1483052"/>
              <a:gd name="connsiteX20" fmla="*/ 57140 w 1483061"/>
              <a:gd name="connsiteY20" fmla="*/ 1148334 h 1483052"/>
              <a:gd name="connsiteX21" fmla="*/ 57140 w 1483061"/>
              <a:gd name="connsiteY21" fmla="*/ 334728 h 1483052"/>
              <a:gd name="connsiteX22" fmla="*/ 334709 w 1483061"/>
              <a:gd name="connsiteY22" fmla="*/ 57160 h 1483052"/>
              <a:gd name="connsiteX23" fmla="*/ 1148315 w 1483061"/>
              <a:gd name="connsiteY23" fmla="*/ 57160 h 1483052"/>
              <a:gd name="connsiteX24" fmla="*/ 1425893 w 1483061"/>
              <a:gd name="connsiteY24" fmla="*/ 334728 h 1483052"/>
              <a:gd name="connsiteX25" fmla="*/ 1425893 w 1483061"/>
              <a:gd name="connsiteY25" fmla="*/ 1148334 h 148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83061" h="1483052">
                <a:moveTo>
                  <a:pt x="1148325" y="0"/>
                </a:moveTo>
                <a:lnTo>
                  <a:pt x="334718" y="0"/>
                </a:lnTo>
                <a:cubicBezTo>
                  <a:pt x="150152" y="0"/>
                  <a:pt x="0" y="150152"/>
                  <a:pt x="0" y="334718"/>
                </a:cubicBezTo>
                <a:lnTo>
                  <a:pt x="0" y="1148324"/>
                </a:lnTo>
                <a:cubicBezTo>
                  <a:pt x="0" y="1332891"/>
                  <a:pt x="150152" y="1483052"/>
                  <a:pt x="334718" y="1483052"/>
                </a:cubicBezTo>
                <a:lnTo>
                  <a:pt x="499405" y="1483052"/>
                </a:lnTo>
                <a:lnTo>
                  <a:pt x="499405" y="1355722"/>
                </a:lnTo>
                <a:lnTo>
                  <a:pt x="983656" y="1355722"/>
                </a:lnTo>
                <a:lnTo>
                  <a:pt x="983656" y="1483052"/>
                </a:lnTo>
                <a:lnTo>
                  <a:pt x="1148334" y="1483052"/>
                </a:lnTo>
                <a:cubicBezTo>
                  <a:pt x="1332900" y="1483052"/>
                  <a:pt x="1483062" y="1332891"/>
                  <a:pt x="1483062" y="1148324"/>
                </a:cubicBezTo>
                <a:lnTo>
                  <a:pt x="1483062" y="334718"/>
                </a:lnTo>
                <a:cubicBezTo>
                  <a:pt x="1483052" y="150162"/>
                  <a:pt x="1332890" y="0"/>
                  <a:pt x="1148325" y="0"/>
                </a:cubicBezTo>
                <a:close/>
                <a:moveTo>
                  <a:pt x="1425902" y="1148334"/>
                </a:moveTo>
                <a:cubicBezTo>
                  <a:pt x="1425902" y="1301382"/>
                  <a:pt x="1301382" y="1425912"/>
                  <a:pt x="1148325" y="1425912"/>
                </a:cubicBezTo>
                <a:lnTo>
                  <a:pt x="1040797" y="1425912"/>
                </a:lnTo>
                <a:lnTo>
                  <a:pt x="1040797" y="1298581"/>
                </a:lnTo>
                <a:lnTo>
                  <a:pt x="442246" y="1298581"/>
                </a:lnTo>
                <a:lnTo>
                  <a:pt x="442246" y="1425912"/>
                </a:lnTo>
                <a:lnTo>
                  <a:pt x="334709" y="1425912"/>
                </a:lnTo>
                <a:cubicBezTo>
                  <a:pt x="181661" y="1425912"/>
                  <a:pt x="57140" y="1301391"/>
                  <a:pt x="57140" y="1148334"/>
                </a:cubicBezTo>
                <a:lnTo>
                  <a:pt x="57140" y="334728"/>
                </a:lnTo>
                <a:cubicBezTo>
                  <a:pt x="57140" y="181680"/>
                  <a:pt x="181661" y="57160"/>
                  <a:pt x="334709" y="57160"/>
                </a:cubicBezTo>
                <a:lnTo>
                  <a:pt x="1148315" y="57160"/>
                </a:lnTo>
                <a:cubicBezTo>
                  <a:pt x="1301363" y="57160"/>
                  <a:pt x="1425893" y="181680"/>
                  <a:pt x="1425893" y="334728"/>
                </a:cubicBezTo>
                <a:lnTo>
                  <a:pt x="1425893" y="1148334"/>
                </a:lnTo>
                <a:close/>
              </a:path>
            </a:pathLst>
          </a:custGeom>
          <a:solidFill>
            <a:srgbClr val="C00000"/>
          </a:solidFill>
          <a:ln w="9525" cap="flat">
            <a:noFill/>
            <a:prstDash val="solid"/>
            <a:miter/>
          </a:ln>
        </p:spPr>
        <p:txBody>
          <a:bodyPr rtlCol="0" anchor="ctr"/>
          <a:lstStyle/>
          <a:p>
            <a:endParaRPr lang="ja-JP" altLang="en-US"/>
          </a:p>
        </p:txBody>
      </p:sp>
      <p:sp>
        <p:nvSpPr>
          <p:cNvPr id="1057" name="四角形: 角を丸くする 1056">
            <a:extLst>
              <a:ext uri="{FF2B5EF4-FFF2-40B4-BE49-F238E27FC236}">
                <a16:creationId xmlns:a16="http://schemas.microsoft.com/office/drawing/2014/main" id="{5C447124-FF34-C48B-A9E7-08DB6FA28DBC}"/>
              </a:ext>
            </a:extLst>
          </p:cNvPr>
          <p:cNvSpPr/>
          <p:nvPr/>
        </p:nvSpPr>
        <p:spPr>
          <a:xfrm>
            <a:off x="1677120" y="2324417"/>
            <a:ext cx="169639" cy="74852"/>
          </a:xfrm>
          <a:prstGeom prst="round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8" name="四角形: 角を丸くする 1057">
            <a:extLst>
              <a:ext uri="{FF2B5EF4-FFF2-40B4-BE49-F238E27FC236}">
                <a16:creationId xmlns:a16="http://schemas.microsoft.com/office/drawing/2014/main" id="{5E38D6BE-A5F8-2D5A-9FB0-2D4C042BEAB4}"/>
              </a:ext>
            </a:extLst>
          </p:cNvPr>
          <p:cNvSpPr/>
          <p:nvPr/>
        </p:nvSpPr>
        <p:spPr>
          <a:xfrm>
            <a:off x="1860358" y="2324417"/>
            <a:ext cx="169639" cy="74852"/>
          </a:xfrm>
          <a:prstGeom prst="round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9" name="四角形: 角を丸くする 1058">
            <a:extLst>
              <a:ext uri="{FF2B5EF4-FFF2-40B4-BE49-F238E27FC236}">
                <a16:creationId xmlns:a16="http://schemas.microsoft.com/office/drawing/2014/main" id="{F28CEE9F-011E-2780-4BB9-D3FD3346C051}"/>
              </a:ext>
            </a:extLst>
          </p:cNvPr>
          <p:cNvSpPr/>
          <p:nvPr/>
        </p:nvSpPr>
        <p:spPr>
          <a:xfrm>
            <a:off x="1677120" y="2415321"/>
            <a:ext cx="169639" cy="74852"/>
          </a:xfrm>
          <a:prstGeom prst="round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0" name="四角形: 角を丸くする 1059">
            <a:extLst>
              <a:ext uri="{FF2B5EF4-FFF2-40B4-BE49-F238E27FC236}">
                <a16:creationId xmlns:a16="http://schemas.microsoft.com/office/drawing/2014/main" id="{DFD088AB-85D5-0AD2-70F2-436C94399FA1}"/>
              </a:ext>
            </a:extLst>
          </p:cNvPr>
          <p:cNvSpPr/>
          <p:nvPr/>
        </p:nvSpPr>
        <p:spPr>
          <a:xfrm>
            <a:off x="1860358" y="2415321"/>
            <a:ext cx="169639" cy="74852"/>
          </a:xfrm>
          <a:prstGeom prst="round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1" name="四角形: 角を丸くする 1060">
            <a:extLst>
              <a:ext uri="{FF2B5EF4-FFF2-40B4-BE49-F238E27FC236}">
                <a16:creationId xmlns:a16="http://schemas.microsoft.com/office/drawing/2014/main" id="{011BA3B6-E4ED-2838-ACC3-9872C95DF667}"/>
              </a:ext>
            </a:extLst>
          </p:cNvPr>
          <p:cNvSpPr/>
          <p:nvPr/>
        </p:nvSpPr>
        <p:spPr>
          <a:xfrm>
            <a:off x="1677120" y="2509774"/>
            <a:ext cx="169639" cy="74852"/>
          </a:xfrm>
          <a:prstGeom prst="round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2" name="四角形: 角を丸くする 1061">
            <a:extLst>
              <a:ext uri="{FF2B5EF4-FFF2-40B4-BE49-F238E27FC236}">
                <a16:creationId xmlns:a16="http://schemas.microsoft.com/office/drawing/2014/main" id="{C4FBB805-483C-9605-EAE5-06718C372F17}"/>
              </a:ext>
            </a:extLst>
          </p:cNvPr>
          <p:cNvSpPr/>
          <p:nvPr/>
        </p:nvSpPr>
        <p:spPr>
          <a:xfrm>
            <a:off x="1860358" y="2509774"/>
            <a:ext cx="169639" cy="74852"/>
          </a:xfrm>
          <a:prstGeom prst="round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3" name="四角形: 角を丸くする 1062">
            <a:extLst>
              <a:ext uri="{FF2B5EF4-FFF2-40B4-BE49-F238E27FC236}">
                <a16:creationId xmlns:a16="http://schemas.microsoft.com/office/drawing/2014/main" id="{A723FB92-7718-A079-4478-98DFA37D62C4}"/>
              </a:ext>
            </a:extLst>
          </p:cNvPr>
          <p:cNvSpPr/>
          <p:nvPr/>
        </p:nvSpPr>
        <p:spPr>
          <a:xfrm>
            <a:off x="1677120" y="2600678"/>
            <a:ext cx="169639" cy="74852"/>
          </a:xfrm>
          <a:prstGeom prst="round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4" name="四角形: 角を丸くする 1063">
            <a:extLst>
              <a:ext uri="{FF2B5EF4-FFF2-40B4-BE49-F238E27FC236}">
                <a16:creationId xmlns:a16="http://schemas.microsoft.com/office/drawing/2014/main" id="{ED24DE0E-AD24-EBAB-A21D-169B659D6852}"/>
              </a:ext>
            </a:extLst>
          </p:cNvPr>
          <p:cNvSpPr/>
          <p:nvPr/>
        </p:nvSpPr>
        <p:spPr>
          <a:xfrm>
            <a:off x="1860358" y="2600678"/>
            <a:ext cx="169639" cy="74852"/>
          </a:xfrm>
          <a:prstGeom prst="round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7" name="テキスト ボックス 1066">
            <a:extLst>
              <a:ext uri="{FF2B5EF4-FFF2-40B4-BE49-F238E27FC236}">
                <a16:creationId xmlns:a16="http://schemas.microsoft.com/office/drawing/2014/main" id="{33FEC072-36D2-48F5-782F-45D5CD3C2F6E}"/>
              </a:ext>
            </a:extLst>
          </p:cNvPr>
          <p:cNvSpPr txBox="1"/>
          <p:nvPr/>
        </p:nvSpPr>
        <p:spPr>
          <a:xfrm>
            <a:off x="484228" y="2837732"/>
            <a:ext cx="1014276" cy="230832"/>
          </a:xfrm>
          <a:prstGeom prst="rect">
            <a:avLst/>
          </a:prstGeom>
          <a:noFill/>
          <a:ln>
            <a:noFill/>
          </a:ln>
          <a:effectLst>
            <a:glow rad="101600">
              <a:schemeClr val="tx1">
                <a:alpha val="60000"/>
              </a:schemeClr>
            </a:glow>
          </a:effectLst>
        </p:spPr>
        <p:txBody>
          <a:bodyPr wrap="square" rtlCol="0">
            <a:spAutoFit/>
          </a:bodyPr>
          <a:lstStyle/>
          <a:p>
            <a:pPr algn="ctr"/>
            <a:r>
              <a:rPr lang="en-US" altLang="ja-JP" sz="900" dirty="0">
                <a:solidFill>
                  <a:srgbClr val="002060"/>
                </a:solidFill>
                <a:effectLst/>
                <a:latin typeface="ヒラギノ角ゴ8" panose="020B0800000000000000" pitchFamily="50" charset="-128"/>
                <a:ea typeface="ヒラギノ角ゴ8" panose="020B0800000000000000" pitchFamily="50" charset="-128"/>
                <a:cs typeface="Segoe UI" panose="020B0502040204020203" pitchFamily="34" charset="0"/>
              </a:rPr>
              <a:t>4</a:t>
            </a:r>
            <a:r>
              <a:rPr lang="ja-JP" altLang="en-US" sz="900" dirty="0">
                <a:solidFill>
                  <a:srgbClr val="002060"/>
                </a:solidFill>
                <a:effectLst/>
                <a:latin typeface="ヒラギノ角ゴ8" panose="020B0800000000000000" pitchFamily="50" charset="-128"/>
                <a:ea typeface="ヒラギノ角ゴ8" panose="020B0800000000000000" pitchFamily="50" charset="-128"/>
                <a:cs typeface="Segoe UI" panose="020B0502040204020203" pitchFamily="34" charset="0"/>
              </a:rPr>
              <a:t>スレッド</a:t>
            </a:r>
            <a:endParaRPr lang="en-US" altLang="ja-JP" sz="900" dirty="0">
              <a:solidFill>
                <a:srgbClr val="002060"/>
              </a:solidFill>
              <a:effectLst/>
              <a:latin typeface="ヒラギノ角ゴ8" panose="020B0800000000000000" pitchFamily="50" charset="-128"/>
              <a:ea typeface="ヒラギノ角ゴ8" panose="020B0800000000000000" pitchFamily="50" charset="-128"/>
              <a:cs typeface="Segoe UI" panose="020B0502040204020203" pitchFamily="34" charset="0"/>
            </a:endParaRPr>
          </a:p>
        </p:txBody>
      </p:sp>
      <p:sp>
        <p:nvSpPr>
          <p:cNvPr id="1068" name="テキスト ボックス 1067">
            <a:extLst>
              <a:ext uri="{FF2B5EF4-FFF2-40B4-BE49-F238E27FC236}">
                <a16:creationId xmlns:a16="http://schemas.microsoft.com/office/drawing/2014/main" id="{1098C6A8-5A24-FF67-FBAD-F9840A1A0038}"/>
              </a:ext>
            </a:extLst>
          </p:cNvPr>
          <p:cNvSpPr txBox="1"/>
          <p:nvPr/>
        </p:nvSpPr>
        <p:spPr>
          <a:xfrm>
            <a:off x="1367402" y="2837732"/>
            <a:ext cx="1014276" cy="230832"/>
          </a:xfrm>
          <a:prstGeom prst="rect">
            <a:avLst/>
          </a:prstGeom>
          <a:noFill/>
          <a:ln>
            <a:noFill/>
          </a:ln>
          <a:effectLst>
            <a:glow rad="101600">
              <a:schemeClr val="tx1">
                <a:alpha val="60000"/>
              </a:schemeClr>
            </a:glow>
          </a:effectLst>
        </p:spPr>
        <p:txBody>
          <a:bodyPr wrap="square" rtlCol="0">
            <a:spAutoFit/>
          </a:bodyPr>
          <a:lstStyle/>
          <a:p>
            <a:pPr algn="ctr"/>
            <a:r>
              <a:rPr lang="en-US" altLang="ja-JP" sz="900" dirty="0">
                <a:solidFill>
                  <a:srgbClr val="C00000"/>
                </a:solidFill>
                <a:effectLst/>
                <a:latin typeface="ヒラギノ角ゴ8" panose="020B0800000000000000" pitchFamily="50" charset="-128"/>
                <a:ea typeface="ヒラギノ角ゴ8" panose="020B0800000000000000" pitchFamily="50" charset="-128"/>
                <a:cs typeface="Segoe UI" panose="020B0502040204020203" pitchFamily="34" charset="0"/>
              </a:rPr>
              <a:t>8</a:t>
            </a:r>
            <a:r>
              <a:rPr lang="ja-JP" altLang="en-US" sz="900" dirty="0">
                <a:solidFill>
                  <a:srgbClr val="C00000"/>
                </a:solidFill>
                <a:effectLst/>
                <a:latin typeface="ヒラギノ角ゴ8" panose="020B0800000000000000" pitchFamily="50" charset="-128"/>
                <a:ea typeface="ヒラギノ角ゴ8" panose="020B0800000000000000" pitchFamily="50" charset="-128"/>
                <a:cs typeface="Segoe UI" panose="020B0502040204020203" pitchFamily="34" charset="0"/>
              </a:rPr>
              <a:t>スレッド</a:t>
            </a:r>
            <a:endParaRPr lang="en-US" altLang="ja-JP" sz="900" dirty="0">
              <a:solidFill>
                <a:srgbClr val="C00000"/>
              </a:solidFill>
              <a:effectLst/>
              <a:latin typeface="ヒラギノ角ゴ8" panose="020B0800000000000000" pitchFamily="50" charset="-128"/>
              <a:ea typeface="ヒラギノ角ゴ8" panose="020B0800000000000000" pitchFamily="50" charset="-128"/>
              <a:cs typeface="Segoe UI" panose="020B0502040204020203" pitchFamily="34" charset="0"/>
            </a:endParaRPr>
          </a:p>
        </p:txBody>
      </p:sp>
      <p:sp>
        <p:nvSpPr>
          <p:cNvPr id="1069" name="テキスト ボックス 1068">
            <a:extLst>
              <a:ext uri="{FF2B5EF4-FFF2-40B4-BE49-F238E27FC236}">
                <a16:creationId xmlns:a16="http://schemas.microsoft.com/office/drawing/2014/main" id="{E4E32939-0FFA-DAF9-81D9-E318C842EBD4}"/>
              </a:ext>
            </a:extLst>
          </p:cNvPr>
          <p:cNvSpPr txBox="1"/>
          <p:nvPr/>
        </p:nvSpPr>
        <p:spPr>
          <a:xfrm>
            <a:off x="484228" y="1942156"/>
            <a:ext cx="1897450" cy="215444"/>
          </a:xfrm>
          <a:prstGeom prst="rect">
            <a:avLst/>
          </a:prstGeom>
          <a:noFill/>
          <a:ln>
            <a:noFill/>
          </a:ln>
          <a:effectLst>
            <a:glow rad="101600">
              <a:schemeClr val="tx1">
                <a:alpha val="60000"/>
              </a:schemeClr>
            </a:glow>
          </a:effectLst>
        </p:spPr>
        <p:txBody>
          <a:bodyPr wrap="square" rtlCol="0">
            <a:spAutoFit/>
          </a:bodyPr>
          <a:lstStyle/>
          <a:p>
            <a:pPr algn="ctr"/>
            <a:r>
              <a:rPr lang="en-US" altLang="ja-JP" sz="800" dirty="0">
                <a:effectLst/>
                <a:latin typeface="ヒラギノ角ゴ7" panose="020B0700000000000000" pitchFamily="50" charset="-128"/>
                <a:ea typeface="ヒラギノ角ゴ7" panose="020B0700000000000000" pitchFamily="50" charset="-128"/>
                <a:cs typeface="Segoe UI" panose="020B0502040204020203" pitchFamily="34" charset="0"/>
              </a:rPr>
              <a:t>CPU</a:t>
            </a:r>
            <a:r>
              <a:rPr lang="ja-JP" altLang="en-US" sz="800" dirty="0">
                <a:effectLst/>
                <a:latin typeface="ヒラギノ角ゴ7" panose="020B0700000000000000" pitchFamily="50" charset="-128"/>
                <a:ea typeface="ヒラギノ角ゴ7" panose="020B0700000000000000" pitchFamily="50" charset="-128"/>
                <a:cs typeface="Segoe UI" panose="020B0502040204020203" pitchFamily="34" charset="0"/>
              </a:rPr>
              <a:t>のシングルスレッドイメージ</a:t>
            </a:r>
            <a:endParaRPr lang="en-US" altLang="ja-JP" sz="800" dirty="0">
              <a:effectLst/>
              <a:latin typeface="ヒラギノ角ゴ7" panose="020B0700000000000000" pitchFamily="50" charset="-128"/>
              <a:ea typeface="ヒラギノ角ゴ7" panose="020B0700000000000000" pitchFamily="50" charset="-128"/>
              <a:cs typeface="Segoe UI" panose="020B0502040204020203" pitchFamily="34" charset="0"/>
            </a:endParaRPr>
          </a:p>
        </p:txBody>
      </p:sp>
      <p:sp>
        <p:nvSpPr>
          <p:cNvPr id="1070" name="テキスト ボックス 1069">
            <a:extLst>
              <a:ext uri="{FF2B5EF4-FFF2-40B4-BE49-F238E27FC236}">
                <a16:creationId xmlns:a16="http://schemas.microsoft.com/office/drawing/2014/main" id="{C599C7CE-F487-7F8E-027F-96302D86FFB0}"/>
              </a:ext>
            </a:extLst>
          </p:cNvPr>
          <p:cNvSpPr txBox="1"/>
          <p:nvPr/>
        </p:nvSpPr>
        <p:spPr>
          <a:xfrm>
            <a:off x="2381679" y="1942156"/>
            <a:ext cx="4693768" cy="307777"/>
          </a:xfrm>
          <a:prstGeom prst="rect">
            <a:avLst/>
          </a:prstGeom>
          <a:noFill/>
          <a:ln>
            <a:noFill/>
          </a:ln>
          <a:effectLst>
            <a:glow rad="101600">
              <a:schemeClr val="tx1">
                <a:alpha val="60000"/>
              </a:schemeClr>
            </a:glow>
          </a:effectLst>
        </p:spPr>
        <p:txBody>
          <a:bodyPr wrap="square" rtlCol="0">
            <a:spAutoFit/>
          </a:bodyPr>
          <a:lstStyle/>
          <a:p>
            <a:pPr algn="ctr"/>
            <a:r>
              <a:rPr lang="en-US" altLang="ja-JP" sz="1400" dirty="0">
                <a:effectLst/>
                <a:latin typeface="ヒラギノ角ゴ8" panose="020B0800000000000000" pitchFamily="50" charset="-128"/>
                <a:ea typeface="ヒラギノ角ゴ8" panose="020B0800000000000000" pitchFamily="50" charset="-128"/>
                <a:cs typeface="Segoe UI" panose="020B0502040204020203" pitchFamily="34" charset="0"/>
              </a:rPr>
              <a:t>CPU</a:t>
            </a:r>
            <a:r>
              <a:rPr lang="ja-JP" altLang="en-US" sz="1400" dirty="0">
                <a:effectLst/>
                <a:latin typeface="ヒラギノ角ゴ8" panose="020B0800000000000000" pitchFamily="50" charset="-128"/>
                <a:ea typeface="ヒラギノ角ゴ8" panose="020B0800000000000000" pitchFamily="50" charset="-128"/>
                <a:cs typeface="Segoe UI" panose="020B0502040204020203" pitchFamily="34" charset="0"/>
              </a:rPr>
              <a:t>のシングルスレッド性能とは？</a:t>
            </a:r>
            <a:endParaRPr lang="en-US" altLang="ja-JP" sz="1400" dirty="0">
              <a:effectLst/>
              <a:latin typeface="ヒラギノ角ゴ8" panose="020B0800000000000000" pitchFamily="50" charset="-128"/>
              <a:ea typeface="ヒラギノ角ゴ8" panose="020B0800000000000000" pitchFamily="50" charset="-128"/>
              <a:cs typeface="Segoe UI" panose="020B0502040204020203" pitchFamily="34" charset="0"/>
            </a:endParaRPr>
          </a:p>
        </p:txBody>
      </p:sp>
      <p:sp>
        <p:nvSpPr>
          <p:cNvPr id="1071" name="Rectangle 3">
            <a:extLst>
              <a:ext uri="{FF2B5EF4-FFF2-40B4-BE49-F238E27FC236}">
                <a16:creationId xmlns:a16="http://schemas.microsoft.com/office/drawing/2014/main" id="{724EAF4E-D12B-5230-5DDB-3023EE13390E}"/>
              </a:ext>
            </a:extLst>
          </p:cNvPr>
          <p:cNvSpPr>
            <a:spLocks noChangeArrowheads="1"/>
          </p:cNvSpPr>
          <p:nvPr/>
        </p:nvSpPr>
        <p:spPr bwMode="auto">
          <a:xfrm>
            <a:off x="2381678" y="2288438"/>
            <a:ext cx="4720669" cy="682635"/>
          </a:xfrm>
          <a:prstGeom prst="rect">
            <a:avLst/>
          </a:prstGeom>
          <a:solidFill>
            <a:schemeClr val="bg1"/>
          </a:solidFill>
          <a:ln w="9525" algn="ctr">
            <a:noFill/>
            <a:miter lim="800000"/>
            <a:headEnd/>
            <a:tailEnd/>
          </a:ln>
          <a:effectLst/>
        </p:spPr>
        <p:txBody>
          <a:bodyPr vert="horz" wrap="square" lIns="74295" tIns="8890" rIns="74295" bIns="8890" numCol="1" anchor="t" anchorCtr="0" compatLnSpc="1">
            <a:prstTxWarp prst="textNoShape">
              <a:avLst/>
            </a:prstTxWarp>
          </a:bodyPr>
          <a:lstStyle/>
          <a:p>
            <a:endParaRPr lang="ja-JP" altLang="en-US" dirty="0"/>
          </a:p>
        </p:txBody>
      </p:sp>
      <p:sp>
        <p:nvSpPr>
          <p:cNvPr id="1072" name="テキスト ボックス 1071">
            <a:extLst>
              <a:ext uri="{FF2B5EF4-FFF2-40B4-BE49-F238E27FC236}">
                <a16:creationId xmlns:a16="http://schemas.microsoft.com/office/drawing/2014/main" id="{F71CAE78-FE0E-542C-6C53-069B6E301052}"/>
              </a:ext>
            </a:extLst>
          </p:cNvPr>
          <p:cNvSpPr txBox="1"/>
          <p:nvPr/>
        </p:nvSpPr>
        <p:spPr>
          <a:xfrm>
            <a:off x="2381679" y="2331084"/>
            <a:ext cx="4693768" cy="577081"/>
          </a:xfrm>
          <a:prstGeom prst="rect">
            <a:avLst/>
          </a:prstGeom>
          <a:noFill/>
          <a:ln>
            <a:noFill/>
          </a:ln>
          <a:effectLst>
            <a:glow rad="101600">
              <a:schemeClr val="tx1">
                <a:alpha val="60000"/>
              </a:schemeClr>
            </a:glow>
          </a:effectLst>
        </p:spPr>
        <p:txBody>
          <a:bodyPr wrap="square" rtlCol="0">
            <a:spAutoFit/>
          </a:bodyPr>
          <a:lstStyle/>
          <a:p>
            <a:r>
              <a:rPr lang="ja-JP" altLang="en-US" sz="1050" dirty="0">
                <a:effectLst/>
                <a:latin typeface="ヒラギノ角ゴ4" panose="020B0400000000000000" pitchFamily="50" charset="-128"/>
                <a:ea typeface="ヒラギノ角ゴ4" panose="020B0400000000000000" pitchFamily="50" charset="-128"/>
                <a:cs typeface="Segoe UI" panose="020B0502040204020203" pitchFamily="34" charset="0"/>
              </a:rPr>
              <a:t>スレッドとは、「同時に作業できる最大数」を表します。この最大数の処理を「マルチスレッド性能」といい、一つだけのスレッドしか使っていない場合は「シングルスレッド性能」といいます。</a:t>
            </a:r>
            <a:endParaRPr lang="en-US" altLang="ja-JP" sz="1050" dirty="0">
              <a:effectLst/>
              <a:latin typeface="ヒラギノ角ゴ4" panose="020B0400000000000000" pitchFamily="50" charset="-128"/>
              <a:ea typeface="ヒラギノ角ゴ4" panose="020B0400000000000000" pitchFamily="50" charset="-128"/>
              <a:cs typeface="Segoe UI" panose="020B0502040204020203" pitchFamily="34" charset="0"/>
            </a:endParaRPr>
          </a:p>
        </p:txBody>
      </p:sp>
      <p:pic>
        <p:nvPicPr>
          <p:cNvPr id="1074" name="図 1073">
            <a:extLst>
              <a:ext uri="{FF2B5EF4-FFF2-40B4-BE49-F238E27FC236}">
                <a16:creationId xmlns:a16="http://schemas.microsoft.com/office/drawing/2014/main" id="{ABD6B8FF-95DF-432A-810B-0547DA7E5490}"/>
              </a:ext>
            </a:extLst>
          </p:cNvPr>
          <p:cNvPicPr>
            <a:picLocks noChangeAspect="1"/>
          </p:cNvPicPr>
          <p:nvPr/>
        </p:nvPicPr>
        <p:blipFill>
          <a:blip r:embed="rId8">
            <a:extLst>
              <a:ext uri="{28A0092B-C50C-407E-A947-70E740481C1C}">
                <a14:useLocalDpi xmlns:a14="http://schemas.microsoft.com/office/drawing/2010/main" val="0"/>
              </a:ext>
            </a:extLst>
          </a:blip>
          <a:srcRect l="7342" r="14032"/>
          <a:stretch/>
        </p:blipFill>
        <p:spPr>
          <a:xfrm>
            <a:off x="5233366" y="3374706"/>
            <a:ext cx="1842081" cy="1049570"/>
          </a:xfrm>
          <a:prstGeom prst="rect">
            <a:avLst/>
          </a:prstGeom>
        </p:spPr>
      </p:pic>
      <p:sp>
        <p:nvSpPr>
          <p:cNvPr id="1075" name="テキスト ボックス 1074">
            <a:extLst>
              <a:ext uri="{FF2B5EF4-FFF2-40B4-BE49-F238E27FC236}">
                <a16:creationId xmlns:a16="http://schemas.microsoft.com/office/drawing/2014/main" id="{C21B3062-3AE8-1C8C-E204-63A2EAAABE92}"/>
              </a:ext>
            </a:extLst>
          </p:cNvPr>
          <p:cNvSpPr txBox="1"/>
          <p:nvPr/>
        </p:nvSpPr>
        <p:spPr>
          <a:xfrm>
            <a:off x="487233" y="3287125"/>
            <a:ext cx="4693768" cy="307777"/>
          </a:xfrm>
          <a:prstGeom prst="rect">
            <a:avLst/>
          </a:prstGeom>
          <a:noFill/>
          <a:ln>
            <a:noFill/>
          </a:ln>
          <a:effectLst>
            <a:glow rad="101600">
              <a:schemeClr val="tx1">
                <a:alpha val="60000"/>
              </a:schemeClr>
            </a:glow>
          </a:effectLst>
        </p:spPr>
        <p:txBody>
          <a:bodyPr wrap="square" rtlCol="0">
            <a:spAutoFit/>
          </a:bodyPr>
          <a:lstStyle/>
          <a:p>
            <a:pPr algn="ctr"/>
            <a:r>
              <a:rPr lang="en-US" altLang="ja-JP" sz="1400" dirty="0">
                <a:effectLst/>
                <a:latin typeface="ヒラギノ角ゴ8" panose="020B0800000000000000" pitchFamily="50" charset="-128"/>
                <a:ea typeface="ヒラギノ角ゴ8" panose="020B0800000000000000" pitchFamily="50" charset="-128"/>
                <a:cs typeface="Segoe UI" panose="020B0502040204020203" pitchFamily="34" charset="0"/>
              </a:rPr>
              <a:t>CAE</a:t>
            </a:r>
            <a:r>
              <a:rPr lang="ja-JP" altLang="en-US" sz="1400" dirty="0">
                <a:effectLst/>
                <a:latin typeface="ヒラギノ角ゴ8" panose="020B0800000000000000" pitchFamily="50" charset="-128"/>
                <a:ea typeface="ヒラギノ角ゴ8" panose="020B0800000000000000" pitchFamily="50" charset="-128"/>
                <a:cs typeface="Segoe UI" panose="020B0502040204020203" pitchFamily="34" charset="0"/>
              </a:rPr>
              <a:t>ソフトに求められる性能は？</a:t>
            </a:r>
            <a:endParaRPr lang="en-US" altLang="ja-JP" sz="1400" dirty="0">
              <a:effectLst/>
              <a:latin typeface="ヒラギノ角ゴ8" panose="020B0800000000000000" pitchFamily="50" charset="-128"/>
              <a:ea typeface="ヒラギノ角ゴ8" panose="020B0800000000000000" pitchFamily="50" charset="-128"/>
              <a:cs typeface="Segoe UI" panose="020B0502040204020203" pitchFamily="34" charset="0"/>
            </a:endParaRPr>
          </a:p>
        </p:txBody>
      </p:sp>
      <p:sp>
        <p:nvSpPr>
          <p:cNvPr id="1076" name="Rectangle 3">
            <a:extLst>
              <a:ext uri="{FF2B5EF4-FFF2-40B4-BE49-F238E27FC236}">
                <a16:creationId xmlns:a16="http://schemas.microsoft.com/office/drawing/2014/main" id="{EBBB62E6-C845-AF53-4BE8-C14842B46F5A}"/>
              </a:ext>
            </a:extLst>
          </p:cNvPr>
          <p:cNvSpPr>
            <a:spLocks noChangeArrowheads="1"/>
          </p:cNvSpPr>
          <p:nvPr/>
        </p:nvSpPr>
        <p:spPr bwMode="auto">
          <a:xfrm>
            <a:off x="597440" y="3608041"/>
            <a:ext cx="4579358" cy="829841"/>
          </a:xfrm>
          <a:prstGeom prst="rect">
            <a:avLst/>
          </a:prstGeom>
          <a:solidFill>
            <a:schemeClr val="bg1"/>
          </a:solidFill>
          <a:ln w="9525" algn="ctr">
            <a:noFill/>
            <a:miter lim="800000"/>
            <a:headEnd/>
            <a:tailEnd/>
          </a:ln>
          <a:effectLst/>
        </p:spPr>
        <p:txBody>
          <a:bodyPr vert="horz" wrap="square" lIns="74295" tIns="8890" rIns="74295" bIns="8890" numCol="1" anchor="t" anchorCtr="0" compatLnSpc="1">
            <a:prstTxWarp prst="textNoShape">
              <a:avLst/>
            </a:prstTxWarp>
          </a:bodyPr>
          <a:lstStyle/>
          <a:p>
            <a:endParaRPr lang="ja-JP" altLang="en-US" dirty="0"/>
          </a:p>
        </p:txBody>
      </p:sp>
      <p:sp>
        <p:nvSpPr>
          <p:cNvPr id="1077" name="テキスト ボックス 1076">
            <a:extLst>
              <a:ext uri="{FF2B5EF4-FFF2-40B4-BE49-F238E27FC236}">
                <a16:creationId xmlns:a16="http://schemas.microsoft.com/office/drawing/2014/main" id="{1E3B11C0-B2BE-AD2B-F982-F1DAF2FB33A0}"/>
              </a:ext>
            </a:extLst>
          </p:cNvPr>
          <p:cNvSpPr txBox="1"/>
          <p:nvPr/>
        </p:nvSpPr>
        <p:spPr>
          <a:xfrm>
            <a:off x="597440" y="3650687"/>
            <a:ext cx="4579357" cy="738664"/>
          </a:xfrm>
          <a:prstGeom prst="rect">
            <a:avLst/>
          </a:prstGeom>
          <a:noFill/>
          <a:ln>
            <a:noFill/>
          </a:ln>
          <a:effectLst>
            <a:glow rad="101600">
              <a:schemeClr val="tx1">
                <a:alpha val="60000"/>
              </a:schemeClr>
            </a:glow>
          </a:effectLst>
        </p:spPr>
        <p:txBody>
          <a:bodyPr wrap="square" rtlCol="0">
            <a:spAutoFit/>
          </a:bodyPr>
          <a:lstStyle/>
          <a:p>
            <a:r>
              <a:rPr lang="en-US" altLang="ja-JP" sz="1050" dirty="0">
                <a:effectLst/>
                <a:latin typeface="ヒラギノ角ゴ4" panose="020B0400000000000000" pitchFamily="50" charset="-128"/>
                <a:ea typeface="ヒラギノ角ゴ4" panose="020B0400000000000000" pitchFamily="50" charset="-128"/>
                <a:cs typeface="Segoe UI" panose="020B0502040204020203" pitchFamily="34" charset="0"/>
              </a:rPr>
              <a:t>CAE</a:t>
            </a:r>
            <a:r>
              <a:rPr lang="ja-JP" altLang="en-US" sz="1050" dirty="0">
                <a:effectLst/>
                <a:latin typeface="ヒラギノ角ゴ4" panose="020B0400000000000000" pitchFamily="50" charset="-128"/>
                <a:ea typeface="ヒラギノ角ゴ4" panose="020B0400000000000000" pitchFamily="50" charset="-128"/>
                <a:cs typeface="Segoe UI" panose="020B0502040204020203" pitchFamily="34" charset="0"/>
              </a:rPr>
              <a:t>ソフト向けパソコンを選ぶ際に、シングルスレッド性能とマルチスレッド性能のどちら優先すべきかはソフトによります。しかし例えば「</a:t>
            </a:r>
            <a:r>
              <a:rPr lang="en-US" altLang="ja-JP" sz="1050" dirty="0">
                <a:effectLst/>
                <a:latin typeface="ヒラギノ角ゴ4" panose="020B0400000000000000" pitchFamily="50" charset="-128"/>
                <a:ea typeface="ヒラギノ角ゴ4" panose="020B0400000000000000" pitchFamily="50" charset="-128"/>
                <a:cs typeface="Segoe UI" panose="020B0502040204020203" pitchFamily="34" charset="0"/>
              </a:rPr>
              <a:t>Blow View</a:t>
            </a:r>
            <a:r>
              <a:rPr lang="ja-JP" altLang="en-US" sz="1050" dirty="0">
                <a:effectLst/>
                <a:latin typeface="ヒラギノ角ゴ4" panose="020B0400000000000000" pitchFamily="50" charset="-128"/>
                <a:ea typeface="ヒラギノ角ゴ4" panose="020B0400000000000000" pitchFamily="50" charset="-128"/>
                <a:cs typeface="Segoe UI" panose="020B0502040204020203" pitchFamily="34" charset="0"/>
              </a:rPr>
              <a:t>」「</a:t>
            </a:r>
            <a:r>
              <a:rPr lang="en-US" altLang="ja-JP" sz="1050" dirty="0">
                <a:effectLst/>
                <a:latin typeface="ヒラギノ角ゴ4" panose="020B0400000000000000" pitchFamily="50" charset="-128"/>
                <a:ea typeface="ヒラギノ角ゴ4" panose="020B0400000000000000" pitchFamily="50" charset="-128"/>
                <a:cs typeface="Segoe UI" panose="020B0502040204020203" pitchFamily="34" charset="0"/>
              </a:rPr>
              <a:t>MSC Marc</a:t>
            </a:r>
            <a:r>
              <a:rPr lang="ja-JP" altLang="en-US" sz="1050" dirty="0">
                <a:effectLst/>
                <a:latin typeface="ヒラギノ角ゴ4" panose="020B0400000000000000" pitchFamily="50" charset="-128"/>
                <a:ea typeface="ヒラギノ角ゴ4" panose="020B0400000000000000" pitchFamily="50" charset="-128"/>
                <a:cs typeface="Segoe UI" panose="020B0502040204020203" pitchFamily="34" charset="0"/>
              </a:rPr>
              <a:t>」「</a:t>
            </a:r>
            <a:r>
              <a:rPr lang="en-US" altLang="ja-JP" sz="1050" dirty="0">
                <a:effectLst/>
                <a:latin typeface="ヒラギノ角ゴ4" panose="020B0400000000000000" pitchFamily="50" charset="-128"/>
                <a:ea typeface="ヒラギノ角ゴ4" panose="020B0400000000000000" pitchFamily="50" charset="-128"/>
                <a:cs typeface="Segoe UI" panose="020B0502040204020203" pitchFamily="34" charset="0"/>
              </a:rPr>
              <a:t>TICRA</a:t>
            </a:r>
            <a:r>
              <a:rPr lang="ja-JP" altLang="en-US" sz="1050" dirty="0">
                <a:effectLst/>
                <a:latin typeface="ヒラギノ角ゴ4" panose="020B0400000000000000" pitchFamily="50" charset="-128"/>
                <a:ea typeface="ヒラギノ角ゴ4" panose="020B0400000000000000" pitchFamily="50" charset="-128"/>
                <a:cs typeface="Segoe UI" panose="020B0502040204020203" pitchFamily="34" charset="0"/>
              </a:rPr>
              <a:t>」のように、シングルスレッドの性能に計算スピードが依存するという</a:t>
            </a:r>
            <a:r>
              <a:rPr lang="en-US" altLang="ja-JP" sz="1050" dirty="0">
                <a:effectLst/>
                <a:latin typeface="ヒラギノ角ゴ4" panose="020B0400000000000000" pitchFamily="50" charset="-128"/>
                <a:ea typeface="ヒラギノ角ゴ4" panose="020B0400000000000000" pitchFamily="50" charset="-128"/>
                <a:cs typeface="Segoe UI" panose="020B0502040204020203" pitchFamily="34" charset="0"/>
              </a:rPr>
              <a:t>CAE</a:t>
            </a:r>
            <a:r>
              <a:rPr lang="ja-JP" altLang="en-US" sz="1050" dirty="0">
                <a:effectLst/>
                <a:latin typeface="ヒラギノ角ゴ4" panose="020B0400000000000000" pitchFamily="50" charset="-128"/>
                <a:ea typeface="ヒラギノ角ゴ4" panose="020B0400000000000000" pitchFamily="50" charset="-128"/>
                <a:cs typeface="Segoe UI" panose="020B0502040204020203" pitchFamily="34" charset="0"/>
              </a:rPr>
              <a:t>ソフトが増えてきています。</a:t>
            </a:r>
            <a:endParaRPr lang="en-US" altLang="ja-JP" sz="1050" dirty="0">
              <a:effectLst/>
              <a:latin typeface="ヒラギノ角ゴ4" panose="020B0400000000000000" pitchFamily="50" charset="-128"/>
              <a:ea typeface="ヒラギノ角ゴ4" panose="020B0400000000000000" pitchFamily="50" charset="-128"/>
              <a:cs typeface="Segoe UI" panose="020B0502040204020203" pitchFamily="34" charset="0"/>
            </a:endParaRPr>
          </a:p>
        </p:txBody>
      </p:sp>
      <p:sp>
        <p:nvSpPr>
          <p:cNvPr id="1078" name="テキスト ボックス 1077">
            <a:extLst>
              <a:ext uri="{FF2B5EF4-FFF2-40B4-BE49-F238E27FC236}">
                <a16:creationId xmlns:a16="http://schemas.microsoft.com/office/drawing/2014/main" id="{23DAE5A6-BB79-8591-23E4-CABD20944455}"/>
              </a:ext>
            </a:extLst>
          </p:cNvPr>
          <p:cNvSpPr txBox="1"/>
          <p:nvPr/>
        </p:nvSpPr>
        <p:spPr>
          <a:xfrm>
            <a:off x="630985" y="4773736"/>
            <a:ext cx="6444462" cy="307777"/>
          </a:xfrm>
          <a:prstGeom prst="rect">
            <a:avLst/>
          </a:prstGeom>
          <a:noFill/>
          <a:ln>
            <a:noFill/>
          </a:ln>
          <a:effectLst>
            <a:glow rad="101600">
              <a:schemeClr val="tx1">
                <a:alpha val="60000"/>
              </a:schemeClr>
            </a:glow>
          </a:effectLst>
        </p:spPr>
        <p:txBody>
          <a:bodyPr wrap="square" rtlCol="0">
            <a:spAutoFit/>
          </a:bodyPr>
          <a:lstStyle/>
          <a:p>
            <a:pPr algn="ctr"/>
            <a:r>
              <a:rPr lang="ja-JP" altLang="en-US" sz="1400" dirty="0">
                <a:effectLst/>
                <a:latin typeface="ヒラギノ角ゴ8" panose="020B0800000000000000" pitchFamily="50" charset="-128"/>
                <a:ea typeface="ヒラギノ角ゴ8" panose="020B0800000000000000" pitchFamily="50" charset="-128"/>
                <a:cs typeface="Segoe UI" panose="020B0502040204020203" pitchFamily="34" charset="0"/>
              </a:rPr>
              <a:t>シングルスレッド性能のベンチマーク（性能比較）</a:t>
            </a:r>
            <a:endParaRPr lang="en-US" altLang="ja-JP" sz="1400" dirty="0">
              <a:effectLst/>
              <a:latin typeface="ヒラギノ角ゴ8" panose="020B0800000000000000" pitchFamily="50" charset="-128"/>
              <a:ea typeface="ヒラギノ角ゴ8" panose="020B0800000000000000" pitchFamily="50" charset="-128"/>
              <a:cs typeface="Segoe UI" panose="020B0502040204020203" pitchFamily="34" charset="0"/>
            </a:endParaRPr>
          </a:p>
        </p:txBody>
      </p:sp>
      <p:sp>
        <p:nvSpPr>
          <p:cNvPr id="1079" name="Rectangle 3">
            <a:extLst>
              <a:ext uri="{FF2B5EF4-FFF2-40B4-BE49-F238E27FC236}">
                <a16:creationId xmlns:a16="http://schemas.microsoft.com/office/drawing/2014/main" id="{27B88468-49E6-E96C-40CF-557702372AFE}"/>
              </a:ext>
            </a:extLst>
          </p:cNvPr>
          <p:cNvSpPr>
            <a:spLocks noChangeArrowheads="1"/>
          </p:cNvSpPr>
          <p:nvPr/>
        </p:nvSpPr>
        <p:spPr bwMode="auto">
          <a:xfrm>
            <a:off x="630985" y="8166709"/>
            <a:ext cx="6444462" cy="462054"/>
          </a:xfrm>
          <a:prstGeom prst="rect">
            <a:avLst/>
          </a:prstGeom>
          <a:solidFill>
            <a:schemeClr val="bg1"/>
          </a:solidFill>
          <a:ln w="9525" algn="ctr">
            <a:noFill/>
            <a:miter lim="800000"/>
            <a:headEnd/>
            <a:tailEnd/>
          </a:ln>
          <a:effectLst/>
        </p:spPr>
        <p:txBody>
          <a:bodyPr vert="horz" wrap="square" lIns="74295" tIns="8890" rIns="74295" bIns="8890" numCol="1" anchor="t" anchorCtr="0" compatLnSpc="1">
            <a:prstTxWarp prst="textNoShape">
              <a:avLst/>
            </a:prstTxWarp>
          </a:bodyPr>
          <a:lstStyle/>
          <a:p>
            <a:endParaRPr lang="ja-JP" altLang="en-US" dirty="0"/>
          </a:p>
        </p:txBody>
      </p:sp>
      <p:sp>
        <p:nvSpPr>
          <p:cNvPr id="1080" name="テキスト ボックス 1079">
            <a:extLst>
              <a:ext uri="{FF2B5EF4-FFF2-40B4-BE49-F238E27FC236}">
                <a16:creationId xmlns:a16="http://schemas.microsoft.com/office/drawing/2014/main" id="{A593EAB4-F53E-88FD-F5D5-1012887BB70A}"/>
              </a:ext>
            </a:extLst>
          </p:cNvPr>
          <p:cNvSpPr txBox="1"/>
          <p:nvPr/>
        </p:nvSpPr>
        <p:spPr>
          <a:xfrm>
            <a:off x="683692" y="8204704"/>
            <a:ext cx="6391755" cy="415498"/>
          </a:xfrm>
          <a:prstGeom prst="rect">
            <a:avLst/>
          </a:prstGeom>
          <a:noFill/>
          <a:ln>
            <a:noFill/>
          </a:ln>
          <a:effectLst>
            <a:glow rad="101600">
              <a:schemeClr val="tx1">
                <a:alpha val="60000"/>
              </a:schemeClr>
            </a:glow>
          </a:effectLst>
        </p:spPr>
        <p:txBody>
          <a:bodyPr wrap="square" rtlCol="0">
            <a:spAutoFit/>
          </a:bodyPr>
          <a:lstStyle/>
          <a:p>
            <a:r>
              <a:rPr lang="ja-JP" altLang="en-US" sz="1050" dirty="0">
                <a:effectLst/>
                <a:latin typeface="ヒラギノ角ゴ4" panose="020B0400000000000000" pitchFamily="50" charset="-128"/>
                <a:ea typeface="ヒラギノ角ゴ4" panose="020B0400000000000000" pitchFamily="50" charset="-128"/>
                <a:cs typeface="Segoe UI" panose="020B0502040204020203" pitchFamily="34" charset="0"/>
              </a:rPr>
              <a:t>現在主流の</a:t>
            </a:r>
            <a:r>
              <a:rPr lang="en-US" altLang="ja-JP" sz="1050" dirty="0">
                <a:effectLst/>
                <a:latin typeface="ヒラギノ角ゴ4" panose="020B0400000000000000" pitchFamily="50" charset="-128"/>
                <a:ea typeface="ヒラギノ角ゴ4" panose="020B0400000000000000" pitchFamily="50" charset="-128"/>
                <a:cs typeface="Segoe UI" panose="020B0502040204020203" pitchFamily="34" charset="0"/>
              </a:rPr>
              <a:t>CPU</a:t>
            </a:r>
            <a:r>
              <a:rPr lang="ja-JP" altLang="en-US" sz="1050" dirty="0">
                <a:effectLst/>
                <a:latin typeface="ヒラギノ角ゴ4" panose="020B0400000000000000" pitchFamily="50" charset="-128"/>
                <a:ea typeface="ヒラギノ角ゴ4" panose="020B0400000000000000" pitchFamily="50" charset="-128"/>
                <a:cs typeface="Segoe UI" panose="020B0502040204020203" pitchFamily="34" charset="0"/>
              </a:rPr>
              <a:t>では、</a:t>
            </a:r>
            <a:r>
              <a:rPr lang="en-US" altLang="ja-JP" sz="1050" dirty="0">
                <a:effectLst/>
                <a:latin typeface="ヒラギノ角ゴ4" panose="020B0400000000000000" pitchFamily="50" charset="-128"/>
                <a:ea typeface="ヒラギノ角ゴ4" panose="020B0400000000000000" pitchFamily="50" charset="-128"/>
                <a:cs typeface="Segoe UI" panose="020B0502040204020203" pitchFamily="34" charset="0"/>
              </a:rPr>
              <a:t> Intel Core Ultra</a:t>
            </a:r>
            <a:r>
              <a:rPr lang="ja-JP" altLang="en-US" sz="1050" dirty="0">
                <a:effectLst/>
                <a:latin typeface="ヒラギノ角ゴ4" panose="020B0400000000000000" pitchFamily="50" charset="-128"/>
                <a:ea typeface="ヒラギノ角ゴ4" panose="020B0400000000000000" pitchFamily="50" charset="-128"/>
                <a:cs typeface="Segoe UI" panose="020B0502040204020203" pitchFamily="34" charset="0"/>
              </a:rPr>
              <a:t>シリーズのシングルスレッド性能が優れていることが分かります。一般的なベンチマークの大半はマルチスレッド性能のため、選ぶ際には注意が必要です。</a:t>
            </a:r>
            <a:endParaRPr lang="en-US" altLang="ja-JP" sz="1050" dirty="0">
              <a:effectLst/>
              <a:latin typeface="ヒラギノ角ゴ4" panose="020B0400000000000000" pitchFamily="50" charset="-128"/>
              <a:ea typeface="ヒラギノ角ゴ4" panose="020B0400000000000000" pitchFamily="50" charset="-128"/>
              <a:cs typeface="Segoe UI" panose="020B0502040204020203" pitchFamily="34" charset="0"/>
            </a:endParaRPr>
          </a:p>
        </p:txBody>
      </p:sp>
    </p:spTree>
    <p:extLst>
      <p:ext uri="{BB962C8B-B14F-4D97-AF65-F5344CB8AC3E}">
        <p14:creationId xmlns:p14="http://schemas.microsoft.com/office/powerpoint/2010/main" val="9696060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図 39">
            <a:extLst>
              <a:ext uri="{FF2B5EF4-FFF2-40B4-BE49-F238E27FC236}">
                <a16:creationId xmlns:a16="http://schemas.microsoft.com/office/drawing/2014/main" id="{44B25E86-6CFC-FE29-7AD6-8471EDE8AB63}"/>
              </a:ext>
            </a:extLst>
          </p:cNvPr>
          <p:cNvPicPr>
            <a:picLocks noChangeAspect="1"/>
          </p:cNvPicPr>
          <p:nvPr/>
        </p:nvPicPr>
        <p:blipFill>
          <a:blip r:embed="rId2">
            <a:extLst>
              <a:ext uri="{28A0092B-C50C-407E-A947-70E740481C1C}">
                <a14:useLocalDpi xmlns:a14="http://schemas.microsoft.com/office/drawing/2010/main" val="0"/>
              </a:ext>
            </a:extLst>
          </a:blip>
          <a:srcRect t="17675" b="22443"/>
          <a:stretch/>
        </p:blipFill>
        <p:spPr>
          <a:xfrm>
            <a:off x="0" y="-1"/>
            <a:ext cx="7559675" cy="2263409"/>
          </a:xfrm>
          <a:prstGeom prst="rect">
            <a:avLst/>
          </a:prstGeom>
        </p:spPr>
      </p:pic>
      <p:sp>
        <p:nvSpPr>
          <p:cNvPr id="2" name="Rectangle 3">
            <a:extLst>
              <a:ext uri="{FF2B5EF4-FFF2-40B4-BE49-F238E27FC236}">
                <a16:creationId xmlns:a16="http://schemas.microsoft.com/office/drawing/2014/main" id="{C094B882-79FB-1ADE-1815-36A4919B05CD}"/>
              </a:ext>
            </a:extLst>
          </p:cNvPr>
          <p:cNvSpPr>
            <a:spLocks noChangeArrowheads="1"/>
          </p:cNvSpPr>
          <p:nvPr/>
        </p:nvSpPr>
        <p:spPr bwMode="auto">
          <a:xfrm>
            <a:off x="401638" y="4039026"/>
            <a:ext cx="6727825" cy="3021013"/>
          </a:xfrm>
          <a:prstGeom prst="rect">
            <a:avLst/>
          </a:prstGeom>
          <a:solidFill>
            <a:srgbClr val="FFFFFF"/>
          </a:solidFill>
          <a:ln w="9525" algn="ctr">
            <a:solidFill>
              <a:schemeClr val="bg1">
                <a:lumMod val="75000"/>
              </a:schemeClr>
            </a:solidFill>
            <a:miter lim="800000"/>
            <a:headEnd/>
            <a:tailEnd/>
          </a:ln>
          <a:effectLst>
            <a:outerShdw blurRad="50800" dist="38100" dir="2700000" algn="tl" rotWithShape="0">
              <a:prstClr val="black">
                <a:alpha val="40000"/>
              </a:prstClr>
            </a:outerShdw>
          </a:effectLst>
        </p:spPr>
        <p:txBody>
          <a:bodyPr vert="horz" wrap="square" lIns="74295" tIns="8890" rIns="74295" bIns="8890" numCol="1" anchor="t" anchorCtr="0" compatLnSpc="1">
            <a:prstTxWarp prst="textNoShape">
              <a:avLst/>
            </a:prstTxWarp>
          </a:bodyPr>
          <a:lstStyle/>
          <a:p>
            <a:endParaRPr lang="ja-JP" altLang="en-US"/>
          </a:p>
        </p:txBody>
      </p:sp>
      <p:pic>
        <p:nvPicPr>
          <p:cNvPr id="3" name="Picture 4">
            <a:extLst>
              <a:ext uri="{FF2B5EF4-FFF2-40B4-BE49-F238E27FC236}">
                <a16:creationId xmlns:a16="http://schemas.microsoft.com/office/drawing/2014/main" id="{074D3938-3C9A-66F6-28F2-A27DC85F3F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4944" b="26869"/>
          <a:stretch>
            <a:fillRect/>
          </a:stretch>
        </p:blipFill>
        <p:spPr bwMode="auto">
          <a:xfrm>
            <a:off x="401638" y="4039026"/>
            <a:ext cx="6727825"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テキスト ボックス 5">
            <a:extLst>
              <a:ext uri="{FF2B5EF4-FFF2-40B4-BE49-F238E27FC236}">
                <a16:creationId xmlns:a16="http://schemas.microsoft.com/office/drawing/2014/main" id="{C04CA0D2-A578-37C8-8709-2E41C502A825}"/>
              </a:ext>
            </a:extLst>
          </p:cNvPr>
          <p:cNvSpPr txBox="1"/>
          <p:nvPr/>
        </p:nvSpPr>
        <p:spPr>
          <a:xfrm>
            <a:off x="3422885" y="5293611"/>
            <a:ext cx="3695478" cy="1077218"/>
          </a:xfrm>
          <a:prstGeom prst="rect">
            <a:avLst/>
          </a:prstGeom>
          <a:noFill/>
          <a:ln>
            <a:noFill/>
          </a:ln>
        </p:spPr>
        <p:txBody>
          <a:bodyPr wrap="square" rtlCol="0">
            <a:spAutoFit/>
          </a:bodyPr>
          <a:lstStyle/>
          <a:p>
            <a:r>
              <a:rPr lang="ja-JP" altLang="en-US" sz="800" b="1" dirty="0">
                <a:latin typeface="游ゴシック" panose="020B0400000000000000" pitchFamily="50" charset="-128"/>
                <a:ea typeface="游ゴシック" panose="020B0400000000000000" pitchFamily="50" charset="-128"/>
                <a:cs typeface="Segoe UI" panose="020B0502040204020203" pitchFamily="34" charset="0"/>
              </a:rPr>
              <a:t>■ </a:t>
            </a:r>
            <a:r>
              <a:rPr lang="en-US" altLang="ja-JP" sz="800" b="1" dirty="0">
                <a:latin typeface="游ゴシック" panose="020B0400000000000000" pitchFamily="50" charset="-128"/>
                <a:ea typeface="游ゴシック" panose="020B0400000000000000" pitchFamily="50" charset="-128"/>
                <a:cs typeface="Segoe UI" panose="020B0502040204020203" pitchFamily="34" charset="0"/>
              </a:rPr>
              <a:t>CPU</a:t>
            </a:r>
            <a:r>
              <a:rPr lang="ja-JP" altLang="en-US" sz="800" b="1" dirty="0">
                <a:latin typeface="游ゴシック" panose="020B0400000000000000" pitchFamily="50" charset="-128"/>
                <a:ea typeface="游ゴシック" panose="020B0400000000000000" pitchFamily="50" charset="-128"/>
                <a:cs typeface="Segoe UI" panose="020B0502040204020203" pitchFamily="34" charset="0"/>
              </a:rPr>
              <a:t>：</a:t>
            </a:r>
            <a:r>
              <a:rPr lang="en-US" altLang="ja-JP" sz="800" b="1" dirty="0">
                <a:latin typeface="游ゴシック" panose="020B0400000000000000" pitchFamily="50" charset="-128"/>
                <a:ea typeface="游ゴシック" panose="020B0400000000000000" pitchFamily="50" charset="-128"/>
                <a:cs typeface="Segoe UI" panose="020B0502040204020203" pitchFamily="34" charset="0"/>
              </a:rPr>
              <a:t>Core Ultra 7 265K </a:t>
            </a:r>
            <a:r>
              <a:rPr lang="ja-JP" altLang="en-US" sz="800" b="1" dirty="0">
                <a:latin typeface="游ゴシック" panose="020B0400000000000000" pitchFamily="50" charset="-128"/>
                <a:ea typeface="游ゴシック" panose="020B0400000000000000" pitchFamily="50" charset="-128"/>
                <a:cs typeface="Segoe UI" panose="020B0502040204020203" pitchFamily="34" charset="0"/>
              </a:rPr>
              <a:t>　</a:t>
            </a:r>
            <a:r>
              <a:rPr lang="en-US" altLang="ja-JP" sz="800" b="1" dirty="0">
                <a:latin typeface="游ゴシック" panose="020B0400000000000000" pitchFamily="50" charset="-128"/>
                <a:ea typeface="游ゴシック" panose="020B0400000000000000" pitchFamily="50" charset="-128"/>
                <a:cs typeface="Segoe UI" panose="020B0502040204020203" pitchFamily="34" charset="0"/>
              </a:rPr>
              <a:t>20</a:t>
            </a:r>
            <a:r>
              <a:rPr lang="ja-JP" altLang="en-US" sz="800" b="1" dirty="0">
                <a:latin typeface="游ゴシック" panose="020B0400000000000000" pitchFamily="50" charset="-128"/>
                <a:ea typeface="游ゴシック" panose="020B0400000000000000" pitchFamily="50" charset="-128"/>
                <a:cs typeface="Segoe UI" panose="020B0502040204020203" pitchFamily="34" charset="0"/>
              </a:rPr>
              <a:t>コア（</a:t>
            </a:r>
            <a:r>
              <a:rPr lang="en-US" altLang="ja-JP" sz="800" b="1" dirty="0">
                <a:latin typeface="游ゴシック" panose="020B0400000000000000" pitchFamily="50" charset="-128"/>
                <a:ea typeface="游ゴシック" panose="020B0400000000000000" pitchFamily="50" charset="-128"/>
                <a:cs typeface="Segoe UI" panose="020B0502040204020203" pitchFamily="34" charset="0"/>
              </a:rPr>
              <a:t>8+12</a:t>
            </a:r>
            <a:r>
              <a:rPr lang="ja-JP" altLang="en-US" sz="800" b="1" dirty="0">
                <a:latin typeface="游ゴシック" panose="020B0400000000000000" pitchFamily="50" charset="-128"/>
                <a:ea typeface="游ゴシック" panose="020B0400000000000000" pitchFamily="50" charset="-128"/>
                <a:cs typeface="Segoe UI" panose="020B0502040204020203" pitchFamily="34" charset="0"/>
              </a:rPr>
              <a:t>）</a:t>
            </a:r>
            <a:r>
              <a:rPr lang="en-US" altLang="ja-JP" sz="800" b="1" dirty="0">
                <a:latin typeface="游ゴシック" panose="020B0400000000000000" pitchFamily="50" charset="-128"/>
                <a:ea typeface="游ゴシック" panose="020B0400000000000000" pitchFamily="50" charset="-128"/>
                <a:cs typeface="Segoe UI" panose="020B0502040204020203" pitchFamily="34" charset="0"/>
              </a:rPr>
              <a:t>3.9GHz</a:t>
            </a:r>
            <a:r>
              <a:rPr lang="ja-JP" altLang="en-US" sz="800" b="1" dirty="0">
                <a:latin typeface="游ゴシック" panose="020B0400000000000000" pitchFamily="50" charset="-128"/>
                <a:ea typeface="游ゴシック" panose="020B0400000000000000" pitchFamily="50" charset="-128"/>
                <a:cs typeface="Segoe UI" panose="020B0502040204020203" pitchFamily="34" charset="0"/>
              </a:rPr>
              <a:t>～</a:t>
            </a:r>
            <a:r>
              <a:rPr lang="en-US" altLang="ja-JP" sz="800" b="1" dirty="0">
                <a:latin typeface="游ゴシック" panose="020B0400000000000000" pitchFamily="50" charset="-128"/>
                <a:ea typeface="游ゴシック" panose="020B0400000000000000" pitchFamily="50" charset="-128"/>
                <a:cs typeface="Segoe UI" panose="020B0502040204020203" pitchFamily="34" charset="0"/>
              </a:rPr>
              <a:t>5.5GHz</a:t>
            </a:r>
          </a:p>
          <a:p>
            <a:r>
              <a:rPr lang="ja-JP" altLang="en-US" sz="800" b="1" dirty="0">
                <a:latin typeface="游ゴシック" panose="020B0400000000000000" pitchFamily="50" charset="-128"/>
                <a:ea typeface="游ゴシック" panose="020B0400000000000000" pitchFamily="50" charset="-128"/>
                <a:cs typeface="Segoe UI" panose="020B0502040204020203" pitchFamily="34" charset="0"/>
              </a:rPr>
              <a:t>■ メモリ： </a:t>
            </a:r>
            <a:r>
              <a:rPr lang="en-US" altLang="ja-JP" sz="800" b="1" dirty="0">
                <a:latin typeface="游ゴシック" panose="020B0400000000000000" pitchFamily="50" charset="-128"/>
                <a:ea typeface="游ゴシック" panose="020B0400000000000000" pitchFamily="50" charset="-128"/>
                <a:cs typeface="Segoe UI" panose="020B0502040204020203" pitchFamily="34" charset="0"/>
              </a:rPr>
              <a:t>64GB </a:t>
            </a:r>
            <a:r>
              <a:rPr lang="ja-JP" altLang="en-US" sz="800" b="1" dirty="0">
                <a:latin typeface="游ゴシック" panose="020B0400000000000000" pitchFamily="50" charset="-128"/>
                <a:ea typeface="游ゴシック" panose="020B0400000000000000" pitchFamily="50" charset="-128"/>
                <a:cs typeface="Segoe UI" panose="020B0502040204020203" pitchFamily="34" charset="0"/>
              </a:rPr>
              <a:t>（</a:t>
            </a:r>
            <a:r>
              <a:rPr lang="en-US" altLang="ja-JP" sz="800" b="1" dirty="0">
                <a:latin typeface="游ゴシック" panose="020B0400000000000000" pitchFamily="50" charset="-128"/>
                <a:ea typeface="游ゴシック" panose="020B0400000000000000" pitchFamily="50" charset="-128"/>
                <a:cs typeface="Segoe UI" panose="020B0502040204020203" pitchFamily="34" charset="0"/>
              </a:rPr>
              <a:t>32GB×2</a:t>
            </a:r>
            <a:r>
              <a:rPr lang="ja-JP" altLang="en-US" sz="800" b="1" dirty="0">
                <a:latin typeface="游ゴシック" panose="020B0400000000000000" pitchFamily="50" charset="-128"/>
                <a:ea typeface="游ゴシック" panose="020B0400000000000000" pitchFamily="50" charset="-128"/>
                <a:cs typeface="Segoe UI" panose="020B0502040204020203" pitchFamily="34" charset="0"/>
              </a:rPr>
              <a:t>）  </a:t>
            </a:r>
            <a:r>
              <a:rPr lang="en-US" altLang="ja-JP" sz="800" b="1" dirty="0">
                <a:latin typeface="游ゴシック" panose="020B0400000000000000" pitchFamily="50" charset="-128"/>
                <a:ea typeface="游ゴシック" panose="020B0400000000000000" pitchFamily="50" charset="-128"/>
                <a:cs typeface="Segoe UI" panose="020B0502040204020203" pitchFamily="34" charset="0"/>
              </a:rPr>
              <a:t>DDR5-5600</a:t>
            </a:r>
          </a:p>
          <a:p>
            <a:r>
              <a:rPr lang="en-US" altLang="ja-JP" sz="800" b="1" dirty="0">
                <a:latin typeface="游ゴシック" panose="020B0400000000000000" pitchFamily="50" charset="-128"/>
                <a:ea typeface="游ゴシック" panose="020B0400000000000000" pitchFamily="50" charset="-128"/>
                <a:cs typeface="Segoe UI" panose="020B0502040204020203" pitchFamily="34" charset="0"/>
              </a:rPr>
              <a:t>■ </a:t>
            </a:r>
            <a:r>
              <a:rPr lang="ja-JP" altLang="en-US" sz="800" b="1" dirty="0">
                <a:latin typeface="游ゴシック" panose="020B0400000000000000" pitchFamily="50" charset="-128"/>
                <a:ea typeface="游ゴシック" panose="020B0400000000000000" pitchFamily="50" charset="-128"/>
                <a:cs typeface="Segoe UI" panose="020B0502040204020203" pitchFamily="34" charset="0"/>
              </a:rPr>
              <a:t>ストレージ：</a:t>
            </a:r>
            <a:r>
              <a:rPr lang="en-US" altLang="ja-JP" sz="800" b="1" dirty="0">
                <a:latin typeface="游ゴシック" panose="020B0400000000000000" pitchFamily="50" charset="-128"/>
                <a:ea typeface="游ゴシック" panose="020B0400000000000000" pitchFamily="50" charset="-128"/>
                <a:cs typeface="Segoe UI" panose="020B0502040204020203" pitchFamily="34" charset="0"/>
              </a:rPr>
              <a:t>1TB M.2</a:t>
            </a:r>
            <a:r>
              <a:rPr lang="ja-JP" altLang="en-US" sz="800" b="1" dirty="0">
                <a:latin typeface="游ゴシック" panose="020B0400000000000000" pitchFamily="50" charset="-128"/>
                <a:ea typeface="游ゴシック" panose="020B0400000000000000" pitchFamily="50" charset="-128"/>
                <a:cs typeface="Segoe UI" panose="020B0502040204020203" pitchFamily="34" charset="0"/>
              </a:rPr>
              <a:t>　</a:t>
            </a:r>
            <a:r>
              <a:rPr lang="en-US" altLang="ja-JP" sz="800" b="1" dirty="0" err="1">
                <a:latin typeface="游ゴシック" panose="020B0400000000000000" pitchFamily="50" charset="-128"/>
                <a:ea typeface="游ゴシック" panose="020B0400000000000000" pitchFamily="50" charset="-128"/>
                <a:cs typeface="Segoe UI" panose="020B0502040204020203" pitchFamily="34" charset="0"/>
              </a:rPr>
              <a:t>NVMe</a:t>
            </a:r>
            <a:r>
              <a:rPr lang="en-US" altLang="ja-JP" sz="800" b="1" dirty="0">
                <a:latin typeface="游ゴシック" panose="020B0400000000000000" pitchFamily="50" charset="-128"/>
                <a:ea typeface="游ゴシック" panose="020B0400000000000000" pitchFamily="50" charset="-128"/>
                <a:cs typeface="Segoe UI" panose="020B0502040204020203" pitchFamily="34" charset="0"/>
              </a:rPr>
              <a:t> SSD </a:t>
            </a:r>
            <a:r>
              <a:rPr lang="pt-BR" altLang="ja-JP" sz="800" b="1" dirty="0">
                <a:latin typeface="游ゴシック" panose="020B0400000000000000" pitchFamily="50" charset="-128"/>
                <a:ea typeface="游ゴシック" panose="020B0400000000000000" pitchFamily="50" charset="-128"/>
                <a:cs typeface="Segoe UI" panose="020B0502040204020203" pitchFamily="34" charset="0"/>
              </a:rPr>
              <a:t>R:7300MB/s</a:t>
            </a:r>
            <a:r>
              <a:rPr lang="ja-JP" altLang="pt-BR" sz="800" b="1" dirty="0">
                <a:latin typeface="游ゴシック" panose="020B0400000000000000" pitchFamily="50" charset="-128"/>
                <a:ea typeface="游ゴシック" panose="020B0400000000000000" pitchFamily="50" charset="-128"/>
                <a:cs typeface="Segoe UI" panose="020B0502040204020203" pitchFamily="34" charset="0"/>
              </a:rPr>
              <a:t>　</a:t>
            </a:r>
            <a:r>
              <a:rPr lang="pt-BR" altLang="ja-JP" sz="800" b="1" dirty="0">
                <a:latin typeface="游ゴシック" panose="020B0400000000000000" pitchFamily="50" charset="-128"/>
                <a:ea typeface="游ゴシック" panose="020B0400000000000000" pitchFamily="50" charset="-128"/>
                <a:cs typeface="Segoe UI" panose="020B0502040204020203" pitchFamily="34" charset="0"/>
              </a:rPr>
              <a:t>W:6300MB/s</a:t>
            </a:r>
          </a:p>
          <a:p>
            <a:r>
              <a:rPr lang="ja-JP" altLang="en-US" sz="800" b="1" dirty="0">
                <a:latin typeface="游ゴシック" panose="020B0400000000000000" pitchFamily="50" charset="-128"/>
                <a:ea typeface="游ゴシック" panose="020B0400000000000000" pitchFamily="50" charset="-128"/>
                <a:cs typeface="Segoe UI" panose="020B0502040204020203" pitchFamily="34" charset="0"/>
              </a:rPr>
              <a:t>■ グラフィック：</a:t>
            </a:r>
            <a:r>
              <a:rPr lang="en-US" altLang="ja-JP" sz="800" b="1" dirty="0">
                <a:latin typeface="游ゴシック" panose="020B0400000000000000" pitchFamily="50" charset="-128"/>
                <a:ea typeface="游ゴシック" panose="020B0400000000000000" pitchFamily="50" charset="-128"/>
                <a:cs typeface="Segoe UI" panose="020B0502040204020203" pitchFamily="34" charset="0"/>
              </a:rPr>
              <a:t>GeForce RTX4060 </a:t>
            </a:r>
            <a:r>
              <a:rPr lang="ja-JP" altLang="en-US" sz="800" b="1" dirty="0">
                <a:latin typeface="游ゴシック" panose="020B0400000000000000" pitchFamily="50" charset="-128"/>
                <a:ea typeface="游ゴシック" panose="020B0400000000000000" pitchFamily="50" charset="-128"/>
                <a:cs typeface="Segoe UI" panose="020B0502040204020203" pitchFamily="34" charset="0"/>
              </a:rPr>
              <a:t> </a:t>
            </a:r>
            <a:r>
              <a:rPr lang="en-US" altLang="ja-JP" sz="800" b="1" dirty="0">
                <a:latin typeface="游ゴシック" panose="020B0400000000000000" pitchFamily="50" charset="-128"/>
                <a:ea typeface="游ゴシック" panose="020B0400000000000000" pitchFamily="50" charset="-128"/>
                <a:cs typeface="Segoe UI" panose="020B0502040204020203" pitchFamily="34" charset="0"/>
              </a:rPr>
              <a:t>8GB GDDR6X</a:t>
            </a:r>
          </a:p>
          <a:p>
            <a:r>
              <a:rPr lang="en-US" altLang="ja-JP" sz="800" b="1" dirty="0">
                <a:latin typeface="游ゴシック" panose="020B0400000000000000" pitchFamily="50" charset="-128"/>
                <a:ea typeface="游ゴシック" panose="020B0400000000000000" pitchFamily="50" charset="-128"/>
                <a:cs typeface="Segoe UI" panose="020B0502040204020203" pitchFamily="34" charset="0"/>
              </a:rPr>
              <a:t>■ OS</a:t>
            </a:r>
            <a:r>
              <a:rPr lang="ja-JP" altLang="en-US" sz="800" b="1" dirty="0">
                <a:latin typeface="游ゴシック" panose="020B0400000000000000" pitchFamily="50" charset="-128"/>
                <a:ea typeface="游ゴシック" panose="020B0400000000000000" pitchFamily="50" charset="-128"/>
                <a:cs typeface="Segoe UI" panose="020B0502040204020203" pitchFamily="34" charset="0"/>
              </a:rPr>
              <a:t>： </a:t>
            </a:r>
            <a:r>
              <a:rPr lang="en-US" altLang="ja-JP" sz="800" b="1" dirty="0">
                <a:latin typeface="游ゴシック" panose="020B0400000000000000" pitchFamily="50" charset="-128"/>
                <a:ea typeface="游ゴシック" panose="020B0400000000000000" pitchFamily="50" charset="-128"/>
                <a:cs typeface="Segoe UI" panose="020B0502040204020203" pitchFamily="34" charset="0"/>
              </a:rPr>
              <a:t>Windows 11 Pro</a:t>
            </a:r>
          </a:p>
          <a:p>
            <a:r>
              <a:rPr lang="ja-JP" altLang="en-US" sz="800" b="1" dirty="0">
                <a:latin typeface="游ゴシック" panose="020B0400000000000000" pitchFamily="50" charset="-128"/>
                <a:ea typeface="游ゴシック" panose="020B0400000000000000" pitchFamily="50" charset="-128"/>
                <a:cs typeface="Segoe UI" panose="020B0502040204020203" pitchFamily="34" charset="0"/>
              </a:rPr>
              <a:t>■ マザーボード：インテル </a:t>
            </a:r>
            <a:r>
              <a:rPr lang="en-US" altLang="ja-JP" sz="800" b="1" dirty="0">
                <a:latin typeface="游ゴシック" panose="020B0400000000000000" pitchFamily="50" charset="-128"/>
                <a:ea typeface="游ゴシック" panose="020B0400000000000000" pitchFamily="50" charset="-128"/>
                <a:cs typeface="Segoe UI" panose="020B0502040204020203" pitchFamily="34" charset="0"/>
              </a:rPr>
              <a:t>Z890 </a:t>
            </a:r>
            <a:r>
              <a:rPr lang="ja-JP" altLang="en-US" sz="800" b="1" dirty="0">
                <a:latin typeface="游ゴシック" panose="020B0400000000000000" pitchFamily="50" charset="-128"/>
                <a:ea typeface="游ゴシック" panose="020B0400000000000000" pitchFamily="50" charset="-128"/>
                <a:cs typeface="Segoe UI" panose="020B0502040204020203" pitchFamily="34" charset="0"/>
              </a:rPr>
              <a:t>チップセット</a:t>
            </a:r>
            <a:endParaRPr lang="en-US" altLang="ja-JP" sz="800" b="1" dirty="0">
              <a:latin typeface="游ゴシック" panose="020B0400000000000000" pitchFamily="50" charset="-128"/>
              <a:ea typeface="游ゴシック" panose="020B0400000000000000" pitchFamily="50" charset="-128"/>
              <a:cs typeface="Segoe UI" panose="020B0502040204020203" pitchFamily="34" charset="0"/>
            </a:endParaRPr>
          </a:p>
          <a:p>
            <a:r>
              <a:rPr lang="ja-JP" altLang="en-US" sz="800" b="1" dirty="0">
                <a:latin typeface="游ゴシック" panose="020B0400000000000000" pitchFamily="50" charset="-128"/>
                <a:ea typeface="游ゴシック" panose="020B0400000000000000" pitchFamily="50" charset="-128"/>
                <a:cs typeface="Segoe UI" panose="020B0502040204020203" pitchFamily="34" charset="0"/>
              </a:rPr>
              <a:t>■ 電源：</a:t>
            </a:r>
            <a:r>
              <a:rPr lang="en-US" altLang="ja-JP" sz="800" b="1" dirty="0">
                <a:latin typeface="游ゴシック" panose="020B0400000000000000" pitchFamily="50" charset="-128"/>
                <a:ea typeface="游ゴシック" panose="020B0400000000000000" pitchFamily="50" charset="-128"/>
                <a:cs typeface="Segoe UI" panose="020B0502040204020203" pitchFamily="34" charset="0"/>
              </a:rPr>
              <a:t>1000W</a:t>
            </a:r>
            <a:r>
              <a:rPr lang="ja-JP" altLang="en-US" sz="800" b="1" dirty="0">
                <a:latin typeface="游ゴシック" panose="020B0400000000000000" pitchFamily="50" charset="-128"/>
                <a:ea typeface="游ゴシック" panose="020B0400000000000000" pitchFamily="50" charset="-128"/>
                <a:cs typeface="Segoe UI" panose="020B0502040204020203" pitchFamily="34" charset="0"/>
              </a:rPr>
              <a:t>（</a:t>
            </a:r>
            <a:r>
              <a:rPr lang="en-US" altLang="ja-JP" sz="800" b="1" dirty="0">
                <a:latin typeface="游ゴシック" panose="020B0400000000000000" pitchFamily="50" charset="-128"/>
                <a:ea typeface="游ゴシック" panose="020B0400000000000000" pitchFamily="50" charset="-128"/>
                <a:cs typeface="Segoe UI" panose="020B0502040204020203" pitchFamily="34" charset="0"/>
              </a:rPr>
              <a:t>80 Plus GOLD </a:t>
            </a:r>
            <a:r>
              <a:rPr lang="ja-JP" altLang="en-US" sz="800" b="1" dirty="0">
                <a:latin typeface="游ゴシック" panose="020B0400000000000000" pitchFamily="50" charset="-128"/>
                <a:ea typeface="游ゴシック" panose="020B0400000000000000" pitchFamily="50" charset="-128"/>
                <a:cs typeface="Segoe UI" panose="020B0502040204020203" pitchFamily="34" charset="0"/>
              </a:rPr>
              <a:t>認証）</a:t>
            </a:r>
            <a:endParaRPr lang="en-US" altLang="ja-JP" sz="800" b="1" dirty="0">
              <a:latin typeface="游ゴシック" panose="020B0400000000000000" pitchFamily="50" charset="-128"/>
              <a:ea typeface="游ゴシック" panose="020B0400000000000000" pitchFamily="50" charset="-128"/>
              <a:cs typeface="Segoe UI" panose="020B0502040204020203" pitchFamily="34" charset="0"/>
            </a:endParaRPr>
          </a:p>
          <a:p>
            <a:r>
              <a:rPr lang="ja-JP" altLang="en-US" sz="800" b="1" dirty="0">
                <a:latin typeface="游ゴシック" panose="020B0400000000000000" pitchFamily="50" charset="-128"/>
                <a:ea typeface="游ゴシック" panose="020B0400000000000000" pitchFamily="50" charset="-128"/>
                <a:cs typeface="Segoe UI" panose="020B0502040204020203" pitchFamily="34" charset="0"/>
              </a:rPr>
              <a:t>■ </a:t>
            </a:r>
            <a:r>
              <a:rPr lang="en-US" altLang="ja-JP" sz="800" b="1" dirty="0">
                <a:latin typeface="游ゴシック" panose="020B0400000000000000" pitchFamily="50" charset="-128"/>
                <a:ea typeface="游ゴシック" panose="020B0400000000000000" pitchFamily="50" charset="-128"/>
                <a:cs typeface="Segoe UI" panose="020B0502040204020203" pitchFamily="34" charset="0"/>
              </a:rPr>
              <a:t>1</a:t>
            </a:r>
            <a:r>
              <a:rPr lang="ja-JP" altLang="en-US" sz="800" b="1" dirty="0">
                <a:latin typeface="游ゴシック" panose="020B0400000000000000" pitchFamily="50" charset="-128"/>
                <a:ea typeface="游ゴシック" panose="020B0400000000000000" pitchFamily="50" charset="-128"/>
                <a:cs typeface="Segoe UI" panose="020B0502040204020203" pitchFamily="34" charset="0"/>
              </a:rPr>
              <a:t>年間センドバック方式ハードウェア保証</a:t>
            </a:r>
          </a:p>
        </p:txBody>
      </p:sp>
      <p:sp>
        <p:nvSpPr>
          <p:cNvPr id="7" name="WordArt 35">
            <a:extLst>
              <a:ext uri="{FF2B5EF4-FFF2-40B4-BE49-F238E27FC236}">
                <a16:creationId xmlns:a16="http://schemas.microsoft.com/office/drawing/2014/main" id="{93281A3A-5F11-8B38-59DB-8DC4DBEFDF30}"/>
              </a:ext>
            </a:extLst>
          </p:cNvPr>
          <p:cNvSpPr>
            <a:spLocks noChangeArrowheads="1" noChangeShapeType="1" noTextEdit="1"/>
          </p:cNvSpPr>
          <p:nvPr/>
        </p:nvSpPr>
        <p:spPr bwMode="auto">
          <a:xfrm>
            <a:off x="6769099" y="6727783"/>
            <a:ext cx="206375" cy="204788"/>
          </a:xfrm>
          <a:prstGeom prst="rect">
            <a:avLst/>
          </a:prstGeom>
          <a:extLst>
            <a:ext uri="{91240B29-F687-4F45-9708-019B960494DF}">
              <a14:hiddenLine xmlns:a14="http://schemas.microsoft.com/office/drawing/2010/main" w="152400">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ja-JP" altLang="en-US" sz="800" b="1" kern="10" spc="0">
                <a:ln>
                  <a:noFill/>
                </a:ln>
                <a:solidFill>
                  <a:srgbClr val="000000"/>
                </a:solidFill>
                <a:effectLst/>
                <a:latin typeface="Yu Gothic UI" panose="020B0500000000000000" pitchFamily="50" charset="-128"/>
                <a:ea typeface="Yu Gothic UI" panose="020B0500000000000000" pitchFamily="50" charset="-128"/>
              </a:rPr>
              <a:t>円</a:t>
            </a:r>
          </a:p>
        </p:txBody>
      </p:sp>
      <p:sp>
        <p:nvSpPr>
          <p:cNvPr id="9" name="テキスト ボックス 8">
            <a:extLst>
              <a:ext uri="{FF2B5EF4-FFF2-40B4-BE49-F238E27FC236}">
                <a16:creationId xmlns:a16="http://schemas.microsoft.com/office/drawing/2014/main" id="{2836AE66-99BE-8BA8-E529-6CD37C1075C3}"/>
              </a:ext>
            </a:extLst>
          </p:cNvPr>
          <p:cNvSpPr txBox="1"/>
          <p:nvPr/>
        </p:nvSpPr>
        <p:spPr>
          <a:xfrm>
            <a:off x="3559032" y="6580910"/>
            <a:ext cx="1840022" cy="369332"/>
          </a:xfrm>
          <a:prstGeom prst="rect">
            <a:avLst/>
          </a:prstGeom>
          <a:noFill/>
          <a:ln>
            <a:noFill/>
          </a:ln>
        </p:spPr>
        <p:txBody>
          <a:bodyPr wrap="square" rtlCol="0">
            <a:spAutoFit/>
          </a:bodyPr>
          <a:lstStyle/>
          <a:p>
            <a:r>
              <a:rPr lang="en-US" altLang="ja-JP" sz="900" b="1" dirty="0">
                <a:latin typeface="游ゴシック" panose="020B0400000000000000" pitchFamily="50" charset="-128"/>
                <a:ea typeface="游ゴシック" panose="020B0400000000000000" pitchFamily="50" charset="-128"/>
                <a:cs typeface="Segoe UI" panose="020B0502040204020203" pitchFamily="34" charset="0"/>
              </a:rPr>
              <a:t>Applied</a:t>
            </a:r>
            <a:r>
              <a:rPr lang="ja-JP" altLang="en-US" sz="900" b="1" dirty="0">
                <a:latin typeface="游ゴシック" panose="020B0400000000000000" pitchFamily="50" charset="-128"/>
                <a:ea typeface="游ゴシック" panose="020B0400000000000000" pitchFamily="50" charset="-128"/>
                <a:cs typeface="Segoe UI" panose="020B0502040204020203" pitchFamily="34" charset="0"/>
              </a:rPr>
              <a:t>　</a:t>
            </a:r>
            <a:r>
              <a:rPr lang="en-US" altLang="ja-JP" sz="900" b="1" dirty="0">
                <a:latin typeface="游ゴシック" panose="020B0400000000000000" pitchFamily="50" charset="-128"/>
                <a:ea typeface="游ゴシック" panose="020B0400000000000000" pitchFamily="50" charset="-128"/>
                <a:cs typeface="Segoe UI" panose="020B0502040204020203" pitchFamily="34" charset="0"/>
              </a:rPr>
              <a:t>BTO</a:t>
            </a:r>
          </a:p>
          <a:p>
            <a:r>
              <a:rPr lang="en-US" altLang="ja-JP" sz="900" b="1" dirty="0">
                <a:latin typeface="游ゴシック" panose="020B0400000000000000" pitchFamily="50" charset="-128"/>
                <a:ea typeface="游ゴシック" panose="020B0400000000000000" pitchFamily="50" charset="-128"/>
                <a:cs typeface="Segoe UI" panose="020B0502040204020203" pitchFamily="34" charset="0"/>
              </a:rPr>
              <a:t>BT-U7265KAS1N1TTNVM</a:t>
            </a:r>
          </a:p>
        </p:txBody>
      </p:sp>
      <p:sp>
        <p:nvSpPr>
          <p:cNvPr id="10" name="テキスト ボックス 9">
            <a:extLst>
              <a:ext uri="{FF2B5EF4-FFF2-40B4-BE49-F238E27FC236}">
                <a16:creationId xmlns:a16="http://schemas.microsoft.com/office/drawing/2014/main" id="{C666595D-6007-71F8-0C7A-BFD8D02E1238}"/>
              </a:ext>
            </a:extLst>
          </p:cNvPr>
          <p:cNvSpPr txBox="1"/>
          <p:nvPr/>
        </p:nvSpPr>
        <p:spPr>
          <a:xfrm>
            <a:off x="5252753" y="6513858"/>
            <a:ext cx="1557622" cy="523220"/>
          </a:xfrm>
          <a:prstGeom prst="rect">
            <a:avLst/>
          </a:prstGeom>
          <a:noFill/>
          <a:ln>
            <a:noFill/>
          </a:ln>
        </p:spPr>
        <p:txBody>
          <a:bodyPr wrap="square" rtlCol="0">
            <a:spAutoFit/>
          </a:bodyPr>
          <a:lstStyle/>
          <a:p>
            <a:pPr algn="r" rtl="0">
              <a:buNone/>
            </a:pPr>
            <a:r>
              <a:rPr lang="en-US" altLang="ja-JP" sz="2800" b="1" kern="10" spc="0" dirty="0">
                <a:ln>
                  <a:noFill/>
                </a:ln>
                <a:solidFill>
                  <a:srgbClr val="000000"/>
                </a:solidFill>
                <a:effectLst/>
                <a:latin typeface="游ゴシック" panose="020B0400000000000000" pitchFamily="50" charset="-128"/>
                <a:ea typeface="游ゴシック" panose="020B0400000000000000" pitchFamily="50" charset="-128"/>
              </a:rPr>
              <a:t>398,000</a:t>
            </a:r>
            <a:endParaRPr lang="ja-JP" altLang="en-US" sz="2800" b="1" kern="10" spc="0" dirty="0">
              <a:ln>
                <a:noFill/>
              </a:ln>
              <a:solidFill>
                <a:srgbClr val="000000"/>
              </a:solidFill>
              <a:effectLst/>
              <a:latin typeface="游ゴシック" panose="020B0400000000000000" pitchFamily="50" charset="-128"/>
              <a:ea typeface="游ゴシック" panose="020B0400000000000000" pitchFamily="50" charset="-128"/>
            </a:endParaRPr>
          </a:p>
        </p:txBody>
      </p:sp>
      <p:cxnSp>
        <p:nvCxnSpPr>
          <p:cNvPr id="11" name="直線コネクタ 10">
            <a:extLst>
              <a:ext uri="{FF2B5EF4-FFF2-40B4-BE49-F238E27FC236}">
                <a16:creationId xmlns:a16="http://schemas.microsoft.com/office/drawing/2014/main" id="{A0E56166-568A-E57F-0570-0D5EFB40E000}"/>
              </a:ext>
            </a:extLst>
          </p:cNvPr>
          <p:cNvCxnSpPr/>
          <p:nvPr/>
        </p:nvCxnSpPr>
        <p:spPr>
          <a:xfrm>
            <a:off x="3505204" y="6509810"/>
            <a:ext cx="33956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F3A9A20B-2B2A-CB32-BEB3-BEC1F73ACFE8}"/>
              </a:ext>
            </a:extLst>
          </p:cNvPr>
          <p:cNvSpPr txBox="1"/>
          <p:nvPr/>
        </p:nvSpPr>
        <p:spPr>
          <a:xfrm>
            <a:off x="430211" y="4175958"/>
            <a:ext cx="6632481" cy="276999"/>
          </a:xfrm>
          <a:prstGeom prst="rect">
            <a:avLst/>
          </a:prstGeom>
          <a:noFill/>
          <a:ln>
            <a:noFill/>
          </a:ln>
          <a:effectLst>
            <a:glow rad="101600">
              <a:schemeClr val="tx1">
                <a:alpha val="60000"/>
              </a:schemeClr>
            </a:glow>
          </a:effectLst>
        </p:spPr>
        <p:txBody>
          <a:bodyPr wrap="square" rtlCol="0">
            <a:spAutoFit/>
          </a:bodyPr>
          <a:lstStyle/>
          <a:p>
            <a:pPr algn="ctr"/>
            <a:r>
              <a:rPr lang="en-US" altLang="ja-JP" sz="1200" b="1" dirty="0">
                <a:solidFill>
                  <a:schemeClr val="bg1"/>
                </a:solidFill>
                <a:effectLst>
                  <a:glow rad="101600">
                    <a:schemeClr val="tx1">
                      <a:alpha val="60000"/>
                    </a:schemeClr>
                  </a:glow>
                </a:effectLst>
                <a:latin typeface="游ゴシック" panose="020B0400000000000000" pitchFamily="50" charset="-128"/>
                <a:ea typeface="游ゴシック" panose="020B0400000000000000" pitchFamily="50" charset="-128"/>
                <a:cs typeface="Segoe UI" panose="020B0502040204020203" pitchFamily="34" charset="0"/>
              </a:rPr>
              <a:t>Core Ultra 7 265K</a:t>
            </a:r>
            <a:r>
              <a:rPr lang="ja-JP" altLang="en-US" sz="1200" b="1" dirty="0">
                <a:solidFill>
                  <a:schemeClr val="bg1"/>
                </a:solidFill>
                <a:effectLst>
                  <a:glow rad="101600">
                    <a:schemeClr val="tx1">
                      <a:alpha val="60000"/>
                    </a:schemeClr>
                  </a:glow>
                </a:effectLst>
                <a:latin typeface="游ゴシック" panose="020B0400000000000000" pitchFamily="50" charset="-128"/>
                <a:ea typeface="游ゴシック" panose="020B0400000000000000" pitchFamily="50" charset="-128"/>
                <a:cs typeface="Segoe UI" panose="020B0502040204020203" pitchFamily="34" charset="0"/>
              </a:rPr>
              <a:t>搭載</a:t>
            </a:r>
            <a:r>
              <a:rPr lang="en-US" altLang="ja-JP" sz="1200" b="1" dirty="0">
                <a:solidFill>
                  <a:schemeClr val="bg1"/>
                </a:solidFill>
                <a:effectLst>
                  <a:glow rad="101600">
                    <a:schemeClr val="tx1">
                      <a:alpha val="60000"/>
                    </a:schemeClr>
                  </a:glow>
                </a:effectLst>
                <a:latin typeface="游ゴシック" panose="020B0400000000000000" pitchFamily="50" charset="-128"/>
                <a:ea typeface="游ゴシック" panose="020B0400000000000000" pitchFamily="50" charset="-128"/>
                <a:cs typeface="Segoe UI" panose="020B0502040204020203" pitchFamily="34" charset="0"/>
              </a:rPr>
              <a:t>! </a:t>
            </a:r>
            <a:r>
              <a:rPr lang="ja-JP" altLang="en-US" sz="1200" b="1" dirty="0">
                <a:solidFill>
                  <a:schemeClr val="bg1"/>
                </a:solidFill>
                <a:effectLst>
                  <a:glow rad="101600">
                    <a:schemeClr val="tx1">
                      <a:alpha val="60000"/>
                    </a:schemeClr>
                  </a:glow>
                </a:effectLst>
                <a:latin typeface="游ゴシック" panose="020B0400000000000000" pitchFamily="50" charset="-128"/>
                <a:ea typeface="游ゴシック" panose="020B0400000000000000" pitchFamily="50" charset="-128"/>
                <a:cs typeface="Segoe UI" panose="020B0502040204020203" pitchFamily="34" charset="0"/>
              </a:rPr>
              <a:t>コストパフォーマンスを重視した構成</a:t>
            </a:r>
            <a:endParaRPr lang="en-US" altLang="ja-JP" sz="1200" b="1" dirty="0">
              <a:solidFill>
                <a:schemeClr val="bg1"/>
              </a:solidFill>
              <a:effectLst>
                <a:glow rad="101600">
                  <a:schemeClr val="tx1">
                    <a:alpha val="60000"/>
                  </a:schemeClr>
                </a:glow>
              </a:effectLst>
              <a:latin typeface="游ゴシック" panose="020B0400000000000000" pitchFamily="50" charset="-128"/>
              <a:ea typeface="游ゴシック" panose="020B0400000000000000" pitchFamily="50" charset="-128"/>
              <a:cs typeface="Segoe UI" panose="020B0502040204020203" pitchFamily="34" charset="0"/>
            </a:endParaRPr>
          </a:p>
        </p:txBody>
      </p:sp>
      <p:pic>
        <p:nvPicPr>
          <p:cNvPr id="14" name="図 154">
            <a:extLst>
              <a:ext uri="{FF2B5EF4-FFF2-40B4-BE49-F238E27FC236}">
                <a16:creationId xmlns:a16="http://schemas.microsoft.com/office/drawing/2014/main" id="{C6293986-435F-B92A-9AA3-AA91AC628D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0436" y="4691051"/>
            <a:ext cx="461403" cy="463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3">
            <a:extLst>
              <a:ext uri="{FF2B5EF4-FFF2-40B4-BE49-F238E27FC236}">
                <a16:creationId xmlns:a16="http://schemas.microsoft.com/office/drawing/2014/main" id="{85C1AC9B-80A1-AFEA-CB84-29313D4544D7}"/>
              </a:ext>
            </a:extLst>
          </p:cNvPr>
          <p:cNvSpPr>
            <a:spLocks noChangeArrowheads="1"/>
          </p:cNvSpPr>
          <p:nvPr/>
        </p:nvSpPr>
        <p:spPr bwMode="auto">
          <a:xfrm>
            <a:off x="401638" y="7250894"/>
            <a:ext cx="6727825" cy="3021013"/>
          </a:xfrm>
          <a:prstGeom prst="rect">
            <a:avLst/>
          </a:prstGeom>
          <a:solidFill>
            <a:srgbClr val="FFFFFF"/>
          </a:solidFill>
          <a:ln w="9525" algn="ctr">
            <a:solidFill>
              <a:schemeClr val="bg1">
                <a:lumMod val="75000"/>
              </a:schemeClr>
            </a:solidFill>
            <a:miter lim="800000"/>
            <a:headEnd/>
            <a:tailEnd/>
          </a:ln>
          <a:effectLst>
            <a:outerShdw blurRad="50800" dist="38100" dir="2700000" algn="tl" rotWithShape="0">
              <a:prstClr val="black">
                <a:alpha val="40000"/>
              </a:prstClr>
            </a:outerShdw>
          </a:effectLst>
        </p:spPr>
        <p:txBody>
          <a:bodyPr vert="horz" wrap="square" lIns="74295" tIns="8890" rIns="74295" bIns="8890" numCol="1" anchor="t" anchorCtr="0" compatLnSpc="1">
            <a:prstTxWarp prst="textNoShape">
              <a:avLst/>
            </a:prstTxWarp>
          </a:bodyPr>
          <a:lstStyle/>
          <a:p>
            <a:endParaRPr lang="ja-JP" altLang="en-US"/>
          </a:p>
        </p:txBody>
      </p:sp>
      <p:pic>
        <p:nvPicPr>
          <p:cNvPr id="21" name="Picture 4">
            <a:extLst>
              <a:ext uri="{FF2B5EF4-FFF2-40B4-BE49-F238E27FC236}">
                <a16:creationId xmlns:a16="http://schemas.microsoft.com/office/drawing/2014/main" id="{2EAD8C4E-AD03-17A7-10A7-7400B6F732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4944" b="26869"/>
          <a:stretch>
            <a:fillRect/>
          </a:stretch>
        </p:blipFill>
        <p:spPr bwMode="auto">
          <a:xfrm>
            <a:off x="401638" y="7250894"/>
            <a:ext cx="6727825"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テキスト ボックス 23">
            <a:extLst>
              <a:ext uri="{FF2B5EF4-FFF2-40B4-BE49-F238E27FC236}">
                <a16:creationId xmlns:a16="http://schemas.microsoft.com/office/drawing/2014/main" id="{451FE8F4-4F3E-DEFB-9B94-9C78FD79988C}"/>
              </a:ext>
            </a:extLst>
          </p:cNvPr>
          <p:cNvSpPr txBox="1"/>
          <p:nvPr/>
        </p:nvSpPr>
        <p:spPr>
          <a:xfrm>
            <a:off x="3505204" y="8515849"/>
            <a:ext cx="3695478" cy="1077218"/>
          </a:xfrm>
          <a:prstGeom prst="rect">
            <a:avLst/>
          </a:prstGeom>
          <a:noFill/>
          <a:ln>
            <a:noFill/>
          </a:ln>
        </p:spPr>
        <p:txBody>
          <a:bodyPr wrap="square" rtlCol="0">
            <a:spAutoFit/>
          </a:bodyPr>
          <a:lstStyle/>
          <a:p>
            <a:r>
              <a:rPr lang="ja-JP" altLang="en-US" sz="800" b="1" dirty="0">
                <a:latin typeface="游ゴシック" panose="020B0400000000000000" pitchFamily="50" charset="-128"/>
                <a:ea typeface="游ゴシック" panose="020B0400000000000000" pitchFamily="50" charset="-128"/>
                <a:cs typeface="Segoe UI" panose="020B0502040204020203" pitchFamily="34" charset="0"/>
              </a:rPr>
              <a:t>■ </a:t>
            </a:r>
            <a:r>
              <a:rPr lang="en-US" altLang="ja-JP" sz="800" b="1" dirty="0">
                <a:latin typeface="游ゴシック" panose="020B0400000000000000" pitchFamily="50" charset="-128"/>
                <a:ea typeface="游ゴシック" panose="020B0400000000000000" pitchFamily="50" charset="-128"/>
                <a:cs typeface="Segoe UI" panose="020B0502040204020203" pitchFamily="34" charset="0"/>
              </a:rPr>
              <a:t>CPU</a:t>
            </a:r>
            <a:r>
              <a:rPr lang="ja-JP" altLang="en-US" sz="800" b="1" dirty="0">
                <a:latin typeface="游ゴシック" panose="020B0400000000000000" pitchFamily="50" charset="-128"/>
                <a:ea typeface="游ゴシック" panose="020B0400000000000000" pitchFamily="50" charset="-128"/>
                <a:cs typeface="Segoe UI" panose="020B0502040204020203" pitchFamily="34" charset="0"/>
              </a:rPr>
              <a:t>：</a:t>
            </a:r>
            <a:r>
              <a:rPr lang="en-US" altLang="ja-JP" sz="800" b="1" dirty="0">
                <a:latin typeface="游ゴシック" panose="020B0400000000000000" pitchFamily="50" charset="-128"/>
                <a:ea typeface="游ゴシック" panose="020B0400000000000000" pitchFamily="50" charset="-128"/>
                <a:cs typeface="Segoe UI" panose="020B0502040204020203" pitchFamily="34" charset="0"/>
              </a:rPr>
              <a:t>Core Ultra 9 285K</a:t>
            </a:r>
            <a:r>
              <a:rPr lang="ja-JP" altLang="en-US" sz="800" b="1" dirty="0">
                <a:latin typeface="游ゴシック" panose="020B0400000000000000" pitchFamily="50" charset="-128"/>
                <a:ea typeface="游ゴシック" panose="020B0400000000000000" pitchFamily="50" charset="-128"/>
                <a:cs typeface="Segoe UI" panose="020B0502040204020203" pitchFamily="34" charset="0"/>
              </a:rPr>
              <a:t>　</a:t>
            </a:r>
            <a:r>
              <a:rPr lang="en-US" altLang="ja-JP" sz="800" b="1" dirty="0">
                <a:latin typeface="游ゴシック" panose="020B0400000000000000" pitchFamily="50" charset="-128"/>
                <a:ea typeface="游ゴシック" panose="020B0400000000000000" pitchFamily="50" charset="-128"/>
                <a:cs typeface="Segoe UI" panose="020B0502040204020203" pitchFamily="34" charset="0"/>
              </a:rPr>
              <a:t>24</a:t>
            </a:r>
            <a:r>
              <a:rPr lang="ja-JP" altLang="en-US" sz="800" b="1" dirty="0">
                <a:latin typeface="游ゴシック" panose="020B0400000000000000" pitchFamily="50" charset="-128"/>
                <a:ea typeface="游ゴシック" panose="020B0400000000000000" pitchFamily="50" charset="-128"/>
                <a:cs typeface="Segoe UI" panose="020B0502040204020203" pitchFamily="34" charset="0"/>
              </a:rPr>
              <a:t>コア（</a:t>
            </a:r>
            <a:r>
              <a:rPr lang="en-US" altLang="ja-JP" sz="800" b="1" dirty="0">
                <a:latin typeface="游ゴシック" panose="020B0400000000000000" pitchFamily="50" charset="-128"/>
                <a:ea typeface="游ゴシック" panose="020B0400000000000000" pitchFamily="50" charset="-128"/>
                <a:cs typeface="Segoe UI" panose="020B0502040204020203" pitchFamily="34" charset="0"/>
              </a:rPr>
              <a:t>8+16</a:t>
            </a:r>
            <a:r>
              <a:rPr lang="ja-JP" altLang="en-US" sz="800" b="1" dirty="0">
                <a:latin typeface="游ゴシック" panose="020B0400000000000000" pitchFamily="50" charset="-128"/>
                <a:ea typeface="游ゴシック" panose="020B0400000000000000" pitchFamily="50" charset="-128"/>
                <a:cs typeface="Segoe UI" panose="020B0502040204020203" pitchFamily="34" charset="0"/>
              </a:rPr>
              <a:t>）</a:t>
            </a:r>
            <a:r>
              <a:rPr lang="en-US" altLang="ja-JP" sz="800" b="1" dirty="0">
                <a:latin typeface="游ゴシック" panose="020B0400000000000000" pitchFamily="50" charset="-128"/>
                <a:ea typeface="游ゴシック" panose="020B0400000000000000" pitchFamily="50" charset="-128"/>
                <a:cs typeface="Segoe UI" panose="020B0502040204020203" pitchFamily="34" charset="0"/>
              </a:rPr>
              <a:t>3.7</a:t>
            </a:r>
            <a:r>
              <a:rPr lang="ja-JP" altLang="en-US" sz="800" b="1" dirty="0">
                <a:latin typeface="游ゴシック" panose="020B0400000000000000" pitchFamily="50" charset="-128"/>
                <a:ea typeface="游ゴシック" panose="020B0400000000000000" pitchFamily="50" charset="-128"/>
                <a:cs typeface="Segoe UI" panose="020B0502040204020203" pitchFamily="34" charset="0"/>
              </a:rPr>
              <a:t>～</a:t>
            </a:r>
            <a:r>
              <a:rPr lang="en-US" altLang="ja-JP" sz="800" b="1" dirty="0">
                <a:latin typeface="游ゴシック" panose="020B0400000000000000" pitchFamily="50" charset="-128"/>
                <a:ea typeface="游ゴシック" panose="020B0400000000000000" pitchFamily="50" charset="-128"/>
                <a:cs typeface="Segoe UI" panose="020B0502040204020203" pitchFamily="34" charset="0"/>
              </a:rPr>
              <a:t>5.6GHz</a:t>
            </a:r>
          </a:p>
          <a:p>
            <a:r>
              <a:rPr lang="ja-JP" altLang="en-US" sz="800" b="1" dirty="0">
                <a:latin typeface="游ゴシック" panose="020B0400000000000000" pitchFamily="50" charset="-128"/>
                <a:ea typeface="游ゴシック" panose="020B0400000000000000" pitchFamily="50" charset="-128"/>
                <a:cs typeface="Segoe UI" panose="020B0502040204020203" pitchFamily="34" charset="0"/>
              </a:rPr>
              <a:t>■ メモリ： </a:t>
            </a:r>
            <a:r>
              <a:rPr lang="en-US" altLang="ja-JP" sz="800" b="1" dirty="0">
                <a:latin typeface="游ゴシック" panose="020B0400000000000000" pitchFamily="50" charset="-128"/>
                <a:ea typeface="游ゴシック" panose="020B0400000000000000" pitchFamily="50" charset="-128"/>
                <a:cs typeface="Segoe UI" panose="020B0502040204020203" pitchFamily="34" charset="0"/>
              </a:rPr>
              <a:t>128GB </a:t>
            </a:r>
            <a:r>
              <a:rPr lang="ja-JP" altLang="en-US" sz="800" b="1" dirty="0">
                <a:latin typeface="游ゴシック" panose="020B0400000000000000" pitchFamily="50" charset="-128"/>
                <a:ea typeface="游ゴシック" panose="020B0400000000000000" pitchFamily="50" charset="-128"/>
                <a:cs typeface="Segoe UI" panose="020B0502040204020203" pitchFamily="34" charset="0"/>
              </a:rPr>
              <a:t>（</a:t>
            </a:r>
            <a:r>
              <a:rPr lang="en-US" altLang="ja-JP" sz="800" b="1" dirty="0">
                <a:latin typeface="游ゴシック" panose="020B0400000000000000" pitchFamily="50" charset="-128"/>
                <a:ea typeface="游ゴシック" panose="020B0400000000000000" pitchFamily="50" charset="-128"/>
                <a:cs typeface="Segoe UI" panose="020B0502040204020203" pitchFamily="34" charset="0"/>
              </a:rPr>
              <a:t>32GB×4</a:t>
            </a:r>
            <a:r>
              <a:rPr lang="ja-JP" altLang="en-US" sz="800" b="1" dirty="0">
                <a:latin typeface="游ゴシック" panose="020B0400000000000000" pitchFamily="50" charset="-128"/>
                <a:ea typeface="游ゴシック" panose="020B0400000000000000" pitchFamily="50" charset="-128"/>
                <a:cs typeface="Segoe UI" panose="020B0502040204020203" pitchFamily="34" charset="0"/>
              </a:rPr>
              <a:t>）  </a:t>
            </a:r>
            <a:r>
              <a:rPr lang="en-US" altLang="ja-JP" sz="800" b="1" dirty="0">
                <a:latin typeface="游ゴシック" panose="020B0400000000000000" pitchFamily="50" charset="-128"/>
                <a:ea typeface="游ゴシック" panose="020B0400000000000000" pitchFamily="50" charset="-128"/>
                <a:cs typeface="Segoe UI" panose="020B0502040204020203" pitchFamily="34" charset="0"/>
              </a:rPr>
              <a:t>DDR5-5600</a:t>
            </a:r>
          </a:p>
          <a:p>
            <a:r>
              <a:rPr lang="en-US" altLang="ja-JP" sz="800" b="1" dirty="0">
                <a:latin typeface="游ゴシック" panose="020B0400000000000000" pitchFamily="50" charset="-128"/>
                <a:ea typeface="游ゴシック" panose="020B0400000000000000" pitchFamily="50" charset="-128"/>
                <a:cs typeface="Segoe UI" panose="020B0502040204020203" pitchFamily="34" charset="0"/>
              </a:rPr>
              <a:t>■ </a:t>
            </a:r>
            <a:r>
              <a:rPr lang="ja-JP" altLang="en-US" sz="800" b="1" dirty="0">
                <a:latin typeface="游ゴシック" panose="020B0400000000000000" pitchFamily="50" charset="-128"/>
                <a:ea typeface="游ゴシック" panose="020B0400000000000000" pitchFamily="50" charset="-128"/>
                <a:cs typeface="Segoe UI" panose="020B0502040204020203" pitchFamily="34" charset="0"/>
              </a:rPr>
              <a:t>ストレージ：</a:t>
            </a:r>
            <a:r>
              <a:rPr lang="en-US" altLang="ja-JP" sz="800" b="1" dirty="0">
                <a:latin typeface="游ゴシック" panose="020B0400000000000000" pitchFamily="50" charset="-128"/>
                <a:ea typeface="游ゴシック" panose="020B0400000000000000" pitchFamily="50" charset="-128"/>
                <a:cs typeface="Segoe UI" panose="020B0502040204020203" pitchFamily="34" charset="0"/>
              </a:rPr>
              <a:t>1TB M.2</a:t>
            </a:r>
            <a:r>
              <a:rPr lang="ja-JP" altLang="en-US" sz="800" b="1" dirty="0">
                <a:latin typeface="游ゴシック" panose="020B0400000000000000" pitchFamily="50" charset="-128"/>
                <a:ea typeface="游ゴシック" panose="020B0400000000000000" pitchFamily="50" charset="-128"/>
                <a:cs typeface="Segoe UI" panose="020B0502040204020203" pitchFamily="34" charset="0"/>
              </a:rPr>
              <a:t>　</a:t>
            </a:r>
            <a:r>
              <a:rPr lang="en-US" altLang="ja-JP" sz="800" b="1" dirty="0" err="1">
                <a:latin typeface="游ゴシック" panose="020B0400000000000000" pitchFamily="50" charset="-128"/>
                <a:ea typeface="游ゴシック" panose="020B0400000000000000" pitchFamily="50" charset="-128"/>
                <a:cs typeface="Segoe UI" panose="020B0502040204020203" pitchFamily="34" charset="0"/>
              </a:rPr>
              <a:t>NVMe</a:t>
            </a:r>
            <a:r>
              <a:rPr lang="en-US" altLang="ja-JP" sz="800" b="1" dirty="0">
                <a:latin typeface="游ゴシック" panose="020B0400000000000000" pitchFamily="50" charset="-128"/>
                <a:ea typeface="游ゴシック" panose="020B0400000000000000" pitchFamily="50" charset="-128"/>
                <a:cs typeface="Segoe UI" panose="020B0502040204020203" pitchFamily="34" charset="0"/>
              </a:rPr>
              <a:t> SSD </a:t>
            </a:r>
            <a:r>
              <a:rPr lang="pt-BR" altLang="ja-JP" sz="800" b="1" dirty="0">
                <a:latin typeface="游ゴシック" panose="020B0400000000000000" pitchFamily="50" charset="-128"/>
                <a:ea typeface="游ゴシック" panose="020B0400000000000000" pitchFamily="50" charset="-128"/>
                <a:cs typeface="Segoe UI" panose="020B0502040204020203" pitchFamily="34" charset="0"/>
              </a:rPr>
              <a:t>R:7300MB/s</a:t>
            </a:r>
            <a:r>
              <a:rPr lang="ja-JP" altLang="pt-BR" sz="800" b="1" dirty="0">
                <a:latin typeface="游ゴシック" panose="020B0400000000000000" pitchFamily="50" charset="-128"/>
                <a:ea typeface="游ゴシック" panose="020B0400000000000000" pitchFamily="50" charset="-128"/>
                <a:cs typeface="Segoe UI" panose="020B0502040204020203" pitchFamily="34" charset="0"/>
              </a:rPr>
              <a:t>　</a:t>
            </a:r>
            <a:r>
              <a:rPr lang="pt-BR" altLang="ja-JP" sz="800" b="1" dirty="0">
                <a:latin typeface="游ゴシック" panose="020B0400000000000000" pitchFamily="50" charset="-128"/>
                <a:ea typeface="游ゴシック" panose="020B0400000000000000" pitchFamily="50" charset="-128"/>
                <a:cs typeface="Segoe UI" panose="020B0502040204020203" pitchFamily="34" charset="0"/>
              </a:rPr>
              <a:t>W:6300MB/s</a:t>
            </a:r>
          </a:p>
          <a:p>
            <a:r>
              <a:rPr lang="ja-JP" altLang="en-US" sz="800" b="1" dirty="0">
                <a:latin typeface="游ゴシック" panose="020B0400000000000000" pitchFamily="50" charset="-128"/>
                <a:ea typeface="游ゴシック" panose="020B0400000000000000" pitchFamily="50" charset="-128"/>
                <a:cs typeface="Segoe UI" panose="020B0502040204020203" pitchFamily="34" charset="0"/>
              </a:rPr>
              <a:t>■ グラフィック：</a:t>
            </a:r>
            <a:r>
              <a:rPr lang="en-US" altLang="ja-JP" sz="800" b="1" dirty="0">
                <a:latin typeface="游ゴシック" panose="020B0400000000000000" pitchFamily="50" charset="-128"/>
                <a:ea typeface="游ゴシック" panose="020B0400000000000000" pitchFamily="50" charset="-128"/>
                <a:cs typeface="Segoe UI" panose="020B0502040204020203" pitchFamily="34" charset="0"/>
              </a:rPr>
              <a:t> GeForce RTX4060 </a:t>
            </a:r>
            <a:r>
              <a:rPr lang="ja-JP" altLang="en-US" sz="800" b="1" dirty="0">
                <a:latin typeface="游ゴシック" panose="020B0400000000000000" pitchFamily="50" charset="-128"/>
                <a:ea typeface="游ゴシック" panose="020B0400000000000000" pitchFamily="50" charset="-128"/>
                <a:cs typeface="Segoe UI" panose="020B0502040204020203" pitchFamily="34" charset="0"/>
              </a:rPr>
              <a:t> </a:t>
            </a:r>
            <a:r>
              <a:rPr lang="en-US" altLang="ja-JP" sz="800" b="1" dirty="0">
                <a:latin typeface="游ゴシック" panose="020B0400000000000000" pitchFamily="50" charset="-128"/>
                <a:ea typeface="游ゴシック" panose="020B0400000000000000" pitchFamily="50" charset="-128"/>
                <a:cs typeface="Segoe UI" panose="020B0502040204020203" pitchFamily="34" charset="0"/>
              </a:rPr>
              <a:t>8GB GDDR6X</a:t>
            </a:r>
          </a:p>
          <a:p>
            <a:r>
              <a:rPr lang="en-US" altLang="ja-JP" sz="800" b="1" dirty="0">
                <a:latin typeface="游ゴシック" panose="020B0400000000000000" pitchFamily="50" charset="-128"/>
                <a:ea typeface="游ゴシック" panose="020B0400000000000000" pitchFamily="50" charset="-128"/>
                <a:cs typeface="Segoe UI" panose="020B0502040204020203" pitchFamily="34" charset="0"/>
              </a:rPr>
              <a:t>■ OS</a:t>
            </a:r>
            <a:r>
              <a:rPr lang="ja-JP" altLang="en-US" sz="800" b="1" dirty="0">
                <a:latin typeface="游ゴシック" panose="020B0400000000000000" pitchFamily="50" charset="-128"/>
                <a:ea typeface="游ゴシック" panose="020B0400000000000000" pitchFamily="50" charset="-128"/>
                <a:cs typeface="Segoe UI" panose="020B0502040204020203" pitchFamily="34" charset="0"/>
              </a:rPr>
              <a:t>： </a:t>
            </a:r>
            <a:r>
              <a:rPr lang="en-US" altLang="ja-JP" sz="800" b="1" dirty="0">
                <a:latin typeface="游ゴシック" panose="020B0400000000000000" pitchFamily="50" charset="-128"/>
                <a:ea typeface="游ゴシック" panose="020B0400000000000000" pitchFamily="50" charset="-128"/>
                <a:cs typeface="Segoe UI" panose="020B0502040204020203" pitchFamily="34" charset="0"/>
              </a:rPr>
              <a:t>Windows 11 Pro</a:t>
            </a:r>
          </a:p>
          <a:p>
            <a:r>
              <a:rPr lang="ja-JP" altLang="en-US" sz="800" b="1" dirty="0">
                <a:latin typeface="游ゴシック" panose="020B0400000000000000" pitchFamily="50" charset="-128"/>
                <a:ea typeface="游ゴシック" panose="020B0400000000000000" pitchFamily="50" charset="-128"/>
                <a:cs typeface="Segoe UI" panose="020B0502040204020203" pitchFamily="34" charset="0"/>
              </a:rPr>
              <a:t>■ マザーボード：インテル </a:t>
            </a:r>
            <a:r>
              <a:rPr lang="en-US" altLang="ja-JP" sz="800" b="1" dirty="0">
                <a:latin typeface="游ゴシック" panose="020B0400000000000000" pitchFamily="50" charset="-128"/>
                <a:ea typeface="游ゴシック" panose="020B0400000000000000" pitchFamily="50" charset="-128"/>
                <a:cs typeface="Segoe UI" panose="020B0502040204020203" pitchFamily="34" charset="0"/>
              </a:rPr>
              <a:t>Z890 </a:t>
            </a:r>
            <a:r>
              <a:rPr lang="ja-JP" altLang="en-US" sz="800" b="1" dirty="0">
                <a:latin typeface="游ゴシック" panose="020B0400000000000000" pitchFamily="50" charset="-128"/>
                <a:ea typeface="游ゴシック" panose="020B0400000000000000" pitchFamily="50" charset="-128"/>
                <a:cs typeface="Segoe UI" panose="020B0502040204020203" pitchFamily="34" charset="0"/>
              </a:rPr>
              <a:t>チップセット</a:t>
            </a:r>
            <a:endParaRPr lang="en-US" altLang="ja-JP" sz="800" b="1" dirty="0">
              <a:latin typeface="游ゴシック" panose="020B0400000000000000" pitchFamily="50" charset="-128"/>
              <a:ea typeface="游ゴシック" panose="020B0400000000000000" pitchFamily="50" charset="-128"/>
              <a:cs typeface="Segoe UI" panose="020B0502040204020203" pitchFamily="34" charset="0"/>
            </a:endParaRPr>
          </a:p>
          <a:p>
            <a:r>
              <a:rPr lang="ja-JP" altLang="en-US" sz="800" b="1" dirty="0">
                <a:latin typeface="游ゴシック" panose="020B0400000000000000" pitchFamily="50" charset="-128"/>
                <a:ea typeface="游ゴシック" panose="020B0400000000000000" pitchFamily="50" charset="-128"/>
                <a:cs typeface="Segoe UI" panose="020B0502040204020203" pitchFamily="34" charset="0"/>
              </a:rPr>
              <a:t>■ 電源：</a:t>
            </a:r>
            <a:r>
              <a:rPr lang="en-US" altLang="ja-JP" sz="800" b="1" dirty="0">
                <a:latin typeface="游ゴシック" panose="020B0400000000000000" pitchFamily="50" charset="-128"/>
                <a:ea typeface="游ゴシック" panose="020B0400000000000000" pitchFamily="50" charset="-128"/>
                <a:cs typeface="Segoe UI" panose="020B0502040204020203" pitchFamily="34" charset="0"/>
              </a:rPr>
              <a:t>1000W</a:t>
            </a:r>
            <a:r>
              <a:rPr lang="ja-JP" altLang="en-US" sz="800" b="1" dirty="0">
                <a:latin typeface="游ゴシック" panose="020B0400000000000000" pitchFamily="50" charset="-128"/>
                <a:ea typeface="游ゴシック" panose="020B0400000000000000" pitchFamily="50" charset="-128"/>
                <a:cs typeface="Segoe UI" panose="020B0502040204020203" pitchFamily="34" charset="0"/>
              </a:rPr>
              <a:t>（</a:t>
            </a:r>
            <a:r>
              <a:rPr lang="en-US" altLang="ja-JP" sz="800" b="1" dirty="0">
                <a:latin typeface="游ゴシック" panose="020B0400000000000000" pitchFamily="50" charset="-128"/>
                <a:ea typeface="游ゴシック" panose="020B0400000000000000" pitchFamily="50" charset="-128"/>
                <a:cs typeface="Segoe UI" panose="020B0502040204020203" pitchFamily="34" charset="0"/>
              </a:rPr>
              <a:t>80 Plus GOLD </a:t>
            </a:r>
            <a:r>
              <a:rPr lang="ja-JP" altLang="en-US" sz="800" b="1" dirty="0">
                <a:latin typeface="游ゴシック" panose="020B0400000000000000" pitchFamily="50" charset="-128"/>
                <a:ea typeface="游ゴシック" panose="020B0400000000000000" pitchFamily="50" charset="-128"/>
                <a:cs typeface="Segoe UI" panose="020B0502040204020203" pitchFamily="34" charset="0"/>
              </a:rPr>
              <a:t>認証）</a:t>
            </a:r>
            <a:endParaRPr lang="en-US" altLang="ja-JP" sz="800" b="1" dirty="0">
              <a:latin typeface="游ゴシック" panose="020B0400000000000000" pitchFamily="50" charset="-128"/>
              <a:ea typeface="游ゴシック" panose="020B0400000000000000" pitchFamily="50" charset="-128"/>
              <a:cs typeface="Segoe UI" panose="020B0502040204020203" pitchFamily="34" charset="0"/>
            </a:endParaRPr>
          </a:p>
          <a:p>
            <a:r>
              <a:rPr lang="ja-JP" altLang="en-US" sz="800" b="1" dirty="0">
                <a:latin typeface="游ゴシック" panose="020B0400000000000000" pitchFamily="50" charset="-128"/>
                <a:ea typeface="游ゴシック" panose="020B0400000000000000" pitchFamily="50" charset="-128"/>
                <a:cs typeface="Segoe UI" panose="020B0502040204020203" pitchFamily="34" charset="0"/>
              </a:rPr>
              <a:t>■ </a:t>
            </a:r>
            <a:r>
              <a:rPr lang="en-US" altLang="ja-JP" sz="800" b="1" dirty="0">
                <a:latin typeface="游ゴシック" panose="020B0400000000000000" pitchFamily="50" charset="-128"/>
                <a:ea typeface="游ゴシック" panose="020B0400000000000000" pitchFamily="50" charset="-128"/>
                <a:cs typeface="Segoe UI" panose="020B0502040204020203" pitchFamily="34" charset="0"/>
              </a:rPr>
              <a:t>1</a:t>
            </a:r>
            <a:r>
              <a:rPr lang="ja-JP" altLang="en-US" sz="800" b="1" dirty="0">
                <a:latin typeface="游ゴシック" panose="020B0400000000000000" pitchFamily="50" charset="-128"/>
                <a:ea typeface="游ゴシック" panose="020B0400000000000000" pitchFamily="50" charset="-128"/>
                <a:cs typeface="Segoe UI" panose="020B0502040204020203" pitchFamily="34" charset="0"/>
              </a:rPr>
              <a:t>年間センドバック方式ハードウェア保証</a:t>
            </a:r>
          </a:p>
        </p:txBody>
      </p:sp>
      <p:sp>
        <p:nvSpPr>
          <p:cNvPr id="25" name="WordArt 35">
            <a:extLst>
              <a:ext uri="{FF2B5EF4-FFF2-40B4-BE49-F238E27FC236}">
                <a16:creationId xmlns:a16="http://schemas.microsoft.com/office/drawing/2014/main" id="{4AA18320-C65B-8E48-ACED-3EA826248D9D}"/>
              </a:ext>
            </a:extLst>
          </p:cNvPr>
          <p:cNvSpPr>
            <a:spLocks noChangeArrowheads="1" noChangeShapeType="1" noTextEdit="1"/>
          </p:cNvSpPr>
          <p:nvPr/>
        </p:nvSpPr>
        <p:spPr bwMode="auto">
          <a:xfrm>
            <a:off x="6769099" y="9939651"/>
            <a:ext cx="206375" cy="204788"/>
          </a:xfrm>
          <a:prstGeom prst="rect">
            <a:avLst/>
          </a:prstGeom>
          <a:extLst>
            <a:ext uri="{91240B29-F687-4F45-9708-019B960494DF}">
              <a14:hiddenLine xmlns:a14="http://schemas.microsoft.com/office/drawing/2010/main" w="152400">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ja-JP" altLang="en-US" sz="800" b="1" kern="10" spc="0">
                <a:ln>
                  <a:noFill/>
                </a:ln>
                <a:solidFill>
                  <a:srgbClr val="000000"/>
                </a:solidFill>
                <a:effectLst/>
                <a:latin typeface="Yu Gothic UI" panose="020B0500000000000000" pitchFamily="50" charset="-128"/>
                <a:ea typeface="Yu Gothic UI" panose="020B0500000000000000" pitchFamily="50" charset="-128"/>
              </a:rPr>
              <a:t>円</a:t>
            </a:r>
          </a:p>
        </p:txBody>
      </p:sp>
      <p:sp>
        <p:nvSpPr>
          <p:cNvPr id="27" name="テキスト ボックス 26">
            <a:extLst>
              <a:ext uri="{FF2B5EF4-FFF2-40B4-BE49-F238E27FC236}">
                <a16:creationId xmlns:a16="http://schemas.microsoft.com/office/drawing/2014/main" id="{3ECB21CC-937B-C019-1623-7BE94C87169A}"/>
              </a:ext>
            </a:extLst>
          </p:cNvPr>
          <p:cNvSpPr txBox="1"/>
          <p:nvPr/>
        </p:nvSpPr>
        <p:spPr>
          <a:xfrm>
            <a:off x="3559032" y="9792778"/>
            <a:ext cx="1840022" cy="369332"/>
          </a:xfrm>
          <a:prstGeom prst="rect">
            <a:avLst/>
          </a:prstGeom>
          <a:noFill/>
          <a:ln>
            <a:noFill/>
          </a:ln>
        </p:spPr>
        <p:txBody>
          <a:bodyPr wrap="square" rtlCol="0">
            <a:spAutoFit/>
          </a:bodyPr>
          <a:lstStyle/>
          <a:p>
            <a:r>
              <a:rPr lang="en-US" altLang="ja-JP" sz="900" b="1" dirty="0">
                <a:latin typeface="游ゴシック" panose="020B0400000000000000" pitchFamily="50" charset="-128"/>
                <a:ea typeface="游ゴシック" panose="020B0400000000000000" pitchFamily="50" charset="-128"/>
                <a:cs typeface="Segoe UI" panose="020B0502040204020203" pitchFamily="34" charset="0"/>
              </a:rPr>
              <a:t>Applied</a:t>
            </a:r>
            <a:r>
              <a:rPr lang="ja-JP" altLang="en-US" sz="900" b="1" dirty="0">
                <a:latin typeface="游ゴシック" panose="020B0400000000000000" pitchFamily="50" charset="-128"/>
                <a:ea typeface="游ゴシック" panose="020B0400000000000000" pitchFamily="50" charset="-128"/>
                <a:cs typeface="Segoe UI" panose="020B0502040204020203" pitchFamily="34" charset="0"/>
              </a:rPr>
              <a:t>　</a:t>
            </a:r>
            <a:r>
              <a:rPr lang="en-US" altLang="ja-JP" sz="900" b="1" dirty="0">
                <a:latin typeface="游ゴシック" panose="020B0400000000000000" pitchFamily="50" charset="-128"/>
                <a:ea typeface="游ゴシック" panose="020B0400000000000000" pitchFamily="50" charset="-128"/>
                <a:cs typeface="Segoe UI" panose="020B0502040204020203" pitchFamily="34" charset="0"/>
              </a:rPr>
              <a:t>BTO</a:t>
            </a:r>
          </a:p>
          <a:p>
            <a:r>
              <a:rPr lang="en-US" altLang="ja-JP" sz="900" b="1" dirty="0">
                <a:latin typeface="游ゴシック" panose="020B0400000000000000" pitchFamily="50" charset="-128"/>
                <a:ea typeface="游ゴシック" panose="020B0400000000000000" pitchFamily="50" charset="-128"/>
                <a:cs typeface="Segoe UI" panose="020B0502040204020203" pitchFamily="34" charset="0"/>
              </a:rPr>
              <a:t>BT-U9285KAS1N1TTNVM</a:t>
            </a:r>
          </a:p>
        </p:txBody>
      </p:sp>
      <p:sp>
        <p:nvSpPr>
          <p:cNvPr id="28" name="テキスト ボックス 27">
            <a:extLst>
              <a:ext uri="{FF2B5EF4-FFF2-40B4-BE49-F238E27FC236}">
                <a16:creationId xmlns:a16="http://schemas.microsoft.com/office/drawing/2014/main" id="{753E6A30-A87F-D0D5-9E33-39058F084624}"/>
              </a:ext>
            </a:extLst>
          </p:cNvPr>
          <p:cNvSpPr txBox="1"/>
          <p:nvPr/>
        </p:nvSpPr>
        <p:spPr>
          <a:xfrm>
            <a:off x="5252753" y="9725726"/>
            <a:ext cx="1557622" cy="523220"/>
          </a:xfrm>
          <a:prstGeom prst="rect">
            <a:avLst/>
          </a:prstGeom>
          <a:noFill/>
          <a:ln>
            <a:noFill/>
          </a:ln>
        </p:spPr>
        <p:txBody>
          <a:bodyPr wrap="square" rtlCol="0">
            <a:spAutoFit/>
          </a:bodyPr>
          <a:lstStyle/>
          <a:p>
            <a:pPr algn="r" rtl="0">
              <a:buNone/>
            </a:pPr>
            <a:r>
              <a:rPr lang="en-US" altLang="ja-JP" sz="2800" b="1" kern="10" dirty="0">
                <a:solidFill>
                  <a:srgbClr val="000000"/>
                </a:solidFill>
                <a:latin typeface="游ゴシック" panose="020B0400000000000000" pitchFamily="50" charset="-128"/>
                <a:ea typeface="游ゴシック" panose="020B0400000000000000" pitchFamily="50" charset="-128"/>
              </a:rPr>
              <a:t>498</a:t>
            </a:r>
            <a:r>
              <a:rPr lang="en-US" altLang="ja-JP" sz="2800" b="1" kern="10" spc="0" dirty="0">
                <a:ln>
                  <a:noFill/>
                </a:ln>
                <a:solidFill>
                  <a:srgbClr val="000000"/>
                </a:solidFill>
                <a:effectLst/>
                <a:latin typeface="游ゴシック" panose="020B0400000000000000" pitchFamily="50" charset="-128"/>
                <a:ea typeface="游ゴシック" panose="020B0400000000000000" pitchFamily="50" charset="-128"/>
              </a:rPr>
              <a:t>,000</a:t>
            </a:r>
            <a:endParaRPr lang="ja-JP" altLang="en-US" sz="2800" b="1" kern="10" spc="0" dirty="0">
              <a:ln>
                <a:noFill/>
              </a:ln>
              <a:solidFill>
                <a:srgbClr val="000000"/>
              </a:solidFill>
              <a:effectLst/>
              <a:latin typeface="游ゴシック" panose="020B0400000000000000" pitchFamily="50" charset="-128"/>
              <a:ea typeface="游ゴシック" panose="020B0400000000000000" pitchFamily="50" charset="-128"/>
            </a:endParaRPr>
          </a:p>
        </p:txBody>
      </p:sp>
      <p:cxnSp>
        <p:nvCxnSpPr>
          <p:cNvPr id="29" name="直線コネクタ 28">
            <a:extLst>
              <a:ext uri="{FF2B5EF4-FFF2-40B4-BE49-F238E27FC236}">
                <a16:creationId xmlns:a16="http://schemas.microsoft.com/office/drawing/2014/main" id="{47167BC5-CC4A-08B9-13CB-7FB20EB7B463}"/>
              </a:ext>
            </a:extLst>
          </p:cNvPr>
          <p:cNvCxnSpPr/>
          <p:nvPr/>
        </p:nvCxnSpPr>
        <p:spPr>
          <a:xfrm>
            <a:off x="3505204" y="9721678"/>
            <a:ext cx="33956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A8A6E13E-0A66-6671-8884-8490594988CA}"/>
              </a:ext>
            </a:extLst>
          </p:cNvPr>
          <p:cNvSpPr txBox="1"/>
          <p:nvPr/>
        </p:nvSpPr>
        <p:spPr>
          <a:xfrm>
            <a:off x="430211" y="7387826"/>
            <a:ext cx="6632481" cy="276999"/>
          </a:xfrm>
          <a:prstGeom prst="rect">
            <a:avLst/>
          </a:prstGeom>
          <a:noFill/>
          <a:ln>
            <a:noFill/>
          </a:ln>
          <a:effectLst>
            <a:glow rad="101600">
              <a:schemeClr val="tx1">
                <a:alpha val="60000"/>
              </a:schemeClr>
            </a:glow>
          </a:effectLst>
        </p:spPr>
        <p:txBody>
          <a:bodyPr wrap="square" rtlCol="0">
            <a:spAutoFit/>
          </a:bodyPr>
          <a:lstStyle/>
          <a:p>
            <a:pPr algn="ctr"/>
            <a:r>
              <a:rPr lang="en-US" altLang="ja-JP" sz="1200" b="1" dirty="0">
                <a:solidFill>
                  <a:schemeClr val="bg1"/>
                </a:solidFill>
                <a:effectLst>
                  <a:glow rad="101600">
                    <a:schemeClr val="tx1">
                      <a:alpha val="60000"/>
                    </a:schemeClr>
                  </a:glow>
                </a:effectLst>
                <a:latin typeface="游ゴシック" panose="020B0400000000000000" pitchFamily="50" charset="-128"/>
                <a:ea typeface="游ゴシック" panose="020B0400000000000000" pitchFamily="50" charset="-128"/>
                <a:cs typeface="Segoe UI" panose="020B0502040204020203" pitchFamily="34" charset="0"/>
              </a:rPr>
              <a:t>MAX5.6GHz</a:t>
            </a:r>
            <a:r>
              <a:rPr lang="ja-JP" altLang="en-US" sz="1200" b="1" dirty="0">
                <a:solidFill>
                  <a:schemeClr val="bg1"/>
                </a:solidFill>
                <a:effectLst>
                  <a:glow rad="101600">
                    <a:schemeClr val="tx1">
                      <a:alpha val="60000"/>
                    </a:schemeClr>
                  </a:glow>
                </a:effectLst>
                <a:latin typeface="游ゴシック" panose="020B0400000000000000" pitchFamily="50" charset="-128"/>
                <a:ea typeface="游ゴシック" panose="020B0400000000000000" pitchFamily="50" charset="-128"/>
                <a:cs typeface="Segoe UI" panose="020B0502040204020203" pitchFamily="34" charset="0"/>
              </a:rPr>
              <a:t>の高クロック、シングルスレッド性能最上位の</a:t>
            </a:r>
            <a:r>
              <a:rPr lang="en-US" altLang="ja-JP" sz="1200" b="1" dirty="0">
                <a:solidFill>
                  <a:schemeClr val="bg1"/>
                </a:solidFill>
                <a:effectLst>
                  <a:glow rad="101600">
                    <a:schemeClr val="tx1">
                      <a:alpha val="60000"/>
                    </a:schemeClr>
                  </a:glow>
                </a:effectLst>
                <a:latin typeface="游ゴシック" panose="020B0400000000000000" pitchFamily="50" charset="-128"/>
                <a:ea typeface="游ゴシック" panose="020B0400000000000000" pitchFamily="50" charset="-128"/>
                <a:cs typeface="Segoe UI" panose="020B0502040204020203" pitchFamily="34" charset="0"/>
              </a:rPr>
              <a:t>Core Ultra9 285K</a:t>
            </a:r>
          </a:p>
        </p:txBody>
      </p:sp>
      <p:pic>
        <p:nvPicPr>
          <p:cNvPr id="36" name="Picture 10">
            <a:extLst>
              <a:ext uri="{FF2B5EF4-FFF2-40B4-BE49-F238E27FC236}">
                <a16:creationId xmlns:a16="http://schemas.microsoft.com/office/drawing/2014/main" id="{6D48E94C-6C75-78CD-1BDA-35DFAD0252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2927" y="7895210"/>
            <a:ext cx="347449" cy="470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図 41">
            <a:extLst>
              <a:ext uri="{FF2B5EF4-FFF2-40B4-BE49-F238E27FC236}">
                <a16:creationId xmlns:a16="http://schemas.microsoft.com/office/drawing/2014/main" id="{D67A047D-73F1-9B04-D617-F8B2D561E6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72414" y="1270716"/>
            <a:ext cx="1399707" cy="736461"/>
          </a:xfrm>
          <a:prstGeom prst="rect">
            <a:avLst/>
          </a:prstGeom>
          <a:effectLst>
            <a:glow rad="101600">
              <a:srgbClr val="002060">
                <a:alpha val="60000"/>
              </a:srgbClr>
            </a:glow>
          </a:effectLst>
        </p:spPr>
      </p:pic>
      <p:pic>
        <p:nvPicPr>
          <p:cNvPr id="44" name="図 43">
            <a:extLst>
              <a:ext uri="{FF2B5EF4-FFF2-40B4-BE49-F238E27FC236}">
                <a16:creationId xmlns:a16="http://schemas.microsoft.com/office/drawing/2014/main" id="{5CE1AA61-D4DB-0CCF-51DC-5682A9F2FD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1538" y="1270716"/>
            <a:ext cx="1309513" cy="736461"/>
          </a:xfrm>
          <a:prstGeom prst="rect">
            <a:avLst/>
          </a:prstGeom>
          <a:effectLst>
            <a:glow rad="101600">
              <a:srgbClr val="002060">
                <a:alpha val="60000"/>
              </a:srgbClr>
            </a:glow>
          </a:effectLst>
        </p:spPr>
      </p:pic>
      <p:pic>
        <p:nvPicPr>
          <p:cNvPr id="46" name="図 45">
            <a:extLst>
              <a:ext uri="{FF2B5EF4-FFF2-40B4-BE49-F238E27FC236}">
                <a16:creationId xmlns:a16="http://schemas.microsoft.com/office/drawing/2014/main" id="{2C3B62D1-BBE1-BEF1-21E2-86E50F014E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81736" y="1270716"/>
            <a:ext cx="1169570" cy="736461"/>
          </a:xfrm>
          <a:prstGeom prst="rect">
            <a:avLst/>
          </a:prstGeom>
          <a:effectLst>
            <a:glow rad="101600">
              <a:srgbClr val="002060">
                <a:alpha val="60000"/>
              </a:srgbClr>
            </a:glow>
          </a:effectLst>
        </p:spPr>
      </p:pic>
      <p:sp>
        <p:nvSpPr>
          <p:cNvPr id="47" name="テキスト ボックス 46">
            <a:extLst>
              <a:ext uri="{FF2B5EF4-FFF2-40B4-BE49-F238E27FC236}">
                <a16:creationId xmlns:a16="http://schemas.microsoft.com/office/drawing/2014/main" id="{B7336F3C-9512-BF85-1638-019659C4586D}"/>
              </a:ext>
            </a:extLst>
          </p:cNvPr>
          <p:cNvSpPr txBox="1"/>
          <p:nvPr/>
        </p:nvSpPr>
        <p:spPr>
          <a:xfrm>
            <a:off x="490269" y="1711789"/>
            <a:ext cx="1309514" cy="276999"/>
          </a:xfrm>
          <a:prstGeom prst="rect">
            <a:avLst/>
          </a:prstGeom>
          <a:noFill/>
          <a:ln>
            <a:noFill/>
          </a:ln>
          <a:effectLst>
            <a:glow rad="101600">
              <a:schemeClr val="tx1">
                <a:alpha val="60000"/>
              </a:schemeClr>
            </a:glow>
          </a:effectLst>
        </p:spPr>
        <p:txBody>
          <a:bodyPr wrap="square" rtlCol="0">
            <a:spAutoFit/>
          </a:bodyPr>
          <a:lstStyle/>
          <a:p>
            <a:pPr algn="ctr"/>
            <a:r>
              <a:rPr lang="en-US" altLang="ja-JP" sz="1200" dirty="0">
                <a:solidFill>
                  <a:schemeClr val="bg1"/>
                </a:solidFill>
                <a:effectLst>
                  <a:glow rad="101600">
                    <a:schemeClr val="tx1">
                      <a:alpha val="60000"/>
                    </a:schemeClr>
                  </a:glow>
                </a:effectLst>
                <a:latin typeface="ヒラギノ角ゴ7" panose="020B0700000000000000" pitchFamily="50" charset="-128"/>
                <a:ea typeface="ヒラギノ角ゴ7" panose="020B0700000000000000" pitchFamily="50" charset="-128"/>
                <a:cs typeface="Segoe UI" panose="020B0502040204020203" pitchFamily="34" charset="0"/>
              </a:rPr>
              <a:t>Blow View</a:t>
            </a:r>
          </a:p>
        </p:txBody>
      </p:sp>
      <p:sp>
        <p:nvSpPr>
          <p:cNvPr id="48" name="テキスト ボックス 47">
            <a:extLst>
              <a:ext uri="{FF2B5EF4-FFF2-40B4-BE49-F238E27FC236}">
                <a16:creationId xmlns:a16="http://schemas.microsoft.com/office/drawing/2014/main" id="{FCD92FC5-C073-2703-C2AF-2EE6AB855667}"/>
              </a:ext>
            </a:extLst>
          </p:cNvPr>
          <p:cNvSpPr txBox="1"/>
          <p:nvPr/>
        </p:nvSpPr>
        <p:spPr>
          <a:xfrm>
            <a:off x="2008371" y="1711789"/>
            <a:ext cx="1309514" cy="276999"/>
          </a:xfrm>
          <a:prstGeom prst="rect">
            <a:avLst/>
          </a:prstGeom>
          <a:noFill/>
          <a:ln>
            <a:noFill/>
          </a:ln>
          <a:effectLst>
            <a:glow rad="101600">
              <a:schemeClr val="tx1">
                <a:alpha val="60000"/>
              </a:schemeClr>
            </a:glow>
          </a:effectLst>
        </p:spPr>
        <p:txBody>
          <a:bodyPr wrap="square" rtlCol="0">
            <a:spAutoFit/>
          </a:bodyPr>
          <a:lstStyle/>
          <a:p>
            <a:pPr algn="ctr"/>
            <a:r>
              <a:rPr lang="en-US" altLang="ja-JP" sz="1200" dirty="0">
                <a:solidFill>
                  <a:schemeClr val="bg1"/>
                </a:solidFill>
                <a:effectLst>
                  <a:glow rad="101600">
                    <a:schemeClr val="tx1">
                      <a:alpha val="60000"/>
                    </a:schemeClr>
                  </a:glow>
                </a:effectLst>
                <a:latin typeface="ヒラギノ角ゴ7" panose="020B0700000000000000" pitchFamily="50" charset="-128"/>
                <a:ea typeface="ヒラギノ角ゴ7" panose="020B0700000000000000" pitchFamily="50" charset="-128"/>
                <a:cs typeface="Segoe UI" panose="020B0502040204020203" pitchFamily="34" charset="0"/>
              </a:rPr>
              <a:t>TICRA Tools</a:t>
            </a:r>
          </a:p>
        </p:txBody>
      </p:sp>
      <p:sp>
        <p:nvSpPr>
          <p:cNvPr id="49" name="テキスト ボックス 48">
            <a:extLst>
              <a:ext uri="{FF2B5EF4-FFF2-40B4-BE49-F238E27FC236}">
                <a16:creationId xmlns:a16="http://schemas.microsoft.com/office/drawing/2014/main" id="{303FC840-3E12-DEBA-5789-64FA6A23A712}"/>
              </a:ext>
            </a:extLst>
          </p:cNvPr>
          <p:cNvSpPr txBox="1"/>
          <p:nvPr/>
        </p:nvSpPr>
        <p:spPr>
          <a:xfrm>
            <a:off x="3486337" y="1711789"/>
            <a:ext cx="1164969" cy="276999"/>
          </a:xfrm>
          <a:prstGeom prst="rect">
            <a:avLst/>
          </a:prstGeom>
          <a:noFill/>
          <a:ln>
            <a:noFill/>
          </a:ln>
          <a:effectLst>
            <a:glow rad="101600">
              <a:schemeClr val="tx1">
                <a:alpha val="60000"/>
              </a:schemeClr>
            </a:glow>
          </a:effectLst>
        </p:spPr>
        <p:txBody>
          <a:bodyPr wrap="square" rtlCol="0">
            <a:spAutoFit/>
          </a:bodyPr>
          <a:lstStyle/>
          <a:p>
            <a:pPr algn="ctr"/>
            <a:r>
              <a:rPr lang="en-US" altLang="ja-JP" sz="1200" dirty="0">
                <a:solidFill>
                  <a:schemeClr val="bg1"/>
                </a:solidFill>
                <a:effectLst>
                  <a:glow rad="101600">
                    <a:schemeClr val="tx1">
                      <a:alpha val="60000"/>
                    </a:schemeClr>
                  </a:glow>
                </a:effectLst>
                <a:latin typeface="ヒラギノ角ゴ7" panose="020B0700000000000000" pitchFamily="50" charset="-128"/>
                <a:ea typeface="ヒラギノ角ゴ7" panose="020B0700000000000000" pitchFamily="50" charset="-128"/>
                <a:cs typeface="Segoe UI" panose="020B0502040204020203" pitchFamily="34" charset="0"/>
              </a:rPr>
              <a:t>MSC Marc</a:t>
            </a:r>
          </a:p>
        </p:txBody>
      </p:sp>
      <p:sp>
        <p:nvSpPr>
          <p:cNvPr id="50" name="テキスト ボックス 49">
            <a:extLst>
              <a:ext uri="{FF2B5EF4-FFF2-40B4-BE49-F238E27FC236}">
                <a16:creationId xmlns:a16="http://schemas.microsoft.com/office/drawing/2014/main" id="{207E0F3E-F6EB-7604-EEA9-ED7C5EA2FF7A}"/>
              </a:ext>
            </a:extLst>
          </p:cNvPr>
          <p:cNvSpPr txBox="1"/>
          <p:nvPr/>
        </p:nvSpPr>
        <p:spPr>
          <a:xfrm>
            <a:off x="430211" y="414713"/>
            <a:ext cx="6632481" cy="830997"/>
          </a:xfrm>
          <a:prstGeom prst="rect">
            <a:avLst/>
          </a:prstGeom>
          <a:noFill/>
          <a:ln>
            <a:noFill/>
          </a:ln>
          <a:effectLst>
            <a:glow rad="101600">
              <a:schemeClr val="tx1">
                <a:alpha val="60000"/>
              </a:schemeClr>
            </a:glow>
          </a:effectLst>
        </p:spPr>
        <p:txBody>
          <a:bodyPr wrap="square" rtlCol="0">
            <a:spAutoFit/>
          </a:bodyPr>
          <a:lstStyle/>
          <a:p>
            <a:pPr algn="ctr"/>
            <a:r>
              <a:rPr lang="ja-JP" altLang="en-US" sz="2400" dirty="0">
                <a:solidFill>
                  <a:schemeClr val="bg1"/>
                </a:solidFill>
                <a:effectLst>
                  <a:glow rad="76200">
                    <a:srgbClr val="002060">
                      <a:alpha val="60000"/>
                    </a:srgbClr>
                  </a:glow>
                </a:effectLst>
                <a:latin typeface="ヒラギノ角ゴ8" panose="020B0800000000000000" pitchFamily="50" charset="-128"/>
                <a:ea typeface="ヒラギノ角ゴ8" panose="020B0800000000000000" pitchFamily="50" charset="-128"/>
                <a:cs typeface="Segoe UI" panose="020B0502040204020203" pitchFamily="34" charset="0"/>
              </a:rPr>
              <a:t>シングルスレッド性能を重視する</a:t>
            </a:r>
            <a:endParaRPr lang="en-US" altLang="ja-JP" sz="2400" dirty="0">
              <a:solidFill>
                <a:schemeClr val="bg1"/>
              </a:solidFill>
              <a:effectLst>
                <a:glow rad="76200">
                  <a:srgbClr val="002060">
                    <a:alpha val="60000"/>
                  </a:srgbClr>
                </a:glow>
              </a:effectLst>
              <a:latin typeface="ヒラギノ角ゴ8" panose="020B0800000000000000" pitchFamily="50" charset="-128"/>
              <a:ea typeface="ヒラギノ角ゴ8" panose="020B0800000000000000" pitchFamily="50" charset="-128"/>
              <a:cs typeface="Segoe UI" panose="020B0502040204020203" pitchFamily="34" charset="0"/>
            </a:endParaRPr>
          </a:p>
          <a:p>
            <a:pPr algn="ctr"/>
            <a:r>
              <a:rPr lang="ja-JP" altLang="en-US" sz="2400" dirty="0">
                <a:solidFill>
                  <a:schemeClr val="bg1"/>
                </a:solidFill>
                <a:effectLst>
                  <a:glow rad="76200">
                    <a:srgbClr val="002060">
                      <a:alpha val="60000"/>
                    </a:srgbClr>
                  </a:glow>
                </a:effectLst>
                <a:latin typeface="ヒラギノ角ゴ8" panose="020B0800000000000000" pitchFamily="50" charset="-128"/>
                <a:ea typeface="ヒラギノ角ゴ8" panose="020B0800000000000000" pitchFamily="50" charset="-128"/>
                <a:cs typeface="Segoe UI" panose="020B0502040204020203" pitchFamily="34" charset="0"/>
              </a:rPr>
              <a:t>電機・機械設計</a:t>
            </a:r>
            <a:r>
              <a:rPr lang="en-US" altLang="ja-JP" sz="2400" dirty="0">
                <a:solidFill>
                  <a:schemeClr val="bg1"/>
                </a:solidFill>
                <a:effectLst>
                  <a:glow rad="76200">
                    <a:srgbClr val="002060">
                      <a:alpha val="60000"/>
                    </a:srgbClr>
                  </a:glow>
                </a:effectLst>
                <a:latin typeface="ヒラギノ角ゴ8" panose="020B0800000000000000" pitchFamily="50" charset="-128"/>
                <a:ea typeface="ヒラギノ角ゴ8" panose="020B0800000000000000" pitchFamily="50" charset="-128"/>
                <a:cs typeface="Segoe UI" panose="020B0502040204020203" pitchFamily="34" charset="0"/>
              </a:rPr>
              <a:t>CAD(CAM</a:t>
            </a:r>
            <a:r>
              <a:rPr lang="ja-JP" altLang="en-US" sz="2400" dirty="0">
                <a:solidFill>
                  <a:schemeClr val="bg1"/>
                </a:solidFill>
                <a:effectLst>
                  <a:glow rad="76200">
                    <a:srgbClr val="002060">
                      <a:alpha val="60000"/>
                    </a:srgbClr>
                  </a:glow>
                </a:effectLst>
                <a:latin typeface="ヒラギノ角ゴ8" panose="020B0800000000000000" pitchFamily="50" charset="-128"/>
                <a:ea typeface="ヒラギノ角ゴ8" panose="020B0800000000000000" pitchFamily="50" charset="-128"/>
                <a:cs typeface="Segoe UI" panose="020B0502040204020203" pitchFamily="34" charset="0"/>
              </a:rPr>
              <a:t>／</a:t>
            </a:r>
            <a:r>
              <a:rPr lang="en-US" altLang="ja-JP" sz="2400" dirty="0">
                <a:solidFill>
                  <a:schemeClr val="bg1"/>
                </a:solidFill>
                <a:effectLst>
                  <a:glow rad="76200">
                    <a:srgbClr val="002060">
                      <a:alpha val="60000"/>
                    </a:srgbClr>
                  </a:glow>
                </a:effectLst>
                <a:latin typeface="ヒラギノ角ゴ8" panose="020B0800000000000000" pitchFamily="50" charset="-128"/>
                <a:ea typeface="ヒラギノ角ゴ8" panose="020B0800000000000000" pitchFamily="50" charset="-128"/>
                <a:cs typeface="Segoe UI" panose="020B0502040204020203" pitchFamily="34" charset="0"/>
              </a:rPr>
              <a:t>CAE)</a:t>
            </a:r>
            <a:r>
              <a:rPr lang="ja-JP" altLang="en-US" sz="2400" dirty="0">
                <a:solidFill>
                  <a:schemeClr val="bg1"/>
                </a:solidFill>
                <a:effectLst>
                  <a:glow rad="76200">
                    <a:srgbClr val="002060">
                      <a:alpha val="60000"/>
                    </a:srgbClr>
                  </a:glow>
                </a:effectLst>
                <a:latin typeface="ヒラギノ角ゴ8" panose="020B0800000000000000" pitchFamily="50" charset="-128"/>
                <a:ea typeface="ヒラギノ角ゴ8" panose="020B0800000000000000" pitchFamily="50" charset="-128"/>
                <a:cs typeface="Segoe UI" panose="020B0502040204020203" pitchFamily="34" charset="0"/>
              </a:rPr>
              <a:t>ソフト</a:t>
            </a:r>
            <a:endParaRPr lang="en-US" altLang="ja-JP" sz="2400" dirty="0">
              <a:solidFill>
                <a:schemeClr val="bg1"/>
              </a:solidFill>
              <a:effectLst>
                <a:glow rad="76200">
                  <a:srgbClr val="002060">
                    <a:alpha val="60000"/>
                  </a:srgbClr>
                </a:glow>
              </a:effectLst>
              <a:latin typeface="ヒラギノ角ゴ8" panose="020B0800000000000000" pitchFamily="50" charset="-128"/>
              <a:ea typeface="ヒラギノ角ゴ8" panose="020B0800000000000000" pitchFamily="50" charset="-128"/>
              <a:cs typeface="Segoe UI" panose="020B0502040204020203" pitchFamily="34" charset="0"/>
            </a:endParaRPr>
          </a:p>
        </p:txBody>
      </p:sp>
      <p:sp>
        <p:nvSpPr>
          <p:cNvPr id="54" name="テキスト ボックス 53">
            <a:extLst>
              <a:ext uri="{FF2B5EF4-FFF2-40B4-BE49-F238E27FC236}">
                <a16:creationId xmlns:a16="http://schemas.microsoft.com/office/drawing/2014/main" id="{AE338A89-79E1-ADD9-0A2F-740C31F65342}"/>
              </a:ext>
            </a:extLst>
          </p:cNvPr>
          <p:cNvSpPr txBox="1"/>
          <p:nvPr/>
        </p:nvSpPr>
        <p:spPr>
          <a:xfrm>
            <a:off x="4651306" y="1229723"/>
            <a:ext cx="2756305" cy="830997"/>
          </a:xfrm>
          <a:prstGeom prst="rect">
            <a:avLst/>
          </a:prstGeom>
          <a:noFill/>
          <a:ln>
            <a:noFill/>
          </a:ln>
          <a:effectLst>
            <a:glow rad="101600">
              <a:schemeClr val="tx1">
                <a:alpha val="60000"/>
              </a:schemeClr>
            </a:glow>
          </a:effectLst>
        </p:spPr>
        <p:txBody>
          <a:bodyPr wrap="square" rtlCol="0">
            <a:spAutoFit/>
          </a:bodyPr>
          <a:lstStyle/>
          <a:p>
            <a:r>
              <a:rPr lang="ja-JP" altLang="en-US" sz="1600" dirty="0">
                <a:solidFill>
                  <a:schemeClr val="bg1"/>
                </a:solidFill>
                <a:effectLst>
                  <a:glow rad="76200">
                    <a:srgbClr val="002060">
                      <a:alpha val="60000"/>
                    </a:srgbClr>
                  </a:glow>
                </a:effectLst>
                <a:latin typeface="ヒラギノ角ゴ8" panose="020B0800000000000000" pitchFamily="50" charset="-128"/>
                <a:ea typeface="ヒラギノ角ゴ8" panose="020B0800000000000000" pitchFamily="50" charset="-128"/>
                <a:cs typeface="Segoe UI" panose="020B0502040204020203" pitchFamily="34" charset="0"/>
              </a:rPr>
              <a:t>などのご利用にお勧め</a:t>
            </a:r>
            <a:r>
              <a:rPr lang="en-US" altLang="ja-JP" sz="1600" dirty="0">
                <a:solidFill>
                  <a:schemeClr val="bg1"/>
                </a:solidFill>
                <a:effectLst>
                  <a:glow rad="76200">
                    <a:srgbClr val="002060">
                      <a:alpha val="60000"/>
                    </a:srgbClr>
                  </a:glow>
                </a:effectLst>
                <a:latin typeface="ヒラギノ角ゴ8" panose="020B0800000000000000" pitchFamily="50" charset="-128"/>
                <a:ea typeface="ヒラギノ角ゴ8" panose="020B0800000000000000" pitchFamily="50" charset="-128"/>
                <a:cs typeface="Segoe UI" panose="020B0502040204020203" pitchFamily="34" charset="0"/>
              </a:rPr>
              <a:t>!</a:t>
            </a:r>
          </a:p>
          <a:p>
            <a:r>
              <a:rPr lang="en-US" altLang="ja-JP" sz="1600" dirty="0">
                <a:solidFill>
                  <a:schemeClr val="bg1"/>
                </a:solidFill>
                <a:effectLst>
                  <a:glow rad="76200">
                    <a:srgbClr val="002060">
                      <a:alpha val="60000"/>
                    </a:srgbClr>
                  </a:glow>
                </a:effectLst>
                <a:latin typeface="ヒラギノ角ゴ8" panose="020B0800000000000000" pitchFamily="50" charset="-128"/>
                <a:ea typeface="ヒラギノ角ゴ8" panose="020B0800000000000000" pitchFamily="50" charset="-128"/>
                <a:cs typeface="Segoe UI" panose="020B0502040204020203" pitchFamily="34" charset="0"/>
              </a:rPr>
              <a:t>Core Ultra 7/9</a:t>
            </a:r>
            <a:r>
              <a:rPr lang="ja-JP" altLang="en-US" sz="1600" dirty="0">
                <a:solidFill>
                  <a:schemeClr val="bg1"/>
                </a:solidFill>
                <a:effectLst>
                  <a:glow rad="76200">
                    <a:srgbClr val="002060">
                      <a:alpha val="60000"/>
                    </a:srgbClr>
                  </a:glow>
                </a:effectLst>
                <a:latin typeface="ヒラギノ角ゴ8" panose="020B0800000000000000" pitchFamily="50" charset="-128"/>
                <a:ea typeface="ヒラギノ角ゴ8" panose="020B0800000000000000" pitchFamily="50" charset="-128"/>
                <a:cs typeface="Segoe UI" panose="020B0502040204020203" pitchFamily="34" charset="0"/>
              </a:rPr>
              <a:t>搭載</a:t>
            </a:r>
            <a:endParaRPr lang="en-US" altLang="ja-JP" sz="1600" dirty="0">
              <a:solidFill>
                <a:schemeClr val="bg1"/>
              </a:solidFill>
              <a:effectLst>
                <a:glow rad="76200">
                  <a:srgbClr val="002060">
                    <a:alpha val="60000"/>
                  </a:srgbClr>
                </a:glow>
              </a:effectLst>
              <a:latin typeface="ヒラギノ角ゴ8" panose="020B0800000000000000" pitchFamily="50" charset="-128"/>
              <a:ea typeface="ヒラギノ角ゴ8" panose="020B0800000000000000" pitchFamily="50" charset="-128"/>
              <a:cs typeface="Segoe UI" panose="020B0502040204020203" pitchFamily="34" charset="0"/>
            </a:endParaRPr>
          </a:p>
          <a:p>
            <a:r>
              <a:rPr lang="ja-JP" altLang="en-US" sz="1600" dirty="0">
                <a:solidFill>
                  <a:schemeClr val="bg1"/>
                </a:solidFill>
                <a:effectLst>
                  <a:glow rad="76200">
                    <a:srgbClr val="002060">
                      <a:alpha val="60000"/>
                    </a:srgbClr>
                  </a:glow>
                </a:effectLst>
                <a:latin typeface="ヒラギノ角ゴ8" panose="020B0800000000000000" pitchFamily="50" charset="-128"/>
                <a:ea typeface="ヒラギノ角ゴ8" panose="020B0800000000000000" pitchFamily="50" charset="-128"/>
                <a:cs typeface="Segoe UI" panose="020B0502040204020203" pitchFamily="34" charset="0"/>
              </a:rPr>
              <a:t>高性能</a:t>
            </a:r>
            <a:r>
              <a:rPr lang="en-US" altLang="ja-JP" sz="1600" dirty="0">
                <a:solidFill>
                  <a:schemeClr val="bg1"/>
                </a:solidFill>
                <a:effectLst>
                  <a:glow rad="76200">
                    <a:srgbClr val="002060">
                      <a:alpha val="60000"/>
                    </a:srgbClr>
                  </a:glow>
                </a:effectLst>
                <a:latin typeface="ヒラギノ角ゴ8" panose="020B0800000000000000" pitchFamily="50" charset="-128"/>
                <a:ea typeface="ヒラギノ角ゴ8" panose="020B0800000000000000" pitchFamily="50" charset="-128"/>
                <a:cs typeface="Segoe UI" panose="020B0502040204020203" pitchFamily="34" charset="0"/>
              </a:rPr>
              <a:t>BTO</a:t>
            </a:r>
            <a:r>
              <a:rPr lang="ja-JP" altLang="en-US" sz="1600" dirty="0">
                <a:solidFill>
                  <a:schemeClr val="bg1"/>
                </a:solidFill>
                <a:effectLst>
                  <a:glow rad="76200">
                    <a:srgbClr val="002060">
                      <a:alpha val="60000"/>
                    </a:srgbClr>
                  </a:glow>
                </a:effectLst>
                <a:latin typeface="ヒラギノ角ゴ8" panose="020B0800000000000000" pitchFamily="50" charset="-128"/>
                <a:ea typeface="ヒラギノ角ゴ8" panose="020B0800000000000000" pitchFamily="50" charset="-128"/>
                <a:cs typeface="Segoe UI" panose="020B0502040204020203" pitchFamily="34" charset="0"/>
              </a:rPr>
              <a:t> </a:t>
            </a:r>
            <a:r>
              <a:rPr lang="en-US" altLang="ja-JP" sz="1600" dirty="0">
                <a:solidFill>
                  <a:schemeClr val="bg1"/>
                </a:solidFill>
                <a:effectLst>
                  <a:glow rad="76200">
                    <a:srgbClr val="002060">
                      <a:alpha val="60000"/>
                    </a:srgbClr>
                  </a:glow>
                </a:effectLst>
                <a:latin typeface="ヒラギノ角ゴ8" panose="020B0800000000000000" pitchFamily="50" charset="-128"/>
                <a:ea typeface="ヒラギノ角ゴ8" panose="020B0800000000000000" pitchFamily="50" charset="-128"/>
                <a:cs typeface="Segoe UI" panose="020B0502040204020203" pitchFamily="34" charset="0"/>
              </a:rPr>
              <a:t>PC</a:t>
            </a:r>
            <a:r>
              <a:rPr lang="ja-JP" altLang="en-US" sz="1600" dirty="0">
                <a:solidFill>
                  <a:schemeClr val="bg1"/>
                </a:solidFill>
                <a:effectLst>
                  <a:glow rad="76200">
                    <a:srgbClr val="002060">
                      <a:alpha val="60000"/>
                    </a:srgbClr>
                  </a:glow>
                </a:effectLst>
                <a:latin typeface="ヒラギノ角ゴ8" panose="020B0800000000000000" pitchFamily="50" charset="-128"/>
                <a:ea typeface="ヒラギノ角ゴ8" panose="020B0800000000000000" pitchFamily="50" charset="-128"/>
                <a:cs typeface="Segoe UI" panose="020B0502040204020203" pitchFamily="34" charset="0"/>
              </a:rPr>
              <a:t>のご案内</a:t>
            </a:r>
            <a:endParaRPr lang="en-US" altLang="ja-JP" sz="1600" dirty="0">
              <a:solidFill>
                <a:schemeClr val="bg1"/>
              </a:solidFill>
              <a:effectLst>
                <a:glow rad="76200">
                  <a:srgbClr val="002060">
                    <a:alpha val="60000"/>
                  </a:srgbClr>
                </a:glow>
              </a:effectLst>
              <a:latin typeface="ヒラギノ角ゴ8" panose="020B0800000000000000" pitchFamily="50" charset="-128"/>
              <a:ea typeface="ヒラギノ角ゴ8" panose="020B0800000000000000" pitchFamily="50" charset="-128"/>
              <a:cs typeface="Segoe UI" panose="020B0502040204020203" pitchFamily="34" charset="0"/>
            </a:endParaRPr>
          </a:p>
        </p:txBody>
      </p:sp>
      <p:sp>
        <p:nvSpPr>
          <p:cNvPr id="55" name="正方形/長方形 54">
            <a:extLst>
              <a:ext uri="{FF2B5EF4-FFF2-40B4-BE49-F238E27FC236}">
                <a16:creationId xmlns:a16="http://schemas.microsoft.com/office/drawing/2014/main" id="{90A11810-61D0-E415-9100-66DA18E3412F}"/>
              </a:ext>
            </a:extLst>
          </p:cNvPr>
          <p:cNvSpPr/>
          <p:nvPr/>
        </p:nvSpPr>
        <p:spPr>
          <a:xfrm>
            <a:off x="401639" y="2412728"/>
            <a:ext cx="6727350" cy="14364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6" name="図 2">
            <a:extLst>
              <a:ext uri="{FF2B5EF4-FFF2-40B4-BE49-F238E27FC236}">
                <a16:creationId xmlns:a16="http://schemas.microsoft.com/office/drawing/2014/main" id="{C207495E-CE67-ED48-2AB1-4C2D516CBE1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6829" y="2509640"/>
            <a:ext cx="1886924" cy="1257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テキスト ボックス 56">
            <a:extLst>
              <a:ext uri="{FF2B5EF4-FFF2-40B4-BE49-F238E27FC236}">
                <a16:creationId xmlns:a16="http://schemas.microsoft.com/office/drawing/2014/main" id="{B8557334-78E7-0415-0BC9-062EB3E73246}"/>
              </a:ext>
            </a:extLst>
          </p:cNvPr>
          <p:cNvSpPr txBox="1"/>
          <p:nvPr/>
        </p:nvSpPr>
        <p:spPr>
          <a:xfrm>
            <a:off x="2534220" y="2830001"/>
            <a:ext cx="4470272" cy="954107"/>
          </a:xfrm>
          <a:prstGeom prst="rect">
            <a:avLst/>
          </a:prstGeom>
          <a:noFill/>
          <a:ln>
            <a:noFill/>
          </a:ln>
        </p:spPr>
        <p:txBody>
          <a:bodyPr wrap="square" rtlCol="0">
            <a:spAutoFit/>
          </a:bodyPr>
          <a:lstStyle/>
          <a:p>
            <a:r>
              <a:rPr lang="en-US" altLang="ja-JP" sz="800" dirty="0">
                <a:effectLst/>
                <a:latin typeface="游ゴシック" panose="020B0400000000000000" pitchFamily="50" charset="-128"/>
                <a:ea typeface="游ゴシック" panose="020B0400000000000000" pitchFamily="50" charset="-128"/>
                <a:cs typeface="Segoe UI" panose="020B0502040204020203" pitchFamily="34" charset="0"/>
              </a:rPr>
              <a:t>Intel® Core™ Ultra</a:t>
            </a:r>
            <a:r>
              <a:rPr lang="ja-JP" altLang="en-US" sz="800" dirty="0">
                <a:effectLst/>
                <a:latin typeface="游ゴシック" panose="020B0400000000000000" pitchFamily="50" charset="-128"/>
                <a:ea typeface="游ゴシック" panose="020B0400000000000000" pitchFamily="50" charset="-128"/>
                <a:cs typeface="Segoe UI" panose="020B0502040204020203" pitchFamily="34" charset="0"/>
              </a:rPr>
              <a:t>プロセッサーの一番の特長は、従来の</a:t>
            </a:r>
            <a:r>
              <a:rPr lang="en-US" altLang="ja-JP" sz="800" dirty="0">
                <a:effectLst/>
                <a:latin typeface="游ゴシック" panose="020B0400000000000000" pitchFamily="50" charset="-128"/>
                <a:ea typeface="游ゴシック" panose="020B0400000000000000" pitchFamily="50" charset="-128"/>
                <a:cs typeface="Segoe UI" panose="020B0502040204020203" pitchFamily="34" charset="0"/>
              </a:rPr>
              <a:t>CPU</a:t>
            </a:r>
            <a:r>
              <a:rPr lang="ja-JP" altLang="en-US" sz="800" dirty="0">
                <a:effectLst/>
                <a:latin typeface="游ゴシック" panose="020B0400000000000000" pitchFamily="50" charset="-128"/>
                <a:ea typeface="游ゴシック" panose="020B0400000000000000" pitchFamily="50" charset="-128"/>
                <a:cs typeface="Segoe UI" panose="020B0502040204020203" pitchFamily="34" charset="0"/>
              </a:rPr>
              <a:t>・</a:t>
            </a:r>
            <a:r>
              <a:rPr lang="en-US" altLang="ja-JP" sz="800" dirty="0">
                <a:effectLst/>
                <a:latin typeface="游ゴシック" panose="020B0400000000000000" pitchFamily="50" charset="-128"/>
                <a:ea typeface="游ゴシック" panose="020B0400000000000000" pitchFamily="50" charset="-128"/>
                <a:cs typeface="Segoe UI" panose="020B0502040204020203" pitchFamily="34" charset="0"/>
              </a:rPr>
              <a:t>GPU</a:t>
            </a:r>
            <a:r>
              <a:rPr lang="ja-JP" altLang="en-US" sz="800" dirty="0">
                <a:effectLst/>
                <a:latin typeface="游ゴシック" panose="020B0400000000000000" pitchFamily="50" charset="-128"/>
                <a:ea typeface="游ゴシック" panose="020B0400000000000000" pitchFamily="50" charset="-128"/>
                <a:cs typeface="Segoe UI" panose="020B0502040204020203" pitchFamily="34" charset="0"/>
              </a:rPr>
              <a:t>に加えて、</a:t>
            </a:r>
            <a:r>
              <a:rPr lang="en-US" altLang="ja-JP" sz="800" dirty="0">
                <a:effectLst/>
                <a:latin typeface="游ゴシック" panose="020B0400000000000000" pitchFamily="50" charset="-128"/>
                <a:ea typeface="游ゴシック" panose="020B0400000000000000" pitchFamily="50" charset="-128"/>
                <a:cs typeface="Segoe UI" panose="020B0502040204020203" pitchFamily="34" charset="0"/>
              </a:rPr>
              <a:t>AI</a:t>
            </a:r>
            <a:r>
              <a:rPr lang="ja-JP" altLang="en-US" sz="800" dirty="0">
                <a:effectLst/>
                <a:latin typeface="游ゴシック" panose="020B0400000000000000" pitchFamily="50" charset="-128"/>
                <a:ea typeface="游ゴシック" panose="020B0400000000000000" pitchFamily="50" charset="-128"/>
                <a:cs typeface="Segoe UI" panose="020B0502040204020203" pitchFamily="34" charset="0"/>
              </a:rPr>
              <a:t>の処理に特化した専用エンジン「</a:t>
            </a:r>
            <a:r>
              <a:rPr lang="en-US" altLang="ja-JP" sz="800" dirty="0">
                <a:effectLst/>
                <a:latin typeface="游ゴシック" panose="020B0400000000000000" pitchFamily="50" charset="-128"/>
                <a:ea typeface="游ゴシック" panose="020B0400000000000000" pitchFamily="50" charset="-128"/>
                <a:cs typeface="Segoe UI" panose="020B0502040204020203" pitchFamily="34" charset="0"/>
              </a:rPr>
              <a:t>NPU</a:t>
            </a:r>
            <a:r>
              <a:rPr lang="ja-JP" altLang="en-US" sz="800" dirty="0">
                <a:effectLst/>
                <a:latin typeface="游ゴシック" panose="020B0400000000000000" pitchFamily="50" charset="-128"/>
                <a:ea typeface="游ゴシック" panose="020B0400000000000000" pitchFamily="50" charset="-128"/>
                <a:cs typeface="Segoe UI" panose="020B0502040204020203" pitchFamily="34" charset="0"/>
              </a:rPr>
              <a:t>」（</a:t>
            </a:r>
            <a:r>
              <a:rPr lang="en-US" altLang="ja-JP" sz="800" dirty="0">
                <a:effectLst/>
                <a:latin typeface="游ゴシック" panose="020B0400000000000000" pitchFamily="50" charset="-128"/>
                <a:ea typeface="游ゴシック" panose="020B0400000000000000" pitchFamily="50" charset="-128"/>
                <a:cs typeface="Segoe UI" panose="020B0502040204020203" pitchFamily="34" charset="0"/>
              </a:rPr>
              <a:t>Neural Processing Unit</a:t>
            </a:r>
            <a:r>
              <a:rPr lang="ja-JP" altLang="en-US" sz="800" dirty="0">
                <a:effectLst/>
                <a:latin typeface="游ゴシック" panose="020B0400000000000000" pitchFamily="50" charset="-128"/>
                <a:ea typeface="游ゴシック" panose="020B0400000000000000" pitchFamily="50" charset="-128"/>
                <a:cs typeface="Segoe UI" panose="020B0502040204020203" pitchFamily="34" charset="0"/>
              </a:rPr>
              <a:t>）が搭載されていることです。</a:t>
            </a:r>
            <a:r>
              <a:rPr lang="en-US" altLang="ja-JP" sz="800" dirty="0">
                <a:effectLst/>
                <a:latin typeface="游ゴシック" panose="020B0400000000000000" pitchFamily="50" charset="-128"/>
                <a:ea typeface="游ゴシック" panose="020B0400000000000000" pitchFamily="50" charset="-128"/>
                <a:cs typeface="Segoe UI" panose="020B0502040204020203" pitchFamily="34" charset="0"/>
              </a:rPr>
              <a:t>NPU</a:t>
            </a:r>
            <a:r>
              <a:rPr lang="ja-JP" altLang="en-US" sz="800" dirty="0">
                <a:effectLst/>
                <a:latin typeface="游ゴシック" panose="020B0400000000000000" pitchFamily="50" charset="-128"/>
                <a:ea typeface="游ゴシック" panose="020B0400000000000000" pitchFamily="50" charset="-128"/>
                <a:cs typeface="Segoe UI" panose="020B0502040204020203" pitchFamily="34" charset="0"/>
              </a:rPr>
              <a:t>とは、</a:t>
            </a:r>
            <a:r>
              <a:rPr lang="en-US" altLang="ja-JP" sz="800" dirty="0">
                <a:effectLst/>
                <a:latin typeface="游ゴシック" panose="020B0400000000000000" pitchFamily="50" charset="-128"/>
                <a:ea typeface="游ゴシック" panose="020B0400000000000000" pitchFamily="50" charset="-128"/>
                <a:cs typeface="Segoe UI" panose="020B0502040204020203" pitchFamily="34" charset="0"/>
              </a:rPr>
              <a:t>AI</a:t>
            </a:r>
            <a:r>
              <a:rPr lang="ja-JP" altLang="en-US" sz="800" dirty="0">
                <a:effectLst/>
                <a:latin typeface="游ゴシック" panose="020B0400000000000000" pitchFamily="50" charset="-128"/>
                <a:ea typeface="游ゴシック" panose="020B0400000000000000" pitchFamily="50" charset="-128"/>
                <a:cs typeface="Segoe UI" panose="020B0502040204020203" pitchFamily="34" charset="0"/>
              </a:rPr>
              <a:t>推論処理を専任で行うプロセッサーで、</a:t>
            </a:r>
            <a:r>
              <a:rPr lang="en-US" altLang="ja-JP" sz="800" dirty="0">
                <a:effectLst/>
                <a:latin typeface="游ゴシック" panose="020B0400000000000000" pitchFamily="50" charset="-128"/>
                <a:ea typeface="游ゴシック" panose="020B0400000000000000" pitchFamily="50" charset="-128"/>
                <a:cs typeface="Segoe UI" panose="020B0502040204020203" pitchFamily="34" charset="0"/>
              </a:rPr>
              <a:t>CPU</a:t>
            </a:r>
            <a:r>
              <a:rPr lang="ja-JP" altLang="en-US" sz="800" dirty="0">
                <a:effectLst/>
                <a:latin typeface="游ゴシック" panose="020B0400000000000000" pitchFamily="50" charset="-128"/>
                <a:ea typeface="游ゴシック" panose="020B0400000000000000" pitchFamily="50" charset="-128"/>
                <a:cs typeface="Segoe UI" panose="020B0502040204020203" pitchFamily="34" charset="0"/>
              </a:rPr>
              <a:t>や</a:t>
            </a:r>
            <a:r>
              <a:rPr lang="en-US" altLang="ja-JP" sz="800" dirty="0">
                <a:effectLst/>
                <a:latin typeface="游ゴシック" panose="020B0400000000000000" pitchFamily="50" charset="-128"/>
                <a:ea typeface="游ゴシック" panose="020B0400000000000000" pitchFamily="50" charset="-128"/>
                <a:cs typeface="Segoe UI" panose="020B0502040204020203" pitchFamily="34" charset="0"/>
              </a:rPr>
              <a:t>GPU</a:t>
            </a:r>
            <a:r>
              <a:rPr lang="ja-JP" altLang="en-US" sz="800" dirty="0">
                <a:effectLst/>
                <a:latin typeface="游ゴシック" panose="020B0400000000000000" pitchFamily="50" charset="-128"/>
                <a:ea typeface="游ゴシック" panose="020B0400000000000000" pitchFamily="50" charset="-128"/>
                <a:cs typeface="Segoe UI" panose="020B0502040204020203" pitchFamily="34" charset="0"/>
              </a:rPr>
              <a:t>よりも高い電力効率で</a:t>
            </a:r>
            <a:r>
              <a:rPr lang="en-US" altLang="ja-JP" sz="800" dirty="0">
                <a:effectLst/>
                <a:latin typeface="游ゴシック" panose="020B0400000000000000" pitchFamily="50" charset="-128"/>
                <a:ea typeface="游ゴシック" panose="020B0400000000000000" pitchFamily="50" charset="-128"/>
                <a:cs typeface="Segoe UI" panose="020B0502040204020203" pitchFamily="34" charset="0"/>
              </a:rPr>
              <a:t>AI</a:t>
            </a:r>
            <a:r>
              <a:rPr lang="ja-JP" altLang="en-US" sz="800" dirty="0">
                <a:effectLst/>
                <a:latin typeface="游ゴシック" panose="020B0400000000000000" pitchFamily="50" charset="-128"/>
                <a:ea typeface="游ゴシック" panose="020B0400000000000000" pitchFamily="50" charset="-128"/>
                <a:cs typeface="Segoe UI" panose="020B0502040204020203" pitchFamily="34" charset="0"/>
              </a:rPr>
              <a:t>処理を行うことできるが特長です。従来であれば</a:t>
            </a:r>
            <a:r>
              <a:rPr lang="en-US" altLang="ja-JP" sz="800" dirty="0">
                <a:effectLst/>
                <a:latin typeface="游ゴシック" panose="020B0400000000000000" pitchFamily="50" charset="-128"/>
                <a:ea typeface="游ゴシック" panose="020B0400000000000000" pitchFamily="50" charset="-128"/>
                <a:cs typeface="Segoe UI" panose="020B0502040204020203" pitchFamily="34" charset="0"/>
              </a:rPr>
              <a:t>CPU</a:t>
            </a:r>
            <a:r>
              <a:rPr lang="ja-JP" altLang="en-US" sz="800" dirty="0">
                <a:effectLst/>
                <a:latin typeface="游ゴシック" panose="020B0400000000000000" pitchFamily="50" charset="-128"/>
                <a:ea typeface="游ゴシック" panose="020B0400000000000000" pitchFamily="50" charset="-128"/>
                <a:cs typeface="Segoe UI" panose="020B0502040204020203" pitchFamily="34" charset="0"/>
              </a:rPr>
              <a:t>や</a:t>
            </a:r>
            <a:r>
              <a:rPr lang="en-US" altLang="ja-JP" sz="800" dirty="0">
                <a:effectLst/>
                <a:latin typeface="游ゴシック" panose="020B0400000000000000" pitchFamily="50" charset="-128"/>
                <a:ea typeface="游ゴシック" panose="020B0400000000000000" pitchFamily="50" charset="-128"/>
                <a:cs typeface="Segoe UI" panose="020B0502040204020203" pitchFamily="34" charset="0"/>
              </a:rPr>
              <a:t>GPU</a:t>
            </a:r>
            <a:r>
              <a:rPr lang="ja-JP" altLang="en-US" sz="800" dirty="0">
                <a:effectLst/>
                <a:latin typeface="游ゴシック" panose="020B0400000000000000" pitchFamily="50" charset="-128"/>
                <a:ea typeface="游ゴシック" panose="020B0400000000000000" pitchFamily="50" charset="-128"/>
                <a:cs typeface="Segoe UI" panose="020B0502040204020203" pitchFamily="34" charset="0"/>
              </a:rPr>
              <a:t>を使って行われていた</a:t>
            </a:r>
            <a:r>
              <a:rPr lang="en-US" altLang="ja-JP" sz="800" dirty="0">
                <a:effectLst/>
                <a:latin typeface="游ゴシック" panose="020B0400000000000000" pitchFamily="50" charset="-128"/>
                <a:ea typeface="游ゴシック" panose="020B0400000000000000" pitchFamily="50" charset="-128"/>
                <a:cs typeface="Segoe UI" panose="020B0502040204020203" pitchFamily="34" charset="0"/>
              </a:rPr>
              <a:t>AI</a:t>
            </a:r>
            <a:r>
              <a:rPr lang="ja-JP" altLang="en-US" sz="800" dirty="0">
                <a:effectLst/>
                <a:latin typeface="游ゴシック" panose="020B0400000000000000" pitchFamily="50" charset="-128"/>
                <a:ea typeface="游ゴシック" panose="020B0400000000000000" pitchFamily="50" charset="-128"/>
                <a:cs typeface="Segoe UI" panose="020B0502040204020203" pitchFamily="34" charset="0"/>
              </a:rPr>
              <a:t>処理も、</a:t>
            </a:r>
            <a:r>
              <a:rPr lang="en-US" altLang="ja-JP" sz="800" dirty="0">
                <a:effectLst/>
                <a:latin typeface="游ゴシック" panose="020B0400000000000000" pitchFamily="50" charset="-128"/>
                <a:ea typeface="游ゴシック" panose="020B0400000000000000" pitchFamily="50" charset="-128"/>
                <a:cs typeface="Segoe UI" panose="020B0502040204020203" pitchFamily="34" charset="0"/>
              </a:rPr>
              <a:t>NPU</a:t>
            </a:r>
            <a:r>
              <a:rPr lang="ja-JP" altLang="en-US" sz="800" dirty="0">
                <a:effectLst/>
                <a:latin typeface="游ゴシック" panose="020B0400000000000000" pitchFamily="50" charset="-128"/>
                <a:ea typeface="游ゴシック" panose="020B0400000000000000" pitchFamily="50" charset="-128"/>
                <a:cs typeface="Segoe UI" panose="020B0502040204020203" pitchFamily="34" charset="0"/>
              </a:rPr>
              <a:t>ならばより低い消費電力で行うことが可能となっています。</a:t>
            </a:r>
            <a:endParaRPr lang="en-US" altLang="ja-JP" sz="800" dirty="0">
              <a:effectLst/>
              <a:latin typeface="游ゴシック" panose="020B0400000000000000" pitchFamily="50" charset="-128"/>
              <a:ea typeface="游ゴシック" panose="020B0400000000000000" pitchFamily="50" charset="-128"/>
              <a:cs typeface="Segoe UI" panose="020B0502040204020203" pitchFamily="34" charset="0"/>
            </a:endParaRPr>
          </a:p>
          <a:p>
            <a:r>
              <a:rPr lang="ja-JP" altLang="en-US" sz="800" dirty="0">
                <a:effectLst/>
                <a:latin typeface="游ゴシック" panose="020B0400000000000000" pitchFamily="50" charset="-128"/>
                <a:ea typeface="游ゴシック" panose="020B0400000000000000" pitchFamily="50" charset="-128"/>
                <a:cs typeface="Segoe UI" panose="020B0502040204020203" pitchFamily="34" charset="0"/>
              </a:rPr>
              <a:t>そして、</a:t>
            </a:r>
            <a:r>
              <a:rPr lang="en-US" altLang="ja-JP" sz="800" dirty="0">
                <a:effectLst/>
                <a:latin typeface="游ゴシック" panose="020B0400000000000000" pitchFamily="50" charset="-128"/>
                <a:ea typeface="游ゴシック" panose="020B0400000000000000" pitchFamily="50" charset="-128"/>
                <a:cs typeface="Segoe UI" panose="020B0502040204020203" pitchFamily="34" charset="0"/>
              </a:rPr>
              <a:t>Intel® Core™ Ultra</a:t>
            </a:r>
            <a:r>
              <a:rPr lang="ja-JP" altLang="en-US" sz="800" dirty="0">
                <a:effectLst/>
                <a:latin typeface="游ゴシック" panose="020B0400000000000000" pitchFamily="50" charset="-128"/>
                <a:ea typeface="游ゴシック" panose="020B0400000000000000" pitchFamily="50" charset="-128"/>
                <a:cs typeface="Segoe UI" panose="020B0502040204020203" pitchFamily="34" charset="0"/>
              </a:rPr>
              <a:t>プロセッサーでは、</a:t>
            </a:r>
            <a:r>
              <a:rPr lang="en-US" altLang="ja-JP" sz="800" dirty="0">
                <a:effectLst/>
                <a:latin typeface="游ゴシック" panose="020B0400000000000000" pitchFamily="50" charset="-128"/>
                <a:ea typeface="游ゴシック" panose="020B0400000000000000" pitchFamily="50" charset="-128"/>
                <a:cs typeface="Segoe UI" panose="020B0502040204020203" pitchFamily="34" charset="0"/>
              </a:rPr>
              <a:t>CPU</a:t>
            </a:r>
            <a:r>
              <a:rPr lang="ja-JP" altLang="en-US" sz="800" dirty="0">
                <a:effectLst/>
                <a:latin typeface="游ゴシック" panose="020B0400000000000000" pitchFamily="50" charset="-128"/>
                <a:ea typeface="游ゴシック" panose="020B0400000000000000" pitchFamily="50" charset="-128"/>
                <a:cs typeface="Segoe UI" panose="020B0502040204020203" pitchFamily="34" charset="0"/>
              </a:rPr>
              <a:t>・</a:t>
            </a:r>
            <a:r>
              <a:rPr lang="en-US" altLang="ja-JP" sz="800" dirty="0">
                <a:effectLst/>
                <a:latin typeface="游ゴシック" panose="020B0400000000000000" pitchFamily="50" charset="-128"/>
                <a:ea typeface="游ゴシック" panose="020B0400000000000000" pitchFamily="50" charset="-128"/>
                <a:cs typeface="Segoe UI" panose="020B0502040204020203" pitchFamily="34" charset="0"/>
              </a:rPr>
              <a:t>GPU</a:t>
            </a:r>
            <a:r>
              <a:rPr lang="ja-JP" altLang="en-US" sz="800" dirty="0">
                <a:effectLst/>
                <a:latin typeface="游ゴシック" panose="020B0400000000000000" pitchFamily="50" charset="-128"/>
                <a:ea typeface="游ゴシック" panose="020B0400000000000000" pitchFamily="50" charset="-128"/>
                <a:cs typeface="Segoe UI" panose="020B0502040204020203" pitchFamily="34" charset="0"/>
              </a:rPr>
              <a:t>・</a:t>
            </a:r>
            <a:r>
              <a:rPr lang="en-US" altLang="ja-JP" sz="800" dirty="0">
                <a:effectLst/>
                <a:latin typeface="游ゴシック" panose="020B0400000000000000" pitchFamily="50" charset="-128"/>
                <a:ea typeface="游ゴシック" panose="020B0400000000000000" pitchFamily="50" charset="-128"/>
                <a:cs typeface="Segoe UI" panose="020B0502040204020203" pitchFamily="34" charset="0"/>
              </a:rPr>
              <a:t>NPU</a:t>
            </a:r>
            <a:r>
              <a:rPr lang="ja-JP" altLang="en-US" sz="800" dirty="0">
                <a:effectLst/>
                <a:latin typeface="游ゴシック" panose="020B0400000000000000" pitchFamily="50" charset="-128"/>
                <a:ea typeface="游ゴシック" panose="020B0400000000000000" pitchFamily="50" charset="-128"/>
                <a:cs typeface="Segoe UI" panose="020B0502040204020203" pitchFamily="34" charset="0"/>
              </a:rPr>
              <a:t>の全てを使って</a:t>
            </a:r>
            <a:r>
              <a:rPr lang="en-US" altLang="ja-JP" sz="800" dirty="0">
                <a:effectLst/>
                <a:latin typeface="游ゴシック" panose="020B0400000000000000" pitchFamily="50" charset="-128"/>
                <a:ea typeface="游ゴシック" panose="020B0400000000000000" pitchFamily="50" charset="-128"/>
                <a:cs typeface="Segoe UI" panose="020B0502040204020203" pitchFamily="34" charset="0"/>
              </a:rPr>
              <a:t>AI</a:t>
            </a:r>
            <a:r>
              <a:rPr lang="ja-JP" altLang="en-US" sz="800" dirty="0">
                <a:effectLst/>
                <a:latin typeface="游ゴシック" panose="020B0400000000000000" pitchFamily="50" charset="-128"/>
                <a:ea typeface="游ゴシック" panose="020B0400000000000000" pitchFamily="50" charset="-128"/>
                <a:cs typeface="Segoe UI" panose="020B0502040204020203" pitchFamily="34" charset="0"/>
              </a:rPr>
              <a:t>処理することで、高速化を実現しています。</a:t>
            </a:r>
            <a:endParaRPr lang="en-US" altLang="ja-JP" sz="800" dirty="0">
              <a:effectLst/>
              <a:latin typeface="游ゴシック" panose="020B0400000000000000" pitchFamily="50" charset="-128"/>
              <a:ea typeface="游ゴシック" panose="020B0400000000000000" pitchFamily="50" charset="-128"/>
              <a:cs typeface="Segoe UI" panose="020B0502040204020203" pitchFamily="34" charset="0"/>
            </a:endParaRPr>
          </a:p>
        </p:txBody>
      </p:sp>
      <p:sp>
        <p:nvSpPr>
          <p:cNvPr id="58" name="テキスト ボックス 57">
            <a:extLst>
              <a:ext uri="{FF2B5EF4-FFF2-40B4-BE49-F238E27FC236}">
                <a16:creationId xmlns:a16="http://schemas.microsoft.com/office/drawing/2014/main" id="{A6829399-BB99-FD09-0DDA-28015259B7D2}"/>
              </a:ext>
            </a:extLst>
          </p:cNvPr>
          <p:cNvSpPr txBox="1"/>
          <p:nvPr/>
        </p:nvSpPr>
        <p:spPr>
          <a:xfrm>
            <a:off x="2537900" y="2491447"/>
            <a:ext cx="4470272" cy="338554"/>
          </a:xfrm>
          <a:prstGeom prst="rect">
            <a:avLst/>
          </a:prstGeom>
          <a:noFill/>
          <a:ln>
            <a:noFill/>
          </a:ln>
        </p:spPr>
        <p:txBody>
          <a:bodyPr wrap="square" rtlCol="0">
            <a:spAutoFit/>
          </a:bodyPr>
          <a:lstStyle/>
          <a:p>
            <a:r>
              <a:rPr lang="ja-JP" altLang="en-US" sz="800" b="1" dirty="0">
                <a:effectLst/>
                <a:latin typeface="游ゴシック" panose="020B0400000000000000" pitchFamily="50" charset="-128"/>
                <a:ea typeface="游ゴシック" panose="020B0400000000000000" pitchFamily="50" charset="-128"/>
                <a:cs typeface="Segoe UI" panose="020B0502040204020203" pitchFamily="34" charset="0"/>
              </a:rPr>
              <a:t>今回お勧めする</a:t>
            </a:r>
            <a:r>
              <a:rPr lang="it-IT" altLang="ja-JP" sz="800" b="1" dirty="0">
                <a:effectLst/>
                <a:latin typeface="游ゴシック" panose="020B0400000000000000" pitchFamily="50" charset="-128"/>
                <a:ea typeface="游ゴシック" panose="020B0400000000000000" pitchFamily="50" charset="-128"/>
                <a:cs typeface="Segoe UI" panose="020B0502040204020203" pitchFamily="34" charset="0"/>
              </a:rPr>
              <a:t>Core Ultra 9 285K/7 265K</a:t>
            </a:r>
            <a:r>
              <a:rPr lang="ja-JP" altLang="en-US" sz="800" b="1" dirty="0">
                <a:effectLst/>
                <a:latin typeface="游ゴシック" panose="020B0400000000000000" pitchFamily="50" charset="-128"/>
                <a:ea typeface="游ゴシック" panose="020B0400000000000000" pitchFamily="50" charset="-128"/>
                <a:cs typeface="Segoe UI" panose="020B0502040204020203" pitchFamily="34" charset="0"/>
              </a:rPr>
              <a:t>は</a:t>
            </a:r>
            <a:r>
              <a:rPr lang="en-US" altLang="ja-JP" sz="800" b="1" dirty="0">
                <a:effectLst/>
                <a:latin typeface="游ゴシック" panose="020B0400000000000000" pitchFamily="50" charset="-128"/>
                <a:ea typeface="游ゴシック" panose="020B0400000000000000" pitchFamily="50" charset="-128"/>
                <a:cs typeface="Segoe UI" panose="020B0502040204020203" pitchFamily="34" charset="0"/>
              </a:rPr>
              <a:t>AI</a:t>
            </a:r>
            <a:r>
              <a:rPr lang="ja-JP" altLang="en-US" sz="800" b="1" dirty="0">
                <a:effectLst/>
                <a:latin typeface="游ゴシック" panose="020B0400000000000000" pitchFamily="50" charset="-128"/>
                <a:ea typeface="游ゴシック" panose="020B0400000000000000" pitchFamily="50" charset="-128"/>
                <a:cs typeface="Segoe UI" panose="020B0502040204020203" pitchFamily="34" charset="0"/>
              </a:rPr>
              <a:t>専用エンジン「</a:t>
            </a:r>
            <a:r>
              <a:rPr lang="en-US" altLang="ja-JP" sz="800" b="1" dirty="0">
                <a:effectLst/>
                <a:latin typeface="游ゴシック" panose="020B0400000000000000" pitchFamily="50" charset="-128"/>
                <a:ea typeface="游ゴシック" panose="020B0400000000000000" pitchFamily="50" charset="-128"/>
                <a:cs typeface="Segoe UI" panose="020B0502040204020203" pitchFamily="34" charset="0"/>
              </a:rPr>
              <a:t>NPU</a:t>
            </a:r>
            <a:r>
              <a:rPr lang="ja-JP" altLang="en-US" sz="800" b="1" dirty="0">
                <a:effectLst/>
                <a:latin typeface="游ゴシック" panose="020B0400000000000000" pitchFamily="50" charset="-128"/>
                <a:ea typeface="游ゴシック" panose="020B0400000000000000" pitchFamily="50" charset="-128"/>
                <a:cs typeface="Segoe UI" panose="020B0502040204020203" pitchFamily="34" charset="0"/>
              </a:rPr>
              <a:t>」を搭載！</a:t>
            </a:r>
          </a:p>
          <a:p>
            <a:r>
              <a:rPr lang="en-US" altLang="ja-JP" sz="800" b="1" dirty="0">
                <a:effectLst/>
                <a:latin typeface="游ゴシック" panose="020B0400000000000000" pitchFamily="50" charset="-128"/>
                <a:ea typeface="游ゴシック" panose="020B0400000000000000" pitchFamily="50" charset="-128"/>
                <a:cs typeface="Segoe UI" panose="020B0502040204020203" pitchFamily="34" charset="0"/>
              </a:rPr>
              <a:t>CPU</a:t>
            </a:r>
            <a:r>
              <a:rPr lang="ja-JP" altLang="en-US" sz="800" b="1" dirty="0">
                <a:effectLst/>
                <a:latin typeface="游ゴシック" panose="020B0400000000000000" pitchFamily="50" charset="-128"/>
                <a:ea typeface="游ゴシック" panose="020B0400000000000000" pitchFamily="50" charset="-128"/>
                <a:cs typeface="Segoe UI" panose="020B0502040204020203" pitchFamily="34" charset="0"/>
              </a:rPr>
              <a:t>・</a:t>
            </a:r>
            <a:r>
              <a:rPr lang="en-US" altLang="ja-JP" sz="800" b="1" dirty="0">
                <a:effectLst/>
                <a:latin typeface="游ゴシック" panose="020B0400000000000000" pitchFamily="50" charset="-128"/>
                <a:ea typeface="游ゴシック" panose="020B0400000000000000" pitchFamily="50" charset="-128"/>
                <a:cs typeface="Segoe UI" panose="020B0502040204020203" pitchFamily="34" charset="0"/>
              </a:rPr>
              <a:t>GPU</a:t>
            </a:r>
            <a:r>
              <a:rPr lang="ja-JP" altLang="en-US" sz="800" b="1" dirty="0">
                <a:effectLst/>
                <a:latin typeface="游ゴシック" panose="020B0400000000000000" pitchFamily="50" charset="-128"/>
                <a:ea typeface="游ゴシック" panose="020B0400000000000000" pitchFamily="50" charset="-128"/>
                <a:cs typeface="Segoe UI" panose="020B0502040204020203" pitchFamily="34" charset="0"/>
              </a:rPr>
              <a:t>と分業で</a:t>
            </a:r>
            <a:r>
              <a:rPr lang="en-US" altLang="ja-JP" sz="800" b="1" dirty="0">
                <a:effectLst/>
                <a:latin typeface="游ゴシック" panose="020B0400000000000000" pitchFamily="50" charset="-128"/>
                <a:ea typeface="游ゴシック" panose="020B0400000000000000" pitchFamily="50" charset="-128"/>
                <a:cs typeface="Segoe UI" panose="020B0502040204020203" pitchFamily="34" charset="0"/>
              </a:rPr>
              <a:t>AI</a:t>
            </a:r>
            <a:r>
              <a:rPr lang="ja-JP" altLang="en-US" sz="800" b="1" dirty="0">
                <a:effectLst/>
                <a:latin typeface="游ゴシック" panose="020B0400000000000000" pitchFamily="50" charset="-128"/>
                <a:ea typeface="游ゴシック" panose="020B0400000000000000" pitchFamily="50" charset="-128"/>
                <a:cs typeface="Segoe UI" panose="020B0502040204020203" pitchFamily="34" charset="0"/>
              </a:rPr>
              <a:t>処理を行うことで、低消費電力化・高速化を実現</a:t>
            </a:r>
            <a:endParaRPr lang="en-US" altLang="ja-JP" sz="800" b="1" dirty="0">
              <a:effectLst/>
              <a:latin typeface="游ゴシック" panose="020B0400000000000000" pitchFamily="50" charset="-128"/>
              <a:ea typeface="游ゴシック" panose="020B0400000000000000" pitchFamily="50" charset="-128"/>
              <a:cs typeface="Segoe UI" panose="020B0502040204020203" pitchFamily="34" charset="0"/>
            </a:endParaRPr>
          </a:p>
        </p:txBody>
      </p:sp>
      <p:pic>
        <p:nvPicPr>
          <p:cNvPr id="38" name="Picture 5">
            <a:extLst>
              <a:ext uri="{FF2B5EF4-FFF2-40B4-BE49-F238E27FC236}">
                <a16:creationId xmlns:a16="http://schemas.microsoft.com/office/drawing/2014/main" id="{E9330D04-FEA8-448D-EFAD-FD027F04E3B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15071" y="7895210"/>
            <a:ext cx="466711"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4" descr="Intel Core Ultra 9 285H: benchmarks and specs | NR">
            <a:extLst>
              <a:ext uri="{FF2B5EF4-FFF2-40B4-BE49-F238E27FC236}">
                <a16:creationId xmlns:a16="http://schemas.microsoft.com/office/drawing/2014/main" id="{A0F8833F-9A45-A55E-459A-99B384D1D1A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59032" y="7886025"/>
            <a:ext cx="477185" cy="477185"/>
          </a:xfrm>
          <a:prstGeom prst="rect">
            <a:avLst/>
          </a:prstGeom>
          <a:noFill/>
          <a:extLst>
            <a:ext uri="{909E8E84-426E-40DD-AFC4-6F175D3DCCD1}">
              <a14:hiddenFill xmlns:a14="http://schemas.microsoft.com/office/drawing/2010/main">
                <a:solidFill>
                  <a:srgbClr val="FFFFFF"/>
                </a:solidFill>
              </a14:hiddenFill>
            </a:ext>
          </a:extLst>
        </p:spPr>
      </p:pic>
      <p:pic>
        <p:nvPicPr>
          <p:cNvPr id="41" name="図 40" descr="Define 7 Solid FD-C-DEF7A の製品画像">
            <a:extLst>
              <a:ext uri="{FF2B5EF4-FFF2-40B4-BE49-F238E27FC236}">
                <a16:creationId xmlns:a16="http://schemas.microsoft.com/office/drawing/2014/main" id="{CA333005-C9C7-4C2A-9B77-DEB7A084398F}"/>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7032" r="16875"/>
          <a:stretch/>
        </p:blipFill>
        <p:spPr bwMode="auto">
          <a:xfrm>
            <a:off x="927728" y="7905763"/>
            <a:ext cx="1975497" cy="2225092"/>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グループ化 42">
            <a:extLst>
              <a:ext uri="{FF2B5EF4-FFF2-40B4-BE49-F238E27FC236}">
                <a16:creationId xmlns:a16="http://schemas.microsoft.com/office/drawing/2014/main" id="{7F190164-0989-7B1B-13CA-AD38204F1DEC}"/>
              </a:ext>
            </a:extLst>
          </p:cNvPr>
          <p:cNvGrpSpPr/>
          <p:nvPr/>
        </p:nvGrpSpPr>
        <p:grpSpPr>
          <a:xfrm>
            <a:off x="566829" y="9707370"/>
            <a:ext cx="1129763" cy="334675"/>
            <a:chOff x="3663256" y="1927456"/>
            <a:chExt cx="4929337" cy="1460240"/>
          </a:xfrm>
          <a:solidFill>
            <a:schemeClr val="bg1">
              <a:alpha val="86000"/>
            </a:schemeClr>
          </a:solidFill>
          <a:effectLst>
            <a:glow rad="63500">
              <a:schemeClr val="tx1">
                <a:alpha val="40000"/>
              </a:schemeClr>
            </a:glow>
          </a:effectLst>
        </p:grpSpPr>
        <p:sp>
          <p:nvSpPr>
            <p:cNvPr id="45" name="テキスト ボックス 44">
              <a:extLst>
                <a:ext uri="{FF2B5EF4-FFF2-40B4-BE49-F238E27FC236}">
                  <a16:creationId xmlns:a16="http://schemas.microsoft.com/office/drawing/2014/main" id="{7BAA1D99-5A96-0BA2-A401-CAD5492B912F}"/>
                </a:ext>
              </a:extLst>
            </p:cNvPr>
            <p:cNvSpPr txBox="1"/>
            <p:nvPr/>
          </p:nvSpPr>
          <p:spPr>
            <a:xfrm>
              <a:off x="3698570" y="1927456"/>
              <a:ext cx="4380756" cy="654546"/>
            </a:xfrm>
            <a:custGeom>
              <a:avLst/>
              <a:gdLst/>
              <a:ahLst/>
              <a:cxnLst/>
              <a:rect l="l" t="t" r="r" b="b"/>
              <a:pathLst>
                <a:path w="4380756" h="654546">
                  <a:moveTo>
                    <a:pt x="447378" y="170111"/>
                  </a:moveTo>
                  <a:lnTo>
                    <a:pt x="334863" y="408533"/>
                  </a:lnTo>
                  <a:lnTo>
                    <a:pt x="469255" y="408533"/>
                  </a:lnTo>
                  <a:lnTo>
                    <a:pt x="449164" y="170111"/>
                  </a:lnTo>
                  <a:close/>
                  <a:moveTo>
                    <a:pt x="4010174" y="144214"/>
                  </a:moveTo>
                  <a:lnTo>
                    <a:pt x="3934272" y="509885"/>
                  </a:lnTo>
                  <a:lnTo>
                    <a:pt x="4017765" y="509885"/>
                  </a:lnTo>
                  <a:cubicBezTo>
                    <a:pt x="4073129" y="509885"/>
                    <a:pt x="4114354" y="481310"/>
                    <a:pt x="4141441" y="424160"/>
                  </a:cubicBezTo>
                  <a:cubicBezTo>
                    <a:pt x="4168527" y="367010"/>
                    <a:pt x="4182071" y="310009"/>
                    <a:pt x="4182071" y="253157"/>
                  </a:cubicBezTo>
                  <a:cubicBezTo>
                    <a:pt x="4182071" y="219521"/>
                    <a:pt x="4174257" y="192956"/>
                    <a:pt x="4158630" y="173459"/>
                  </a:cubicBezTo>
                  <a:cubicBezTo>
                    <a:pt x="4143003" y="153963"/>
                    <a:pt x="4114949" y="144214"/>
                    <a:pt x="4074468" y="144214"/>
                  </a:cubicBezTo>
                  <a:close/>
                  <a:moveTo>
                    <a:pt x="1739503" y="129480"/>
                  </a:moveTo>
                  <a:lnTo>
                    <a:pt x="1705571" y="283518"/>
                  </a:lnTo>
                  <a:lnTo>
                    <a:pt x="1773882" y="283518"/>
                  </a:lnTo>
                  <a:cubicBezTo>
                    <a:pt x="1805732" y="283518"/>
                    <a:pt x="1831851" y="274141"/>
                    <a:pt x="1852240" y="255389"/>
                  </a:cubicBezTo>
                  <a:cubicBezTo>
                    <a:pt x="1872630" y="236637"/>
                    <a:pt x="1882825" y="214312"/>
                    <a:pt x="1882825" y="188416"/>
                  </a:cubicBezTo>
                  <a:cubicBezTo>
                    <a:pt x="1882825" y="149126"/>
                    <a:pt x="1861542" y="129480"/>
                    <a:pt x="1818978" y="129480"/>
                  </a:cubicBezTo>
                  <a:close/>
                  <a:moveTo>
                    <a:pt x="1082278" y="129480"/>
                  </a:moveTo>
                  <a:lnTo>
                    <a:pt x="1048346" y="283518"/>
                  </a:lnTo>
                  <a:lnTo>
                    <a:pt x="1116657" y="283518"/>
                  </a:lnTo>
                  <a:cubicBezTo>
                    <a:pt x="1148507" y="283518"/>
                    <a:pt x="1174626" y="274141"/>
                    <a:pt x="1195016" y="255389"/>
                  </a:cubicBezTo>
                  <a:cubicBezTo>
                    <a:pt x="1215405" y="236637"/>
                    <a:pt x="1225600" y="214312"/>
                    <a:pt x="1225600" y="188416"/>
                  </a:cubicBezTo>
                  <a:cubicBezTo>
                    <a:pt x="1225600" y="149126"/>
                    <a:pt x="1204318" y="129480"/>
                    <a:pt x="1161753" y="129480"/>
                  </a:cubicBezTo>
                  <a:close/>
                  <a:moveTo>
                    <a:pt x="3837385" y="0"/>
                  </a:moveTo>
                  <a:lnTo>
                    <a:pt x="4106168" y="0"/>
                  </a:lnTo>
                  <a:cubicBezTo>
                    <a:pt x="4201716" y="0"/>
                    <a:pt x="4271368" y="25301"/>
                    <a:pt x="4315123" y="75902"/>
                  </a:cubicBezTo>
                  <a:cubicBezTo>
                    <a:pt x="4358879" y="126504"/>
                    <a:pt x="4380756" y="192584"/>
                    <a:pt x="4380756" y="274141"/>
                  </a:cubicBezTo>
                  <a:cubicBezTo>
                    <a:pt x="4380756" y="352425"/>
                    <a:pt x="4362004" y="424755"/>
                    <a:pt x="4324499" y="491133"/>
                  </a:cubicBezTo>
                  <a:cubicBezTo>
                    <a:pt x="4286995" y="557510"/>
                    <a:pt x="4242644" y="601340"/>
                    <a:pt x="4191447" y="622623"/>
                  </a:cubicBezTo>
                  <a:cubicBezTo>
                    <a:pt x="4140250" y="643905"/>
                    <a:pt x="4091434" y="654546"/>
                    <a:pt x="4045000" y="654546"/>
                  </a:cubicBezTo>
                  <a:lnTo>
                    <a:pt x="3700314" y="654546"/>
                  </a:lnTo>
                  <a:close/>
                  <a:moveTo>
                    <a:pt x="3181946" y="0"/>
                  </a:moveTo>
                  <a:lnTo>
                    <a:pt x="3716834" y="0"/>
                  </a:lnTo>
                  <a:lnTo>
                    <a:pt x="3686920" y="140643"/>
                  </a:lnTo>
                  <a:lnTo>
                    <a:pt x="3354735" y="140643"/>
                  </a:lnTo>
                  <a:lnTo>
                    <a:pt x="3332858" y="244673"/>
                  </a:lnTo>
                  <a:lnTo>
                    <a:pt x="3652987" y="244673"/>
                  </a:lnTo>
                  <a:lnTo>
                    <a:pt x="3623519" y="377279"/>
                  </a:lnTo>
                  <a:lnTo>
                    <a:pt x="3303836" y="377279"/>
                  </a:lnTo>
                  <a:lnTo>
                    <a:pt x="3276154" y="505420"/>
                  </a:lnTo>
                  <a:lnTo>
                    <a:pt x="3636467" y="505420"/>
                  </a:lnTo>
                  <a:lnTo>
                    <a:pt x="3604320" y="654546"/>
                  </a:lnTo>
                  <a:lnTo>
                    <a:pt x="3042196" y="654546"/>
                  </a:lnTo>
                  <a:close/>
                  <a:moveTo>
                    <a:pt x="2839790" y="0"/>
                  </a:moveTo>
                  <a:lnTo>
                    <a:pt x="3044726" y="0"/>
                  </a:lnTo>
                  <a:lnTo>
                    <a:pt x="2904530" y="654546"/>
                  </a:lnTo>
                  <a:lnTo>
                    <a:pt x="2699594" y="654546"/>
                  </a:lnTo>
                  <a:close/>
                  <a:moveTo>
                    <a:pt x="2219920" y="0"/>
                  </a:moveTo>
                  <a:lnTo>
                    <a:pt x="2423964" y="0"/>
                  </a:lnTo>
                  <a:lnTo>
                    <a:pt x="2317701" y="494705"/>
                  </a:lnTo>
                  <a:lnTo>
                    <a:pt x="2642295" y="494705"/>
                  </a:lnTo>
                  <a:lnTo>
                    <a:pt x="2608808" y="654546"/>
                  </a:lnTo>
                  <a:lnTo>
                    <a:pt x="2081064" y="654546"/>
                  </a:lnTo>
                  <a:close/>
                  <a:moveTo>
                    <a:pt x="1563588" y="0"/>
                  </a:moveTo>
                  <a:lnTo>
                    <a:pt x="1860947" y="0"/>
                  </a:lnTo>
                  <a:cubicBezTo>
                    <a:pt x="1916906" y="0"/>
                    <a:pt x="1959099" y="6623"/>
                    <a:pt x="1987526" y="19869"/>
                  </a:cubicBezTo>
                  <a:cubicBezTo>
                    <a:pt x="2015952" y="33114"/>
                    <a:pt x="2037606" y="52760"/>
                    <a:pt x="2052489" y="78804"/>
                  </a:cubicBezTo>
                  <a:cubicBezTo>
                    <a:pt x="2067372" y="104849"/>
                    <a:pt x="2074813" y="136773"/>
                    <a:pt x="2074813" y="174575"/>
                  </a:cubicBezTo>
                  <a:cubicBezTo>
                    <a:pt x="2074813" y="223689"/>
                    <a:pt x="2061493" y="267370"/>
                    <a:pt x="2034853" y="305619"/>
                  </a:cubicBezTo>
                  <a:cubicBezTo>
                    <a:pt x="2008212" y="343867"/>
                    <a:pt x="1974726" y="371326"/>
                    <a:pt x="1934394" y="387995"/>
                  </a:cubicBezTo>
                  <a:cubicBezTo>
                    <a:pt x="1894061" y="404664"/>
                    <a:pt x="1838176" y="412998"/>
                    <a:pt x="1766739" y="412998"/>
                  </a:cubicBezTo>
                  <a:lnTo>
                    <a:pt x="1676995" y="412998"/>
                  </a:lnTo>
                  <a:lnTo>
                    <a:pt x="1626096" y="654546"/>
                  </a:lnTo>
                  <a:lnTo>
                    <a:pt x="1422053" y="654546"/>
                  </a:lnTo>
                  <a:close/>
                  <a:moveTo>
                    <a:pt x="906364" y="0"/>
                  </a:moveTo>
                  <a:lnTo>
                    <a:pt x="1203722" y="0"/>
                  </a:lnTo>
                  <a:cubicBezTo>
                    <a:pt x="1259682" y="0"/>
                    <a:pt x="1301874" y="6623"/>
                    <a:pt x="1330300" y="19869"/>
                  </a:cubicBezTo>
                  <a:cubicBezTo>
                    <a:pt x="1358726" y="33114"/>
                    <a:pt x="1380381" y="52760"/>
                    <a:pt x="1395264" y="78804"/>
                  </a:cubicBezTo>
                  <a:cubicBezTo>
                    <a:pt x="1410147" y="104849"/>
                    <a:pt x="1417588" y="136773"/>
                    <a:pt x="1417588" y="174575"/>
                  </a:cubicBezTo>
                  <a:cubicBezTo>
                    <a:pt x="1417588" y="223689"/>
                    <a:pt x="1404268" y="267370"/>
                    <a:pt x="1377628" y="305619"/>
                  </a:cubicBezTo>
                  <a:cubicBezTo>
                    <a:pt x="1350987" y="343867"/>
                    <a:pt x="1317501" y="371326"/>
                    <a:pt x="1277169" y="387995"/>
                  </a:cubicBezTo>
                  <a:cubicBezTo>
                    <a:pt x="1236836" y="404664"/>
                    <a:pt x="1180952" y="412998"/>
                    <a:pt x="1109514" y="412998"/>
                  </a:cubicBezTo>
                  <a:lnTo>
                    <a:pt x="1019771" y="412998"/>
                  </a:lnTo>
                  <a:lnTo>
                    <a:pt x="968871" y="654546"/>
                  </a:lnTo>
                  <a:lnTo>
                    <a:pt x="764828" y="654546"/>
                  </a:lnTo>
                  <a:close/>
                  <a:moveTo>
                    <a:pt x="369689" y="0"/>
                  </a:moveTo>
                  <a:lnTo>
                    <a:pt x="585341" y="0"/>
                  </a:lnTo>
                  <a:lnTo>
                    <a:pt x="689372" y="654546"/>
                  </a:lnTo>
                  <a:lnTo>
                    <a:pt x="491133" y="654546"/>
                  </a:lnTo>
                  <a:lnTo>
                    <a:pt x="482203" y="547390"/>
                  </a:lnTo>
                  <a:lnTo>
                    <a:pt x="268784" y="547390"/>
                  </a:lnTo>
                  <a:lnTo>
                    <a:pt x="217885" y="654546"/>
                  </a:lnTo>
                  <a:lnTo>
                    <a:pt x="0" y="654546"/>
                  </a:ln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ltLang="ja-JP" sz="7200" dirty="0">
                <a:solidFill>
                  <a:schemeClr val="bg1"/>
                </a:solidFill>
                <a:latin typeface="Arial Black" panose="020B0A04020102090204" pitchFamily="34" charset="0"/>
                <a:ea typeface="小塚ゴシック Std B" panose="020B0800000000000000" pitchFamily="34" charset="-128"/>
                <a:cs typeface="Segoe UI" panose="020B0502040204020203" pitchFamily="34" charset="0"/>
              </a:endParaRPr>
            </a:p>
          </p:txBody>
        </p:sp>
        <p:sp>
          <p:nvSpPr>
            <p:cNvPr id="51" name="テキスト ボックス 50">
              <a:extLst>
                <a:ext uri="{FF2B5EF4-FFF2-40B4-BE49-F238E27FC236}">
                  <a16:creationId xmlns:a16="http://schemas.microsoft.com/office/drawing/2014/main" id="{62B132BE-E187-0EC5-2948-028603018772}"/>
                </a:ext>
              </a:extLst>
            </p:cNvPr>
            <p:cNvSpPr txBox="1"/>
            <p:nvPr/>
          </p:nvSpPr>
          <p:spPr>
            <a:xfrm>
              <a:off x="3663256" y="2710826"/>
              <a:ext cx="4929337" cy="676870"/>
            </a:xfrm>
            <a:custGeom>
              <a:avLst/>
              <a:gdLst/>
              <a:ahLst/>
              <a:cxnLst/>
              <a:rect l="l" t="t" r="r" b="b"/>
              <a:pathLst>
                <a:path w="4929337" h="676870">
                  <a:moveTo>
                    <a:pt x="4048870" y="181273"/>
                  </a:moveTo>
                  <a:lnTo>
                    <a:pt x="3936356" y="419695"/>
                  </a:lnTo>
                  <a:lnTo>
                    <a:pt x="4070748" y="419695"/>
                  </a:lnTo>
                  <a:lnTo>
                    <a:pt x="4050656" y="181273"/>
                  </a:lnTo>
                  <a:close/>
                  <a:moveTo>
                    <a:pt x="374154" y="149126"/>
                  </a:moveTo>
                  <a:cubicBezTo>
                    <a:pt x="337245" y="149126"/>
                    <a:pt x="305470" y="162595"/>
                    <a:pt x="278830" y="189533"/>
                  </a:cubicBezTo>
                  <a:cubicBezTo>
                    <a:pt x="252190" y="216470"/>
                    <a:pt x="232172" y="252338"/>
                    <a:pt x="218778" y="297135"/>
                  </a:cubicBezTo>
                  <a:cubicBezTo>
                    <a:pt x="205383" y="341933"/>
                    <a:pt x="198686" y="380107"/>
                    <a:pt x="198686" y="411659"/>
                  </a:cubicBezTo>
                  <a:cubicBezTo>
                    <a:pt x="198686" y="444996"/>
                    <a:pt x="208509" y="472678"/>
                    <a:pt x="228154" y="494705"/>
                  </a:cubicBezTo>
                  <a:cubicBezTo>
                    <a:pt x="247799" y="516731"/>
                    <a:pt x="275035" y="527745"/>
                    <a:pt x="309861" y="527745"/>
                  </a:cubicBezTo>
                  <a:cubicBezTo>
                    <a:pt x="348854" y="527745"/>
                    <a:pt x="381968" y="513011"/>
                    <a:pt x="409203" y="483543"/>
                  </a:cubicBezTo>
                  <a:cubicBezTo>
                    <a:pt x="436439" y="454075"/>
                    <a:pt x="456307" y="416942"/>
                    <a:pt x="468809" y="372145"/>
                  </a:cubicBezTo>
                  <a:cubicBezTo>
                    <a:pt x="481311" y="327347"/>
                    <a:pt x="487561" y="295424"/>
                    <a:pt x="487561" y="276374"/>
                  </a:cubicBezTo>
                  <a:cubicBezTo>
                    <a:pt x="487561" y="234404"/>
                    <a:pt x="476920" y="202704"/>
                    <a:pt x="455638" y="181273"/>
                  </a:cubicBezTo>
                  <a:cubicBezTo>
                    <a:pt x="434355" y="159841"/>
                    <a:pt x="407194" y="149126"/>
                    <a:pt x="374154" y="149126"/>
                  </a:cubicBezTo>
                  <a:close/>
                  <a:moveTo>
                    <a:pt x="1033463" y="143768"/>
                  </a:moveTo>
                  <a:lnTo>
                    <a:pt x="1005334" y="277267"/>
                  </a:lnTo>
                  <a:lnTo>
                    <a:pt x="1043732" y="277267"/>
                  </a:lnTo>
                  <a:cubicBezTo>
                    <a:pt x="1108026" y="277267"/>
                    <a:pt x="1149623" y="274290"/>
                    <a:pt x="1168525" y="268337"/>
                  </a:cubicBezTo>
                  <a:cubicBezTo>
                    <a:pt x="1187426" y="262384"/>
                    <a:pt x="1201490" y="252338"/>
                    <a:pt x="1210717" y="238199"/>
                  </a:cubicBezTo>
                  <a:cubicBezTo>
                    <a:pt x="1219944" y="224061"/>
                    <a:pt x="1224558" y="210443"/>
                    <a:pt x="1224558" y="197346"/>
                  </a:cubicBezTo>
                  <a:cubicBezTo>
                    <a:pt x="1224558" y="180677"/>
                    <a:pt x="1219051" y="167580"/>
                    <a:pt x="1208038" y="158055"/>
                  </a:cubicBezTo>
                  <a:cubicBezTo>
                    <a:pt x="1197025" y="148530"/>
                    <a:pt x="1173064" y="143768"/>
                    <a:pt x="1136154" y="143768"/>
                  </a:cubicBezTo>
                  <a:close/>
                  <a:moveTo>
                    <a:pt x="4506963" y="11162"/>
                  </a:moveTo>
                  <a:lnTo>
                    <a:pt x="4711006" y="11162"/>
                  </a:lnTo>
                  <a:lnTo>
                    <a:pt x="4604743" y="505867"/>
                  </a:lnTo>
                  <a:lnTo>
                    <a:pt x="4929337" y="505867"/>
                  </a:lnTo>
                  <a:lnTo>
                    <a:pt x="4895851" y="665708"/>
                  </a:lnTo>
                  <a:lnTo>
                    <a:pt x="4368106" y="665708"/>
                  </a:lnTo>
                  <a:close/>
                  <a:moveTo>
                    <a:pt x="3971182" y="11162"/>
                  </a:moveTo>
                  <a:lnTo>
                    <a:pt x="4186834" y="11162"/>
                  </a:lnTo>
                  <a:lnTo>
                    <a:pt x="4290864" y="665708"/>
                  </a:lnTo>
                  <a:lnTo>
                    <a:pt x="4092625" y="665708"/>
                  </a:lnTo>
                  <a:lnTo>
                    <a:pt x="4083696" y="558552"/>
                  </a:lnTo>
                  <a:lnTo>
                    <a:pt x="3870276" y="558552"/>
                  </a:lnTo>
                  <a:lnTo>
                    <a:pt x="3819377" y="665708"/>
                  </a:lnTo>
                  <a:lnTo>
                    <a:pt x="3601492" y="665708"/>
                  </a:lnTo>
                  <a:close/>
                  <a:moveTo>
                    <a:pt x="3041006" y="11162"/>
                  </a:moveTo>
                  <a:lnTo>
                    <a:pt x="3230315" y="11162"/>
                  </a:lnTo>
                  <a:lnTo>
                    <a:pt x="3391496" y="392460"/>
                  </a:lnTo>
                  <a:lnTo>
                    <a:pt x="3393282" y="392460"/>
                  </a:lnTo>
                  <a:lnTo>
                    <a:pt x="3475435" y="11162"/>
                  </a:lnTo>
                  <a:lnTo>
                    <a:pt x="3665637" y="11162"/>
                  </a:lnTo>
                  <a:lnTo>
                    <a:pt x="3524995" y="665708"/>
                  </a:lnTo>
                  <a:lnTo>
                    <a:pt x="3335685" y="665708"/>
                  </a:lnTo>
                  <a:lnTo>
                    <a:pt x="3173612" y="285303"/>
                  </a:lnTo>
                  <a:lnTo>
                    <a:pt x="3171826" y="285303"/>
                  </a:lnTo>
                  <a:lnTo>
                    <a:pt x="3090566" y="665708"/>
                  </a:lnTo>
                  <a:lnTo>
                    <a:pt x="2900363" y="665708"/>
                  </a:lnTo>
                  <a:close/>
                  <a:moveTo>
                    <a:pt x="2697957" y="11162"/>
                  </a:moveTo>
                  <a:lnTo>
                    <a:pt x="2902893" y="11162"/>
                  </a:lnTo>
                  <a:lnTo>
                    <a:pt x="2762697" y="665708"/>
                  </a:lnTo>
                  <a:lnTo>
                    <a:pt x="2557761" y="665708"/>
                  </a:lnTo>
                  <a:close/>
                  <a:moveTo>
                    <a:pt x="1583532" y="11162"/>
                  </a:moveTo>
                  <a:lnTo>
                    <a:pt x="1788468" y="11162"/>
                  </a:lnTo>
                  <a:lnTo>
                    <a:pt x="1648272" y="665708"/>
                  </a:lnTo>
                  <a:lnTo>
                    <a:pt x="1443335" y="665708"/>
                  </a:lnTo>
                  <a:close/>
                  <a:moveTo>
                    <a:pt x="858887" y="11162"/>
                  </a:moveTo>
                  <a:lnTo>
                    <a:pt x="1231255" y="11162"/>
                  </a:lnTo>
                  <a:cubicBezTo>
                    <a:pt x="1295549" y="11162"/>
                    <a:pt x="1342579" y="27980"/>
                    <a:pt x="1372344" y="61615"/>
                  </a:cubicBezTo>
                  <a:cubicBezTo>
                    <a:pt x="1402110" y="95250"/>
                    <a:pt x="1416993" y="135731"/>
                    <a:pt x="1416993" y="183059"/>
                  </a:cubicBezTo>
                  <a:cubicBezTo>
                    <a:pt x="1416993" y="234255"/>
                    <a:pt x="1401217" y="278978"/>
                    <a:pt x="1369666" y="317227"/>
                  </a:cubicBezTo>
                  <a:cubicBezTo>
                    <a:pt x="1338114" y="355476"/>
                    <a:pt x="1287662" y="379958"/>
                    <a:pt x="1218307" y="390674"/>
                  </a:cubicBezTo>
                  <a:cubicBezTo>
                    <a:pt x="1259384" y="424011"/>
                    <a:pt x="1308497" y="515689"/>
                    <a:pt x="1365647" y="665708"/>
                  </a:cubicBezTo>
                  <a:lnTo>
                    <a:pt x="1151781" y="665708"/>
                  </a:lnTo>
                  <a:cubicBezTo>
                    <a:pt x="1133922" y="618381"/>
                    <a:pt x="1112863" y="566663"/>
                    <a:pt x="1088604" y="510555"/>
                  </a:cubicBezTo>
                  <a:cubicBezTo>
                    <a:pt x="1064345" y="454447"/>
                    <a:pt x="1046113" y="421928"/>
                    <a:pt x="1033909" y="412998"/>
                  </a:cubicBezTo>
                  <a:cubicBezTo>
                    <a:pt x="1021705" y="404068"/>
                    <a:pt x="1006971" y="399603"/>
                    <a:pt x="989707" y="399603"/>
                  </a:cubicBezTo>
                  <a:lnTo>
                    <a:pt x="978992" y="399603"/>
                  </a:lnTo>
                  <a:lnTo>
                    <a:pt x="923181" y="665708"/>
                  </a:lnTo>
                  <a:lnTo>
                    <a:pt x="720031" y="665708"/>
                  </a:lnTo>
                  <a:close/>
                  <a:moveTo>
                    <a:pt x="2232869" y="0"/>
                  </a:moveTo>
                  <a:cubicBezTo>
                    <a:pt x="2387650" y="0"/>
                    <a:pt x="2481858" y="66824"/>
                    <a:pt x="2515493" y="200471"/>
                  </a:cubicBezTo>
                  <a:lnTo>
                    <a:pt x="2316361" y="222349"/>
                  </a:lnTo>
                  <a:cubicBezTo>
                    <a:pt x="2298204" y="170557"/>
                    <a:pt x="2261295" y="144661"/>
                    <a:pt x="2205633" y="144661"/>
                  </a:cubicBezTo>
                  <a:cubicBezTo>
                    <a:pt x="2151162" y="144661"/>
                    <a:pt x="2108002" y="172194"/>
                    <a:pt x="2076153" y="227260"/>
                  </a:cubicBezTo>
                  <a:cubicBezTo>
                    <a:pt x="2044304" y="282327"/>
                    <a:pt x="2028379" y="341263"/>
                    <a:pt x="2028379" y="404068"/>
                  </a:cubicBezTo>
                  <a:cubicBezTo>
                    <a:pt x="2028379" y="440382"/>
                    <a:pt x="2040211" y="470818"/>
                    <a:pt x="2063874" y="495374"/>
                  </a:cubicBezTo>
                  <a:cubicBezTo>
                    <a:pt x="2087538" y="519931"/>
                    <a:pt x="2117676" y="532209"/>
                    <a:pt x="2154287" y="532209"/>
                  </a:cubicBezTo>
                  <a:lnTo>
                    <a:pt x="2156073" y="532209"/>
                  </a:lnTo>
                  <a:cubicBezTo>
                    <a:pt x="2197745" y="532209"/>
                    <a:pt x="2234357" y="521494"/>
                    <a:pt x="2265909" y="500062"/>
                  </a:cubicBezTo>
                  <a:lnTo>
                    <a:pt x="2280643" y="429964"/>
                  </a:lnTo>
                  <a:lnTo>
                    <a:pt x="2156966" y="429964"/>
                  </a:lnTo>
                  <a:lnTo>
                    <a:pt x="2186434" y="293340"/>
                  </a:lnTo>
                  <a:lnTo>
                    <a:pt x="2491830" y="293340"/>
                  </a:lnTo>
                  <a:lnTo>
                    <a:pt x="2426197" y="600968"/>
                  </a:lnTo>
                  <a:cubicBezTo>
                    <a:pt x="2324398" y="651570"/>
                    <a:pt x="2223492" y="676870"/>
                    <a:pt x="2123480" y="676870"/>
                  </a:cubicBezTo>
                  <a:cubicBezTo>
                    <a:pt x="2033290" y="676870"/>
                    <a:pt x="1961779" y="652462"/>
                    <a:pt x="1908945" y="603647"/>
                  </a:cubicBezTo>
                  <a:cubicBezTo>
                    <a:pt x="1856110" y="554831"/>
                    <a:pt x="1829694" y="486221"/>
                    <a:pt x="1829694" y="397818"/>
                  </a:cubicBezTo>
                  <a:cubicBezTo>
                    <a:pt x="1829694" y="323999"/>
                    <a:pt x="1846511" y="256282"/>
                    <a:pt x="1880146" y="194667"/>
                  </a:cubicBezTo>
                  <a:cubicBezTo>
                    <a:pt x="1913781" y="133052"/>
                    <a:pt x="1961183" y="85204"/>
                    <a:pt x="2022351" y="51122"/>
                  </a:cubicBezTo>
                  <a:cubicBezTo>
                    <a:pt x="2083520" y="17041"/>
                    <a:pt x="2153692" y="0"/>
                    <a:pt x="2232869" y="0"/>
                  </a:cubicBezTo>
                  <a:close/>
                  <a:moveTo>
                    <a:pt x="396032" y="0"/>
                  </a:moveTo>
                  <a:cubicBezTo>
                    <a:pt x="495747" y="0"/>
                    <a:pt x="568970" y="26715"/>
                    <a:pt x="615702" y="80144"/>
                  </a:cubicBezTo>
                  <a:cubicBezTo>
                    <a:pt x="662434" y="133573"/>
                    <a:pt x="685800" y="199281"/>
                    <a:pt x="685800" y="277267"/>
                  </a:cubicBezTo>
                  <a:cubicBezTo>
                    <a:pt x="685800" y="307330"/>
                    <a:pt x="681484" y="341635"/>
                    <a:pt x="672852" y="380181"/>
                  </a:cubicBezTo>
                  <a:cubicBezTo>
                    <a:pt x="664220" y="418728"/>
                    <a:pt x="647551" y="458614"/>
                    <a:pt x="622846" y="499839"/>
                  </a:cubicBezTo>
                  <a:cubicBezTo>
                    <a:pt x="598141" y="541065"/>
                    <a:pt x="566068" y="576039"/>
                    <a:pt x="526629" y="604763"/>
                  </a:cubicBezTo>
                  <a:cubicBezTo>
                    <a:pt x="487189" y="633487"/>
                    <a:pt x="449313" y="652686"/>
                    <a:pt x="412998" y="662360"/>
                  </a:cubicBezTo>
                  <a:cubicBezTo>
                    <a:pt x="376684" y="672033"/>
                    <a:pt x="338138" y="676870"/>
                    <a:pt x="297359" y="676870"/>
                  </a:cubicBezTo>
                  <a:cubicBezTo>
                    <a:pt x="203895" y="676870"/>
                    <a:pt x="130969" y="653207"/>
                    <a:pt x="78582" y="605879"/>
                  </a:cubicBezTo>
                  <a:cubicBezTo>
                    <a:pt x="26194" y="558552"/>
                    <a:pt x="0" y="492175"/>
                    <a:pt x="0" y="406747"/>
                  </a:cubicBezTo>
                  <a:cubicBezTo>
                    <a:pt x="0" y="362099"/>
                    <a:pt x="6475" y="318567"/>
                    <a:pt x="19423" y="276151"/>
                  </a:cubicBezTo>
                  <a:cubicBezTo>
                    <a:pt x="32371" y="233735"/>
                    <a:pt x="51718" y="193700"/>
                    <a:pt x="77466" y="156046"/>
                  </a:cubicBezTo>
                  <a:cubicBezTo>
                    <a:pt x="103213" y="118393"/>
                    <a:pt x="134913" y="86841"/>
                    <a:pt x="172567" y="61392"/>
                  </a:cubicBezTo>
                  <a:cubicBezTo>
                    <a:pt x="210220" y="35942"/>
                    <a:pt x="247278" y="19348"/>
                    <a:pt x="283741" y="11609"/>
                  </a:cubicBezTo>
                  <a:cubicBezTo>
                    <a:pt x="320204" y="3869"/>
                    <a:pt x="357634" y="0"/>
                    <a:pt x="396032"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ltLang="ja-JP" sz="7200" dirty="0">
                <a:solidFill>
                  <a:schemeClr val="bg1"/>
                </a:solidFill>
                <a:latin typeface="Arial Black" panose="020B0A04020102090204" pitchFamily="34" charset="0"/>
                <a:ea typeface="小塚ゴシック Std B" panose="020B0800000000000000" pitchFamily="34" charset="-128"/>
                <a:cs typeface="Segoe UI" panose="020B0502040204020203" pitchFamily="34" charset="0"/>
              </a:endParaRPr>
            </a:p>
          </p:txBody>
        </p:sp>
      </p:grpSp>
      <p:sp>
        <p:nvSpPr>
          <p:cNvPr id="52" name="テキスト ボックス 51">
            <a:extLst>
              <a:ext uri="{FF2B5EF4-FFF2-40B4-BE49-F238E27FC236}">
                <a16:creationId xmlns:a16="http://schemas.microsoft.com/office/drawing/2014/main" id="{C933BB81-E66F-C82A-5D46-C1730C1AFFD6}"/>
              </a:ext>
            </a:extLst>
          </p:cNvPr>
          <p:cNvSpPr txBox="1"/>
          <p:nvPr/>
        </p:nvSpPr>
        <p:spPr>
          <a:xfrm>
            <a:off x="6659763" y="9756504"/>
            <a:ext cx="552250" cy="230832"/>
          </a:xfrm>
          <a:prstGeom prst="rect">
            <a:avLst/>
          </a:prstGeom>
          <a:noFill/>
          <a:ln>
            <a:noFill/>
          </a:ln>
        </p:spPr>
        <p:txBody>
          <a:bodyPr wrap="square" rtlCol="0">
            <a:spAutoFit/>
          </a:bodyPr>
          <a:lstStyle/>
          <a:p>
            <a:r>
              <a:rPr lang="ja-JP" altLang="en-US" sz="900" b="1" dirty="0">
                <a:latin typeface="游ゴシック" panose="020B0400000000000000" pitchFamily="50" charset="-128"/>
                <a:ea typeface="游ゴシック" panose="020B0400000000000000" pitchFamily="50" charset="-128"/>
                <a:cs typeface="Segoe UI" panose="020B0502040204020203" pitchFamily="34" charset="0"/>
              </a:rPr>
              <a:t>税別</a:t>
            </a:r>
            <a:endParaRPr lang="en-US" altLang="ja-JP" sz="900" b="1" dirty="0">
              <a:latin typeface="游ゴシック" panose="020B0400000000000000" pitchFamily="50" charset="-128"/>
              <a:ea typeface="游ゴシック" panose="020B0400000000000000" pitchFamily="50" charset="-128"/>
              <a:cs typeface="Segoe UI" panose="020B0502040204020203" pitchFamily="34" charset="0"/>
            </a:endParaRPr>
          </a:p>
        </p:txBody>
      </p:sp>
      <p:sp>
        <p:nvSpPr>
          <p:cNvPr id="53" name="テキスト ボックス 52">
            <a:extLst>
              <a:ext uri="{FF2B5EF4-FFF2-40B4-BE49-F238E27FC236}">
                <a16:creationId xmlns:a16="http://schemas.microsoft.com/office/drawing/2014/main" id="{CFE2C375-CAA8-FAC1-1961-C2CBAA7A5912}"/>
              </a:ext>
            </a:extLst>
          </p:cNvPr>
          <p:cNvSpPr txBox="1"/>
          <p:nvPr/>
        </p:nvSpPr>
        <p:spPr>
          <a:xfrm>
            <a:off x="6659763" y="6525199"/>
            <a:ext cx="552250" cy="230832"/>
          </a:xfrm>
          <a:prstGeom prst="rect">
            <a:avLst/>
          </a:prstGeom>
          <a:noFill/>
          <a:ln>
            <a:noFill/>
          </a:ln>
        </p:spPr>
        <p:txBody>
          <a:bodyPr wrap="square" rtlCol="0">
            <a:spAutoFit/>
          </a:bodyPr>
          <a:lstStyle/>
          <a:p>
            <a:r>
              <a:rPr lang="ja-JP" altLang="en-US" sz="900" b="1" dirty="0">
                <a:latin typeface="游ゴシック" panose="020B0400000000000000" pitchFamily="50" charset="-128"/>
                <a:ea typeface="游ゴシック" panose="020B0400000000000000" pitchFamily="50" charset="-128"/>
                <a:cs typeface="Segoe UI" panose="020B0502040204020203" pitchFamily="34" charset="0"/>
              </a:rPr>
              <a:t>税別</a:t>
            </a:r>
            <a:endParaRPr lang="en-US" altLang="ja-JP" sz="900" b="1" dirty="0">
              <a:latin typeface="游ゴシック" panose="020B0400000000000000" pitchFamily="50" charset="-128"/>
              <a:ea typeface="游ゴシック" panose="020B0400000000000000" pitchFamily="50" charset="-128"/>
              <a:cs typeface="Segoe UI" panose="020B0502040204020203" pitchFamily="34" charset="0"/>
            </a:endParaRPr>
          </a:p>
        </p:txBody>
      </p:sp>
      <p:pic>
        <p:nvPicPr>
          <p:cNvPr id="59" name="Picture 10">
            <a:extLst>
              <a:ext uri="{FF2B5EF4-FFF2-40B4-BE49-F238E27FC236}">
                <a16:creationId xmlns:a16="http://schemas.microsoft.com/office/drawing/2014/main" id="{C8522C19-8A10-3A99-E3E4-A294E658CD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6024" y="4697739"/>
            <a:ext cx="347449" cy="470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5">
            <a:extLst>
              <a:ext uri="{FF2B5EF4-FFF2-40B4-BE49-F238E27FC236}">
                <a16:creationId xmlns:a16="http://schemas.microsoft.com/office/drawing/2014/main" id="{EF0F1472-1D7E-D24C-A979-CA37D1D8C19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78168" y="4697739"/>
            <a:ext cx="466711"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これで全てが分かる。Cooler Master「MasterBox CM694」徹底解説 - エルミタージュ秋葉原">
            <a:extLst>
              <a:ext uri="{FF2B5EF4-FFF2-40B4-BE49-F238E27FC236}">
                <a16:creationId xmlns:a16="http://schemas.microsoft.com/office/drawing/2014/main" id="{9EFA5740-DAFE-51B5-10A1-9E358B97F31E}"/>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6282" r="21440"/>
          <a:stretch/>
        </p:blipFill>
        <p:spPr bwMode="auto">
          <a:xfrm>
            <a:off x="922660" y="4675628"/>
            <a:ext cx="1855357" cy="2234711"/>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グループ化 14">
            <a:extLst>
              <a:ext uri="{FF2B5EF4-FFF2-40B4-BE49-F238E27FC236}">
                <a16:creationId xmlns:a16="http://schemas.microsoft.com/office/drawing/2014/main" id="{3976CE1A-0FAF-8B0F-207A-75D998721012}"/>
              </a:ext>
            </a:extLst>
          </p:cNvPr>
          <p:cNvGrpSpPr/>
          <p:nvPr/>
        </p:nvGrpSpPr>
        <p:grpSpPr>
          <a:xfrm>
            <a:off x="503517" y="6478246"/>
            <a:ext cx="1129763" cy="334675"/>
            <a:chOff x="3663256" y="1927456"/>
            <a:chExt cx="4929337" cy="1460240"/>
          </a:xfrm>
          <a:solidFill>
            <a:schemeClr val="bg1">
              <a:alpha val="86000"/>
            </a:schemeClr>
          </a:solidFill>
          <a:effectLst>
            <a:glow rad="63500">
              <a:schemeClr val="tx1">
                <a:alpha val="40000"/>
              </a:schemeClr>
            </a:glow>
          </a:effectLst>
        </p:grpSpPr>
        <p:sp>
          <p:nvSpPr>
            <p:cNvPr id="16" name="テキスト ボックス 15">
              <a:extLst>
                <a:ext uri="{FF2B5EF4-FFF2-40B4-BE49-F238E27FC236}">
                  <a16:creationId xmlns:a16="http://schemas.microsoft.com/office/drawing/2014/main" id="{0DA946DB-95EB-F497-5059-C9838BCBD3F4}"/>
                </a:ext>
              </a:extLst>
            </p:cNvPr>
            <p:cNvSpPr txBox="1"/>
            <p:nvPr/>
          </p:nvSpPr>
          <p:spPr>
            <a:xfrm>
              <a:off x="3698570" y="1927456"/>
              <a:ext cx="4380756" cy="654546"/>
            </a:xfrm>
            <a:custGeom>
              <a:avLst/>
              <a:gdLst/>
              <a:ahLst/>
              <a:cxnLst/>
              <a:rect l="l" t="t" r="r" b="b"/>
              <a:pathLst>
                <a:path w="4380756" h="654546">
                  <a:moveTo>
                    <a:pt x="447378" y="170111"/>
                  </a:moveTo>
                  <a:lnTo>
                    <a:pt x="334863" y="408533"/>
                  </a:lnTo>
                  <a:lnTo>
                    <a:pt x="469255" y="408533"/>
                  </a:lnTo>
                  <a:lnTo>
                    <a:pt x="449164" y="170111"/>
                  </a:lnTo>
                  <a:close/>
                  <a:moveTo>
                    <a:pt x="4010174" y="144214"/>
                  </a:moveTo>
                  <a:lnTo>
                    <a:pt x="3934272" y="509885"/>
                  </a:lnTo>
                  <a:lnTo>
                    <a:pt x="4017765" y="509885"/>
                  </a:lnTo>
                  <a:cubicBezTo>
                    <a:pt x="4073129" y="509885"/>
                    <a:pt x="4114354" y="481310"/>
                    <a:pt x="4141441" y="424160"/>
                  </a:cubicBezTo>
                  <a:cubicBezTo>
                    <a:pt x="4168527" y="367010"/>
                    <a:pt x="4182071" y="310009"/>
                    <a:pt x="4182071" y="253157"/>
                  </a:cubicBezTo>
                  <a:cubicBezTo>
                    <a:pt x="4182071" y="219521"/>
                    <a:pt x="4174257" y="192956"/>
                    <a:pt x="4158630" y="173459"/>
                  </a:cubicBezTo>
                  <a:cubicBezTo>
                    <a:pt x="4143003" y="153963"/>
                    <a:pt x="4114949" y="144214"/>
                    <a:pt x="4074468" y="144214"/>
                  </a:cubicBezTo>
                  <a:close/>
                  <a:moveTo>
                    <a:pt x="1739503" y="129480"/>
                  </a:moveTo>
                  <a:lnTo>
                    <a:pt x="1705571" y="283518"/>
                  </a:lnTo>
                  <a:lnTo>
                    <a:pt x="1773882" y="283518"/>
                  </a:lnTo>
                  <a:cubicBezTo>
                    <a:pt x="1805732" y="283518"/>
                    <a:pt x="1831851" y="274141"/>
                    <a:pt x="1852240" y="255389"/>
                  </a:cubicBezTo>
                  <a:cubicBezTo>
                    <a:pt x="1872630" y="236637"/>
                    <a:pt x="1882825" y="214312"/>
                    <a:pt x="1882825" y="188416"/>
                  </a:cubicBezTo>
                  <a:cubicBezTo>
                    <a:pt x="1882825" y="149126"/>
                    <a:pt x="1861542" y="129480"/>
                    <a:pt x="1818978" y="129480"/>
                  </a:cubicBezTo>
                  <a:close/>
                  <a:moveTo>
                    <a:pt x="1082278" y="129480"/>
                  </a:moveTo>
                  <a:lnTo>
                    <a:pt x="1048346" y="283518"/>
                  </a:lnTo>
                  <a:lnTo>
                    <a:pt x="1116657" y="283518"/>
                  </a:lnTo>
                  <a:cubicBezTo>
                    <a:pt x="1148507" y="283518"/>
                    <a:pt x="1174626" y="274141"/>
                    <a:pt x="1195016" y="255389"/>
                  </a:cubicBezTo>
                  <a:cubicBezTo>
                    <a:pt x="1215405" y="236637"/>
                    <a:pt x="1225600" y="214312"/>
                    <a:pt x="1225600" y="188416"/>
                  </a:cubicBezTo>
                  <a:cubicBezTo>
                    <a:pt x="1225600" y="149126"/>
                    <a:pt x="1204318" y="129480"/>
                    <a:pt x="1161753" y="129480"/>
                  </a:cubicBezTo>
                  <a:close/>
                  <a:moveTo>
                    <a:pt x="3837385" y="0"/>
                  </a:moveTo>
                  <a:lnTo>
                    <a:pt x="4106168" y="0"/>
                  </a:lnTo>
                  <a:cubicBezTo>
                    <a:pt x="4201716" y="0"/>
                    <a:pt x="4271368" y="25301"/>
                    <a:pt x="4315123" y="75902"/>
                  </a:cubicBezTo>
                  <a:cubicBezTo>
                    <a:pt x="4358879" y="126504"/>
                    <a:pt x="4380756" y="192584"/>
                    <a:pt x="4380756" y="274141"/>
                  </a:cubicBezTo>
                  <a:cubicBezTo>
                    <a:pt x="4380756" y="352425"/>
                    <a:pt x="4362004" y="424755"/>
                    <a:pt x="4324499" y="491133"/>
                  </a:cubicBezTo>
                  <a:cubicBezTo>
                    <a:pt x="4286995" y="557510"/>
                    <a:pt x="4242644" y="601340"/>
                    <a:pt x="4191447" y="622623"/>
                  </a:cubicBezTo>
                  <a:cubicBezTo>
                    <a:pt x="4140250" y="643905"/>
                    <a:pt x="4091434" y="654546"/>
                    <a:pt x="4045000" y="654546"/>
                  </a:cubicBezTo>
                  <a:lnTo>
                    <a:pt x="3700314" y="654546"/>
                  </a:lnTo>
                  <a:close/>
                  <a:moveTo>
                    <a:pt x="3181946" y="0"/>
                  </a:moveTo>
                  <a:lnTo>
                    <a:pt x="3716834" y="0"/>
                  </a:lnTo>
                  <a:lnTo>
                    <a:pt x="3686920" y="140643"/>
                  </a:lnTo>
                  <a:lnTo>
                    <a:pt x="3354735" y="140643"/>
                  </a:lnTo>
                  <a:lnTo>
                    <a:pt x="3332858" y="244673"/>
                  </a:lnTo>
                  <a:lnTo>
                    <a:pt x="3652987" y="244673"/>
                  </a:lnTo>
                  <a:lnTo>
                    <a:pt x="3623519" y="377279"/>
                  </a:lnTo>
                  <a:lnTo>
                    <a:pt x="3303836" y="377279"/>
                  </a:lnTo>
                  <a:lnTo>
                    <a:pt x="3276154" y="505420"/>
                  </a:lnTo>
                  <a:lnTo>
                    <a:pt x="3636467" y="505420"/>
                  </a:lnTo>
                  <a:lnTo>
                    <a:pt x="3604320" y="654546"/>
                  </a:lnTo>
                  <a:lnTo>
                    <a:pt x="3042196" y="654546"/>
                  </a:lnTo>
                  <a:close/>
                  <a:moveTo>
                    <a:pt x="2839790" y="0"/>
                  </a:moveTo>
                  <a:lnTo>
                    <a:pt x="3044726" y="0"/>
                  </a:lnTo>
                  <a:lnTo>
                    <a:pt x="2904530" y="654546"/>
                  </a:lnTo>
                  <a:lnTo>
                    <a:pt x="2699594" y="654546"/>
                  </a:lnTo>
                  <a:close/>
                  <a:moveTo>
                    <a:pt x="2219920" y="0"/>
                  </a:moveTo>
                  <a:lnTo>
                    <a:pt x="2423964" y="0"/>
                  </a:lnTo>
                  <a:lnTo>
                    <a:pt x="2317701" y="494705"/>
                  </a:lnTo>
                  <a:lnTo>
                    <a:pt x="2642295" y="494705"/>
                  </a:lnTo>
                  <a:lnTo>
                    <a:pt x="2608808" y="654546"/>
                  </a:lnTo>
                  <a:lnTo>
                    <a:pt x="2081064" y="654546"/>
                  </a:lnTo>
                  <a:close/>
                  <a:moveTo>
                    <a:pt x="1563588" y="0"/>
                  </a:moveTo>
                  <a:lnTo>
                    <a:pt x="1860947" y="0"/>
                  </a:lnTo>
                  <a:cubicBezTo>
                    <a:pt x="1916906" y="0"/>
                    <a:pt x="1959099" y="6623"/>
                    <a:pt x="1987526" y="19869"/>
                  </a:cubicBezTo>
                  <a:cubicBezTo>
                    <a:pt x="2015952" y="33114"/>
                    <a:pt x="2037606" y="52760"/>
                    <a:pt x="2052489" y="78804"/>
                  </a:cubicBezTo>
                  <a:cubicBezTo>
                    <a:pt x="2067372" y="104849"/>
                    <a:pt x="2074813" y="136773"/>
                    <a:pt x="2074813" y="174575"/>
                  </a:cubicBezTo>
                  <a:cubicBezTo>
                    <a:pt x="2074813" y="223689"/>
                    <a:pt x="2061493" y="267370"/>
                    <a:pt x="2034853" y="305619"/>
                  </a:cubicBezTo>
                  <a:cubicBezTo>
                    <a:pt x="2008212" y="343867"/>
                    <a:pt x="1974726" y="371326"/>
                    <a:pt x="1934394" y="387995"/>
                  </a:cubicBezTo>
                  <a:cubicBezTo>
                    <a:pt x="1894061" y="404664"/>
                    <a:pt x="1838176" y="412998"/>
                    <a:pt x="1766739" y="412998"/>
                  </a:cubicBezTo>
                  <a:lnTo>
                    <a:pt x="1676995" y="412998"/>
                  </a:lnTo>
                  <a:lnTo>
                    <a:pt x="1626096" y="654546"/>
                  </a:lnTo>
                  <a:lnTo>
                    <a:pt x="1422053" y="654546"/>
                  </a:lnTo>
                  <a:close/>
                  <a:moveTo>
                    <a:pt x="906364" y="0"/>
                  </a:moveTo>
                  <a:lnTo>
                    <a:pt x="1203722" y="0"/>
                  </a:lnTo>
                  <a:cubicBezTo>
                    <a:pt x="1259682" y="0"/>
                    <a:pt x="1301874" y="6623"/>
                    <a:pt x="1330300" y="19869"/>
                  </a:cubicBezTo>
                  <a:cubicBezTo>
                    <a:pt x="1358726" y="33114"/>
                    <a:pt x="1380381" y="52760"/>
                    <a:pt x="1395264" y="78804"/>
                  </a:cubicBezTo>
                  <a:cubicBezTo>
                    <a:pt x="1410147" y="104849"/>
                    <a:pt x="1417588" y="136773"/>
                    <a:pt x="1417588" y="174575"/>
                  </a:cubicBezTo>
                  <a:cubicBezTo>
                    <a:pt x="1417588" y="223689"/>
                    <a:pt x="1404268" y="267370"/>
                    <a:pt x="1377628" y="305619"/>
                  </a:cubicBezTo>
                  <a:cubicBezTo>
                    <a:pt x="1350987" y="343867"/>
                    <a:pt x="1317501" y="371326"/>
                    <a:pt x="1277169" y="387995"/>
                  </a:cubicBezTo>
                  <a:cubicBezTo>
                    <a:pt x="1236836" y="404664"/>
                    <a:pt x="1180952" y="412998"/>
                    <a:pt x="1109514" y="412998"/>
                  </a:cubicBezTo>
                  <a:lnTo>
                    <a:pt x="1019771" y="412998"/>
                  </a:lnTo>
                  <a:lnTo>
                    <a:pt x="968871" y="654546"/>
                  </a:lnTo>
                  <a:lnTo>
                    <a:pt x="764828" y="654546"/>
                  </a:lnTo>
                  <a:close/>
                  <a:moveTo>
                    <a:pt x="369689" y="0"/>
                  </a:moveTo>
                  <a:lnTo>
                    <a:pt x="585341" y="0"/>
                  </a:lnTo>
                  <a:lnTo>
                    <a:pt x="689372" y="654546"/>
                  </a:lnTo>
                  <a:lnTo>
                    <a:pt x="491133" y="654546"/>
                  </a:lnTo>
                  <a:lnTo>
                    <a:pt x="482203" y="547390"/>
                  </a:lnTo>
                  <a:lnTo>
                    <a:pt x="268784" y="547390"/>
                  </a:lnTo>
                  <a:lnTo>
                    <a:pt x="217885" y="654546"/>
                  </a:lnTo>
                  <a:lnTo>
                    <a:pt x="0" y="654546"/>
                  </a:ln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ltLang="ja-JP" sz="7200" dirty="0">
                <a:solidFill>
                  <a:schemeClr val="bg1"/>
                </a:solidFill>
                <a:latin typeface="Arial Black" panose="020B0A04020102090204" pitchFamily="34" charset="0"/>
                <a:ea typeface="小塚ゴシック Std B" panose="020B0800000000000000" pitchFamily="34" charset="-128"/>
                <a:cs typeface="Segoe UI" panose="020B0502040204020203" pitchFamily="34" charset="0"/>
              </a:endParaRPr>
            </a:p>
          </p:txBody>
        </p:sp>
        <p:sp>
          <p:nvSpPr>
            <p:cNvPr id="17" name="テキスト ボックス 16">
              <a:extLst>
                <a:ext uri="{FF2B5EF4-FFF2-40B4-BE49-F238E27FC236}">
                  <a16:creationId xmlns:a16="http://schemas.microsoft.com/office/drawing/2014/main" id="{ABBC13CF-97FE-48C8-ABB6-BAC0F903DEEA}"/>
                </a:ext>
              </a:extLst>
            </p:cNvPr>
            <p:cNvSpPr txBox="1"/>
            <p:nvPr/>
          </p:nvSpPr>
          <p:spPr>
            <a:xfrm>
              <a:off x="3663256" y="2710826"/>
              <a:ext cx="4929337" cy="676870"/>
            </a:xfrm>
            <a:custGeom>
              <a:avLst/>
              <a:gdLst/>
              <a:ahLst/>
              <a:cxnLst/>
              <a:rect l="l" t="t" r="r" b="b"/>
              <a:pathLst>
                <a:path w="4929337" h="676870">
                  <a:moveTo>
                    <a:pt x="4048870" y="181273"/>
                  </a:moveTo>
                  <a:lnTo>
                    <a:pt x="3936356" y="419695"/>
                  </a:lnTo>
                  <a:lnTo>
                    <a:pt x="4070748" y="419695"/>
                  </a:lnTo>
                  <a:lnTo>
                    <a:pt x="4050656" y="181273"/>
                  </a:lnTo>
                  <a:close/>
                  <a:moveTo>
                    <a:pt x="374154" y="149126"/>
                  </a:moveTo>
                  <a:cubicBezTo>
                    <a:pt x="337245" y="149126"/>
                    <a:pt x="305470" y="162595"/>
                    <a:pt x="278830" y="189533"/>
                  </a:cubicBezTo>
                  <a:cubicBezTo>
                    <a:pt x="252190" y="216470"/>
                    <a:pt x="232172" y="252338"/>
                    <a:pt x="218778" y="297135"/>
                  </a:cubicBezTo>
                  <a:cubicBezTo>
                    <a:pt x="205383" y="341933"/>
                    <a:pt x="198686" y="380107"/>
                    <a:pt x="198686" y="411659"/>
                  </a:cubicBezTo>
                  <a:cubicBezTo>
                    <a:pt x="198686" y="444996"/>
                    <a:pt x="208509" y="472678"/>
                    <a:pt x="228154" y="494705"/>
                  </a:cubicBezTo>
                  <a:cubicBezTo>
                    <a:pt x="247799" y="516731"/>
                    <a:pt x="275035" y="527745"/>
                    <a:pt x="309861" y="527745"/>
                  </a:cubicBezTo>
                  <a:cubicBezTo>
                    <a:pt x="348854" y="527745"/>
                    <a:pt x="381968" y="513011"/>
                    <a:pt x="409203" y="483543"/>
                  </a:cubicBezTo>
                  <a:cubicBezTo>
                    <a:pt x="436439" y="454075"/>
                    <a:pt x="456307" y="416942"/>
                    <a:pt x="468809" y="372145"/>
                  </a:cubicBezTo>
                  <a:cubicBezTo>
                    <a:pt x="481311" y="327347"/>
                    <a:pt x="487561" y="295424"/>
                    <a:pt x="487561" y="276374"/>
                  </a:cubicBezTo>
                  <a:cubicBezTo>
                    <a:pt x="487561" y="234404"/>
                    <a:pt x="476920" y="202704"/>
                    <a:pt x="455638" y="181273"/>
                  </a:cubicBezTo>
                  <a:cubicBezTo>
                    <a:pt x="434355" y="159841"/>
                    <a:pt x="407194" y="149126"/>
                    <a:pt x="374154" y="149126"/>
                  </a:cubicBezTo>
                  <a:close/>
                  <a:moveTo>
                    <a:pt x="1033463" y="143768"/>
                  </a:moveTo>
                  <a:lnTo>
                    <a:pt x="1005334" y="277267"/>
                  </a:lnTo>
                  <a:lnTo>
                    <a:pt x="1043732" y="277267"/>
                  </a:lnTo>
                  <a:cubicBezTo>
                    <a:pt x="1108026" y="277267"/>
                    <a:pt x="1149623" y="274290"/>
                    <a:pt x="1168525" y="268337"/>
                  </a:cubicBezTo>
                  <a:cubicBezTo>
                    <a:pt x="1187426" y="262384"/>
                    <a:pt x="1201490" y="252338"/>
                    <a:pt x="1210717" y="238199"/>
                  </a:cubicBezTo>
                  <a:cubicBezTo>
                    <a:pt x="1219944" y="224061"/>
                    <a:pt x="1224558" y="210443"/>
                    <a:pt x="1224558" y="197346"/>
                  </a:cubicBezTo>
                  <a:cubicBezTo>
                    <a:pt x="1224558" y="180677"/>
                    <a:pt x="1219051" y="167580"/>
                    <a:pt x="1208038" y="158055"/>
                  </a:cubicBezTo>
                  <a:cubicBezTo>
                    <a:pt x="1197025" y="148530"/>
                    <a:pt x="1173064" y="143768"/>
                    <a:pt x="1136154" y="143768"/>
                  </a:cubicBezTo>
                  <a:close/>
                  <a:moveTo>
                    <a:pt x="4506963" y="11162"/>
                  </a:moveTo>
                  <a:lnTo>
                    <a:pt x="4711006" y="11162"/>
                  </a:lnTo>
                  <a:lnTo>
                    <a:pt x="4604743" y="505867"/>
                  </a:lnTo>
                  <a:lnTo>
                    <a:pt x="4929337" y="505867"/>
                  </a:lnTo>
                  <a:lnTo>
                    <a:pt x="4895851" y="665708"/>
                  </a:lnTo>
                  <a:lnTo>
                    <a:pt x="4368106" y="665708"/>
                  </a:lnTo>
                  <a:close/>
                  <a:moveTo>
                    <a:pt x="3971182" y="11162"/>
                  </a:moveTo>
                  <a:lnTo>
                    <a:pt x="4186834" y="11162"/>
                  </a:lnTo>
                  <a:lnTo>
                    <a:pt x="4290864" y="665708"/>
                  </a:lnTo>
                  <a:lnTo>
                    <a:pt x="4092625" y="665708"/>
                  </a:lnTo>
                  <a:lnTo>
                    <a:pt x="4083696" y="558552"/>
                  </a:lnTo>
                  <a:lnTo>
                    <a:pt x="3870276" y="558552"/>
                  </a:lnTo>
                  <a:lnTo>
                    <a:pt x="3819377" y="665708"/>
                  </a:lnTo>
                  <a:lnTo>
                    <a:pt x="3601492" y="665708"/>
                  </a:lnTo>
                  <a:close/>
                  <a:moveTo>
                    <a:pt x="3041006" y="11162"/>
                  </a:moveTo>
                  <a:lnTo>
                    <a:pt x="3230315" y="11162"/>
                  </a:lnTo>
                  <a:lnTo>
                    <a:pt x="3391496" y="392460"/>
                  </a:lnTo>
                  <a:lnTo>
                    <a:pt x="3393282" y="392460"/>
                  </a:lnTo>
                  <a:lnTo>
                    <a:pt x="3475435" y="11162"/>
                  </a:lnTo>
                  <a:lnTo>
                    <a:pt x="3665637" y="11162"/>
                  </a:lnTo>
                  <a:lnTo>
                    <a:pt x="3524995" y="665708"/>
                  </a:lnTo>
                  <a:lnTo>
                    <a:pt x="3335685" y="665708"/>
                  </a:lnTo>
                  <a:lnTo>
                    <a:pt x="3173612" y="285303"/>
                  </a:lnTo>
                  <a:lnTo>
                    <a:pt x="3171826" y="285303"/>
                  </a:lnTo>
                  <a:lnTo>
                    <a:pt x="3090566" y="665708"/>
                  </a:lnTo>
                  <a:lnTo>
                    <a:pt x="2900363" y="665708"/>
                  </a:lnTo>
                  <a:close/>
                  <a:moveTo>
                    <a:pt x="2697957" y="11162"/>
                  </a:moveTo>
                  <a:lnTo>
                    <a:pt x="2902893" y="11162"/>
                  </a:lnTo>
                  <a:lnTo>
                    <a:pt x="2762697" y="665708"/>
                  </a:lnTo>
                  <a:lnTo>
                    <a:pt x="2557761" y="665708"/>
                  </a:lnTo>
                  <a:close/>
                  <a:moveTo>
                    <a:pt x="1583532" y="11162"/>
                  </a:moveTo>
                  <a:lnTo>
                    <a:pt x="1788468" y="11162"/>
                  </a:lnTo>
                  <a:lnTo>
                    <a:pt x="1648272" y="665708"/>
                  </a:lnTo>
                  <a:lnTo>
                    <a:pt x="1443335" y="665708"/>
                  </a:lnTo>
                  <a:close/>
                  <a:moveTo>
                    <a:pt x="858887" y="11162"/>
                  </a:moveTo>
                  <a:lnTo>
                    <a:pt x="1231255" y="11162"/>
                  </a:lnTo>
                  <a:cubicBezTo>
                    <a:pt x="1295549" y="11162"/>
                    <a:pt x="1342579" y="27980"/>
                    <a:pt x="1372344" y="61615"/>
                  </a:cubicBezTo>
                  <a:cubicBezTo>
                    <a:pt x="1402110" y="95250"/>
                    <a:pt x="1416993" y="135731"/>
                    <a:pt x="1416993" y="183059"/>
                  </a:cubicBezTo>
                  <a:cubicBezTo>
                    <a:pt x="1416993" y="234255"/>
                    <a:pt x="1401217" y="278978"/>
                    <a:pt x="1369666" y="317227"/>
                  </a:cubicBezTo>
                  <a:cubicBezTo>
                    <a:pt x="1338114" y="355476"/>
                    <a:pt x="1287662" y="379958"/>
                    <a:pt x="1218307" y="390674"/>
                  </a:cubicBezTo>
                  <a:cubicBezTo>
                    <a:pt x="1259384" y="424011"/>
                    <a:pt x="1308497" y="515689"/>
                    <a:pt x="1365647" y="665708"/>
                  </a:cubicBezTo>
                  <a:lnTo>
                    <a:pt x="1151781" y="665708"/>
                  </a:lnTo>
                  <a:cubicBezTo>
                    <a:pt x="1133922" y="618381"/>
                    <a:pt x="1112863" y="566663"/>
                    <a:pt x="1088604" y="510555"/>
                  </a:cubicBezTo>
                  <a:cubicBezTo>
                    <a:pt x="1064345" y="454447"/>
                    <a:pt x="1046113" y="421928"/>
                    <a:pt x="1033909" y="412998"/>
                  </a:cubicBezTo>
                  <a:cubicBezTo>
                    <a:pt x="1021705" y="404068"/>
                    <a:pt x="1006971" y="399603"/>
                    <a:pt x="989707" y="399603"/>
                  </a:cubicBezTo>
                  <a:lnTo>
                    <a:pt x="978992" y="399603"/>
                  </a:lnTo>
                  <a:lnTo>
                    <a:pt x="923181" y="665708"/>
                  </a:lnTo>
                  <a:lnTo>
                    <a:pt x="720031" y="665708"/>
                  </a:lnTo>
                  <a:close/>
                  <a:moveTo>
                    <a:pt x="2232869" y="0"/>
                  </a:moveTo>
                  <a:cubicBezTo>
                    <a:pt x="2387650" y="0"/>
                    <a:pt x="2481858" y="66824"/>
                    <a:pt x="2515493" y="200471"/>
                  </a:cubicBezTo>
                  <a:lnTo>
                    <a:pt x="2316361" y="222349"/>
                  </a:lnTo>
                  <a:cubicBezTo>
                    <a:pt x="2298204" y="170557"/>
                    <a:pt x="2261295" y="144661"/>
                    <a:pt x="2205633" y="144661"/>
                  </a:cubicBezTo>
                  <a:cubicBezTo>
                    <a:pt x="2151162" y="144661"/>
                    <a:pt x="2108002" y="172194"/>
                    <a:pt x="2076153" y="227260"/>
                  </a:cubicBezTo>
                  <a:cubicBezTo>
                    <a:pt x="2044304" y="282327"/>
                    <a:pt x="2028379" y="341263"/>
                    <a:pt x="2028379" y="404068"/>
                  </a:cubicBezTo>
                  <a:cubicBezTo>
                    <a:pt x="2028379" y="440382"/>
                    <a:pt x="2040211" y="470818"/>
                    <a:pt x="2063874" y="495374"/>
                  </a:cubicBezTo>
                  <a:cubicBezTo>
                    <a:pt x="2087538" y="519931"/>
                    <a:pt x="2117676" y="532209"/>
                    <a:pt x="2154287" y="532209"/>
                  </a:cubicBezTo>
                  <a:lnTo>
                    <a:pt x="2156073" y="532209"/>
                  </a:lnTo>
                  <a:cubicBezTo>
                    <a:pt x="2197745" y="532209"/>
                    <a:pt x="2234357" y="521494"/>
                    <a:pt x="2265909" y="500062"/>
                  </a:cubicBezTo>
                  <a:lnTo>
                    <a:pt x="2280643" y="429964"/>
                  </a:lnTo>
                  <a:lnTo>
                    <a:pt x="2156966" y="429964"/>
                  </a:lnTo>
                  <a:lnTo>
                    <a:pt x="2186434" y="293340"/>
                  </a:lnTo>
                  <a:lnTo>
                    <a:pt x="2491830" y="293340"/>
                  </a:lnTo>
                  <a:lnTo>
                    <a:pt x="2426197" y="600968"/>
                  </a:lnTo>
                  <a:cubicBezTo>
                    <a:pt x="2324398" y="651570"/>
                    <a:pt x="2223492" y="676870"/>
                    <a:pt x="2123480" y="676870"/>
                  </a:cubicBezTo>
                  <a:cubicBezTo>
                    <a:pt x="2033290" y="676870"/>
                    <a:pt x="1961779" y="652462"/>
                    <a:pt x="1908945" y="603647"/>
                  </a:cubicBezTo>
                  <a:cubicBezTo>
                    <a:pt x="1856110" y="554831"/>
                    <a:pt x="1829694" y="486221"/>
                    <a:pt x="1829694" y="397818"/>
                  </a:cubicBezTo>
                  <a:cubicBezTo>
                    <a:pt x="1829694" y="323999"/>
                    <a:pt x="1846511" y="256282"/>
                    <a:pt x="1880146" y="194667"/>
                  </a:cubicBezTo>
                  <a:cubicBezTo>
                    <a:pt x="1913781" y="133052"/>
                    <a:pt x="1961183" y="85204"/>
                    <a:pt x="2022351" y="51122"/>
                  </a:cubicBezTo>
                  <a:cubicBezTo>
                    <a:pt x="2083520" y="17041"/>
                    <a:pt x="2153692" y="0"/>
                    <a:pt x="2232869" y="0"/>
                  </a:cubicBezTo>
                  <a:close/>
                  <a:moveTo>
                    <a:pt x="396032" y="0"/>
                  </a:moveTo>
                  <a:cubicBezTo>
                    <a:pt x="495747" y="0"/>
                    <a:pt x="568970" y="26715"/>
                    <a:pt x="615702" y="80144"/>
                  </a:cubicBezTo>
                  <a:cubicBezTo>
                    <a:pt x="662434" y="133573"/>
                    <a:pt x="685800" y="199281"/>
                    <a:pt x="685800" y="277267"/>
                  </a:cubicBezTo>
                  <a:cubicBezTo>
                    <a:pt x="685800" y="307330"/>
                    <a:pt x="681484" y="341635"/>
                    <a:pt x="672852" y="380181"/>
                  </a:cubicBezTo>
                  <a:cubicBezTo>
                    <a:pt x="664220" y="418728"/>
                    <a:pt x="647551" y="458614"/>
                    <a:pt x="622846" y="499839"/>
                  </a:cubicBezTo>
                  <a:cubicBezTo>
                    <a:pt x="598141" y="541065"/>
                    <a:pt x="566068" y="576039"/>
                    <a:pt x="526629" y="604763"/>
                  </a:cubicBezTo>
                  <a:cubicBezTo>
                    <a:pt x="487189" y="633487"/>
                    <a:pt x="449313" y="652686"/>
                    <a:pt x="412998" y="662360"/>
                  </a:cubicBezTo>
                  <a:cubicBezTo>
                    <a:pt x="376684" y="672033"/>
                    <a:pt x="338138" y="676870"/>
                    <a:pt x="297359" y="676870"/>
                  </a:cubicBezTo>
                  <a:cubicBezTo>
                    <a:pt x="203895" y="676870"/>
                    <a:pt x="130969" y="653207"/>
                    <a:pt x="78582" y="605879"/>
                  </a:cubicBezTo>
                  <a:cubicBezTo>
                    <a:pt x="26194" y="558552"/>
                    <a:pt x="0" y="492175"/>
                    <a:pt x="0" y="406747"/>
                  </a:cubicBezTo>
                  <a:cubicBezTo>
                    <a:pt x="0" y="362099"/>
                    <a:pt x="6475" y="318567"/>
                    <a:pt x="19423" y="276151"/>
                  </a:cubicBezTo>
                  <a:cubicBezTo>
                    <a:pt x="32371" y="233735"/>
                    <a:pt x="51718" y="193700"/>
                    <a:pt x="77466" y="156046"/>
                  </a:cubicBezTo>
                  <a:cubicBezTo>
                    <a:pt x="103213" y="118393"/>
                    <a:pt x="134913" y="86841"/>
                    <a:pt x="172567" y="61392"/>
                  </a:cubicBezTo>
                  <a:cubicBezTo>
                    <a:pt x="210220" y="35942"/>
                    <a:pt x="247278" y="19348"/>
                    <a:pt x="283741" y="11609"/>
                  </a:cubicBezTo>
                  <a:cubicBezTo>
                    <a:pt x="320204" y="3869"/>
                    <a:pt x="357634" y="0"/>
                    <a:pt x="396032"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ltLang="ja-JP" sz="7200" dirty="0">
                <a:solidFill>
                  <a:schemeClr val="bg1"/>
                </a:solidFill>
                <a:latin typeface="Arial Black" panose="020B0A04020102090204" pitchFamily="34" charset="0"/>
                <a:ea typeface="小塚ゴシック Std B" panose="020B0800000000000000" pitchFamily="34" charset="-128"/>
                <a:cs typeface="Segoe UI" panose="020B0502040204020203" pitchFamily="34" charset="0"/>
              </a:endParaRPr>
            </a:p>
          </p:txBody>
        </p:sp>
      </p:grpSp>
    </p:spTree>
    <p:extLst>
      <p:ext uri="{BB962C8B-B14F-4D97-AF65-F5344CB8AC3E}">
        <p14:creationId xmlns:p14="http://schemas.microsoft.com/office/powerpoint/2010/main" val="2909258712"/>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4713</TotalTime>
  <Pages>0</Pages>
  <Words>750</Words>
  <Characters>0</Characters>
  <Application>Microsoft Office PowerPoint</Application>
  <DocSecurity>0</DocSecurity>
  <PresentationFormat>ユーザー設定</PresentationFormat>
  <Lines>0</Lines>
  <Paragraphs>103</Paragraphs>
  <Slides>2</Slides>
  <Notes>0</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2</vt:i4>
      </vt:variant>
    </vt:vector>
  </HeadingPairs>
  <TitlesOfParts>
    <vt:vector size="15" baseType="lpstr">
      <vt:lpstr>DIN 2014 Bold</vt:lpstr>
      <vt:lpstr>Yu Gothic UI</vt:lpstr>
      <vt:lpstr>ヒラギノ角ゴ4</vt:lpstr>
      <vt:lpstr>ヒラギノ角ゴ5</vt:lpstr>
      <vt:lpstr>ヒラギノ角ゴ6</vt:lpstr>
      <vt:lpstr>ヒラギノ角ゴ7</vt:lpstr>
      <vt:lpstr>ヒラギノ角ゴ8</vt:lpstr>
      <vt:lpstr>メイリオ</vt:lpstr>
      <vt:lpstr>游ゴシック</vt:lpstr>
      <vt:lpstr>游ゴシック Light</vt:lpstr>
      <vt:lpstr>Arial</vt:lpstr>
      <vt:lpstr>Arial Black</vt:lpstr>
      <vt:lpstr>Office テーマ</vt:lpstr>
      <vt:lpstr>PowerPoint プレゼンテーション</vt:lpstr>
      <vt:lpstr>PowerPoint プレゼンテーション</vt:lpstr>
    </vt:vector>
  </TitlesOfParts>
  <LinksUpToDate>false</LinksUpToDate>
  <CharactersWithSpaces>0</CharactersWithSpaces>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Hayashi</dc:creator>
  <cp:lastModifiedBy>正浩 秋山</cp:lastModifiedBy>
  <cp:revision>1468</cp:revision>
  <dcterms:created xsi:type="dcterms:W3CDTF">2015-08-26T04:11:00Z</dcterms:created>
  <dcterms:modified xsi:type="dcterms:W3CDTF">2025-01-28T12:44:26Z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1041-9.1.0.4256</vt:lpwstr>
  </property>
</Properties>
</file>