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
  </p:notesMasterIdLst>
  <p:sldIdLst>
    <p:sldId id="299" r:id="rId2"/>
    <p:sldId id="298" r:id="rId3"/>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B1B21"/>
    <a:srgbClr val="C7151E"/>
    <a:srgbClr val="E71E1A"/>
    <a:srgbClr val="AA1E24"/>
    <a:srgbClr val="00022E"/>
    <a:srgbClr val="094CFC"/>
    <a:srgbClr val="320924"/>
    <a:srgbClr val="E6E6E6"/>
    <a:srgbClr val="642A50"/>
    <a:srgbClr val="612A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4660"/>
  </p:normalViewPr>
  <p:slideViewPr>
    <p:cSldViewPr>
      <p:cViewPr>
        <p:scale>
          <a:sx n="125" d="100"/>
          <a:sy n="125" d="100"/>
        </p:scale>
        <p:origin x="2100" y="-2688"/>
      </p:cViewPr>
      <p:guideLst>
        <p:guide orient="horz" pos="3368"/>
        <p:guide pos="2382"/>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a:extLst>
              <a:ext uri="{FF2B5EF4-FFF2-40B4-BE49-F238E27FC236}">
                <a16:creationId xmlns:a16="http://schemas.microsoft.com/office/drawing/2014/main" id="{D8D82528-7D63-4BAF-8AF8-782B4D3ECCB3}"/>
              </a:ext>
            </a:extLst>
          </p:cNvPr>
          <p:cNvSpPr>
            <a:spLocks noGrp="1" noChangeArrowheads="1"/>
          </p:cNvSpPr>
          <p:nvPr>
            <p:ph type="hdr" sz="quarter" idx="4294967295"/>
          </p:nvPr>
        </p:nvSpPr>
        <p:spPr bwMode="auto">
          <a:xfrm>
            <a:off x="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1" name="日付プレースホルダー 2">
            <a:extLst>
              <a:ext uri="{FF2B5EF4-FFF2-40B4-BE49-F238E27FC236}">
                <a16:creationId xmlns:a16="http://schemas.microsoft.com/office/drawing/2014/main" id="{9B6D9815-35E6-4DB9-A7BE-17A58024CBE0}"/>
              </a:ext>
            </a:extLst>
          </p:cNvPr>
          <p:cNvSpPr>
            <a:spLocks noGrp="1" noChangeArrowheads="1"/>
          </p:cNvSpPr>
          <p:nvPr>
            <p:ph type="dt" idx="1"/>
          </p:nvPr>
        </p:nvSpPr>
        <p:spPr bwMode="auto">
          <a:xfrm>
            <a:off x="385445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lgn="r">
              <a:buFont typeface="Arial" panose="020B0604020202020204" pitchFamily="34" charset="0"/>
              <a:buNone/>
              <a:defRPr/>
            </a:lvl1pPr>
          </a:lstStyle>
          <a:p>
            <a:pPr>
              <a:defRPr/>
            </a:pPr>
            <a:fld id="{47162779-5B6F-497B-AE3A-8242DDDD62AD}" type="datetime1">
              <a:rPr lang="ja-JP" altLang="en-US"/>
              <a:pPr>
                <a:defRPr/>
              </a:pPr>
              <a:t>2025/1/28</a:t>
            </a:fld>
            <a:endParaRPr lang="ja-JP" altLang="en-US" sz="1200"/>
          </a:p>
        </p:txBody>
      </p:sp>
      <p:sp>
        <p:nvSpPr>
          <p:cNvPr id="2052" name="スライド イメージ プレースホルダー 3">
            <a:extLst>
              <a:ext uri="{FF2B5EF4-FFF2-40B4-BE49-F238E27FC236}">
                <a16:creationId xmlns:a16="http://schemas.microsoft.com/office/drawing/2014/main" id="{40883335-0706-4DC6-901B-AB22CAC6D3B3}"/>
              </a:ext>
            </a:extLst>
          </p:cNvPr>
          <p:cNvSpPr>
            <a:spLocks noGrp="1" noRot="1" noChangeAspect="1" noChangeArrowheads="1"/>
          </p:cNvSpPr>
          <p:nvPr>
            <p:ph type="sldImg" idx="2"/>
          </p:nvPr>
        </p:nvSpPr>
        <p:spPr bwMode="auto">
          <a:xfrm>
            <a:off x="2219325" y="1244600"/>
            <a:ext cx="2368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ノート プレースホルダー 4">
            <a:extLst>
              <a:ext uri="{FF2B5EF4-FFF2-40B4-BE49-F238E27FC236}">
                <a16:creationId xmlns:a16="http://schemas.microsoft.com/office/drawing/2014/main" id="{1FE77A54-CCE7-4874-8AD6-851C8FB6E906}"/>
              </a:ext>
            </a:extLst>
          </p:cNvPr>
          <p:cNvSpPr>
            <a:spLocks noGrp="1" noRot="1" noChangeAspect="1" noChangeArrowheads="1"/>
          </p:cNvSpPr>
          <p:nvPr/>
        </p:nvSpPr>
        <p:spPr bwMode="auto">
          <a:xfrm>
            <a:off x="679450" y="4784725"/>
            <a:ext cx="5448300" cy="3910013"/>
          </a:xfrm>
          <a:prstGeom prst="rect">
            <a:avLst/>
          </a:prstGeom>
          <a:noFill/>
          <a:ln>
            <a:noFill/>
          </a:ln>
        </p:spPr>
        <p:txBody>
          <a:bodyPr lIns="91882" tIns="45942" rIns="91882" bIns="45942"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ja-JP" altLang="en-US"/>
              <a:t>マスター テキストの書式設定</a:t>
            </a:r>
          </a:p>
          <a:p>
            <a:pPr>
              <a:defRPr/>
            </a:pPr>
            <a:r>
              <a:rPr lang="ja-JP" altLang="en-US"/>
              <a:t>第 </a:t>
            </a:r>
            <a:r>
              <a:rPr lang="en-US" altLang="ja-JP"/>
              <a:t>2 </a:t>
            </a:r>
            <a:r>
              <a:rPr lang="ja-JP" altLang="en-US"/>
              <a:t>レベル</a:t>
            </a:r>
          </a:p>
          <a:p>
            <a:pPr>
              <a:defRPr/>
            </a:pPr>
            <a:r>
              <a:rPr lang="ja-JP" altLang="en-US"/>
              <a:t>第 </a:t>
            </a:r>
            <a:r>
              <a:rPr lang="en-US" altLang="ja-JP"/>
              <a:t>3 </a:t>
            </a:r>
            <a:r>
              <a:rPr lang="ja-JP" altLang="en-US"/>
              <a:t>レベル</a:t>
            </a:r>
          </a:p>
          <a:p>
            <a:pPr>
              <a:defRPr/>
            </a:pPr>
            <a:r>
              <a:rPr lang="ja-JP" altLang="en-US"/>
              <a:t>第 </a:t>
            </a:r>
            <a:r>
              <a:rPr lang="en-US" altLang="ja-JP"/>
              <a:t>4 </a:t>
            </a:r>
            <a:r>
              <a:rPr lang="ja-JP" altLang="en-US"/>
              <a:t>レベル</a:t>
            </a:r>
          </a:p>
          <a:p>
            <a:pPr>
              <a:defRPr/>
            </a:pPr>
            <a:r>
              <a:rPr lang="ja-JP" altLang="en-US"/>
              <a:t>第 </a:t>
            </a:r>
            <a:r>
              <a:rPr lang="en-US" altLang="ja-JP"/>
              <a:t>5 </a:t>
            </a:r>
            <a:r>
              <a:rPr lang="ja-JP" altLang="en-US"/>
              <a:t>レベル</a:t>
            </a:r>
          </a:p>
        </p:txBody>
      </p:sp>
      <p:sp>
        <p:nvSpPr>
          <p:cNvPr id="2054" name="フッター プレースホルダー 5">
            <a:extLst>
              <a:ext uri="{FF2B5EF4-FFF2-40B4-BE49-F238E27FC236}">
                <a16:creationId xmlns:a16="http://schemas.microsoft.com/office/drawing/2014/main" id="{010DDE3A-ABFA-4331-AA4F-0D09FCFECB26}"/>
              </a:ext>
            </a:extLst>
          </p:cNvPr>
          <p:cNvSpPr>
            <a:spLocks noGrp="1" noChangeArrowheads="1"/>
          </p:cNvSpPr>
          <p:nvPr>
            <p:ph type="ftr" sz="quarter" idx="4"/>
          </p:nvPr>
        </p:nvSpPr>
        <p:spPr bwMode="auto">
          <a:xfrm>
            <a:off x="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5" name="スライド番号プレースホルダー 6">
            <a:extLst>
              <a:ext uri="{FF2B5EF4-FFF2-40B4-BE49-F238E27FC236}">
                <a16:creationId xmlns:a16="http://schemas.microsoft.com/office/drawing/2014/main" id="{53B8E6DC-44FF-4389-B101-73ACA1605E12}"/>
              </a:ext>
            </a:extLst>
          </p:cNvPr>
          <p:cNvSpPr>
            <a:spLocks noGrp="1" noChangeArrowheads="1"/>
          </p:cNvSpPr>
          <p:nvPr>
            <p:ph type="sldNum" sz="quarter" idx="5"/>
          </p:nvPr>
        </p:nvSpPr>
        <p:spPr bwMode="auto">
          <a:xfrm>
            <a:off x="385445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lgn="r">
              <a:buFont typeface="Arial" panose="020B0604020202020204" pitchFamily="34" charset="0"/>
              <a:buNone/>
              <a:defRPr/>
            </a:lvl1pPr>
          </a:lstStyle>
          <a:p>
            <a:pPr>
              <a:defRPr/>
            </a:pPr>
            <a:fld id="{2F1F6FB8-28E6-4502-BE1F-1CF4FBABE520}" type="slidenum">
              <a:rPr lang="ja-JP" altLang="en-US"/>
              <a:pPr>
                <a:defRPr/>
              </a:pPr>
              <a:t>‹#›</a:t>
            </a:fld>
            <a:endParaRPr lang="ja-JP" altLang="en-US" sz="1200"/>
          </a:p>
        </p:txBody>
      </p:sp>
    </p:spTree>
    <p:extLst>
      <p:ext uri="{BB962C8B-B14F-4D97-AF65-F5344CB8AC3E}">
        <p14:creationId xmlns:p14="http://schemas.microsoft.com/office/powerpoint/2010/main" val="13394222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DA23B4-D408-4470-9C83-439A58815CAC}"/>
              </a:ext>
            </a:extLst>
          </p:cNvPr>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FBFB5D6-DCAC-4A58-A0B1-5A7625876772}"/>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14FB0DB-E9B6-4A72-8613-11592A6C35D2}"/>
              </a:ext>
            </a:extLst>
          </p:cNvPr>
          <p:cNvSpPr>
            <a:spLocks noGrp="1"/>
          </p:cNvSpPr>
          <p:nvPr>
            <p:ph type="dt" sz="half" idx="10"/>
          </p:nvPr>
        </p:nvSpPr>
        <p:spPr/>
        <p:txBody>
          <a:bodyPr/>
          <a:lstStyle/>
          <a:p>
            <a:pPr>
              <a:defRPr/>
            </a:pPr>
            <a:fld id="{C07978E3-3F75-4A0D-94BD-8754002B412E}" type="datetime1">
              <a:rPr lang="ja-JP" altLang="en-US" smtClean="0"/>
              <a:pPr>
                <a:defRPr/>
              </a:pPr>
              <a:t>2025/1/28</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6DF625B1-0F4E-4033-8D50-E2F50EC336F2}"/>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54F24CD2-AB6D-4FC6-AE05-C68714F1AAB2}"/>
              </a:ext>
            </a:extLst>
          </p:cNvPr>
          <p:cNvSpPr>
            <a:spLocks noGrp="1"/>
          </p:cNvSpPr>
          <p:nvPr>
            <p:ph type="sldNum" sz="quarter" idx="12"/>
          </p:nvPr>
        </p:nvSpPr>
        <p:spPr/>
        <p:txBody>
          <a:bodyPr/>
          <a:lstStyle/>
          <a:p>
            <a:pPr>
              <a:defRPr/>
            </a:pPr>
            <a:fld id="{A1DA5961-23E2-4788-AB9A-AEEEFB25169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59008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5E05C-8677-46CF-AF93-19675E521BF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09A9678-F3B1-4536-84A0-B48FD506D54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5B62B8-C82B-4554-8899-FE264050D160}"/>
              </a:ext>
            </a:extLst>
          </p:cNvPr>
          <p:cNvSpPr>
            <a:spLocks noGrp="1"/>
          </p:cNvSpPr>
          <p:nvPr>
            <p:ph type="dt" sz="half" idx="10"/>
          </p:nvPr>
        </p:nvSpPr>
        <p:spPr/>
        <p:txBody>
          <a:bodyPr/>
          <a:lstStyle/>
          <a:p>
            <a:pPr>
              <a:defRPr/>
            </a:pPr>
            <a:fld id="{F4988144-94EE-4D30-9361-6000D8699E60}" type="datetime1">
              <a:rPr lang="ja-JP" altLang="en-US" smtClean="0"/>
              <a:pPr>
                <a:defRPr/>
              </a:pPr>
              <a:t>2025/1/28</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4BF900F5-07D0-4D1B-9884-2C9394FFA1E0}"/>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819B26B-549C-462A-92A2-87C029393FCE}"/>
              </a:ext>
            </a:extLst>
          </p:cNvPr>
          <p:cNvSpPr>
            <a:spLocks noGrp="1"/>
          </p:cNvSpPr>
          <p:nvPr>
            <p:ph type="sldNum" sz="quarter" idx="12"/>
          </p:nvPr>
        </p:nvSpPr>
        <p:spPr/>
        <p:txBody>
          <a:bodyPr/>
          <a:lstStyle/>
          <a:p>
            <a:pPr>
              <a:defRPr/>
            </a:pPr>
            <a:fld id="{231F1629-3C7C-49C6-94AE-923B78457F34}"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90127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857831-862B-4BD3-9621-68C1BA3F335F}"/>
              </a:ext>
            </a:extLst>
          </p:cNvPr>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980D05-A7F9-4F40-9A47-13C6BBFC1689}"/>
              </a:ext>
            </a:extLst>
          </p:cNvPr>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E18348-C37E-4BFE-8115-4D47DDEE3982}"/>
              </a:ext>
            </a:extLst>
          </p:cNvPr>
          <p:cNvSpPr>
            <a:spLocks noGrp="1"/>
          </p:cNvSpPr>
          <p:nvPr>
            <p:ph type="dt" sz="half" idx="10"/>
          </p:nvPr>
        </p:nvSpPr>
        <p:spPr/>
        <p:txBody>
          <a:bodyPr/>
          <a:lstStyle/>
          <a:p>
            <a:pPr>
              <a:defRPr/>
            </a:pPr>
            <a:fld id="{B9AA9BE7-304D-4DF5-9736-3527E2E07CC4}" type="datetime1">
              <a:rPr lang="ja-JP" altLang="en-US" smtClean="0"/>
              <a:pPr>
                <a:defRPr/>
              </a:pPr>
              <a:t>2025/1/28</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9A22A07A-593D-41C6-87D7-080A6F9C9AD7}"/>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6D4A2EB-6075-4039-B400-BA276E8A2A8A}"/>
              </a:ext>
            </a:extLst>
          </p:cNvPr>
          <p:cNvSpPr>
            <a:spLocks noGrp="1"/>
          </p:cNvSpPr>
          <p:nvPr>
            <p:ph type="sldNum" sz="quarter" idx="12"/>
          </p:nvPr>
        </p:nvSpPr>
        <p:spPr/>
        <p:txBody>
          <a:bodyPr/>
          <a:lstStyle/>
          <a:p>
            <a:pPr>
              <a:defRPr/>
            </a:pPr>
            <a:fld id="{F2535774-BA25-4DF2-A866-669B5541F0E7}"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72062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E20746-1F3F-490C-A361-14D68ACABD4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5338BA-CF5F-4543-B605-2B82C739415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8594FC-DDB9-45DD-B7A2-7205875C44D9}"/>
              </a:ext>
            </a:extLst>
          </p:cNvPr>
          <p:cNvSpPr>
            <a:spLocks noGrp="1"/>
          </p:cNvSpPr>
          <p:nvPr>
            <p:ph type="dt" sz="half" idx="10"/>
          </p:nvPr>
        </p:nvSpPr>
        <p:spPr/>
        <p:txBody>
          <a:bodyPr/>
          <a:lstStyle/>
          <a:p>
            <a:pPr>
              <a:defRPr/>
            </a:pPr>
            <a:fld id="{A18075BB-3CD5-4CA7-A691-D3E6921D0F2F}" type="datetime1">
              <a:rPr lang="ja-JP" altLang="en-US" smtClean="0"/>
              <a:pPr>
                <a:defRPr/>
              </a:pPr>
              <a:t>2025/1/28</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2B5FD257-A2B2-4A33-88DF-F4867822C61D}"/>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DAB84AB-07E6-405B-9E0D-EDBFA014BAC6}"/>
              </a:ext>
            </a:extLst>
          </p:cNvPr>
          <p:cNvSpPr>
            <a:spLocks noGrp="1"/>
          </p:cNvSpPr>
          <p:nvPr>
            <p:ph type="sldNum" sz="quarter" idx="12"/>
          </p:nvPr>
        </p:nvSpPr>
        <p:spPr/>
        <p:txBody>
          <a:bodyPr/>
          <a:lstStyle/>
          <a:p>
            <a:pPr>
              <a:defRPr/>
            </a:pPr>
            <a:fld id="{18009B32-316C-46C9-9F2A-AC03076C0D5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4159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9CD8D-24A7-476F-AA99-CC3876150451}"/>
              </a:ext>
            </a:extLst>
          </p:cNvPr>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915BEA5-A107-4E5B-9F67-A99047EDA619}"/>
              </a:ext>
            </a:extLst>
          </p:cNvPr>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112BA35-1B66-451F-BC8B-744D26DD0C20}"/>
              </a:ext>
            </a:extLst>
          </p:cNvPr>
          <p:cNvSpPr>
            <a:spLocks noGrp="1"/>
          </p:cNvSpPr>
          <p:nvPr>
            <p:ph type="dt" sz="half" idx="10"/>
          </p:nvPr>
        </p:nvSpPr>
        <p:spPr/>
        <p:txBody>
          <a:bodyPr/>
          <a:lstStyle/>
          <a:p>
            <a:pPr>
              <a:defRPr/>
            </a:pPr>
            <a:fld id="{087999A7-B118-4595-8F5D-3EA4785052C5}" type="datetime1">
              <a:rPr lang="ja-JP" altLang="en-US" smtClean="0"/>
              <a:pPr>
                <a:defRPr/>
              </a:pPr>
              <a:t>2025/1/28</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F3E9975B-F3E9-4948-9477-060E259DB815}"/>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975351A9-6F76-44BC-A935-2020F9D013E3}"/>
              </a:ext>
            </a:extLst>
          </p:cNvPr>
          <p:cNvSpPr>
            <a:spLocks noGrp="1"/>
          </p:cNvSpPr>
          <p:nvPr>
            <p:ph type="sldNum" sz="quarter" idx="12"/>
          </p:nvPr>
        </p:nvSpPr>
        <p:spPr/>
        <p:txBody>
          <a:bodyPr/>
          <a:lstStyle/>
          <a:p>
            <a:pPr>
              <a:defRPr/>
            </a:pPr>
            <a:fld id="{CB9B8DF0-AD75-4419-B5AA-C8AC41C25206}"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09955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89058-F3EB-4B4E-964E-1897BEDB9BA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3CBF8A-CA8A-45A1-BFB0-F6ED7ED5757C}"/>
              </a:ext>
            </a:extLst>
          </p:cNvPr>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01EDED3-2DBE-430F-AAE6-C4EBE4718146}"/>
              </a:ext>
            </a:extLst>
          </p:cNvPr>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9833D2D-02F2-4799-88AD-CD4CB953F631}"/>
              </a:ext>
            </a:extLst>
          </p:cNvPr>
          <p:cNvSpPr>
            <a:spLocks noGrp="1"/>
          </p:cNvSpPr>
          <p:nvPr>
            <p:ph type="dt" sz="half" idx="10"/>
          </p:nvPr>
        </p:nvSpPr>
        <p:spPr/>
        <p:txBody>
          <a:bodyPr/>
          <a:lstStyle/>
          <a:p>
            <a:pPr>
              <a:defRPr/>
            </a:pPr>
            <a:fld id="{2A8EE726-064D-4A7A-87F8-C255F47775DA}" type="datetime1">
              <a:rPr lang="ja-JP" altLang="en-US" smtClean="0"/>
              <a:pPr>
                <a:defRPr/>
              </a:pPr>
              <a:t>2025/1/28</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E8D8782C-F7B2-4361-B0BA-A33D633DD708}"/>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691D0C90-7A40-496F-95FD-D492759FC1C8}"/>
              </a:ext>
            </a:extLst>
          </p:cNvPr>
          <p:cNvSpPr>
            <a:spLocks noGrp="1"/>
          </p:cNvSpPr>
          <p:nvPr>
            <p:ph type="sldNum" sz="quarter" idx="12"/>
          </p:nvPr>
        </p:nvSpPr>
        <p:spPr/>
        <p:txBody>
          <a:bodyPr/>
          <a:lstStyle/>
          <a:p>
            <a:pPr>
              <a:defRPr/>
            </a:pPr>
            <a:fld id="{89E7228F-84C8-4FAE-A2ED-02A4BA5DB43E}"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6643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B48DA4-89A2-49C5-8F91-CB3FA9E6CB16}"/>
              </a:ext>
            </a:extLst>
          </p:cNvPr>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F11A55-29C0-49BB-AF37-12AC232A1C9A}"/>
              </a:ext>
            </a:extLst>
          </p:cNvPr>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F1D0A2F-D3D3-4B15-B316-22E88DB55175}"/>
              </a:ext>
            </a:extLst>
          </p:cNvPr>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C140B0D-1370-4E0F-99A7-AA8A7FF81144}"/>
              </a:ext>
            </a:extLst>
          </p:cNvPr>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A979F50-D259-4F86-AD36-8ACEB2EBE560}"/>
              </a:ext>
            </a:extLst>
          </p:cNvPr>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0FA066C-B2A9-4E2F-8572-C66D3617B805}"/>
              </a:ext>
            </a:extLst>
          </p:cNvPr>
          <p:cNvSpPr>
            <a:spLocks noGrp="1"/>
          </p:cNvSpPr>
          <p:nvPr>
            <p:ph type="dt" sz="half" idx="10"/>
          </p:nvPr>
        </p:nvSpPr>
        <p:spPr/>
        <p:txBody>
          <a:bodyPr/>
          <a:lstStyle/>
          <a:p>
            <a:pPr>
              <a:defRPr/>
            </a:pPr>
            <a:fld id="{A5861FEA-1BE4-4962-8DDE-A5D55E7527A9}" type="datetime1">
              <a:rPr lang="ja-JP" altLang="en-US" smtClean="0"/>
              <a:pPr>
                <a:defRPr/>
              </a:pPr>
              <a:t>2025/1/28</a:t>
            </a:fld>
            <a:endParaRPr lang="ja-JP" altLang="en-US" sz="1800">
              <a:solidFill>
                <a:schemeClr val="tx1"/>
              </a:solidFill>
            </a:endParaRPr>
          </a:p>
        </p:txBody>
      </p:sp>
      <p:sp>
        <p:nvSpPr>
          <p:cNvPr id="8" name="フッター プレースホルダー 7">
            <a:extLst>
              <a:ext uri="{FF2B5EF4-FFF2-40B4-BE49-F238E27FC236}">
                <a16:creationId xmlns:a16="http://schemas.microsoft.com/office/drawing/2014/main" id="{0A74C2A3-707F-4F09-BC3F-BC2C03D63360}"/>
              </a:ext>
            </a:extLst>
          </p:cNvPr>
          <p:cNvSpPr>
            <a:spLocks noGrp="1"/>
          </p:cNvSpPr>
          <p:nvPr>
            <p:ph type="ftr" sz="quarter" idx="11"/>
          </p:nvPr>
        </p:nvSpPr>
        <p:spPr/>
        <p:txBody>
          <a:bodyPr/>
          <a:lstStyle/>
          <a:p>
            <a:pPr>
              <a:defRPr/>
            </a:pPr>
            <a:endParaRPr lang="ja-JP" altLang="ja-JP"/>
          </a:p>
        </p:txBody>
      </p:sp>
      <p:sp>
        <p:nvSpPr>
          <p:cNvPr id="9" name="スライド番号プレースホルダー 8">
            <a:extLst>
              <a:ext uri="{FF2B5EF4-FFF2-40B4-BE49-F238E27FC236}">
                <a16:creationId xmlns:a16="http://schemas.microsoft.com/office/drawing/2014/main" id="{AF6DF6AA-4A95-41A0-A3C3-492E98476AF7}"/>
              </a:ext>
            </a:extLst>
          </p:cNvPr>
          <p:cNvSpPr>
            <a:spLocks noGrp="1"/>
          </p:cNvSpPr>
          <p:nvPr>
            <p:ph type="sldNum" sz="quarter" idx="12"/>
          </p:nvPr>
        </p:nvSpPr>
        <p:spPr/>
        <p:txBody>
          <a:bodyPr/>
          <a:lstStyle/>
          <a:p>
            <a:pPr>
              <a:defRPr/>
            </a:pPr>
            <a:fld id="{A7843B40-6466-4FC6-B59C-19E25D6395DD}"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657638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8A662B-EEB9-444B-A5C6-C7AAB4DD3E2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9D4240-2386-49DF-A1EB-EF56F297AE4C}"/>
              </a:ext>
            </a:extLst>
          </p:cNvPr>
          <p:cNvSpPr>
            <a:spLocks noGrp="1"/>
          </p:cNvSpPr>
          <p:nvPr>
            <p:ph type="dt" sz="half" idx="10"/>
          </p:nvPr>
        </p:nvSpPr>
        <p:spPr/>
        <p:txBody>
          <a:bodyPr/>
          <a:lstStyle/>
          <a:p>
            <a:pPr>
              <a:defRPr/>
            </a:pPr>
            <a:fld id="{3BC3B54A-4984-489F-9AD9-FFA51C931E4D}" type="datetime1">
              <a:rPr lang="ja-JP" altLang="en-US" smtClean="0"/>
              <a:pPr>
                <a:defRPr/>
              </a:pPr>
              <a:t>2025/1/28</a:t>
            </a:fld>
            <a:endParaRPr lang="ja-JP" altLang="en-US" sz="1800">
              <a:solidFill>
                <a:schemeClr val="tx1"/>
              </a:solidFill>
            </a:endParaRPr>
          </a:p>
        </p:txBody>
      </p:sp>
      <p:sp>
        <p:nvSpPr>
          <p:cNvPr id="4" name="フッター プレースホルダー 3">
            <a:extLst>
              <a:ext uri="{FF2B5EF4-FFF2-40B4-BE49-F238E27FC236}">
                <a16:creationId xmlns:a16="http://schemas.microsoft.com/office/drawing/2014/main" id="{FF5AF2DE-9262-47A8-824F-4427063B7BE8}"/>
              </a:ext>
            </a:extLst>
          </p:cNvPr>
          <p:cNvSpPr>
            <a:spLocks noGrp="1"/>
          </p:cNvSpPr>
          <p:nvPr>
            <p:ph type="ftr" sz="quarter" idx="11"/>
          </p:nvPr>
        </p:nvSpPr>
        <p:spPr/>
        <p:txBody>
          <a:bodyPr/>
          <a:lstStyle/>
          <a:p>
            <a:pPr>
              <a:defRPr/>
            </a:pPr>
            <a:endParaRPr lang="ja-JP" altLang="ja-JP"/>
          </a:p>
        </p:txBody>
      </p:sp>
      <p:sp>
        <p:nvSpPr>
          <p:cNvPr id="5" name="スライド番号プレースホルダー 4">
            <a:extLst>
              <a:ext uri="{FF2B5EF4-FFF2-40B4-BE49-F238E27FC236}">
                <a16:creationId xmlns:a16="http://schemas.microsoft.com/office/drawing/2014/main" id="{1D0FA338-057E-4FBC-BF9E-540E7A900DE5}"/>
              </a:ext>
            </a:extLst>
          </p:cNvPr>
          <p:cNvSpPr>
            <a:spLocks noGrp="1"/>
          </p:cNvSpPr>
          <p:nvPr>
            <p:ph type="sldNum" sz="quarter" idx="12"/>
          </p:nvPr>
        </p:nvSpPr>
        <p:spPr/>
        <p:txBody>
          <a:bodyPr/>
          <a:lstStyle/>
          <a:p>
            <a:pPr>
              <a:defRPr/>
            </a:pPr>
            <a:fld id="{2C1808FF-C502-478B-A7FB-5CF5249A89C9}"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01369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2324479-8AC7-4940-9E93-1E99BE69E0FE}"/>
              </a:ext>
            </a:extLst>
          </p:cNvPr>
          <p:cNvSpPr>
            <a:spLocks noGrp="1"/>
          </p:cNvSpPr>
          <p:nvPr>
            <p:ph type="dt" sz="half" idx="10"/>
          </p:nvPr>
        </p:nvSpPr>
        <p:spPr/>
        <p:txBody>
          <a:bodyPr/>
          <a:lstStyle/>
          <a:p>
            <a:pPr>
              <a:defRPr/>
            </a:pPr>
            <a:fld id="{6AF2FB7D-6622-44BB-8443-AAE9ABD04C2A}" type="datetime1">
              <a:rPr lang="ja-JP" altLang="en-US" smtClean="0"/>
              <a:pPr>
                <a:defRPr/>
              </a:pPr>
              <a:t>2025/1/28</a:t>
            </a:fld>
            <a:endParaRPr lang="ja-JP" altLang="en-US" sz="1800">
              <a:solidFill>
                <a:schemeClr val="tx1"/>
              </a:solidFill>
            </a:endParaRPr>
          </a:p>
        </p:txBody>
      </p:sp>
      <p:sp>
        <p:nvSpPr>
          <p:cNvPr id="3" name="フッター プレースホルダー 2">
            <a:extLst>
              <a:ext uri="{FF2B5EF4-FFF2-40B4-BE49-F238E27FC236}">
                <a16:creationId xmlns:a16="http://schemas.microsoft.com/office/drawing/2014/main" id="{7F0DE028-D291-4C3E-85BC-DBD6A5D7E291}"/>
              </a:ext>
            </a:extLst>
          </p:cNvPr>
          <p:cNvSpPr>
            <a:spLocks noGrp="1"/>
          </p:cNvSpPr>
          <p:nvPr>
            <p:ph type="ftr" sz="quarter" idx="11"/>
          </p:nvPr>
        </p:nvSpPr>
        <p:spPr/>
        <p:txBody>
          <a:bodyPr/>
          <a:lstStyle/>
          <a:p>
            <a:pPr>
              <a:defRPr/>
            </a:pPr>
            <a:endParaRPr lang="ja-JP" altLang="ja-JP"/>
          </a:p>
        </p:txBody>
      </p:sp>
      <p:sp>
        <p:nvSpPr>
          <p:cNvPr id="4" name="スライド番号プレースホルダー 3">
            <a:extLst>
              <a:ext uri="{FF2B5EF4-FFF2-40B4-BE49-F238E27FC236}">
                <a16:creationId xmlns:a16="http://schemas.microsoft.com/office/drawing/2014/main" id="{79257195-5281-49AD-B04F-4FD67A168ACF}"/>
              </a:ext>
            </a:extLst>
          </p:cNvPr>
          <p:cNvSpPr>
            <a:spLocks noGrp="1"/>
          </p:cNvSpPr>
          <p:nvPr>
            <p:ph type="sldNum" sz="quarter" idx="12"/>
          </p:nvPr>
        </p:nvSpPr>
        <p:spPr/>
        <p:txBody>
          <a:bodyPr/>
          <a:lstStyle/>
          <a:p>
            <a:pPr>
              <a:defRPr/>
            </a:pPr>
            <a:fld id="{1929A675-E67B-4B29-86A3-5ACA98E69B3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28491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B0160-07B2-4D80-8D53-4000F5AA7AE6}"/>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0E5A521-16DC-426F-9197-C692F6D99B9A}"/>
              </a:ext>
            </a:extLst>
          </p:cNvPr>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63FF268-F356-4756-9C8B-8E04141C27C4}"/>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35B33DA-BEBB-4206-9E53-3DC44D5A87D3}"/>
              </a:ext>
            </a:extLst>
          </p:cNvPr>
          <p:cNvSpPr>
            <a:spLocks noGrp="1"/>
          </p:cNvSpPr>
          <p:nvPr>
            <p:ph type="dt" sz="half" idx="10"/>
          </p:nvPr>
        </p:nvSpPr>
        <p:spPr/>
        <p:txBody>
          <a:bodyPr/>
          <a:lstStyle/>
          <a:p>
            <a:pPr>
              <a:defRPr/>
            </a:pPr>
            <a:fld id="{20FF1BBD-CBC7-4959-8351-5A736CE0938B}" type="datetime1">
              <a:rPr lang="ja-JP" altLang="en-US" smtClean="0"/>
              <a:pPr>
                <a:defRPr/>
              </a:pPr>
              <a:t>2025/1/28</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E2D0DC2D-3F6D-4701-BF10-E1C1DD22469F}"/>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A09D5F6B-954C-4A3D-9A6D-F7EFA378E354}"/>
              </a:ext>
            </a:extLst>
          </p:cNvPr>
          <p:cNvSpPr>
            <a:spLocks noGrp="1"/>
          </p:cNvSpPr>
          <p:nvPr>
            <p:ph type="sldNum" sz="quarter" idx="12"/>
          </p:nvPr>
        </p:nvSpPr>
        <p:spPr/>
        <p:txBody>
          <a:bodyPr/>
          <a:lstStyle/>
          <a:p>
            <a:pPr>
              <a:defRPr/>
            </a:pPr>
            <a:fld id="{260A148F-D910-440E-A062-BA2BA1E8A13C}"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4210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9F7C3-900C-49F0-B311-3C4A869F34A2}"/>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BB71194-7CAD-4901-8FB2-FF389504E4A4}"/>
              </a:ext>
            </a:extLst>
          </p:cNvPr>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3738BE92-DB11-4DB4-9B36-C4E4A7840E55}"/>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9D00648-CF13-47B8-8E2E-7AD11327E340}"/>
              </a:ext>
            </a:extLst>
          </p:cNvPr>
          <p:cNvSpPr>
            <a:spLocks noGrp="1"/>
          </p:cNvSpPr>
          <p:nvPr>
            <p:ph type="dt" sz="half" idx="10"/>
          </p:nvPr>
        </p:nvSpPr>
        <p:spPr/>
        <p:txBody>
          <a:bodyPr/>
          <a:lstStyle/>
          <a:p>
            <a:pPr>
              <a:defRPr/>
            </a:pPr>
            <a:fld id="{79992FBA-136A-4615-B42B-1BCBDE2F7E83}" type="datetime1">
              <a:rPr lang="ja-JP" altLang="en-US" smtClean="0"/>
              <a:pPr>
                <a:defRPr/>
              </a:pPr>
              <a:t>2025/1/28</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50ABCA57-9B5C-4FB7-9CDB-34B3866C91F0}"/>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2F53F478-C1B3-4303-8D03-3EC7507964EF}"/>
              </a:ext>
            </a:extLst>
          </p:cNvPr>
          <p:cNvSpPr>
            <a:spLocks noGrp="1"/>
          </p:cNvSpPr>
          <p:nvPr>
            <p:ph type="sldNum" sz="quarter" idx="12"/>
          </p:nvPr>
        </p:nvSpPr>
        <p:spPr/>
        <p:txBody>
          <a:bodyPr/>
          <a:lstStyle/>
          <a:p>
            <a:pPr>
              <a:defRPr/>
            </a:pPr>
            <a:fld id="{54E4DEFA-BC6D-47E7-A9BE-A61E139C1845}"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0499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3BD64A8-25E9-4A10-ADC3-B348E5087690}"/>
              </a:ext>
            </a:extLst>
          </p:cNvPr>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D1FE04-7C78-4B34-B9C2-8636BE8492CC}"/>
              </a:ext>
            </a:extLst>
          </p:cNvPr>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D69AC7-654E-4282-B917-FD8C434DA384}"/>
              </a:ext>
            </a:extLst>
          </p:cNvPr>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pPr>
              <a:defRPr/>
            </a:pPr>
            <a:fld id="{54CA1D40-5B34-4B97-9DA7-D2C4F69DF1E9}" type="datetime1">
              <a:rPr lang="ja-JP" altLang="en-US" smtClean="0"/>
              <a:pPr>
                <a:defRPr/>
              </a:pPr>
              <a:t>2025/1/28</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8EC28857-8080-4CEF-B9E1-477690517BA1}"/>
              </a:ext>
            </a:extLst>
          </p:cNvPr>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pPr>
              <a:defRPr/>
            </a:pPr>
            <a:endParaRPr lang="ja-JP" altLang="ja-JP"/>
          </a:p>
        </p:txBody>
      </p:sp>
      <p:sp>
        <p:nvSpPr>
          <p:cNvPr id="6" name="スライド番号プレースホルダー 5">
            <a:extLst>
              <a:ext uri="{FF2B5EF4-FFF2-40B4-BE49-F238E27FC236}">
                <a16:creationId xmlns:a16="http://schemas.microsoft.com/office/drawing/2014/main" id="{338B5C5F-B137-4210-9F44-2BF9C427E66A}"/>
              </a:ext>
            </a:extLst>
          </p:cNvPr>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pPr>
              <a:defRPr/>
            </a:pPr>
            <a:fld id="{9E078727-E0AB-4F16-9ECA-F98D7E72052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8221829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https://qr.quel.jp/tmp/04d79fc1cf57de0e8cf5a2268c387487ac21555f.png"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https://www.applied-g.jp/lp/fabrik-system/images/hard-img_os_02.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8C95BC5E-4EDE-7349-FD4C-37B2572B25E8}"/>
              </a:ext>
            </a:extLst>
          </p:cNvPr>
          <p:cNvSpPr>
            <a:spLocks noChangeArrowheads="1"/>
          </p:cNvSpPr>
          <p:nvPr/>
        </p:nvSpPr>
        <p:spPr bwMode="auto">
          <a:xfrm>
            <a:off x="0" y="0"/>
            <a:ext cx="7575210" cy="1630361"/>
          </a:xfrm>
          <a:prstGeom prst="rect">
            <a:avLst/>
          </a:prstGeom>
          <a:solidFill>
            <a:schemeClr val="bg1"/>
          </a:solidFill>
          <a:ln w="9525" algn="ctr">
            <a:no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endParaRPr lang="ja-JP" altLang="en-US"/>
          </a:p>
        </p:txBody>
      </p:sp>
      <p:grpSp>
        <p:nvGrpSpPr>
          <p:cNvPr id="21" name="グループ化 20">
            <a:extLst>
              <a:ext uri="{FF2B5EF4-FFF2-40B4-BE49-F238E27FC236}">
                <a16:creationId xmlns:a16="http://schemas.microsoft.com/office/drawing/2014/main" id="{67601F97-A1AD-D3C9-4EB6-F2BD5BC75E81}"/>
              </a:ext>
            </a:extLst>
          </p:cNvPr>
          <p:cNvGrpSpPr/>
          <p:nvPr/>
        </p:nvGrpSpPr>
        <p:grpSpPr>
          <a:xfrm>
            <a:off x="6320898" y="37459"/>
            <a:ext cx="1081356" cy="1536656"/>
            <a:chOff x="217589" y="112205"/>
            <a:chExt cx="1955743" cy="2779200"/>
          </a:xfrm>
        </p:grpSpPr>
        <p:sp>
          <p:nvSpPr>
            <p:cNvPr id="17" name="台形 16">
              <a:extLst>
                <a:ext uri="{FF2B5EF4-FFF2-40B4-BE49-F238E27FC236}">
                  <a16:creationId xmlns:a16="http://schemas.microsoft.com/office/drawing/2014/main" id="{EDB3EBB7-6715-0F8F-EFEB-0DC155FBAAC4}"/>
                </a:ext>
              </a:extLst>
            </p:cNvPr>
            <p:cNvSpPr/>
            <p:nvPr/>
          </p:nvSpPr>
          <p:spPr>
            <a:xfrm rot="5400000">
              <a:off x="588157" y="1306230"/>
              <a:ext cx="2779200" cy="391150"/>
            </a:xfrm>
            <a:prstGeom prst="trapezoid">
              <a:avLst>
                <a:gd name="adj" fmla="val 93183"/>
              </a:avLst>
            </a:prstGeom>
            <a:solidFill>
              <a:srgbClr val="AA1E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E9372575-5F3D-A766-6A47-39E28E7A1A76}"/>
                </a:ext>
              </a:extLst>
            </p:cNvPr>
            <p:cNvGrpSpPr/>
            <p:nvPr/>
          </p:nvGrpSpPr>
          <p:grpSpPr>
            <a:xfrm>
              <a:off x="217589" y="112205"/>
              <a:ext cx="1564596" cy="2778590"/>
              <a:chOff x="217589" y="112205"/>
              <a:chExt cx="1564596" cy="2778590"/>
            </a:xfrm>
          </p:grpSpPr>
          <p:sp>
            <p:nvSpPr>
              <p:cNvPr id="7" name="直角三角形 6">
                <a:extLst>
                  <a:ext uri="{FF2B5EF4-FFF2-40B4-BE49-F238E27FC236}">
                    <a16:creationId xmlns:a16="http://schemas.microsoft.com/office/drawing/2014/main" id="{7FE74DFE-C37C-B99C-B808-FED48EF5F242}"/>
                  </a:ext>
                </a:extLst>
              </p:cNvPr>
              <p:cNvSpPr/>
              <p:nvPr/>
            </p:nvSpPr>
            <p:spPr>
              <a:xfrm rot="10800000">
                <a:off x="217589" y="112205"/>
                <a:ext cx="1564596" cy="2026143"/>
              </a:xfrm>
              <a:prstGeom prst="rtTriangle">
                <a:avLst/>
              </a:prstGeom>
              <a:solidFill>
                <a:srgbClr val="C715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95E80BB7-86CB-4055-5C98-E9D75F582951}"/>
                  </a:ext>
                </a:extLst>
              </p:cNvPr>
              <p:cNvSpPr/>
              <p:nvPr/>
            </p:nvSpPr>
            <p:spPr>
              <a:xfrm>
                <a:off x="217589" y="112205"/>
                <a:ext cx="1564596" cy="2446616"/>
              </a:xfrm>
              <a:custGeom>
                <a:avLst/>
                <a:gdLst>
                  <a:gd name="connsiteX0" fmla="*/ 0 w 1117568"/>
                  <a:gd name="connsiteY0" fmla="*/ 0 h 1747583"/>
                  <a:gd name="connsiteX1" fmla="*/ 1117568 w 1117568"/>
                  <a:gd name="connsiteY1" fmla="*/ 1394426 h 1747583"/>
                  <a:gd name="connsiteX2" fmla="*/ 1117568 w 1117568"/>
                  <a:gd name="connsiteY2" fmla="*/ 1747583 h 1747583"/>
                  <a:gd name="connsiteX3" fmla="*/ 0 w 1117568"/>
                  <a:gd name="connsiteY3" fmla="*/ 1747583 h 1747583"/>
                  <a:gd name="connsiteX4" fmla="*/ 0 w 1117568"/>
                  <a:gd name="connsiteY4" fmla="*/ 1394426 h 174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568" h="1747583">
                    <a:moveTo>
                      <a:pt x="0" y="0"/>
                    </a:moveTo>
                    <a:lnTo>
                      <a:pt x="1117568" y="1394426"/>
                    </a:lnTo>
                    <a:lnTo>
                      <a:pt x="1117568" y="1747583"/>
                    </a:lnTo>
                    <a:lnTo>
                      <a:pt x="0" y="1747583"/>
                    </a:lnTo>
                    <a:lnTo>
                      <a:pt x="0" y="1394426"/>
                    </a:lnTo>
                    <a:close/>
                  </a:path>
                </a:pathLst>
              </a:custGeom>
              <a:solidFill>
                <a:srgbClr val="E71E1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8" name="正方形/長方形 17">
                <a:extLst>
                  <a:ext uri="{FF2B5EF4-FFF2-40B4-BE49-F238E27FC236}">
                    <a16:creationId xmlns:a16="http://schemas.microsoft.com/office/drawing/2014/main" id="{8C1A739A-CF1B-262A-02BE-DA57E265073A}"/>
                  </a:ext>
                </a:extLst>
              </p:cNvPr>
              <p:cNvSpPr/>
              <p:nvPr/>
            </p:nvSpPr>
            <p:spPr>
              <a:xfrm>
                <a:off x="219781" y="2548881"/>
                <a:ext cx="1562402" cy="341914"/>
              </a:xfrm>
              <a:prstGeom prst="rect">
                <a:avLst/>
              </a:prstGeom>
              <a:solidFill>
                <a:srgbClr val="8B1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2" name="テキスト ボックス 21">
            <a:extLst>
              <a:ext uri="{FF2B5EF4-FFF2-40B4-BE49-F238E27FC236}">
                <a16:creationId xmlns:a16="http://schemas.microsoft.com/office/drawing/2014/main" id="{E24C4847-D5F7-8692-DFC0-4C2560670D8C}"/>
              </a:ext>
            </a:extLst>
          </p:cNvPr>
          <p:cNvSpPr txBox="1"/>
          <p:nvPr/>
        </p:nvSpPr>
        <p:spPr>
          <a:xfrm>
            <a:off x="520215" y="635448"/>
            <a:ext cx="3841640" cy="748609"/>
          </a:xfrm>
          <a:custGeom>
            <a:avLst/>
            <a:gdLst/>
            <a:ahLst/>
            <a:cxnLst/>
            <a:rect l="l" t="t" r="r" b="b"/>
            <a:pathLst>
              <a:path w="2780690" h="541865">
                <a:moveTo>
                  <a:pt x="812940" y="181591"/>
                </a:moveTo>
                <a:cubicBezTo>
                  <a:pt x="797484" y="181757"/>
                  <a:pt x="785842" y="186767"/>
                  <a:pt x="778013" y="196623"/>
                </a:cubicBezTo>
                <a:cubicBezTo>
                  <a:pt x="770183" y="206479"/>
                  <a:pt x="765557" y="220188"/>
                  <a:pt x="764133" y="237751"/>
                </a:cubicBezTo>
                <a:lnTo>
                  <a:pt x="859917" y="237751"/>
                </a:lnTo>
                <a:cubicBezTo>
                  <a:pt x="858989" y="218052"/>
                  <a:pt x="854591" y="203732"/>
                  <a:pt x="846723" y="194792"/>
                </a:cubicBezTo>
                <a:cubicBezTo>
                  <a:pt x="838856" y="185852"/>
                  <a:pt x="827595" y="181452"/>
                  <a:pt x="812940" y="181591"/>
                </a:cubicBezTo>
                <a:close/>
                <a:moveTo>
                  <a:pt x="515683" y="181591"/>
                </a:moveTo>
                <a:cubicBezTo>
                  <a:pt x="497141" y="181679"/>
                  <a:pt x="483441" y="187602"/>
                  <a:pt x="474582" y="199359"/>
                </a:cubicBezTo>
                <a:cubicBezTo>
                  <a:pt x="465724" y="211117"/>
                  <a:pt x="461327" y="228181"/>
                  <a:pt x="461391" y="250552"/>
                </a:cubicBezTo>
                <a:lnTo>
                  <a:pt x="461391" y="288957"/>
                </a:lnTo>
                <a:cubicBezTo>
                  <a:pt x="460908" y="311360"/>
                  <a:pt x="464466" y="329648"/>
                  <a:pt x="472066" y="343821"/>
                </a:cubicBezTo>
                <a:cubicBezTo>
                  <a:pt x="479666" y="357994"/>
                  <a:pt x="494205" y="365310"/>
                  <a:pt x="515683" y="365767"/>
                </a:cubicBezTo>
                <a:cubicBezTo>
                  <a:pt x="536335" y="365309"/>
                  <a:pt x="550544" y="357991"/>
                  <a:pt x="558309" y="343812"/>
                </a:cubicBezTo>
                <a:cubicBezTo>
                  <a:pt x="566074" y="329633"/>
                  <a:pt x="569760" y="311338"/>
                  <a:pt x="569366" y="288926"/>
                </a:cubicBezTo>
                <a:lnTo>
                  <a:pt x="569366" y="257213"/>
                </a:lnTo>
                <a:cubicBezTo>
                  <a:pt x="569531" y="232718"/>
                  <a:pt x="565388" y="214016"/>
                  <a:pt x="556936" y="201107"/>
                </a:cubicBezTo>
                <a:cubicBezTo>
                  <a:pt x="548485" y="188198"/>
                  <a:pt x="534734" y="181693"/>
                  <a:pt x="515683" y="181591"/>
                </a:cubicBezTo>
                <a:close/>
                <a:moveTo>
                  <a:pt x="2156269" y="126194"/>
                </a:moveTo>
                <a:lnTo>
                  <a:pt x="2108721" y="274327"/>
                </a:lnTo>
                <a:lnTo>
                  <a:pt x="2203818" y="274327"/>
                </a:lnTo>
                <a:close/>
                <a:moveTo>
                  <a:pt x="1139317" y="115831"/>
                </a:moveTo>
                <a:cubicBezTo>
                  <a:pt x="1170899" y="115170"/>
                  <a:pt x="1197179" y="123798"/>
                  <a:pt x="1218158" y="141717"/>
                </a:cubicBezTo>
                <a:cubicBezTo>
                  <a:pt x="1239136" y="159635"/>
                  <a:pt x="1250024" y="190808"/>
                  <a:pt x="1250823" y="235236"/>
                </a:cubicBezTo>
                <a:lnTo>
                  <a:pt x="1250823" y="426041"/>
                </a:lnTo>
                <a:lnTo>
                  <a:pt x="1173480" y="426041"/>
                </a:lnTo>
                <a:lnTo>
                  <a:pt x="1173480" y="247428"/>
                </a:lnTo>
                <a:cubicBezTo>
                  <a:pt x="1173429" y="223933"/>
                  <a:pt x="1169260" y="207220"/>
                  <a:pt x="1160974" y="197289"/>
                </a:cubicBezTo>
                <a:cubicBezTo>
                  <a:pt x="1152687" y="187357"/>
                  <a:pt x="1140588" y="182531"/>
                  <a:pt x="1124675" y="182811"/>
                </a:cubicBezTo>
                <a:cubicBezTo>
                  <a:pt x="1106692" y="182963"/>
                  <a:pt x="1093245" y="188602"/>
                  <a:pt x="1084336" y="199727"/>
                </a:cubicBezTo>
                <a:cubicBezTo>
                  <a:pt x="1075426" y="210852"/>
                  <a:pt x="1070978" y="226549"/>
                  <a:pt x="1070991" y="246819"/>
                </a:cubicBezTo>
                <a:lnTo>
                  <a:pt x="1070991" y="426041"/>
                </a:lnTo>
                <a:lnTo>
                  <a:pt x="993038" y="426041"/>
                </a:lnTo>
                <a:lnTo>
                  <a:pt x="993038" y="121317"/>
                </a:lnTo>
                <a:lnTo>
                  <a:pt x="1069164" y="121317"/>
                </a:lnTo>
                <a:lnTo>
                  <a:pt x="1069164" y="146885"/>
                </a:lnTo>
                <a:cubicBezTo>
                  <a:pt x="1075021" y="138931"/>
                  <a:pt x="1083891" y="131852"/>
                  <a:pt x="1095774" y="125649"/>
                </a:cubicBezTo>
                <a:cubicBezTo>
                  <a:pt x="1107657" y="119446"/>
                  <a:pt x="1122172" y="116173"/>
                  <a:pt x="1139317" y="115831"/>
                </a:cubicBezTo>
                <a:close/>
                <a:moveTo>
                  <a:pt x="812330" y="115831"/>
                </a:moveTo>
                <a:cubicBezTo>
                  <a:pt x="855166" y="115980"/>
                  <a:pt x="886833" y="128164"/>
                  <a:pt x="907332" y="152385"/>
                </a:cubicBezTo>
                <a:cubicBezTo>
                  <a:pt x="927832" y="176606"/>
                  <a:pt x="938010" y="211970"/>
                  <a:pt x="937869" y="258477"/>
                </a:cubicBezTo>
                <a:lnTo>
                  <a:pt x="937869" y="293224"/>
                </a:lnTo>
                <a:lnTo>
                  <a:pt x="764133" y="293224"/>
                </a:lnTo>
                <a:cubicBezTo>
                  <a:pt x="764082" y="314649"/>
                  <a:pt x="768302" y="331998"/>
                  <a:pt x="776792" y="345269"/>
                </a:cubicBezTo>
                <a:cubicBezTo>
                  <a:pt x="785283" y="358540"/>
                  <a:pt x="800179" y="365373"/>
                  <a:pt x="821481" y="365767"/>
                </a:cubicBezTo>
                <a:cubicBezTo>
                  <a:pt x="837165" y="365703"/>
                  <a:pt x="848806" y="363392"/>
                  <a:pt x="856402" y="358833"/>
                </a:cubicBezTo>
                <a:cubicBezTo>
                  <a:pt x="863999" y="354273"/>
                  <a:pt x="870448" y="347847"/>
                  <a:pt x="875751" y="339554"/>
                </a:cubicBezTo>
                <a:lnTo>
                  <a:pt x="933606" y="379772"/>
                </a:lnTo>
                <a:cubicBezTo>
                  <a:pt x="923065" y="398178"/>
                  <a:pt x="908674" y="411447"/>
                  <a:pt x="890434" y="419578"/>
                </a:cubicBezTo>
                <a:cubicBezTo>
                  <a:pt x="872196" y="427709"/>
                  <a:pt x="849414" y="431692"/>
                  <a:pt x="822091" y="431527"/>
                </a:cubicBezTo>
                <a:cubicBezTo>
                  <a:pt x="776443" y="430705"/>
                  <a:pt x="742461" y="417585"/>
                  <a:pt x="720146" y="392167"/>
                </a:cubicBezTo>
                <a:cubicBezTo>
                  <a:pt x="697830" y="366750"/>
                  <a:pt x="686712" y="333972"/>
                  <a:pt x="686790" y="293834"/>
                </a:cubicBezTo>
                <a:lnTo>
                  <a:pt x="686790" y="252381"/>
                </a:lnTo>
                <a:cubicBezTo>
                  <a:pt x="687068" y="206397"/>
                  <a:pt x="698084" y="172126"/>
                  <a:pt x="719839" y="149568"/>
                </a:cubicBezTo>
                <a:cubicBezTo>
                  <a:pt x="741594" y="127010"/>
                  <a:pt x="772425" y="115764"/>
                  <a:pt x="812330" y="115831"/>
                </a:cubicBezTo>
                <a:close/>
                <a:moveTo>
                  <a:pt x="529104" y="115831"/>
                </a:moveTo>
                <a:cubicBezTo>
                  <a:pt x="564966" y="116070"/>
                  <a:pt x="593508" y="127922"/>
                  <a:pt x="614728" y="151389"/>
                </a:cubicBezTo>
                <a:cubicBezTo>
                  <a:pt x="635949" y="174856"/>
                  <a:pt x="646813" y="208504"/>
                  <a:pt x="647319" y="252334"/>
                </a:cubicBezTo>
                <a:lnTo>
                  <a:pt x="647319" y="293834"/>
                </a:lnTo>
                <a:cubicBezTo>
                  <a:pt x="647282" y="334239"/>
                  <a:pt x="637307" y="367092"/>
                  <a:pt x="617393" y="392396"/>
                </a:cubicBezTo>
                <a:cubicBezTo>
                  <a:pt x="597479" y="417699"/>
                  <a:pt x="567846" y="430743"/>
                  <a:pt x="528494" y="431527"/>
                </a:cubicBezTo>
                <a:cubicBezTo>
                  <a:pt x="512697" y="431515"/>
                  <a:pt x="499301" y="430018"/>
                  <a:pt x="488308" y="427037"/>
                </a:cubicBezTo>
                <a:cubicBezTo>
                  <a:pt x="477315" y="424056"/>
                  <a:pt x="468342" y="419667"/>
                  <a:pt x="461391" y="413870"/>
                </a:cubicBezTo>
                <a:lnTo>
                  <a:pt x="461391" y="541865"/>
                </a:lnTo>
                <a:lnTo>
                  <a:pt x="383438" y="541865"/>
                </a:lnTo>
                <a:lnTo>
                  <a:pt x="383438" y="121317"/>
                </a:lnTo>
                <a:lnTo>
                  <a:pt x="461391" y="121317"/>
                </a:lnTo>
                <a:lnTo>
                  <a:pt x="461391" y="141404"/>
                </a:lnTo>
                <a:cubicBezTo>
                  <a:pt x="468673" y="133146"/>
                  <a:pt x="477900" y="126829"/>
                  <a:pt x="489071" y="122453"/>
                </a:cubicBezTo>
                <a:cubicBezTo>
                  <a:pt x="500242" y="118076"/>
                  <a:pt x="513586" y="115869"/>
                  <a:pt x="529104" y="115831"/>
                </a:cubicBezTo>
                <a:close/>
                <a:moveTo>
                  <a:pt x="1789671" y="71863"/>
                </a:moveTo>
                <a:cubicBezTo>
                  <a:pt x="1764906" y="71584"/>
                  <a:pt x="1746126" y="80527"/>
                  <a:pt x="1733331" y="98694"/>
                </a:cubicBezTo>
                <a:cubicBezTo>
                  <a:pt x="1720535" y="116860"/>
                  <a:pt x="1714106" y="145925"/>
                  <a:pt x="1714042" y="185890"/>
                </a:cubicBezTo>
                <a:lnTo>
                  <a:pt x="1714042" y="245646"/>
                </a:lnTo>
                <a:cubicBezTo>
                  <a:pt x="1714106" y="285611"/>
                  <a:pt x="1720535" y="314676"/>
                  <a:pt x="1733331" y="332841"/>
                </a:cubicBezTo>
                <a:cubicBezTo>
                  <a:pt x="1746126" y="351007"/>
                  <a:pt x="1764906" y="359950"/>
                  <a:pt x="1789671" y="359671"/>
                </a:cubicBezTo>
                <a:cubicBezTo>
                  <a:pt x="1814461" y="359950"/>
                  <a:pt x="1833343" y="351007"/>
                  <a:pt x="1846316" y="332841"/>
                </a:cubicBezTo>
                <a:cubicBezTo>
                  <a:pt x="1859290" y="314676"/>
                  <a:pt x="1865820" y="285611"/>
                  <a:pt x="1865909" y="245646"/>
                </a:cubicBezTo>
                <a:lnTo>
                  <a:pt x="1865909" y="185890"/>
                </a:lnTo>
                <a:cubicBezTo>
                  <a:pt x="1865820" y="145925"/>
                  <a:pt x="1859290" y="116860"/>
                  <a:pt x="1846316" y="98694"/>
                </a:cubicBezTo>
                <a:cubicBezTo>
                  <a:pt x="1833343" y="80527"/>
                  <a:pt x="1814461" y="71584"/>
                  <a:pt x="1789671" y="71863"/>
                </a:cubicBezTo>
                <a:close/>
                <a:moveTo>
                  <a:pt x="160896" y="71863"/>
                </a:moveTo>
                <a:cubicBezTo>
                  <a:pt x="136131" y="71584"/>
                  <a:pt x="117351" y="80527"/>
                  <a:pt x="104556" y="98694"/>
                </a:cubicBezTo>
                <a:cubicBezTo>
                  <a:pt x="91760" y="116860"/>
                  <a:pt x="85331" y="145925"/>
                  <a:pt x="85268" y="185890"/>
                </a:cubicBezTo>
                <a:lnTo>
                  <a:pt x="85268" y="245646"/>
                </a:lnTo>
                <a:cubicBezTo>
                  <a:pt x="85331" y="285611"/>
                  <a:pt x="91760" y="314676"/>
                  <a:pt x="104556" y="332841"/>
                </a:cubicBezTo>
                <a:cubicBezTo>
                  <a:pt x="117351" y="351007"/>
                  <a:pt x="136131" y="359950"/>
                  <a:pt x="160896" y="359671"/>
                </a:cubicBezTo>
                <a:cubicBezTo>
                  <a:pt x="185686" y="359950"/>
                  <a:pt x="204568" y="351007"/>
                  <a:pt x="217541" y="332841"/>
                </a:cubicBezTo>
                <a:cubicBezTo>
                  <a:pt x="230514" y="314676"/>
                  <a:pt x="237045" y="285611"/>
                  <a:pt x="237134" y="245646"/>
                </a:cubicBezTo>
                <a:lnTo>
                  <a:pt x="237134" y="185890"/>
                </a:lnTo>
                <a:cubicBezTo>
                  <a:pt x="237045" y="145925"/>
                  <a:pt x="230514" y="116860"/>
                  <a:pt x="217541" y="98694"/>
                </a:cubicBezTo>
                <a:cubicBezTo>
                  <a:pt x="204568" y="80527"/>
                  <a:pt x="185686" y="71584"/>
                  <a:pt x="160896" y="71863"/>
                </a:cubicBezTo>
                <a:close/>
                <a:moveTo>
                  <a:pt x="2384526" y="5493"/>
                </a:moveTo>
                <a:lnTo>
                  <a:pt x="2464308" y="5493"/>
                </a:lnTo>
                <a:lnTo>
                  <a:pt x="2582607" y="234651"/>
                </a:lnTo>
                <a:lnTo>
                  <a:pt x="2699689" y="5493"/>
                </a:lnTo>
                <a:lnTo>
                  <a:pt x="2780690" y="5493"/>
                </a:lnTo>
                <a:lnTo>
                  <a:pt x="2780690" y="426041"/>
                </a:lnTo>
                <a:lnTo>
                  <a:pt x="2699080" y="426041"/>
                </a:lnTo>
                <a:lnTo>
                  <a:pt x="2699080" y="165172"/>
                </a:lnTo>
                <a:lnTo>
                  <a:pt x="2607609" y="350451"/>
                </a:lnTo>
                <a:lnTo>
                  <a:pt x="2555776" y="350451"/>
                </a:lnTo>
                <a:lnTo>
                  <a:pt x="2465527" y="167000"/>
                </a:lnTo>
                <a:lnTo>
                  <a:pt x="2465527" y="426041"/>
                </a:lnTo>
                <a:lnTo>
                  <a:pt x="2384526" y="426041"/>
                </a:lnTo>
                <a:close/>
                <a:moveTo>
                  <a:pt x="2115427" y="5493"/>
                </a:moveTo>
                <a:lnTo>
                  <a:pt x="2197112" y="5493"/>
                </a:lnTo>
                <a:lnTo>
                  <a:pt x="2343416" y="426041"/>
                </a:lnTo>
                <a:lnTo>
                  <a:pt x="2252586" y="426041"/>
                </a:lnTo>
                <a:lnTo>
                  <a:pt x="2226983" y="346183"/>
                </a:lnTo>
                <a:lnTo>
                  <a:pt x="2086165" y="346183"/>
                </a:lnTo>
                <a:lnTo>
                  <a:pt x="2060562" y="426041"/>
                </a:lnTo>
                <a:lnTo>
                  <a:pt x="1969122" y="426041"/>
                </a:lnTo>
                <a:close/>
                <a:moveTo>
                  <a:pt x="1327252" y="5493"/>
                </a:moveTo>
                <a:lnTo>
                  <a:pt x="1589303" y="5493"/>
                </a:lnTo>
                <a:lnTo>
                  <a:pt x="1589303" y="77959"/>
                </a:lnTo>
                <a:lnTo>
                  <a:pt x="1412519" y="77959"/>
                </a:lnTo>
                <a:lnTo>
                  <a:pt x="1412519" y="182277"/>
                </a:lnTo>
                <a:lnTo>
                  <a:pt x="1571016" y="182277"/>
                </a:lnTo>
                <a:lnTo>
                  <a:pt x="1571016" y="254134"/>
                </a:lnTo>
                <a:lnTo>
                  <a:pt x="1412519" y="254134"/>
                </a:lnTo>
                <a:lnTo>
                  <a:pt x="1412519" y="426041"/>
                </a:lnTo>
                <a:lnTo>
                  <a:pt x="1327252" y="426041"/>
                </a:lnTo>
                <a:close/>
                <a:moveTo>
                  <a:pt x="1789671" y="7"/>
                </a:moveTo>
                <a:cubicBezTo>
                  <a:pt x="1838015" y="-364"/>
                  <a:pt x="1876822" y="14384"/>
                  <a:pt x="1906093" y="44251"/>
                </a:cubicBezTo>
                <a:cubicBezTo>
                  <a:pt x="1935364" y="74118"/>
                  <a:pt x="1950392" y="121331"/>
                  <a:pt x="1951177" y="185890"/>
                </a:cubicBezTo>
                <a:lnTo>
                  <a:pt x="1951177" y="245646"/>
                </a:lnTo>
                <a:cubicBezTo>
                  <a:pt x="1950392" y="309671"/>
                  <a:pt x="1935364" y="356731"/>
                  <a:pt x="1906093" y="386826"/>
                </a:cubicBezTo>
                <a:cubicBezTo>
                  <a:pt x="1876822" y="416922"/>
                  <a:pt x="1838015" y="431822"/>
                  <a:pt x="1789671" y="431527"/>
                </a:cubicBezTo>
                <a:cubicBezTo>
                  <a:pt x="1741619" y="431822"/>
                  <a:pt x="1702989" y="416922"/>
                  <a:pt x="1673781" y="386826"/>
                </a:cubicBezTo>
                <a:cubicBezTo>
                  <a:pt x="1644574" y="356731"/>
                  <a:pt x="1629572" y="309671"/>
                  <a:pt x="1628775" y="245646"/>
                </a:cubicBezTo>
                <a:lnTo>
                  <a:pt x="1628775" y="185890"/>
                </a:lnTo>
                <a:cubicBezTo>
                  <a:pt x="1629572" y="121331"/>
                  <a:pt x="1644574" y="74118"/>
                  <a:pt x="1673781" y="44251"/>
                </a:cubicBezTo>
                <a:cubicBezTo>
                  <a:pt x="1702989" y="14384"/>
                  <a:pt x="1741619" y="-364"/>
                  <a:pt x="1789671" y="7"/>
                </a:cubicBezTo>
                <a:close/>
                <a:moveTo>
                  <a:pt x="160896" y="7"/>
                </a:moveTo>
                <a:cubicBezTo>
                  <a:pt x="209240" y="-364"/>
                  <a:pt x="248047" y="14384"/>
                  <a:pt x="277318" y="44251"/>
                </a:cubicBezTo>
                <a:cubicBezTo>
                  <a:pt x="306589" y="74118"/>
                  <a:pt x="321617" y="121331"/>
                  <a:pt x="322402" y="185890"/>
                </a:cubicBezTo>
                <a:lnTo>
                  <a:pt x="322402" y="245646"/>
                </a:lnTo>
                <a:cubicBezTo>
                  <a:pt x="321617" y="309671"/>
                  <a:pt x="306589" y="356731"/>
                  <a:pt x="277318" y="386826"/>
                </a:cubicBezTo>
                <a:cubicBezTo>
                  <a:pt x="248047" y="416922"/>
                  <a:pt x="209240" y="431822"/>
                  <a:pt x="160896" y="431527"/>
                </a:cubicBezTo>
                <a:cubicBezTo>
                  <a:pt x="112844" y="431822"/>
                  <a:pt x="74214" y="416922"/>
                  <a:pt x="45007" y="386826"/>
                </a:cubicBezTo>
                <a:cubicBezTo>
                  <a:pt x="15799" y="356731"/>
                  <a:pt x="797" y="309671"/>
                  <a:pt x="0" y="245646"/>
                </a:cubicBezTo>
                <a:lnTo>
                  <a:pt x="0" y="185890"/>
                </a:lnTo>
                <a:cubicBezTo>
                  <a:pt x="797" y="121331"/>
                  <a:pt x="15799" y="74118"/>
                  <a:pt x="45007" y="44251"/>
                </a:cubicBezTo>
                <a:cubicBezTo>
                  <a:pt x="74214" y="14384"/>
                  <a:pt x="112844" y="-364"/>
                  <a:pt x="160896" y="7"/>
                </a:cubicBezTo>
                <a:close/>
              </a:path>
            </a:pathLst>
          </a:custGeom>
          <a:gradFill flip="none" rotWithShape="1">
            <a:gsLst>
              <a:gs pos="0">
                <a:srgbClr val="E71E1A"/>
              </a:gs>
              <a:gs pos="50000">
                <a:srgbClr val="C7151E"/>
              </a:gs>
              <a:gs pos="100000">
                <a:srgbClr val="8B1B21"/>
              </a:gs>
            </a:gsLst>
            <a:lin ang="8100000" scaled="1"/>
            <a:tileRect/>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tLang="ja-JP" sz="4800" dirty="0">
              <a:solidFill>
                <a:schemeClr val="bg1"/>
              </a:solidFill>
              <a:effectLst/>
              <a:latin typeface="DIN 2014 Bold" panose="020B0704020202020204" pitchFamily="34" charset="0"/>
              <a:ea typeface="DIN 2014 Bold" panose="020B0704020202020204" pitchFamily="34" charset="0"/>
              <a:cs typeface="Segoe UI" panose="020B0502040204020203" pitchFamily="34" charset="0"/>
            </a:endParaRPr>
          </a:p>
        </p:txBody>
      </p:sp>
      <p:sp>
        <p:nvSpPr>
          <p:cNvPr id="23" name="テキスト ボックス 22">
            <a:extLst>
              <a:ext uri="{FF2B5EF4-FFF2-40B4-BE49-F238E27FC236}">
                <a16:creationId xmlns:a16="http://schemas.microsoft.com/office/drawing/2014/main" id="{08F58157-F8A9-8908-9D70-7FD68E8559B8}"/>
              </a:ext>
            </a:extLst>
          </p:cNvPr>
          <p:cNvSpPr txBox="1"/>
          <p:nvPr/>
        </p:nvSpPr>
        <p:spPr>
          <a:xfrm>
            <a:off x="418580" y="320600"/>
            <a:ext cx="3943275" cy="276999"/>
          </a:xfrm>
          <a:prstGeom prst="rect">
            <a:avLst/>
          </a:prstGeom>
          <a:noFill/>
          <a:ln>
            <a:noFill/>
          </a:ln>
          <a:effectLst>
            <a:glow rad="101600">
              <a:schemeClr val="tx1">
                <a:alpha val="60000"/>
              </a:schemeClr>
            </a:glow>
          </a:effectLst>
        </p:spPr>
        <p:txBody>
          <a:bodyPr wrap="square" rtlCol="0">
            <a:spAutoFit/>
          </a:bodyPr>
          <a:lstStyle/>
          <a:p>
            <a:pPr algn="ctr"/>
            <a:r>
              <a:rPr lang="ja-JP" altLang="en-US" sz="1200" dirty="0">
                <a:solidFill>
                  <a:sysClr val="windowText" lastClr="000000"/>
                </a:solidFill>
                <a:latin typeface="ヒラギノ角ゴ8" panose="020B0800000000000000" pitchFamily="50" charset="-128"/>
                <a:ea typeface="ヒラギノ角ゴ8" panose="020B0800000000000000" pitchFamily="50" charset="-128"/>
                <a:cs typeface="Segoe UI" panose="020B0502040204020203" pitchFamily="34" charset="0"/>
              </a:rPr>
              <a:t>無料で使える</a:t>
            </a:r>
            <a:r>
              <a:rPr lang="ja-JP" altLang="en-US" sz="1200" dirty="0">
                <a:solidFill>
                  <a:sysClr val="windowText" lastClr="000000"/>
                </a:solidFill>
                <a:effectLst/>
                <a:latin typeface="ヒラギノ角ゴ8" panose="020B0800000000000000" pitchFamily="50" charset="-128"/>
                <a:ea typeface="ヒラギノ角ゴ8" panose="020B0800000000000000" pitchFamily="50" charset="-128"/>
                <a:cs typeface="Segoe UI" panose="020B0502040204020203" pitchFamily="34" charset="0"/>
              </a:rPr>
              <a:t>流体シミュレーションソフトウェア</a:t>
            </a:r>
            <a:endParaRPr lang="en-US" altLang="ja-JP" sz="1200" dirty="0">
              <a:solidFill>
                <a:sysClr val="windowText" lastClr="000000"/>
              </a:solidFill>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sp>
        <p:nvSpPr>
          <p:cNvPr id="24" name="正方形/長方形 23">
            <a:extLst>
              <a:ext uri="{FF2B5EF4-FFF2-40B4-BE49-F238E27FC236}">
                <a16:creationId xmlns:a16="http://schemas.microsoft.com/office/drawing/2014/main" id="{20DBE8AD-AD1A-EA38-A82E-5BA51077A829}"/>
              </a:ext>
            </a:extLst>
          </p:cNvPr>
          <p:cNvSpPr/>
          <p:nvPr/>
        </p:nvSpPr>
        <p:spPr>
          <a:xfrm>
            <a:off x="4548165" y="635448"/>
            <a:ext cx="1599778" cy="589426"/>
          </a:xfrm>
          <a:prstGeom prst="rect">
            <a:avLst/>
          </a:prstGeom>
          <a:gradFill flip="none" rotWithShape="1">
            <a:gsLst>
              <a:gs pos="0">
                <a:srgbClr val="E71E1A"/>
              </a:gs>
              <a:gs pos="50000">
                <a:srgbClr val="C7151E"/>
              </a:gs>
              <a:gs pos="100000">
                <a:srgbClr val="8B1B21"/>
              </a:gs>
            </a:gsLst>
            <a:lin ang="8100000" scaled="1"/>
            <a:tileRect/>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ja-JP" altLang="en-US" sz="4800">
              <a:solidFill>
                <a:schemeClr val="bg1"/>
              </a:solidFill>
              <a:effectLst/>
              <a:latin typeface="DIN 2014 Bold" panose="020B0704020202020204" pitchFamily="34" charset="0"/>
              <a:cs typeface="Segoe UI" panose="020B0502040204020203" pitchFamily="34" charset="0"/>
            </a:endParaRPr>
          </a:p>
        </p:txBody>
      </p:sp>
      <p:sp>
        <p:nvSpPr>
          <p:cNvPr id="25" name="テキスト ボックス 24">
            <a:extLst>
              <a:ext uri="{FF2B5EF4-FFF2-40B4-BE49-F238E27FC236}">
                <a16:creationId xmlns:a16="http://schemas.microsoft.com/office/drawing/2014/main" id="{7A432622-6609-76FE-3209-D599AD63A6D0}"/>
              </a:ext>
            </a:extLst>
          </p:cNvPr>
          <p:cNvSpPr txBox="1"/>
          <p:nvPr/>
        </p:nvSpPr>
        <p:spPr>
          <a:xfrm>
            <a:off x="4548166" y="713842"/>
            <a:ext cx="1599778" cy="461665"/>
          </a:xfrm>
          <a:prstGeom prst="rect">
            <a:avLst/>
          </a:prstGeom>
          <a:noFill/>
          <a:ln>
            <a:noFill/>
          </a:ln>
          <a:effectLst>
            <a:glow rad="101600">
              <a:schemeClr val="tx1">
                <a:alpha val="60000"/>
              </a:schemeClr>
            </a:glow>
          </a:effectLst>
        </p:spPr>
        <p:txBody>
          <a:bodyPr wrap="square" rtlCol="0">
            <a:spAutoFit/>
          </a:bodyPr>
          <a:lstStyle/>
          <a:p>
            <a:r>
              <a:rPr lang="ja-JP" altLang="en-US" sz="1200" dirty="0">
                <a:solidFill>
                  <a:schemeClr val="bg1"/>
                </a:solidFill>
                <a:latin typeface="ヒラギノ角ゴ8" panose="020B0800000000000000" pitchFamily="50" charset="-128"/>
                <a:ea typeface="ヒラギノ角ゴ8" panose="020B0800000000000000" pitchFamily="50" charset="-128"/>
                <a:cs typeface="Segoe UI" panose="020B0502040204020203" pitchFamily="34" charset="0"/>
              </a:rPr>
              <a:t>他ソフトウェアから</a:t>
            </a:r>
            <a:endParaRPr lang="en-US" altLang="ja-JP" sz="1200" dirty="0">
              <a:solidFill>
                <a:schemeClr val="bg1"/>
              </a:solidFill>
              <a:latin typeface="ヒラギノ角ゴ8" panose="020B0800000000000000" pitchFamily="50" charset="-128"/>
              <a:ea typeface="ヒラギノ角ゴ8" panose="020B0800000000000000" pitchFamily="50" charset="-128"/>
              <a:cs typeface="Segoe UI" panose="020B0502040204020203" pitchFamily="34" charset="0"/>
            </a:endParaRPr>
          </a:p>
          <a:p>
            <a:r>
              <a:rPr lang="ja-JP" altLang="en-US" sz="1200" dirty="0">
                <a:solidFill>
                  <a:schemeClr val="bg1"/>
                </a:solidFill>
                <a:latin typeface="ヒラギノ角ゴ8" panose="020B0800000000000000" pitchFamily="50" charset="-128"/>
                <a:ea typeface="ヒラギノ角ゴ8" panose="020B0800000000000000" pitchFamily="50" charset="-128"/>
                <a:cs typeface="Segoe UI" panose="020B0502040204020203" pitchFamily="34" charset="0"/>
              </a:rPr>
              <a:t>乗り換えのご案内</a:t>
            </a:r>
            <a:endParaRPr lang="en-US" altLang="ja-JP" sz="1200" dirty="0">
              <a:solidFill>
                <a:schemeClr val="bg1"/>
              </a:solidFill>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sp>
        <p:nvSpPr>
          <p:cNvPr id="26" name="テキスト ボックス 25">
            <a:extLst>
              <a:ext uri="{FF2B5EF4-FFF2-40B4-BE49-F238E27FC236}">
                <a16:creationId xmlns:a16="http://schemas.microsoft.com/office/drawing/2014/main" id="{8380EC0D-F56F-B075-A5DB-7F100AAE1BD6}"/>
              </a:ext>
            </a:extLst>
          </p:cNvPr>
          <p:cNvSpPr txBox="1"/>
          <p:nvPr/>
        </p:nvSpPr>
        <p:spPr>
          <a:xfrm>
            <a:off x="2360036" y="1256381"/>
            <a:ext cx="2001819" cy="130046"/>
          </a:xfrm>
          <a:custGeom>
            <a:avLst/>
            <a:gdLst/>
            <a:ahLst/>
            <a:cxnLst/>
            <a:rect l="l" t="t" r="r" b="b"/>
            <a:pathLst>
              <a:path w="6248799" h="405947">
                <a:moveTo>
                  <a:pt x="5427467" y="218037"/>
                </a:moveTo>
                <a:cubicBezTo>
                  <a:pt x="5409617" y="218075"/>
                  <a:pt x="5396941" y="221088"/>
                  <a:pt x="5389441" y="227074"/>
                </a:cubicBezTo>
                <a:cubicBezTo>
                  <a:pt x="5381941" y="233061"/>
                  <a:pt x="5378300" y="241793"/>
                  <a:pt x="5378519" y="253270"/>
                </a:cubicBezTo>
                <a:cubicBezTo>
                  <a:pt x="5378719" y="265968"/>
                  <a:pt x="5382893" y="275119"/>
                  <a:pt x="5391042" y="280724"/>
                </a:cubicBezTo>
                <a:cubicBezTo>
                  <a:pt x="5399190" y="286330"/>
                  <a:pt x="5410111" y="289075"/>
                  <a:pt x="5423807" y="288961"/>
                </a:cubicBezTo>
                <a:cubicBezTo>
                  <a:pt x="5435181" y="289198"/>
                  <a:pt x="5445217" y="288011"/>
                  <a:pt x="5453914" y="285401"/>
                </a:cubicBezTo>
                <a:cubicBezTo>
                  <a:pt x="5462611" y="282791"/>
                  <a:pt x="5469428" y="277333"/>
                  <a:pt x="5474364" y="269028"/>
                </a:cubicBezTo>
                <a:cubicBezTo>
                  <a:pt x="5479300" y="260722"/>
                  <a:pt x="5481813" y="248145"/>
                  <a:pt x="5481904" y="231296"/>
                </a:cubicBezTo>
                <a:lnTo>
                  <a:pt x="5481904" y="218037"/>
                </a:lnTo>
                <a:close/>
                <a:moveTo>
                  <a:pt x="4246367" y="218037"/>
                </a:moveTo>
                <a:cubicBezTo>
                  <a:pt x="4228517" y="218075"/>
                  <a:pt x="4215841" y="221088"/>
                  <a:pt x="4208341" y="227074"/>
                </a:cubicBezTo>
                <a:cubicBezTo>
                  <a:pt x="4200841" y="233061"/>
                  <a:pt x="4197200" y="241793"/>
                  <a:pt x="4197420" y="253270"/>
                </a:cubicBezTo>
                <a:cubicBezTo>
                  <a:pt x="4197620" y="265968"/>
                  <a:pt x="4201794" y="275119"/>
                  <a:pt x="4209943" y="280724"/>
                </a:cubicBezTo>
                <a:cubicBezTo>
                  <a:pt x="4218091" y="286330"/>
                  <a:pt x="4229012" y="289075"/>
                  <a:pt x="4242707" y="288961"/>
                </a:cubicBezTo>
                <a:cubicBezTo>
                  <a:pt x="4254082" y="289198"/>
                  <a:pt x="4264117" y="288011"/>
                  <a:pt x="4272815" y="285401"/>
                </a:cubicBezTo>
                <a:cubicBezTo>
                  <a:pt x="4281512" y="282791"/>
                  <a:pt x="4288329" y="277333"/>
                  <a:pt x="4293265" y="269028"/>
                </a:cubicBezTo>
                <a:cubicBezTo>
                  <a:pt x="4298200" y="260722"/>
                  <a:pt x="4300714" y="248145"/>
                  <a:pt x="4300804" y="231296"/>
                </a:cubicBezTo>
                <a:lnTo>
                  <a:pt x="4300804" y="218037"/>
                </a:lnTo>
                <a:close/>
                <a:moveTo>
                  <a:pt x="3093842" y="218037"/>
                </a:moveTo>
                <a:cubicBezTo>
                  <a:pt x="3075992" y="218075"/>
                  <a:pt x="3063317" y="221088"/>
                  <a:pt x="3055816" y="227074"/>
                </a:cubicBezTo>
                <a:cubicBezTo>
                  <a:pt x="3048316" y="233061"/>
                  <a:pt x="3044675" y="241793"/>
                  <a:pt x="3044894" y="253270"/>
                </a:cubicBezTo>
                <a:cubicBezTo>
                  <a:pt x="3045095" y="265968"/>
                  <a:pt x="3049269" y="275119"/>
                  <a:pt x="3057417" y="280724"/>
                </a:cubicBezTo>
                <a:cubicBezTo>
                  <a:pt x="3065566" y="286330"/>
                  <a:pt x="3076487" y="289075"/>
                  <a:pt x="3090182" y="288961"/>
                </a:cubicBezTo>
                <a:cubicBezTo>
                  <a:pt x="3101556" y="289198"/>
                  <a:pt x="3111592" y="288011"/>
                  <a:pt x="3120290" y="285401"/>
                </a:cubicBezTo>
                <a:cubicBezTo>
                  <a:pt x="3128987" y="282791"/>
                  <a:pt x="3135803" y="277333"/>
                  <a:pt x="3140740" y="269028"/>
                </a:cubicBezTo>
                <a:cubicBezTo>
                  <a:pt x="3145676" y="260722"/>
                  <a:pt x="3148188" y="248145"/>
                  <a:pt x="3148279" y="231296"/>
                </a:cubicBezTo>
                <a:lnTo>
                  <a:pt x="3148279" y="218037"/>
                </a:lnTo>
                <a:close/>
                <a:moveTo>
                  <a:pt x="2036567" y="218037"/>
                </a:moveTo>
                <a:cubicBezTo>
                  <a:pt x="2018717" y="218075"/>
                  <a:pt x="2006042" y="221088"/>
                  <a:pt x="1998541" y="227074"/>
                </a:cubicBezTo>
                <a:cubicBezTo>
                  <a:pt x="1991042" y="233061"/>
                  <a:pt x="1987400" y="241793"/>
                  <a:pt x="1987620" y="253270"/>
                </a:cubicBezTo>
                <a:cubicBezTo>
                  <a:pt x="1987820" y="265968"/>
                  <a:pt x="1991994" y="275119"/>
                  <a:pt x="2000143" y="280724"/>
                </a:cubicBezTo>
                <a:cubicBezTo>
                  <a:pt x="2008291" y="286330"/>
                  <a:pt x="2019212" y="289075"/>
                  <a:pt x="2032907" y="288961"/>
                </a:cubicBezTo>
                <a:cubicBezTo>
                  <a:pt x="2044282" y="289198"/>
                  <a:pt x="2054317" y="288011"/>
                  <a:pt x="2063015" y="285401"/>
                </a:cubicBezTo>
                <a:cubicBezTo>
                  <a:pt x="2071712" y="282791"/>
                  <a:pt x="2078528" y="277333"/>
                  <a:pt x="2083464" y="269028"/>
                </a:cubicBezTo>
                <a:cubicBezTo>
                  <a:pt x="2088401" y="260722"/>
                  <a:pt x="2090914" y="248145"/>
                  <a:pt x="2091004" y="231296"/>
                </a:cubicBezTo>
                <a:lnTo>
                  <a:pt x="2091004" y="218037"/>
                </a:lnTo>
                <a:close/>
                <a:moveTo>
                  <a:pt x="5922845" y="119739"/>
                </a:moveTo>
                <a:cubicBezTo>
                  <a:pt x="5903995" y="119949"/>
                  <a:pt x="5889548" y="126161"/>
                  <a:pt x="5879503" y="138377"/>
                </a:cubicBezTo>
                <a:cubicBezTo>
                  <a:pt x="5869459" y="150592"/>
                  <a:pt x="5864389" y="167552"/>
                  <a:pt x="5864295" y="189257"/>
                </a:cubicBezTo>
                <a:lnTo>
                  <a:pt x="5864295" y="219442"/>
                </a:lnTo>
                <a:cubicBezTo>
                  <a:pt x="5864103" y="239585"/>
                  <a:pt x="5868601" y="256240"/>
                  <a:pt x="5877787" y="269408"/>
                </a:cubicBezTo>
                <a:cubicBezTo>
                  <a:pt x="5886975" y="282576"/>
                  <a:pt x="5901994" y="289398"/>
                  <a:pt x="5922845" y="289875"/>
                </a:cubicBezTo>
                <a:cubicBezTo>
                  <a:pt x="5942295" y="289370"/>
                  <a:pt x="5956913" y="282491"/>
                  <a:pt x="5966700" y="269237"/>
                </a:cubicBezTo>
                <a:cubicBezTo>
                  <a:pt x="5976487" y="255983"/>
                  <a:pt x="5981385" y="239385"/>
                  <a:pt x="5981395" y="219442"/>
                </a:cubicBezTo>
                <a:lnTo>
                  <a:pt x="5981395" y="189257"/>
                </a:lnTo>
                <a:cubicBezTo>
                  <a:pt x="5981299" y="167352"/>
                  <a:pt x="5976229" y="150334"/>
                  <a:pt x="5966185" y="138205"/>
                </a:cubicBezTo>
                <a:cubicBezTo>
                  <a:pt x="5956141" y="126076"/>
                  <a:pt x="5941695" y="119920"/>
                  <a:pt x="5922845" y="119739"/>
                </a:cubicBezTo>
                <a:close/>
                <a:moveTo>
                  <a:pt x="4848425" y="119739"/>
                </a:moveTo>
                <a:cubicBezTo>
                  <a:pt x="4829975" y="119930"/>
                  <a:pt x="4815643" y="125837"/>
                  <a:pt x="4805427" y="137462"/>
                </a:cubicBezTo>
                <a:cubicBezTo>
                  <a:pt x="4795211" y="149086"/>
                  <a:pt x="4790027" y="165284"/>
                  <a:pt x="4789875" y="186056"/>
                </a:cubicBezTo>
                <a:lnTo>
                  <a:pt x="4789875" y="219442"/>
                </a:lnTo>
                <a:cubicBezTo>
                  <a:pt x="4789684" y="239585"/>
                  <a:pt x="4794182" y="256240"/>
                  <a:pt x="4803368" y="269408"/>
                </a:cubicBezTo>
                <a:cubicBezTo>
                  <a:pt x="4812555" y="282576"/>
                  <a:pt x="4827574" y="289398"/>
                  <a:pt x="4848425" y="289875"/>
                </a:cubicBezTo>
                <a:cubicBezTo>
                  <a:pt x="4867875" y="289370"/>
                  <a:pt x="4882494" y="282491"/>
                  <a:pt x="4892280" y="269237"/>
                </a:cubicBezTo>
                <a:cubicBezTo>
                  <a:pt x="4902067" y="255983"/>
                  <a:pt x="4906965" y="239385"/>
                  <a:pt x="4906975" y="219442"/>
                </a:cubicBezTo>
                <a:lnTo>
                  <a:pt x="4906975" y="189257"/>
                </a:lnTo>
                <a:cubicBezTo>
                  <a:pt x="4906879" y="167352"/>
                  <a:pt x="4901810" y="150334"/>
                  <a:pt x="4891766" y="138205"/>
                </a:cubicBezTo>
                <a:cubicBezTo>
                  <a:pt x="4881721" y="126076"/>
                  <a:pt x="4867275" y="119920"/>
                  <a:pt x="4848425" y="119739"/>
                </a:cubicBezTo>
                <a:close/>
                <a:moveTo>
                  <a:pt x="3570170" y="119739"/>
                </a:moveTo>
                <a:cubicBezTo>
                  <a:pt x="3551320" y="119920"/>
                  <a:pt x="3536873" y="126076"/>
                  <a:pt x="3526829" y="138205"/>
                </a:cubicBezTo>
                <a:cubicBezTo>
                  <a:pt x="3516785" y="150334"/>
                  <a:pt x="3511715" y="167352"/>
                  <a:pt x="3511620" y="189257"/>
                </a:cubicBezTo>
                <a:lnTo>
                  <a:pt x="3511620" y="219442"/>
                </a:lnTo>
                <a:cubicBezTo>
                  <a:pt x="3511629" y="239385"/>
                  <a:pt x="3516527" y="255983"/>
                  <a:pt x="3526314" y="269237"/>
                </a:cubicBezTo>
                <a:cubicBezTo>
                  <a:pt x="3536101" y="282491"/>
                  <a:pt x="3550720" y="289370"/>
                  <a:pt x="3570170" y="289875"/>
                </a:cubicBezTo>
                <a:cubicBezTo>
                  <a:pt x="3590421" y="289446"/>
                  <a:pt x="3605268" y="282986"/>
                  <a:pt x="3614711" y="270495"/>
                </a:cubicBezTo>
                <a:cubicBezTo>
                  <a:pt x="3624155" y="258003"/>
                  <a:pt x="3628825" y="242053"/>
                  <a:pt x="3628720" y="222644"/>
                </a:cubicBezTo>
                <a:lnTo>
                  <a:pt x="3628720" y="189257"/>
                </a:lnTo>
                <a:cubicBezTo>
                  <a:pt x="3628625" y="167552"/>
                  <a:pt x="3623555" y="150592"/>
                  <a:pt x="3613511" y="138377"/>
                </a:cubicBezTo>
                <a:cubicBezTo>
                  <a:pt x="3603467" y="126161"/>
                  <a:pt x="3589019" y="119949"/>
                  <a:pt x="3570170" y="119739"/>
                </a:cubicBezTo>
                <a:close/>
                <a:moveTo>
                  <a:pt x="2531945" y="119739"/>
                </a:moveTo>
                <a:cubicBezTo>
                  <a:pt x="2513095" y="119949"/>
                  <a:pt x="2498648" y="126161"/>
                  <a:pt x="2488604" y="138377"/>
                </a:cubicBezTo>
                <a:cubicBezTo>
                  <a:pt x="2478560" y="150592"/>
                  <a:pt x="2473490" y="167552"/>
                  <a:pt x="2473394" y="189257"/>
                </a:cubicBezTo>
                <a:lnTo>
                  <a:pt x="2473394" y="219442"/>
                </a:lnTo>
                <a:cubicBezTo>
                  <a:pt x="2473204" y="239585"/>
                  <a:pt x="2477702" y="256240"/>
                  <a:pt x="2486889" y="269408"/>
                </a:cubicBezTo>
                <a:cubicBezTo>
                  <a:pt x="2496075" y="282576"/>
                  <a:pt x="2511094" y="289398"/>
                  <a:pt x="2531945" y="289875"/>
                </a:cubicBezTo>
                <a:cubicBezTo>
                  <a:pt x="2551395" y="289370"/>
                  <a:pt x="2566014" y="282491"/>
                  <a:pt x="2575800" y="269237"/>
                </a:cubicBezTo>
                <a:cubicBezTo>
                  <a:pt x="2585587" y="255983"/>
                  <a:pt x="2590485" y="239385"/>
                  <a:pt x="2590495" y="219442"/>
                </a:cubicBezTo>
                <a:lnTo>
                  <a:pt x="2590495" y="189257"/>
                </a:lnTo>
                <a:cubicBezTo>
                  <a:pt x="2590400" y="167352"/>
                  <a:pt x="2585330" y="150334"/>
                  <a:pt x="2575286" y="138205"/>
                </a:cubicBezTo>
                <a:cubicBezTo>
                  <a:pt x="2565241" y="126076"/>
                  <a:pt x="2550794" y="119920"/>
                  <a:pt x="2531945" y="119739"/>
                </a:cubicBezTo>
                <a:close/>
                <a:moveTo>
                  <a:pt x="1641549" y="119739"/>
                </a:moveTo>
                <a:cubicBezTo>
                  <a:pt x="1624032" y="119921"/>
                  <a:pt x="1610918" y="125393"/>
                  <a:pt x="1602208" y="136157"/>
                </a:cubicBezTo>
                <a:cubicBezTo>
                  <a:pt x="1593498" y="146920"/>
                  <a:pt x="1588618" y="161889"/>
                  <a:pt x="1587570" y="181061"/>
                </a:cubicBezTo>
                <a:lnTo>
                  <a:pt x="1695069" y="181061"/>
                </a:lnTo>
                <a:cubicBezTo>
                  <a:pt x="1694211" y="161689"/>
                  <a:pt x="1689408" y="146663"/>
                  <a:pt x="1680660" y="135985"/>
                </a:cubicBezTo>
                <a:cubicBezTo>
                  <a:pt x="1671911" y="125307"/>
                  <a:pt x="1658874" y="119892"/>
                  <a:pt x="1641549" y="119739"/>
                </a:cubicBezTo>
                <a:close/>
                <a:moveTo>
                  <a:pt x="1419425" y="119739"/>
                </a:moveTo>
                <a:cubicBezTo>
                  <a:pt x="1400975" y="119930"/>
                  <a:pt x="1386643" y="125837"/>
                  <a:pt x="1376428" y="137462"/>
                </a:cubicBezTo>
                <a:cubicBezTo>
                  <a:pt x="1366211" y="149086"/>
                  <a:pt x="1361027" y="165284"/>
                  <a:pt x="1360875" y="186056"/>
                </a:cubicBezTo>
                <a:lnTo>
                  <a:pt x="1360875" y="219442"/>
                </a:lnTo>
                <a:cubicBezTo>
                  <a:pt x="1360684" y="239585"/>
                  <a:pt x="1365182" y="256240"/>
                  <a:pt x="1374369" y="269408"/>
                </a:cubicBezTo>
                <a:cubicBezTo>
                  <a:pt x="1383555" y="282576"/>
                  <a:pt x="1398574" y="289398"/>
                  <a:pt x="1419425" y="289875"/>
                </a:cubicBezTo>
                <a:cubicBezTo>
                  <a:pt x="1438875" y="289370"/>
                  <a:pt x="1453493" y="282491"/>
                  <a:pt x="1463280" y="269237"/>
                </a:cubicBezTo>
                <a:cubicBezTo>
                  <a:pt x="1473068" y="255983"/>
                  <a:pt x="1477966" y="239385"/>
                  <a:pt x="1477975" y="219442"/>
                </a:cubicBezTo>
                <a:lnTo>
                  <a:pt x="1477975" y="189257"/>
                </a:lnTo>
                <a:cubicBezTo>
                  <a:pt x="1477880" y="167352"/>
                  <a:pt x="1472810" y="150334"/>
                  <a:pt x="1462766" y="138205"/>
                </a:cubicBezTo>
                <a:cubicBezTo>
                  <a:pt x="1452722" y="126076"/>
                  <a:pt x="1438275" y="119920"/>
                  <a:pt x="1419425" y="119739"/>
                </a:cubicBezTo>
                <a:close/>
                <a:moveTo>
                  <a:pt x="769820" y="119739"/>
                </a:moveTo>
                <a:cubicBezTo>
                  <a:pt x="750970" y="119920"/>
                  <a:pt x="736523" y="126076"/>
                  <a:pt x="726479" y="138205"/>
                </a:cubicBezTo>
                <a:cubicBezTo>
                  <a:pt x="716435" y="150334"/>
                  <a:pt x="711365" y="167352"/>
                  <a:pt x="711270" y="189257"/>
                </a:cubicBezTo>
                <a:lnTo>
                  <a:pt x="711270" y="219442"/>
                </a:lnTo>
                <a:cubicBezTo>
                  <a:pt x="711279" y="239385"/>
                  <a:pt x="716178" y="255983"/>
                  <a:pt x="725965" y="269237"/>
                </a:cubicBezTo>
                <a:cubicBezTo>
                  <a:pt x="735752" y="282491"/>
                  <a:pt x="750370" y="289370"/>
                  <a:pt x="769820" y="289875"/>
                </a:cubicBezTo>
                <a:cubicBezTo>
                  <a:pt x="790071" y="289446"/>
                  <a:pt x="804918" y="282986"/>
                  <a:pt x="814362" y="270495"/>
                </a:cubicBezTo>
                <a:cubicBezTo>
                  <a:pt x="823805" y="258003"/>
                  <a:pt x="828475" y="242053"/>
                  <a:pt x="828370" y="222644"/>
                </a:cubicBezTo>
                <a:lnTo>
                  <a:pt x="828370" y="189257"/>
                </a:lnTo>
                <a:cubicBezTo>
                  <a:pt x="828275" y="167552"/>
                  <a:pt x="823205" y="150592"/>
                  <a:pt x="813161" y="138377"/>
                </a:cubicBezTo>
                <a:cubicBezTo>
                  <a:pt x="803117" y="126161"/>
                  <a:pt x="788670" y="119949"/>
                  <a:pt x="769820" y="119739"/>
                </a:cubicBezTo>
                <a:close/>
                <a:moveTo>
                  <a:pt x="422348" y="119739"/>
                </a:moveTo>
                <a:cubicBezTo>
                  <a:pt x="404832" y="119921"/>
                  <a:pt x="391719" y="125393"/>
                  <a:pt x="383008" y="136157"/>
                </a:cubicBezTo>
                <a:cubicBezTo>
                  <a:pt x="374298" y="146920"/>
                  <a:pt x="369418" y="161889"/>
                  <a:pt x="368370" y="181061"/>
                </a:cubicBezTo>
                <a:lnTo>
                  <a:pt x="475869" y="181061"/>
                </a:lnTo>
                <a:cubicBezTo>
                  <a:pt x="475011" y="161689"/>
                  <a:pt x="470208" y="146663"/>
                  <a:pt x="461460" y="135985"/>
                </a:cubicBezTo>
                <a:cubicBezTo>
                  <a:pt x="452711" y="125307"/>
                  <a:pt x="439674" y="119892"/>
                  <a:pt x="422348" y="119739"/>
                </a:cubicBezTo>
                <a:close/>
                <a:moveTo>
                  <a:pt x="5731763" y="90536"/>
                </a:moveTo>
                <a:lnTo>
                  <a:pt x="5768282" y="90536"/>
                </a:lnTo>
                <a:lnTo>
                  <a:pt x="5768282" y="319079"/>
                </a:lnTo>
                <a:lnTo>
                  <a:pt x="5731763" y="319079"/>
                </a:lnTo>
                <a:close/>
                <a:moveTo>
                  <a:pt x="4991480" y="90536"/>
                </a:moveTo>
                <a:lnTo>
                  <a:pt x="5027999" y="90536"/>
                </a:lnTo>
                <a:lnTo>
                  <a:pt x="5027999" y="232725"/>
                </a:lnTo>
                <a:cubicBezTo>
                  <a:pt x="5028486" y="255271"/>
                  <a:pt x="5033803" y="270415"/>
                  <a:pt x="5043953" y="278159"/>
                </a:cubicBezTo>
                <a:cubicBezTo>
                  <a:pt x="5054102" y="285903"/>
                  <a:pt x="5066168" y="289503"/>
                  <a:pt x="5080148" y="288961"/>
                </a:cubicBezTo>
                <a:cubicBezTo>
                  <a:pt x="5097483" y="288608"/>
                  <a:pt x="5111073" y="283255"/>
                  <a:pt x="5120917" y="272901"/>
                </a:cubicBezTo>
                <a:cubicBezTo>
                  <a:pt x="5130762" y="262548"/>
                  <a:pt x="5135775" y="249308"/>
                  <a:pt x="5135955" y="233182"/>
                </a:cubicBezTo>
                <a:lnTo>
                  <a:pt x="5135955" y="90536"/>
                </a:lnTo>
                <a:lnTo>
                  <a:pt x="5172475" y="90536"/>
                </a:lnTo>
                <a:lnTo>
                  <a:pt x="5172475" y="319079"/>
                </a:lnTo>
                <a:lnTo>
                  <a:pt x="5135955" y="319079"/>
                </a:lnTo>
                <a:lnTo>
                  <a:pt x="5135955" y="296720"/>
                </a:lnTo>
                <a:cubicBezTo>
                  <a:pt x="5130514" y="305392"/>
                  <a:pt x="5123100" y="311896"/>
                  <a:pt x="5113713" y="316232"/>
                </a:cubicBezTo>
                <a:cubicBezTo>
                  <a:pt x="5104325" y="320568"/>
                  <a:pt x="5091308" y="322736"/>
                  <a:pt x="5074659" y="322736"/>
                </a:cubicBezTo>
                <a:cubicBezTo>
                  <a:pt x="5049781" y="323004"/>
                  <a:pt x="5029801" y="316078"/>
                  <a:pt x="5014716" y="301957"/>
                </a:cubicBezTo>
                <a:cubicBezTo>
                  <a:pt x="4999633" y="287836"/>
                  <a:pt x="4991887" y="264911"/>
                  <a:pt x="4991480" y="233182"/>
                </a:cubicBezTo>
                <a:close/>
                <a:moveTo>
                  <a:pt x="4645914" y="90536"/>
                </a:moveTo>
                <a:lnTo>
                  <a:pt x="4682433" y="90536"/>
                </a:lnTo>
                <a:lnTo>
                  <a:pt x="4682433" y="319079"/>
                </a:lnTo>
                <a:lnTo>
                  <a:pt x="4645914" y="319079"/>
                </a:lnTo>
                <a:close/>
                <a:moveTo>
                  <a:pt x="2340864" y="90536"/>
                </a:moveTo>
                <a:lnTo>
                  <a:pt x="2377383" y="90536"/>
                </a:lnTo>
                <a:lnTo>
                  <a:pt x="2377383" y="319079"/>
                </a:lnTo>
                <a:lnTo>
                  <a:pt x="2340864" y="319079"/>
                </a:lnTo>
                <a:close/>
                <a:moveTo>
                  <a:pt x="235839" y="90536"/>
                </a:moveTo>
                <a:lnTo>
                  <a:pt x="272358" y="90536"/>
                </a:lnTo>
                <a:lnTo>
                  <a:pt x="272358" y="319079"/>
                </a:lnTo>
                <a:lnTo>
                  <a:pt x="235839" y="319079"/>
                </a:lnTo>
                <a:close/>
                <a:moveTo>
                  <a:pt x="6165622" y="86878"/>
                </a:moveTo>
                <a:cubicBezTo>
                  <a:pt x="6190499" y="86610"/>
                  <a:pt x="6210480" y="93536"/>
                  <a:pt x="6225563" y="107657"/>
                </a:cubicBezTo>
                <a:cubicBezTo>
                  <a:pt x="6240647" y="121778"/>
                  <a:pt x="6248393" y="144703"/>
                  <a:pt x="6248799" y="176432"/>
                </a:cubicBezTo>
                <a:lnTo>
                  <a:pt x="6248799" y="319079"/>
                </a:lnTo>
                <a:lnTo>
                  <a:pt x="6212281" y="319079"/>
                </a:lnTo>
                <a:lnTo>
                  <a:pt x="6212281" y="176889"/>
                </a:lnTo>
                <a:cubicBezTo>
                  <a:pt x="6211795" y="154344"/>
                  <a:pt x="6206477" y="139199"/>
                  <a:pt x="6196327" y="131455"/>
                </a:cubicBezTo>
                <a:cubicBezTo>
                  <a:pt x="6186177" y="123711"/>
                  <a:pt x="6174113" y="120111"/>
                  <a:pt x="6160132" y="120654"/>
                </a:cubicBezTo>
                <a:cubicBezTo>
                  <a:pt x="6142797" y="121006"/>
                  <a:pt x="6129207" y="126359"/>
                  <a:pt x="6119363" y="136713"/>
                </a:cubicBezTo>
                <a:cubicBezTo>
                  <a:pt x="6109519" y="147067"/>
                  <a:pt x="6104505" y="160306"/>
                  <a:pt x="6104325" y="176432"/>
                </a:cubicBezTo>
                <a:lnTo>
                  <a:pt x="6104325" y="319079"/>
                </a:lnTo>
                <a:lnTo>
                  <a:pt x="6067805" y="319079"/>
                </a:lnTo>
                <a:lnTo>
                  <a:pt x="6067805" y="90536"/>
                </a:lnTo>
                <a:lnTo>
                  <a:pt x="6104325" y="90536"/>
                </a:lnTo>
                <a:lnTo>
                  <a:pt x="6104325" y="112895"/>
                </a:lnTo>
                <a:cubicBezTo>
                  <a:pt x="6109766" y="104222"/>
                  <a:pt x="6117181" y="97718"/>
                  <a:pt x="6126567" y="93382"/>
                </a:cubicBezTo>
                <a:cubicBezTo>
                  <a:pt x="6135955" y="89046"/>
                  <a:pt x="6148973" y="86878"/>
                  <a:pt x="6165622" y="86878"/>
                </a:cubicBezTo>
                <a:close/>
                <a:moveTo>
                  <a:pt x="5922845" y="86878"/>
                </a:moveTo>
                <a:cubicBezTo>
                  <a:pt x="5953221" y="87056"/>
                  <a:pt x="5976612" y="95944"/>
                  <a:pt x="5993019" y="113542"/>
                </a:cubicBezTo>
                <a:cubicBezTo>
                  <a:pt x="6009427" y="131140"/>
                  <a:pt x="6017725" y="156378"/>
                  <a:pt x="6017913" y="189257"/>
                </a:cubicBezTo>
                <a:lnTo>
                  <a:pt x="6017913" y="219442"/>
                </a:lnTo>
                <a:cubicBezTo>
                  <a:pt x="6018068" y="249758"/>
                  <a:pt x="6010455" y="274406"/>
                  <a:pt x="5995074" y="293385"/>
                </a:cubicBezTo>
                <a:cubicBezTo>
                  <a:pt x="5979693" y="312365"/>
                  <a:pt x="5955617" y="322148"/>
                  <a:pt x="5922845" y="322736"/>
                </a:cubicBezTo>
                <a:cubicBezTo>
                  <a:pt x="5892269" y="322377"/>
                  <a:pt x="5868819" y="313051"/>
                  <a:pt x="5852498" y="294757"/>
                </a:cubicBezTo>
                <a:cubicBezTo>
                  <a:pt x="5836175" y="276464"/>
                  <a:pt x="5827935" y="251359"/>
                  <a:pt x="5827775" y="219442"/>
                </a:cubicBezTo>
                <a:lnTo>
                  <a:pt x="5827775" y="189257"/>
                </a:lnTo>
                <a:cubicBezTo>
                  <a:pt x="5827991" y="156578"/>
                  <a:pt x="5836347" y="131397"/>
                  <a:pt x="5852841" y="113714"/>
                </a:cubicBezTo>
                <a:cubicBezTo>
                  <a:pt x="5869333" y="96030"/>
                  <a:pt x="5892668" y="87085"/>
                  <a:pt x="5922845" y="86878"/>
                </a:cubicBezTo>
                <a:close/>
                <a:moveTo>
                  <a:pt x="5431583" y="86878"/>
                </a:moveTo>
                <a:cubicBezTo>
                  <a:pt x="5460611" y="86515"/>
                  <a:pt x="5482345" y="91920"/>
                  <a:pt x="5496783" y="103094"/>
                </a:cubicBezTo>
                <a:cubicBezTo>
                  <a:pt x="5511221" y="114268"/>
                  <a:pt x="5518434" y="133392"/>
                  <a:pt x="5518423" y="160465"/>
                </a:cubicBezTo>
                <a:lnTo>
                  <a:pt x="5518423" y="319079"/>
                </a:lnTo>
                <a:lnTo>
                  <a:pt x="5481904" y="319079"/>
                </a:lnTo>
                <a:lnTo>
                  <a:pt x="5481904" y="296720"/>
                </a:lnTo>
                <a:cubicBezTo>
                  <a:pt x="5475737" y="306989"/>
                  <a:pt x="5468171" y="313950"/>
                  <a:pt x="5459202" y="317601"/>
                </a:cubicBezTo>
                <a:cubicBezTo>
                  <a:pt x="5450234" y="321253"/>
                  <a:pt x="5438435" y="322964"/>
                  <a:pt x="5423807" y="322736"/>
                </a:cubicBezTo>
                <a:cubicBezTo>
                  <a:pt x="5397189" y="322576"/>
                  <a:pt x="5376925" y="316392"/>
                  <a:pt x="5363011" y="304182"/>
                </a:cubicBezTo>
                <a:cubicBezTo>
                  <a:pt x="5349097" y="291973"/>
                  <a:pt x="5342093" y="274697"/>
                  <a:pt x="5342001" y="252355"/>
                </a:cubicBezTo>
                <a:lnTo>
                  <a:pt x="5342001" y="252327"/>
                </a:lnTo>
                <a:cubicBezTo>
                  <a:pt x="5342417" y="228015"/>
                  <a:pt x="5350371" y="210959"/>
                  <a:pt x="5365865" y="201160"/>
                </a:cubicBezTo>
                <a:cubicBezTo>
                  <a:pt x="5381358" y="191361"/>
                  <a:pt x="5401892" y="186642"/>
                  <a:pt x="5427467" y="187005"/>
                </a:cubicBezTo>
                <a:lnTo>
                  <a:pt x="5481904" y="187005"/>
                </a:lnTo>
                <a:lnTo>
                  <a:pt x="5481904" y="160465"/>
                </a:lnTo>
                <a:cubicBezTo>
                  <a:pt x="5482017" y="144592"/>
                  <a:pt x="5478015" y="133896"/>
                  <a:pt x="5469895" y="128376"/>
                </a:cubicBezTo>
                <a:cubicBezTo>
                  <a:pt x="5461775" y="122856"/>
                  <a:pt x="5448853" y="120282"/>
                  <a:pt x="5431126" y="120654"/>
                </a:cubicBezTo>
                <a:cubicBezTo>
                  <a:pt x="5417631" y="120311"/>
                  <a:pt x="5406653" y="121569"/>
                  <a:pt x="5398191" y="124429"/>
                </a:cubicBezTo>
                <a:cubicBezTo>
                  <a:pt x="5389728" y="127289"/>
                  <a:pt x="5382410" y="133810"/>
                  <a:pt x="5376237" y="143991"/>
                </a:cubicBezTo>
                <a:lnTo>
                  <a:pt x="5348848" y="124773"/>
                </a:lnTo>
                <a:cubicBezTo>
                  <a:pt x="5356569" y="111607"/>
                  <a:pt x="5366923" y="101981"/>
                  <a:pt x="5379910" y="95894"/>
                </a:cubicBezTo>
                <a:cubicBezTo>
                  <a:pt x="5392897" y="89807"/>
                  <a:pt x="5410122" y="86802"/>
                  <a:pt x="5431583" y="86878"/>
                </a:cubicBezTo>
                <a:close/>
                <a:moveTo>
                  <a:pt x="4852084" y="86878"/>
                </a:moveTo>
                <a:cubicBezTo>
                  <a:pt x="4880706" y="87056"/>
                  <a:pt x="4903031" y="95945"/>
                  <a:pt x="4919058" y="113546"/>
                </a:cubicBezTo>
                <a:cubicBezTo>
                  <a:pt x="4935084" y="131148"/>
                  <a:pt x="4943230" y="156396"/>
                  <a:pt x="4943494" y="189291"/>
                </a:cubicBezTo>
                <a:lnTo>
                  <a:pt x="4943494" y="219466"/>
                </a:lnTo>
                <a:cubicBezTo>
                  <a:pt x="4943572" y="249772"/>
                  <a:pt x="4936112" y="274413"/>
                  <a:pt x="4921112" y="293390"/>
                </a:cubicBezTo>
                <a:cubicBezTo>
                  <a:pt x="4906112" y="312366"/>
                  <a:pt x="4883103" y="322148"/>
                  <a:pt x="4852084" y="322736"/>
                </a:cubicBezTo>
                <a:cubicBezTo>
                  <a:pt x="4837056" y="322689"/>
                  <a:pt x="4824458" y="320388"/>
                  <a:pt x="4814290" y="315833"/>
                </a:cubicBezTo>
                <a:cubicBezTo>
                  <a:pt x="4804122" y="311278"/>
                  <a:pt x="4795983" y="304756"/>
                  <a:pt x="4789875" y="296265"/>
                </a:cubicBezTo>
                <a:lnTo>
                  <a:pt x="4789875" y="405947"/>
                </a:lnTo>
                <a:lnTo>
                  <a:pt x="4753356" y="405947"/>
                </a:lnTo>
                <a:lnTo>
                  <a:pt x="4753356" y="90536"/>
                </a:lnTo>
                <a:lnTo>
                  <a:pt x="4789875" y="90536"/>
                </a:lnTo>
                <a:lnTo>
                  <a:pt x="4789875" y="113350"/>
                </a:lnTo>
                <a:cubicBezTo>
                  <a:pt x="4795983" y="104859"/>
                  <a:pt x="4804121" y="98336"/>
                  <a:pt x="4814290" y="93781"/>
                </a:cubicBezTo>
                <a:cubicBezTo>
                  <a:pt x="4824458" y="89227"/>
                  <a:pt x="4837056" y="86926"/>
                  <a:pt x="4852084" y="86878"/>
                </a:cubicBezTo>
                <a:close/>
                <a:moveTo>
                  <a:pt x="4498747" y="86878"/>
                </a:moveTo>
                <a:cubicBezTo>
                  <a:pt x="4523625" y="86610"/>
                  <a:pt x="4543605" y="93536"/>
                  <a:pt x="4558689" y="107657"/>
                </a:cubicBezTo>
                <a:cubicBezTo>
                  <a:pt x="4573773" y="121778"/>
                  <a:pt x="4581518" y="144703"/>
                  <a:pt x="4581925" y="176432"/>
                </a:cubicBezTo>
                <a:lnTo>
                  <a:pt x="4581925" y="319079"/>
                </a:lnTo>
                <a:lnTo>
                  <a:pt x="4545406" y="319079"/>
                </a:lnTo>
                <a:lnTo>
                  <a:pt x="4545406" y="176889"/>
                </a:lnTo>
                <a:cubicBezTo>
                  <a:pt x="4544920" y="154344"/>
                  <a:pt x="4539603" y="139199"/>
                  <a:pt x="4529453" y="131455"/>
                </a:cubicBezTo>
                <a:cubicBezTo>
                  <a:pt x="4519303" y="123711"/>
                  <a:pt x="4507239" y="120111"/>
                  <a:pt x="4493258" y="120654"/>
                </a:cubicBezTo>
                <a:cubicBezTo>
                  <a:pt x="4475923" y="121006"/>
                  <a:pt x="4462333" y="126359"/>
                  <a:pt x="4452488" y="136713"/>
                </a:cubicBezTo>
                <a:cubicBezTo>
                  <a:pt x="4442644" y="147067"/>
                  <a:pt x="4437631" y="160306"/>
                  <a:pt x="4437449" y="176432"/>
                </a:cubicBezTo>
                <a:lnTo>
                  <a:pt x="4437449" y="319079"/>
                </a:lnTo>
                <a:lnTo>
                  <a:pt x="4400931" y="319079"/>
                </a:lnTo>
                <a:lnTo>
                  <a:pt x="4400931" y="90536"/>
                </a:lnTo>
                <a:lnTo>
                  <a:pt x="4437449" y="90536"/>
                </a:lnTo>
                <a:lnTo>
                  <a:pt x="4437449" y="112895"/>
                </a:lnTo>
                <a:cubicBezTo>
                  <a:pt x="4442891" y="104222"/>
                  <a:pt x="4450306" y="97718"/>
                  <a:pt x="4459693" y="93382"/>
                </a:cubicBezTo>
                <a:cubicBezTo>
                  <a:pt x="4469080" y="89046"/>
                  <a:pt x="4482098" y="86878"/>
                  <a:pt x="4498747" y="86878"/>
                </a:cubicBezTo>
                <a:close/>
                <a:moveTo>
                  <a:pt x="4250484" y="86878"/>
                </a:moveTo>
                <a:cubicBezTo>
                  <a:pt x="4279513" y="86515"/>
                  <a:pt x="4301246" y="91920"/>
                  <a:pt x="4315683" y="103094"/>
                </a:cubicBezTo>
                <a:cubicBezTo>
                  <a:pt x="4330121" y="114268"/>
                  <a:pt x="4337335" y="133392"/>
                  <a:pt x="4337323" y="160465"/>
                </a:cubicBezTo>
                <a:lnTo>
                  <a:pt x="4337323" y="319079"/>
                </a:lnTo>
                <a:lnTo>
                  <a:pt x="4300804" y="319079"/>
                </a:lnTo>
                <a:lnTo>
                  <a:pt x="4300804" y="296720"/>
                </a:lnTo>
                <a:cubicBezTo>
                  <a:pt x="4294638" y="306989"/>
                  <a:pt x="4287071" y="313950"/>
                  <a:pt x="4278103" y="317601"/>
                </a:cubicBezTo>
                <a:cubicBezTo>
                  <a:pt x="4269135" y="321253"/>
                  <a:pt x="4257336" y="322964"/>
                  <a:pt x="4242707" y="322736"/>
                </a:cubicBezTo>
                <a:cubicBezTo>
                  <a:pt x="4216090" y="322576"/>
                  <a:pt x="4195825" y="316392"/>
                  <a:pt x="4181911" y="304182"/>
                </a:cubicBezTo>
                <a:cubicBezTo>
                  <a:pt x="4167998" y="291973"/>
                  <a:pt x="4160994" y="274697"/>
                  <a:pt x="4160901" y="252355"/>
                </a:cubicBezTo>
                <a:lnTo>
                  <a:pt x="4160901" y="252327"/>
                </a:lnTo>
                <a:cubicBezTo>
                  <a:pt x="4161317" y="228015"/>
                  <a:pt x="4169272" y="210959"/>
                  <a:pt x="4184765" y="201160"/>
                </a:cubicBezTo>
                <a:cubicBezTo>
                  <a:pt x="4200258" y="191361"/>
                  <a:pt x="4220793" y="186642"/>
                  <a:pt x="4246367" y="187005"/>
                </a:cubicBezTo>
                <a:lnTo>
                  <a:pt x="4300804" y="187005"/>
                </a:lnTo>
                <a:lnTo>
                  <a:pt x="4300804" y="160465"/>
                </a:lnTo>
                <a:cubicBezTo>
                  <a:pt x="4300918" y="144592"/>
                  <a:pt x="4296916" y="133896"/>
                  <a:pt x="4288796" y="128376"/>
                </a:cubicBezTo>
                <a:cubicBezTo>
                  <a:pt x="4280676" y="122856"/>
                  <a:pt x="4267753" y="120282"/>
                  <a:pt x="4250027" y="120654"/>
                </a:cubicBezTo>
                <a:cubicBezTo>
                  <a:pt x="4236531" y="120311"/>
                  <a:pt x="4225553" y="121569"/>
                  <a:pt x="4217091" y="124429"/>
                </a:cubicBezTo>
                <a:cubicBezTo>
                  <a:pt x="4208629" y="127289"/>
                  <a:pt x="4201311" y="133810"/>
                  <a:pt x="4195137" y="143991"/>
                </a:cubicBezTo>
                <a:lnTo>
                  <a:pt x="4167748" y="124773"/>
                </a:lnTo>
                <a:cubicBezTo>
                  <a:pt x="4175470" y="111607"/>
                  <a:pt x="4185824" y="101981"/>
                  <a:pt x="4198811" y="95894"/>
                </a:cubicBezTo>
                <a:cubicBezTo>
                  <a:pt x="4211798" y="89807"/>
                  <a:pt x="4229023" y="86802"/>
                  <a:pt x="4250484" y="86878"/>
                </a:cubicBezTo>
                <a:close/>
                <a:moveTo>
                  <a:pt x="3346222" y="86878"/>
                </a:moveTo>
                <a:cubicBezTo>
                  <a:pt x="3371100" y="86610"/>
                  <a:pt x="3391080" y="93536"/>
                  <a:pt x="3406164" y="107657"/>
                </a:cubicBezTo>
                <a:cubicBezTo>
                  <a:pt x="3421248" y="121778"/>
                  <a:pt x="3428993" y="144703"/>
                  <a:pt x="3429400" y="176432"/>
                </a:cubicBezTo>
                <a:lnTo>
                  <a:pt x="3429400" y="319079"/>
                </a:lnTo>
                <a:lnTo>
                  <a:pt x="3392881" y="319079"/>
                </a:lnTo>
                <a:lnTo>
                  <a:pt x="3392881" y="176889"/>
                </a:lnTo>
                <a:cubicBezTo>
                  <a:pt x="3392395" y="154344"/>
                  <a:pt x="3387077" y="139199"/>
                  <a:pt x="3376928" y="131455"/>
                </a:cubicBezTo>
                <a:cubicBezTo>
                  <a:pt x="3366778" y="123711"/>
                  <a:pt x="3354713" y="120111"/>
                  <a:pt x="3340733" y="120654"/>
                </a:cubicBezTo>
                <a:cubicBezTo>
                  <a:pt x="3323398" y="121006"/>
                  <a:pt x="3309808" y="126359"/>
                  <a:pt x="3299963" y="136713"/>
                </a:cubicBezTo>
                <a:cubicBezTo>
                  <a:pt x="3290118" y="147067"/>
                  <a:pt x="3285106" y="160306"/>
                  <a:pt x="3284925" y="176432"/>
                </a:cubicBezTo>
                <a:lnTo>
                  <a:pt x="3284925" y="319079"/>
                </a:lnTo>
                <a:lnTo>
                  <a:pt x="3248406" y="319079"/>
                </a:lnTo>
                <a:lnTo>
                  <a:pt x="3248406" y="90536"/>
                </a:lnTo>
                <a:lnTo>
                  <a:pt x="3284925" y="90536"/>
                </a:lnTo>
                <a:lnTo>
                  <a:pt x="3284925" y="112895"/>
                </a:lnTo>
                <a:cubicBezTo>
                  <a:pt x="3290366" y="104222"/>
                  <a:pt x="3297781" y="97718"/>
                  <a:pt x="3307168" y="93382"/>
                </a:cubicBezTo>
                <a:cubicBezTo>
                  <a:pt x="3316555" y="89046"/>
                  <a:pt x="3329573" y="86878"/>
                  <a:pt x="3346222" y="86878"/>
                </a:cubicBezTo>
                <a:close/>
                <a:moveTo>
                  <a:pt x="3097959" y="86878"/>
                </a:moveTo>
                <a:cubicBezTo>
                  <a:pt x="3126987" y="86515"/>
                  <a:pt x="3148720" y="91920"/>
                  <a:pt x="3163159" y="103094"/>
                </a:cubicBezTo>
                <a:cubicBezTo>
                  <a:pt x="3177597" y="114268"/>
                  <a:pt x="3184810" y="133392"/>
                  <a:pt x="3184798" y="160465"/>
                </a:cubicBezTo>
                <a:lnTo>
                  <a:pt x="3184798" y="319079"/>
                </a:lnTo>
                <a:lnTo>
                  <a:pt x="3148279" y="319079"/>
                </a:lnTo>
                <a:lnTo>
                  <a:pt x="3148279" y="296720"/>
                </a:lnTo>
                <a:cubicBezTo>
                  <a:pt x="3142113" y="306989"/>
                  <a:pt x="3134545" y="313950"/>
                  <a:pt x="3125578" y="317601"/>
                </a:cubicBezTo>
                <a:cubicBezTo>
                  <a:pt x="3116610" y="321253"/>
                  <a:pt x="3104811" y="322964"/>
                  <a:pt x="3090182" y="322736"/>
                </a:cubicBezTo>
                <a:cubicBezTo>
                  <a:pt x="3063565" y="322576"/>
                  <a:pt x="3043300" y="316392"/>
                  <a:pt x="3029386" y="304182"/>
                </a:cubicBezTo>
                <a:cubicBezTo>
                  <a:pt x="3015472" y="291973"/>
                  <a:pt x="3008469" y="274697"/>
                  <a:pt x="3008376" y="252355"/>
                </a:cubicBezTo>
                <a:lnTo>
                  <a:pt x="3008376" y="252327"/>
                </a:lnTo>
                <a:cubicBezTo>
                  <a:pt x="3008792" y="228015"/>
                  <a:pt x="3016747" y="210959"/>
                  <a:pt x="3032240" y="201160"/>
                </a:cubicBezTo>
                <a:cubicBezTo>
                  <a:pt x="3047733" y="191361"/>
                  <a:pt x="3068267" y="186642"/>
                  <a:pt x="3093842" y="187005"/>
                </a:cubicBezTo>
                <a:lnTo>
                  <a:pt x="3148279" y="187005"/>
                </a:lnTo>
                <a:lnTo>
                  <a:pt x="3148279" y="160465"/>
                </a:lnTo>
                <a:cubicBezTo>
                  <a:pt x="3148393" y="144592"/>
                  <a:pt x="3144390" y="133896"/>
                  <a:pt x="3136271" y="128376"/>
                </a:cubicBezTo>
                <a:cubicBezTo>
                  <a:pt x="3128151" y="122856"/>
                  <a:pt x="3115228" y="120282"/>
                  <a:pt x="3097501" y="120654"/>
                </a:cubicBezTo>
                <a:cubicBezTo>
                  <a:pt x="3084007" y="120311"/>
                  <a:pt x="3073028" y="121569"/>
                  <a:pt x="3064566" y="124429"/>
                </a:cubicBezTo>
                <a:cubicBezTo>
                  <a:pt x="3056103" y="127289"/>
                  <a:pt x="3048786" y="133810"/>
                  <a:pt x="3042612" y="143991"/>
                </a:cubicBezTo>
                <a:lnTo>
                  <a:pt x="3015223" y="124773"/>
                </a:lnTo>
                <a:cubicBezTo>
                  <a:pt x="3022944" y="111607"/>
                  <a:pt x="3033298" y="101981"/>
                  <a:pt x="3046286" y="95894"/>
                </a:cubicBezTo>
                <a:cubicBezTo>
                  <a:pt x="3059273" y="89807"/>
                  <a:pt x="3076497" y="86802"/>
                  <a:pt x="3097959" y="86878"/>
                </a:cubicBezTo>
                <a:close/>
                <a:moveTo>
                  <a:pt x="2774722" y="86878"/>
                </a:moveTo>
                <a:cubicBezTo>
                  <a:pt x="2799600" y="86610"/>
                  <a:pt x="2819580" y="93536"/>
                  <a:pt x="2834664" y="107657"/>
                </a:cubicBezTo>
                <a:cubicBezTo>
                  <a:pt x="2849748" y="121778"/>
                  <a:pt x="2857493" y="144703"/>
                  <a:pt x="2857900" y="176432"/>
                </a:cubicBezTo>
                <a:lnTo>
                  <a:pt x="2857900" y="319079"/>
                </a:lnTo>
                <a:lnTo>
                  <a:pt x="2821381" y="319079"/>
                </a:lnTo>
                <a:lnTo>
                  <a:pt x="2821381" y="176889"/>
                </a:lnTo>
                <a:cubicBezTo>
                  <a:pt x="2820895" y="154344"/>
                  <a:pt x="2815577" y="139199"/>
                  <a:pt x="2805428" y="131455"/>
                </a:cubicBezTo>
                <a:cubicBezTo>
                  <a:pt x="2795278" y="123711"/>
                  <a:pt x="2783213" y="120111"/>
                  <a:pt x="2769233" y="120654"/>
                </a:cubicBezTo>
                <a:cubicBezTo>
                  <a:pt x="2751898" y="121006"/>
                  <a:pt x="2738308" y="126359"/>
                  <a:pt x="2728463" y="136713"/>
                </a:cubicBezTo>
                <a:cubicBezTo>
                  <a:pt x="2718618" y="147067"/>
                  <a:pt x="2713606" y="160306"/>
                  <a:pt x="2713425" y="176432"/>
                </a:cubicBezTo>
                <a:lnTo>
                  <a:pt x="2713425" y="319079"/>
                </a:lnTo>
                <a:lnTo>
                  <a:pt x="2676906" y="319079"/>
                </a:lnTo>
                <a:lnTo>
                  <a:pt x="2676906" y="90536"/>
                </a:lnTo>
                <a:lnTo>
                  <a:pt x="2713425" y="90536"/>
                </a:lnTo>
                <a:lnTo>
                  <a:pt x="2713425" y="112895"/>
                </a:lnTo>
                <a:cubicBezTo>
                  <a:pt x="2718866" y="104222"/>
                  <a:pt x="2726281" y="97718"/>
                  <a:pt x="2735668" y="93382"/>
                </a:cubicBezTo>
                <a:cubicBezTo>
                  <a:pt x="2745055" y="89046"/>
                  <a:pt x="2758073" y="86878"/>
                  <a:pt x="2774722" y="86878"/>
                </a:cubicBezTo>
                <a:close/>
                <a:moveTo>
                  <a:pt x="2531945" y="86878"/>
                </a:moveTo>
                <a:cubicBezTo>
                  <a:pt x="2562320" y="87056"/>
                  <a:pt x="2585712" y="95944"/>
                  <a:pt x="2602121" y="113542"/>
                </a:cubicBezTo>
                <a:cubicBezTo>
                  <a:pt x="2618528" y="131140"/>
                  <a:pt x="2626826" y="156378"/>
                  <a:pt x="2627015" y="189257"/>
                </a:cubicBezTo>
                <a:lnTo>
                  <a:pt x="2627015" y="219442"/>
                </a:lnTo>
                <a:cubicBezTo>
                  <a:pt x="2627169" y="249758"/>
                  <a:pt x="2619555" y="274406"/>
                  <a:pt x="2604175" y="293385"/>
                </a:cubicBezTo>
                <a:cubicBezTo>
                  <a:pt x="2588794" y="312365"/>
                  <a:pt x="2564717" y="322148"/>
                  <a:pt x="2531945" y="322736"/>
                </a:cubicBezTo>
                <a:cubicBezTo>
                  <a:pt x="2501369" y="322377"/>
                  <a:pt x="2477920" y="313051"/>
                  <a:pt x="2461598" y="294757"/>
                </a:cubicBezTo>
                <a:cubicBezTo>
                  <a:pt x="2445276" y="276464"/>
                  <a:pt x="2437035" y="251359"/>
                  <a:pt x="2436876" y="219442"/>
                </a:cubicBezTo>
                <a:lnTo>
                  <a:pt x="2436876" y="189257"/>
                </a:lnTo>
                <a:cubicBezTo>
                  <a:pt x="2437092" y="156578"/>
                  <a:pt x="2445447" y="131397"/>
                  <a:pt x="2461941" y="113714"/>
                </a:cubicBezTo>
                <a:cubicBezTo>
                  <a:pt x="2478434" y="96030"/>
                  <a:pt x="2501769" y="87085"/>
                  <a:pt x="2531945" y="86878"/>
                </a:cubicBezTo>
                <a:close/>
                <a:moveTo>
                  <a:pt x="2040684" y="86878"/>
                </a:moveTo>
                <a:cubicBezTo>
                  <a:pt x="2069713" y="86515"/>
                  <a:pt x="2091446" y="91920"/>
                  <a:pt x="2105884" y="103094"/>
                </a:cubicBezTo>
                <a:cubicBezTo>
                  <a:pt x="2120322" y="114268"/>
                  <a:pt x="2127535" y="133392"/>
                  <a:pt x="2127523" y="160465"/>
                </a:cubicBezTo>
                <a:lnTo>
                  <a:pt x="2127523" y="319079"/>
                </a:lnTo>
                <a:lnTo>
                  <a:pt x="2091004" y="319079"/>
                </a:lnTo>
                <a:lnTo>
                  <a:pt x="2091004" y="296720"/>
                </a:lnTo>
                <a:cubicBezTo>
                  <a:pt x="2084838" y="306989"/>
                  <a:pt x="2077271" y="313950"/>
                  <a:pt x="2068303" y="317601"/>
                </a:cubicBezTo>
                <a:cubicBezTo>
                  <a:pt x="2059335" y="321253"/>
                  <a:pt x="2047536" y="322964"/>
                  <a:pt x="2032907" y="322736"/>
                </a:cubicBezTo>
                <a:cubicBezTo>
                  <a:pt x="2006290" y="322576"/>
                  <a:pt x="1986025" y="316392"/>
                  <a:pt x="1972111" y="304182"/>
                </a:cubicBezTo>
                <a:cubicBezTo>
                  <a:pt x="1958198" y="291973"/>
                  <a:pt x="1951194" y="274697"/>
                  <a:pt x="1951101" y="252355"/>
                </a:cubicBezTo>
                <a:lnTo>
                  <a:pt x="1951101" y="252327"/>
                </a:lnTo>
                <a:cubicBezTo>
                  <a:pt x="1951517" y="228015"/>
                  <a:pt x="1959472" y="210959"/>
                  <a:pt x="1974965" y="201160"/>
                </a:cubicBezTo>
                <a:cubicBezTo>
                  <a:pt x="1990459" y="191361"/>
                  <a:pt x="2010993" y="186642"/>
                  <a:pt x="2036567" y="187005"/>
                </a:cubicBezTo>
                <a:lnTo>
                  <a:pt x="2091004" y="187005"/>
                </a:lnTo>
                <a:lnTo>
                  <a:pt x="2091004" y="160465"/>
                </a:lnTo>
                <a:cubicBezTo>
                  <a:pt x="2091118" y="144592"/>
                  <a:pt x="2087116" y="133896"/>
                  <a:pt x="2078996" y="128376"/>
                </a:cubicBezTo>
                <a:cubicBezTo>
                  <a:pt x="2070876" y="122856"/>
                  <a:pt x="2057953" y="120282"/>
                  <a:pt x="2040227" y="120654"/>
                </a:cubicBezTo>
                <a:cubicBezTo>
                  <a:pt x="2026732" y="120311"/>
                  <a:pt x="2015753" y="121569"/>
                  <a:pt x="2007291" y="124429"/>
                </a:cubicBezTo>
                <a:cubicBezTo>
                  <a:pt x="1998829" y="127289"/>
                  <a:pt x="1991511" y="133810"/>
                  <a:pt x="1985337" y="143991"/>
                </a:cubicBezTo>
                <a:lnTo>
                  <a:pt x="1957949" y="124773"/>
                </a:lnTo>
                <a:cubicBezTo>
                  <a:pt x="1965669" y="111607"/>
                  <a:pt x="1976024" y="101981"/>
                  <a:pt x="1989011" y="95894"/>
                </a:cubicBezTo>
                <a:cubicBezTo>
                  <a:pt x="2001999" y="89807"/>
                  <a:pt x="2019222" y="86802"/>
                  <a:pt x="2040684" y="86878"/>
                </a:cubicBezTo>
                <a:close/>
                <a:moveTo>
                  <a:pt x="1871110" y="86878"/>
                </a:moveTo>
                <a:cubicBezTo>
                  <a:pt x="1886521" y="86888"/>
                  <a:pt x="1899476" y="89493"/>
                  <a:pt x="1909972" y="94694"/>
                </a:cubicBezTo>
                <a:cubicBezTo>
                  <a:pt x="1920469" y="99896"/>
                  <a:pt x="1929308" y="107636"/>
                  <a:pt x="1936490" y="117915"/>
                </a:cubicBezTo>
                <a:lnTo>
                  <a:pt x="1905400" y="139856"/>
                </a:lnTo>
                <a:cubicBezTo>
                  <a:pt x="1900656" y="133255"/>
                  <a:pt x="1895170" y="128398"/>
                  <a:pt x="1888941" y="125283"/>
                </a:cubicBezTo>
                <a:cubicBezTo>
                  <a:pt x="1882711" y="122168"/>
                  <a:pt x="1875397" y="120625"/>
                  <a:pt x="1866995" y="120654"/>
                </a:cubicBezTo>
                <a:cubicBezTo>
                  <a:pt x="1852755" y="120815"/>
                  <a:pt x="1841116" y="125750"/>
                  <a:pt x="1832077" y="135460"/>
                </a:cubicBezTo>
                <a:cubicBezTo>
                  <a:pt x="1823037" y="145170"/>
                  <a:pt x="1818370" y="158686"/>
                  <a:pt x="1818075" y="176010"/>
                </a:cubicBezTo>
                <a:lnTo>
                  <a:pt x="1818075" y="319079"/>
                </a:lnTo>
                <a:lnTo>
                  <a:pt x="1781556" y="319079"/>
                </a:lnTo>
                <a:lnTo>
                  <a:pt x="1781556" y="90536"/>
                </a:lnTo>
                <a:lnTo>
                  <a:pt x="1818075" y="90536"/>
                </a:lnTo>
                <a:lnTo>
                  <a:pt x="1818075" y="112895"/>
                </a:lnTo>
                <a:cubicBezTo>
                  <a:pt x="1822742" y="104821"/>
                  <a:pt x="1829295" y="98489"/>
                  <a:pt x="1837734" y="93896"/>
                </a:cubicBezTo>
                <a:cubicBezTo>
                  <a:pt x="1846174" y="89303"/>
                  <a:pt x="1857299" y="86964"/>
                  <a:pt x="1871110" y="86878"/>
                </a:cubicBezTo>
                <a:close/>
                <a:moveTo>
                  <a:pt x="1641549" y="86878"/>
                </a:moveTo>
                <a:cubicBezTo>
                  <a:pt x="1671730" y="87056"/>
                  <a:pt x="1694359" y="95945"/>
                  <a:pt x="1709435" y="113545"/>
                </a:cubicBezTo>
                <a:cubicBezTo>
                  <a:pt x="1724510" y="131146"/>
                  <a:pt x="1732048" y="156389"/>
                  <a:pt x="1732046" y="189276"/>
                </a:cubicBezTo>
                <a:lnTo>
                  <a:pt x="1732046" y="213008"/>
                </a:lnTo>
                <a:lnTo>
                  <a:pt x="1587570" y="213008"/>
                </a:lnTo>
                <a:lnTo>
                  <a:pt x="1587570" y="219413"/>
                </a:lnTo>
                <a:cubicBezTo>
                  <a:pt x="1587522" y="239564"/>
                  <a:pt x="1592306" y="256226"/>
                  <a:pt x="1601922" y="269400"/>
                </a:cubicBezTo>
                <a:cubicBezTo>
                  <a:pt x="1611538" y="282573"/>
                  <a:pt x="1626272" y="289398"/>
                  <a:pt x="1646123" y="289875"/>
                </a:cubicBezTo>
                <a:cubicBezTo>
                  <a:pt x="1660800" y="289865"/>
                  <a:pt x="1672387" y="287711"/>
                  <a:pt x="1680887" y="283412"/>
                </a:cubicBezTo>
                <a:cubicBezTo>
                  <a:pt x="1689387" y="279113"/>
                  <a:pt x="1695940" y="272727"/>
                  <a:pt x="1700547" y="264253"/>
                </a:cubicBezTo>
                <a:lnTo>
                  <a:pt x="1728850" y="284384"/>
                </a:lnTo>
                <a:cubicBezTo>
                  <a:pt x="1721014" y="298169"/>
                  <a:pt x="1710661" y="308042"/>
                  <a:pt x="1697791" y="314006"/>
                </a:cubicBezTo>
                <a:cubicBezTo>
                  <a:pt x="1684921" y="319969"/>
                  <a:pt x="1668613" y="322879"/>
                  <a:pt x="1648867" y="322736"/>
                </a:cubicBezTo>
                <a:cubicBezTo>
                  <a:pt x="1617974" y="322406"/>
                  <a:pt x="1594009" y="313135"/>
                  <a:pt x="1576973" y="294924"/>
                </a:cubicBezTo>
                <a:cubicBezTo>
                  <a:pt x="1559936" y="276713"/>
                  <a:pt x="1551295" y="251543"/>
                  <a:pt x="1551051" y="219413"/>
                </a:cubicBezTo>
                <a:lnTo>
                  <a:pt x="1551051" y="189276"/>
                </a:lnTo>
                <a:cubicBezTo>
                  <a:pt x="1551077" y="156589"/>
                  <a:pt x="1558671" y="131403"/>
                  <a:pt x="1573832" y="113717"/>
                </a:cubicBezTo>
                <a:cubicBezTo>
                  <a:pt x="1588994" y="96031"/>
                  <a:pt x="1611566" y="87085"/>
                  <a:pt x="1641549" y="86878"/>
                </a:cubicBezTo>
                <a:close/>
                <a:moveTo>
                  <a:pt x="1423084" y="86878"/>
                </a:moveTo>
                <a:cubicBezTo>
                  <a:pt x="1451706" y="87056"/>
                  <a:pt x="1474031" y="95945"/>
                  <a:pt x="1490058" y="113546"/>
                </a:cubicBezTo>
                <a:cubicBezTo>
                  <a:pt x="1506085" y="131148"/>
                  <a:pt x="1514231" y="156396"/>
                  <a:pt x="1514494" y="189291"/>
                </a:cubicBezTo>
                <a:lnTo>
                  <a:pt x="1514494" y="219466"/>
                </a:lnTo>
                <a:cubicBezTo>
                  <a:pt x="1514572" y="249772"/>
                  <a:pt x="1507112" y="274413"/>
                  <a:pt x="1492112" y="293390"/>
                </a:cubicBezTo>
                <a:cubicBezTo>
                  <a:pt x="1477112" y="312366"/>
                  <a:pt x="1454103" y="322148"/>
                  <a:pt x="1423084" y="322736"/>
                </a:cubicBezTo>
                <a:cubicBezTo>
                  <a:pt x="1408056" y="322689"/>
                  <a:pt x="1395459" y="320388"/>
                  <a:pt x="1385290" y="315833"/>
                </a:cubicBezTo>
                <a:cubicBezTo>
                  <a:pt x="1375121" y="311278"/>
                  <a:pt x="1366984" y="304756"/>
                  <a:pt x="1360875" y="296265"/>
                </a:cubicBezTo>
                <a:lnTo>
                  <a:pt x="1360875" y="405947"/>
                </a:lnTo>
                <a:lnTo>
                  <a:pt x="1324356" y="405947"/>
                </a:lnTo>
                <a:lnTo>
                  <a:pt x="1324356" y="90536"/>
                </a:lnTo>
                <a:lnTo>
                  <a:pt x="1360875" y="90536"/>
                </a:lnTo>
                <a:lnTo>
                  <a:pt x="1360875" y="113350"/>
                </a:lnTo>
                <a:cubicBezTo>
                  <a:pt x="1366984" y="104859"/>
                  <a:pt x="1375121" y="98336"/>
                  <a:pt x="1385290" y="93781"/>
                </a:cubicBezTo>
                <a:cubicBezTo>
                  <a:pt x="1395459" y="89227"/>
                  <a:pt x="1408056" y="86926"/>
                  <a:pt x="1423084" y="86878"/>
                </a:cubicBezTo>
                <a:close/>
                <a:moveTo>
                  <a:pt x="422348" y="86878"/>
                </a:moveTo>
                <a:cubicBezTo>
                  <a:pt x="452530" y="87056"/>
                  <a:pt x="475159" y="95945"/>
                  <a:pt x="490235" y="113545"/>
                </a:cubicBezTo>
                <a:cubicBezTo>
                  <a:pt x="505310" y="131146"/>
                  <a:pt x="512847" y="156389"/>
                  <a:pt x="512845" y="189276"/>
                </a:cubicBezTo>
                <a:lnTo>
                  <a:pt x="512845" y="213008"/>
                </a:lnTo>
                <a:lnTo>
                  <a:pt x="368370" y="213008"/>
                </a:lnTo>
                <a:lnTo>
                  <a:pt x="368370" y="219413"/>
                </a:lnTo>
                <a:cubicBezTo>
                  <a:pt x="368322" y="239564"/>
                  <a:pt x="373106" y="256226"/>
                  <a:pt x="382722" y="269400"/>
                </a:cubicBezTo>
                <a:cubicBezTo>
                  <a:pt x="392338" y="282573"/>
                  <a:pt x="407071" y="289398"/>
                  <a:pt x="426922" y="289875"/>
                </a:cubicBezTo>
                <a:cubicBezTo>
                  <a:pt x="441599" y="289865"/>
                  <a:pt x="453187" y="287711"/>
                  <a:pt x="461687" y="283412"/>
                </a:cubicBezTo>
                <a:cubicBezTo>
                  <a:pt x="470187" y="279113"/>
                  <a:pt x="476740" y="272727"/>
                  <a:pt x="481347" y="264253"/>
                </a:cubicBezTo>
                <a:lnTo>
                  <a:pt x="509650" y="284384"/>
                </a:lnTo>
                <a:cubicBezTo>
                  <a:pt x="501814" y="298169"/>
                  <a:pt x="491461" y="308042"/>
                  <a:pt x="478591" y="314006"/>
                </a:cubicBezTo>
                <a:cubicBezTo>
                  <a:pt x="465721" y="319969"/>
                  <a:pt x="449413" y="322879"/>
                  <a:pt x="429667" y="322736"/>
                </a:cubicBezTo>
                <a:cubicBezTo>
                  <a:pt x="398774" y="322406"/>
                  <a:pt x="374809" y="313135"/>
                  <a:pt x="357773" y="294924"/>
                </a:cubicBezTo>
                <a:cubicBezTo>
                  <a:pt x="340736" y="276713"/>
                  <a:pt x="332096" y="251543"/>
                  <a:pt x="331851" y="219413"/>
                </a:cubicBezTo>
                <a:lnTo>
                  <a:pt x="331851" y="189276"/>
                </a:lnTo>
                <a:cubicBezTo>
                  <a:pt x="331877" y="156589"/>
                  <a:pt x="339471" y="131403"/>
                  <a:pt x="354632" y="113717"/>
                </a:cubicBezTo>
                <a:cubicBezTo>
                  <a:pt x="369794" y="96031"/>
                  <a:pt x="392366" y="87085"/>
                  <a:pt x="422348" y="86878"/>
                </a:cubicBezTo>
                <a:close/>
                <a:moveTo>
                  <a:pt x="5591175" y="40244"/>
                </a:moveTo>
                <a:lnTo>
                  <a:pt x="5627693" y="40244"/>
                </a:lnTo>
                <a:lnTo>
                  <a:pt x="5627693" y="90536"/>
                </a:lnTo>
                <a:lnTo>
                  <a:pt x="5680271" y="90536"/>
                </a:lnTo>
                <a:lnTo>
                  <a:pt x="5680271" y="123397"/>
                </a:lnTo>
                <a:lnTo>
                  <a:pt x="5627693" y="123397"/>
                </a:lnTo>
                <a:lnTo>
                  <a:pt x="5627693" y="239567"/>
                </a:lnTo>
                <a:cubicBezTo>
                  <a:pt x="5627207" y="255241"/>
                  <a:pt x="5629093" y="266656"/>
                  <a:pt x="5633351" y="273812"/>
                </a:cubicBezTo>
                <a:cubicBezTo>
                  <a:pt x="5637609" y="280968"/>
                  <a:pt x="5647153" y="284493"/>
                  <a:pt x="5661983" y="284389"/>
                </a:cubicBezTo>
                <a:lnTo>
                  <a:pt x="5680271" y="284389"/>
                </a:lnTo>
                <a:lnTo>
                  <a:pt x="5680271" y="319079"/>
                </a:lnTo>
                <a:lnTo>
                  <a:pt x="5660611" y="319079"/>
                </a:lnTo>
                <a:cubicBezTo>
                  <a:pt x="5634130" y="319118"/>
                  <a:pt x="5615817" y="313333"/>
                  <a:pt x="5605674" y="301725"/>
                </a:cubicBezTo>
                <a:cubicBezTo>
                  <a:pt x="5595531" y="290116"/>
                  <a:pt x="5590697" y="272446"/>
                  <a:pt x="5591175" y="248714"/>
                </a:cubicBezTo>
                <a:lnTo>
                  <a:pt x="5591175" y="123397"/>
                </a:lnTo>
                <a:lnTo>
                  <a:pt x="5561913" y="123397"/>
                </a:lnTo>
                <a:lnTo>
                  <a:pt x="5561913" y="90536"/>
                </a:lnTo>
                <a:lnTo>
                  <a:pt x="5591175" y="90536"/>
                </a:lnTo>
                <a:close/>
                <a:moveTo>
                  <a:pt x="2200275" y="40244"/>
                </a:moveTo>
                <a:lnTo>
                  <a:pt x="2236794" y="40244"/>
                </a:lnTo>
                <a:lnTo>
                  <a:pt x="2236794" y="90536"/>
                </a:lnTo>
                <a:lnTo>
                  <a:pt x="2289372" y="90536"/>
                </a:lnTo>
                <a:lnTo>
                  <a:pt x="2289372" y="123397"/>
                </a:lnTo>
                <a:lnTo>
                  <a:pt x="2236794" y="123397"/>
                </a:lnTo>
                <a:lnTo>
                  <a:pt x="2236794" y="239567"/>
                </a:lnTo>
                <a:cubicBezTo>
                  <a:pt x="2236308" y="255241"/>
                  <a:pt x="2238194" y="266656"/>
                  <a:pt x="2242452" y="273812"/>
                </a:cubicBezTo>
                <a:cubicBezTo>
                  <a:pt x="2246709" y="280968"/>
                  <a:pt x="2256253" y="284493"/>
                  <a:pt x="2271084" y="284389"/>
                </a:cubicBezTo>
                <a:lnTo>
                  <a:pt x="2289372" y="284389"/>
                </a:lnTo>
                <a:lnTo>
                  <a:pt x="2289372" y="319079"/>
                </a:lnTo>
                <a:lnTo>
                  <a:pt x="2269712" y="319079"/>
                </a:lnTo>
                <a:cubicBezTo>
                  <a:pt x="2243230" y="319118"/>
                  <a:pt x="2224918" y="313333"/>
                  <a:pt x="2214775" y="301725"/>
                </a:cubicBezTo>
                <a:cubicBezTo>
                  <a:pt x="2204632" y="290116"/>
                  <a:pt x="2199798" y="272446"/>
                  <a:pt x="2200275" y="248714"/>
                </a:cubicBezTo>
                <a:lnTo>
                  <a:pt x="2200275" y="123397"/>
                </a:lnTo>
                <a:lnTo>
                  <a:pt x="2171014" y="123397"/>
                </a:lnTo>
                <a:lnTo>
                  <a:pt x="2171014" y="90536"/>
                </a:lnTo>
                <a:lnTo>
                  <a:pt x="2200275" y="90536"/>
                </a:lnTo>
                <a:close/>
                <a:moveTo>
                  <a:pt x="1155544" y="35615"/>
                </a:moveTo>
                <a:cubicBezTo>
                  <a:pt x="1131208" y="35243"/>
                  <a:pt x="1112646" y="43532"/>
                  <a:pt x="1099859" y="60480"/>
                </a:cubicBezTo>
                <a:cubicBezTo>
                  <a:pt x="1087071" y="77429"/>
                  <a:pt x="1080631" y="105267"/>
                  <a:pt x="1080536" y="143995"/>
                </a:cubicBezTo>
                <a:lnTo>
                  <a:pt x="1080536" y="178750"/>
                </a:lnTo>
                <a:cubicBezTo>
                  <a:pt x="1080631" y="217479"/>
                  <a:pt x="1087071" y="245317"/>
                  <a:pt x="1099859" y="262266"/>
                </a:cubicBezTo>
                <a:cubicBezTo>
                  <a:pt x="1112646" y="279215"/>
                  <a:pt x="1131208" y="287503"/>
                  <a:pt x="1155544" y="287132"/>
                </a:cubicBezTo>
                <a:cubicBezTo>
                  <a:pt x="1179880" y="287503"/>
                  <a:pt x="1198442" y="279215"/>
                  <a:pt x="1211230" y="262266"/>
                </a:cubicBezTo>
                <a:cubicBezTo>
                  <a:pt x="1224017" y="245317"/>
                  <a:pt x="1230459" y="217479"/>
                  <a:pt x="1230554" y="178750"/>
                </a:cubicBezTo>
                <a:lnTo>
                  <a:pt x="1230554" y="143995"/>
                </a:lnTo>
                <a:cubicBezTo>
                  <a:pt x="1230459" y="105267"/>
                  <a:pt x="1224017" y="77429"/>
                  <a:pt x="1211230" y="60480"/>
                </a:cubicBezTo>
                <a:cubicBezTo>
                  <a:pt x="1198442" y="43532"/>
                  <a:pt x="1179880" y="35243"/>
                  <a:pt x="1155544" y="35615"/>
                </a:cubicBezTo>
                <a:close/>
                <a:moveTo>
                  <a:pt x="5729477" y="3668"/>
                </a:moveTo>
                <a:lnTo>
                  <a:pt x="5770568" y="3668"/>
                </a:lnTo>
                <a:lnTo>
                  <a:pt x="5770568" y="44816"/>
                </a:lnTo>
                <a:lnTo>
                  <a:pt x="5729477" y="44816"/>
                </a:lnTo>
                <a:close/>
                <a:moveTo>
                  <a:pt x="5229605" y="3668"/>
                </a:moveTo>
                <a:lnTo>
                  <a:pt x="5266124" y="3668"/>
                </a:lnTo>
                <a:lnTo>
                  <a:pt x="5266124" y="239583"/>
                </a:lnTo>
                <a:cubicBezTo>
                  <a:pt x="5265400" y="252289"/>
                  <a:pt x="5267191" y="262995"/>
                  <a:pt x="5271497" y="271701"/>
                </a:cubicBezTo>
                <a:cubicBezTo>
                  <a:pt x="5275802" y="280407"/>
                  <a:pt x="5286965" y="284941"/>
                  <a:pt x="5304986" y="285303"/>
                </a:cubicBezTo>
                <a:lnTo>
                  <a:pt x="5304986" y="319079"/>
                </a:lnTo>
                <a:cubicBezTo>
                  <a:pt x="5276655" y="319118"/>
                  <a:pt x="5256894" y="313334"/>
                  <a:pt x="5245704" y="301727"/>
                </a:cubicBezTo>
                <a:cubicBezTo>
                  <a:pt x="5234513" y="290119"/>
                  <a:pt x="5229147" y="272453"/>
                  <a:pt x="5229605" y="248727"/>
                </a:cubicBezTo>
                <a:close/>
                <a:moveTo>
                  <a:pt x="4643628" y="3668"/>
                </a:moveTo>
                <a:lnTo>
                  <a:pt x="4684719" y="3668"/>
                </a:lnTo>
                <a:lnTo>
                  <a:pt x="4684719" y="44816"/>
                </a:lnTo>
                <a:lnTo>
                  <a:pt x="4643628" y="44816"/>
                </a:lnTo>
                <a:close/>
                <a:moveTo>
                  <a:pt x="3838575" y="3668"/>
                </a:moveTo>
                <a:lnTo>
                  <a:pt x="3876924" y="3668"/>
                </a:lnTo>
                <a:lnTo>
                  <a:pt x="3971591" y="200219"/>
                </a:lnTo>
                <a:lnTo>
                  <a:pt x="4065803" y="3668"/>
                </a:lnTo>
                <a:lnTo>
                  <a:pt x="4104608" y="3668"/>
                </a:lnTo>
                <a:lnTo>
                  <a:pt x="4104608" y="319079"/>
                </a:lnTo>
                <a:lnTo>
                  <a:pt x="4065346" y="319079"/>
                </a:lnTo>
                <a:lnTo>
                  <a:pt x="4065346" y="87773"/>
                </a:lnTo>
                <a:lnTo>
                  <a:pt x="3988513" y="253242"/>
                </a:lnTo>
                <a:lnTo>
                  <a:pt x="3953298" y="253242"/>
                </a:lnTo>
                <a:lnTo>
                  <a:pt x="3877837" y="89145"/>
                </a:lnTo>
                <a:lnTo>
                  <a:pt x="3877837" y="319079"/>
                </a:lnTo>
                <a:lnTo>
                  <a:pt x="3838575" y="319079"/>
                </a:lnTo>
                <a:close/>
                <a:moveTo>
                  <a:pt x="3628720" y="3668"/>
                </a:moveTo>
                <a:lnTo>
                  <a:pt x="3665239" y="3668"/>
                </a:lnTo>
                <a:lnTo>
                  <a:pt x="3665239" y="319079"/>
                </a:lnTo>
                <a:lnTo>
                  <a:pt x="3628720" y="319079"/>
                </a:lnTo>
                <a:lnTo>
                  <a:pt x="3628720" y="299003"/>
                </a:lnTo>
                <a:cubicBezTo>
                  <a:pt x="3622612" y="306981"/>
                  <a:pt x="3614473" y="312933"/>
                  <a:pt x="3604305" y="316860"/>
                </a:cubicBezTo>
                <a:cubicBezTo>
                  <a:pt x="3594137" y="320787"/>
                  <a:pt x="3581539" y="322746"/>
                  <a:pt x="3566510" y="322736"/>
                </a:cubicBezTo>
                <a:cubicBezTo>
                  <a:pt x="3535492" y="322148"/>
                  <a:pt x="3512482" y="312365"/>
                  <a:pt x="3497483" y="293385"/>
                </a:cubicBezTo>
                <a:cubicBezTo>
                  <a:pt x="3482483" y="274406"/>
                  <a:pt x="3475023" y="249758"/>
                  <a:pt x="3475101" y="219442"/>
                </a:cubicBezTo>
                <a:lnTo>
                  <a:pt x="3475101" y="189257"/>
                </a:lnTo>
                <a:cubicBezTo>
                  <a:pt x="3475365" y="156378"/>
                  <a:pt x="3483510" y="131140"/>
                  <a:pt x="3499537" y="113542"/>
                </a:cubicBezTo>
                <a:cubicBezTo>
                  <a:pt x="3515564" y="95944"/>
                  <a:pt x="3537888" y="87056"/>
                  <a:pt x="3566510" y="86878"/>
                </a:cubicBezTo>
                <a:cubicBezTo>
                  <a:pt x="3581539" y="86926"/>
                  <a:pt x="3594137" y="89227"/>
                  <a:pt x="3604305" y="93781"/>
                </a:cubicBezTo>
                <a:cubicBezTo>
                  <a:pt x="3614473" y="98336"/>
                  <a:pt x="3622612" y="104859"/>
                  <a:pt x="3628720" y="113350"/>
                </a:cubicBezTo>
                <a:close/>
                <a:moveTo>
                  <a:pt x="2338578" y="3668"/>
                </a:moveTo>
                <a:lnTo>
                  <a:pt x="2379670" y="3668"/>
                </a:lnTo>
                <a:lnTo>
                  <a:pt x="2379670" y="44816"/>
                </a:lnTo>
                <a:lnTo>
                  <a:pt x="2338578" y="44816"/>
                </a:lnTo>
                <a:close/>
                <a:moveTo>
                  <a:pt x="828370" y="3668"/>
                </a:moveTo>
                <a:lnTo>
                  <a:pt x="864889" y="3668"/>
                </a:lnTo>
                <a:lnTo>
                  <a:pt x="864889" y="319079"/>
                </a:lnTo>
                <a:lnTo>
                  <a:pt x="828370" y="319079"/>
                </a:lnTo>
                <a:lnTo>
                  <a:pt x="828370" y="299003"/>
                </a:lnTo>
                <a:cubicBezTo>
                  <a:pt x="822262" y="306981"/>
                  <a:pt x="814123" y="312933"/>
                  <a:pt x="803955" y="316860"/>
                </a:cubicBezTo>
                <a:cubicBezTo>
                  <a:pt x="793787" y="320787"/>
                  <a:pt x="781189" y="322746"/>
                  <a:pt x="766161" y="322736"/>
                </a:cubicBezTo>
                <a:cubicBezTo>
                  <a:pt x="735142" y="322148"/>
                  <a:pt x="712133" y="312365"/>
                  <a:pt x="697133" y="293385"/>
                </a:cubicBezTo>
                <a:cubicBezTo>
                  <a:pt x="682133" y="274406"/>
                  <a:pt x="674673" y="249758"/>
                  <a:pt x="674751" y="219442"/>
                </a:cubicBezTo>
                <a:lnTo>
                  <a:pt x="674751" y="189257"/>
                </a:lnTo>
                <a:cubicBezTo>
                  <a:pt x="675015" y="156378"/>
                  <a:pt x="683160" y="131140"/>
                  <a:pt x="699187" y="113542"/>
                </a:cubicBezTo>
                <a:cubicBezTo>
                  <a:pt x="715214" y="95944"/>
                  <a:pt x="737538" y="87056"/>
                  <a:pt x="766161" y="86878"/>
                </a:cubicBezTo>
                <a:cubicBezTo>
                  <a:pt x="781189" y="86926"/>
                  <a:pt x="793787" y="89227"/>
                  <a:pt x="803955" y="93781"/>
                </a:cubicBezTo>
                <a:cubicBezTo>
                  <a:pt x="814123" y="98336"/>
                  <a:pt x="822262" y="104859"/>
                  <a:pt x="828370" y="113350"/>
                </a:cubicBezTo>
                <a:close/>
                <a:moveTo>
                  <a:pt x="562356" y="3668"/>
                </a:moveTo>
                <a:lnTo>
                  <a:pt x="598875" y="3668"/>
                </a:lnTo>
                <a:lnTo>
                  <a:pt x="598875" y="239583"/>
                </a:lnTo>
                <a:cubicBezTo>
                  <a:pt x="598151" y="252289"/>
                  <a:pt x="599942" y="262995"/>
                  <a:pt x="604247" y="271701"/>
                </a:cubicBezTo>
                <a:cubicBezTo>
                  <a:pt x="608552" y="280407"/>
                  <a:pt x="619716" y="284941"/>
                  <a:pt x="637737" y="285303"/>
                </a:cubicBezTo>
                <a:lnTo>
                  <a:pt x="637737" y="319079"/>
                </a:lnTo>
                <a:cubicBezTo>
                  <a:pt x="609406" y="319118"/>
                  <a:pt x="589645" y="313334"/>
                  <a:pt x="578455" y="301727"/>
                </a:cubicBezTo>
                <a:cubicBezTo>
                  <a:pt x="567264" y="290119"/>
                  <a:pt x="561898" y="272453"/>
                  <a:pt x="562356" y="248727"/>
                </a:cubicBezTo>
                <a:close/>
                <a:moveTo>
                  <a:pt x="233553" y="3668"/>
                </a:moveTo>
                <a:lnTo>
                  <a:pt x="274644" y="3668"/>
                </a:lnTo>
                <a:lnTo>
                  <a:pt x="274644" y="44816"/>
                </a:lnTo>
                <a:lnTo>
                  <a:pt x="233553" y="44816"/>
                </a:lnTo>
                <a:close/>
                <a:moveTo>
                  <a:pt x="0" y="3668"/>
                </a:moveTo>
                <a:lnTo>
                  <a:pt x="190138" y="3668"/>
                </a:lnTo>
                <a:lnTo>
                  <a:pt x="190138" y="39272"/>
                </a:lnTo>
                <a:lnTo>
                  <a:pt x="39262" y="39272"/>
                </a:lnTo>
                <a:lnTo>
                  <a:pt x="39262" y="145400"/>
                </a:lnTo>
                <a:lnTo>
                  <a:pt x="176422" y="145400"/>
                </a:lnTo>
                <a:lnTo>
                  <a:pt x="176422" y="181004"/>
                </a:lnTo>
                <a:lnTo>
                  <a:pt x="39262" y="181004"/>
                </a:lnTo>
                <a:lnTo>
                  <a:pt x="39262" y="319079"/>
                </a:lnTo>
                <a:lnTo>
                  <a:pt x="0" y="319079"/>
                </a:lnTo>
                <a:close/>
                <a:moveTo>
                  <a:pt x="1155544" y="10"/>
                </a:moveTo>
                <a:cubicBezTo>
                  <a:pt x="1190921" y="-364"/>
                  <a:pt x="1218714" y="10886"/>
                  <a:pt x="1238922" y="33761"/>
                </a:cubicBezTo>
                <a:cubicBezTo>
                  <a:pt x="1259130" y="56635"/>
                  <a:pt x="1269428" y="93380"/>
                  <a:pt x="1269816" y="143995"/>
                </a:cubicBezTo>
                <a:lnTo>
                  <a:pt x="1269816" y="178750"/>
                </a:lnTo>
                <a:cubicBezTo>
                  <a:pt x="1269428" y="229366"/>
                  <a:pt x="1259130" y="266111"/>
                  <a:pt x="1238922" y="288985"/>
                </a:cubicBezTo>
                <a:cubicBezTo>
                  <a:pt x="1218714" y="311860"/>
                  <a:pt x="1190921" y="323110"/>
                  <a:pt x="1155544" y="322736"/>
                </a:cubicBezTo>
                <a:cubicBezTo>
                  <a:pt x="1120168" y="323110"/>
                  <a:pt x="1092375" y="311860"/>
                  <a:pt x="1072167" y="288985"/>
                </a:cubicBezTo>
                <a:cubicBezTo>
                  <a:pt x="1051958" y="266111"/>
                  <a:pt x="1041661" y="229366"/>
                  <a:pt x="1041273" y="178750"/>
                </a:cubicBezTo>
                <a:lnTo>
                  <a:pt x="1041273" y="143995"/>
                </a:lnTo>
                <a:cubicBezTo>
                  <a:pt x="1041661" y="93380"/>
                  <a:pt x="1051958" y="56635"/>
                  <a:pt x="1072167" y="33761"/>
                </a:cubicBezTo>
                <a:cubicBezTo>
                  <a:pt x="1092375" y="10886"/>
                  <a:pt x="1120168" y="-364"/>
                  <a:pt x="1155544" y="10"/>
                </a:cubicBezTo>
                <a:close/>
              </a:path>
            </a:pathLst>
          </a:custGeom>
          <a:solidFill>
            <a:srgbClr val="E71E1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tLang="ja-JP" sz="3600" dirty="0">
              <a:solidFill>
                <a:schemeClr val="bg1"/>
              </a:solidFill>
              <a:effectLst/>
              <a:latin typeface="DIN 2014" panose="020B0504020202020204" pitchFamily="34" charset="0"/>
              <a:ea typeface="DIN 2014" panose="020B0504020202020204" pitchFamily="34" charset="0"/>
              <a:cs typeface="Segoe UI" panose="020B0502040204020203" pitchFamily="34" charset="0"/>
            </a:endParaRPr>
          </a:p>
        </p:txBody>
      </p:sp>
      <p:sp>
        <p:nvSpPr>
          <p:cNvPr id="28" name="Rectangle 3">
            <a:extLst>
              <a:ext uri="{FF2B5EF4-FFF2-40B4-BE49-F238E27FC236}">
                <a16:creationId xmlns:a16="http://schemas.microsoft.com/office/drawing/2014/main" id="{BC3B8A96-5328-F940-768E-905C06CECCD9}"/>
              </a:ext>
            </a:extLst>
          </p:cNvPr>
          <p:cNvSpPr>
            <a:spLocks noChangeArrowheads="1"/>
          </p:cNvSpPr>
          <p:nvPr/>
        </p:nvSpPr>
        <p:spPr bwMode="auto">
          <a:xfrm>
            <a:off x="415924" y="2733396"/>
            <a:ext cx="6727825" cy="6007638"/>
          </a:xfrm>
          <a:prstGeom prst="rect">
            <a:avLst/>
          </a:prstGeom>
          <a:solidFill>
            <a:schemeClr val="accent3">
              <a:lumMod val="20000"/>
              <a:lumOff val="80000"/>
            </a:schemeClr>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endParaRPr lang="ja-JP" altLang="en-US" dirty="0"/>
          </a:p>
        </p:txBody>
      </p:sp>
      <p:sp>
        <p:nvSpPr>
          <p:cNvPr id="29" name="Rectangle 3">
            <a:extLst>
              <a:ext uri="{FF2B5EF4-FFF2-40B4-BE49-F238E27FC236}">
                <a16:creationId xmlns:a16="http://schemas.microsoft.com/office/drawing/2014/main" id="{C6575DCC-BBEB-ECA9-A959-CC8377C2CA9F}"/>
              </a:ext>
            </a:extLst>
          </p:cNvPr>
          <p:cNvSpPr>
            <a:spLocks noChangeArrowheads="1"/>
          </p:cNvSpPr>
          <p:nvPr/>
        </p:nvSpPr>
        <p:spPr bwMode="auto">
          <a:xfrm>
            <a:off x="603917" y="3336672"/>
            <a:ext cx="6367376" cy="2025592"/>
          </a:xfrm>
          <a:prstGeom prst="rect">
            <a:avLst/>
          </a:prstGeom>
          <a:solidFill>
            <a:schemeClr val="bg1"/>
          </a:solidFill>
          <a:ln w="9525" algn="ctr">
            <a:noFill/>
            <a:miter lim="800000"/>
            <a:headEnd/>
            <a:tailEnd/>
          </a:ln>
          <a:effectLst/>
        </p:spPr>
        <p:txBody>
          <a:bodyPr vert="horz" wrap="square" lIns="74295" tIns="8890" rIns="74295" bIns="8890" numCol="1" anchor="t" anchorCtr="0" compatLnSpc="1">
            <a:prstTxWarp prst="textNoShape">
              <a:avLst/>
            </a:prstTxWarp>
          </a:bodyPr>
          <a:lstStyle/>
          <a:p>
            <a:endParaRPr lang="ja-JP" altLang="en-US" dirty="0"/>
          </a:p>
        </p:txBody>
      </p:sp>
      <p:pic>
        <p:nvPicPr>
          <p:cNvPr id="31" name="図 30">
            <a:extLst>
              <a:ext uri="{FF2B5EF4-FFF2-40B4-BE49-F238E27FC236}">
                <a16:creationId xmlns:a16="http://schemas.microsoft.com/office/drawing/2014/main" id="{CA192EBE-729E-9D29-6321-3C2E4F9AF3A3}"/>
              </a:ext>
            </a:extLst>
          </p:cNvPr>
          <p:cNvPicPr>
            <a:picLocks noChangeAspect="1"/>
          </p:cNvPicPr>
          <p:nvPr/>
        </p:nvPicPr>
        <p:blipFill>
          <a:blip r:embed="rId2">
            <a:extLst>
              <a:ext uri="{28A0092B-C50C-407E-A947-70E740481C1C}">
                <a14:useLocalDpi xmlns:a14="http://schemas.microsoft.com/office/drawing/2010/main" val="0"/>
              </a:ext>
            </a:extLst>
          </a:blip>
          <a:srcRect t="22881" r="40058" b="26780"/>
          <a:stretch/>
        </p:blipFill>
        <p:spPr>
          <a:xfrm>
            <a:off x="806234" y="3857409"/>
            <a:ext cx="2477440" cy="1005574"/>
          </a:xfrm>
          <a:prstGeom prst="rect">
            <a:avLst/>
          </a:prstGeom>
        </p:spPr>
      </p:pic>
      <p:pic>
        <p:nvPicPr>
          <p:cNvPr id="33" name="図 32">
            <a:extLst>
              <a:ext uri="{FF2B5EF4-FFF2-40B4-BE49-F238E27FC236}">
                <a16:creationId xmlns:a16="http://schemas.microsoft.com/office/drawing/2014/main" id="{4BCE818F-8DC1-6BEC-D19A-3E42652D8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2313" y="3459401"/>
            <a:ext cx="1399084" cy="1261146"/>
          </a:xfrm>
          <a:prstGeom prst="rect">
            <a:avLst/>
          </a:prstGeom>
          <a:ln>
            <a:solidFill>
              <a:schemeClr val="bg1">
                <a:lumMod val="85000"/>
              </a:schemeClr>
            </a:solidFill>
          </a:ln>
        </p:spPr>
      </p:pic>
      <p:pic>
        <p:nvPicPr>
          <p:cNvPr id="35" name="図 34">
            <a:extLst>
              <a:ext uri="{FF2B5EF4-FFF2-40B4-BE49-F238E27FC236}">
                <a16:creationId xmlns:a16="http://schemas.microsoft.com/office/drawing/2014/main" id="{B9A32C4E-1AE2-226D-E603-997370795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6610" y="3459401"/>
            <a:ext cx="1326831" cy="1241441"/>
          </a:xfrm>
          <a:prstGeom prst="rect">
            <a:avLst/>
          </a:prstGeom>
          <a:ln>
            <a:solidFill>
              <a:schemeClr val="bg1">
                <a:lumMod val="85000"/>
              </a:schemeClr>
            </a:solidFill>
          </a:ln>
        </p:spPr>
      </p:pic>
      <p:sp>
        <p:nvSpPr>
          <p:cNvPr id="36" name="テキスト ボックス 35">
            <a:extLst>
              <a:ext uri="{FF2B5EF4-FFF2-40B4-BE49-F238E27FC236}">
                <a16:creationId xmlns:a16="http://schemas.microsoft.com/office/drawing/2014/main" id="{75D82A27-D0B5-A0B2-0601-B355580E2705}"/>
              </a:ext>
            </a:extLst>
          </p:cNvPr>
          <p:cNvSpPr txBox="1"/>
          <p:nvPr/>
        </p:nvSpPr>
        <p:spPr>
          <a:xfrm>
            <a:off x="3662313" y="4713371"/>
            <a:ext cx="1399084" cy="215444"/>
          </a:xfrm>
          <a:prstGeom prst="rect">
            <a:avLst/>
          </a:prstGeom>
          <a:noFill/>
          <a:ln>
            <a:noFill/>
          </a:ln>
          <a:effectLst>
            <a:glow rad="101600">
              <a:schemeClr val="tx1">
                <a:alpha val="60000"/>
              </a:schemeClr>
            </a:glow>
          </a:effectLst>
        </p:spPr>
        <p:txBody>
          <a:bodyPr wrap="square" rtlCol="0">
            <a:spAutoFit/>
          </a:bodyPr>
          <a:lstStyle/>
          <a:p>
            <a:pPr algn="ctr"/>
            <a:r>
              <a:rPr lang="en-US" altLang="ja-JP" sz="800" b="1" dirty="0" err="1">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StarCCM</a:t>
            </a:r>
            <a:r>
              <a:rPr lang="en-US" altLang="ja-JP"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a:t>
            </a:r>
            <a:endParaRPr lang="en-US" altLang="ja-JP" sz="800" b="1" dirty="0">
              <a:solidFill>
                <a:sysClr val="windowText" lastClr="000000"/>
              </a:solidFill>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37" name="テキスト ボックス 36">
            <a:extLst>
              <a:ext uri="{FF2B5EF4-FFF2-40B4-BE49-F238E27FC236}">
                <a16:creationId xmlns:a16="http://schemas.microsoft.com/office/drawing/2014/main" id="{44404BD9-266A-AA9F-5E2D-6532085F987E}"/>
              </a:ext>
            </a:extLst>
          </p:cNvPr>
          <p:cNvSpPr txBox="1"/>
          <p:nvPr/>
        </p:nvSpPr>
        <p:spPr>
          <a:xfrm>
            <a:off x="5421827" y="4713371"/>
            <a:ext cx="1399084" cy="215444"/>
          </a:xfrm>
          <a:prstGeom prst="rect">
            <a:avLst/>
          </a:prstGeom>
          <a:noFill/>
          <a:ln>
            <a:noFill/>
          </a:ln>
          <a:effectLst>
            <a:glow rad="101600">
              <a:schemeClr val="tx1">
                <a:alpha val="60000"/>
              </a:schemeClr>
            </a:glow>
          </a:effectLst>
        </p:spPr>
        <p:txBody>
          <a:bodyPr wrap="square" rtlCol="0">
            <a:spAutoFit/>
          </a:bodyPr>
          <a:lstStyle/>
          <a:p>
            <a:pPr algn="ctr"/>
            <a:r>
              <a:rPr lang="en-US" altLang="ja-JP" sz="800" b="1" dirty="0" err="1">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OpenFOAM</a:t>
            </a:r>
            <a:endParaRPr lang="en-US" altLang="ja-JP" sz="800" b="1" dirty="0">
              <a:solidFill>
                <a:sysClr val="windowText" lastClr="000000"/>
              </a:solidFill>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38" name="テキスト ボックス 37">
            <a:extLst>
              <a:ext uri="{FF2B5EF4-FFF2-40B4-BE49-F238E27FC236}">
                <a16:creationId xmlns:a16="http://schemas.microsoft.com/office/drawing/2014/main" id="{7754AB22-F5B0-3370-9F82-B52EDD24A6F7}"/>
              </a:ext>
            </a:extLst>
          </p:cNvPr>
          <p:cNvSpPr txBox="1"/>
          <p:nvPr/>
        </p:nvSpPr>
        <p:spPr>
          <a:xfrm>
            <a:off x="846221" y="3404467"/>
            <a:ext cx="2643636" cy="338554"/>
          </a:xfrm>
          <a:prstGeom prst="rect">
            <a:avLst/>
          </a:prstGeom>
          <a:noFill/>
          <a:ln>
            <a:noFill/>
          </a:ln>
          <a:effectLst>
            <a:glow rad="101600">
              <a:schemeClr val="tx1">
                <a:alpha val="60000"/>
              </a:schemeClr>
            </a:glow>
          </a:effectLst>
        </p:spPr>
        <p:txBody>
          <a:bodyPr wrap="square" rtlCol="0">
            <a:spAutoFit/>
          </a:bodyPr>
          <a:lstStyle/>
          <a:p>
            <a:pPr algn="ctr"/>
            <a:r>
              <a:rPr lang="ja-JP" altLang="en-US"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発電機の最⾼効率点を⾒つけるための、フランシス⽔⾞の定常解析。落差、トルク、タービン効率確認。</a:t>
            </a:r>
            <a:endParaRPr lang="en-US" altLang="ja-JP" sz="800" b="1" dirty="0">
              <a:solidFill>
                <a:sysClr val="windowText" lastClr="000000"/>
              </a:solidFill>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43" name="二等辺三角形 42">
            <a:extLst>
              <a:ext uri="{FF2B5EF4-FFF2-40B4-BE49-F238E27FC236}">
                <a16:creationId xmlns:a16="http://schemas.microsoft.com/office/drawing/2014/main" id="{29C2BEBC-42D5-F1E4-CB3B-59BF02B212BC}"/>
              </a:ext>
            </a:extLst>
          </p:cNvPr>
          <p:cNvSpPr/>
          <p:nvPr/>
        </p:nvSpPr>
        <p:spPr>
          <a:xfrm rot="5400000">
            <a:off x="5149679" y="3998134"/>
            <a:ext cx="213069" cy="183680"/>
          </a:xfrm>
          <a:prstGeom prs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3FFDEF83-3DBB-DA63-743C-C2C638038B8E}"/>
              </a:ext>
            </a:extLst>
          </p:cNvPr>
          <p:cNvSpPr txBox="1"/>
          <p:nvPr/>
        </p:nvSpPr>
        <p:spPr>
          <a:xfrm>
            <a:off x="1049989" y="4847239"/>
            <a:ext cx="593423" cy="163810"/>
          </a:xfrm>
          <a:custGeom>
            <a:avLst/>
            <a:gdLst/>
            <a:ahLst/>
            <a:cxnLst/>
            <a:rect l="l" t="t" r="r" b="b"/>
            <a:pathLst>
              <a:path w="1155897" h="319076">
                <a:moveTo>
                  <a:pt x="346148" y="116072"/>
                </a:moveTo>
                <a:cubicBezTo>
                  <a:pt x="328632" y="116254"/>
                  <a:pt x="315518" y="121726"/>
                  <a:pt x="306808" y="132490"/>
                </a:cubicBezTo>
                <a:cubicBezTo>
                  <a:pt x="298097" y="143253"/>
                  <a:pt x="293218" y="158222"/>
                  <a:pt x="292170" y="177394"/>
                </a:cubicBezTo>
                <a:lnTo>
                  <a:pt x="399669" y="177394"/>
                </a:lnTo>
                <a:cubicBezTo>
                  <a:pt x="398811" y="158022"/>
                  <a:pt x="394008" y="142996"/>
                  <a:pt x="385260" y="132318"/>
                </a:cubicBezTo>
                <a:cubicBezTo>
                  <a:pt x="376511" y="121640"/>
                  <a:pt x="363474" y="116225"/>
                  <a:pt x="346148" y="116072"/>
                </a:cubicBezTo>
                <a:close/>
                <a:moveTo>
                  <a:pt x="695706" y="86869"/>
                </a:moveTo>
                <a:lnTo>
                  <a:pt x="732225" y="86869"/>
                </a:lnTo>
                <a:lnTo>
                  <a:pt x="732225" y="229058"/>
                </a:lnTo>
                <a:cubicBezTo>
                  <a:pt x="732711" y="251604"/>
                  <a:pt x="738028" y="266748"/>
                  <a:pt x="748178" y="274492"/>
                </a:cubicBezTo>
                <a:cubicBezTo>
                  <a:pt x="758328" y="282236"/>
                  <a:pt x="770393" y="285836"/>
                  <a:pt x="784373" y="285294"/>
                </a:cubicBezTo>
                <a:cubicBezTo>
                  <a:pt x="801708" y="284941"/>
                  <a:pt x="815298" y="279588"/>
                  <a:pt x="825143" y="269234"/>
                </a:cubicBezTo>
                <a:cubicBezTo>
                  <a:pt x="834987" y="258881"/>
                  <a:pt x="840000" y="245641"/>
                  <a:pt x="840181" y="229515"/>
                </a:cubicBezTo>
                <a:lnTo>
                  <a:pt x="840181" y="86869"/>
                </a:lnTo>
                <a:lnTo>
                  <a:pt x="876700" y="86869"/>
                </a:lnTo>
                <a:lnTo>
                  <a:pt x="876700" y="315412"/>
                </a:lnTo>
                <a:lnTo>
                  <a:pt x="840181" y="315412"/>
                </a:lnTo>
                <a:lnTo>
                  <a:pt x="840181" y="293053"/>
                </a:lnTo>
                <a:cubicBezTo>
                  <a:pt x="834740" y="301725"/>
                  <a:pt x="827325" y="308229"/>
                  <a:pt x="817938" y="312565"/>
                </a:cubicBezTo>
                <a:cubicBezTo>
                  <a:pt x="808551" y="316901"/>
                  <a:pt x="795533" y="319069"/>
                  <a:pt x="778884" y="319069"/>
                </a:cubicBezTo>
                <a:cubicBezTo>
                  <a:pt x="754006" y="319337"/>
                  <a:pt x="734026" y="312411"/>
                  <a:pt x="718942" y="298290"/>
                </a:cubicBezTo>
                <a:cubicBezTo>
                  <a:pt x="703858" y="284169"/>
                  <a:pt x="696113" y="261244"/>
                  <a:pt x="695706" y="229515"/>
                </a:cubicBezTo>
                <a:close/>
                <a:moveTo>
                  <a:pt x="558820" y="83211"/>
                </a:moveTo>
                <a:cubicBezTo>
                  <a:pt x="577385" y="83021"/>
                  <a:pt x="593657" y="85798"/>
                  <a:pt x="607637" y="91542"/>
                </a:cubicBezTo>
                <a:cubicBezTo>
                  <a:pt x="621616" y="97287"/>
                  <a:pt x="633076" y="107141"/>
                  <a:pt x="642015" y="121105"/>
                </a:cubicBezTo>
                <a:lnTo>
                  <a:pt x="614626" y="140324"/>
                </a:lnTo>
                <a:cubicBezTo>
                  <a:pt x="608833" y="132345"/>
                  <a:pt x="601782" y="126453"/>
                  <a:pt x="593472" y="122649"/>
                </a:cubicBezTo>
                <a:cubicBezTo>
                  <a:pt x="585162" y="118846"/>
                  <a:pt x="573306" y="116958"/>
                  <a:pt x="557905" y="116987"/>
                </a:cubicBezTo>
                <a:cubicBezTo>
                  <a:pt x="544248" y="117006"/>
                  <a:pt x="533478" y="119599"/>
                  <a:pt x="525596" y="124766"/>
                </a:cubicBezTo>
                <a:cubicBezTo>
                  <a:pt x="517715" y="129933"/>
                  <a:pt x="513693" y="137559"/>
                  <a:pt x="513531" y="147645"/>
                </a:cubicBezTo>
                <a:cubicBezTo>
                  <a:pt x="513855" y="160420"/>
                  <a:pt x="518925" y="169419"/>
                  <a:pt x="528741" y="174643"/>
                </a:cubicBezTo>
                <a:cubicBezTo>
                  <a:pt x="538558" y="179867"/>
                  <a:pt x="551176" y="182918"/>
                  <a:pt x="566597" y="183795"/>
                </a:cubicBezTo>
                <a:cubicBezTo>
                  <a:pt x="588838" y="184744"/>
                  <a:pt x="607924" y="189920"/>
                  <a:pt x="623855" y="199324"/>
                </a:cubicBezTo>
                <a:cubicBezTo>
                  <a:pt x="639786" y="208728"/>
                  <a:pt x="648122" y="226250"/>
                  <a:pt x="648862" y="251890"/>
                </a:cubicBezTo>
                <a:cubicBezTo>
                  <a:pt x="648969" y="272099"/>
                  <a:pt x="642022" y="288270"/>
                  <a:pt x="628022" y="300402"/>
                </a:cubicBezTo>
                <a:cubicBezTo>
                  <a:pt x="614021" y="312535"/>
                  <a:pt x="592326" y="318757"/>
                  <a:pt x="562937" y="319069"/>
                </a:cubicBezTo>
                <a:cubicBezTo>
                  <a:pt x="539932" y="318974"/>
                  <a:pt x="521566" y="315627"/>
                  <a:pt x="507840" y="309027"/>
                </a:cubicBezTo>
                <a:cubicBezTo>
                  <a:pt x="494114" y="302426"/>
                  <a:pt x="483076" y="293143"/>
                  <a:pt x="474726" y="281175"/>
                </a:cubicBezTo>
                <a:lnTo>
                  <a:pt x="501662" y="261957"/>
                </a:lnTo>
                <a:cubicBezTo>
                  <a:pt x="507568" y="270136"/>
                  <a:pt x="515281" y="276085"/>
                  <a:pt x="524799" y="279803"/>
                </a:cubicBezTo>
                <a:cubicBezTo>
                  <a:pt x="534317" y="283520"/>
                  <a:pt x="547182" y="285351"/>
                  <a:pt x="563394" y="285294"/>
                </a:cubicBezTo>
                <a:cubicBezTo>
                  <a:pt x="578843" y="285227"/>
                  <a:pt x="590833" y="282386"/>
                  <a:pt x="599363" y="276771"/>
                </a:cubicBezTo>
                <a:cubicBezTo>
                  <a:pt x="607892" y="271156"/>
                  <a:pt x="612219" y="263168"/>
                  <a:pt x="612343" y="252806"/>
                </a:cubicBezTo>
                <a:cubicBezTo>
                  <a:pt x="612658" y="240670"/>
                  <a:pt x="608369" y="231881"/>
                  <a:pt x="599477" y="226438"/>
                </a:cubicBezTo>
                <a:cubicBezTo>
                  <a:pt x="590585" y="220994"/>
                  <a:pt x="575203" y="217582"/>
                  <a:pt x="553330" y="216199"/>
                </a:cubicBezTo>
                <a:cubicBezTo>
                  <a:pt x="540291" y="215419"/>
                  <a:pt x="528002" y="212821"/>
                  <a:pt x="516465" y="208403"/>
                </a:cubicBezTo>
                <a:cubicBezTo>
                  <a:pt x="504928" y="203986"/>
                  <a:pt x="495526" y="196951"/>
                  <a:pt x="488259" y="187300"/>
                </a:cubicBezTo>
                <a:cubicBezTo>
                  <a:pt x="480991" y="177649"/>
                  <a:pt x="477243" y="164583"/>
                  <a:pt x="477012" y="148103"/>
                </a:cubicBezTo>
                <a:cubicBezTo>
                  <a:pt x="477019" y="128790"/>
                  <a:pt x="483852" y="113230"/>
                  <a:pt x="497509" y="101421"/>
                </a:cubicBezTo>
                <a:cubicBezTo>
                  <a:pt x="511166" y="89612"/>
                  <a:pt x="531603" y="83542"/>
                  <a:pt x="558820" y="83211"/>
                </a:cubicBezTo>
                <a:close/>
                <a:moveTo>
                  <a:pt x="346148" y="83211"/>
                </a:moveTo>
                <a:cubicBezTo>
                  <a:pt x="376330" y="83389"/>
                  <a:pt x="398959" y="92278"/>
                  <a:pt x="414035" y="109878"/>
                </a:cubicBezTo>
                <a:cubicBezTo>
                  <a:pt x="429111" y="127479"/>
                  <a:pt x="436647" y="152722"/>
                  <a:pt x="436645" y="185609"/>
                </a:cubicBezTo>
                <a:lnTo>
                  <a:pt x="436645" y="209341"/>
                </a:lnTo>
                <a:lnTo>
                  <a:pt x="292170" y="209341"/>
                </a:lnTo>
                <a:lnTo>
                  <a:pt x="292170" y="215746"/>
                </a:lnTo>
                <a:cubicBezTo>
                  <a:pt x="292122" y="235897"/>
                  <a:pt x="296906" y="252559"/>
                  <a:pt x="306522" y="265733"/>
                </a:cubicBezTo>
                <a:cubicBezTo>
                  <a:pt x="316138" y="278906"/>
                  <a:pt x="330871" y="285731"/>
                  <a:pt x="350723" y="286208"/>
                </a:cubicBezTo>
                <a:cubicBezTo>
                  <a:pt x="365399" y="286198"/>
                  <a:pt x="376987" y="284044"/>
                  <a:pt x="385487" y="279745"/>
                </a:cubicBezTo>
                <a:cubicBezTo>
                  <a:pt x="393987" y="275446"/>
                  <a:pt x="400540" y="269060"/>
                  <a:pt x="405147" y="260586"/>
                </a:cubicBezTo>
                <a:lnTo>
                  <a:pt x="433450" y="280717"/>
                </a:lnTo>
                <a:cubicBezTo>
                  <a:pt x="425614" y="294502"/>
                  <a:pt x="415261" y="304375"/>
                  <a:pt x="402391" y="310339"/>
                </a:cubicBezTo>
                <a:cubicBezTo>
                  <a:pt x="389521" y="316302"/>
                  <a:pt x="373213" y="319212"/>
                  <a:pt x="353467" y="319069"/>
                </a:cubicBezTo>
                <a:cubicBezTo>
                  <a:pt x="322574" y="318739"/>
                  <a:pt x="298609" y="309468"/>
                  <a:pt x="281573" y="291257"/>
                </a:cubicBezTo>
                <a:cubicBezTo>
                  <a:pt x="264536" y="273046"/>
                  <a:pt x="255895" y="247876"/>
                  <a:pt x="255651" y="215746"/>
                </a:cubicBezTo>
                <a:lnTo>
                  <a:pt x="255651" y="185609"/>
                </a:lnTo>
                <a:cubicBezTo>
                  <a:pt x="255677" y="152922"/>
                  <a:pt x="263271" y="127736"/>
                  <a:pt x="278432" y="110050"/>
                </a:cubicBezTo>
                <a:cubicBezTo>
                  <a:pt x="293594" y="92364"/>
                  <a:pt x="316166" y="83418"/>
                  <a:pt x="346148" y="83211"/>
                </a:cubicBezTo>
                <a:close/>
                <a:moveTo>
                  <a:pt x="1066800" y="36577"/>
                </a:moveTo>
                <a:lnTo>
                  <a:pt x="1103319" y="36577"/>
                </a:lnTo>
                <a:lnTo>
                  <a:pt x="1103319" y="86869"/>
                </a:lnTo>
                <a:lnTo>
                  <a:pt x="1155897" y="86869"/>
                </a:lnTo>
                <a:lnTo>
                  <a:pt x="1155897" y="119730"/>
                </a:lnTo>
                <a:lnTo>
                  <a:pt x="1103319" y="119730"/>
                </a:lnTo>
                <a:lnTo>
                  <a:pt x="1103319" y="235900"/>
                </a:lnTo>
                <a:cubicBezTo>
                  <a:pt x="1102833" y="251574"/>
                  <a:pt x="1104719" y="262989"/>
                  <a:pt x="1108977" y="270145"/>
                </a:cubicBezTo>
                <a:cubicBezTo>
                  <a:pt x="1113234" y="277301"/>
                  <a:pt x="1122778" y="280826"/>
                  <a:pt x="1137609" y="280722"/>
                </a:cubicBezTo>
                <a:lnTo>
                  <a:pt x="1155897" y="280722"/>
                </a:lnTo>
                <a:lnTo>
                  <a:pt x="1155897" y="315412"/>
                </a:lnTo>
                <a:lnTo>
                  <a:pt x="1136237" y="315412"/>
                </a:lnTo>
                <a:cubicBezTo>
                  <a:pt x="1109755" y="315451"/>
                  <a:pt x="1091443" y="309666"/>
                  <a:pt x="1081300" y="298058"/>
                </a:cubicBezTo>
                <a:cubicBezTo>
                  <a:pt x="1071156" y="286449"/>
                  <a:pt x="1066323" y="268779"/>
                  <a:pt x="1066800" y="245047"/>
                </a:cubicBezTo>
                <a:lnTo>
                  <a:pt x="1066800" y="119730"/>
                </a:lnTo>
                <a:lnTo>
                  <a:pt x="1037539" y="119730"/>
                </a:lnTo>
                <a:lnTo>
                  <a:pt x="1037539" y="86869"/>
                </a:lnTo>
                <a:lnTo>
                  <a:pt x="1066800" y="86869"/>
                </a:lnTo>
                <a:close/>
                <a:moveTo>
                  <a:pt x="39262" y="35605"/>
                </a:moveTo>
                <a:lnTo>
                  <a:pt x="39262" y="146762"/>
                </a:lnTo>
                <a:lnTo>
                  <a:pt x="100552" y="146762"/>
                </a:lnTo>
                <a:cubicBezTo>
                  <a:pt x="127109" y="146886"/>
                  <a:pt x="146377" y="142521"/>
                  <a:pt x="158355" y="133668"/>
                </a:cubicBezTo>
                <a:cubicBezTo>
                  <a:pt x="170333" y="124814"/>
                  <a:pt x="176222" y="110729"/>
                  <a:pt x="176022" y="91412"/>
                </a:cubicBezTo>
                <a:cubicBezTo>
                  <a:pt x="176222" y="71876"/>
                  <a:pt x="170333" y="57657"/>
                  <a:pt x="158355" y="48756"/>
                </a:cubicBezTo>
                <a:cubicBezTo>
                  <a:pt x="146377" y="39855"/>
                  <a:pt x="127109" y="35472"/>
                  <a:pt x="100552" y="35605"/>
                </a:cubicBezTo>
                <a:close/>
                <a:moveTo>
                  <a:pt x="933831" y="1"/>
                </a:moveTo>
                <a:lnTo>
                  <a:pt x="970350" y="1"/>
                </a:lnTo>
                <a:lnTo>
                  <a:pt x="970350" y="235916"/>
                </a:lnTo>
                <a:cubicBezTo>
                  <a:pt x="969626" y="248622"/>
                  <a:pt x="971416" y="259328"/>
                  <a:pt x="975722" y="268034"/>
                </a:cubicBezTo>
                <a:cubicBezTo>
                  <a:pt x="980027" y="276740"/>
                  <a:pt x="991190" y="281274"/>
                  <a:pt x="1009212" y="281636"/>
                </a:cubicBezTo>
                <a:lnTo>
                  <a:pt x="1009212" y="315412"/>
                </a:lnTo>
                <a:cubicBezTo>
                  <a:pt x="980880" y="315451"/>
                  <a:pt x="961120" y="309667"/>
                  <a:pt x="949929" y="298060"/>
                </a:cubicBezTo>
                <a:cubicBezTo>
                  <a:pt x="938739" y="286452"/>
                  <a:pt x="933374" y="268786"/>
                  <a:pt x="933831" y="245060"/>
                </a:cubicBezTo>
                <a:close/>
                <a:moveTo>
                  <a:pt x="0" y="1"/>
                </a:moveTo>
                <a:lnTo>
                  <a:pt x="100552" y="1"/>
                </a:lnTo>
                <a:cubicBezTo>
                  <a:pt x="137149" y="-21"/>
                  <a:pt x="165362" y="7554"/>
                  <a:pt x="185190" y="22725"/>
                </a:cubicBezTo>
                <a:cubicBezTo>
                  <a:pt x="205017" y="37895"/>
                  <a:pt x="215049" y="60791"/>
                  <a:pt x="215284" y="91412"/>
                </a:cubicBezTo>
                <a:cubicBezTo>
                  <a:pt x="215209" y="113587"/>
                  <a:pt x="209881" y="131668"/>
                  <a:pt x="199300" y="145654"/>
                </a:cubicBezTo>
                <a:cubicBezTo>
                  <a:pt x="188719" y="159641"/>
                  <a:pt x="173336" y="169596"/>
                  <a:pt x="153152" y="175519"/>
                </a:cubicBezTo>
                <a:lnTo>
                  <a:pt x="223514" y="315412"/>
                </a:lnTo>
                <a:lnTo>
                  <a:pt x="179674" y="315412"/>
                </a:lnTo>
                <a:lnTo>
                  <a:pt x="113816" y="182366"/>
                </a:lnTo>
                <a:lnTo>
                  <a:pt x="39262" y="182366"/>
                </a:lnTo>
                <a:lnTo>
                  <a:pt x="39262" y="315412"/>
                </a:lnTo>
                <a:lnTo>
                  <a:pt x="0" y="315412"/>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tLang="ja-JP" sz="3600" dirty="0">
              <a:solidFill>
                <a:schemeClr val="bg1"/>
              </a:solidFill>
              <a:effectLst/>
              <a:latin typeface="DIN 2014" panose="020B0504020202020204" pitchFamily="34" charset="0"/>
              <a:ea typeface="DIN 2014" panose="020B0504020202020204" pitchFamily="34" charset="0"/>
              <a:cs typeface="Segoe UI" panose="020B0502040204020203" pitchFamily="34" charset="0"/>
            </a:endParaRPr>
          </a:p>
        </p:txBody>
      </p:sp>
      <p:sp>
        <p:nvSpPr>
          <p:cNvPr id="44" name="正方形/長方形 43">
            <a:extLst>
              <a:ext uri="{FF2B5EF4-FFF2-40B4-BE49-F238E27FC236}">
                <a16:creationId xmlns:a16="http://schemas.microsoft.com/office/drawing/2014/main" id="{3FB21C6B-DBD9-DF50-CF47-C8F9B5A29C18}"/>
              </a:ext>
            </a:extLst>
          </p:cNvPr>
          <p:cNvSpPr/>
          <p:nvPr/>
        </p:nvSpPr>
        <p:spPr>
          <a:xfrm>
            <a:off x="770650" y="4990433"/>
            <a:ext cx="404181" cy="95361"/>
          </a:xfrm>
          <a:prstGeom prst="rect">
            <a:avLst/>
          </a:prstGeom>
          <a:solidFill>
            <a:srgbClr val="FF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7B937C9C-1E5F-E04C-7957-E46ACD50EB95}"/>
              </a:ext>
            </a:extLst>
          </p:cNvPr>
          <p:cNvSpPr txBox="1"/>
          <p:nvPr/>
        </p:nvSpPr>
        <p:spPr>
          <a:xfrm>
            <a:off x="985917" y="5045962"/>
            <a:ext cx="5834993" cy="276999"/>
          </a:xfrm>
          <a:prstGeom prst="rect">
            <a:avLst/>
          </a:prstGeom>
          <a:noFill/>
          <a:ln>
            <a:noFill/>
          </a:ln>
          <a:effectLst>
            <a:glow rad="101600">
              <a:schemeClr val="tx1">
                <a:alpha val="60000"/>
              </a:schemeClr>
            </a:glow>
          </a:effectLst>
        </p:spPr>
        <p:txBody>
          <a:bodyPr wrap="square" rtlCol="0">
            <a:spAutoFit/>
          </a:bodyPr>
          <a:lstStyle/>
          <a:p>
            <a:pPr algn="ctr"/>
            <a:r>
              <a:rPr lang="en-US" altLang="ja-JP" sz="1200" dirty="0" err="1">
                <a:solidFill>
                  <a:sysClr val="windowText" lastClr="000000"/>
                </a:solidFill>
                <a:latin typeface="ヒラギノ角ゴ8" panose="020B0800000000000000" pitchFamily="50" charset="-128"/>
                <a:ea typeface="ヒラギノ角ゴ8" panose="020B0800000000000000" pitchFamily="50" charset="-128"/>
                <a:cs typeface="Segoe UI" panose="020B0502040204020203" pitchFamily="34" charset="0"/>
              </a:rPr>
              <a:t>OpenFOAM</a:t>
            </a:r>
            <a:r>
              <a:rPr lang="ja-JP" altLang="en-US" sz="1200" dirty="0">
                <a:solidFill>
                  <a:sysClr val="windowText" lastClr="000000"/>
                </a:solidFill>
                <a:latin typeface="ヒラギノ角ゴ8" panose="020B0800000000000000" pitchFamily="50" charset="-128"/>
                <a:ea typeface="ヒラギノ角ゴ8" panose="020B0800000000000000" pitchFamily="50" charset="-128"/>
                <a:cs typeface="Segoe UI" panose="020B0502040204020203" pitchFamily="34" charset="0"/>
              </a:rPr>
              <a:t>による解析にて論文と同等の結果を得られることを確認</a:t>
            </a:r>
            <a:endParaRPr lang="en-US" altLang="ja-JP" sz="1200" dirty="0">
              <a:solidFill>
                <a:sysClr val="windowText" lastClr="000000"/>
              </a:solidFill>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sp>
        <p:nvSpPr>
          <p:cNvPr id="47" name="テキスト ボックス 46">
            <a:extLst>
              <a:ext uri="{FF2B5EF4-FFF2-40B4-BE49-F238E27FC236}">
                <a16:creationId xmlns:a16="http://schemas.microsoft.com/office/drawing/2014/main" id="{F165E3DF-D8FE-DA78-5540-F202CF49356C}"/>
              </a:ext>
            </a:extLst>
          </p:cNvPr>
          <p:cNvSpPr txBox="1"/>
          <p:nvPr/>
        </p:nvSpPr>
        <p:spPr>
          <a:xfrm>
            <a:off x="453535" y="2905704"/>
            <a:ext cx="6690214" cy="338554"/>
          </a:xfrm>
          <a:prstGeom prst="rect">
            <a:avLst/>
          </a:prstGeom>
          <a:noFill/>
          <a:ln>
            <a:noFill/>
          </a:ln>
          <a:effectLst>
            <a:glow rad="101600">
              <a:schemeClr val="tx1">
                <a:alpha val="60000"/>
              </a:schemeClr>
            </a:glow>
          </a:effectLst>
        </p:spPr>
        <p:txBody>
          <a:bodyPr wrap="square" rtlCol="0">
            <a:spAutoFit/>
          </a:bodyPr>
          <a:lstStyle/>
          <a:p>
            <a:pPr algn="ctr"/>
            <a:r>
              <a:rPr lang="ja-JP" altLang="en-US" sz="1600" dirty="0">
                <a:solidFill>
                  <a:sysClr val="windowText" lastClr="000000"/>
                </a:solidFill>
                <a:latin typeface="ヒラギノ角ゴ8" panose="020B0800000000000000" pitchFamily="50" charset="-128"/>
                <a:ea typeface="ヒラギノ角ゴ8" panose="020B0800000000000000" pitchFamily="50" charset="-128"/>
                <a:cs typeface="Segoe UI" panose="020B0502040204020203" pitchFamily="34" charset="0"/>
              </a:rPr>
              <a:t>実際に他のソフトウェアと同じ使い方で比較した支援事例のご紹介</a:t>
            </a:r>
            <a:endParaRPr lang="en-US" altLang="ja-JP" sz="1600" dirty="0">
              <a:solidFill>
                <a:sysClr val="windowText" lastClr="000000"/>
              </a:solidFill>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sp>
        <p:nvSpPr>
          <p:cNvPr id="48" name="Rectangle 3">
            <a:extLst>
              <a:ext uri="{FF2B5EF4-FFF2-40B4-BE49-F238E27FC236}">
                <a16:creationId xmlns:a16="http://schemas.microsoft.com/office/drawing/2014/main" id="{497F515F-4A75-97BA-DC07-D74CBF3F7A3A}"/>
              </a:ext>
            </a:extLst>
          </p:cNvPr>
          <p:cNvSpPr>
            <a:spLocks noChangeArrowheads="1"/>
          </p:cNvSpPr>
          <p:nvPr/>
        </p:nvSpPr>
        <p:spPr bwMode="auto">
          <a:xfrm>
            <a:off x="603917" y="5476652"/>
            <a:ext cx="6367376" cy="2448836"/>
          </a:xfrm>
          <a:prstGeom prst="rect">
            <a:avLst/>
          </a:prstGeom>
          <a:solidFill>
            <a:schemeClr val="bg1"/>
          </a:solidFill>
          <a:ln w="9525" algn="ctr">
            <a:noFill/>
            <a:miter lim="800000"/>
            <a:headEnd/>
            <a:tailEnd/>
          </a:ln>
          <a:effectLst/>
        </p:spPr>
        <p:txBody>
          <a:bodyPr vert="horz" wrap="square" lIns="74295" tIns="8890" rIns="74295" bIns="8890" numCol="1" anchor="t" anchorCtr="0" compatLnSpc="1">
            <a:prstTxWarp prst="textNoShape">
              <a:avLst/>
            </a:prstTxWarp>
          </a:bodyPr>
          <a:lstStyle/>
          <a:p>
            <a:endParaRPr lang="ja-JP" altLang="en-US" dirty="0"/>
          </a:p>
        </p:txBody>
      </p:sp>
      <p:pic>
        <p:nvPicPr>
          <p:cNvPr id="50" name="図 49">
            <a:extLst>
              <a:ext uri="{FF2B5EF4-FFF2-40B4-BE49-F238E27FC236}">
                <a16:creationId xmlns:a16="http://schemas.microsoft.com/office/drawing/2014/main" id="{2F52DF6B-106A-97A3-650B-EA9C790C5EBD}"/>
              </a:ext>
            </a:extLst>
          </p:cNvPr>
          <p:cNvPicPr>
            <a:picLocks noChangeAspect="1"/>
          </p:cNvPicPr>
          <p:nvPr/>
        </p:nvPicPr>
        <p:blipFill>
          <a:blip r:embed="rId5">
            <a:extLst>
              <a:ext uri="{28A0092B-C50C-407E-A947-70E740481C1C}">
                <a14:useLocalDpi xmlns:a14="http://schemas.microsoft.com/office/drawing/2010/main" val="0"/>
              </a:ext>
            </a:extLst>
          </a:blip>
          <a:srcRect l="8144" t="2194" r="4241" b="1551"/>
          <a:stretch/>
        </p:blipFill>
        <p:spPr>
          <a:xfrm>
            <a:off x="682165" y="6178023"/>
            <a:ext cx="1081162" cy="1013500"/>
          </a:xfrm>
          <a:prstGeom prst="rect">
            <a:avLst/>
          </a:prstGeom>
        </p:spPr>
      </p:pic>
      <p:sp>
        <p:nvSpPr>
          <p:cNvPr id="51" name="テキスト ボックス 50">
            <a:extLst>
              <a:ext uri="{FF2B5EF4-FFF2-40B4-BE49-F238E27FC236}">
                <a16:creationId xmlns:a16="http://schemas.microsoft.com/office/drawing/2014/main" id="{4A1AA443-FAB0-EECE-7B38-BA5FDC975151}"/>
              </a:ext>
            </a:extLst>
          </p:cNvPr>
          <p:cNvSpPr txBox="1"/>
          <p:nvPr/>
        </p:nvSpPr>
        <p:spPr>
          <a:xfrm>
            <a:off x="846221" y="5649686"/>
            <a:ext cx="2643636" cy="338554"/>
          </a:xfrm>
          <a:prstGeom prst="rect">
            <a:avLst/>
          </a:prstGeom>
          <a:noFill/>
          <a:ln>
            <a:noFill/>
          </a:ln>
          <a:effectLst>
            <a:glow rad="101600">
              <a:schemeClr val="tx1">
                <a:alpha val="60000"/>
              </a:schemeClr>
            </a:glow>
          </a:effectLst>
        </p:spPr>
        <p:txBody>
          <a:bodyPr wrap="square" rtlCol="0">
            <a:spAutoFit/>
          </a:bodyPr>
          <a:lstStyle/>
          <a:p>
            <a:pPr algn="ctr"/>
            <a:r>
              <a:rPr lang="ja-JP" altLang="en-US"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液相内撹拌解析</a:t>
            </a:r>
            <a:r>
              <a:rPr lang="en-US" altLang="ja-JP"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(VOF,SLM)</a:t>
            </a:r>
            <a:r>
              <a:rPr lang="ja-JP" altLang="en-US"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。撹拌翼の形状や、製造条件を変更した際の撹拌プロセスを可視化</a:t>
            </a:r>
            <a:endParaRPr lang="en-US" altLang="ja-JP" sz="800" b="1" dirty="0">
              <a:solidFill>
                <a:sysClr val="windowText" lastClr="000000"/>
              </a:solidFill>
              <a:effectLst/>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53" name="図 52">
            <a:extLst>
              <a:ext uri="{FF2B5EF4-FFF2-40B4-BE49-F238E27FC236}">
                <a16:creationId xmlns:a16="http://schemas.microsoft.com/office/drawing/2014/main" id="{F0EDABC4-BC55-BC0C-209E-1911EADCE8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9836" y="5618165"/>
            <a:ext cx="1369446" cy="1573260"/>
          </a:xfrm>
          <a:prstGeom prst="rect">
            <a:avLst/>
          </a:prstGeom>
        </p:spPr>
      </p:pic>
      <p:pic>
        <p:nvPicPr>
          <p:cNvPr id="55" name="図 54">
            <a:extLst>
              <a:ext uri="{FF2B5EF4-FFF2-40B4-BE49-F238E27FC236}">
                <a16:creationId xmlns:a16="http://schemas.microsoft.com/office/drawing/2014/main" id="{ECFF0294-ED8B-8A83-2774-592380DF7E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9896" y="5618922"/>
            <a:ext cx="1362575" cy="1582420"/>
          </a:xfrm>
          <a:prstGeom prst="rect">
            <a:avLst/>
          </a:prstGeom>
          <a:ln>
            <a:solidFill>
              <a:schemeClr val="bg1">
                <a:lumMod val="85000"/>
              </a:schemeClr>
            </a:solidFill>
          </a:ln>
        </p:spPr>
      </p:pic>
      <p:sp>
        <p:nvSpPr>
          <p:cNvPr id="56" name="二等辺三角形 55">
            <a:extLst>
              <a:ext uri="{FF2B5EF4-FFF2-40B4-BE49-F238E27FC236}">
                <a16:creationId xmlns:a16="http://schemas.microsoft.com/office/drawing/2014/main" id="{F4E2F89E-C53E-A22E-50BC-2A3EF80066E6}"/>
              </a:ext>
            </a:extLst>
          </p:cNvPr>
          <p:cNvSpPr/>
          <p:nvPr/>
        </p:nvSpPr>
        <p:spPr>
          <a:xfrm rot="5400000">
            <a:off x="5183365" y="6291075"/>
            <a:ext cx="213069" cy="183680"/>
          </a:xfrm>
          <a:prstGeom prs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949BB95A-6095-ABCC-1CFF-AE99B6CCC825}"/>
              </a:ext>
            </a:extLst>
          </p:cNvPr>
          <p:cNvSpPr txBox="1"/>
          <p:nvPr/>
        </p:nvSpPr>
        <p:spPr>
          <a:xfrm>
            <a:off x="3662313" y="7225216"/>
            <a:ext cx="1399084" cy="215444"/>
          </a:xfrm>
          <a:prstGeom prst="rect">
            <a:avLst/>
          </a:prstGeom>
          <a:noFill/>
          <a:ln>
            <a:noFill/>
          </a:ln>
          <a:effectLst>
            <a:glow rad="101600">
              <a:schemeClr val="tx1">
                <a:alpha val="60000"/>
              </a:schemeClr>
            </a:glow>
          </a:effectLst>
        </p:spPr>
        <p:txBody>
          <a:bodyPr wrap="square" rtlCol="0">
            <a:spAutoFit/>
          </a:bodyPr>
          <a:lstStyle/>
          <a:p>
            <a:pPr algn="ctr"/>
            <a:r>
              <a:rPr lang="en-US" altLang="ja-JP" sz="800" b="1" dirty="0" err="1">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StarCCM</a:t>
            </a:r>
            <a:r>
              <a:rPr lang="en-US" altLang="ja-JP"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a:t>
            </a:r>
            <a:endParaRPr lang="en-US" altLang="ja-JP" sz="800" b="1" dirty="0">
              <a:solidFill>
                <a:sysClr val="windowText" lastClr="000000"/>
              </a:solidFill>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58" name="テキスト ボックス 57">
            <a:extLst>
              <a:ext uri="{FF2B5EF4-FFF2-40B4-BE49-F238E27FC236}">
                <a16:creationId xmlns:a16="http://schemas.microsoft.com/office/drawing/2014/main" id="{D347E36D-DE3D-6FCC-9EE5-AE36F451F722}"/>
              </a:ext>
            </a:extLst>
          </p:cNvPr>
          <p:cNvSpPr txBox="1"/>
          <p:nvPr/>
        </p:nvSpPr>
        <p:spPr>
          <a:xfrm>
            <a:off x="5421827" y="7225216"/>
            <a:ext cx="1399084" cy="215444"/>
          </a:xfrm>
          <a:prstGeom prst="rect">
            <a:avLst/>
          </a:prstGeom>
          <a:noFill/>
          <a:ln>
            <a:noFill/>
          </a:ln>
          <a:effectLst>
            <a:glow rad="101600">
              <a:schemeClr val="tx1">
                <a:alpha val="60000"/>
              </a:schemeClr>
            </a:glow>
          </a:effectLst>
        </p:spPr>
        <p:txBody>
          <a:bodyPr wrap="square" rtlCol="0">
            <a:spAutoFit/>
          </a:bodyPr>
          <a:lstStyle/>
          <a:p>
            <a:pPr algn="ctr"/>
            <a:r>
              <a:rPr lang="en-US" altLang="ja-JP" sz="800" b="1" dirty="0" err="1">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OpenFOAM</a:t>
            </a:r>
            <a:endParaRPr lang="en-US" altLang="ja-JP" sz="800" b="1" dirty="0">
              <a:solidFill>
                <a:sysClr val="windowText" lastClr="000000"/>
              </a:solidFill>
              <a:effectLst/>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60" name="図 59">
            <a:extLst>
              <a:ext uri="{FF2B5EF4-FFF2-40B4-BE49-F238E27FC236}">
                <a16:creationId xmlns:a16="http://schemas.microsoft.com/office/drawing/2014/main" id="{E6BC261A-D7AE-14CE-0590-33761159E4AC}"/>
              </a:ext>
            </a:extLst>
          </p:cNvPr>
          <p:cNvPicPr>
            <a:picLocks noChangeAspect="1"/>
          </p:cNvPicPr>
          <p:nvPr/>
        </p:nvPicPr>
        <p:blipFill>
          <a:blip r:embed="rId8"/>
          <a:stretch>
            <a:fillRect/>
          </a:stretch>
        </p:blipFill>
        <p:spPr>
          <a:xfrm>
            <a:off x="1798917" y="6293195"/>
            <a:ext cx="1829318" cy="748096"/>
          </a:xfrm>
          <a:prstGeom prst="rect">
            <a:avLst/>
          </a:prstGeom>
        </p:spPr>
      </p:pic>
      <p:sp>
        <p:nvSpPr>
          <p:cNvPr id="61" name="テキスト ボックス 60">
            <a:extLst>
              <a:ext uri="{FF2B5EF4-FFF2-40B4-BE49-F238E27FC236}">
                <a16:creationId xmlns:a16="http://schemas.microsoft.com/office/drawing/2014/main" id="{89657A49-F22C-0B67-1E9D-67D1685181CC}"/>
              </a:ext>
            </a:extLst>
          </p:cNvPr>
          <p:cNvSpPr txBox="1"/>
          <p:nvPr/>
        </p:nvSpPr>
        <p:spPr>
          <a:xfrm>
            <a:off x="1049989" y="7358202"/>
            <a:ext cx="593423" cy="163810"/>
          </a:xfrm>
          <a:custGeom>
            <a:avLst/>
            <a:gdLst/>
            <a:ahLst/>
            <a:cxnLst/>
            <a:rect l="l" t="t" r="r" b="b"/>
            <a:pathLst>
              <a:path w="1155897" h="319076">
                <a:moveTo>
                  <a:pt x="346148" y="116072"/>
                </a:moveTo>
                <a:cubicBezTo>
                  <a:pt x="328632" y="116254"/>
                  <a:pt x="315518" y="121726"/>
                  <a:pt x="306808" y="132490"/>
                </a:cubicBezTo>
                <a:cubicBezTo>
                  <a:pt x="298097" y="143253"/>
                  <a:pt x="293218" y="158222"/>
                  <a:pt x="292170" y="177394"/>
                </a:cubicBezTo>
                <a:lnTo>
                  <a:pt x="399669" y="177394"/>
                </a:lnTo>
                <a:cubicBezTo>
                  <a:pt x="398811" y="158022"/>
                  <a:pt x="394008" y="142996"/>
                  <a:pt x="385260" y="132318"/>
                </a:cubicBezTo>
                <a:cubicBezTo>
                  <a:pt x="376511" y="121640"/>
                  <a:pt x="363474" y="116225"/>
                  <a:pt x="346148" y="116072"/>
                </a:cubicBezTo>
                <a:close/>
                <a:moveTo>
                  <a:pt x="695706" y="86869"/>
                </a:moveTo>
                <a:lnTo>
                  <a:pt x="732225" y="86869"/>
                </a:lnTo>
                <a:lnTo>
                  <a:pt x="732225" y="229058"/>
                </a:lnTo>
                <a:cubicBezTo>
                  <a:pt x="732711" y="251604"/>
                  <a:pt x="738028" y="266748"/>
                  <a:pt x="748178" y="274492"/>
                </a:cubicBezTo>
                <a:cubicBezTo>
                  <a:pt x="758328" y="282236"/>
                  <a:pt x="770393" y="285836"/>
                  <a:pt x="784373" y="285294"/>
                </a:cubicBezTo>
                <a:cubicBezTo>
                  <a:pt x="801708" y="284941"/>
                  <a:pt x="815298" y="279588"/>
                  <a:pt x="825143" y="269234"/>
                </a:cubicBezTo>
                <a:cubicBezTo>
                  <a:pt x="834987" y="258881"/>
                  <a:pt x="840000" y="245641"/>
                  <a:pt x="840181" y="229515"/>
                </a:cubicBezTo>
                <a:lnTo>
                  <a:pt x="840181" y="86869"/>
                </a:lnTo>
                <a:lnTo>
                  <a:pt x="876700" y="86869"/>
                </a:lnTo>
                <a:lnTo>
                  <a:pt x="876700" y="315412"/>
                </a:lnTo>
                <a:lnTo>
                  <a:pt x="840181" y="315412"/>
                </a:lnTo>
                <a:lnTo>
                  <a:pt x="840181" y="293053"/>
                </a:lnTo>
                <a:cubicBezTo>
                  <a:pt x="834740" y="301725"/>
                  <a:pt x="827325" y="308229"/>
                  <a:pt x="817938" y="312565"/>
                </a:cubicBezTo>
                <a:cubicBezTo>
                  <a:pt x="808551" y="316901"/>
                  <a:pt x="795533" y="319069"/>
                  <a:pt x="778884" y="319069"/>
                </a:cubicBezTo>
                <a:cubicBezTo>
                  <a:pt x="754006" y="319337"/>
                  <a:pt x="734026" y="312411"/>
                  <a:pt x="718942" y="298290"/>
                </a:cubicBezTo>
                <a:cubicBezTo>
                  <a:pt x="703858" y="284169"/>
                  <a:pt x="696113" y="261244"/>
                  <a:pt x="695706" y="229515"/>
                </a:cubicBezTo>
                <a:close/>
                <a:moveTo>
                  <a:pt x="558820" y="83211"/>
                </a:moveTo>
                <a:cubicBezTo>
                  <a:pt x="577385" y="83021"/>
                  <a:pt x="593657" y="85798"/>
                  <a:pt x="607637" y="91542"/>
                </a:cubicBezTo>
                <a:cubicBezTo>
                  <a:pt x="621616" y="97287"/>
                  <a:pt x="633076" y="107141"/>
                  <a:pt x="642015" y="121105"/>
                </a:cubicBezTo>
                <a:lnTo>
                  <a:pt x="614626" y="140324"/>
                </a:lnTo>
                <a:cubicBezTo>
                  <a:pt x="608833" y="132345"/>
                  <a:pt x="601782" y="126453"/>
                  <a:pt x="593472" y="122649"/>
                </a:cubicBezTo>
                <a:cubicBezTo>
                  <a:pt x="585162" y="118846"/>
                  <a:pt x="573306" y="116958"/>
                  <a:pt x="557905" y="116987"/>
                </a:cubicBezTo>
                <a:cubicBezTo>
                  <a:pt x="544248" y="117006"/>
                  <a:pt x="533478" y="119599"/>
                  <a:pt x="525596" y="124766"/>
                </a:cubicBezTo>
                <a:cubicBezTo>
                  <a:pt x="517715" y="129933"/>
                  <a:pt x="513693" y="137559"/>
                  <a:pt x="513531" y="147645"/>
                </a:cubicBezTo>
                <a:cubicBezTo>
                  <a:pt x="513855" y="160420"/>
                  <a:pt x="518925" y="169419"/>
                  <a:pt x="528741" y="174643"/>
                </a:cubicBezTo>
                <a:cubicBezTo>
                  <a:pt x="538558" y="179867"/>
                  <a:pt x="551176" y="182918"/>
                  <a:pt x="566597" y="183795"/>
                </a:cubicBezTo>
                <a:cubicBezTo>
                  <a:pt x="588838" y="184744"/>
                  <a:pt x="607924" y="189920"/>
                  <a:pt x="623855" y="199324"/>
                </a:cubicBezTo>
                <a:cubicBezTo>
                  <a:pt x="639786" y="208728"/>
                  <a:pt x="648122" y="226250"/>
                  <a:pt x="648862" y="251890"/>
                </a:cubicBezTo>
                <a:cubicBezTo>
                  <a:pt x="648969" y="272099"/>
                  <a:pt x="642022" y="288270"/>
                  <a:pt x="628022" y="300402"/>
                </a:cubicBezTo>
                <a:cubicBezTo>
                  <a:pt x="614021" y="312535"/>
                  <a:pt x="592326" y="318757"/>
                  <a:pt x="562937" y="319069"/>
                </a:cubicBezTo>
                <a:cubicBezTo>
                  <a:pt x="539932" y="318974"/>
                  <a:pt x="521566" y="315627"/>
                  <a:pt x="507840" y="309027"/>
                </a:cubicBezTo>
                <a:cubicBezTo>
                  <a:pt x="494114" y="302426"/>
                  <a:pt x="483076" y="293143"/>
                  <a:pt x="474726" y="281175"/>
                </a:cubicBezTo>
                <a:lnTo>
                  <a:pt x="501662" y="261957"/>
                </a:lnTo>
                <a:cubicBezTo>
                  <a:pt x="507568" y="270136"/>
                  <a:pt x="515281" y="276085"/>
                  <a:pt x="524799" y="279803"/>
                </a:cubicBezTo>
                <a:cubicBezTo>
                  <a:pt x="534317" y="283520"/>
                  <a:pt x="547182" y="285351"/>
                  <a:pt x="563394" y="285294"/>
                </a:cubicBezTo>
                <a:cubicBezTo>
                  <a:pt x="578843" y="285227"/>
                  <a:pt x="590833" y="282386"/>
                  <a:pt x="599363" y="276771"/>
                </a:cubicBezTo>
                <a:cubicBezTo>
                  <a:pt x="607892" y="271156"/>
                  <a:pt x="612219" y="263168"/>
                  <a:pt x="612343" y="252806"/>
                </a:cubicBezTo>
                <a:cubicBezTo>
                  <a:pt x="612658" y="240670"/>
                  <a:pt x="608369" y="231881"/>
                  <a:pt x="599477" y="226438"/>
                </a:cubicBezTo>
                <a:cubicBezTo>
                  <a:pt x="590585" y="220994"/>
                  <a:pt x="575203" y="217582"/>
                  <a:pt x="553330" y="216199"/>
                </a:cubicBezTo>
                <a:cubicBezTo>
                  <a:pt x="540291" y="215419"/>
                  <a:pt x="528002" y="212821"/>
                  <a:pt x="516465" y="208403"/>
                </a:cubicBezTo>
                <a:cubicBezTo>
                  <a:pt x="504928" y="203986"/>
                  <a:pt x="495526" y="196951"/>
                  <a:pt x="488259" y="187300"/>
                </a:cubicBezTo>
                <a:cubicBezTo>
                  <a:pt x="480991" y="177649"/>
                  <a:pt x="477243" y="164583"/>
                  <a:pt x="477012" y="148103"/>
                </a:cubicBezTo>
                <a:cubicBezTo>
                  <a:pt x="477019" y="128790"/>
                  <a:pt x="483852" y="113230"/>
                  <a:pt x="497509" y="101421"/>
                </a:cubicBezTo>
                <a:cubicBezTo>
                  <a:pt x="511166" y="89612"/>
                  <a:pt x="531603" y="83542"/>
                  <a:pt x="558820" y="83211"/>
                </a:cubicBezTo>
                <a:close/>
                <a:moveTo>
                  <a:pt x="346148" y="83211"/>
                </a:moveTo>
                <a:cubicBezTo>
                  <a:pt x="376330" y="83389"/>
                  <a:pt x="398959" y="92278"/>
                  <a:pt x="414035" y="109878"/>
                </a:cubicBezTo>
                <a:cubicBezTo>
                  <a:pt x="429111" y="127479"/>
                  <a:pt x="436647" y="152722"/>
                  <a:pt x="436645" y="185609"/>
                </a:cubicBezTo>
                <a:lnTo>
                  <a:pt x="436645" y="209341"/>
                </a:lnTo>
                <a:lnTo>
                  <a:pt x="292170" y="209341"/>
                </a:lnTo>
                <a:lnTo>
                  <a:pt x="292170" y="215746"/>
                </a:lnTo>
                <a:cubicBezTo>
                  <a:pt x="292122" y="235897"/>
                  <a:pt x="296906" y="252559"/>
                  <a:pt x="306522" y="265733"/>
                </a:cubicBezTo>
                <a:cubicBezTo>
                  <a:pt x="316138" y="278906"/>
                  <a:pt x="330871" y="285731"/>
                  <a:pt x="350723" y="286208"/>
                </a:cubicBezTo>
                <a:cubicBezTo>
                  <a:pt x="365399" y="286198"/>
                  <a:pt x="376987" y="284044"/>
                  <a:pt x="385487" y="279745"/>
                </a:cubicBezTo>
                <a:cubicBezTo>
                  <a:pt x="393987" y="275446"/>
                  <a:pt x="400540" y="269060"/>
                  <a:pt x="405147" y="260586"/>
                </a:cubicBezTo>
                <a:lnTo>
                  <a:pt x="433450" y="280717"/>
                </a:lnTo>
                <a:cubicBezTo>
                  <a:pt x="425614" y="294502"/>
                  <a:pt x="415261" y="304375"/>
                  <a:pt x="402391" y="310339"/>
                </a:cubicBezTo>
                <a:cubicBezTo>
                  <a:pt x="389521" y="316302"/>
                  <a:pt x="373213" y="319212"/>
                  <a:pt x="353467" y="319069"/>
                </a:cubicBezTo>
                <a:cubicBezTo>
                  <a:pt x="322574" y="318739"/>
                  <a:pt x="298609" y="309468"/>
                  <a:pt x="281573" y="291257"/>
                </a:cubicBezTo>
                <a:cubicBezTo>
                  <a:pt x="264536" y="273046"/>
                  <a:pt x="255895" y="247876"/>
                  <a:pt x="255651" y="215746"/>
                </a:cubicBezTo>
                <a:lnTo>
                  <a:pt x="255651" y="185609"/>
                </a:lnTo>
                <a:cubicBezTo>
                  <a:pt x="255677" y="152922"/>
                  <a:pt x="263271" y="127736"/>
                  <a:pt x="278432" y="110050"/>
                </a:cubicBezTo>
                <a:cubicBezTo>
                  <a:pt x="293594" y="92364"/>
                  <a:pt x="316166" y="83418"/>
                  <a:pt x="346148" y="83211"/>
                </a:cubicBezTo>
                <a:close/>
                <a:moveTo>
                  <a:pt x="1066800" y="36577"/>
                </a:moveTo>
                <a:lnTo>
                  <a:pt x="1103319" y="36577"/>
                </a:lnTo>
                <a:lnTo>
                  <a:pt x="1103319" y="86869"/>
                </a:lnTo>
                <a:lnTo>
                  <a:pt x="1155897" y="86869"/>
                </a:lnTo>
                <a:lnTo>
                  <a:pt x="1155897" y="119730"/>
                </a:lnTo>
                <a:lnTo>
                  <a:pt x="1103319" y="119730"/>
                </a:lnTo>
                <a:lnTo>
                  <a:pt x="1103319" y="235900"/>
                </a:lnTo>
                <a:cubicBezTo>
                  <a:pt x="1102833" y="251574"/>
                  <a:pt x="1104719" y="262989"/>
                  <a:pt x="1108977" y="270145"/>
                </a:cubicBezTo>
                <a:cubicBezTo>
                  <a:pt x="1113234" y="277301"/>
                  <a:pt x="1122778" y="280826"/>
                  <a:pt x="1137609" y="280722"/>
                </a:cubicBezTo>
                <a:lnTo>
                  <a:pt x="1155897" y="280722"/>
                </a:lnTo>
                <a:lnTo>
                  <a:pt x="1155897" y="315412"/>
                </a:lnTo>
                <a:lnTo>
                  <a:pt x="1136237" y="315412"/>
                </a:lnTo>
                <a:cubicBezTo>
                  <a:pt x="1109755" y="315451"/>
                  <a:pt x="1091443" y="309666"/>
                  <a:pt x="1081300" y="298058"/>
                </a:cubicBezTo>
                <a:cubicBezTo>
                  <a:pt x="1071156" y="286449"/>
                  <a:pt x="1066323" y="268779"/>
                  <a:pt x="1066800" y="245047"/>
                </a:cubicBezTo>
                <a:lnTo>
                  <a:pt x="1066800" y="119730"/>
                </a:lnTo>
                <a:lnTo>
                  <a:pt x="1037539" y="119730"/>
                </a:lnTo>
                <a:lnTo>
                  <a:pt x="1037539" y="86869"/>
                </a:lnTo>
                <a:lnTo>
                  <a:pt x="1066800" y="86869"/>
                </a:lnTo>
                <a:close/>
                <a:moveTo>
                  <a:pt x="39262" y="35605"/>
                </a:moveTo>
                <a:lnTo>
                  <a:pt x="39262" y="146762"/>
                </a:lnTo>
                <a:lnTo>
                  <a:pt x="100552" y="146762"/>
                </a:lnTo>
                <a:cubicBezTo>
                  <a:pt x="127109" y="146886"/>
                  <a:pt x="146377" y="142521"/>
                  <a:pt x="158355" y="133668"/>
                </a:cubicBezTo>
                <a:cubicBezTo>
                  <a:pt x="170333" y="124814"/>
                  <a:pt x="176222" y="110729"/>
                  <a:pt x="176022" y="91412"/>
                </a:cubicBezTo>
                <a:cubicBezTo>
                  <a:pt x="176222" y="71876"/>
                  <a:pt x="170333" y="57657"/>
                  <a:pt x="158355" y="48756"/>
                </a:cubicBezTo>
                <a:cubicBezTo>
                  <a:pt x="146377" y="39855"/>
                  <a:pt x="127109" y="35472"/>
                  <a:pt x="100552" y="35605"/>
                </a:cubicBezTo>
                <a:close/>
                <a:moveTo>
                  <a:pt x="933831" y="1"/>
                </a:moveTo>
                <a:lnTo>
                  <a:pt x="970350" y="1"/>
                </a:lnTo>
                <a:lnTo>
                  <a:pt x="970350" y="235916"/>
                </a:lnTo>
                <a:cubicBezTo>
                  <a:pt x="969626" y="248622"/>
                  <a:pt x="971416" y="259328"/>
                  <a:pt x="975722" y="268034"/>
                </a:cubicBezTo>
                <a:cubicBezTo>
                  <a:pt x="980027" y="276740"/>
                  <a:pt x="991190" y="281274"/>
                  <a:pt x="1009212" y="281636"/>
                </a:cubicBezTo>
                <a:lnTo>
                  <a:pt x="1009212" y="315412"/>
                </a:lnTo>
                <a:cubicBezTo>
                  <a:pt x="980880" y="315451"/>
                  <a:pt x="961120" y="309667"/>
                  <a:pt x="949929" y="298060"/>
                </a:cubicBezTo>
                <a:cubicBezTo>
                  <a:pt x="938739" y="286452"/>
                  <a:pt x="933374" y="268786"/>
                  <a:pt x="933831" y="245060"/>
                </a:cubicBezTo>
                <a:close/>
                <a:moveTo>
                  <a:pt x="0" y="1"/>
                </a:moveTo>
                <a:lnTo>
                  <a:pt x="100552" y="1"/>
                </a:lnTo>
                <a:cubicBezTo>
                  <a:pt x="137149" y="-21"/>
                  <a:pt x="165362" y="7554"/>
                  <a:pt x="185190" y="22725"/>
                </a:cubicBezTo>
                <a:cubicBezTo>
                  <a:pt x="205017" y="37895"/>
                  <a:pt x="215049" y="60791"/>
                  <a:pt x="215284" y="91412"/>
                </a:cubicBezTo>
                <a:cubicBezTo>
                  <a:pt x="215209" y="113587"/>
                  <a:pt x="209881" y="131668"/>
                  <a:pt x="199300" y="145654"/>
                </a:cubicBezTo>
                <a:cubicBezTo>
                  <a:pt x="188719" y="159641"/>
                  <a:pt x="173336" y="169596"/>
                  <a:pt x="153152" y="175519"/>
                </a:cubicBezTo>
                <a:lnTo>
                  <a:pt x="223514" y="315412"/>
                </a:lnTo>
                <a:lnTo>
                  <a:pt x="179674" y="315412"/>
                </a:lnTo>
                <a:lnTo>
                  <a:pt x="113816" y="182366"/>
                </a:lnTo>
                <a:lnTo>
                  <a:pt x="39262" y="182366"/>
                </a:lnTo>
                <a:lnTo>
                  <a:pt x="39262" y="315412"/>
                </a:lnTo>
                <a:lnTo>
                  <a:pt x="0" y="315412"/>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tLang="ja-JP" sz="3600" dirty="0">
              <a:solidFill>
                <a:schemeClr val="bg1"/>
              </a:solidFill>
              <a:effectLst/>
              <a:latin typeface="DIN 2014" panose="020B0504020202020204" pitchFamily="34" charset="0"/>
              <a:ea typeface="DIN 2014" panose="020B0504020202020204" pitchFamily="34" charset="0"/>
              <a:cs typeface="Segoe UI" panose="020B0502040204020203" pitchFamily="34" charset="0"/>
            </a:endParaRPr>
          </a:p>
        </p:txBody>
      </p:sp>
      <p:sp>
        <p:nvSpPr>
          <p:cNvPr id="62" name="正方形/長方形 61">
            <a:extLst>
              <a:ext uri="{FF2B5EF4-FFF2-40B4-BE49-F238E27FC236}">
                <a16:creationId xmlns:a16="http://schemas.microsoft.com/office/drawing/2014/main" id="{8B2C7FBF-9DB9-C4B0-C736-C312A8C99277}"/>
              </a:ext>
            </a:extLst>
          </p:cNvPr>
          <p:cNvSpPr/>
          <p:nvPr/>
        </p:nvSpPr>
        <p:spPr>
          <a:xfrm>
            <a:off x="770650" y="7501396"/>
            <a:ext cx="404181" cy="95361"/>
          </a:xfrm>
          <a:prstGeom prst="rect">
            <a:avLst/>
          </a:prstGeom>
          <a:solidFill>
            <a:srgbClr val="FF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82F07573-6B69-5774-464E-1B99A81C61B2}"/>
              </a:ext>
            </a:extLst>
          </p:cNvPr>
          <p:cNvSpPr txBox="1"/>
          <p:nvPr/>
        </p:nvSpPr>
        <p:spPr>
          <a:xfrm>
            <a:off x="985917" y="7556925"/>
            <a:ext cx="5834993" cy="276999"/>
          </a:xfrm>
          <a:prstGeom prst="rect">
            <a:avLst/>
          </a:prstGeom>
          <a:noFill/>
          <a:ln>
            <a:noFill/>
          </a:ln>
          <a:effectLst>
            <a:glow rad="101600">
              <a:schemeClr val="tx1">
                <a:alpha val="60000"/>
              </a:schemeClr>
            </a:glow>
          </a:effectLst>
        </p:spPr>
        <p:txBody>
          <a:bodyPr wrap="square" rtlCol="0">
            <a:spAutoFit/>
          </a:bodyPr>
          <a:lstStyle/>
          <a:p>
            <a:pPr algn="ctr"/>
            <a:r>
              <a:rPr lang="en-US" altLang="ja-JP" sz="1200" dirty="0" err="1">
                <a:solidFill>
                  <a:sysClr val="windowText" lastClr="000000"/>
                </a:solidFill>
                <a:latin typeface="ヒラギノ角ゴ8" panose="020B0800000000000000" pitchFamily="50" charset="-128"/>
                <a:ea typeface="ヒラギノ角ゴ8" panose="020B0800000000000000" pitchFamily="50" charset="-128"/>
                <a:cs typeface="Segoe UI" panose="020B0502040204020203" pitchFamily="34" charset="0"/>
              </a:rPr>
              <a:t>OpenFOAM</a:t>
            </a:r>
            <a:r>
              <a:rPr lang="ja-JP" altLang="en-US" sz="1200" dirty="0">
                <a:solidFill>
                  <a:sysClr val="windowText" lastClr="000000"/>
                </a:solidFill>
                <a:latin typeface="ヒラギノ角ゴ8" panose="020B0800000000000000" pitchFamily="50" charset="-128"/>
                <a:ea typeface="ヒラギノ角ゴ8" panose="020B0800000000000000" pitchFamily="50" charset="-128"/>
                <a:cs typeface="Segoe UI" panose="020B0502040204020203" pitchFamily="34" charset="0"/>
              </a:rPr>
              <a:t>による解析にて論文と同等の結果を得られることを確認</a:t>
            </a:r>
            <a:endParaRPr lang="en-US" altLang="ja-JP" sz="1200" dirty="0">
              <a:solidFill>
                <a:sysClr val="windowText" lastClr="000000"/>
              </a:solidFill>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grpSp>
        <p:nvGrpSpPr>
          <p:cNvPr id="101" name="Group 3">
            <a:extLst>
              <a:ext uri="{FF2B5EF4-FFF2-40B4-BE49-F238E27FC236}">
                <a16:creationId xmlns:a16="http://schemas.microsoft.com/office/drawing/2014/main" id="{AAB543E9-60D2-357E-8055-B18DE958129A}"/>
              </a:ext>
            </a:extLst>
          </p:cNvPr>
          <p:cNvGrpSpPr>
            <a:grpSpLocks/>
          </p:cNvGrpSpPr>
          <p:nvPr/>
        </p:nvGrpSpPr>
        <p:grpSpPr bwMode="auto">
          <a:xfrm>
            <a:off x="484228" y="9026379"/>
            <a:ext cx="6546764" cy="1139039"/>
            <a:chOff x="704" y="14562"/>
            <a:chExt cx="10320" cy="1796"/>
          </a:xfrm>
        </p:grpSpPr>
        <p:grpSp>
          <p:nvGrpSpPr>
            <p:cNvPr id="102" name="Group 4">
              <a:extLst>
                <a:ext uri="{FF2B5EF4-FFF2-40B4-BE49-F238E27FC236}">
                  <a16:creationId xmlns:a16="http://schemas.microsoft.com/office/drawing/2014/main" id="{BA16B29B-9F61-D173-80E0-62AF0428FEA2}"/>
                </a:ext>
              </a:extLst>
            </p:cNvPr>
            <p:cNvGrpSpPr>
              <a:grpSpLocks/>
            </p:cNvGrpSpPr>
            <p:nvPr/>
          </p:nvGrpSpPr>
          <p:grpSpPr bwMode="auto">
            <a:xfrm>
              <a:off x="704" y="14562"/>
              <a:ext cx="10320" cy="859"/>
              <a:chOff x="581" y="13438"/>
              <a:chExt cx="9315" cy="776"/>
            </a:xfrm>
          </p:grpSpPr>
          <p:grpSp>
            <p:nvGrpSpPr>
              <p:cNvPr id="118" name="Group 5">
                <a:extLst>
                  <a:ext uri="{FF2B5EF4-FFF2-40B4-BE49-F238E27FC236}">
                    <a16:creationId xmlns:a16="http://schemas.microsoft.com/office/drawing/2014/main" id="{7C008C06-9FA9-7317-A8D3-775E1829B658}"/>
                  </a:ext>
                </a:extLst>
              </p:cNvPr>
              <p:cNvGrpSpPr>
                <a:grpSpLocks/>
              </p:cNvGrpSpPr>
              <p:nvPr/>
            </p:nvGrpSpPr>
            <p:grpSpPr bwMode="auto">
              <a:xfrm>
                <a:off x="581" y="13438"/>
                <a:ext cx="3635" cy="776"/>
                <a:chOff x="1217" y="15623"/>
                <a:chExt cx="2820" cy="602"/>
              </a:xfrm>
            </p:grpSpPr>
            <p:pic>
              <p:nvPicPr>
                <p:cNvPr id="121" name="図 3" descr="説明: C:\Users\hayashi\AppData\Local\Microsoft\Windows\INetCache\Content.Word\APP_logo_new2_1.jpg">
                  <a:extLst>
                    <a:ext uri="{FF2B5EF4-FFF2-40B4-BE49-F238E27FC236}">
                      <a16:creationId xmlns:a16="http://schemas.microsoft.com/office/drawing/2014/main" id="{344385EF-9A33-D1CB-6015-0C3C3D5968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r="78156"/>
                <a:stretch>
                  <a:fillRect/>
                </a:stretch>
              </p:blipFill>
              <p:spPr bwMode="auto">
                <a:xfrm>
                  <a:off x="1217" y="15623"/>
                  <a:ext cx="647"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7">
                  <a:extLst>
                    <a:ext uri="{FF2B5EF4-FFF2-40B4-BE49-F238E27FC236}">
                      <a16:creationId xmlns:a16="http://schemas.microsoft.com/office/drawing/2014/main" id="{04455D5F-B55F-B781-B5F1-332823FC8FF4}"/>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3625" t="3481" b="21190"/>
                <a:stretch>
                  <a:fillRect/>
                </a:stretch>
              </p:blipFill>
              <p:spPr bwMode="auto">
                <a:xfrm>
                  <a:off x="1874" y="15652"/>
                  <a:ext cx="2163"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Rectangle 8">
                  <a:extLst>
                    <a:ext uri="{FF2B5EF4-FFF2-40B4-BE49-F238E27FC236}">
                      <a16:creationId xmlns:a16="http://schemas.microsoft.com/office/drawing/2014/main" id="{C10E9536-0AFF-CF8E-D62F-DAF31E55D6DF}"/>
                    </a:ext>
                  </a:extLst>
                </p:cNvPr>
                <p:cNvSpPr>
                  <a:spLocks noChangeArrowheads="1"/>
                </p:cNvSpPr>
                <p:nvPr/>
              </p:nvSpPr>
              <p:spPr bwMode="auto">
                <a:xfrm>
                  <a:off x="1916" y="16128"/>
                  <a:ext cx="529"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24" name="Rectangle 9">
                  <a:extLst>
                    <a:ext uri="{FF2B5EF4-FFF2-40B4-BE49-F238E27FC236}">
                      <a16:creationId xmlns:a16="http://schemas.microsoft.com/office/drawing/2014/main" id="{F382E712-5ED6-5F91-2F74-E5D18F2DC1B0}"/>
                    </a:ext>
                  </a:extLst>
                </p:cNvPr>
                <p:cNvSpPr>
                  <a:spLocks noChangeArrowheads="1"/>
                </p:cNvSpPr>
                <p:nvPr/>
              </p:nvSpPr>
              <p:spPr bwMode="auto">
                <a:xfrm>
                  <a:off x="3462" y="16128"/>
                  <a:ext cx="529"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25" name="WordArt 10">
                  <a:extLst>
                    <a:ext uri="{FF2B5EF4-FFF2-40B4-BE49-F238E27FC236}">
                      <a16:creationId xmlns:a16="http://schemas.microsoft.com/office/drawing/2014/main" id="{F2347809-8821-EA0A-7D0A-237CD9BEB776}"/>
                    </a:ext>
                  </a:extLst>
                </p:cNvPr>
                <p:cNvSpPr>
                  <a:spLocks noChangeArrowheads="1" noChangeShapeType="1" noTextEdit="1"/>
                </p:cNvSpPr>
                <p:nvPr/>
              </p:nvSpPr>
              <p:spPr bwMode="auto">
                <a:xfrm>
                  <a:off x="2519" y="16103"/>
                  <a:ext cx="60" cy="6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デ</a:t>
                  </a:r>
                </a:p>
              </p:txBody>
            </p:sp>
            <p:sp>
              <p:nvSpPr>
                <p:cNvPr id="126" name="WordArt 11">
                  <a:extLst>
                    <a:ext uri="{FF2B5EF4-FFF2-40B4-BE49-F238E27FC236}">
                      <a16:creationId xmlns:a16="http://schemas.microsoft.com/office/drawing/2014/main" id="{CBACB0EB-5F8E-37A1-5E28-345BC0B8C2A6}"/>
                    </a:ext>
                  </a:extLst>
                </p:cNvPr>
                <p:cNvSpPr>
                  <a:spLocks noChangeArrowheads="1" noChangeShapeType="1" noTextEdit="1"/>
                </p:cNvSpPr>
                <p:nvPr/>
              </p:nvSpPr>
              <p:spPr bwMode="auto">
                <a:xfrm>
                  <a:off x="2594" y="16103"/>
                  <a:ext cx="58" cy="6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ジ</a:t>
                  </a:r>
                </a:p>
              </p:txBody>
            </p:sp>
            <p:sp>
              <p:nvSpPr>
                <p:cNvPr id="127" name="WordArt 12">
                  <a:extLst>
                    <a:ext uri="{FF2B5EF4-FFF2-40B4-BE49-F238E27FC236}">
                      <a16:creationId xmlns:a16="http://schemas.microsoft.com/office/drawing/2014/main" id="{9726445B-3F5F-42FF-C730-59DC8C8B5C0B}"/>
                    </a:ext>
                  </a:extLst>
                </p:cNvPr>
                <p:cNvSpPr>
                  <a:spLocks noChangeArrowheads="1" noChangeShapeType="1" noTextEdit="1"/>
                </p:cNvSpPr>
                <p:nvPr/>
              </p:nvSpPr>
              <p:spPr bwMode="auto">
                <a:xfrm>
                  <a:off x="2667" y="16103"/>
                  <a:ext cx="58" cy="6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タ</a:t>
                  </a:r>
                </a:p>
              </p:txBody>
            </p:sp>
            <p:sp>
              <p:nvSpPr>
                <p:cNvPr id="128" name="WordArt 13">
                  <a:extLst>
                    <a:ext uri="{FF2B5EF4-FFF2-40B4-BE49-F238E27FC236}">
                      <a16:creationId xmlns:a16="http://schemas.microsoft.com/office/drawing/2014/main" id="{5A791A4A-8E69-1068-D928-7BAD93A58FA2}"/>
                    </a:ext>
                  </a:extLst>
                </p:cNvPr>
                <p:cNvSpPr>
                  <a:spLocks noChangeArrowheads="1" noChangeShapeType="1" noTextEdit="1"/>
                </p:cNvSpPr>
                <p:nvPr/>
              </p:nvSpPr>
              <p:spPr bwMode="auto">
                <a:xfrm>
                  <a:off x="2737" y="16103"/>
                  <a:ext cx="67" cy="6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ル</a:t>
                  </a:r>
                </a:p>
              </p:txBody>
            </p:sp>
            <p:sp>
              <p:nvSpPr>
                <p:cNvPr id="129" name="WordArt 14">
                  <a:extLst>
                    <a:ext uri="{FF2B5EF4-FFF2-40B4-BE49-F238E27FC236}">
                      <a16:creationId xmlns:a16="http://schemas.microsoft.com/office/drawing/2014/main" id="{B71C884D-82D9-8807-1E06-3815D09EE764}"/>
                    </a:ext>
                  </a:extLst>
                </p:cNvPr>
                <p:cNvSpPr>
                  <a:spLocks noChangeArrowheads="1" noChangeShapeType="1" noTextEdit="1"/>
                </p:cNvSpPr>
                <p:nvPr/>
              </p:nvSpPr>
              <p:spPr bwMode="auto">
                <a:xfrm>
                  <a:off x="2815" y="16101"/>
                  <a:ext cx="66" cy="6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丸</a:t>
                  </a:r>
                </a:p>
              </p:txBody>
            </p:sp>
            <p:sp>
              <p:nvSpPr>
                <p:cNvPr id="130" name="WordArt 15">
                  <a:extLst>
                    <a:ext uri="{FF2B5EF4-FFF2-40B4-BE49-F238E27FC236}">
                      <a16:creationId xmlns:a16="http://schemas.microsoft.com/office/drawing/2014/main" id="{6D280B3D-A626-20B9-F2B7-89BDD42F62A7}"/>
                    </a:ext>
                  </a:extLst>
                </p:cNvPr>
                <p:cNvSpPr>
                  <a:spLocks noChangeArrowheads="1" noChangeShapeType="1" noTextEdit="1"/>
                </p:cNvSpPr>
                <p:nvPr/>
              </p:nvSpPr>
              <p:spPr bwMode="auto">
                <a:xfrm>
                  <a:off x="2896" y="16106"/>
                  <a:ext cx="57" cy="6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ご</a:t>
                  </a:r>
                </a:p>
              </p:txBody>
            </p:sp>
            <p:sp>
              <p:nvSpPr>
                <p:cNvPr id="131" name="WordArt 16">
                  <a:extLst>
                    <a:ext uri="{FF2B5EF4-FFF2-40B4-BE49-F238E27FC236}">
                      <a16:creationId xmlns:a16="http://schemas.microsoft.com/office/drawing/2014/main" id="{2BC0E59F-3893-6E17-CADE-0078A232CFFA}"/>
                    </a:ext>
                  </a:extLst>
                </p:cNvPr>
                <p:cNvSpPr>
                  <a:spLocks noChangeArrowheads="1" noChangeShapeType="1" noTextEdit="1"/>
                </p:cNvSpPr>
                <p:nvPr/>
              </p:nvSpPr>
              <p:spPr bwMode="auto">
                <a:xfrm>
                  <a:off x="2966" y="16103"/>
                  <a:ext cx="58" cy="6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と</a:t>
                  </a:r>
                </a:p>
              </p:txBody>
            </p:sp>
            <p:sp>
              <p:nvSpPr>
                <p:cNvPr id="132" name="WordArt 17">
                  <a:extLst>
                    <a:ext uri="{FF2B5EF4-FFF2-40B4-BE49-F238E27FC236}">
                      <a16:creationId xmlns:a16="http://schemas.microsoft.com/office/drawing/2014/main" id="{2A965D64-C481-7599-2240-917CC2F81A85}"/>
                    </a:ext>
                  </a:extLst>
                </p:cNvPr>
                <p:cNvSpPr>
                  <a:spLocks noChangeArrowheads="1" noChangeShapeType="1" noTextEdit="1"/>
                </p:cNvSpPr>
                <p:nvPr/>
              </p:nvSpPr>
              <p:spPr bwMode="auto">
                <a:xfrm>
                  <a:off x="3039" y="16103"/>
                  <a:ext cx="62" cy="6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ア</a:t>
                  </a:r>
                </a:p>
              </p:txBody>
            </p:sp>
            <p:sp>
              <p:nvSpPr>
                <p:cNvPr id="133" name="WordArt 18">
                  <a:extLst>
                    <a:ext uri="{FF2B5EF4-FFF2-40B4-BE49-F238E27FC236}">
                      <a16:creationId xmlns:a16="http://schemas.microsoft.com/office/drawing/2014/main" id="{70EBD23F-5CCF-CCE2-53A8-6BC61DDA8833}"/>
                    </a:ext>
                  </a:extLst>
                </p:cNvPr>
                <p:cNvSpPr>
                  <a:spLocks noChangeArrowheads="1" noChangeShapeType="1" noTextEdit="1"/>
                </p:cNvSpPr>
                <p:nvPr/>
              </p:nvSpPr>
              <p:spPr bwMode="auto">
                <a:xfrm>
                  <a:off x="3116" y="16103"/>
                  <a:ext cx="59" cy="6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プ</a:t>
                  </a:r>
                </a:p>
              </p:txBody>
            </p:sp>
            <p:sp>
              <p:nvSpPr>
                <p:cNvPr id="134" name="WordArt 19">
                  <a:extLst>
                    <a:ext uri="{FF2B5EF4-FFF2-40B4-BE49-F238E27FC236}">
                      <a16:creationId xmlns:a16="http://schemas.microsoft.com/office/drawing/2014/main" id="{E426BC09-5E74-8391-831A-E4CC830C2FB5}"/>
                    </a:ext>
                  </a:extLst>
                </p:cNvPr>
                <p:cNvSpPr>
                  <a:spLocks noChangeArrowheads="1" noChangeShapeType="1" noTextEdit="1"/>
                </p:cNvSpPr>
                <p:nvPr/>
              </p:nvSpPr>
              <p:spPr bwMode="auto">
                <a:xfrm>
                  <a:off x="3191" y="16103"/>
                  <a:ext cx="59" cy="6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ラ</a:t>
                  </a:r>
                </a:p>
              </p:txBody>
            </p:sp>
            <p:sp>
              <p:nvSpPr>
                <p:cNvPr id="135" name="WordArt 20">
                  <a:extLst>
                    <a:ext uri="{FF2B5EF4-FFF2-40B4-BE49-F238E27FC236}">
                      <a16:creationId xmlns:a16="http://schemas.microsoft.com/office/drawing/2014/main" id="{2FC847E9-8DBE-A785-E238-D209239E467A}"/>
                    </a:ext>
                  </a:extLst>
                </p:cNvPr>
                <p:cNvSpPr>
                  <a:spLocks noChangeArrowheads="1" noChangeShapeType="1" noTextEdit="1"/>
                </p:cNvSpPr>
                <p:nvPr/>
              </p:nvSpPr>
              <p:spPr bwMode="auto">
                <a:xfrm>
                  <a:off x="3265" y="16103"/>
                  <a:ext cx="59" cy="6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イ</a:t>
                  </a:r>
                </a:p>
              </p:txBody>
            </p:sp>
            <p:sp>
              <p:nvSpPr>
                <p:cNvPr id="136" name="WordArt 21">
                  <a:extLst>
                    <a:ext uri="{FF2B5EF4-FFF2-40B4-BE49-F238E27FC236}">
                      <a16:creationId xmlns:a16="http://schemas.microsoft.com/office/drawing/2014/main" id="{BF14DCF8-EF8A-CB9D-5A36-515208C60185}"/>
                    </a:ext>
                  </a:extLst>
                </p:cNvPr>
                <p:cNvSpPr>
                  <a:spLocks noChangeArrowheads="1" noChangeShapeType="1" noTextEdit="1"/>
                </p:cNvSpPr>
                <p:nvPr/>
              </p:nvSpPr>
              <p:spPr bwMode="auto">
                <a:xfrm>
                  <a:off x="3356" y="16100"/>
                  <a:ext cx="42" cy="6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ド</a:t>
                  </a:r>
                </a:p>
              </p:txBody>
            </p:sp>
          </p:grpSp>
          <p:sp>
            <p:nvSpPr>
              <p:cNvPr id="119" name="WordArt 22">
                <a:extLst>
                  <a:ext uri="{FF2B5EF4-FFF2-40B4-BE49-F238E27FC236}">
                    <a16:creationId xmlns:a16="http://schemas.microsoft.com/office/drawing/2014/main" id="{D4E4DAAC-0A49-7728-8DEB-272B427DF505}"/>
                  </a:ext>
                </a:extLst>
              </p:cNvPr>
              <p:cNvSpPr>
                <a:spLocks noChangeArrowheads="1" noChangeShapeType="1" noTextEdit="1"/>
              </p:cNvSpPr>
              <p:nvPr/>
            </p:nvSpPr>
            <p:spPr bwMode="auto">
              <a:xfrm>
                <a:off x="4388" y="13745"/>
                <a:ext cx="5445" cy="289"/>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200" kern="10" spc="0">
                    <a:ln>
                      <a:noFill/>
                    </a:ln>
                    <a:solidFill>
                      <a:srgbClr val="000066"/>
                    </a:solidFill>
                    <a:effectLst/>
                    <a:latin typeface="ヒラギノ角ゴ5" panose="020B0500000000000000" pitchFamily="50" charset="-128"/>
                    <a:ea typeface="ヒラギノ角ゴ5" panose="020B0500000000000000" pitchFamily="50" charset="-128"/>
                  </a:rPr>
                  <a:t>アプライド株式会社 広域システム営業部</a:t>
                </a:r>
              </a:p>
            </p:txBody>
          </p:sp>
          <p:cxnSp>
            <p:nvCxnSpPr>
              <p:cNvPr id="120" name="AutoShape 23">
                <a:extLst>
                  <a:ext uri="{FF2B5EF4-FFF2-40B4-BE49-F238E27FC236}">
                    <a16:creationId xmlns:a16="http://schemas.microsoft.com/office/drawing/2014/main" id="{C4540406-580A-0180-6070-1CDACD2034D7}"/>
                  </a:ext>
                </a:extLst>
              </p:cNvPr>
              <p:cNvCxnSpPr>
                <a:cxnSpLocks noChangeShapeType="1"/>
              </p:cNvCxnSpPr>
              <p:nvPr/>
            </p:nvCxnSpPr>
            <p:spPr bwMode="auto">
              <a:xfrm>
                <a:off x="4388" y="14109"/>
                <a:ext cx="550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03" name="Group 24">
              <a:extLst>
                <a:ext uri="{FF2B5EF4-FFF2-40B4-BE49-F238E27FC236}">
                  <a16:creationId xmlns:a16="http://schemas.microsoft.com/office/drawing/2014/main" id="{41B3A230-2E55-18E1-BAEA-1E1FEEF8CCF7}"/>
                </a:ext>
              </a:extLst>
            </p:cNvPr>
            <p:cNvGrpSpPr>
              <a:grpSpLocks/>
            </p:cNvGrpSpPr>
            <p:nvPr/>
          </p:nvGrpSpPr>
          <p:grpSpPr bwMode="auto">
            <a:xfrm>
              <a:off x="811" y="15469"/>
              <a:ext cx="10213" cy="889"/>
              <a:chOff x="1028" y="12818"/>
              <a:chExt cx="9936" cy="865"/>
            </a:xfrm>
          </p:grpSpPr>
          <p:sp>
            <p:nvSpPr>
              <p:cNvPr id="104" name="WordArt 25">
                <a:extLst>
                  <a:ext uri="{FF2B5EF4-FFF2-40B4-BE49-F238E27FC236}">
                    <a16:creationId xmlns:a16="http://schemas.microsoft.com/office/drawing/2014/main" id="{2B604606-9A7F-6C9A-3D9E-77E126EDC7E2}"/>
                  </a:ext>
                </a:extLst>
              </p:cNvPr>
              <p:cNvSpPr>
                <a:spLocks noChangeArrowheads="1" noChangeShapeType="1" noTextEdit="1"/>
              </p:cNvSpPr>
              <p:nvPr/>
            </p:nvSpPr>
            <p:spPr bwMode="auto">
              <a:xfrm>
                <a:off x="1028" y="12880"/>
                <a:ext cx="5362" cy="72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a:ln>
                      <a:noFill/>
                    </a:ln>
                    <a:solidFill>
                      <a:srgbClr val="5F5F5F"/>
                    </a:solidFill>
                    <a:effectLst/>
                    <a:latin typeface="ヒラギノ角ゴ4" panose="020B0400000000000000" pitchFamily="50" charset="-128"/>
                    <a:ea typeface="ヒラギノ角ゴ4" panose="020B0400000000000000" pitchFamily="50" charset="-128"/>
                  </a:rPr>
                  <a:t>■関東営業所  東京都千代田区神田須田町</a:t>
                </a: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1-2-7-8F  TEL</a:t>
                </a:r>
                <a:r>
                  <a:rPr lang="zh-TW" altLang="en-US" sz="1200" kern="10" spc="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03-5280-9255</a:t>
                </a:r>
              </a:p>
              <a:p>
                <a:pPr algn="l" rtl="0">
                  <a:buNone/>
                </a:pP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a:ln>
                      <a:noFill/>
                    </a:ln>
                    <a:solidFill>
                      <a:srgbClr val="5F5F5F"/>
                    </a:solidFill>
                    <a:effectLst/>
                    <a:latin typeface="ヒラギノ角ゴ4" panose="020B0400000000000000" pitchFamily="50" charset="-128"/>
                    <a:ea typeface="ヒラギノ角ゴ4" panose="020B0400000000000000" pitchFamily="50" charset="-128"/>
                  </a:rPr>
                  <a:t>東海営業部  名古屋市西区上名古屋三丁目</a:t>
                </a: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25-28-5F TEL</a:t>
                </a:r>
                <a:r>
                  <a:rPr lang="zh-TW" altLang="en-US" sz="1200" kern="10" spc="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052-325-2782</a:t>
                </a:r>
              </a:p>
              <a:p>
                <a:pPr algn="l" rtl="0">
                  <a:buNone/>
                </a:pP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a:ln>
                      <a:noFill/>
                    </a:ln>
                    <a:solidFill>
                      <a:srgbClr val="5F5F5F"/>
                    </a:solidFill>
                    <a:effectLst/>
                    <a:latin typeface="ヒラギノ角ゴ4" panose="020B0400000000000000" pitchFamily="50" charset="-128"/>
                    <a:ea typeface="ヒラギノ角ゴ4" panose="020B0400000000000000" pitchFamily="50" charset="-128"/>
                  </a:rPr>
                  <a:t>関西営業所  大阪市淀川区西中島</a:t>
                </a: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2-14-6-5F  TEL</a:t>
                </a:r>
                <a:r>
                  <a:rPr lang="zh-TW" altLang="en-US" sz="1200" kern="10" spc="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06-6838-4123</a:t>
                </a:r>
              </a:p>
              <a:p>
                <a:pPr algn="l" rtl="0">
                  <a:buNone/>
                </a:pP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a:ln>
                      <a:noFill/>
                    </a:ln>
                    <a:solidFill>
                      <a:srgbClr val="5F5F5F"/>
                    </a:solidFill>
                    <a:effectLst/>
                    <a:latin typeface="ヒラギノ角ゴ4" panose="020B0400000000000000" pitchFamily="50" charset="-128"/>
                    <a:ea typeface="ヒラギノ角ゴ4" panose="020B0400000000000000" pitchFamily="50" charset="-128"/>
                  </a:rPr>
                  <a:t>九州営業所  福岡市博多区上牟田</a:t>
                </a: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1</a:t>
                </a:r>
                <a:r>
                  <a:rPr lang="zh-TW" altLang="en-US" sz="1200" kern="10" spc="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6</a:t>
                </a:r>
                <a:r>
                  <a:rPr lang="zh-TW" altLang="en-US" sz="1200" kern="10" spc="0">
                    <a:ln>
                      <a:noFill/>
                    </a:ln>
                    <a:solidFill>
                      <a:srgbClr val="5F5F5F"/>
                    </a:solidFill>
                    <a:effectLst/>
                    <a:latin typeface="ヒラギノ角ゴ4" panose="020B0400000000000000" pitchFamily="50" charset="-128"/>
                    <a:ea typeface="ヒラギノ角ゴ4" panose="020B0400000000000000" pitchFamily="50" charset="-128"/>
                  </a:rPr>
                  <a:t>番</a:t>
                </a: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23</a:t>
                </a:r>
                <a:r>
                  <a:rPr lang="zh-TW" altLang="en-US" sz="1200" kern="10" spc="0">
                    <a:ln>
                      <a:noFill/>
                    </a:ln>
                    <a:solidFill>
                      <a:srgbClr val="5F5F5F"/>
                    </a:solidFill>
                    <a:effectLst/>
                    <a:latin typeface="ヒラギノ角ゴ4" panose="020B0400000000000000" pitchFamily="50" charset="-128"/>
                    <a:ea typeface="ヒラギノ角ゴ4" panose="020B0400000000000000" pitchFamily="50" charset="-128"/>
                  </a:rPr>
                  <a:t>号  </a:t>
                </a: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TEL</a:t>
                </a:r>
                <a:r>
                  <a:rPr lang="zh-TW" altLang="en-US" sz="1200" kern="10" spc="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a:ln>
                      <a:noFill/>
                    </a:ln>
                    <a:solidFill>
                      <a:srgbClr val="5F5F5F"/>
                    </a:solidFill>
                    <a:effectLst/>
                    <a:latin typeface="ヒラギノ角ゴ4" panose="020B0400000000000000" pitchFamily="50" charset="-128"/>
                    <a:ea typeface="ヒラギノ角ゴ4" panose="020B0400000000000000" pitchFamily="50" charset="-128"/>
                  </a:rPr>
                  <a:t>092-481-7812</a:t>
                </a:r>
                <a:endParaRPr lang="ja-JP" altLang="en-US" sz="1200" kern="10" spc="0">
                  <a:ln>
                    <a:noFill/>
                  </a:ln>
                  <a:solidFill>
                    <a:srgbClr val="5F5F5F"/>
                  </a:solidFill>
                  <a:effectLst/>
                  <a:latin typeface="ヒラギノ角ゴ4" panose="020B0400000000000000" pitchFamily="50" charset="-128"/>
                  <a:ea typeface="ヒラギノ角ゴ4" panose="020B0400000000000000" pitchFamily="50" charset="-128"/>
                </a:endParaRPr>
              </a:p>
            </p:txBody>
          </p:sp>
          <p:grpSp>
            <p:nvGrpSpPr>
              <p:cNvPr id="105" name="Group 26">
                <a:extLst>
                  <a:ext uri="{FF2B5EF4-FFF2-40B4-BE49-F238E27FC236}">
                    <a16:creationId xmlns:a16="http://schemas.microsoft.com/office/drawing/2014/main" id="{BA8D4C1C-9A20-372F-61EA-ECD9EAFDFF7B}"/>
                  </a:ext>
                </a:extLst>
              </p:cNvPr>
              <p:cNvGrpSpPr>
                <a:grpSpLocks/>
              </p:cNvGrpSpPr>
              <p:nvPr/>
            </p:nvGrpSpPr>
            <p:grpSpPr bwMode="auto">
              <a:xfrm>
                <a:off x="6670" y="13034"/>
                <a:ext cx="4294" cy="649"/>
                <a:chOff x="718" y="15501"/>
                <a:chExt cx="5257" cy="795"/>
              </a:xfrm>
            </p:grpSpPr>
            <p:sp>
              <p:nvSpPr>
                <p:cNvPr id="107" name="WordArt 27">
                  <a:extLst>
                    <a:ext uri="{FF2B5EF4-FFF2-40B4-BE49-F238E27FC236}">
                      <a16:creationId xmlns:a16="http://schemas.microsoft.com/office/drawing/2014/main" id="{06721590-B1CE-98C0-0DF4-E9F3FCB93A29}"/>
                    </a:ext>
                  </a:extLst>
                </p:cNvPr>
                <p:cNvSpPr>
                  <a:spLocks noChangeArrowheads="1" noChangeShapeType="1" noTextEdit="1"/>
                </p:cNvSpPr>
                <p:nvPr/>
              </p:nvSpPr>
              <p:spPr bwMode="auto">
                <a:xfrm>
                  <a:off x="718" y="15535"/>
                  <a:ext cx="4298" cy="361"/>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04040"/>
                      </a:solidFill>
                      <a:effectLst/>
                      <a:latin typeface="ヒラギノ角ゴ5" panose="020B0500000000000000" pitchFamily="50" charset="-128"/>
                      <a:ea typeface="ヒラギノ角ゴ5" panose="020B0500000000000000" pitchFamily="50" charset="-128"/>
                    </a:rPr>
                    <a:t>https://applied-bbt.com/</a:t>
                  </a:r>
                  <a:endParaRPr lang="ja-JP" altLang="en-US" sz="3600" kern="10" spc="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108" name="WordArt 28">
                  <a:extLst>
                    <a:ext uri="{FF2B5EF4-FFF2-40B4-BE49-F238E27FC236}">
                      <a16:creationId xmlns:a16="http://schemas.microsoft.com/office/drawing/2014/main" id="{F8E2AFB0-5686-21BA-BF65-89F3978C5677}"/>
                    </a:ext>
                  </a:extLst>
                </p:cNvPr>
                <p:cNvSpPr>
                  <a:spLocks noChangeArrowheads="1" noChangeShapeType="1" noTextEdit="1"/>
                </p:cNvSpPr>
                <p:nvPr/>
              </p:nvSpPr>
              <p:spPr bwMode="auto">
                <a:xfrm>
                  <a:off x="718" y="15998"/>
                  <a:ext cx="700" cy="219"/>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grpSp>
              <p:nvGrpSpPr>
                <p:cNvPr id="109" name="Group 29">
                  <a:extLst>
                    <a:ext uri="{FF2B5EF4-FFF2-40B4-BE49-F238E27FC236}">
                      <a16:creationId xmlns:a16="http://schemas.microsoft.com/office/drawing/2014/main" id="{FE4D247F-B0FE-E658-9CE8-E265B05868C2}"/>
                    </a:ext>
                  </a:extLst>
                </p:cNvPr>
                <p:cNvGrpSpPr>
                  <a:grpSpLocks/>
                </p:cNvGrpSpPr>
                <p:nvPr/>
              </p:nvGrpSpPr>
              <p:grpSpPr bwMode="auto">
                <a:xfrm>
                  <a:off x="1579" y="15955"/>
                  <a:ext cx="3531" cy="323"/>
                  <a:chOff x="1605" y="15781"/>
                  <a:chExt cx="3531" cy="323"/>
                </a:xfrm>
              </p:grpSpPr>
              <p:sp>
                <p:nvSpPr>
                  <p:cNvPr id="111" name="WordArt 30">
                    <a:extLst>
                      <a:ext uri="{FF2B5EF4-FFF2-40B4-BE49-F238E27FC236}">
                        <a16:creationId xmlns:a16="http://schemas.microsoft.com/office/drawing/2014/main" id="{B15F7D61-D089-1A0B-49BD-9384B0EE8040}"/>
                      </a:ext>
                    </a:extLst>
                  </p:cNvPr>
                  <p:cNvSpPr>
                    <a:spLocks noChangeArrowheads="1" noChangeShapeType="1" noTextEdit="1"/>
                  </p:cNvSpPr>
                  <p:nvPr/>
                </p:nvSpPr>
                <p:spPr bwMode="auto">
                  <a:xfrm>
                    <a:off x="1731" y="15857"/>
                    <a:ext cx="2089" cy="147"/>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ビジネスブレークスルー</a:t>
                    </a:r>
                  </a:p>
                </p:txBody>
              </p:sp>
              <p:sp>
                <p:nvSpPr>
                  <p:cNvPr id="112" name="AutoShape 31">
                    <a:extLst>
                      <a:ext uri="{FF2B5EF4-FFF2-40B4-BE49-F238E27FC236}">
                        <a16:creationId xmlns:a16="http://schemas.microsoft.com/office/drawing/2014/main" id="{BA9BFADC-C901-4511-2D14-9454DD32D892}"/>
                      </a:ext>
                    </a:extLst>
                  </p:cNvPr>
                  <p:cNvSpPr>
                    <a:spLocks noChangeArrowheads="1"/>
                  </p:cNvSpPr>
                  <p:nvPr/>
                </p:nvSpPr>
                <p:spPr bwMode="auto">
                  <a:xfrm>
                    <a:off x="1605" y="15781"/>
                    <a:ext cx="3531" cy="323"/>
                  </a:xfrm>
                  <a:prstGeom prst="roundRect">
                    <a:avLst>
                      <a:gd name="adj" fmla="val 5000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13" name="AutoShape 1853">
                    <a:extLst>
                      <a:ext uri="{FF2B5EF4-FFF2-40B4-BE49-F238E27FC236}">
                        <a16:creationId xmlns:a16="http://schemas.microsoft.com/office/drawing/2014/main" id="{A195AF4F-FC7A-BC83-5EB3-43CD5B358B9E}"/>
                      </a:ext>
                    </a:extLst>
                  </p:cNvPr>
                  <p:cNvSpPr>
                    <a:spLocks noChangeArrowheads="1" noChangeShapeType="1" noTextEdit="1"/>
                  </p:cNvSpPr>
                  <p:nvPr/>
                </p:nvSpPr>
                <p:spPr bwMode="auto">
                  <a:xfrm>
                    <a:off x="2144" y="15869"/>
                    <a:ext cx="2058" cy="14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272727"/>
                        </a:solidFill>
                        <a:effectLst/>
                        <a:latin typeface="ヒラギノ角ゴ6" panose="020B0600000000000000" pitchFamily="50" charset="-128"/>
                        <a:ea typeface="ヒラギノ角ゴ6" panose="020B0600000000000000" pitchFamily="50" charset="-128"/>
                      </a:rPr>
                      <a:t>アプライド ビジネスブレークスルー</a:t>
                    </a:r>
                  </a:p>
                </p:txBody>
              </p:sp>
              <p:pic>
                <p:nvPicPr>
                  <p:cNvPr id="114" name="Picture 33">
                    <a:extLst>
                      <a:ext uri="{FF2B5EF4-FFF2-40B4-BE49-F238E27FC236}">
                        <a16:creationId xmlns:a16="http://schemas.microsoft.com/office/drawing/2014/main" id="{F5D23C46-0197-9DC2-1FAC-22A75EF390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10577" t="10135" r="74142" b="56683"/>
                  <a:stretch>
                    <a:fillRect/>
                  </a:stretch>
                </p:blipFill>
                <p:spPr bwMode="auto">
                  <a:xfrm>
                    <a:off x="1793" y="15833"/>
                    <a:ext cx="23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5" name="Group 34">
                    <a:extLst>
                      <a:ext uri="{FF2B5EF4-FFF2-40B4-BE49-F238E27FC236}">
                        <a16:creationId xmlns:a16="http://schemas.microsoft.com/office/drawing/2014/main" id="{85C64656-30AC-E7DD-F706-70CC439103B9}"/>
                      </a:ext>
                    </a:extLst>
                  </p:cNvPr>
                  <p:cNvGrpSpPr>
                    <a:grpSpLocks/>
                  </p:cNvGrpSpPr>
                  <p:nvPr/>
                </p:nvGrpSpPr>
                <p:grpSpPr bwMode="auto">
                  <a:xfrm>
                    <a:off x="4414" y="15856"/>
                    <a:ext cx="389" cy="180"/>
                    <a:chOff x="11591" y="9540"/>
                    <a:chExt cx="1219" cy="562"/>
                  </a:xfrm>
                </p:grpSpPr>
                <p:sp>
                  <p:nvSpPr>
                    <p:cNvPr id="116" name="AutoShape 35">
                      <a:extLst>
                        <a:ext uri="{FF2B5EF4-FFF2-40B4-BE49-F238E27FC236}">
                          <a16:creationId xmlns:a16="http://schemas.microsoft.com/office/drawing/2014/main" id="{6EEA17C4-32AA-0703-834C-0B98FF7876A1}"/>
                        </a:ext>
                      </a:extLst>
                    </p:cNvPr>
                    <p:cNvSpPr>
                      <a:spLocks noChangeArrowheads="1"/>
                    </p:cNvSpPr>
                    <p:nvPr/>
                  </p:nvSpPr>
                  <p:spPr bwMode="auto">
                    <a:xfrm>
                      <a:off x="11591" y="9540"/>
                      <a:ext cx="1219" cy="562"/>
                    </a:xfrm>
                    <a:prstGeom prst="roundRect">
                      <a:avLst>
                        <a:gd name="adj" fmla="val 23060"/>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17" name="AutoShape 1853">
                      <a:extLst>
                        <a:ext uri="{FF2B5EF4-FFF2-40B4-BE49-F238E27FC236}">
                          <a16:creationId xmlns:a16="http://schemas.microsoft.com/office/drawing/2014/main" id="{16154E9F-78A1-A031-3DE8-8FE0CEA342D4}"/>
                        </a:ext>
                      </a:extLst>
                    </p:cNvPr>
                    <p:cNvSpPr>
                      <a:spLocks noChangeArrowheads="1" noChangeShapeType="1" noTextEdit="1"/>
                    </p:cNvSpPr>
                    <p:nvPr/>
                  </p:nvSpPr>
                  <p:spPr bwMode="auto">
                    <a:xfrm>
                      <a:off x="11833" y="9639"/>
                      <a:ext cx="735" cy="36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FFFFFF"/>
                          </a:solidFill>
                          <a:effectLst/>
                          <a:latin typeface="ヒラギノ角ゴ6" panose="020B0600000000000000" pitchFamily="50" charset="-128"/>
                          <a:ea typeface="ヒラギノ角ゴ6" panose="020B0600000000000000" pitchFamily="50" charset="-128"/>
                        </a:rPr>
                        <a:t>検索</a:t>
                      </a:r>
                    </a:p>
                  </p:txBody>
                </p:sp>
              </p:grpSp>
            </p:grpSp>
            <p:pic>
              <p:nvPicPr>
                <p:cNvPr id="110" name="Picture 37">
                  <a:extLst>
                    <a:ext uri="{FF2B5EF4-FFF2-40B4-BE49-F238E27FC236}">
                      <a16:creationId xmlns:a16="http://schemas.microsoft.com/office/drawing/2014/main" id="{8195F0DB-EAB0-F83B-B5BC-23341E8426B0}"/>
                    </a:ext>
                  </a:extLst>
                </p:cNvPr>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5180" y="15501"/>
                  <a:ext cx="79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6" name="WordArt 38">
                <a:extLst>
                  <a:ext uri="{FF2B5EF4-FFF2-40B4-BE49-F238E27FC236}">
                    <a16:creationId xmlns:a16="http://schemas.microsoft.com/office/drawing/2014/main" id="{CB39B28E-7DDF-404F-2BC0-7112779D4BE5}"/>
                  </a:ext>
                </a:extLst>
              </p:cNvPr>
              <p:cNvSpPr>
                <a:spLocks noChangeArrowheads="1" noChangeShapeType="1" noTextEdit="1"/>
              </p:cNvSpPr>
              <p:nvPr/>
            </p:nvSpPr>
            <p:spPr bwMode="auto">
              <a:xfrm>
                <a:off x="6561" y="12818"/>
                <a:ext cx="4403" cy="15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6" panose="020B0600000000000000" pitchFamily="50" charset="-128"/>
                    <a:ea typeface="ヒラギノ角ゴ6" panose="020B0600000000000000" pitchFamily="50" charset="-128"/>
                  </a:rPr>
                  <a:t>お問い合わせ、ご相談は下記 </a:t>
                </a:r>
                <a:r>
                  <a:rPr lang="en-US" altLang="ja-JP" sz="1000" kern="10" spc="0">
                    <a:ln>
                      <a:noFill/>
                    </a:ln>
                    <a:solidFill>
                      <a:srgbClr val="000066"/>
                    </a:solidFill>
                    <a:effectLst/>
                    <a:latin typeface="ヒラギノ角ゴ6" panose="020B0600000000000000" pitchFamily="50" charset="-128"/>
                    <a:ea typeface="ヒラギノ角ゴ6" panose="020B0600000000000000" pitchFamily="50" charset="-128"/>
                  </a:rPr>
                  <a:t>WEB</a:t>
                </a:r>
                <a:r>
                  <a:rPr lang="ja-JP" altLang="en-US" sz="1000" kern="10" spc="0">
                    <a:ln>
                      <a:noFill/>
                    </a:ln>
                    <a:solidFill>
                      <a:srgbClr val="000066"/>
                    </a:solidFill>
                    <a:effectLst/>
                    <a:latin typeface="ヒラギノ角ゴ6" panose="020B0600000000000000" pitchFamily="50" charset="-128"/>
                    <a:ea typeface="ヒラギノ角ゴ6" panose="020B0600000000000000" pitchFamily="50" charset="-128"/>
                  </a:rPr>
                  <a:t>サイトまたはお電話にて</a:t>
                </a:r>
              </a:p>
            </p:txBody>
          </p:sp>
        </p:grpSp>
      </p:grpSp>
      <p:sp>
        <p:nvSpPr>
          <p:cNvPr id="137" name="テキスト ボックス 136">
            <a:extLst>
              <a:ext uri="{FF2B5EF4-FFF2-40B4-BE49-F238E27FC236}">
                <a16:creationId xmlns:a16="http://schemas.microsoft.com/office/drawing/2014/main" id="{70F66EF6-4632-F5EE-733C-7A9BEE62959F}"/>
              </a:ext>
            </a:extLst>
          </p:cNvPr>
          <p:cNvSpPr txBox="1"/>
          <p:nvPr/>
        </p:nvSpPr>
        <p:spPr>
          <a:xfrm>
            <a:off x="405546" y="8066858"/>
            <a:ext cx="6690214" cy="584775"/>
          </a:xfrm>
          <a:prstGeom prst="rect">
            <a:avLst/>
          </a:prstGeom>
          <a:noFill/>
          <a:ln>
            <a:noFill/>
          </a:ln>
          <a:effectLst>
            <a:glow rad="101600">
              <a:schemeClr val="tx1">
                <a:alpha val="60000"/>
              </a:schemeClr>
            </a:glow>
          </a:effectLst>
        </p:spPr>
        <p:txBody>
          <a:bodyPr wrap="square" rtlCol="0">
            <a:spAutoFit/>
          </a:bodyPr>
          <a:lstStyle/>
          <a:p>
            <a:pPr algn="ctr"/>
            <a:r>
              <a:rPr lang="ja-JP" altLang="en-US" sz="1600" dirty="0">
                <a:solidFill>
                  <a:srgbClr val="C00000"/>
                </a:solidFill>
                <a:latin typeface="ヒラギノ角ゴ8" panose="020B0800000000000000" pitchFamily="50" charset="-128"/>
                <a:ea typeface="ヒラギノ角ゴ8" panose="020B0800000000000000" pitchFamily="50" charset="-128"/>
                <a:cs typeface="Segoe UI" panose="020B0502040204020203" pitchFamily="34" charset="0"/>
              </a:rPr>
              <a:t>他にも様々な検証結果から、様々なソフトウェアから</a:t>
            </a:r>
            <a:r>
              <a:rPr lang="en-US" altLang="ja-JP" sz="1600" dirty="0" err="1">
                <a:solidFill>
                  <a:srgbClr val="C00000"/>
                </a:solidFill>
                <a:latin typeface="ヒラギノ角ゴ8" panose="020B0800000000000000" pitchFamily="50" charset="-128"/>
                <a:ea typeface="ヒラギノ角ゴ8" panose="020B0800000000000000" pitchFamily="50" charset="-128"/>
                <a:cs typeface="Segoe UI" panose="020B0502040204020203" pitchFamily="34" charset="0"/>
              </a:rPr>
              <a:t>OpenFOAM</a:t>
            </a:r>
            <a:endParaRPr lang="en-US" altLang="ja-JP" sz="1600" dirty="0">
              <a:solidFill>
                <a:srgbClr val="C00000"/>
              </a:solidFill>
              <a:latin typeface="ヒラギノ角ゴ8" panose="020B0800000000000000" pitchFamily="50" charset="-128"/>
              <a:ea typeface="ヒラギノ角ゴ8" panose="020B0800000000000000" pitchFamily="50" charset="-128"/>
              <a:cs typeface="Segoe UI" panose="020B0502040204020203" pitchFamily="34" charset="0"/>
            </a:endParaRPr>
          </a:p>
          <a:p>
            <a:pPr algn="ctr"/>
            <a:r>
              <a:rPr lang="ja-JP" altLang="en-US" sz="1600" dirty="0">
                <a:solidFill>
                  <a:srgbClr val="C00000"/>
                </a:solidFill>
                <a:effectLst/>
                <a:latin typeface="ヒラギノ角ゴ8" panose="020B0800000000000000" pitchFamily="50" charset="-128"/>
                <a:ea typeface="ヒラギノ角ゴ8" panose="020B0800000000000000" pitchFamily="50" charset="-128"/>
                <a:cs typeface="Segoe UI" panose="020B0502040204020203" pitchFamily="34" charset="0"/>
              </a:rPr>
              <a:t>に乗り換えることができることが確認されています。</a:t>
            </a:r>
            <a:endParaRPr lang="en-US" altLang="ja-JP" sz="1600" dirty="0">
              <a:solidFill>
                <a:srgbClr val="C00000"/>
              </a:solidFill>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sp>
        <p:nvSpPr>
          <p:cNvPr id="138" name="Rectangle 3">
            <a:extLst>
              <a:ext uri="{FF2B5EF4-FFF2-40B4-BE49-F238E27FC236}">
                <a16:creationId xmlns:a16="http://schemas.microsoft.com/office/drawing/2014/main" id="{AB4626A8-77D0-C02F-F422-1A6DADB98E67}"/>
              </a:ext>
            </a:extLst>
          </p:cNvPr>
          <p:cNvSpPr>
            <a:spLocks noChangeArrowheads="1"/>
          </p:cNvSpPr>
          <p:nvPr/>
        </p:nvSpPr>
        <p:spPr bwMode="auto">
          <a:xfrm>
            <a:off x="415924" y="1863177"/>
            <a:ext cx="6727825" cy="634587"/>
          </a:xfrm>
          <a:prstGeom prst="rect">
            <a:avLst/>
          </a:prstGeom>
          <a:solidFill>
            <a:schemeClr val="accent2">
              <a:lumMod val="20000"/>
              <a:lumOff val="80000"/>
            </a:schemeClr>
          </a:solidFill>
          <a:ln w="9525" algn="ctr">
            <a:solidFill>
              <a:schemeClr val="bg1">
                <a:lumMod val="75000"/>
              </a:schemeClr>
            </a:solidFill>
            <a:miter lim="800000"/>
            <a:headEnd/>
            <a:tailEnd/>
          </a:ln>
          <a:effectLst/>
        </p:spPr>
        <p:txBody>
          <a:bodyPr vert="horz" wrap="square" lIns="74295" tIns="8890" rIns="74295" bIns="8890" numCol="1" anchor="t" anchorCtr="0" compatLnSpc="1">
            <a:prstTxWarp prst="textNoShape">
              <a:avLst/>
            </a:prstTxWarp>
          </a:bodyPr>
          <a:lstStyle/>
          <a:p>
            <a:endParaRPr lang="ja-JP" altLang="en-US" dirty="0"/>
          </a:p>
        </p:txBody>
      </p:sp>
      <p:sp>
        <p:nvSpPr>
          <p:cNvPr id="140" name="テキスト ボックス 139">
            <a:extLst>
              <a:ext uri="{FF2B5EF4-FFF2-40B4-BE49-F238E27FC236}">
                <a16:creationId xmlns:a16="http://schemas.microsoft.com/office/drawing/2014/main" id="{59EB1C9B-0C35-AC6D-545E-A4FD51E41657}"/>
              </a:ext>
            </a:extLst>
          </p:cNvPr>
          <p:cNvSpPr txBox="1"/>
          <p:nvPr/>
        </p:nvSpPr>
        <p:spPr>
          <a:xfrm>
            <a:off x="425027" y="1879351"/>
            <a:ext cx="6718721" cy="584775"/>
          </a:xfrm>
          <a:prstGeom prst="rect">
            <a:avLst/>
          </a:prstGeom>
          <a:noFill/>
          <a:ln>
            <a:noFill/>
          </a:ln>
          <a:effectLst>
            <a:glow rad="101600">
              <a:schemeClr val="tx1">
                <a:alpha val="60000"/>
              </a:schemeClr>
            </a:glow>
          </a:effectLst>
        </p:spPr>
        <p:txBody>
          <a:bodyPr wrap="square" rtlCol="0">
            <a:spAutoFit/>
          </a:bodyPr>
          <a:lstStyle/>
          <a:p>
            <a:r>
              <a:rPr lang="en-US" altLang="ja-JP" sz="800" b="1" dirty="0" err="1">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OpenFOAM</a:t>
            </a:r>
            <a:r>
              <a:rPr lang="ja-JP" altLang="en-US"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は、</a:t>
            </a:r>
            <a:r>
              <a:rPr lang="zh-CN" altLang="en-US"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数値流体解析</a:t>
            </a:r>
            <a:r>
              <a:rPr lang="ja-JP" altLang="en-US"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を無料で行える流体シミュレーションソフトウェアです。こうした流体解析を行うためのソフトウエアに、</a:t>
            </a:r>
            <a:r>
              <a:rPr lang="en-US" altLang="ja-JP"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ANSYS</a:t>
            </a:r>
            <a:r>
              <a:rPr lang="ja-JP" altLang="en-US"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社の</a:t>
            </a:r>
            <a:r>
              <a:rPr lang="en-US" altLang="ja-JP"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FLUENT</a:t>
            </a:r>
            <a:r>
              <a:rPr lang="ja-JP" altLang="en-US"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や</a:t>
            </a:r>
            <a:r>
              <a:rPr lang="en-US" altLang="ja-JP"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CFX</a:t>
            </a:r>
            <a:r>
              <a:rPr lang="ja-JP" altLang="en-US"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CD-</a:t>
            </a:r>
            <a:r>
              <a:rPr lang="en-US" altLang="ja-JP" sz="800" b="1" dirty="0" err="1">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adapco</a:t>
            </a:r>
            <a:r>
              <a:rPr lang="ja-JP" altLang="en-US"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社の</a:t>
            </a:r>
            <a:r>
              <a:rPr lang="en-US" altLang="ja-JP"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STAR-CD</a:t>
            </a:r>
            <a:r>
              <a:rPr lang="ja-JP" altLang="en-US"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や</a:t>
            </a:r>
            <a:r>
              <a:rPr lang="en-US" altLang="ja-JP"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STAR-CCM+</a:t>
            </a:r>
            <a:r>
              <a:rPr lang="ja-JP" altLang="en-US"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などがあります。しかしこれらのソフトは、モジュール構成にもよりますが、</a:t>
            </a:r>
            <a:r>
              <a:rPr lang="en-US" altLang="ja-JP"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1</a:t>
            </a:r>
            <a:r>
              <a:rPr lang="ja-JP" altLang="en-US"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年間の使用量が</a:t>
            </a:r>
            <a:r>
              <a:rPr lang="en-US" altLang="ja-JP"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300</a:t>
            </a:r>
            <a:r>
              <a:rPr lang="ja-JP" altLang="en-US"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万円前後するものもあります。だからこそ、アプライドでは現在無料で使うことができる</a:t>
            </a:r>
            <a:r>
              <a:rPr lang="en-US" altLang="ja-JP" sz="800" b="1" dirty="0" err="1">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OpenFOAM</a:t>
            </a:r>
            <a:r>
              <a:rPr lang="ja-JP" altLang="en-US"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の乗り換えを支援しています。今回は、</a:t>
            </a:r>
            <a:r>
              <a:rPr lang="en-US" altLang="ja-JP" sz="800" b="1" dirty="0" err="1">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OpenFOAM</a:t>
            </a:r>
            <a:r>
              <a:rPr lang="ja-JP" altLang="en-US" sz="8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を利用するに適したハードウェアのご紹介も行います。</a:t>
            </a:r>
            <a:endParaRPr lang="en-US" altLang="ja-JP" sz="800" b="1" dirty="0">
              <a:solidFill>
                <a:sysClr val="windowText" lastClr="000000"/>
              </a:solidFill>
              <a:effectLst/>
              <a:latin typeface="游ゴシック" panose="020B0400000000000000" pitchFamily="50" charset="-128"/>
              <a:ea typeface="游ゴシック" panose="020B0400000000000000" pitchFamily="50" charset="-128"/>
              <a:cs typeface="Segoe UI" panose="020B0502040204020203" pitchFamily="34" charset="0"/>
            </a:endParaRPr>
          </a:p>
        </p:txBody>
      </p:sp>
    </p:spTree>
    <p:extLst>
      <p:ext uri="{BB962C8B-B14F-4D97-AF65-F5344CB8AC3E}">
        <p14:creationId xmlns:p14="http://schemas.microsoft.com/office/powerpoint/2010/main" val="969606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44085A6C-4C48-36F4-AB20-7C8454335BD1}"/>
              </a:ext>
            </a:extLst>
          </p:cNvPr>
          <p:cNvSpPr/>
          <p:nvPr/>
        </p:nvSpPr>
        <p:spPr>
          <a:xfrm>
            <a:off x="232295" y="4621224"/>
            <a:ext cx="7093894" cy="1696775"/>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A3EB157C-DC64-DCC7-A8DA-45175E24C8EB}"/>
              </a:ext>
            </a:extLst>
          </p:cNvPr>
          <p:cNvSpPr txBox="1"/>
          <p:nvPr/>
        </p:nvSpPr>
        <p:spPr>
          <a:xfrm>
            <a:off x="5444024" y="6009201"/>
            <a:ext cx="1806208" cy="253916"/>
          </a:xfrm>
          <a:prstGeom prst="rect">
            <a:avLst/>
          </a:prstGeom>
          <a:noFill/>
          <a:ln>
            <a:noFill/>
          </a:ln>
          <a:effectLst>
            <a:glow rad="101600">
              <a:schemeClr val="tx1">
                <a:alpha val="60000"/>
              </a:schemeClr>
            </a:glow>
          </a:effectLst>
        </p:spPr>
        <p:txBody>
          <a:bodyPr wrap="square" rtlCol="0">
            <a:spAutoFit/>
          </a:bodyPr>
          <a:lstStyle/>
          <a:p>
            <a:pPr algn="r"/>
            <a:r>
              <a:rPr lang="ja-JP" altLang="en-US" sz="1050" b="1" dirty="0">
                <a:solidFill>
                  <a:srgbClr val="FF0000"/>
                </a:solidFill>
                <a:ea typeface="游ゴシック" panose="020B0400000000000000" pitchFamily="50" charset="-128"/>
              </a:rPr>
              <a:t>販売価格</a:t>
            </a:r>
            <a:r>
              <a:rPr lang="en-US" altLang="ja-JP" sz="1050" b="1" dirty="0">
                <a:solidFill>
                  <a:srgbClr val="FF0000"/>
                </a:solidFill>
                <a:ea typeface="游ゴシック" panose="020B0400000000000000" pitchFamily="50" charset="-128"/>
              </a:rPr>
              <a:t>498,000</a:t>
            </a:r>
            <a:r>
              <a:rPr lang="ja-JP" altLang="en-US" sz="1050" b="1" dirty="0">
                <a:solidFill>
                  <a:srgbClr val="FF0000"/>
                </a:solidFill>
                <a:ea typeface="游ゴシック" panose="020B0400000000000000" pitchFamily="50" charset="-128"/>
              </a:rPr>
              <a:t>円</a:t>
            </a:r>
            <a:r>
              <a:rPr lang="en-US" altLang="ja-JP" sz="1050" b="1" dirty="0">
                <a:solidFill>
                  <a:srgbClr val="FF0000"/>
                </a:solidFill>
                <a:ea typeface="游ゴシック" panose="020B0400000000000000" pitchFamily="50" charset="-128"/>
              </a:rPr>
              <a:t>(</a:t>
            </a:r>
            <a:r>
              <a:rPr lang="ja-JP" altLang="en-US" sz="1050" b="1" dirty="0">
                <a:solidFill>
                  <a:srgbClr val="FF0000"/>
                </a:solidFill>
                <a:ea typeface="游ゴシック" panose="020B0400000000000000" pitchFamily="50" charset="-128"/>
              </a:rPr>
              <a:t>税別</a:t>
            </a:r>
            <a:r>
              <a:rPr lang="en-US" altLang="ja-JP" sz="1050" b="1" dirty="0">
                <a:solidFill>
                  <a:srgbClr val="FF0000"/>
                </a:solidFill>
                <a:ea typeface="游ゴシック" panose="020B0400000000000000" pitchFamily="50" charset="-128"/>
              </a:rPr>
              <a:t>)</a:t>
            </a:r>
            <a:endParaRPr lang="en-US" altLang="ja-JP" sz="1050" b="1" dirty="0">
              <a:solidFill>
                <a:srgbClr val="FF0000"/>
              </a:solidFill>
              <a:effectLst/>
              <a:ea typeface="游ゴシック" panose="020B0400000000000000" pitchFamily="50" charset="-128"/>
              <a:cs typeface="Segoe UI" panose="020B0502040204020203" pitchFamily="34" charset="0"/>
            </a:endParaRPr>
          </a:p>
        </p:txBody>
      </p:sp>
      <p:sp>
        <p:nvSpPr>
          <p:cNvPr id="6" name="直角三角形 5">
            <a:extLst>
              <a:ext uri="{FF2B5EF4-FFF2-40B4-BE49-F238E27FC236}">
                <a16:creationId xmlns:a16="http://schemas.microsoft.com/office/drawing/2014/main" id="{4C2028FC-02FA-D17C-7A8F-9CA0DFF1A63D}"/>
              </a:ext>
            </a:extLst>
          </p:cNvPr>
          <p:cNvSpPr/>
          <p:nvPr/>
        </p:nvSpPr>
        <p:spPr>
          <a:xfrm rot="5400000">
            <a:off x="287434" y="4732024"/>
            <a:ext cx="785063" cy="780808"/>
          </a:xfrm>
          <a:prstGeom prst="rtTriangle">
            <a:avLst/>
          </a:prstGeom>
          <a:gradFill flip="none" rotWithShape="1">
            <a:gsLst>
              <a:gs pos="0">
                <a:srgbClr val="E71E1A"/>
              </a:gs>
              <a:gs pos="50000">
                <a:srgbClr val="C7151E"/>
              </a:gs>
              <a:gs pos="100000">
                <a:srgbClr val="8B1B21"/>
              </a:gs>
            </a:gsLst>
            <a:lin ang="8100000" scaled="1"/>
            <a:tileRect/>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ja-JP" altLang="en-US" sz="4800">
              <a:solidFill>
                <a:schemeClr val="bg1"/>
              </a:solidFill>
              <a:effectLst/>
              <a:latin typeface="DIN 2014 Bold" panose="020B0704020202020204" pitchFamily="34" charset="0"/>
              <a:cs typeface="Segoe UI" panose="020B0502040204020203" pitchFamily="34" charset="0"/>
            </a:endParaRPr>
          </a:p>
        </p:txBody>
      </p:sp>
      <p:sp>
        <p:nvSpPr>
          <p:cNvPr id="7" name="テキスト ボックス 6">
            <a:extLst>
              <a:ext uri="{FF2B5EF4-FFF2-40B4-BE49-F238E27FC236}">
                <a16:creationId xmlns:a16="http://schemas.microsoft.com/office/drawing/2014/main" id="{4CFB8EA3-55A3-D656-42C9-F1CC5AE08AC9}"/>
              </a:ext>
            </a:extLst>
          </p:cNvPr>
          <p:cNvSpPr txBox="1"/>
          <p:nvPr/>
        </p:nvSpPr>
        <p:spPr>
          <a:xfrm>
            <a:off x="1796364" y="4735950"/>
            <a:ext cx="5416520" cy="276999"/>
          </a:xfrm>
          <a:prstGeom prst="rect">
            <a:avLst/>
          </a:prstGeom>
          <a:noFill/>
          <a:ln>
            <a:noFill/>
          </a:ln>
          <a:effectLst>
            <a:glow rad="101600">
              <a:schemeClr val="tx1">
                <a:alpha val="60000"/>
              </a:schemeClr>
            </a:glow>
          </a:effectLst>
        </p:spPr>
        <p:txBody>
          <a:bodyPr wrap="square" rtlCol="0">
            <a:spAutoFit/>
          </a:bodyPr>
          <a:lstStyle/>
          <a:p>
            <a:r>
              <a:rPr lang="en-US" altLang="ja-JP" sz="1200" b="1" dirty="0">
                <a:ea typeface="游ゴシック" panose="020B0400000000000000" pitchFamily="50" charset="-128"/>
                <a:cs typeface="Segoe UI" panose="020B0502040204020203" pitchFamily="34" charset="0"/>
              </a:rPr>
              <a:t>Ryzen9 9950X</a:t>
            </a:r>
            <a:r>
              <a:rPr lang="ja-JP" altLang="en-US" sz="1200" b="1" dirty="0">
                <a:ea typeface="游ゴシック" panose="020B0400000000000000" pitchFamily="50" charset="-128"/>
                <a:cs typeface="Segoe UI" panose="020B0502040204020203" pitchFamily="34" charset="0"/>
              </a:rPr>
              <a:t> </a:t>
            </a:r>
            <a:r>
              <a:rPr lang="en-US" altLang="ja-JP" sz="1200" b="1" dirty="0">
                <a:ea typeface="游ゴシック" panose="020B0400000000000000" pitchFamily="50" charset="-128"/>
                <a:cs typeface="Segoe UI" panose="020B0502040204020203" pitchFamily="34" charset="0"/>
              </a:rPr>
              <a:t>16</a:t>
            </a:r>
            <a:r>
              <a:rPr lang="ja-JP" altLang="en-US" sz="1200" b="1" dirty="0">
                <a:ea typeface="游ゴシック" panose="020B0400000000000000" pitchFamily="50" charset="-128"/>
                <a:cs typeface="Segoe UI" panose="020B0502040204020203" pitchFamily="34" charset="0"/>
              </a:rPr>
              <a:t>コア</a:t>
            </a:r>
            <a:r>
              <a:rPr lang="en-US" altLang="ja-JP" sz="1200" b="1" dirty="0">
                <a:ea typeface="游ゴシック" panose="020B0400000000000000" pitchFamily="50" charset="-128"/>
                <a:cs typeface="Segoe UI" panose="020B0502040204020203" pitchFamily="34" charset="0"/>
              </a:rPr>
              <a:t>CPU</a:t>
            </a:r>
            <a:r>
              <a:rPr lang="ja-JP" altLang="en-US" sz="1200" b="1">
                <a:ea typeface="游ゴシック" panose="020B0400000000000000" pitchFamily="50" charset="-128"/>
                <a:cs typeface="Segoe UI" panose="020B0502040204020203" pitchFamily="34" charset="0"/>
              </a:rPr>
              <a:t>を搭載したエントリーモデル</a:t>
            </a:r>
            <a:endParaRPr lang="en-US" altLang="ja-JP" sz="1200" b="1" dirty="0">
              <a:ea typeface="游ゴシック" panose="020B0400000000000000" pitchFamily="50" charset="-128"/>
              <a:cs typeface="Segoe UI" panose="020B0502040204020203" pitchFamily="34" charset="0"/>
            </a:endParaRPr>
          </a:p>
        </p:txBody>
      </p:sp>
      <p:sp>
        <p:nvSpPr>
          <p:cNvPr id="9" name="テキスト ボックス 8">
            <a:extLst>
              <a:ext uri="{FF2B5EF4-FFF2-40B4-BE49-F238E27FC236}">
                <a16:creationId xmlns:a16="http://schemas.microsoft.com/office/drawing/2014/main" id="{6F895408-5CFC-BF58-6CB3-34AB57CB942E}"/>
              </a:ext>
            </a:extLst>
          </p:cNvPr>
          <p:cNvSpPr txBox="1"/>
          <p:nvPr/>
        </p:nvSpPr>
        <p:spPr>
          <a:xfrm>
            <a:off x="6448757" y="5246309"/>
            <a:ext cx="813748" cy="215444"/>
          </a:xfrm>
          <a:prstGeom prst="rect">
            <a:avLst/>
          </a:prstGeom>
          <a:noFill/>
          <a:ln>
            <a:noFill/>
          </a:ln>
          <a:effectLst>
            <a:glow rad="101600">
              <a:schemeClr val="tx1">
                <a:alpha val="60000"/>
              </a:schemeClr>
            </a:glow>
          </a:effectLst>
        </p:spPr>
        <p:txBody>
          <a:bodyPr wrap="square" rtlCol="0">
            <a:spAutoFit/>
          </a:bodyPr>
          <a:lstStyle/>
          <a:p>
            <a:pPr algn="ctr"/>
            <a:r>
              <a:rPr lang="ja-JP" altLang="en-US" sz="800" b="1" dirty="0">
                <a:solidFill>
                  <a:schemeClr val="bg1"/>
                </a:solidFill>
                <a:effectLst/>
                <a:ea typeface="游ゴシック" panose="020B0400000000000000" pitchFamily="50" charset="-128"/>
                <a:cs typeface="Segoe UI" panose="020B0502040204020203" pitchFamily="34" charset="0"/>
              </a:rPr>
              <a:t>ハードウェア</a:t>
            </a:r>
            <a:endParaRPr lang="en-US" altLang="ja-JP" sz="800" b="1" dirty="0">
              <a:solidFill>
                <a:schemeClr val="bg1"/>
              </a:solidFill>
              <a:effectLst/>
              <a:ea typeface="游ゴシック" panose="020B0400000000000000" pitchFamily="50" charset="-128"/>
              <a:cs typeface="Segoe UI" panose="020B0502040204020203" pitchFamily="34" charset="0"/>
            </a:endParaRPr>
          </a:p>
        </p:txBody>
      </p:sp>
      <p:sp>
        <p:nvSpPr>
          <p:cNvPr id="16" name="正方形/長方形 15">
            <a:extLst>
              <a:ext uri="{FF2B5EF4-FFF2-40B4-BE49-F238E27FC236}">
                <a16:creationId xmlns:a16="http://schemas.microsoft.com/office/drawing/2014/main" id="{760A16AE-26B8-067E-074B-213D3156A9A6}"/>
              </a:ext>
            </a:extLst>
          </p:cNvPr>
          <p:cNvSpPr/>
          <p:nvPr/>
        </p:nvSpPr>
        <p:spPr>
          <a:xfrm>
            <a:off x="212971" y="1861070"/>
            <a:ext cx="7132542" cy="2343342"/>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4B5247AE-2444-4E42-79A1-235484E9F9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4216" y="2004990"/>
            <a:ext cx="1299318" cy="866212"/>
          </a:xfrm>
          <a:prstGeom prst="rect">
            <a:avLst/>
          </a:prstGeom>
        </p:spPr>
      </p:pic>
      <p:pic>
        <p:nvPicPr>
          <p:cNvPr id="18" name="図 17">
            <a:extLst>
              <a:ext uri="{FF2B5EF4-FFF2-40B4-BE49-F238E27FC236}">
                <a16:creationId xmlns:a16="http://schemas.microsoft.com/office/drawing/2014/main" id="{219385B2-D02B-9D1C-5C4F-B1265FC9A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9379" y="2004990"/>
            <a:ext cx="1300357" cy="866212"/>
          </a:xfrm>
          <a:prstGeom prst="rect">
            <a:avLst/>
          </a:prstGeom>
        </p:spPr>
      </p:pic>
      <p:pic>
        <p:nvPicPr>
          <p:cNvPr id="19" name="図 18">
            <a:extLst>
              <a:ext uri="{FF2B5EF4-FFF2-40B4-BE49-F238E27FC236}">
                <a16:creationId xmlns:a16="http://schemas.microsoft.com/office/drawing/2014/main" id="{6A0B9786-448B-F5E4-B693-98851B791E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923" y="2004990"/>
            <a:ext cx="1299318" cy="866212"/>
          </a:xfrm>
          <a:prstGeom prst="rect">
            <a:avLst/>
          </a:prstGeom>
        </p:spPr>
      </p:pic>
      <p:sp>
        <p:nvSpPr>
          <p:cNvPr id="20" name="正方形/長方形 19">
            <a:extLst>
              <a:ext uri="{FF2B5EF4-FFF2-40B4-BE49-F238E27FC236}">
                <a16:creationId xmlns:a16="http://schemas.microsoft.com/office/drawing/2014/main" id="{ED4F82AE-FAB9-A258-91BF-0142AD365542}"/>
              </a:ext>
            </a:extLst>
          </p:cNvPr>
          <p:cNvSpPr/>
          <p:nvPr/>
        </p:nvSpPr>
        <p:spPr>
          <a:xfrm>
            <a:off x="4785581" y="1999168"/>
            <a:ext cx="2369419" cy="866211"/>
          </a:xfrm>
          <a:prstGeom prst="rect">
            <a:avLst/>
          </a:prstGeom>
          <a:gradFill>
            <a:gsLst>
              <a:gs pos="0">
                <a:srgbClr val="E71E1A"/>
              </a:gs>
              <a:gs pos="50000">
                <a:srgbClr val="C7151E"/>
              </a:gs>
              <a:gs pos="100000">
                <a:srgbClr val="8B1B21"/>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err="1">
                <a:solidFill>
                  <a:schemeClr val="bg1"/>
                </a:solidFill>
                <a:effectLst/>
                <a:latin typeface="游ゴシック" panose="020B0400000000000000" pitchFamily="50" charset="-128"/>
                <a:ea typeface="游ゴシック" panose="020B0400000000000000" pitchFamily="50" charset="-128"/>
                <a:cs typeface="Segoe UI" panose="020B0502040204020203" pitchFamily="34" charset="0"/>
              </a:rPr>
              <a:t>OpenFOAM</a:t>
            </a:r>
            <a:r>
              <a:rPr kumimoji="1" lang="ja-JP" altLang="en-US" sz="1300" b="1" dirty="0">
                <a:solidFill>
                  <a:schemeClr val="bg1"/>
                </a:solidFill>
                <a:effectLst/>
                <a:latin typeface="游ゴシック" panose="020B0400000000000000" pitchFamily="50" charset="-128"/>
                <a:ea typeface="游ゴシック" panose="020B0400000000000000" pitchFamily="50" charset="-128"/>
                <a:cs typeface="Segoe UI" panose="020B0502040204020203" pitchFamily="34" charset="0"/>
              </a:rPr>
              <a:t>を</a:t>
            </a:r>
            <a:r>
              <a:rPr lang="ja-JP" altLang="en-US" sz="13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快適に</a:t>
            </a:r>
            <a:endParaRPr lang="en-US" altLang="ja-JP" sz="13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a:p>
            <a:pPr algn="ctr"/>
            <a:r>
              <a:rPr lang="ja-JP" altLang="en-US" sz="13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動作させる上で必要となる</a:t>
            </a:r>
            <a:endParaRPr lang="en-US" altLang="ja-JP" sz="13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a:p>
            <a:pPr algn="ctr"/>
            <a:r>
              <a:rPr lang="en-US" altLang="ja-JP" sz="1300" b="1" dirty="0">
                <a:solidFill>
                  <a:srgbClr val="FFFF00"/>
                </a:solidFill>
                <a:latin typeface="游ゴシック" panose="020B0400000000000000" pitchFamily="50" charset="-128"/>
                <a:ea typeface="游ゴシック" panose="020B0400000000000000" pitchFamily="50" charset="-128"/>
                <a:cs typeface="Segoe UI" panose="020B0502040204020203" pitchFamily="34" charset="0"/>
              </a:rPr>
              <a:t>3</a:t>
            </a:r>
            <a:r>
              <a:rPr lang="ja-JP" altLang="en-US" sz="1300" b="1" dirty="0">
                <a:solidFill>
                  <a:srgbClr val="FFFF00"/>
                </a:solidFill>
                <a:latin typeface="游ゴシック" panose="020B0400000000000000" pitchFamily="50" charset="-128"/>
                <a:ea typeface="游ゴシック" panose="020B0400000000000000" pitchFamily="50" charset="-128"/>
                <a:cs typeface="Segoe UI" panose="020B0502040204020203" pitchFamily="34" charset="0"/>
              </a:rPr>
              <a:t>つの主要スペック</a:t>
            </a:r>
            <a:endParaRPr kumimoji="1" lang="en-US" altLang="ja-JP" sz="1300" b="1" dirty="0">
              <a:solidFill>
                <a:srgbClr val="FFFF00"/>
              </a:solidFill>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24" name="テキスト ボックス 23">
            <a:extLst>
              <a:ext uri="{FF2B5EF4-FFF2-40B4-BE49-F238E27FC236}">
                <a16:creationId xmlns:a16="http://schemas.microsoft.com/office/drawing/2014/main" id="{F7293484-9A94-035C-B67F-45364076CD8A}"/>
              </a:ext>
            </a:extLst>
          </p:cNvPr>
          <p:cNvSpPr txBox="1"/>
          <p:nvPr/>
        </p:nvSpPr>
        <p:spPr>
          <a:xfrm>
            <a:off x="520922" y="2928768"/>
            <a:ext cx="6631485" cy="1223412"/>
          </a:xfrm>
          <a:prstGeom prst="rect">
            <a:avLst/>
          </a:prstGeom>
          <a:noFill/>
          <a:ln>
            <a:noFill/>
          </a:ln>
        </p:spPr>
        <p:txBody>
          <a:bodyPr wrap="square" rtlCol="0">
            <a:spAutoFit/>
          </a:bodyPr>
          <a:lstStyle/>
          <a:p>
            <a:r>
              <a:rPr kumimoji="1" lang="en-US" altLang="ja-JP" sz="1050" dirty="0" err="1">
                <a:effectLst/>
                <a:latin typeface="游ゴシック" panose="020B0400000000000000" pitchFamily="50" charset="-128"/>
                <a:ea typeface="游ゴシック" panose="020B0400000000000000" pitchFamily="50" charset="-128"/>
                <a:cs typeface="Segoe UI" panose="020B0502040204020203" pitchFamily="34" charset="0"/>
              </a:rPr>
              <a:t>OpenFOAM</a:t>
            </a:r>
            <a:r>
              <a:rPr kumimoji="1" lang="ja-JP" altLang="en-US" sz="1050" dirty="0">
                <a:effectLst/>
                <a:latin typeface="游ゴシック" panose="020B0400000000000000" pitchFamily="50" charset="-128"/>
                <a:ea typeface="游ゴシック" panose="020B0400000000000000" pitchFamily="50" charset="-128"/>
                <a:cs typeface="Segoe UI" panose="020B0502040204020203" pitchFamily="34" charset="0"/>
              </a:rPr>
              <a:t>の処理に最も重要なのは、</a:t>
            </a:r>
            <a:r>
              <a:rPr kumimoji="1" lang="en-US" altLang="ja-JP" sz="1050" dirty="0">
                <a:effectLst/>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050" dirty="0">
                <a:effectLst/>
                <a:latin typeface="游ゴシック" panose="020B0400000000000000" pitchFamily="50" charset="-128"/>
                <a:ea typeface="游ゴシック" panose="020B0400000000000000" pitchFamily="50" charset="-128"/>
                <a:cs typeface="Segoe UI" panose="020B0502040204020203" pitchFamily="34" charset="0"/>
              </a:rPr>
              <a:t>です。こちらのソフトウェアは並列処理を前提としてライブライが設計されているため、</a:t>
            </a:r>
            <a:r>
              <a:rPr kumimoji="1" lang="en-US" altLang="ja-JP" sz="1050" dirty="0" err="1">
                <a:effectLst/>
                <a:latin typeface="游ゴシック" panose="020B0400000000000000" pitchFamily="50" charset="-128"/>
                <a:ea typeface="游ゴシック" panose="020B0400000000000000" pitchFamily="50" charset="-128"/>
                <a:cs typeface="Segoe UI" panose="020B0502040204020203" pitchFamily="34" charset="0"/>
              </a:rPr>
              <a:t>OpenFOAM</a:t>
            </a:r>
            <a:r>
              <a:rPr kumimoji="1" lang="ja-JP" altLang="en-US" sz="1050" dirty="0">
                <a:effectLst/>
                <a:latin typeface="游ゴシック" panose="020B0400000000000000" pitchFamily="50" charset="-128"/>
                <a:ea typeface="游ゴシック" panose="020B0400000000000000" pitchFamily="50" charset="-128"/>
                <a:cs typeface="Segoe UI" panose="020B0502040204020203" pitchFamily="34" charset="0"/>
              </a:rPr>
              <a:t>のライブラリを使用して作成されたソルバはそのまま並列で動作します。だからこそ、高速で処理を行うためにはできる限りコア数が多い</a:t>
            </a:r>
            <a:r>
              <a:rPr kumimoji="1" lang="en-US" altLang="ja-JP" sz="1050" dirty="0">
                <a:effectLst/>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050" dirty="0">
                <a:effectLst/>
                <a:latin typeface="游ゴシック" panose="020B0400000000000000" pitchFamily="50" charset="-128"/>
                <a:ea typeface="游ゴシック" panose="020B0400000000000000" pitchFamily="50" charset="-128"/>
                <a:cs typeface="Segoe UI" panose="020B0502040204020203" pitchFamily="34" charset="0"/>
              </a:rPr>
              <a:t>を選ぶことが重要です。</a:t>
            </a:r>
            <a:r>
              <a:rPr lang="ja-JP" altLang="en-US" sz="1050" dirty="0">
                <a:effectLst/>
                <a:latin typeface="游ゴシック" panose="020B0400000000000000" pitchFamily="50" charset="-128"/>
                <a:ea typeface="游ゴシック" panose="020B0400000000000000" pitchFamily="50" charset="-128"/>
                <a:cs typeface="Segoe UI" panose="020B0502040204020203" pitchFamily="34" charset="0"/>
              </a:rPr>
              <a:t>もちろん、メモリや</a:t>
            </a:r>
            <a:r>
              <a:rPr lang="en-US" altLang="ja-JP" sz="1050" dirty="0">
                <a:latin typeface="游ゴシック" panose="020B0400000000000000" pitchFamily="50" charset="-128"/>
                <a:ea typeface="游ゴシック" panose="020B0400000000000000" pitchFamily="50" charset="-128"/>
                <a:cs typeface="Segoe UI" panose="020B0502040204020203" pitchFamily="34" charset="0"/>
              </a:rPr>
              <a:t>GPU</a:t>
            </a:r>
            <a:r>
              <a:rPr lang="ja-JP" altLang="en-US" sz="1050" dirty="0">
                <a:effectLst/>
                <a:latin typeface="游ゴシック" panose="020B0400000000000000" pitchFamily="50" charset="-128"/>
                <a:ea typeface="游ゴシック" panose="020B0400000000000000" pitchFamily="50" charset="-128"/>
                <a:cs typeface="Segoe UI" panose="020B0502040204020203" pitchFamily="34" charset="0"/>
              </a:rPr>
              <a:t>のバランスも大事であり、全体のバランスが悪いと</a:t>
            </a:r>
            <a:r>
              <a:rPr lang="en-US" altLang="ja-JP" sz="1050"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1050" dirty="0">
                <a:latin typeface="游ゴシック" panose="020B0400000000000000" pitchFamily="50" charset="-128"/>
                <a:ea typeface="游ゴシック" panose="020B0400000000000000" pitchFamily="50" charset="-128"/>
                <a:cs typeface="Segoe UI" panose="020B0502040204020203" pitchFamily="34" charset="0"/>
              </a:rPr>
              <a:t>以外の部品がボトルネックとなり、性能を落としてしまうことも考えられます。流体シミュレーションの解析は、どれくらいの規模の処理を行うかによって大きく性能が異なるため、まずは用途やご予算を明確に決めた上で、可能な限り高性能な</a:t>
            </a:r>
            <a:r>
              <a:rPr lang="en-US" altLang="ja-JP" sz="1050"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1050" dirty="0">
                <a:latin typeface="游ゴシック" panose="020B0400000000000000" pitchFamily="50" charset="-128"/>
                <a:ea typeface="游ゴシック" panose="020B0400000000000000" pitchFamily="50" charset="-128"/>
                <a:cs typeface="Segoe UI" panose="020B0502040204020203" pitchFamily="34" charset="0"/>
              </a:rPr>
              <a:t>を搭載したパソコンを選ぶことをお勧めします。</a:t>
            </a:r>
            <a:endParaRPr lang="en-US" altLang="ja-JP" sz="1050"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25" name="テキスト ボックス 24">
            <a:extLst>
              <a:ext uri="{FF2B5EF4-FFF2-40B4-BE49-F238E27FC236}">
                <a16:creationId xmlns:a16="http://schemas.microsoft.com/office/drawing/2014/main" id="{8924532E-E593-6B56-79EF-B14A7A72F869}"/>
              </a:ext>
            </a:extLst>
          </p:cNvPr>
          <p:cNvSpPr txBox="1"/>
          <p:nvPr/>
        </p:nvSpPr>
        <p:spPr>
          <a:xfrm>
            <a:off x="3918967" y="2587089"/>
            <a:ext cx="715404" cy="216249"/>
          </a:xfrm>
          <a:custGeom>
            <a:avLst/>
            <a:gdLst/>
            <a:ahLst/>
            <a:cxnLst/>
            <a:rect l="l" t="t" r="r" b="b"/>
            <a:pathLst>
              <a:path w="1648420" h="498277">
                <a:moveTo>
                  <a:pt x="717946" y="94655"/>
                </a:moveTo>
                <a:lnTo>
                  <a:pt x="717946" y="233363"/>
                </a:lnTo>
                <a:lnTo>
                  <a:pt x="896540" y="233363"/>
                </a:lnTo>
                <a:cubicBezTo>
                  <a:pt x="907256" y="233363"/>
                  <a:pt x="921146" y="233363"/>
                  <a:pt x="938212" y="233363"/>
                </a:cubicBezTo>
                <a:cubicBezTo>
                  <a:pt x="965993" y="232966"/>
                  <a:pt x="979884" y="209947"/>
                  <a:pt x="979884" y="164306"/>
                </a:cubicBezTo>
                <a:cubicBezTo>
                  <a:pt x="979884" y="117872"/>
                  <a:pt x="965993" y="94655"/>
                  <a:pt x="938212" y="94655"/>
                </a:cubicBezTo>
                <a:cubicBezTo>
                  <a:pt x="921543" y="94655"/>
                  <a:pt x="907653" y="94655"/>
                  <a:pt x="896540" y="94655"/>
                </a:cubicBezTo>
                <a:close/>
                <a:moveTo>
                  <a:pt x="1179313" y="0"/>
                </a:moveTo>
                <a:lnTo>
                  <a:pt x="1282898" y="0"/>
                </a:lnTo>
                <a:lnTo>
                  <a:pt x="1282898" y="310753"/>
                </a:lnTo>
                <a:cubicBezTo>
                  <a:pt x="1283295" y="367903"/>
                  <a:pt x="1311076" y="396478"/>
                  <a:pt x="1366242" y="396478"/>
                </a:cubicBezTo>
                <a:cubicBezTo>
                  <a:pt x="1383704" y="396478"/>
                  <a:pt x="1399579" y="396478"/>
                  <a:pt x="1413867" y="396478"/>
                </a:cubicBezTo>
                <a:cubicBezTo>
                  <a:pt x="1428154" y="396478"/>
                  <a:pt x="1443831" y="396478"/>
                  <a:pt x="1460896" y="396478"/>
                </a:cubicBezTo>
                <a:cubicBezTo>
                  <a:pt x="1516856" y="396478"/>
                  <a:pt x="1544835" y="367903"/>
                  <a:pt x="1544835" y="310753"/>
                </a:cubicBezTo>
                <a:lnTo>
                  <a:pt x="1544835" y="0"/>
                </a:lnTo>
                <a:lnTo>
                  <a:pt x="1648420" y="0"/>
                </a:lnTo>
                <a:lnTo>
                  <a:pt x="1648420" y="339923"/>
                </a:lnTo>
                <a:cubicBezTo>
                  <a:pt x="1648420" y="445492"/>
                  <a:pt x="1587698" y="498277"/>
                  <a:pt x="1466254" y="498277"/>
                </a:cubicBezTo>
                <a:cubicBezTo>
                  <a:pt x="1453951" y="498277"/>
                  <a:pt x="1436488" y="498277"/>
                  <a:pt x="1413867" y="498277"/>
                </a:cubicBezTo>
                <a:cubicBezTo>
                  <a:pt x="1392038" y="498277"/>
                  <a:pt x="1373782" y="498277"/>
                  <a:pt x="1359098" y="498277"/>
                </a:cubicBezTo>
                <a:cubicBezTo>
                  <a:pt x="1239242" y="497880"/>
                  <a:pt x="1179313" y="445095"/>
                  <a:pt x="1179313" y="339923"/>
                </a:cubicBezTo>
                <a:close/>
                <a:moveTo>
                  <a:pt x="614362" y="0"/>
                </a:moveTo>
                <a:lnTo>
                  <a:pt x="896540" y="0"/>
                </a:lnTo>
                <a:cubicBezTo>
                  <a:pt x="921543" y="0"/>
                  <a:pt x="943173" y="0"/>
                  <a:pt x="961429" y="0"/>
                </a:cubicBezTo>
                <a:cubicBezTo>
                  <a:pt x="1042789" y="0"/>
                  <a:pt x="1083468" y="43656"/>
                  <a:pt x="1083468" y="130969"/>
                </a:cubicBezTo>
                <a:cubicBezTo>
                  <a:pt x="1083468" y="142081"/>
                  <a:pt x="1083468" y="153194"/>
                  <a:pt x="1083468" y="164306"/>
                </a:cubicBezTo>
                <a:cubicBezTo>
                  <a:pt x="1083468" y="175022"/>
                  <a:pt x="1083468" y="185737"/>
                  <a:pt x="1083468" y="196453"/>
                </a:cubicBezTo>
                <a:cubicBezTo>
                  <a:pt x="1083468" y="284162"/>
                  <a:pt x="1042789" y="328017"/>
                  <a:pt x="961429" y="328017"/>
                </a:cubicBezTo>
                <a:cubicBezTo>
                  <a:pt x="942379" y="328017"/>
                  <a:pt x="920749" y="328017"/>
                  <a:pt x="896540" y="328017"/>
                </a:cubicBezTo>
                <a:lnTo>
                  <a:pt x="717946" y="328017"/>
                </a:lnTo>
                <a:lnTo>
                  <a:pt x="717946" y="498277"/>
                </a:lnTo>
                <a:lnTo>
                  <a:pt x="614362" y="498277"/>
                </a:lnTo>
                <a:close/>
                <a:moveTo>
                  <a:pt x="152400" y="0"/>
                </a:moveTo>
                <a:cubicBezTo>
                  <a:pt x="186927" y="0"/>
                  <a:pt x="221059" y="0"/>
                  <a:pt x="254793" y="0"/>
                </a:cubicBezTo>
                <a:cubicBezTo>
                  <a:pt x="288528" y="0"/>
                  <a:pt x="322262" y="0"/>
                  <a:pt x="355996" y="0"/>
                </a:cubicBezTo>
                <a:cubicBezTo>
                  <a:pt x="457993" y="0"/>
                  <a:pt x="508992" y="34131"/>
                  <a:pt x="508992" y="102394"/>
                </a:cubicBezTo>
                <a:cubicBezTo>
                  <a:pt x="508992" y="125016"/>
                  <a:pt x="508992" y="147836"/>
                  <a:pt x="508992" y="170855"/>
                </a:cubicBezTo>
                <a:lnTo>
                  <a:pt x="405407" y="170855"/>
                </a:lnTo>
                <a:cubicBezTo>
                  <a:pt x="405407" y="160139"/>
                  <a:pt x="405407" y="149820"/>
                  <a:pt x="405407" y="139898"/>
                </a:cubicBezTo>
                <a:cubicBezTo>
                  <a:pt x="405010" y="109736"/>
                  <a:pt x="374848" y="94655"/>
                  <a:pt x="314920" y="94655"/>
                </a:cubicBezTo>
                <a:cubicBezTo>
                  <a:pt x="294282" y="94655"/>
                  <a:pt x="274240" y="94655"/>
                  <a:pt x="254793" y="94655"/>
                </a:cubicBezTo>
                <a:cubicBezTo>
                  <a:pt x="234552" y="94655"/>
                  <a:pt x="214312" y="94655"/>
                  <a:pt x="194071" y="94655"/>
                </a:cubicBezTo>
                <a:cubicBezTo>
                  <a:pt x="133746" y="95052"/>
                  <a:pt x="103584" y="125809"/>
                  <a:pt x="103584" y="186928"/>
                </a:cubicBezTo>
                <a:cubicBezTo>
                  <a:pt x="103584" y="207566"/>
                  <a:pt x="103584" y="228203"/>
                  <a:pt x="103584" y="248841"/>
                </a:cubicBezTo>
                <a:cubicBezTo>
                  <a:pt x="103584" y="269478"/>
                  <a:pt x="103584" y="290116"/>
                  <a:pt x="103584" y="310753"/>
                </a:cubicBezTo>
                <a:cubicBezTo>
                  <a:pt x="103981" y="372666"/>
                  <a:pt x="134143" y="403622"/>
                  <a:pt x="194071" y="403622"/>
                </a:cubicBezTo>
                <a:cubicBezTo>
                  <a:pt x="214312" y="403622"/>
                  <a:pt x="234552" y="403622"/>
                  <a:pt x="254793" y="403622"/>
                </a:cubicBezTo>
                <a:cubicBezTo>
                  <a:pt x="275828" y="403622"/>
                  <a:pt x="297060" y="403622"/>
                  <a:pt x="318492" y="403622"/>
                </a:cubicBezTo>
                <a:cubicBezTo>
                  <a:pt x="383182" y="403622"/>
                  <a:pt x="415528" y="382786"/>
                  <a:pt x="415528" y="341114"/>
                </a:cubicBezTo>
                <a:cubicBezTo>
                  <a:pt x="415528" y="327223"/>
                  <a:pt x="415528" y="313531"/>
                  <a:pt x="415528" y="300038"/>
                </a:cubicBezTo>
                <a:lnTo>
                  <a:pt x="254793" y="300038"/>
                </a:lnTo>
                <a:lnTo>
                  <a:pt x="254793" y="212527"/>
                </a:lnTo>
                <a:lnTo>
                  <a:pt x="511968" y="212527"/>
                </a:lnTo>
                <a:lnTo>
                  <a:pt x="511968" y="300038"/>
                </a:lnTo>
                <a:cubicBezTo>
                  <a:pt x="511968" y="326231"/>
                  <a:pt x="511968" y="352623"/>
                  <a:pt x="511968" y="379214"/>
                </a:cubicBezTo>
                <a:cubicBezTo>
                  <a:pt x="511571" y="458589"/>
                  <a:pt x="459978" y="498277"/>
                  <a:pt x="357187" y="498277"/>
                </a:cubicBezTo>
                <a:cubicBezTo>
                  <a:pt x="322659" y="498277"/>
                  <a:pt x="288528" y="498277"/>
                  <a:pt x="254793" y="498277"/>
                </a:cubicBezTo>
                <a:cubicBezTo>
                  <a:pt x="220265" y="498277"/>
                  <a:pt x="186134" y="498277"/>
                  <a:pt x="152400" y="498277"/>
                </a:cubicBezTo>
                <a:cubicBezTo>
                  <a:pt x="50800" y="498277"/>
                  <a:pt x="0" y="448270"/>
                  <a:pt x="0" y="348258"/>
                </a:cubicBezTo>
                <a:cubicBezTo>
                  <a:pt x="0" y="314523"/>
                  <a:pt x="0" y="281384"/>
                  <a:pt x="0" y="248841"/>
                </a:cubicBezTo>
                <a:cubicBezTo>
                  <a:pt x="0" y="215503"/>
                  <a:pt x="0" y="182166"/>
                  <a:pt x="0" y="148828"/>
                </a:cubicBezTo>
                <a:cubicBezTo>
                  <a:pt x="0" y="49609"/>
                  <a:pt x="50800" y="0"/>
                  <a:pt x="152400" y="0"/>
                </a:cubicBezTo>
                <a:close/>
              </a:path>
            </a:pathLst>
          </a:custGeom>
          <a:solidFill>
            <a:schemeClr val="bg1"/>
          </a:solidFill>
          <a:ln>
            <a:noFill/>
          </a:ln>
          <a:effectLst>
            <a:glow rad="101600">
              <a:schemeClr val="tx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tLang="ja-JP" sz="4800" dirty="0">
              <a:solidFill>
                <a:schemeClr val="bg1"/>
              </a:solidFill>
              <a:effectLst/>
              <a:latin typeface="AR P新藝体U" panose="020B0600010101010101" pitchFamily="50" charset="-128"/>
              <a:ea typeface="AR P新藝体U" panose="020B0600010101010101" pitchFamily="50" charset="-128"/>
              <a:cs typeface="Segoe UI" panose="020B0502040204020203" pitchFamily="34" charset="0"/>
            </a:endParaRPr>
          </a:p>
        </p:txBody>
      </p:sp>
      <p:sp>
        <p:nvSpPr>
          <p:cNvPr id="26" name="テキスト ボックス 25">
            <a:extLst>
              <a:ext uri="{FF2B5EF4-FFF2-40B4-BE49-F238E27FC236}">
                <a16:creationId xmlns:a16="http://schemas.microsoft.com/office/drawing/2014/main" id="{274D5C51-E1CA-B0A9-3ECD-791D2FF01242}"/>
              </a:ext>
            </a:extLst>
          </p:cNvPr>
          <p:cNvSpPr txBox="1"/>
          <p:nvPr/>
        </p:nvSpPr>
        <p:spPr>
          <a:xfrm>
            <a:off x="2456444" y="2575290"/>
            <a:ext cx="748991" cy="229425"/>
          </a:xfrm>
          <a:custGeom>
            <a:avLst/>
            <a:gdLst/>
            <a:ahLst/>
            <a:cxnLst/>
            <a:rect l="l" t="t" r="r" b="b"/>
            <a:pathLst>
              <a:path w="1725811" h="528638">
                <a:moveTo>
                  <a:pt x="607219" y="9525"/>
                </a:moveTo>
                <a:lnTo>
                  <a:pt x="1136452" y="9525"/>
                </a:lnTo>
                <a:lnTo>
                  <a:pt x="1136452" y="136327"/>
                </a:lnTo>
                <a:lnTo>
                  <a:pt x="823913" y="136327"/>
                </a:lnTo>
                <a:lnTo>
                  <a:pt x="823913" y="191096"/>
                </a:lnTo>
                <a:lnTo>
                  <a:pt x="1142405" y="191096"/>
                </a:lnTo>
                <a:lnTo>
                  <a:pt x="1142405" y="317897"/>
                </a:lnTo>
                <a:lnTo>
                  <a:pt x="823913" y="317897"/>
                </a:lnTo>
                <a:lnTo>
                  <a:pt x="823913" y="332780"/>
                </a:lnTo>
                <a:cubicBezTo>
                  <a:pt x="823913" y="375643"/>
                  <a:pt x="848321" y="397074"/>
                  <a:pt x="897136" y="397074"/>
                </a:cubicBezTo>
                <a:lnTo>
                  <a:pt x="1131689" y="397074"/>
                </a:lnTo>
                <a:lnTo>
                  <a:pt x="1131689" y="523280"/>
                </a:lnTo>
                <a:lnTo>
                  <a:pt x="894160" y="523280"/>
                </a:lnTo>
                <a:cubicBezTo>
                  <a:pt x="823913" y="523280"/>
                  <a:pt x="772319" y="505421"/>
                  <a:pt x="739378" y="469702"/>
                </a:cubicBezTo>
                <a:cubicBezTo>
                  <a:pt x="711200" y="438349"/>
                  <a:pt x="697111" y="394296"/>
                  <a:pt x="697111" y="337543"/>
                </a:cubicBezTo>
                <a:lnTo>
                  <a:pt x="697111" y="317897"/>
                </a:lnTo>
                <a:lnTo>
                  <a:pt x="600075" y="317897"/>
                </a:lnTo>
                <a:lnTo>
                  <a:pt x="600075" y="191096"/>
                </a:lnTo>
                <a:lnTo>
                  <a:pt x="697111" y="191096"/>
                </a:lnTo>
                <a:lnTo>
                  <a:pt x="697111" y="136327"/>
                </a:lnTo>
                <a:lnTo>
                  <a:pt x="607219" y="136327"/>
                </a:lnTo>
                <a:close/>
                <a:moveTo>
                  <a:pt x="1598415" y="2382"/>
                </a:moveTo>
                <a:lnTo>
                  <a:pt x="1725811" y="2382"/>
                </a:lnTo>
                <a:lnTo>
                  <a:pt x="1725811" y="229196"/>
                </a:lnTo>
                <a:cubicBezTo>
                  <a:pt x="1725811" y="335955"/>
                  <a:pt x="1693267" y="413346"/>
                  <a:pt x="1628180" y="461368"/>
                </a:cubicBezTo>
                <a:cubicBezTo>
                  <a:pt x="1571824" y="502643"/>
                  <a:pt x="1490663" y="523280"/>
                  <a:pt x="1384697" y="523280"/>
                </a:cubicBezTo>
                <a:lnTo>
                  <a:pt x="1288852" y="523280"/>
                </a:lnTo>
                <a:lnTo>
                  <a:pt x="1288852" y="397074"/>
                </a:lnTo>
                <a:lnTo>
                  <a:pt x="1388269" y="397074"/>
                </a:lnTo>
                <a:cubicBezTo>
                  <a:pt x="1456928" y="397074"/>
                  <a:pt x="1508522" y="383779"/>
                  <a:pt x="1543051" y="357188"/>
                </a:cubicBezTo>
                <a:cubicBezTo>
                  <a:pt x="1579960" y="329407"/>
                  <a:pt x="1598415" y="286147"/>
                  <a:pt x="1598415" y="227410"/>
                </a:cubicBezTo>
                <a:close/>
                <a:moveTo>
                  <a:pt x="1218010" y="2382"/>
                </a:moveTo>
                <a:lnTo>
                  <a:pt x="1345407" y="2382"/>
                </a:lnTo>
                <a:lnTo>
                  <a:pt x="1345407" y="316707"/>
                </a:lnTo>
                <a:lnTo>
                  <a:pt x="1218010" y="316707"/>
                </a:lnTo>
                <a:close/>
                <a:moveTo>
                  <a:pt x="346472" y="0"/>
                </a:moveTo>
                <a:lnTo>
                  <a:pt x="476845" y="0"/>
                </a:lnTo>
                <a:lnTo>
                  <a:pt x="476845" y="58936"/>
                </a:lnTo>
                <a:cubicBezTo>
                  <a:pt x="476845" y="90289"/>
                  <a:pt x="474266" y="121444"/>
                  <a:pt x="469106" y="152400"/>
                </a:cubicBezTo>
                <a:cubicBezTo>
                  <a:pt x="463947" y="183357"/>
                  <a:pt x="456208" y="213122"/>
                  <a:pt x="445889" y="241697"/>
                </a:cubicBezTo>
                <a:cubicBezTo>
                  <a:pt x="474861" y="261541"/>
                  <a:pt x="504627" y="283964"/>
                  <a:pt x="535186" y="308968"/>
                </a:cubicBezTo>
                <a:lnTo>
                  <a:pt x="535186" y="466725"/>
                </a:lnTo>
                <a:cubicBezTo>
                  <a:pt x="489545" y="426641"/>
                  <a:pt x="439936" y="388739"/>
                  <a:pt x="386358" y="353021"/>
                </a:cubicBezTo>
                <a:cubicBezTo>
                  <a:pt x="345083" y="408186"/>
                  <a:pt x="293291" y="450850"/>
                  <a:pt x="230981" y="481013"/>
                </a:cubicBezTo>
                <a:cubicBezTo>
                  <a:pt x="163910" y="512763"/>
                  <a:pt x="86916" y="528638"/>
                  <a:pt x="0" y="528638"/>
                </a:cubicBezTo>
                <a:lnTo>
                  <a:pt x="0" y="401836"/>
                </a:lnTo>
                <a:cubicBezTo>
                  <a:pt x="57150" y="401836"/>
                  <a:pt x="109042" y="391716"/>
                  <a:pt x="155674" y="371475"/>
                </a:cubicBezTo>
                <a:cubicBezTo>
                  <a:pt x="202307" y="351235"/>
                  <a:pt x="241102" y="322064"/>
                  <a:pt x="272058" y="283964"/>
                </a:cubicBezTo>
                <a:cubicBezTo>
                  <a:pt x="234355" y="263724"/>
                  <a:pt x="196056" y="245567"/>
                  <a:pt x="157163" y="229493"/>
                </a:cubicBezTo>
                <a:cubicBezTo>
                  <a:pt x="118269" y="213420"/>
                  <a:pt x="79772" y="200422"/>
                  <a:pt x="41672" y="190500"/>
                </a:cubicBezTo>
                <a:lnTo>
                  <a:pt x="41672" y="54769"/>
                </a:lnTo>
                <a:cubicBezTo>
                  <a:pt x="147241" y="86519"/>
                  <a:pt x="243681" y="125611"/>
                  <a:pt x="330994" y="172046"/>
                </a:cubicBezTo>
                <a:cubicBezTo>
                  <a:pt x="341313" y="135930"/>
                  <a:pt x="346472" y="97830"/>
                  <a:pt x="346472" y="57746"/>
                </a:cubicBezTo>
                <a:close/>
              </a:path>
            </a:pathLst>
          </a:custGeom>
          <a:solidFill>
            <a:schemeClr val="bg1"/>
          </a:solidFill>
          <a:ln>
            <a:noFill/>
          </a:ln>
          <a:effectLst>
            <a:glow rad="101600">
              <a:schemeClr val="tx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tLang="ja-JP" sz="4800" dirty="0">
              <a:solidFill>
                <a:schemeClr val="bg1"/>
              </a:solidFill>
              <a:effectLst/>
              <a:latin typeface="ＶＤ ロゴジー 極太 G" panose="02000504000000000000" pitchFamily="2" charset="-128"/>
              <a:ea typeface="ＶＤ ロゴジー 極太 G" panose="02000504000000000000" pitchFamily="2" charset="-128"/>
              <a:cs typeface="Segoe UI" panose="020B0502040204020203" pitchFamily="34" charset="0"/>
            </a:endParaRPr>
          </a:p>
        </p:txBody>
      </p:sp>
      <p:sp>
        <p:nvSpPr>
          <p:cNvPr id="27" name="テキスト ボックス 26">
            <a:extLst>
              <a:ext uri="{FF2B5EF4-FFF2-40B4-BE49-F238E27FC236}">
                <a16:creationId xmlns:a16="http://schemas.microsoft.com/office/drawing/2014/main" id="{D6276717-5FB3-5A56-9B00-4612C450C4BE}"/>
              </a:ext>
            </a:extLst>
          </p:cNvPr>
          <p:cNvSpPr txBox="1"/>
          <p:nvPr/>
        </p:nvSpPr>
        <p:spPr>
          <a:xfrm>
            <a:off x="1045750" y="2587089"/>
            <a:ext cx="707137" cy="216250"/>
          </a:xfrm>
          <a:custGeom>
            <a:avLst/>
            <a:gdLst/>
            <a:ahLst/>
            <a:cxnLst/>
            <a:rect l="l" t="t" r="r" b="b"/>
            <a:pathLst>
              <a:path w="1629370" h="498277">
                <a:moveTo>
                  <a:pt x="698896" y="94655"/>
                </a:moveTo>
                <a:lnTo>
                  <a:pt x="698896" y="233363"/>
                </a:lnTo>
                <a:lnTo>
                  <a:pt x="877490" y="233363"/>
                </a:lnTo>
                <a:cubicBezTo>
                  <a:pt x="888206" y="233363"/>
                  <a:pt x="902097" y="233363"/>
                  <a:pt x="919162" y="233363"/>
                </a:cubicBezTo>
                <a:cubicBezTo>
                  <a:pt x="946943" y="232966"/>
                  <a:pt x="960834" y="209947"/>
                  <a:pt x="960834" y="164306"/>
                </a:cubicBezTo>
                <a:cubicBezTo>
                  <a:pt x="960834" y="117872"/>
                  <a:pt x="946943" y="94655"/>
                  <a:pt x="919162" y="94655"/>
                </a:cubicBezTo>
                <a:cubicBezTo>
                  <a:pt x="902493" y="94655"/>
                  <a:pt x="888602" y="94655"/>
                  <a:pt x="877490" y="94655"/>
                </a:cubicBezTo>
                <a:close/>
                <a:moveTo>
                  <a:pt x="1160263" y="0"/>
                </a:moveTo>
                <a:lnTo>
                  <a:pt x="1263848" y="0"/>
                </a:lnTo>
                <a:lnTo>
                  <a:pt x="1263848" y="310753"/>
                </a:lnTo>
                <a:cubicBezTo>
                  <a:pt x="1264245" y="367903"/>
                  <a:pt x="1292026" y="396478"/>
                  <a:pt x="1347192" y="396478"/>
                </a:cubicBezTo>
                <a:cubicBezTo>
                  <a:pt x="1364654" y="396478"/>
                  <a:pt x="1380529" y="396478"/>
                  <a:pt x="1394817" y="396478"/>
                </a:cubicBezTo>
                <a:cubicBezTo>
                  <a:pt x="1409104" y="396478"/>
                  <a:pt x="1424781" y="396478"/>
                  <a:pt x="1441846" y="396478"/>
                </a:cubicBezTo>
                <a:cubicBezTo>
                  <a:pt x="1497806" y="396478"/>
                  <a:pt x="1525785" y="367903"/>
                  <a:pt x="1525785" y="310753"/>
                </a:cubicBezTo>
                <a:lnTo>
                  <a:pt x="1525785" y="0"/>
                </a:lnTo>
                <a:lnTo>
                  <a:pt x="1629370" y="0"/>
                </a:lnTo>
                <a:lnTo>
                  <a:pt x="1629370" y="339923"/>
                </a:lnTo>
                <a:cubicBezTo>
                  <a:pt x="1629370" y="445492"/>
                  <a:pt x="1568648" y="498277"/>
                  <a:pt x="1447204" y="498277"/>
                </a:cubicBezTo>
                <a:cubicBezTo>
                  <a:pt x="1434901" y="498277"/>
                  <a:pt x="1417438" y="498277"/>
                  <a:pt x="1394817" y="498277"/>
                </a:cubicBezTo>
                <a:cubicBezTo>
                  <a:pt x="1372988" y="498277"/>
                  <a:pt x="1354732" y="498277"/>
                  <a:pt x="1340048" y="498277"/>
                </a:cubicBezTo>
                <a:cubicBezTo>
                  <a:pt x="1220192" y="497880"/>
                  <a:pt x="1160263" y="445095"/>
                  <a:pt x="1160263" y="339923"/>
                </a:cubicBezTo>
                <a:close/>
                <a:moveTo>
                  <a:pt x="595312" y="0"/>
                </a:moveTo>
                <a:lnTo>
                  <a:pt x="877490" y="0"/>
                </a:lnTo>
                <a:cubicBezTo>
                  <a:pt x="902493" y="0"/>
                  <a:pt x="924123" y="0"/>
                  <a:pt x="942379" y="0"/>
                </a:cubicBezTo>
                <a:cubicBezTo>
                  <a:pt x="1023738" y="0"/>
                  <a:pt x="1064418" y="43656"/>
                  <a:pt x="1064418" y="130969"/>
                </a:cubicBezTo>
                <a:cubicBezTo>
                  <a:pt x="1064418" y="142081"/>
                  <a:pt x="1064418" y="153194"/>
                  <a:pt x="1064418" y="164306"/>
                </a:cubicBezTo>
                <a:cubicBezTo>
                  <a:pt x="1064418" y="175022"/>
                  <a:pt x="1064418" y="185737"/>
                  <a:pt x="1064418" y="196453"/>
                </a:cubicBezTo>
                <a:cubicBezTo>
                  <a:pt x="1064418" y="284162"/>
                  <a:pt x="1023738" y="328017"/>
                  <a:pt x="942379" y="328017"/>
                </a:cubicBezTo>
                <a:cubicBezTo>
                  <a:pt x="923329" y="328017"/>
                  <a:pt x="901699" y="328017"/>
                  <a:pt x="877490" y="328017"/>
                </a:cubicBezTo>
                <a:lnTo>
                  <a:pt x="698896" y="328017"/>
                </a:lnTo>
                <a:lnTo>
                  <a:pt x="698896" y="498277"/>
                </a:lnTo>
                <a:lnTo>
                  <a:pt x="595312" y="498277"/>
                </a:lnTo>
                <a:close/>
                <a:moveTo>
                  <a:pt x="152400" y="0"/>
                </a:moveTo>
                <a:cubicBezTo>
                  <a:pt x="186927" y="0"/>
                  <a:pt x="221059" y="0"/>
                  <a:pt x="254793" y="0"/>
                </a:cubicBezTo>
                <a:cubicBezTo>
                  <a:pt x="288528" y="0"/>
                  <a:pt x="322262" y="0"/>
                  <a:pt x="355996" y="0"/>
                </a:cubicBezTo>
                <a:cubicBezTo>
                  <a:pt x="457993" y="397"/>
                  <a:pt x="508992" y="39489"/>
                  <a:pt x="508992" y="117277"/>
                </a:cubicBezTo>
                <a:cubicBezTo>
                  <a:pt x="508992" y="143470"/>
                  <a:pt x="508992" y="169862"/>
                  <a:pt x="508992" y="196453"/>
                </a:cubicBezTo>
                <a:lnTo>
                  <a:pt x="405407" y="196453"/>
                </a:lnTo>
                <a:cubicBezTo>
                  <a:pt x="405407" y="182562"/>
                  <a:pt x="405407" y="168870"/>
                  <a:pt x="405407" y="155377"/>
                </a:cubicBezTo>
                <a:cubicBezTo>
                  <a:pt x="405010" y="114895"/>
                  <a:pt x="374848" y="94655"/>
                  <a:pt x="314920" y="94655"/>
                </a:cubicBezTo>
                <a:cubicBezTo>
                  <a:pt x="294282" y="94655"/>
                  <a:pt x="274240" y="94655"/>
                  <a:pt x="254793" y="94655"/>
                </a:cubicBezTo>
                <a:cubicBezTo>
                  <a:pt x="234552" y="94655"/>
                  <a:pt x="214312" y="94655"/>
                  <a:pt x="194071" y="94655"/>
                </a:cubicBezTo>
                <a:cubicBezTo>
                  <a:pt x="133746" y="95052"/>
                  <a:pt x="103584" y="125809"/>
                  <a:pt x="103584" y="186928"/>
                </a:cubicBezTo>
                <a:cubicBezTo>
                  <a:pt x="103584" y="207566"/>
                  <a:pt x="103584" y="228203"/>
                  <a:pt x="103584" y="248841"/>
                </a:cubicBezTo>
                <a:cubicBezTo>
                  <a:pt x="103584" y="269478"/>
                  <a:pt x="103584" y="290116"/>
                  <a:pt x="103584" y="310753"/>
                </a:cubicBezTo>
                <a:cubicBezTo>
                  <a:pt x="103981" y="372666"/>
                  <a:pt x="134143" y="403622"/>
                  <a:pt x="194071" y="403622"/>
                </a:cubicBezTo>
                <a:cubicBezTo>
                  <a:pt x="214312" y="403622"/>
                  <a:pt x="234552" y="403622"/>
                  <a:pt x="254793" y="403622"/>
                </a:cubicBezTo>
                <a:cubicBezTo>
                  <a:pt x="275034" y="403622"/>
                  <a:pt x="295473" y="403622"/>
                  <a:pt x="316110" y="403622"/>
                </a:cubicBezTo>
                <a:cubicBezTo>
                  <a:pt x="377626" y="403622"/>
                  <a:pt x="408384" y="379809"/>
                  <a:pt x="408384" y="332184"/>
                </a:cubicBezTo>
                <a:cubicBezTo>
                  <a:pt x="408384" y="316309"/>
                  <a:pt x="408384" y="300434"/>
                  <a:pt x="408384" y="284559"/>
                </a:cubicBezTo>
                <a:lnTo>
                  <a:pt x="511968" y="284559"/>
                </a:lnTo>
                <a:cubicBezTo>
                  <a:pt x="511968" y="312738"/>
                  <a:pt x="511968" y="341114"/>
                  <a:pt x="511968" y="369689"/>
                </a:cubicBezTo>
                <a:cubicBezTo>
                  <a:pt x="511571" y="455414"/>
                  <a:pt x="459978" y="498277"/>
                  <a:pt x="357187" y="498277"/>
                </a:cubicBezTo>
                <a:cubicBezTo>
                  <a:pt x="322659" y="498277"/>
                  <a:pt x="288528" y="498277"/>
                  <a:pt x="254793" y="498277"/>
                </a:cubicBezTo>
                <a:cubicBezTo>
                  <a:pt x="220265" y="498277"/>
                  <a:pt x="186134" y="498277"/>
                  <a:pt x="152400" y="498277"/>
                </a:cubicBezTo>
                <a:cubicBezTo>
                  <a:pt x="50800" y="498277"/>
                  <a:pt x="0" y="448270"/>
                  <a:pt x="0" y="348258"/>
                </a:cubicBezTo>
                <a:cubicBezTo>
                  <a:pt x="0" y="314523"/>
                  <a:pt x="0" y="281384"/>
                  <a:pt x="0" y="248841"/>
                </a:cubicBezTo>
                <a:cubicBezTo>
                  <a:pt x="0" y="215503"/>
                  <a:pt x="0" y="182166"/>
                  <a:pt x="0" y="148828"/>
                </a:cubicBezTo>
                <a:cubicBezTo>
                  <a:pt x="0" y="49609"/>
                  <a:pt x="50800" y="0"/>
                  <a:pt x="152400" y="0"/>
                </a:cubicBezTo>
                <a:close/>
              </a:path>
            </a:pathLst>
          </a:custGeom>
          <a:solidFill>
            <a:schemeClr val="bg1"/>
          </a:solidFill>
          <a:ln>
            <a:noFill/>
          </a:ln>
          <a:effectLst>
            <a:glow rad="101600">
              <a:schemeClr val="tx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tLang="ja-JP" sz="4800" dirty="0">
              <a:solidFill>
                <a:schemeClr val="bg1"/>
              </a:solidFill>
              <a:effectLst/>
              <a:latin typeface="AR P新藝体U" panose="020B0600010101010101" pitchFamily="50" charset="-128"/>
              <a:ea typeface="AR P新藝体U" panose="020B0600010101010101" pitchFamily="50" charset="-128"/>
              <a:cs typeface="Segoe UI" panose="020B0502040204020203" pitchFamily="34" charset="0"/>
            </a:endParaRPr>
          </a:p>
        </p:txBody>
      </p:sp>
      <p:sp>
        <p:nvSpPr>
          <p:cNvPr id="30" name="テキスト ボックス 29">
            <a:extLst>
              <a:ext uri="{FF2B5EF4-FFF2-40B4-BE49-F238E27FC236}">
                <a16:creationId xmlns:a16="http://schemas.microsoft.com/office/drawing/2014/main" id="{EBB2DF43-E8E6-B61C-2A7D-ED3A4FDD6E18}"/>
              </a:ext>
            </a:extLst>
          </p:cNvPr>
          <p:cNvSpPr txBox="1"/>
          <p:nvPr/>
        </p:nvSpPr>
        <p:spPr>
          <a:xfrm>
            <a:off x="306049" y="4264948"/>
            <a:ext cx="6921590" cy="276999"/>
          </a:xfrm>
          <a:prstGeom prst="rect">
            <a:avLst/>
          </a:prstGeom>
          <a:noFill/>
          <a:ln>
            <a:noFill/>
          </a:ln>
          <a:effectLst>
            <a:glow rad="101600">
              <a:schemeClr val="tx1">
                <a:alpha val="60000"/>
              </a:schemeClr>
            </a:glow>
          </a:effectLst>
        </p:spPr>
        <p:txBody>
          <a:bodyPr wrap="square" rtlCol="0">
            <a:spAutoFit/>
          </a:bodyPr>
          <a:lstStyle/>
          <a:p>
            <a:pPr algn="ctr"/>
            <a:r>
              <a:rPr lang="en-US" altLang="ja-JP" sz="1200" b="1" dirty="0" err="1">
                <a:ea typeface="游ゴシック" panose="020B0400000000000000" pitchFamily="50" charset="-128"/>
                <a:cs typeface="Segoe UI" panose="020B0502040204020203" pitchFamily="34" charset="0"/>
              </a:rPr>
              <a:t>OpenFOAM</a:t>
            </a:r>
            <a:r>
              <a:rPr lang="ja-JP" altLang="en-US" sz="1200" b="1" dirty="0">
                <a:ea typeface="游ゴシック" panose="020B0400000000000000" pitchFamily="50" charset="-128"/>
                <a:cs typeface="Segoe UI" panose="020B0502040204020203" pitchFamily="34" charset="0"/>
              </a:rPr>
              <a:t>におすすめのハードウェア</a:t>
            </a:r>
            <a:endParaRPr lang="en-US" altLang="ja-JP" sz="1200" b="1" dirty="0">
              <a:ea typeface="游ゴシック" panose="020B0400000000000000" pitchFamily="50" charset="-128"/>
              <a:cs typeface="Segoe UI" panose="020B0502040204020203" pitchFamily="34" charset="0"/>
            </a:endParaRPr>
          </a:p>
        </p:txBody>
      </p:sp>
      <p:cxnSp>
        <p:nvCxnSpPr>
          <p:cNvPr id="32" name="直線コネクタ 31">
            <a:extLst>
              <a:ext uri="{FF2B5EF4-FFF2-40B4-BE49-F238E27FC236}">
                <a16:creationId xmlns:a16="http://schemas.microsoft.com/office/drawing/2014/main" id="{87C54EAE-3BE5-F84A-9637-8D2153BD2C1B}"/>
              </a:ext>
            </a:extLst>
          </p:cNvPr>
          <p:cNvCxnSpPr>
            <a:stCxn id="30" idx="1"/>
          </p:cNvCxnSpPr>
          <p:nvPr/>
        </p:nvCxnSpPr>
        <p:spPr>
          <a:xfrm>
            <a:off x="306049" y="4403448"/>
            <a:ext cx="2006980" cy="187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76CE98C4-2AB1-E093-8CCC-D8866BE67580}"/>
              </a:ext>
            </a:extLst>
          </p:cNvPr>
          <p:cNvCxnSpPr/>
          <p:nvPr/>
        </p:nvCxnSpPr>
        <p:spPr>
          <a:xfrm>
            <a:off x="5229249" y="4403448"/>
            <a:ext cx="2006980" cy="187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四角形: 角を丸くする 83">
            <a:extLst>
              <a:ext uri="{FF2B5EF4-FFF2-40B4-BE49-F238E27FC236}">
                <a16:creationId xmlns:a16="http://schemas.microsoft.com/office/drawing/2014/main" id="{02BE6696-8589-B2A5-EB81-0609AF6D2DC0}"/>
              </a:ext>
            </a:extLst>
          </p:cNvPr>
          <p:cNvSpPr/>
          <p:nvPr/>
        </p:nvSpPr>
        <p:spPr>
          <a:xfrm>
            <a:off x="232295" y="6557871"/>
            <a:ext cx="7093894" cy="1696775"/>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テキスト ボックス 85">
            <a:extLst>
              <a:ext uri="{FF2B5EF4-FFF2-40B4-BE49-F238E27FC236}">
                <a16:creationId xmlns:a16="http://schemas.microsoft.com/office/drawing/2014/main" id="{C9326ECB-652E-7642-D1F7-418099A73CF5}"/>
              </a:ext>
            </a:extLst>
          </p:cNvPr>
          <p:cNvSpPr txBox="1"/>
          <p:nvPr/>
        </p:nvSpPr>
        <p:spPr>
          <a:xfrm>
            <a:off x="5444024" y="7945848"/>
            <a:ext cx="1806208" cy="253916"/>
          </a:xfrm>
          <a:prstGeom prst="rect">
            <a:avLst/>
          </a:prstGeom>
          <a:noFill/>
          <a:ln>
            <a:noFill/>
          </a:ln>
          <a:effectLst>
            <a:glow rad="101600">
              <a:schemeClr val="tx1">
                <a:alpha val="60000"/>
              </a:schemeClr>
            </a:glow>
          </a:effectLst>
        </p:spPr>
        <p:txBody>
          <a:bodyPr wrap="square" rtlCol="0">
            <a:spAutoFit/>
          </a:bodyPr>
          <a:lstStyle/>
          <a:p>
            <a:pPr algn="r"/>
            <a:r>
              <a:rPr lang="ja-JP" altLang="en-US" sz="1050" b="1" dirty="0">
                <a:solidFill>
                  <a:srgbClr val="FF0000"/>
                </a:solidFill>
                <a:ea typeface="游ゴシック" panose="020B0400000000000000" pitchFamily="50" charset="-128"/>
              </a:rPr>
              <a:t>販売価格</a:t>
            </a:r>
            <a:r>
              <a:rPr lang="en-US" altLang="ja-JP" sz="1050" b="1" dirty="0">
                <a:solidFill>
                  <a:srgbClr val="FF0000"/>
                </a:solidFill>
                <a:ea typeface="游ゴシック" panose="020B0400000000000000" pitchFamily="50" charset="-128"/>
              </a:rPr>
              <a:t>998,000</a:t>
            </a:r>
            <a:r>
              <a:rPr lang="ja-JP" altLang="en-US" sz="1050" b="1" dirty="0">
                <a:solidFill>
                  <a:srgbClr val="FF0000"/>
                </a:solidFill>
                <a:ea typeface="游ゴシック" panose="020B0400000000000000" pitchFamily="50" charset="-128"/>
              </a:rPr>
              <a:t>円</a:t>
            </a:r>
            <a:r>
              <a:rPr lang="en-US" altLang="ja-JP" sz="1050" b="1" dirty="0">
                <a:solidFill>
                  <a:srgbClr val="FF0000"/>
                </a:solidFill>
                <a:ea typeface="游ゴシック" panose="020B0400000000000000" pitchFamily="50" charset="-128"/>
              </a:rPr>
              <a:t>(</a:t>
            </a:r>
            <a:r>
              <a:rPr lang="ja-JP" altLang="en-US" sz="1050" b="1" dirty="0">
                <a:solidFill>
                  <a:srgbClr val="FF0000"/>
                </a:solidFill>
                <a:ea typeface="游ゴシック" panose="020B0400000000000000" pitchFamily="50" charset="-128"/>
              </a:rPr>
              <a:t>税別</a:t>
            </a:r>
            <a:r>
              <a:rPr lang="en-US" altLang="ja-JP" sz="1050" b="1" dirty="0">
                <a:solidFill>
                  <a:srgbClr val="FF0000"/>
                </a:solidFill>
                <a:ea typeface="游ゴシック" panose="020B0400000000000000" pitchFamily="50" charset="-128"/>
              </a:rPr>
              <a:t>)</a:t>
            </a:r>
            <a:endParaRPr lang="en-US" altLang="ja-JP" sz="1050" b="1" dirty="0">
              <a:solidFill>
                <a:srgbClr val="FF0000"/>
              </a:solidFill>
              <a:effectLst/>
              <a:ea typeface="游ゴシック" panose="020B0400000000000000" pitchFamily="50" charset="-128"/>
              <a:cs typeface="Segoe UI" panose="020B0502040204020203" pitchFamily="34" charset="0"/>
            </a:endParaRPr>
          </a:p>
        </p:txBody>
      </p:sp>
      <p:sp>
        <p:nvSpPr>
          <p:cNvPr id="88" name="直角三角形 87">
            <a:extLst>
              <a:ext uri="{FF2B5EF4-FFF2-40B4-BE49-F238E27FC236}">
                <a16:creationId xmlns:a16="http://schemas.microsoft.com/office/drawing/2014/main" id="{6BA8BC36-7514-5AFA-6EA0-69881E7513C9}"/>
              </a:ext>
            </a:extLst>
          </p:cNvPr>
          <p:cNvSpPr/>
          <p:nvPr/>
        </p:nvSpPr>
        <p:spPr>
          <a:xfrm rot="5400000">
            <a:off x="287434" y="6668671"/>
            <a:ext cx="785063" cy="780808"/>
          </a:xfrm>
          <a:prstGeom prst="rtTriangle">
            <a:avLst/>
          </a:prstGeom>
          <a:gradFill flip="none" rotWithShape="1">
            <a:gsLst>
              <a:gs pos="0">
                <a:srgbClr val="E71E1A"/>
              </a:gs>
              <a:gs pos="50000">
                <a:srgbClr val="C7151E"/>
              </a:gs>
              <a:gs pos="100000">
                <a:srgbClr val="8B1B21"/>
              </a:gs>
            </a:gsLst>
            <a:lin ang="8100000" scaled="1"/>
            <a:tileRect/>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ja-JP" altLang="en-US" sz="4800">
              <a:solidFill>
                <a:schemeClr val="bg1"/>
              </a:solidFill>
              <a:effectLst/>
              <a:latin typeface="DIN 2014 Bold" panose="020B0704020202020204" pitchFamily="34" charset="0"/>
              <a:cs typeface="Segoe UI" panose="020B0502040204020203" pitchFamily="34" charset="0"/>
            </a:endParaRPr>
          </a:p>
        </p:txBody>
      </p:sp>
      <p:sp>
        <p:nvSpPr>
          <p:cNvPr id="91" name="テキスト ボックス 90">
            <a:extLst>
              <a:ext uri="{FF2B5EF4-FFF2-40B4-BE49-F238E27FC236}">
                <a16:creationId xmlns:a16="http://schemas.microsoft.com/office/drawing/2014/main" id="{69FA60F5-E453-A2D4-CD9B-3845989A6247}"/>
              </a:ext>
            </a:extLst>
          </p:cNvPr>
          <p:cNvSpPr txBox="1"/>
          <p:nvPr/>
        </p:nvSpPr>
        <p:spPr>
          <a:xfrm>
            <a:off x="6448757" y="7182956"/>
            <a:ext cx="813748" cy="215444"/>
          </a:xfrm>
          <a:prstGeom prst="rect">
            <a:avLst/>
          </a:prstGeom>
          <a:noFill/>
          <a:ln>
            <a:noFill/>
          </a:ln>
          <a:effectLst>
            <a:glow rad="101600">
              <a:schemeClr val="tx1">
                <a:alpha val="60000"/>
              </a:schemeClr>
            </a:glow>
          </a:effectLst>
        </p:spPr>
        <p:txBody>
          <a:bodyPr wrap="square" rtlCol="0">
            <a:spAutoFit/>
          </a:bodyPr>
          <a:lstStyle/>
          <a:p>
            <a:pPr algn="ctr"/>
            <a:r>
              <a:rPr lang="ja-JP" altLang="en-US" sz="800" b="1" dirty="0">
                <a:solidFill>
                  <a:schemeClr val="bg1"/>
                </a:solidFill>
                <a:effectLst/>
                <a:ea typeface="游ゴシック" panose="020B0400000000000000" pitchFamily="50" charset="-128"/>
                <a:cs typeface="Segoe UI" panose="020B0502040204020203" pitchFamily="34" charset="0"/>
              </a:rPr>
              <a:t>ハーウェア</a:t>
            </a:r>
            <a:endParaRPr lang="en-US" altLang="ja-JP" sz="800" b="1" dirty="0">
              <a:solidFill>
                <a:schemeClr val="bg1"/>
              </a:solidFill>
              <a:effectLst/>
              <a:ea typeface="游ゴシック" panose="020B0400000000000000" pitchFamily="50" charset="-128"/>
              <a:cs typeface="Segoe UI" panose="020B0502040204020203" pitchFamily="34" charset="0"/>
            </a:endParaRPr>
          </a:p>
        </p:txBody>
      </p:sp>
      <p:sp>
        <p:nvSpPr>
          <p:cNvPr id="98" name="四角形: 角を丸くする 97">
            <a:extLst>
              <a:ext uri="{FF2B5EF4-FFF2-40B4-BE49-F238E27FC236}">
                <a16:creationId xmlns:a16="http://schemas.microsoft.com/office/drawing/2014/main" id="{A980DAA9-6C84-2A7E-78C9-D202C205CE7F}"/>
              </a:ext>
            </a:extLst>
          </p:cNvPr>
          <p:cNvSpPr/>
          <p:nvPr/>
        </p:nvSpPr>
        <p:spPr>
          <a:xfrm>
            <a:off x="232295" y="8467192"/>
            <a:ext cx="7093894" cy="1696775"/>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9" name="テキスト ボックス 98">
            <a:extLst>
              <a:ext uri="{FF2B5EF4-FFF2-40B4-BE49-F238E27FC236}">
                <a16:creationId xmlns:a16="http://schemas.microsoft.com/office/drawing/2014/main" id="{7E6315D4-D540-CBD2-99FB-382216773D81}"/>
              </a:ext>
            </a:extLst>
          </p:cNvPr>
          <p:cNvSpPr txBox="1"/>
          <p:nvPr/>
        </p:nvSpPr>
        <p:spPr>
          <a:xfrm>
            <a:off x="1799343" y="8864442"/>
            <a:ext cx="3936238" cy="1223412"/>
          </a:xfrm>
          <a:prstGeom prst="rect">
            <a:avLst/>
          </a:prstGeom>
          <a:noFill/>
          <a:ln>
            <a:noFill/>
          </a:ln>
          <a:effectLst>
            <a:glow rad="101600">
              <a:schemeClr val="tx1">
                <a:alpha val="60000"/>
              </a:schemeClr>
            </a:glow>
          </a:effectLst>
        </p:spPr>
        <p:txBody>
          <a:bodyPr wrap="square" rtlCol="0">
            <a:spAutoFit/>
          </a:bodyPr>
          <a:lstStyle/>
          <a:p>
            <a:r>
              <a:rPr lang="ja-JP" altLang="en-US" sz="1050" b="1" dirty="0">
                <a:ea typeface="游ゴシック" panose="020B0400000000000000" pitchFamily="50" charset="-128"/>
              </a:rPr>
              <a:t>■ </a:t>
            </a:r>
            <a:r>
              <a:rPr lang="en-US" altLang="ja-JP" sz="1050" b="1" dirty="0">
                <a:ea typeface="游ゴシック" panose="020B0400000000000000" pitchFamily="50" charset="-128"/>
              </a:rPr>
              <a:t>OS</a:t>
            </a:r>
            <a:r>
              <a:rPr lang="ja-JP" altLang="en-US" sz="1050" b="1" dirty="0">
                <a:ea typeface="游ゴシック" panose="020B0400000000000000" pitchFamily="50" charset="-128"/>
              </a:rPr>
              <a:t>：</a:t>
            </a:r>
            <a:r>
              <a:rPr lang="en-US" altLang="ja-JP" sz="1050" b="1" dirty="0">
                <a:ea typeface="游ゴシック" panose="020B0400000000000000" pitchFamily="50" charset="-128"/>
              </a:rPr>
              <a:t>Ubuntu22.04LTS</a:t>
            </a:r>
          </a:p>
          <a:p>
            <a:r>
              <a:rPr lang="en-US" altLang="ja-JP" sz="1050" b="1" dirty="0">
                <a:ea typeface="游ゴシック" panose="020B0400000000000000" pitchFamily="50" charset="-128"/>
              </a:rPr>
              <a:t>■ CPU</a:t>
            </a:r>
            <a:r>
              <a:rPr lang="ja-JP" altLang="en-US" sz="1050" b="1" dirty="0">
                <a:ea typeface="游ゴシック" panose="020B0400000000000000" pitchFamily="50" charset="-128"/>
              </a:rPr>
              <a:t>：</a:t>
            </a:r>
            <a:r>
              <a:rPr lang="en-US" altLang="ja-JP" sz="1050" b="1" dirty="0">
                <a:ea typeface="游ゴシック" panose="020B0400000000000000" pitchFamily="50" charset="-128"/>
              </a:rPr>
              <a:t>【2CPU】EPYC 9554</a:t>
            </a:r>
            <a:r>
              <a:rPr lang="ja-JP" altLang="en-US" sz="1050" b="1" dirty="0">
                <a:ea typeface="游ゴシック" panose="020B0400000000000000" pitchFamily="50" charset="-128"/>
              </a:rPr>
              <a:t>（</a:t>
            </a:r>
            <a:r>
              <a:rPr lang="en-US" altLang="ja-JP" sz="1050" b="1" dirty="0">
                <a:ea typeface="游ゴシック" panose="020B0400000000000000" pitchFamily="50" charset="-128"/>
              </a:rPr>
              <a:t>64C128T 3.1~3.75GHz</a:t>
            </a:r>
            <a:r>
              <a:rPr lang="ja-JP" altLang="en-US" sz="1050" b="1" dirty="0">
                <a:ea typeface="游ゴシック" panose="020B0400000000000000" pitchFamily="50" charset="-128"/>
              </a:rPr>
              <a:t>）</a:t>
            </a:r>
            <a:endParaRPr lang="en-US" altLang="ja-JP" sz="1050" b="1" dirty="0">
              <a:ea typeface="游ゴシック" panose="020B0400000000000000" pitchFamily="50" charset="-128"/>
            </a:endParaRPr>
          </a:p>
          <a:p>
            <a:r>
              <a:rPr lang="en-US" altLang="ja-JP" sz="1050" b="1" dirty="0">
                <a:ea typeface="游ゴシック" panose="020B0400000000000000" pitchFamily="50" charset="-128"/>
              </a:rPr>
              <a:t>■ </a:t>
            </a:r>
            <a:r>
              <a:rPr lang="ja-JP" altLang="en-US" sz="1050" b="1" dirty="0">
                <a:ea typeface="游ゴシック" panose="020B0400000000000000" pitchFamily="50" charset="-128"/>
              </a:rPr>
              <a:t>メモリ：</a:t>
            </a:r>
            <a:r>
              <a:rPr lang="en-US" altLang="ja-JP" sz="1050" b="1" dirty="0">
                <a:ea typeface="游ゴシック" panose="020B0400000000000000" pitchFamily="50" charset="-128"/>
              </a:rPr>
              <a:t>256GB </a:t>
            </a:r>
            <a:r>
              <a:rPr lang="ja-JP" altLang="en-US" sz="1050" b="1" dirty="0">
                <a:ea typeface="游ゴシック" panose="020B0400000000000000" pitchFamily="50" charset="-128"/>
              </a:rPr>
              <a:t>（</a:t>
            </a:r>
            <a:r>
              <a:rPr lang="en-US" altLang="ja-JP" sz="1050" b="1" dirty="0">
                <a:ea typeface="游ゴシック" panose="020B0400000000000000" pitchFamily="50" charset="-128"/>
              </a:rPr>
              <a:t>16GB×16</a:t>
            </a:r>
            <a:r>
              <a:rPr lang="ja-JP" altLang="en-US" sz="1050" b="1" dirty="0">
                <a:ea typeface="游ゴシック" panose="020B0400000000000000" pitchFamily="50" charset="-128"/>
              </a:rPr>
              <a:t>）  </a:t>
            </a:r>
            <a:r>
              <a:rPr lang="en-US" altLang="ja-JP" sz="1050" b="1" dirty="0">
                <a:ea typeface="游ゴシック" panose="020B0400000000000000" pitchFamily="50" charset="-128"/>
              </a:rPr>
              <a:t>DDR5-4800</a:t>
            </a:r>
          </a:p>
          <a:p>
            <a:r>
              <a:rPr lang="en-US" altLang="ja-JP" sz="1050" b="1" dirty="0">
                <a:ea typeface="游ゴシック" panose="020B0400000000000000" pitchFamily="50" charset="-128"/>
              </a:rPr>
              <a:t>■ SSD</a:t>
            </a:r>
            <a:r>
              <a:rPr lang="ja-JP" altLang="en-US" sz="1050" b="1" dirty="0">
                <a:ea typeface="游ゴシック" panose="020B0400000000000000" pitchFamily="50" charset="-128"/>
              </a:rPr>
              <a:t>：</a:t>
            </a:r>
            <a:r>
              <a:rPr lang="en-US" altLang="ja-JP" sz="1050" b="1" dirty="0">
                <a:ea typeface="游ゴシック" panose="020B0400000000000000" pitchFamily="50" charset="-128"/>
              </a:rPr>
              <a:t>1.92TB SATA</a:t>
            </a:r>
            <a:r>
              <a:rPr lang="ja-JP" altLang="en-US" sz="1050" b="1" dirty="0">
                <a:ea typeface="游ゴシック" panose="020B0400000000000000" pitchFamily="50" charset="-128"/>
              </a:rPr>
              <a:t> 高耐久</a:t>
            </a:r>
            <a:r>
              <a:rPr lang="en-US" altLang="ja-JP" sz="1050" b="1" dirty="0">
                <a:ea typeface="游ゴシック" panose="020B0400000000000000" pitchFamily="50" charset="-128"/>
              </a:rPr>
              <a:t>SSD</a:t>
            </a:r>
          </a:p>
          <a:p>
            <a:r>
              <a:rPr lang="ja-JP" altLang="en-US" sz="1050" b="1" dirty="0">
                <a:ea typeface="游ゴシック" panose="020B0400000000000000" pitchFamily="50" charset="-128"/>
              </a:rPr>
              <a:t>■</a:t>
            </a:r>
            <a:r>
              <a:rPr lang="en-US" altLang="ja-JP" sz="1050" b="1" dirty="0">
                <a:ea typeface="游ゴシック" panose="020B0400000000000000" pitchFamily="50" charset="-128"/>
              </a:rPr>
              <a:t>NVIDIA RTX 4500 Ada 24GB-GDDR6</a:t>
            </a:r>
          </a:p>
          <a:p>
            <a:r>
              <a:rPr lang="ja-JP" altLang="en-US" sz="1050" b="1" dirty="0">
                <a:ea typeface="游ゴシック" panose="020B0400000000000000" pitchFamily="50" charset="-128"/>
              </a:rPr>
              <a:t>■ </a:t>
            </a:r>
            <a:r>
              <a:rPr lang="en-US" altLang="ja-JP" sz="1050" b="1" dirty="0">
                <a:ea typeface="游ゴシック" panose="020B0400000000000000" pitchFamily="50" charset="-128"/>
              </a:rPr>
              <a:t>3</a:t>
            </a:r>
            <a:r>
              <a:rPr lang="ja-JP" altLang="en-US" sz="1050" b="1" dirty="0">
                <a:ea typeface="游ゴシック" panose="020B0400000000000000" pitchFamily="50" charset="-128"/>
              </a:rPr>
              <a:t>年間センドバック方式ハードウェア保証</a:t>
            </a:r>
          </a:p>
          <a:p>
            <a:r>
              <a:rPr lang="ja-JP" altLang="en-US" sz="1050" b="1" dirty="0">
                <a:ea typeface="游ゴシック" panose="020B0400000000000000" pitchFamily="50" charset="-128"/>
              </a:rPr>
              <a:t>■約　</a:t>
            </a:r>
            <a:r>
              <a:rPr lang="en-US" altLang="ja-JP" sz="1050" b="1" dirty="0">
                <a:ea typeface="游ゴシック" panose="020B0400000000000000" pitchFamily="50" charset="-128"/>
              </a:rPr>
              <a:t>(H)435 </a:t>
            </a:r>
            <a:r>
              <a:rPr lang="ja-JP" altLang="en-US" sz="1050" b="1" dirty="0">
                <a:ea typeface="游ゴシック" panose="020B0400000000000000" pitchFamily="50" charset="-128"/>
              </a:rPr>
              <a:t>ｘ</a:t>
            </a:r>
            <a:r>
              <a:rPr lang="en-US" altLang="ja-JP" sz="1050" b="1" dirty="0">
                <a:ea typeface="游ゴシック" panose="020B0400000000000000" pitchFamily="50" charset="-128"/>
              </a:rPr>
              <a:t>(W)175</a:t>
            </a:r>
            <a:r>
              <a:rPr lang="ja-JP" altLang="en-US" sz="1050" b="1" dirty="0">
                <a:ea typeface="游ゴシック" panose="020B0400000000000000" pitchFamily="50" charset="-128"/>
              </a:rPr>
              <a:t>ｘ</a:t>
            </a:r>
            <a:r>
              <a:rPr lang="en-US" altLang="ja-JP" sz="1050" b="1" dirty="0">
                <a:ea typeface="游ゴシック" panose="020B0400000000000000" pitchFamily="50" charset="-128"/>
              </a:rPr>
              <a:t>(D)630</a:t>
            </a:r>
            <a:r>
              <a:rPr lang="ja-JP" altLang="en-US" sz="1050" b="1" dirty="0">
                <a:ea typeface="游ゴシック" panose="020B0400000000000000" pitchFamily="50" charset="-128"/>
              </a:rPr>
              <a:t>　</a:t>
            </a:r>
            <a:r>
              <a:rPr lang="en-US" altLang="ja-JP" sz="1050" b="1" dirty="0">
                <a:ea typeface="游ゴシック" panose="020B0400000000000000" pitchFamily="50" charset="-128"/>
              </a:rPr>
              <a:t>mm</a:t>
            </a:r>
          </a:p>
        </p:txBody>
      </p:sp>
      <p:sp>
        <p:nvSpPr>
          <p:cNvPr id="100" name="テキスト ボックス 99">
            <a:extLst>
              <a:ext uri="{FF2B5EF4-FFF2-40B4-BE49-F238E27FC236}">
                <a16:creationId xmlns:a16="http://schemas.microsoft.com/office/drawing/2014/main" id="{37FD5224-262B-94A1-F682-2AABFA951737}"/>
              </a:ext>
            </a:extLst>
          </p:cNvPr>
          <p:cNvSpPr txBox="1"/>
          <p:nvPr/>
        </p:nvSpPr>
        <p:spPr>
          <a:xfrm>
            <a:off x="5229249" y="9855169"/>
            <a:ext cx="2020983" cy="253916"/>
          </a:xfrm>
          <a:prstGeom prst="rect">
            <a:avLst/>
          </a:prstGeom>
          <a:noFill/>
          <a:ln>
            <a:noFill/>
          </a:ln>
          <a:effectLst>
            <a:glow rad="101600">
              <a:schemeClr val="tx1">
                <a:alpha val="60000"/>
              </a:schemeClr>
            </a:glow>
          </a:effectLst>
        </p:spPr>
        <p:txBody>
          <a:bodyPr wrap="square" rtlCol="0">
            <a:spAutoFit/>
          </a:bodyPr>
          <a:lstStyle/>
          <a:p>
            <a:pPr algn="r"/>
            <a:r>
              <a:rPr lang="ja-JP" altLang="en-US" sz="1050" b="1" dirty="0">
                <a:solidFill>
                  <a:srgbClr val="FF0000"/>
                </a:solidFill>
                <a:ea typeface="游ゴシック" panose="020B0400000000000000" pitchFamily="50" charset="-128"/>
              </a:rPr>
              <a:t>販売価格</a:t>
            </a:r>
            <a:r>
              <a:rPr lang="en-US" altLang="ja-JP" sz="1050" b="1" dirty="0">
                <a:solidFill>
                  <a:srgbClr val="FF0000"/>
                </a:solidFill>
                <a:ea typeface="游ゴシック" panose="020B0400000000000000" pitchFamily="50" charset="-128"/>
              </a:rPr>
              <a:t>2,800,000</a:t>
            </a:r>
            <a:r>
              <a:rPr lang="ja-JP" altLang="en-US" sz="1050" b="1" dirty="0">
                <a:solidFill>
                  <a:srgbClr val="FF0000"/>
                </a:solidFill>
                <a:ea typeface="游ゴシック" panose="020B0400000000000000" pitchFamily="50" charset="-128"/>
              </a:rPr>
              <a:t>円</a:t>
            </a:r>
            <a:r>
              <a:rPr lang="en-US" altLang="ja-JP" sz="1050" b="1" dirty="0">
                <a:solidFill>
                  <a:srgbClr val="FF0000"/>
                </a:solidFill>
                <a:ea typeface="游ゴシック" panose="020B0400000000000000" pitchFamily="50" charset="-128"/>
              </a:rPr>
              <a:t>(</a:t>
            </a:r>
            <a:r>
              <a:rPr lang="ja-JP" altLang="en-US" sz="1050" b="1" dirty="0">
                <a:solidFill>
                  <a:srgbClr val="FF0000"/>
                </a:solidFill>
                <a:ea typeface="游ゴシック" panose="020B0400000000000000" pitchFamily="50" charset="-128"/>
              </a:rPr>
              <a:t>税別</a:t>
            </a:r>
            <a:r>
              <a:rPr lang="en-US" altLang="ja-JP" sz="1050" b="1" dirty="0">
                <a:solidFill>
                  <a:srgbClr val="FF0000"/>
                </a:solidFill>
                <a:ea typeface="游ゴシック" panose="020B0400000000000000" pitchFamily="50" charset="-128"/>
              </a:rPr>
              <a:t>)</a:t>
            </a:r>
            <a:endParaRPr lang="en-US" altLang="ja-JP" sz="1050" b="1" dirty="0">
              <a:solidFill>
                <a:srgbClr val="FF0000"/>
              </a:solidFill>
              <a:effectLst/>
              <a:ea typeface="游ゴシック" panose="020B0400000000000000" pitchFamily="50" charset="-128"/>
              <a:cs typeface="Segoe UI" panose="020B0502040204020203" pitchFamily="34" charset="0"/>
            </a:endParaRPr>
          </a:p>
        </p:txBody>
      </p:sp>
      <p:sp>
        <p:nvSpPr>
          <p:cNvPr id="101" name="テキスト ボックス 100">
            <a:extLst>
              <a:ext uri="{FF2B5EF4-FFF2-40B4-BE49-F238E27FC236}">
                <a16:creationId xmlns:a16="http://schemas.microsoft.com/office/drawing/2014/main" id="{83144425-8B13-3A2A-1DEF-CF0699CD774B}"/>
              </a:ext>
            </a:extLst>
          </p:cNvPr>
          <p:cNvSpPr txBox="1"/>
          <p:nvPr/>
        </p:nvSpPr>
        <p:spPr>
          <a:xfrm>
            <a:off x="5477325" y="9629544"/>
            <a:ext cx="1819382" cy="246221"/>
          </a:xfrm>
          <a:prstGeom prst="rect">
            <a:avLst/>
          </a:prstGeom>
          <a:noFill/>
          <a:ln>
            <a:noFill/>
          </a:ln>
          <a:effectLst>
            <a:glow rad="101600">
              <a:schemeClr val="tx1">
                <a:alpha val="60000"/>
              </a:schemeClr>
            </a:glow>
          </a:effectLst>
        </p:spPr>
        <p:txBody>
          <a:bodyPr wrap="square" rtlCol="0">
            <a:spAutoFit/>
          </a:bodyPr>
          <a:lstStyle/>
          <a:p>
            <a:pPr algn="ctr"/>
            <a:r>
              <a:rPr lang="en-US" altLang="ja-JP" sz="1000" b="1" dirty="0">
                <a:ea typeface="游ゴシック" panose="020B0400000000000000" pitchFamily="50" charset="-128"/>
              </a:rPr>
              <a:t>WST-EP9554x2G3Q24TT</a:t>
            </a:r>
            <a:endParaRPr lang="en-US" altLang="ja-JP" sz="1000" b="1" dirty="0">
              <a:effectLst/>
              <a:ea typeface="游ゴシック" panose="020B0400000000000000" pitchFamily="50" charset="-128"/>
              <a:cs typeface="Segoe UI" panose="020B0502040204020203" pitchFamily="34" charset="0"/>
            </a:endParaRPr>
          </a:p>
        </p:txBody>
      </p:sp>
      <p:sp>
        <p:nvSpPr>
          <p:cNvPr id="103" name="テキスト ボックス 102">
            <a:extLst>
              <a:ext uri="{FF2B5EF4-FFF2-40B4-BE49-F238E27FC236}">
                <a16:creationId xmlns:a16="http://schemas.microsoft.com/office/drawing/2014/main" id="{D99DD322-DF78-5556-3274-FC3BA63D5D9B}"/>
              </a:ext>
            </a:extLst>
          </p:cNvPr>
          <p:cNvSpPr txBox="1"/>
          <p:nvPr/>
        </p:nvSpPr>
        <p:spPr>
          <a:xfrm>
            <a:off x="1796364" y="8581918"/>
            <a:ext cx="5416520" cy="276999"/>
          </a:xfrm>
          <a:prstGeom prst="rect">
            <a:avLst/>
          </a:prstGeom>
          <a:noFill/>
          <a:ln>
            <a:noFill/>
          </a:ln>
          <a:effectLst>
            <a:glow rad="101600">
              <a:schemeClr val="tx1">
                <a:alpha val="60000"/>
              </a:schemeClr>
            </a:glow>
          </a:effectLst>
        </p:spPr>
        <p:txBody>
          <a:bodyPr wrap="square" rtlCol="0">
            <a:spAutoFit/>
          </a:bodyPr>
          <a:lstStyle/>
          <a:p>
            <a:r>
              <a:rPr lang="en-US" altLang="ja-JP" sz="1200" b="1" dirty="0">
                <a:ea typeface="游ゴシック" panose="020B0400000000000000" pitchFamily="50" charset="-128"/>
                <a:cs typeface="Segoe UI" panose="020B0502040204020203" pitchFamily="34" charset="0"/>
              </a:rPr>
              <a:t>Zen4 64</a:t>
            </a:r>
            <a:r>
              <a:rPr lang="ja-JP" altLang="en-US" sz="1200" b="1" dirty="0">
                <a:ea typeface="游ゴシック" panose="020B0400000000000000" pitchFamily="50" charset="-128"/>
                <a:cs typeface="Segoe UI" panose="020B0502040204020203" pitchFamily="34" charset="0"/>
              </a:rPr>
              <a:t>コア</a:t>
            </a:r>
            <a:r>
              <a:rPr lang="en-US" altLang="ja-JP" sz="1200" b="1" dirty="0">
                <a:ea typeface="游ゴシック" panose="020B0400000000000000" pitchFamily="50" charset="-128"/>
                <a:cs typeface="Segoe UI" panose="020B0502040204020203" pitchFamily="34" charset="0"/>
              </a:rPr>
              <a:t>EPYC 9554×2</a:t>
            </a:r>
            <a:r>
              <a:rPr lang="ja-JP" altLang="en-US" sz="1200" b="1" dirty="0">
                <a:ea typeface="游ゴシック" panose="020B0400000000000000" pitchFamily="50" charset="-128"/>
                <a:cs typeface="Segoe UI" panose="020B0502040204020203" pitchFamily="34" charset="0"/>
              </a:rPr>
              <a:t>搭載のハイエンドモデル</a:t>
            </a:r>
            <a:endParaRPr lang="en-US" altLang="ja-JP" sz="1200" b="1" dirty="0">
              <a:ea typeface="游ゴシック" panose="020B0400000000000000" pitchFamily="50" charset="-128"/>
              <a:cs typeface="Segoe UI" panose="020B0502040204020203" pitchFamily="34" charset="0"/>
            </a:endParaRPr>
          </a:p>
        </p:txBody>
      </p:sp>
      <p:sp>
        <p:nvSpPr>
          <p:cNvPr id="106" name="テキスト ボックス 105">
            <a:extLst>
              <a:ext uri="{FF2B5EF4-FFF2-40B4-BE49-F238E27FC236}">
                <a16:creationId xmlns:a16="http://schemas.microsoft.com/office/drawing/2014/main" id="{904894A5-9DB1-2ACF-75A5-8BFDF27EFA8C}"/>
              </a:ext>
            </a:extLst>
          </p:cNvPr>
          <p:cNvSpPr txBox="1"/>
          <p:nvPr/>
        </p:nvSpPr>
        <p:spPr>
          <a:xfrm>
            <a:off x="6466211" y="9217075"/>
            <a:ext cx="813748" cy="253916"/>
          </a:xfrm>
          <a:prstGeom prst="rect">
            <a:avLst/>
          </a:prstGeom>
          <a:noFill/>
          <a:ln>
            <a:noFill/>
          </a:ln>
          <a:effectLst>
            <a:glow rad="101600">
              <a:schemeClr val="tx1">
                <a:alpha val="60000"/>
              </a:schemeClr>
            </a:glow>
          </a:effectLst>
        </p:spPr>
        <p:txBody>
          <a:bodyPr wrap="square" rtlCol="0">
            <a:spAutoFit/>
          </a:bodyPr>
          <a:lstStyle/>
          <a:p>
            <a:pPr algn="ctr"/>
            <a:r>
              <a:rPr lang="en-US" altLang="ja-JP" sz="1050" b="1" dirty="0">
                <a:solidFill>
                  <a:schemeClr val="bg1"/>
                </a:solidFill>
                <a:ea typeface="游ゴシック" panose="020B0400000000000000" pitchFamily="50" charset="-128"/>
              </a:rPr>
              <a:t>1</a:t>
            </a:r>
            <a:r>
              <a:rPr lang="ja-JP" altLang="en-US" sz="1050" b="1" dirty="0">
                <a:solidFill>
                  <a:schemeClr val="bg1"/>
                </a:solidFill>
                <a:ea typeface="游ゴシック" panose="020B0400000000000000" pitchFamily="50" charset="-128"/>
              </a:rPr>
              <a:t>年間保証</a:t>
            </a:r>
            <a:endParaRPr lang="en-US" altLang="ja-JP" sz="1050" b="1" dirty="0">
              <a:solidFill>
                <a:schemeClr val="bg1"/>
              </a:solidFill>
              <a:effectLst/>
              <a:ea typeface="游ゴシック" panose="020B0400000000000000" pitchFamily="50" charset="-128"/>
              <a:cs typeface="Segoe UI" panose="020B0502040204020203" pitchFamily="34" charset="0"/>
            </a:endParaRPr>
          </a:p>
        </p:txBody>
      </p:sp>
      <p:sp>
        <p:nvSpPr>
          <p:cNvPr id="112" name="Rectangle 3">
            <a:extLst>
              <a:ext uri="{FF2B5EF4-FFF2-40B4-BE49-F238E27FC236}">
                <a16:creationId xmlns:a16="http://schemas.microsoft.com/office/drawing/2014/main" id="{61BDA44A-8B32-6EE9-A4D5-7033DBBD77CA}"/>
              </a:ext>
            </a:extLst>
          </p:cNvPr>
          <p:cNvSpPr>
            <a:spLocks noChangeArrowheads="1"/>
          </p:cNvSpPr>
          <p:nvPr/>
        </p:nvSpPr>
        <p:spPr bwMode="auto">
          <a:xfrm>
            <a:off x="0" y="0"/>
            <a:ext cx="7575210" cy="1630361"/>
          </a:xfrm>
          <a:prstGeom prst="rect">
            <a:avLst/>
          </a:prstGeom>
          <a:solidFill>
            <a:schemeClr val="bg1"/>
          </a:solidFill>
          <a:ln w="9525" algn="ctr">
            <a:no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endParaRPr lang="ja-JP" altLang="en-US"/>
          </a:p>
        </p:txBody>
      </p:sp>
      <p:grpSp>
        <p:nvGrpSpPr>
          <p:cNvPr id="113" name="グループ化 112">
            <a:extLst>
              <a:ext uri="{FF2B5EF4-FFF2-40B4-BE49-F238E27FC236}">
                <a16:creationId xmlns:a16="http://schemas.microsoft.com/office/drawing/2014/main" id="{D7DD62EF-8DA3-EE7F-6855-E25814E0D3CA}"/>
              </a:ext>
            </a:extLst>
          </p:cNvPr>
          <p:cNvGrpSpPr/>
          <p:nvPr/>
        </p:nvGrpSpPr>
        <p:grpSpPr>
          <a:xfrm>
            <a:off x="6320898" y="37459"/>
            <a:ext cx="1081356" cy="1536656"/>
            <a:chOff x="217589" y="112205"/>
            <a:chExt cx="1955743" cy="2779200"/>
          </a:xfrm>
        </p:grpSpPr>
        <p:sp>
          <p:nvSpPr>
            <p:cNvPr id="114" name="台形 113">
              <a:extLst>
                <a:ext uri="{FF2B5EF4-FFF2-40B4-BE49-F238E27FC236}">
                  <a16:creationId xmlns:a16="http://schemas.microsoft.com/office/drawing/2014/main" id="{A60D777B-0AB5-6264-5FBC-CC16C61377E7}"/>
                </a:ext>
              </a:extLst>
            </p:cNvPr>
            <p:cNvSpPr/>
            <p:nvPr/>
          </p:nvSpPr>
          <p:spPr>
            <a:xfrm rot="5400000">
              <a:off x="588157" y="1306230"/>
              <a:ext cx="2779200" cy="391150"/>
            </a:xfrm>
            <a:prstGeom prst="trapezoid">
              <a:avLst>
                <a:gd name="adj" fmla="val 93183"/>
              </a:avLst>
            </a:prstGeom>
            <a:solidFill>
              <a:srgbClr val="AA1E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a:extLst>
                <a:ext uri="{FF2B5EF4-FFF2-40B4-BE49-F238E27FC236}">
                  <a16:creationId xmlns:a16="http://schemas.microsoft.com/office/drawing/2014/main" id="{C9172E0A-DC9F-4349-92A1-EC4EC01CF33C}"/>
                </a:ext>
              </a:extLst>
            </p:cNvPr>
            <p:cNvGrpSpPr/>
            <p:nvPr/>
          </p:nvGrpSpPr>
          <p:grpSpPr>
            <a:xfrm>
              <a:off x="217589" y="112205"/>
              <a:ext cx="1564596" cy="2778590"/>
              <a:chOff x="217589" y="112205"/>
              <a:chExt cx="1564596" cy="2778590"/>
            </a:xfrm>
          </p:grpSpPr>
          <p:sp>
            <p:nvSpPr>
              <p:cNvPr id="116" name="直角三角形 115">
                <a:extLst>
                  <a:ext uri="{FF2B5EF4-FFF2-40B4-BE49-F238E27FC236}">
                    <a16:creationId xmlns:a16="http://schemas.microsoft.com/office/drawing/2014/main" id="{A253D0B0-815E-E12D-EC27-43C49AF419F9}"/>
                  </a:ext>
                </a:extLst>
              </p:cNvPr>
              <p:cNvSpPr/>
              <p:nvPr/>
            </p:nvSpPr>
            <p:spPr>
              <a:xfrm rot="10800000">
                <a:off x="217589" y="112205"/>
                <a:ext cx="1564596" cy="2026143"/>
              </a:xfrm>
              <a:prstGeom prst="rtTriangle">
                <a:avLst/>
              </a:prstGeom>
              <a:solidFill>
                <a:srgbClr val="C715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フリーフォーム: 図形 116">
                <a:extLst>
                  <a:ext uri="{FF2B5EF4-FFF2-40B4-BE49-F238E27FC236}">
                    <a16:creationId xmlns:a16="http://schemas.microsoft.com/office/drawing/2014/main" id="{3B8BEF81-5AA6-23F4-9334-E0536FF3CA53}"/>
                  </a:ext>
                </a:extLst>
              </p:cNvPr>
              <p:cNvSpPr/>
              <p:nvPr/>
            </p:nvSpPr>
            <p:spPr>
              <a:xfrm>
                <a:off x="217589" y="112205"/>
                <a:ext cx="1564596" cy="2446616"/>
              </a:xfrm>
              <a:custGeom>
                <a:avLst/>
                <a:gdLst>
                  <a:gd name="connsiteX0" fmla="*/ 0 w 1117568"/>
                  <a:gd name="connsiteY0" fmla="*/ 0 h 1747583"/>
                  <a:gd name="connsiteX1" fmla="*/ 1117568 w 1117568"/>
                  <a:gd name="connsiteY1" fmla="*/ 1394426 h 1747583"/>
                  <a:gd name="connsiteX2" fmla="*/ 1117568 w 1117568"/>
                  <a:gd name="connsiteY2" fmla="*/ 1747583 h 1747583"/>
                  <a:gd name="connsiteX3" fmla="*/ 0 w 1117568"/>
                  <a:gd name="connsiteY3" fmla="*/ 1747583 h 1747583"/>
                  <a:gd name="connsiteX4" fmla="*/ 0 w 1117568"/>
                  <a:gd name="connsiteY4" fmla="*/ 1394426 h 174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568" h="1747583">
                    <a:moveTo>
                      <a:pt x="0" y="0"/>
                    </a:moveTo>
                    <a:lnTo>
                      <a:pt x="1117568" y="1394426"/>
                    </a:lnTo>
                    <a:lnTo>
                      <a:pt x="1117568" y="1747583"/>
                    </a:lnTo>
                    <a:lnTo>
                      <a:pt x="0" y="1747583"/>
                    </a:lnTo>
                    <a:lnTo>
                      <a:pt x="0" y="1394426"/>
                    </a:lnTo>
                    <a:close/>
                  </a:path>
                </a:pathLst>
              </a:custGeom>
              <a:solidFill>
                <a:srgbClr val="E71E1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8" name="正方形/長方形 117">
                <a:extLst>
                  <a:ext uri="{FF2B5EF4-FFF2-40B4-BE49-F238E27FC236}">
                    <a16:creationId xmlns:a16="http://schemas.microsoft.com/office/drawing/2014/main" id="{5A2FBBB6-C5FE-F49B-5E22-31139D15B684}"/>
                  </a:ext>
                </a:extLst>
              </p:cNvPr>
              <p:cNvSpPr/>
              <p:nvPr/>
            </p:nvSpPr>
            <p:spPr>
              <a:xfrm>
                <a:off x="219781" y="2548881"/>
                <a:ext cx="1562402" cy="341914"/>
              </a:xfrm>
              <a:prstGeom prst="rect">
                <a:avLst/>
              </a:prstGeom>
              <a:solidFill>
                <a:srgbClr val="8B1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19" name="テキスト ボックス 118">
            <a:extLst>
              <a:ext uri="{FF2B5EF4-FFF2-40B4-BE49-F238E27FC236}">
                <a16:creationId xmlns:a16="http://schemas.microsoft.com/office/drawing/2014/main" id="{85EF61E6-F57B-6708-7883-724F0633562F}"/>
              </a:ext>
            </a:extLst>
          </p:cNvPr>
          <p:cNvSpPr txBox="1"/>
          <p:nvPr/>
        </p:nvSpPr>
        <p:spPr>
          <a:xfrm>
            <a:off x="520215" y="635448"/>
            <a:ext cx="3841640" cy="748609"/>
          </a:xfrm>
          <a:custGeom>
            <a:avLst/>
            <a:gdLst/>
            <a:ahLst/>
            <a:cxnLst/>
            <a:rect l="l" t="t" r="r" b="b"/>
            <a:pathLst>
              <a:path w="2780690" h="541865">
                <a:moveTo>
                  <a:pt x="812940" y="181591"/>
                </a:moveTo>
                <a:cubicBezTo>
                  <a:pt x="797484" y="181757"/>
                  <a:pt x="785842" y="186767"/>
                  <a:pt x="778013" y="196623"/>
                </a:cubicBezTo>
                <a:cubicBezTo>
                  <a:pt x="770183" y="206479"/>
                  <a:pt x="765557" y="220188"/>
                  <a:pt x="764133" y="237751"/>
                </a:cubicBezTo>
                <a:lnTo>
                  <a:pt x="859917" y="237751"/>
                </a:lnTo>
                <a:cubicBezTo>
                  <a:pt x="858989" y="218052"/>
                  <a:pt x="854591" y="203732"/>
                  <a:pt x="846723" y="194792"/>
                </a:cubicBezTo>
                <a:cubicBezTo>
                  <a:pt x="838856" y="185852"/>
                  <a:pt x="827595" y="181452"/>
                  <a:pt x="812940" y="181591"/>
                </a:cubicBezTo>
                <a:close/>
                <a:moveTo>
                  <a:pt x="515683" y="181591"/>
                </a:moveTo>
                <a:cubicBezTo>
                  <a:pt x="497141" y="181679"/>
                  <a:pt x="483441" y="187602"/>
                  <a:pt x="474582" y="199359"/>
                </a:cubicBezTo>
                <a:cubicBezTo>
                  <a:pt x="465724" y="211117"/>
                  <a:pt x="461327" y="228181"/>
                  <a:pt x="461391" y="250552"/>
                </a:cubicBezTo>
                <a:lnTo>
                  <a:pt x="461391" y="288957"/>
                </a:lnTo>
                <a:cubicBezTo>
                  <a:pt x="460908" y="311360"/>
                  <a:pt x="464466" y="329648"/>
                  <a:pt x="472066" y="343821"/>
                </a:cubicBezTo>
                <a:cubicBezTo>
                  <a:pt x="479666" y="357994"/>
                  <a:pt x="494205" y="365310"/>
                  <a:pt x="515683" y="365767"/>
                </a:cubicBezTo>
                <a:cubicBezTo>
                  <a:pt x="536335" y="365309"/>
                  <a:pt x="550544" y="357991"/>
                  <a:pt x="558309" y="343812"/>
                </a:cubicBezTo>
                <a:cubicBezTo>
                  <a:pt x="566074" y="329633"/>
                  <a:pt x="569760" y="311338"/>
                  <a:pt x="569366" y="288926"/>
                </a:cubicBezTo>
                <a:lnTo>
                  <a:pt x="569366" y="257213"/>
                </a:lnTo>
                <a:cubicBezTo>
                  <a:pt x="569531" y="232718"/>
                  <a:pt x="565388" y="214016"/>
                  <a:pt x="556936" y="201107"/>
                </a:cubicBezTo>
                <a:cubicBezTo>
                  <a:pt x="548485" y="188198"/>
                  <a:pt x="534734" y="181693"/>
                  <a:pt x="515683" y="181591"/>
                </a:cubicBezTo>
                <a:close/>
                <a:moveTo>
                  <a:pt x="2156269" y="126194"/>
                </a:moveTo>
                <a:lnTo>
                  <a:pt x="2108721" y="274327"/>
                </a:lnTo>
                <a:lnTo>
                  <a:pt x="2203818" y="274327"/>
                </a:lnTo>
                <a:close/>
                <a:moveTo>
                  <a:pt x="1139317" y="115831"/>
                </a:moveTo>
                <a:cubicBezTo>
                  <a:pt x="1170899" y="115170"/>
                  <a:pt x="1197179" y="123798"/>
                  <a:pt x="1218158" y="141717"/>
                </a:cubicBezTo>
                <a:cubicBezTo>
                  <a:pt x="1239136" y="159635"/>
                  <a:pt x="1250024" y="190808"/>
                  <a:pt x="1250823" y="235236"/>
                </a:cubicBezTo>
                <a:lnTo>
                  <a:pt x="1250823" y="426041"/>
                </a:lnTo>
                <a:lnTo>
                  <a:pt x="1173480" y="426041"/>
                </a:lnTo>
                <a:lnTo>
                  <a:pt x="1173480" y="247428"/>
                </a:lnTo>
                <a:cubicBezTo>
                  <a:pt x="1173429" y="223933"/>
                  <a:pt x="1169260" y="207220"/>
                  <a:pt x="1160974" y="197289"/>
                </a:cubicBezTo>
                <a:cubicBezTo>
                  <a:pt x="1152687" y="187357"/>
                  <a:pt x="1140588" y="182531"/>
                  <a:pt x="1124675" y="182811"/>
                </a:cubicBezTo>
                <a:cubicBezTo>
                  <a:pt x="1106692" y="182963"/>
                  <a:pt x="1093245" y="188602"/>
                  <a:pt x="1084336" y="199727"/>
                </a:cubicBezTo>
                <a:cubicBezTo>
                  <a:pt x="1075426" y="210852"/>
                  <a:pt x="1070978" y="226549"/>
                  <a:pt x="1070991" y="246819"/>
                </a:cubicBezTo>
                <a:lnTo>
                  <a:pt x="1070991" y="426041"/>
                </a:lnTo>
                <a:lnTo>
                  <a:pt x="993038" y="426041"/>
                </a:lnTo>
                <a:lnTo>
                  <a:pt x="993038" y="121317"/>
                </a:lnTo>
                <a:lnTo>
                  <a:pt x="1069164" y="121317"/>
                </a:lnTo>
                <a:lnTo>
                  <a:pt x="1069164" y="146885"/>
                </a:lnTo>
                <a:cubicBezTo>
                  <a:pt x="1075021" y="138931"/>
                  <a:pt x="1083891" y="131852"/>
                  <a:pt x="1095774" y="125649"/>
                </a:cubicBezTo>
                <a:cubicBezTo>
                  <a:pt x="1107657" y="119446"/>
                  <a:pt x="1122172" y="116173"/>
                  <a:pt x="1139317" y="115831"/>
                </a:cubicBezTo>
                <a:close/>
                <a:moveTo>
                  <a:pt x="812330" y="115831"/>
                </a:moveTo>
                <a:cubicBezTo>
                  <a:pt x="855166" y="115980"/>
                  <a:pt x="886833" y="128164"/>
                  <a:pt x="907332" y="152385"/>
                </a:cubicBezTo>
                <a:cubicBezTo>
                  <a:pt x="927832" y="176606"/>
                  <a:pt x="938010" y="211970"/>
                  <a:pt x="937869" y="258477"/>
                </a:cubicBezTo>
                <a:lnTo>
                  <a:pt x="937869" y="293224"/>
                </a:lnTo>
                <a:lnTo>
                  <a:pt x="764133" y="293224"/>
                </a:lnTo>
                <a:cubicBezTo>
                  <a:pt x="764082" y="314649"/>
                  <a:pt x="768302" y="331998"/>
                  <a:pt x="776792" y="345269"/>
                </a:cubicBezTo>
                <a:cubicBezTo>
                  <a:pt x="785283" y="358540"/>
                  <a:pt x="800179" y="365373"/>
                  <a:pt x="821481" y="365767"/>
                </a:cubicBezTo>
                <a:cubicBezTo>
                  <a:pt x="837165" y="365703"/>
                  <a:pt x="848806" y="363392"/>
                  <a:pt x="856402" y="358833"/>
                </a:cubicBezTo>
                <a:cubicBezTo>
                  <a:pt x="863999" y="354273"/>
                  <a:pt x="870448" y="347847"/>
                  <a:pt x="875751" y="339554"/>
                </a:cubicBezTo>
                <a:lnTo>
                  <a:pt x="933606" y="379772"/>
                </a:lnTo>
                <a:cubicBezTo>
                  <a:pt x="923065" y="398178"/>
                  <a:pt x="908674" y="411447"/>
                  <a:pt x="890434" y="419578"/>
                </a:cubicBezTo>
                <a:cubicBezTo>
                  <a:pt x="872196" y="427709"/>
                  <a:pt x="849414" y="431692"/>
                  <a:pt x="822091" y="431527"/>
                </a:cubicBezTo>
                <a:cubicBezTo>
                  <a:pt x="776443" y="430705"/>
                  <a:pt x="742461" y="417585"/>
                  <a:pt x="720146" y="392167"/>
                </a:cubicBezTo>
                <a:cubicBezTo>
                  <a:pt x="697830" y="366750"/>
                  <a:pt x="686712" y="333972"/>
                  <a:pt x="686790" y="293834"/>
                </a:cubicBezTo>
                <a:lnTo>
                  <a:pt x="686790" y="252381"/>
                </a:lnTo>
                <a:cubicBezTo>
                  <a:pt x="687068" y="206397"/>
                  <a:pt x="698084" y="172126"/>
                  <a:pt x="719839" y="149568"/>
                </a:cubicBezTo>
                <a:cubicBezTo>
                  <a:pt x="741594" y="127010"/>
                  <a:pt x="772425" y="115764"/>
                  <a:pt x="812330" y="115831"/>
                </a:cubicBezTo>
                <a:close/>
                <a:moveTo>
                  <a:pt x="529104" y="115831"/>
                </a:moveTo>
                <a:cubicBezTo>
                  <a:pt x="564966" y="116070"/>
                  <a:pt x="593508" y="127922"/>
                  <a:pt x="614728" y="151389"/>
                </a:cubicBezTo>
                <a:cubicBezTo>
                  <a:pt x="635949" y="174856"/>
                  <a:pt x="646813" y="208504"/>
                  <a:pt x="647319" y="252334"/>
                </a:cubicBezTo>
                <a:lnTo>
                  <a:pt x="647319" y="293834"/>
                </a:lnTo>
                <a:cubicBezTo>
                  <a:pt x="647282" y="334239"/>
                  <a:pt x="637307" y="367092"/>
                  <a:pt x="617393" y="392396"/>
                </a:cubicBezTo>
                <a:cubicBezTo>
                  <a:pt x="597479" y="417699"/>
                  <a:pt x="567846" y="430743"/>
                  <a:pt x="528494" y="431527"/>
                </a:cubicBezTo>
                <a:cubicBezTo>
                  <a:pt x="512697" y="431515"/>
                  <a:pt x="499301" y="430018"/>
                  <a:pt x="488308" y="427037"/>
                </a:cubicBezTo>
                <a:cubicBezTo>
                  <a:pt x="477315" y="424056"/>
                  <a:pt x="468342" y="419667"/>
                  <a:pt x="461391" y="413870"/>
                </a:cubicBezTo>
                <a:lnTo>
                  <a:pt x="461391" y="541865"/>
                </a:lnTo>
                <a:lnTo>
                  <a:pt x="383438" y="541865"/>
                </a:lnTo>
                <a:lnTo>
                  <a:pt x="383438" y="121317"/>
                </a:lnTo>
                <a:lnTo>
                  <a:pt x="461391" y="121317"/>
                </a:lnTo>
                <a:lnTo>
                  <a:pt x="461391" y="141404"/>
                </a:lnTo>
                <a:cubicBezTo>
                  <a:pt x="468673" y="133146"/>
                  <a:pt x="477900" y="126829"/>
                  <a:pt x="489071" y="122453"/>
                </a:cubicBezTo>
                <a:cubicBezTo>
                  <a:pt x="500242" y="118076"/>
                  <a:pt x="513586" y="115869"/>
                  <a:pt x="529104" y="115831"/>
                </a:cubicBezTo>
                <a:close/>
                <a:moveTo>
                  <a:pt x="1789671" y="71863"/>
                </a:moveTo>
                <a:cubicBezTo>
                  <a:pt x="1764906" y="71584"/>
                  <a:pt x="1746126" y="80527"/>
                  <a:pt x="1733331" y="98694"/>
                </a:cubicBezTo>
                <a:cubicBezTo>
                  <a:pt x="1720535" y="116860"/>
                  <a:pt x="1714106" y="145925"/>
                  <a:pt x="1714042" y="185890"/>
                </a:cubicBezTo>
                <a:lnTo>
                  <a:pt x="1714042" y="245646"/>
                </a:lnTo>
                <a:cubicBezTo>
                  <a:pt x="1714106" y="285611"/>
                  <a:pt x="1720535" y="314676"/>
                  <a:pt x="1733331" y="332841"/>
                </a:cubicBezTo>
                <a:cubicBezTo>
                  <a:pt x="1746126" y="351007"/>
                  <a:pt x="1764906" y="359950"/>
                  <a:pt x="1789671" y="359671"/>
                </a:cubicBezTo>
                <a:cubicBezTo>
                  <a:pt x="1814461" y="359950"/>
                  <a:pt x="1833343" y="351007"/>
                  <a:pt x="1846316" y="332841"/>
                </a:cubicBezTo>
                <a:cubicBezTo>
                  <a:pt x="1859290" y="314676"/>
                  <a:pt x="1865820" y="285611"/>
                  <a:pt x="1865909" y="245646"/>
                </a:cubicBezTo>
                <a:lnTo>
                  <a:pt x="1865909" y="185890"/>
                </a:lnTo>
                <a:cubicBezTo>
                  <a:pt x="1865820" y="145925"/>
                  <a:pt x="1859290" y="116860"/>
                  <a:pt x="1846316" y="98694"/>
                </a:cubicBezTo>
                <a:cubicBezTo>
                  <a:pt x="1833343" y="80527"/>
                  <a:pt x="1814461" y="71584"/>
                  <a:pt x="1789671" y="71863"/>
                </a:cubicBezTo>
                <a:close/>
                <a:moveTo>
                  <a:pt x="160896" y="71863"/>
                </a:moveTo>
                <a:cubicBezTo>
                  <a:pt x="136131" y="71584"/>
                  <a:pt x="117351" y="80527"/>
                  <a:pt x="104556" y="98694"/>
                </a:cubicBezTo>
                <a:cubicBezTo>
                  <a:pt x="91760" y="116860"/>
                  <a:pt x="85331" y="145925"/>
                  <a:pt x="85268" y="185890"/>
                </a:cubicBezTo>
                <a:lnTo>
                  <a:pt x="85268" y="245646"/>
                </a:lnTo>
                <a:cubicBezTo>
                  <a:pt x="85331" y="285611"/>
                  <a:pt x="91760" y="314676"/>
                  <a:pt x="104556" y="332841"/>
                </a:cubicBezTo>
                <a:cubicBezTo>
                  <a:pt x="117351" y="351007"/>
                  <a:pt x="136131" y="359950"/>
                  <a:pt x="160896" y="359671"/>
                </a:cubicBezTo>
                <a:cubicBezTo>
                  <a:pt x="185686" y="359950"/>
                  <a:pt x="204568" y="351007"/>
                  <a:pt x="217541" y="332841"/>
                </a:cubicBezTo>
                <a:cubicBezTo>
                  <a:pt x="230514" y="314676"/>
                  <a:pt x="237045" y="285611"/>
                  <a:pt x="237134" y="245646"/>
                </a:cubicBezTo>
                <a:lnTo>
                  <a:pt x="237134" y="185890"/>
                </a:lnTo>
                <a:cubicBezTo>
                  <a:pt x="237045" y="145925"/>
                  <a:pt x="230514" y="116860"/>
                  <a:pt x="217541" y="98694"/>
                </a:cubicBezTo>
                <a:cubicBezTo>
                  <a:pt x="204568" y="80527"/>
                  <a:pt x="185686" y="71584"/>
                  <a:pt x="160896" y="71863"/>
                </a:cubicBezTo>
                <a:close/>
                <a:moveTo>
                  <a:pt x="2384526" y="5493"/>
                </a:moveTo>
                <a:lnTo>
                  <a:pt x="2464308" y="5493"/>
                </a:lnTo>
                <a:lnTo>
                  <a:pt x="2582607" y="234651"/>
                </a:lnTo>
                <a:lnTo>
                  <a:pt x="2699689" y="5493"/>
                </a:lnTo>
                <a:lnTo>
                  <a:pt x="2780690" y="5493"/>
                </a:lnTo>
                <a:lnTo>
                  <a:pt x="2780690" y="426041"/>
                </a:lnTo>
                <a:lnTo>
                  <a:pt x="2699080" y="426041"/>
                </a:lnTo>
                <a:lnTo>
                  <a:pt x="2699080" y="165172"/>
                </a:lnTo>
                <a:lnTo>
                  <a:pt x="2607609" y="350451"/>
                </a:lnTo>
                <a:lnTo>
                  <a:pt x="2555776" y="350451"/>
                </a:lnTo>
                <a:lnTo>
                  <a:pt x="2465527" y="167000"/>
                </a:lnTo>
                <a:lnTo>
                  <a:pt x="2465527" y="426041"/>
                </a:lnTo>
                <a:lnTo>
                  <a:pt x="2384526" y="426041"/>
                </a:lnTo>
                <a:close/>
                <a:moveTo>
                  <a:pt x="2115427" y="5493"/>
                </a:moveTo>
                <a:lnTo>
                  <a:pt x="2197112" y="5493"/>
                </a:lnTo>
                <a:lnTo>
                  <a:pt x="2343416" y="426041"/>
                </a:lnTo>
                <a:lnTo>
                  <a:pt x="2252586" y="426041"/>
                </a:lnTo>
                <a:lnTo>
                  <a:pt x="2226983" y="346183"/>
                </a:lnTo>
                <a:lnTo>
                  <a:pt x="2086165" y="346183"/>
                </a:lnTo>
                <a:lnTo>
                  <a:pt x="2060562" y="426041"/>
                </a:lnTo>
                <a:lnTo>
                  <a:pt x="1969122" y="426041"/>
                </a:lnTo>
                <a:close/>
                <a:moveTo>
                  <a:pt x="1327252" y="5493"/>
                </a:moveTo>
                <a:lnTo>
                  <a:pt x="1589303" y="5493"/>
                </a:lnTo>
                <a:lnTo>
                  <a:pt x="1589303" y="77959"/>
                </a:lnTo>
                <a:lnTo>
                  <a:pt x="1412519" y="77959"/>
                </a:lnTo>
                <a:lnTo>
                  <a:pt x="1412519" y="182277"/>
                </a:lnTo>
                <a:lnTo>
                  <a:pt x="1571016" y="182277"/>
                </a:lnTo>
                <a:lnTo>
                  <a:pt x="1571016" y="254134"/>
                </a:lnTo>
                <a:lnTo>
                  <a:pt x="1412519" y="254134"/>
                </a:lnTo>
                <a:lnTo>
                  <a:pt x="1412519" y="426041"/>
                </a:lnTo>
                <a:lnTo>
                  <a:pt x="1327252" y="426041"/>
                </a:lnTo>
                <a:close/>
                <a:moveTo>
                  <a:pt x="1789671" y="7"/>
                </a:moveTo>
                <a:cubicBezTo>
                  <a:pt x="1838015" y="-364"/>
                  <a:pt x="1876822" y="14384"/>
                  <a:pt x="1906093" y="44251"/>
                </a:cubicBezTo>
                <a:cubicBezTo>
                  <a:pt x="1935364" y="74118"/>
                  <a:pt x="1950392" y="121331"/>
                  <a:pt x="1951177" y="185890"/>
                </a:cubicBezTo>
                <a:lnTo>
                  <a:pt x="1951177" y="245646"/>
                </a:lnTo>
                <a:cubicBezTo>
                  <a:pt x="1950392" y="309671"/>
                  <a:pt x="1935364" y="356731"/>
                  <a:pt x="1906093" y="386826"/>
                </a:cubicBezTo>
                <a:cubicBezTo>
                  <a:pt x="1876822" y="416922"/>
                  <a:pt x="1838015" y="431822"/>
                  <a:pt x="1789671" y="431527"/>
                </a:cubicBezTo>
                <a:cubicBezTo>
                  <a:pt x="1741619" y="431822"/>
                  <a:pt x="1702989" y="416922"/>
                  <a:pt x="1673781" y="386826"/>
                </a:cubicBezTo>
                <a:cubicBezTo>
                  <a:pt x="1644574" y="356731"/>
                  <a:pt x="1629572" y="309671"/>
                  <a:pt x="1628775" y="245646"/>
                </a:cubicBezTo>
                <a:lnTo>
                  <a:pt x="1628775" y="185890"/>
                </a:lnTo>
                <a:cubicBezTo>
                  <a:pt x="1629572" y="121331"/>
                  <a:pt x="1644574" y="74118"/>
                  <a:pt x="1673781" y="44251"/>
                </a:cubicBezTo>
                <a:cubicBezTo>
                  <a:pt x="1702989" y="14384"/>
                  <a:pt x="1741619" y="-364"/>
                  <a:pt x="1789671" y="7"/>
                </a:cubicBezTo>
                <a:close/>
                <a:moveTo>
                  <a:pt x="160896" y="7"/>
                </a:moveTo>
                <a:cubicBezTo>
                  <a:pt x="209240" y="-364"/>
                  <a:pt x="248047" y="14384"/>
                  <a:pt x="277318" y="44251"/>
                </a:cubicBezTo>
                <a:cubicBezTo>
                  <a:pt x="306589" y="74118"/>
                  <a:pt x="321617" y="121331"/>
                  <a:pt x="322402" y="185890"/>
                </a:cubicBezTo>
                <a:lnTo>
                  <a:pt x="322402" y="245646"/>
                </a:lnTo>
                <a:cubicBezTo>
                  <a:pt x="321617" y="309671"/>
                  <a:pt x="306589" y="356731"/>
                  <a:pt x="277318" y="386826"/>
                </a:cubicBezTo>
                <a:cubicBezTo>
                  <a:pt x="248047" y="416922"/>
                  <a:pt x="209240" y="431822"/>
                  <a:pt x="160896" y="431527"/>
                </a:cubicBezTo>
                <a:cubicBezTo>
                  <a:pt x="112844" y="431822"/>
                  <a:pt x="74214" y="416922"/>
                  <a:pt x="45007" y="386826"/>
                </a:cubicBezTo>
                <a:cubicBezTo>
                  <a:pt x="15799" y="356731"/>
                  <a:pt x="797" y="309671"/>
                  <a:pt x="0" y="245646"/>
                </a:cubicBezTo>
                <a:lnTo>
                  <a:pt x="0" y="185890"/>
                </a:lnTo>
                <a:cubicBezTo>
                  <a:pt x="797" y="121331"/>
                  <a:pt x="15799" y="74118"/>
                  <a:pt x="45007" y="44251"/>
                </a:cubicBezTo>
                <a:cubicBezTo>
                  <a:pt x="74214" y="14384"/>
                  <a:pt x="112844" y="-364"/>
                  <a:pt x="160896" y="7"/>
                </a:cubicBezTo>
                <a:close/>
              </a:path>
            </a:pathLst>
          </a:custGeom>
          <a:gradFill flip="none" rotWithShape="1">
            <a:gsLst>
              <a:gs pos="0">
                <a:srgbClr val="E71E1A"/>
              </a:gs>
              <a:gs pos="50000">
                <a:srgbClr val="C7151E"/>
              </a:gs>
              <a:gs pos="100000">
                <a:srgbClr val="8B1B21"/>
              </a:gs>
            </a:gsLst>
            <a:lin ang="8100000" scaled="1"/>
            <a:tileRect/>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tLang="ja-JP" sz="4800" dirty="0">
              <a:solidFill>
                <a:schemeClr val="bg1"/>
              </a:solidFill>
              <a:effectLst/>
              <a:latin typeface="DIN 2014 Bold" panose="020B0704020202020204" pitchFamily="34" charset="0"/>
              <a:ea typeface="DIN 2014 Bold" panose="020B0704020202020204" pitchFamily="34" charset="0"/>
              <a:cs typeface="Segoe UI" panose="020B0502040204020203" pitchFamily="34" charset="0"/>
            </a:endParaRPr>
          </a:p>
        </p:txBody>
      </p:sp>
      <p:sp>
        <p:nvSpPr>
          <p:cNvPr id="120" name="テキスト ボックス 119">
            <a:extLst>
              <a:ext uri="{FF2B5EF4-FFF2-40B4-BE49-F238E27FC236}">
                <a16:creationId xmlns:a16="http://schemas.microsoft.com/office/drawing/2014/main" id="{8B021893-8D9C-758D-D230-7A1F2DC88A53}"/>
              </a:ext>
            </a:extLst>
          </p:cNvPr>
          <p:cNvSpPr txBox="1"/>
          <p:nvPr/>
        </p:nvSpPr>
        <p:spPr>
          <a:xfrm>
            <a:off x="418580" y="320600"/>
            <a:ext cx="3943275" cy="276999"/>
          </a:xfrm>
          <a:prstGeom prst="rect">
            <a:avLst/>
          </a:prstGeom>
          <a:noFill/>
          <a:ln>
            <a:noFill/>
          </a:ln>
          <a:effectLst>
            <a:glow rad="101600">
              <a:schemeClr val="tx1">
                <a:alpha val="60000"/>
              </a:schemeClr>
            </a:glow>
          </a:effectLst>
        </p:spPr>
        <p:txBody>
          <a:bodyPr wrap="square" rtlCol="0">
            <a:spAutoFit/>
          </a:bodyPr>
          <a:lstStyle/>
          <a:p>
            <a:pPr algn="ctr"/>
            <a:r>
              <a:rPr lang="ja-JP" altLang="en-US" sz="1200" dirty="0">
                <a:solidFill>
                  <a:sysClr val="windowText" lastClr="000000"/>
                </a:solidFill>
                <a:latin typeface="ヒラギノ角ゴ8" panose="020B0800000000000000" pitchFamily="50" charset="-128"/>
                <a:ea typeface="ヒラギノ角ゴ8" panose="020B0800000000000000" pitchFamily="50" charset="-128"/>
                <a:cs typeface="Segoe UI" panose="020B0502040204020203" pitchFamily="34" charset="0"/>
              </a:rPr>
              <a:t>無料で使える</a:t>
            </a:r>
            <a:r>
              <a:rPr lang="ja-JP" altLang="en-US" sz="1200" dirty="0">
                <a:solidFill>
                  <a:sysClr val="windowText" lastClr="000000"/>
                </a:solidFill>
                <a:effectLst/>
                <a:latin typeface="ヒラギノ角ゴ8" panose="020B0800000000000000" pitchFamily="50" charset="-128"/>
                <a:ea typeface="ヒラギノ角ゴ8" panose="020B0800000000000000" pitchFamily="50" charset="-128"/>
                <a:cs typeface="Segoe UI" panose="020B0502040204020203" pitchFamily="34" charset="0"/>
              </a:rPr>
              <a:t>流体シミュレーションソフトウェア</a:t>
            </a:r>
            <a:endParaRPr lang="en-US" altLang="ja-JP" sz="1200" dirty="0">
              <a:solidFill>
                <a:sysClr val="windowText" lastClr="000000"/>
              </a:solidFill>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sp>
        <p:nvSpPr>
          <p:cNvPr id="121" name="正方形/長方形 120">
            <a:extLst>
              <a:ext uri="{FF2B5EF4-FFF2-40B4-BE49-F238E27FC236}">
                <a16:creationId xmlns:a16="http://schemas.microsoft.com/office/drawing/2014/main" id="{B899C08C-1A3B-B082-F305-BC17731C6B92}"/>
              </a:ext>
            </a:extLst>
          </p:cNvPr>
          <p:cNvSpPr/>
          <p:nvPr/>
        </p:nvSpPr>
        <p:spPr>
          <a:xfrm>
            <a:off x="4548165" y="635448"/>
            <a:ext cx="1599778" cy="589426"/>
          </a:xfrm>
          <a:prstGeom prst="rect">
            <a:avLst/>
          </a:prstGeom>
          <a:gradFill flip="none" rotWithShape="1">
            <a:gsLst>
              <a:gs pos="0">
                <a:srgbClr val="E71E1A"/>
              </a:gs>
              <a:gs pos="50000">
                <a:srgbClr val="C7151E"/>
              </a:gs>
              <a:gs pos="100000">
                <a:srgbClr val="8B1B21"/>
              </a:gs>
            </a:gsLst>
            <a:lin ang="8100000" scaled="1"/>
            <a:tileRect/>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ja-JP" altLang="en-US" sz="4800">
              <a:solidFill>
                <a:schemeClr val="bg1"/>
              </a:solidFill>
              <a:effectLst/>
              <a:latin typeface="DIN 2014 Bold" panose="020B0704020202020204" pitchFamily="34" charset="0"/>
              <a:cs typeface="Segoe UI" panose="020B0502040204020203" pitchFamily="34" charset="0"/>
            </a:endParaRPr>
          </a:p>
        </p:txBody>
      </p:sp>
      <p:sp>
        <p:nvSpPr>
          <p:cNvPr id="122" name="テキスト ボックス 121">
            <a:extLst>
              <a:ext uri="{FF2B5EF4-FFF2-40B4-BE49-F238E27FC236}">
                <a16:creationId xmlns:a16="http://schemas.microsoft.com/office/drawing/2014/main" id="{440B702E-D2F4-9383-B0B0-EFE28613B95E}"/>
              </a:ext>
            </a:extLst>
          </p:cNvPr>
          <p:cNvSpPr txBox="1"/>
          <p:nvPr/>
        </p:nvSpPr>
        <p:spPr>
          <a:xfrm>
            <a:off x="4548166" y="713842"/>
            <a:ext cx="1599778" cy="461665"/>
          </a:xfrm>
          <a:prstGeom prst="rect">
            <a:avLst/>
          </a:prstGeom>
          <a:noFill/>
          <a:ln>
            <a:noFill/>
          </a:ln>
          <a:effectLst>
            <a:glow rad="101600">
              <a:schemeClr val="tx1">
                <a:alpha val="60000"/>
              </a:schemeClr>
            </a:glow>
          </a:effectLst>
        </p:spPr>
        <p:txBody>
          <a:bodyPr wrap="square" rtlCol="0">
            <a:spAutoFit/>
          </a:bodyPr>
          <a:lstStyle/>
          <a:p>
            <a:r>
              <a:rPr lang="ja-JP" altLang="en-US" sz="1200" dirty="0">
                <a:solidFill>
                  <a:schemeClr val="bg1"/>
                </a:solidFill>
                <a:latin typeface="ヒラギノ角ゴ8" panose="020B0800000000000000" pitchFamily="50" charset="-128"/>
                <a:ea typeface="ヒラギノ角ゴ8" panose="020B0800000000000000" pitchFamily="50" charset="-128"/>
                <a:cs typeface="Segoe UI" panose="020B0502040204020203" pitchFamily="34" charset="0"/>
              </a:rPr>
              <a:t>他ソフトウェアから</a:t>
            </a:r>
            <a:endParaRPr lang="en-US" altLang="ja-JP" sz="1200" dirty="0">
              <a:solidFill>
                <a:schemeClr val="bg1"/>
              </a:solidFill>
              <a:latin typeface="ヒラギノ角ゴ8" panose="020B0800000000000000" pitchFamily="50" charset="-128"/>
              <a:ea typeface="ヒラギノ角ゴ8" panose="020B0800000000000000" pitchFamily="50" charset="-128"/>
              <a:cs typeface="Segoe UI" panose="020B0502040204020203" pitchFamily="34" charset="0"/>
            </a:endParaRPr>
          </a:p>
          <a:p>
            <a:r>
              <a:rPr lang="ja-JP" altLang="en-US" sz="1200" dirty="0">
                <a:solidFill>
                  <a:schemeClr val="bg1"/>
                </a:solidFill>
                <a:latin typeface="ヒラギノ角ゴ8" panose="020B0800000000000000" pitchFamily="50" charset="-128"/>
                <a:ea typeface="ヒラギノ角ゴ8" panose="020B0800000000000000" pitchFamily="50" charset="-128"/>
                <a:cs typeface="Segoe UI" panose="020B0502040204020203" pitchFamily="34" charset="0"/>
              </a:rPr>
              <a:t>乗り換えのご案内</a:t>
            </a:r>
            <a:endParaRPr lang="en-US" altLang="ja-JP" sz="1200" dirty="0">
              <a:solidFill>
                <a:schemeClr val="bg1"/>
              </a:solidFill>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sp>
        <p:nvSpPr>
          <p:cNvPr id="123" name="テキスト ボックス 122">
            <a:extLst>
              <a:ext uri="{FF2B5EF4-FFF2-40B4-BE49-F238E27FC236}">
                <a16:creationId xmlns:a16="http://schemas.microsoft.com/office/drawing/2014/main" id="{1EB5DB09-305B-4ECF-CC0C-67ECF52553F3}"/>
              </a:ext>
            </a:extLst>
          </p:cNvPr>
          <p:cNvSpPr txBox="1"/>
          <p:nvPr/>
        </p:nvSpPr>
        <p:spPr>
          <a:xfrm>
            <a:off x="2360036" y="1256381"/>
            <a:ext cx="2001819" cy="130046"/>
          </a:xfrm>
          <a:custGeom>
            <a:avLst/>
            <a:gdLst/>
            <a:ahLst/>
            <a:cxnLst/>
            <a:rect l="l" t="t" r="r" b="b"/>
            <a:pathLst>
              <a:path w="6248799" h="405947">
                <a:moveTo>
                  <a:pt x="5427467" y="218037"/>
                </a:moveTo>
                <a:cubicBezTo>
                  <a:pt x="5409617" y="218075"/>
                  <a:pt x="5396941" y="221088"/>
                  <a:pt x="5389441" y="227074"/>
                </a:cubicBezTo>
                <a:cubicBezTo>
                  <a:pt x="5381941" y="233061"/>
                  <a:pt x="5378300" y="241793"/>
                  <a:pt x="5378519" y="253270"/>
                </a:cubicBezTo>
                <a:cubicBezTo>
                  <a:pt x="5378719" y="265968"/>
                  <a:pt x="5382893" y="275119"/>
                  <a:pt x="5391042" y="280724"/>
                </a:cubicBezTo>
                <a:cubicBezTo>
                  <a:pt x="5399190" y="286330"/>
                  <a:pt x="5410111" y="289075"/>
                  <a:pt x="5423807" y="288961"/>
                </a:cubicBezTo>
                <a:cubicBezTo>
                  <a:pt x="5435181" y="289198"/>
                  <a:pt x="5445217" y="288011"/>
                  <a:pt x="5453914" y="285401"/>
                </a:cubicBezTo>
                <a:cubicBezTo>
                  <a:pt x="5462611" y="282791"/>
                  <a:pt x="5469428" y="277333"/>
                  <a:pt x="5474364" y="269028"/>
                </a:cubicBezTo>
                <a:cubicBezTo>
                  <a:pt x="5479300" y="260722"/>
                  <a:pt x="5481813" y="248145"/>
                  <a:pt x="5481904" y="231296"/>
                </a:cubicBezTo>
                <a:lnTo>
                  <a:pt x="5481904" y="218037"/>
                </a:lnTo>
                <a:close/>
                <a:moveTo>
                  <a:pt x="4246367" y="218037"/>
                </a:moveTo>
                <a:cubicBezTo>
                  <a:pt x="4228517" y="218075"/>
                  <a:pt x="4215841" y="221088"/>
                  <a:pt x="4208341" y="227074"/>
                </a:cubicBezTo>
                <a:cubicBezTo>
                  <a:pt x="4200841" y="233061"/>
                  <a:pt x="4197200" y="241793"/>
                  <a:pt x="4197420" y="253270"/>
                </a:cubicBezTo>
                <a:cubicBezTo>
                  <a:pt x="4197620" y="265968"/>
                  <a:pt x="4201794" y="275119"/>
                  <a:pt x="4209943" y="280724"/>
                </a:cubicBezTo>
                <a:cubicBezTo>
                  <a:pt x="4218091" y="286330"/>
                  <a:pt x="4229012" y="289075"/>
                  <a:pt x="4242707" y="288961"/>
                </a:cubicBezTo>
                <a:cubicBezTo>
                  <a:pt x="4254082" y="289198"/>
                  <a:pt x="4264117" y="288011"/>
                  <a:pt x="4272815" y="285401"/>
                </a:cubicBezTo>
                <a:cubicBezTo>
                  <a:pt x="4281512" y="282791"/>
                  <a:pt x="4288329" y="277333"/>
                  <a:pt x="4293265" y="269028"/>
                </a:cubicBezTo>
                <a:cubicBezTo>
                  <a:pt x="4298200" y="260722"/>
                  <a:pt x="4300714" y="248145"/>
                  <a:pt x="4300804" y="231296"/>
                </a:cubicBezTo>
                <a:lnTo>
                  <a:pt x="4300804" y="218037"/>
                </a:lnTo>
                <a:close/>
                <a:moveTo>
                  <a:pt x="3093842" y="218037"/>
                </a:moveTo>
                <a:cubicBezTo>
                  <a:pt x="3075992" y="218075"/>
                  <a:pt x="3063317" y="221088"/>
                  <a:pt x="3055816" y="227074"/>
                </a:cubicBezTo>
                <a:cubicBezTo>
                  <a:pt x="3048316" y="233061"/>
                  <a:pt x="3044675" y="241793"/>
                  <a:pt x="3044894" y="253270"/>
                </a:cubicBezTo>
                <a:cubicBezTo>
                  <a:pt x="3045095" y="265968"/>
                  <a:pt x="3049269" y="275119"/>
                  <a:pt x="3057417" y="280724"/>
                </a:cubicBezTo>
                <a:cubicBezTo>
                  <a:pt x="3065566" y="286330"/>
                  <a:pt x="3076487" y="289075"/>
                  <a:pt x="3090182" y="288961"/>
                </a:cubicBezTo>
                <a:cubicBezTo>
                  <a:pt x="3101556" y="289198"/>
                  <a:pt x="3111592" y="288011"/>
                  <a:pt x="3120290" y="285401"/>
                </a:cubicBezTo>
                <a:cubicBezTo>
                  <a:pt x="3128987" y="282791"/>
                  <a:pt x="3135803" y="277333"/>
                  <a:pt x="3140740" y="269028"/>
                </a:cubicBezTo>
                <a:cubicBezTo>
                  <a:pt x="3145676" y="260722"/>
                  <a:pt x="3148188" y="248145"/>
                  <a:pt x="3148279" y="231296"/>
                </a:cubicBezTo>
                <a:lnTo>
                  <a:pt x="3148279" y="218037"/>
                </a:lnTo>
                <a:close/>
                <a:moveTo>
                  <a:pt x="2036567" y="218037"/>
                </a:moveTo>
                <a:cubicBezTo>
                  <a:pt x="2018717" y="218075"/>
                  <a:pt x="2006042" y="221088"/>
                  <a:pt x="1998541" y="227074"/>
                </a:cubicBezTo>
                <a:cubicBezTo>
                  <a:pt x="1991042" y="233061"/>
                  <a:pt x="1987400" y="241793"/>
                  <a:pt x="1987620" y="253270"/>
                </a:cubicBezTo>
                <a:cubicBezTo>
                  <a:pt x="1987820" y="265968"/>
                  <a:pt x="1991994" y="275119"/>
                  <a:pt x="2000143" y="280724"/>
                </a:cubicBezTo>
                <a:cubicBezTo>
                  <a:pt x="2008291" y="286330"/>
                  <a:pt x="2019212" y="289075"/>
                  <a:pt x="2032907" y="288961"/>
                </a:cubicBezTo>
                <a:cubicBezTo>
                  <a:pt x="2044282" y="289198"/>
                  <a:pt x="2054317" y="288011"/>
                  <a:pt x="2063015" y="285401"/>
                </a:cubicBezTo>
                <a:cubicBezTo>
                  <a:pt x="2071712" y="282791"/>
                  <a:pt x="2078528" y="277333"/>
                  <a:pt x="2083464" y="269028"/>
                </a:cubicBezTo>
                <a:cubicBezTo>
                  <a:pt x="2088401" y="260722"/>
                  <a:pt x="2090914" y="248145"/>
                  <a:pt x="2091004" y="231296"/>
                </a:cubicBezTo>
                <a:lnTo>
                  <a:pt x="2091004" y="218037"/>
                </a:lnTo>
                <a:close/>
                <a:moveTo>
                  <a:pt x="5922845" y="119739"/>
                </a:moveTo>
                <a:cubicBezTo>
                  <a:pt x="5903995" y="119949"/>
                  <a:pt x="5889548" y="126161"/>
                  <a:pt x="5879503" y="138377"/>
                </a:cubicBezTo>
                <a:cubicBezTo>
                  <a:pt x="5869459" y="150592"/>
                  <a:pt x="5864389" y="167552"/>
                  <a:pt x="5864295" y="189257"/>
                </a:cubicBezTo>
                <a:lnTo>
                  <a:pt x="5864295" y="219442"/>
                </a:lnTo>
                <a:cubicBezTo>
                  <a:pt x="5864103" y="239585"/>
                  <a:pt x="5868601" y="256240"/>
                  <a:pt x="5877787" y="269408"/>
                </a:cubicBezTo>
                <a:cubicBezTo>
                  <a:pt x="5886975" y="282576"/>
                  <a:pt x="5901994" y="289398"/>
                  <a:pt x="5922845" y="289875"/>
                </a:cubicBezTo>
                <a:cubicBezTo>
                  <a:pt x="5942295" y="289370"/>
                  <a:pt x="5956913" y="282491"/>
                  <a:pt x="5966700" y="269237"/>
                </a:cubicBezTo>
                <a:cubicBezTo>
                  <a:pt x="5976487" y="255983"/>
                  <a:pt x="5981385" y="239385"/>
                  <a:pt x="5981395" y="219442"/>
                </a:cubicBezTo>
                <a:lnTo>
                  <a:pt x="5981395" y="189257"/>
                </a:lnTo>
                <a:cubicBezTo>
                  <a:pt x="5981299" y="167352"/>
                  <a:pt x="5976229" y="150334"/>
                  <a:pt x="5966185" y="138205"/>
                </a:cubicBezTo>
                <a:cubicBezTo>
                  <a:pt x="5956141" y="126076"/>
                  <a:pt x="5941695" y="119920"/>
                  <a:pt x="5922845" y="119739"/>
                </a:cubicBezTo>
                <a:close/>
                <a:moveTo>
                  <a:pt x="4848425" y="119739"/>
                </a:moveTo>
                <a:cubicBezTo>
                  <a:pt x="4829975" y="119930"/>
                  <a:pt x="4815643" y="125837"/>
                  <a:pt x="4805427" y="137462"/>
                </a:cubicBezTo>
                <a:cubicBezTo>
                  <a:pt x="4795211" y="149086"/>
                  <a:pt x="4790027" y="165284"/>
                  <a:pt x="4789875" y="186056"/>
                </a:cubicBezTo>
                <a:lnTo>
                  <a:pt x="4789875" y="219442"/>
                </a:lnTo>
                <a:cubicBezTo>
                  <a:pt x="4789684" y="239585"/>
                  <a:pt x="4794182" y="256240"/>
                  <a:pt x="4803368" y="269408"/>
                </a:cubicBezTo>
                <a:cubicBezTo>
                  <a:pt x="4812555" y="282576"/>
                  <a:pt x="4827574" y="289398"/>
                  <a:pt x="4848425" y="289875"/>
                </a:cubicBezTo>
                <a:cubicBezTo>
                  <a:pt x="4867875" y="289370"/>
                  <a:pt x="4882494" y="282491"/>
                  <a:pt x="4892280" y="269237"/>
                </a:cubicBezTo>
                <a:cubicBezTo>
                  <a:pt x="4902067" y="255983"/>
                  <a:pt x="4906965" y="239385"/>
                  <a:pt x="4906975" y="219442"/>
                </a:cubicBezTo>
                <a:lnTo>
                  <a:pt x="4906975" y="189257"/>
                </a:lnTo>
                <a:cubicBezTo>
                  <a:pt x="4906879" y="167352"/>
                  <a:pt x="4901810" y="150334"/>
                  <a:pt x="4891766" y="138205"/>
                </a:cubicBezTo>
                <a:cubicBezTo>
                  <a:pt x="4881721" y="126076"/>
                  <a:pt x="4867275" y="119920"/>
                  <a:pt x="4848425" y="119739"/>
                </a:cubicBezTo>
                <a:close/>
                <a:moveTo>
                  <a:pt x="3570170" y="119739"/>
                </a:moveTo>
                <a:cubicBezTo>
                  <a:pt x="3551320" y="119920"/>
                  <a:pt x="3536873" y="126076"/>
                  <a:pt x="3526829" y="138205"/>
                </a:cubicBezTo>
                <a:cubicBezTo>
                  <a:pt x="3516785" y="150334"/>
                  <a:pt x="3511715" y="167352"/>
                  <a:pt x="3511620" y="189257"/>
                </a:cubicBezTo>
                <a:lnTo>
                  <a:pt x="3511620" y="219442"/>
                </a:lnTo>
                <a:cubicBezTo>
                  <a:pt x="3511629" y="239385"/>
                  <a:pt x="3516527" y="255983"/>
                  <a:pt x="3526314" y="269237"/>
                </a:cubicBezTo>
                <a:cubicBezTo>
                  <a:pt x="3536101" y="282491"/>
                  <a:pt x="3550720" y="289370"/>
                  <a:pt x="3570170" y="289875"/>
                </a:cubicBezTo>
                <a:cubicBezTo>
                  <a:pt x="3590421" y="289446"/>
                  <a:pt x="3605268" y="282986"/>
                  <a:pt x="3614711" y="270495"/>
                </a:cubicBezTo>
                <a:cubicBezTo>
                  <a:pt x="3624155" y="258003"/>
                  <a:pt x="3628825" y="242053"/>
                  <a:pt x="3628720" y="222644"/>
                </a:cubicBezTo>
                <a:lnTo>
                  <a:pt x="3628720" y="189257"/>
                </a:lnTo>
                <a:cubicBezTo>
                  <a:pt x="3628625" y="167552"/>
                  <a:pt x="3623555" y="150592"/>
                  <a:pt x="3613511" y="138377"/>
                </a:cubicBezTo>
                <a:cubicBezTo>
                  <a:pt x="3603467" y="126161"/>
                  <a:pt x="3589019" y="119949"/>
                  <a:pt x="3570170" y="119739"/>
                </a:cubicBezTo>
                <a:close/>
                <a:moveTo>
                  <a:pt x="2531945" y="119739"/>
                </a:moveTo>
                <a:cubicBezTo>
                  <a:pt x="2513095" y="119949"/>
                  <a:pt x="2498648" y="126161"/>
                  <a:pt x="2488604" y="138377"/>
                </a:cubicBezTo>
                <a:cubicBezTo>
                  <a:pt x="2478560" y="150592"/>
                  <a:pt x="2473490" y="167552"/>
                  <a:pt x="2473394" y="189257"/>
                </a:cubicBezTo>
                <a:lnTo>
                  <a:pt x="2473394" y="219442"/>
                </a:lnTo>
                <a:cubicBezTo>
                  <a:pt x="2473204" y="239585"/>
                  <a:pt x="2477702" y="256240"/>
                  <a:pt x="2486889" y="269408"/>
                </a:cubicBezTo>
                <a:cubicBezTo>
                  <a:pt x="2496075" y="282576"/>
                  <a:pt x="2511094" y="289398"/>
                  <a:pt x="2531945" y="289875"/>
                </a:cubicBezTo>
                <a:cubicBezTo>
                  <a:pt x="2551395" y="289370"/>
                  <a:pt x="2566014" y="282491"/>
                  <a:pt x="2575800" y="269237"/>
                </a:cubicBezTo>
                <a:cubicBezTo>
                  <a:pt x="2585587" y="255983"/>
                  <a:pt x="2590485" y="239385"/>
                  <a:pt x="2590495" y="219442"/>
                </a:cubicBezTo>
                <a:lnTo>
                  <a:pt x="2590495" y="189257"/>
                </a:lnTo>
                <a:cubicBezTo>
                  <a:pt x="2590400" y="167352"/>
                  <a:pt x="2585330" y="150334"/>
                  <a:pt x="2575286" y="138205"/>
                </a:cubicBezTo>
                <a:cubicBezTo>
                  <a:pt x="2565241" y="126076"/>
                  <a:pt x="2550794" y="119920"/>
                  <a:pt x="2531945" y="119739"/>
                </a:cubicBezTo>
                <a:close/>
                <a:moveTo>
                  <a:pt x="1641549" y="119739"/>
                </a:moveTo>
                <a:cubicBezTo>
                  <a:pt x="1624032" y="119921"/>
                  <a:pt x="1610918" y="125393"/>
                  <a:pt x="1602208" y="136157"/>
                </a:cubicBezTo>
                <a:cubicBezTo>
                  <a:pt x="1593498" y="146920"/>
                  <a:pt x="1588618" y="161889"/>
                  <a:pt x="1587570" y="181061"/>
                </a:cubicBezTo>
                <a:lnTo>
                  <a:pt x="1695069" y="181061"/>
                </a:lnTo>
                <a:cubicBezTo>
                  <a:pt x="1694211" y="161689"/>
                  <a:pt x="1689408" y="146663"/>
                  <a:pt x="1680660" y="135985"/>
                </a:cubicBezTo>
                <a:cubicBezTo>
                  <a:pt x="1671911" y="125307"/>
                  <a:pt x="1658874" y="119892"/>
                  <a:pt x="1641549" y="119739"/>
                </a:cubicBezTo>
                <a:close/>
                <a:moveTo>
                  <a:pt x="1419425" y="119739"/>
                </a:moveTo>
                <a:cubicBezTo>
                  <a:pt x="1400975" y="119930"/>
                  <a:pt x="1386643" y="125837"/>
                  <a:pt x="1376428" y="137462"/>
                </a:cubicBezTo>
                <a:cubicBezTo>
                  <a:pt x="1366211" y="149086"/>
                  <a:pt x="1361027" y="165284"/>
                  <a:pt x="1360875" y="186056"/>
                </a:cubicBezTo>
                <a:lnTo>
                  <a:pt x="1360875" y="219442"/>
                </a:lnTo>
                <a:cubicBezTo>
                  <a:pt x="1360684" y="239585"/>
                  <a:pt x="1365182" y="256240"/>
                  <a:pt x="1374369" y="269408"/>
                </a:cubicBezTo>
                <a:cubicBezTo>
                  <a:pt x="1383555" y="282576"/>
                  <a:pt x="1398574" y="289398"/>
                  <a:pt x="1419425" y="289875"/>
                </a:cubicBezTo>
                <a:cubicBezTo>
                  <a:pt x="1438875" y="289370"/>
                  <a:pt x="1453493" y="282491"/>
                  <a:pt x="1463280" y="269237"/>
                </a:cubicBezTo>
                <a:cubicBezTo>
                  <a:pt x="1473068" y="255983"/>
                  <a:pt x="1477966" y="239385"/>
                  <a:pt x="1477975" y="219442"/>
                </a:cubicBezTo>
                <a:lnTo>
                  <a:pt x="1477975" y="189257"/>
                </a:lnTo>
                <a:cubicBezTo>
                  <a:pt x="1477880" y="167352"/>
                  <a:pt x="1472810" y="150334"/>
                  <a:pt x="1462766" y="138205"/>
                </a:cubicBezTo>
                <a:cubicBezTo>
                  <a:pt x="1452722" y="126076"/>
                  <a:pt x="1438275" y="119920"/>
                  <a:pt x="1419425" y="119739"/>
                </a:cubicBezTo>
                <a:close/>
                <a:moveTo>
                  <a:pt x="769820" y="119739"/>
                </a:moveTo>
                <a:cubicBezTo>
                  <a:pt x="750970" y="119920"/>
                  <a:pt x="736523" y="126076"/>
                  <a:pt x="726479" y="138205"/>
                </a:cubicBezTo>
                <a:cubicBezTo>
                  <a:pt x="716435" y="150334"/>
                  <a:pt x="711365" y="167352"/>
                  <a:pt x="711270" y="189257"/>
                </a:cubicBezTo>
                <a:lnTo>
                  <a:pt x="711270" y="219442"/>
                </a:lnTo>
                <a:cubicBezTo>
                  <a:pt x="711279" y="239385"/>
                  <a:pt x="716178" y="255983"/>
                  <a:pt x="725965" y="269237"/>
                </a:cubicBezTo>
                <a:cubicBezTo>
                  <a:pt x="735752" y="282491"/>
                  <a:pt x="750370" y="289370"/>
                  <a:pt x="769820" y="289875"/>
                </a:cubicBezTo>
                <a:cubicBezTo>
                  <a:pt x="790071" y="289446"/>
                  <a:pt x="804918" y="282986"/>
                  <a:pt x="814362" y="270495"/>
                </a:cubicBezTo>
                <a:cubicBezTo>
                  <a:pt x="823805" y="258003"/>
                  <a:pt x="828475" y="242053"/>
                  <a:pt x="828370" y="222644"/>
                </a:cubicBezTo>
                <a:lnTo>
                  <a:pt x="828370" y="189257"/>
                </a:lnTo>
                <a:cubicBezTo>
                  <a:pt x="828275" y="167552"/>
                  <a:pt x="823205" y="150592"/>
                  <a:pt x="813161" y="138377"/>
                </a:cubicBezTo>
                <a:cubicBezTo>
                  <a:pt x="803117" y="126161"/>
                  <a:pt x="788670" y="119949"/>
                  <a:pt x="769820" y="119739"/>
                </a:cubicBezTo>
                <a:close/>
                <a:moveTo>
                  <a:pt x="422348" y="119739"/>
                </a:moveTo>
                <a:cubicBezTo>
                  <a:pt x="404832" y="119921"/>
                  <a:pt x="391719" y="125393"/>
                  <a:pt x="383008" y="136157"/>
                </a:cubicBezTo>
                <a:cubicBezTo>
                  <a:pt x="374298" y="146920"/>
                  <a:pt x="369418" y="161889"/>
                  <a:pt x="368370" y="181061"/>
                </a:cubicBezTo>
                <a:lnTo>
                  <a:pt x="475869" y="181061"/>
                </a:lnTo>
                <a:cubicBezTo>
                  <a:pt x="475011" y="161689"/>
                  <a:pt x="470208" y="146663"/>
                  <a:pt x="461460" y="135985"/>
                </a:cubicBezTo>
                <a:cubicBezTo>
                  <a:pt x="452711" y="125307"/>
                  <a:pt x="439674" y="119892"/>
                  <a:pt x="422348" y="119739"/>
                </a:cubicBezTo>
                <a:close/>
                <a:moveTo>
                  <a:pt x="5731763" y="90536"/>
                </a:moveTo>
                <a:lnTo>
                  <a:pt x="5768282" y="90536"/>
                </a:lnTo>
                <a:lnTo>
                  <a:pt x="5768282" y="319079"/>
                </a:lnTo>
                <a:lnTo>
                  <a:pt x="5731763" y="319079"/>
                </a:lnTo>
                <a:close/>
                <a:moveTo>
                  <a:pt x="4991480" y="90536"/>
                </a:moveTo>
                <a:lnTo>
                  <a:pt x="5027999" y="90536"/>
                </a:lnTo>
                <a:lnTo>
                  <a:pt x="5027999" y="232725"/>
                </a:lnTo>
                <a:cubicBezTo>
                  <a:pt x="5028486" y="255271"/>
                  <a:pt x="5033803" y="270415"/>
                  <a:pt x="5043953" y="278159"/>
                </a:cubicBezTo>
                <a:cubicBezTo>
                  <a:pt x="5054102" y="285903"/>
                  <a:pt x="5066168" y="289503"/>
                  <a:pt x="5080148" y="288961"/>
                </a:cubicBezTo>
                <a:cubicBezTo>
                  <a:pt x="5097483" y="288608"/>
                  <a:pt x="5111073" y="283255"/>
                  <a:pt x="5120917" y="272901"/>
                </a:cubicBezTo>
                <a:cubicBezTo>
                  <a:pt x="5130762" y="262548"/>
                  <a:pt x="5135775" y="249308"/>
                  <a:pt x="5135955" y="233182"/>
                </a:cubicBezTo>
                <a:lnTo>
                  <a:pt x="5135955" y="90536"/>
                </a:lnTo>
                <a:lnTo>
                  <a:pt x="5172475" y="90536"/>
                </a:lnTo>
                <a:lnTo>
                  <a:pt x="5172475" y="319079"/>
                </a:lnTo>
                <a:lnTo>
                  <a:pt x="5135955" y="319079"/>
                </a:lnTo>
                <a:lnTo>
                  <a:pt x="5135955" y="296720"/>
                </a:lnTo>
                <a:cubicBezTo>
                  <a:pt x="5130514" y="305392"/>
                  <a:pt x="5123100" y="311896"/>
                  <a:pt x="5113713" y="316232"/>
                </a:cubicBezTo>
                <a:cubicBezTo>
                  <a:pt x="5104325" y="320568"/>
                  <a:pt x="5091308" y="322736"/>
                  <a:pt x="5074659" y="322736"/>
                </a:cubicBezTo>
                <a:cubicBezTo>
                  <a:pt x="5049781" y="323004"/>
                  <a:pt x="5029801" y="316078"/>
                  <a:pt x="5014716" y="301957"/>
                </a:cubicBezTo>
                <a:cubicBezTo>
                  <a:pt x="4999633" y="287836"/>
                  <a:pt x="4991887" y="264911"/>
                  <a:pt x="4991480" y="233182"/>
                </a:cubicBezTo>
                <a:close/>
                <a:moveTo>
                  <a:pt x="4645914" y="90536"/>
                </a:moveTo>
                <a:lnTo>
                  <a:pt x="4682433" y="90536"/>
                </a:lnTo>
                <a:lnTo>
                  <a:pt x="4682433" y="319079"/>
                </a:lnTo>
                <a:lnTo>
                  <a:pt x="4645914" y="319079"/>
                </a:lnTo>
                <a:close/>
                <a:moveTo>
                  <a:pt x="2340864" y="90536"/>
                </a:moveTo>
                <a:lnTo>
                  <a:pt x="2377383" y="90536"/>
                </a:lnTo>
                <a:lnTo>
                  <a:pt x="2377383" y="319079"/>
                </a:lnTo>
                <a:lnTo>
                  <a:pt x="2340864" y="319079"/>
                </a:lnTo>
                <a:close/>
                <a:moveTo>
                  <a:pt x="235839" y="90536"/>
                </a:moveTo>
                <a:lnTo>
                  <a:pt x="272358" y="90536"/>
                </a:lnTo>
                <a:lnTo>
                  <a:pt x="272358" y="319079"/>
                </a:lnTo>
                <a:lnTo>
                  <a:pt x="235839" y="319079"/>
                </a:lnTo>
                <a:close/>
                <a:moveTo>
                  <a:pt x="6165622" y="86878"/>
                </a:moveTo>
                <a:cubicBezTo>
                  <a:pt x="6190499" y="86610"/>
                  <a:pt x="6210480" y="93536"/>
                  <a:pt x="6225563" y="107657"/>
                </a:cubicBezTo>
                <a:cubicBezTo>
                  <a:pt x="6240647" y="121778"/>
                  <a:pt x="6248393" y="144703"/>
                  <a:pt x="6248799" y="176432"/>
                </a:cubicBezTo>
                <a:lnTo>
                  <a:pt x="6248799" y="319079"/>
                </a:lnTo>
                <a:lnTo>
                  <a:pt x="6212281" y="319079"/>
                </a:lnTo>
                <a:lnTo>
                  <a:pt x="6212281" y="176889"/>
                </a:lnTo>
                <a:cubicBezTo>
                  <a:pt x="6211795" y="154344"/>
                  <a:pt x="6206477" y="139199"/>
                  <a:pt x="6196327" y="131455"/>
                </a:cubicBezTo>
                <a:cubicBezTo>
                  <a:pt x="6186177" y="123711"/>
                  <a:pt x="6174113" y="120111"/>
                  <a:pt x="6160132" y="120654"/>
                </a:cubicBezTo>
                <a:cubicBezTo>
                  <a:pt x="6142797" y="121006"/>
                  <a:pt x="6129207" y="126359"/>
                  <a:pt x="6119363" y="136713"/>
                </a:cubicBezTo>
                <a:cubicBezTo>
                  <a:pt x="6109519" y="147067"/>
                  <a:pt x="6104505" y="160306"/>
                  <a:pt x="6104325" y="176432"/>
                </a:cubicBezTo>
                <a:lnTo>
                  <a:pt x="6104325" y="319079"/>
                </a:lnTo>
                <a:lnTo>
                  <a:pt x="6067805" y="319079"/>
                </a:lnTo>
                <a:lnTo>
                  <a:pt x="6067805" y="90536"/>
                </a:lnTo>
                <a:lnTo>
                  <a:pt x="6104325" y="90536"/>
                </a:lnTo>
                <a:lnTo>
                  <a:pt x="6104325" y="112895"/>
                </a:lnTo>
                <a:cubicBezTo>
                  <a:pt x="6109766" y="104222"/>
                  <a:pt x="6117181" y="97718"/>
                  <a:pt x="6126567" y="93382"/>
                </a:cubicBezTo>
                <a:cubicBezTo>
                  <a:pt x="6135955" y="89046"/>
                  <a:pt x="6148973" y="86878"/>
                  <a:pt x="6165622" y="86878"/>
                </a:cubicBezTo>
                <a:close/>
                <a:moveTo>
                  <a:pt x="5922845" y="86878"/>
                </a:moveTo>
                <a:cubicBezTo>
                  <a:pt x="5953221" y="87056"/>
                  <a:pt x="5976612" y="95944"/>
                  <a:pt x="5993019" y="113542"/>
                </a:cubicBezTo>
                <a:cubicBezTo>
                  <a:pt x="6009427" y="131140"/>
                  <a:pt x="6017725" y="156378"/>
                  <a:pt x="6017913" y="189257"/>
                </a:cubicBezTo>
                <a:lnTo>
                  <a:pt x="6017913" y="219442"/>
                </a:lnTo>
                <a:cubicBezTo>
                  <a:pt x="6018068" y="249758"/>
                  <a:pt x="6010455" y="274406"/>
                  <a:pt x="5995074" y="293385"/>
                </a:cubicBezTo>
                <a:cubicBezTo>
                  <a:pt x="5979693" y="312365"/>
                  <a:pt x="5955617" y="322148"/>
                  <a:pt x="5922845" y="322736"/>
                </a:cubicBezTo>
                <a:cubicBezTo>
                  <a:pt x="5892269" y="322377"/>
                  <a:pt x="5868819" y="313051"/>
                  <a:pt x="5852498" y="294757"/>
                </a:cubicBezTo>
                <a:cubicBezTo>
                  <a:pt x="5836175" y="276464"/>
                  <a:pt x="5827935" y="251359"/>
                  <a:pt x="5827775" y="219442"/>
                </a:cubicBezTo>
                <a:lnTo>
                  <a:pt x="5827775" y="189257"/>
                </a:lnTo>
                <a:cubicBezTo>
                  <a:pt x="5827991" y="156578"/>
                  <a:pt x="5836347" y="131397"/>
                  <a:pt x="5852841" y="113714"/>
                </a:cubicBezTo>
                <a:cubicBezTo>
                  <a:pt x="5869333" y="96030"/>
                  <a:pt x="5892668" y="87085"/>
                  <a:pt x="5922845" y="86878"/>
                </a:cubicBezTo>
                <a:close/>
                <a:moveTo>
                  <a:pt x="5431583" y="86878"/>
                </a:moveTo>
                <a:cubicBezTo>
                  <a:pt x="5460611" y="86515"/>
                  <a:pt x="5482345" y="91920"/>
                  <a:pt x="5496783" y="103094"/>
                </a:cubicBezTo>
                <a:cubicBezTo>
                  <a:pt x="5511221" y="114268"/>
                  <a:pt x="5518434" y="133392"/>
                  <a:pt x="5518423" y="160465"/>
                </a:cubicBezTo>
                <a:lnTo>
                  <a:pt x="5518423" y="319079"/>
                </a:lnTo>
                <a:lnTo>
                  <a:pt x="5481904" y="319079"/>
                </a:lnTo>
                <a:lnTo>
                  <a:pt x="5481904" y="296720"/>
                </a:lnTo>
                <a:cubicBezTo>
                  <a:pt x="5475737" y="306989"/>
                  <a:pt x="5468171" y="313950"/>
                  <a:pt x="5459202" y="317601"/>
                </a:cubicBezTo>
                <a:cubicBezTo>
                  <a:pt x="5450234" y="321253"/>
                  <a:pt x="5438435" y="322964"/>
                  <a:pt x="5423807" y="322736"/>
                </a:cubicBezTo>
                <a:cubicBezTo>
                  <a:pt x="5397189" y="322576"/>
                  <a:pt x="5376925" y="316392"/>
                  <a:pt x="5363011" y="304182"/>
                </a:cubicBezTo>
                <a:cubicBezTo>
                  <a:pt x="5349097" y="291973"/>
                  <a:pt x="5342093" y="274697"/>
                  <a:pt x="5342001" y="252355"/>
                </a:cubicBezTo>
                <a:lnTo>
                  <a:pt x="5342001" y="252327"/>
                </a:lnTo>
                <a:cubicBezTo>
                  <a:pt x="5342417" y="228015"/>
                  <a:pt x="5350371" y="210959"/>
                  <a:pt x="5365865" y="201160"/>
                </a:cubicBezTo>
                <a:cubicBezTo>
                  <a:pt x="5381358" y="191361"/>
                  <a:pt x="5401892" y="186642"/>
                  <a:pt x="5427467" y="187005"/>
                </a:cubicBezTo>
                <a:lnTo>
                  <a:pt x="5481904" y="187005"/>
                </a:lnTo>
                <a:lnTo>
                  <a:pt x="5481904" y="160465"/>
                </a:lnTo>
                <a:cubicBezTo>
                  <a:pt x="5482017" y="144592"/>
                  <a:pt x="5478015" y="133896"/>
                  <a:pt x="5469895" y="128376"/>
                </a:cubicBezTo>
                <a:cubicBezTo>
                  <a:pt x="5461775" y="122856"/>
                  <a:pt x="5448853" y="120282"/>
                  <a:pt x="5431126" y="120654"/>
                </a:cubicBezTo>
                <a:cubicBezTo>
                  <a:pt x="5417631" y="120311"/>
                  <a:pt x="5406653" y="121569"/>
                  <a:pt x="5398191" y="124429"/>
                </a:cubicBezTo>
                <a:cubicBezTo>
                  <a:pt x="5389728" y="127289"/>
                  <a:pt x="5382410" y="133810"/>
                  <a:pt x="5376237" y="143991"/>
                </a:cubicBezTo>
                <a:lnTo>
                  <a:pt x="5348848" y="124773"/>
                </a:lnTo>
                <a:cubicBezTo>
                  <a:pt x="5356569" y="111607"/>
                  <a:pt x="5366923" y="101981"/>
                  <a:pt x="5379910" y="95894"/>
                </a:cubicBezTo>
                <a:cubicBezTo>
                  <a:pt x="5392897" y="89807"/>
                  <a:pt x="5410122" y="86802"/>
                  <a:pt x="5431583" y="86878"/>
                </a:cubicBezTo>
                <a:close/>
                <a:moveTo>
                  <a:pt x="4852084" y="86878"/>
                </a:moveTo>
                <a:cubicBezTo>
                  <a:pt x="4880706" y="87056"/>
                  <a:pt x="4903031" y="95945"/>
                  <a:pt x="4919058" y="113546"/>
                </a:cubicBezTo>
                <a:cubicBezTo>
                  <a:pt x="4935084" y="131148"/>
                  <a:pt x="4943230" y="156396"/>
                  <a:pt x="4943494" y="189291"/>
                </a:cubicBezTo>
                <a:lnTo>
                  <a:pt x="4943494" y="219466"/>
                </a:lnTo>
                <a:cubicBezTo>
                  <a:pt x="4943572" y="249772"/>
                  <a:pt x="4936112" y="274413"/>
                  <a:pt x="4921112" y="293390"/>
                </a:cubicBezTo>
                <a:cubicBezTo>
                  <a:pt x="4906112" y="312366"/>
                  <a:pt x="4883103" y="322148"/>
                  <a:pt x="4852084" y="322736"/>
                </a:cubicBezTo>
                <a:cubicBezTo>
                  <a:pt x="4837056" y="322689"/>
                  <a:pt x="4824458" y="320388"/>
                  <a:pt x="4814290" y="315833"/>
                </a:cubicBezTo>
                <a:cubicBezTo>
                  <a:pt x="4804122" y="311278"/>
                  <a:pt x="4795983" y="304756"/>
                  <a:pt x="4789875" y="296265"/>
                </a:cubicBezTo>
                <a:lnTo>
                  <a:pt x="4789875" y="405947"/>
                </a:lnTo>
                <a:lnTo>
                  <a:pt x="4753356" y="405947"/>
                </a:lnTo>
                <a:lnTo>
                  <a:pt x="4753356" y="90536"/>
                </a:lnTo>
                <a:lnTo>
                  <a:pt x="4789875" y="90536"/>
                </a:lnTo>
                <a:lnTo>
                  <a:pt x="4789875" y="113350"/>
                </a:lnTo>
                <a:cubicBezTo>
                  <a:pt x="4795983" y="104859"/>
                  <a:pt x="4804121" y="98336"/>
                  <a:pt x="4814290" y="93781"/>
                </a:cubicBezTo>
                <a:cubicBezTo>
                  <a:pt x="4824458" y="89227"/>
                  <a:pt x="4837056" y="86926"/>
                  <a:pt x="4852084" y="86878"/>
                </a:cubicBezTo>
                <a:close/>
                <a:moveTo>
                  <a:pt x="4498747" y="86878"/>
                </a:moveTo>
                <a:cubicBezTo>
                  <a:pt x="4523625" y="86610"/>
                  <a:pt x="4543605" y="93536"/>
                  <a:pt x="4558689" y="107657"/>
                </a:cubicBezTo>
                <a:cubicBezTo>
                  <a:pt x="4573773" y="121778"/>
                  <a:pt x="4581518" y="144703"/>
                  <a:pt x="4581925" y="176432"/>
                </a:cubicBezTo>
                <a:lnTo>
                  <a:pt x="4581925" y="319079"/>
                </a:lnTo>
                <a:lnTo>
                  <a:pt x="4545406" y="319079"/>
                </a:lnTo>
                <a:lnTo>
                  <a:pt x="4545406" y="176889"/>
                </a:lnTo>
                <a:cubicBezTo>
                  <a:pt x="4544920" y="154344"/>
                  <a:pt x="4539603" y="139199"/>
                  <a:pt x="4529453" y="131455"/>
                </a:cubicBezTo>
                <a:cubicBezTo>
                  <a:pt x="4519303" y="123711"/>
                  <a:pt x="4507239" y="120111"/>
                  <a:pt x="4493258" y="120654"/>
                </a:cubicBezTo>
                <a:cubicBezTo>
                  <a:pt x="4475923" y="121006"/>
                  <a:pt x="4462333" y="126359"/>
                  <a:pt x="4452488" y="136713"/>
                </a:cubicBezTo>
                <a:cubicBezTo>
                  <a:pt x="4442644" y="147067"/>
                  <a:pt x="4437631" y="160306"/>
                  <a:pt x="4437449" y="176432"/>
                </a:cubicBezTo>
                <a:lnTo>
                  <a:pt x="4437449" y="319079"/>
                </a:lnTo>
                <a:lnTo>
                  <a:pt x="4400931" y="319079"/>
                </a:lnTo>
                <a:lnTo>
                  <a:pt x="4400931" y="90536"/>
                </a:lnTo>
                <a:lnTo>
                  <a:pt x="4437449" y="90536"/>
                </a:lnTo>
                <a:lnTo>
                  <a:pt x="4437449" y="112895"/>
                </a:lnTo>
                <a:cubicBezTo>
                  <a:pt x="4442891" y="104222"/>
                  <a:pt x="4450306" y="97718"/>
                  <a:pt x="4459693" y="93382"/>
                </a:cubicBezTo>
                <a:cubicBezTo>
                  <a:pt x="4469080" y="89046"/>
                  <a:pt x="4482098" y="86878"/>
                  <a:pt x="4498747" y="86878"/>
                </a:cubicBezTo>
                <a:close/>
                <a:moveTo>
                  <a:pt x="4250484" y="86878"/>
                </a:moveTo>
                <a:cubicBezTo>
                  <a:pt x="4279513" y="86515"/>
                  <a:pt x="4301246" y="91920"/>
                  <a:pt x="4315683" y="103094"/>
                </a:cubicBezTo>
                <a:cubicBezTo>
                  <a:pt x="4330121" y="114268"/>
                  <a:pt x="4337335" y="133392"/>
                  <a:pt x="4337323" y="160465"/>
                </a:cubicBezTo>
                <a:lnTo>
                  <a:pt x="4337323" y="319079"/>
                </a:lnTo>
                <a:lnTo>
                  <a:pt x="4300804" y="319079"/>
                </a:lnTo>
                <a:lnTo>
                  <a:pt x="4300804" y="296720"/>
                </a:lnTo>
                <a:cubicBezTo>
                  <a:pt x="4294638" y="306989"/>
                  <a:pt x="4287071" y="313950"/>
                  <a:pt x="4278103" y="317601"/>
                </a:cubicBezTo>
                <a:cubicBezTo>
                  <a:pt x="4269135" y="321253"/>
                  <a:pt x="4257336" y="322964"/>
                  <a:pt x="4242707" y="322736"/>
                </a:cubicBezTo>
                <a:cubicBezTo>
                  <a:pt x="4216090" y="322576"/>
                  <a:pt x="4195825" y="316392"/>
                  <a:pt x="4181911" y="304182"/>
                </a:cubicBezTo>
                <a:cubicBezTo>
                  <a:pt x="4167998" y="291973"/>
                  <a:pt x="4160994" y="274697"/>
                  <a:pt x="4160901" y="252355"/>
                </a:cubicBezTo>
                <a:lnTo>
                  <a:pt x="4160901" y="252327"/>
                </a:lnTo>
                <a:cubicBezTo>
                  <a:pt x="4161317" y="228015"/>
                  <a:pt x="4169272" y="210959"/>
                  <a:pt x="4184765" y="201160"/>
                </a:cubicBezTo>
                <a:cubicBezTo>
                  <a:pt x="4200258" y="191361"/>
                  <a:pt x="4220793" y="186642"/>
                  <a:pt x="4246367" y="187005"/>
                </a:cubicBezTo>
                <a:lnTo>
                  <a:pt x="4300804" y="187005"/>
                </a:lnTo>
                <a:lnTo>
                  <a:pt x="4300804" y="160465"/>
                </a:lnTo>
                <a:cubicBezTo>
                  <a:pt x="4300918" y="144592"/>
                  <a:pt x="4296916" y="133896"/>
                  <a:pt x="4288796" y="128376"/>
                </a:cubicBezTo>
                <a:cubicBezTo>
                  <a:pt x="4280676" y="122856"/>
                  <a:pt x="4267753" y="120282"/>
                  <a:pt x="4250027" y="120654"/>
                </a:cubicBezTo>
                <a:cubicBezTo>
                  <a:pt x="4236531" y="120311"/>
                  <a:pt x="4225553" y="121569"/>
                  <a:pt x="4217091" y="124429"/>
                </a:cubicBezTo>
                <a:cubicBezTo>
                  <a:pt x="4208629" y="127289"/>
                  <a:pt x="4201311" y="133810"/>
                  <a:pt x="4195137" y="143991"/>
                </a:cubicBezTo>
                <a:lnTo>
                  <a:pt x="4167748" y="124773"/>
                </a:lnTo>
                <a:cubicBezTo>
                  <a:pt x="4175470" y="111607"/>
                  <a:pt x="4185824" y="101981"/>
                  <a:pt x="4198811" y="95894"/>
                </a:cubicBezTo>
                <a:cubicBezTo>
                  <a:pt x="4211798" y="89807"/>
                  <a:pt x="4229023" y="86802"/>
                  <a:pt x="4250484" y="86878"/>
                </a:cubicBezTo>
                <a:close/>
                <a:moveTo>
                  <a:pt x="3346222" y="86878"/>
                </a:moveTo>
                <a:cubicBezTo>
                  <a:pt x="3371100" y="86610"/>
                  <a:pt x="3391080" y="93536"/>
                  <a:pt x="3406164" y="107657"/>
                </a:cubicBezTo>
                <a:cubicBezTo>
                  <a:pt x="3421248" y="121778"/>
                  <a:pt x="3428993" y="144703"/>
                  <a:pt x="3429400" y="176432"/>
                </a:cubicBezTo>
                <a:lnTo>
                  <a:pt x="3429400" y="319079"/>
                </a:lnTo>
                <a:lnTo>
                  <a:pt x="3392881" y="319079"/>
                </a:lnTo>
                <a:lnTo>
                  <a:pt x="3392881" y="176889"/>
                </a:lnTo>
                <a:cubicBezTo>
                  <a:pt x="3392395" y="154344"/>
                  <a:pt x="3387077" y="139199"/>
                  <a:pt x="3376928" y="131455"/>
                </a:cubicBezTo>
                <a:cubicBezTo>
                  <a:pt x="3366778" y="123711"/>
                  <a:pt x="3354713" y="120111"/>
                  <a:pt x="3340733" y="120654"/>
                </a:cubicBezTo>
                <a:cubicBezTo>
                  <a:pt x="3323398" y="121006"/>
                  <a:pt x="3309808" y="126359"/>
                  <a:pt x="3299963" y="136713"/>
                </a:cubicBezTo>
                <a:cubicBezTo>
                  <a:pt x="3290118" y="147067"/>
                  <a:pt x="3285106" y="160306"/>
                  <a:pt x="3284925" y="176432"/>
                </a:cubicBezTo>
                <a:lnTo>
                  <a:pt x="3284925" y="319079"/>
                </a:lnTo>
                <a:lnTo>
                  <a:pt x="3248406" y="319079"/>
                </a:lnTo>
                <a:lnTo>
                  <a:pt x="3248406" y="90536"/>
                </a:lnTo>
                <a:lnTo>
                  <a:pt x="3284925" y="90536"/>
                </a:lnTo>
                <a:lnTo>
                  <a:pt x="3284925" y="112895"/>
                </a:lnTo>
                <a:cubicBezTo>
                  <a:pt x="3290366" y="104222"/>
                  <a:pt x="3297781" y="97718"/>
                  <a:pt x="3307168" y="93382"/>
                </a:cubicBezTo>
                <a:cubicBezTo>
                  <a:pt x="3316555" y="89046"/>
                  <a:pt x="3329573" y="86878"/>
                  <a:pt x="3346222" y="86878"/>
                </a:cubicBezTo>
                <a:close/>
                <a:moveTo>
                  <a:pt x="3097959" y="86878"/>
                </a:moveTo>
                <a:cubicBezTo>
                  <a:pt x="3126987" y="86515"/>
                  <a:pt x="3148720" y="91920"/>
                  <a:pt x="3163159" y="103094"/>
                </a:cubicBezTo>
                <a:cubicBezTo>
                  <a:pt x="3177597" y="114268"/>
                  <a:pt x="3184810" y="133392"/>
                  <a:pt x="3184798" y="160465"/>
                </a:cubicBezTo>
                <a:lnTo>
                  <a:pt x="3184798" y="319079"/>
                </a:lnTo>
                <a:lnTo>
                  <a:pt x="3148279" y="319079"/>
                </a:lnTo>
                <a:lnTo>
                  <a:pt x="3148279" y="296720"/>
                </a:lnTo>
                <a:cubicBezTo>
                  <a:pt x="3142113" y="306989"/>
                  <a:pt x="3134545" y="313950"/>
                  <a:pt x="3125578" y="317601"/>
                </a:cubicBezTo>
                <a:cubicBezTo>
                  <a:pt x="3116610" y="321253"/>
                  <a:pt x="3104811" y="322964"/>
                  <a:pt x="3090182" y="322736"/>
                </a:cubicBezTo>
                <a:cubicBezTo>
                  <a:pt x="3063565" y="322576"/>
                  <a:pt x="3043300" y="316392"/>
                  <a:pt x="3029386" y="304182"/>
                </a:cubicBezTo>
                <a:cubicBezTo>
                  <a:pt x="3015472" y="291973"/>
                  <a:pt x="3008469" y="274697"/>
                  <a:pt x="3008376" y="252355"/>
                </a:cubicBezTo>
                <a:lnTo>
                  <a:pt x="3008376" y="252327"/>
                </a:lnTo>
                <a:cubicBezTo>
                  <a:pt x="3008792" y="228015"/>
                  <a:pt x="3016747" y="210959"/>
                  <a:pt x="3032240" y="201160"/>
                </a:cubicBezTo>
                <a:cubicBezTo>
                  <a:pt x="3047733" y="191361"/>
                  <a:pt x="3068267" y="186642"/>
                  <a:pt x="3093842" y="187005"/>
                </a:cubicBezTo>
                <a:lnTo>
                  <a:pt x="3148279" y="187005"/>
                </a:lnTo>
                <a:lnTo>
                  <a:pt x="3148279" y="160465"/>
                </a:lnTo>
                <a:cubicBezTo>
                  <a:pt x="3148393" y="144592"/>
                  <a:pt x="3144390" y="133896"/>
                  <a:pt x="3136271" y="128376"/>
                </a:cubicBezTo>
                <a:cubicBezTo>
                  <a:pt x="3128151" y="122856"/>
                  <a:pt x="3115228" y="120282"/>
                  <a:pt x="3097501" y="120654"/>
                </a:cubicBezTo>
                <a:cubicBezTo>
                  <a:pt x="3084007" y="120311"/>
                  <a:pt x="3073028" y="121569"/>
                  <a:pt x="3064566" y="124429"/>
                </a:cubicBezTo>
                <a:cubicBezTo>
                  <a:pt x="3056103" y="127289"/>
                  <a:pt x="3048786" y="133810"/>
                  <a:pt x="3042612" y="143991"/>
                </a:cubicBezTo>
                <a:lnTo>
                  <a:pt x="3015223" y="124773"/>
                </a:lnTo>
                <a:cubicBezTo>
                  <a:pt x="3022944" y="111607"/>
                  <a:pt x="3033298" y="101981"/>
                  <a:pt x="3046286" y="95894"/>
                </a:cubicBezTo>
                <a:cubicBezTo>
                  <a:pt x="3059273" y="89807"/>
                  <a:pt x="3076497" y="86802"/>
                  <a:pt x="3097959" y="86878"/>
                </a:cubicBezTo>
                <a:close/>
                <a:moveTo>
                  <a:pt x="2774722" y="86878"/>
                </a:moveTo>
                <a:cubicBezTo>
                  <a:pt x="2799600" y="86610"/>
                  <a:pt x="2819580" y="93536"/>
                  <a:pt x="2834664" y="107657"/>
                </a:cubicBezTo>
                <a:cubicBezTo>
                  <a:pt x="2849748" y="121778"/>
                  <a:pt x="2857493" y="144703"/>
                  <a:pt x="2857900" y="176432"/>
                </a:cubicBezTo>
                <a:lnTo>
                  <a:pt x="2857900" y="319079"/>
                </a:lnTo>
                <a:lnTo>
                  <a:pt x="2821381" y="319079"/>
                </a:lnTo>
                <a:lnTo>
                  <a:pt x="2821381" y="176889"/>
                </a:lnTo>
                <a:cubicBezTo>
                  <a:pt x="2820895" y="154344"/>
                  <a:pt x="2815577" y="139199"/>
                  <a:pt x="2805428" y="131455"/>
                </a:cubicBezTo>
                <a:cubicBezTo>
                  <a:pt x="2795278" y="123711"/>
                  <a:pt x="2783213" y="120111"/>
                  <a:pt x="2769233" y="120654"/>
                </a:cubicBezTo>
                <a:cubicBezTo>
                  <a:pt x="2751898" y="121006"/>
                  <a:pt x="2738308" y="126359"/>
                  <a:pt x="2728463" y="136713"/>
                </a:cubicBezTo>
                <a:cubicBezTo>
                  <a:pt x="2718618" y="147067"/>
                  <a:pt x="2713606" y="160306"/>
                  <a:pt x="2713425" y="176432"/>
                </a:cubicBezTo>
                <a:lnTo>
                  <a:pt x="2713425" y="319079"/>
                </a:lnTo>
                <a:lnTo>
                  <a:pt x="2676906" y="319079"/>
                </a:lnTo>
                <a:lnTo>
                  <a:pt x="2676906" y="90536"/>
                </a:lnTo>
                <a:lnTo>
                  <a:pt x="2713425" y="90536"/>
                </a:lnTo>
                <a:lnTo>
                  <a:pt x="2713425" y="112895"/>
                </a:lnTo>
                <a:cubicBezTo>
                  <a:pt x="2718866" y="104222"/>
                  <a:pt x="2726281" y="97718"/>
                  <a:pt x="2735668" y="93382"/>
                </a:cubicBezTo>
                <a:cubicBezTo>
                  <a:pt x="2745055" y="89046"/>
                  <a:pt x="2758073" y="86878"/>
                  <a:pt x="2774722" y="86878"/>
                </a:cubicBezTo>
                <a:close/>
                <a:moveTo>
                  <a:pt x="2531945" y="86878"/>
                </a:moveTo>
                <a:cubicBezTo>
                  <a:pt x="2562320" y="87056"/>
                  <a:pt x="2585712" y="95944"/>
                  <a:pt x="2602121" y="113542"/>
                </a:cubicBezTo>
                <a:cubicBezTo>
                  <a:pt x="2618528" y="131140"/>
                  <a:pt x="2626826" y="156378"/>
                  <a:pt x="2627015" y="189257"/>
                </a:cubicBezTo>
                <a:lnTo>
                  <a:pt x="2627015" y="219442"/>
                </a:lnTo>
                <a:cubicBezTo>
                  <a:pt x="2627169" y="249758"/>
                  <a:pt x="2619555" y="274406"/>
                  <a:pt x="2604175" y="293385"/>
                </a:cubicBezTo>
                <a:cubicBezTo>
                  <a:pt x="2588794" y="312365"/>
                  <a:pt x="2564717" y="322148"/>
                  <a:pt x="2531945" y="322736"/>
                </a:cubicBezTo>
                <a:cubicBezTo>
                  <a:pt x="2501369" y="322377"/>
                  <a:pt x="2477920" y="313051"/>
                  <a:pt x="2461598" y="294757"/>
                </a:cubicBezTo>
                <a:cubicBezTo>
                  <a:pt x="2445276" y="276464"/>
                  <a:pt x="2437035" y="251359"/>
                  <a:pt x="2436876" y="219442"/>
                </a:cubicBezTo>
                <a:lnTo>
                  <a:pt x="2436876" y="189257"/>
                </a:lnTo>
                <a:cubicBezTo>
                  <a:pt x="2437092" y="156578"/>
                  <a:pt x="2445447" y="131397"/>
                  <a:pt x="2461941" y="113714"/>
                </a:cubicBezTo>
                <a:cubicBezTo>
                  <a:pt x="2478434" y="96030"/>
                  <a:pt x="2501769" y="87085"/>
                  <a:pt x="2531945" y="86878"/>
                </a:cubicBezTo>
                <a:close/>
                <a:moveTo>
                  <a:pt x="2040684" y="86878"/>
                </a:moveTo>
                <a:cubicBezTo>
                  <a:pt x="2069713" y="86515"/>
                  <a:pt x="2091446" y="91920"/>
                  <a:pt x="2105884" y="103094"/>
                </a:cubicBezTo>
                <a:cubicBezTo>
                  <a:pt x="2120322" y="114268"/>
                  <a:pt x="2127535" y="133392"/>
                  <a:pt x="2127523" y="160465"/>
                </a:cubicBezTo>
                <a:lnTo>
                  <a:pt x="2127523" y="319079"/>
                </a:lnTo>
                <a:lnTo>
                  <a:pt x="2091004" y="319079"/>
                </a:lnTo>
                <a:lnTo>
                  <a:pt x="2091004" y="296720"/>
                </a:lnTo>
                <a:cubicBezTo>
                  <a:pt x="2084838" y="306989"/>
                  <a:pt x="2077271" y="313950"/>
                  <a:pt x="2068303" y="317601"/>
                </a:cubicBezTo>
                <a:cubicBezTo>
                  <a:pt x="2059335" y="321253"/>
                  <a:pt x="2047536" y="322964"/>
                  <a:pt x="2032907" y="322736"/>
                </a:cubicBezTo>
                <a:cubicBezTo>
                  <a:pt x="2006290" y="322576"/>
                  <a:pt x="1986025" y="316392"/>
                  <a:pt x="1972111" y="304182"/>
                </a:cubicBezTo>
                <a:cubicBezTo>
                  <a:pt x="1958198" y="291973"/>
                  <a:pt x="1951194" y="274697"/>
                  <a:pt x="1951101" y="252355"/>
                </a:cubicBezTo>
                <a:lnTo>
                  <a:pt x="1951101" y="252327"/>
                </a:lnTo>
                <a:cubicBezTo>
                  <a:pt x="1951517" y="228015"/>
                  <a:pt x="1959472" y="210959"/>
                  <a:pt x="1974965" y="201160"/>
                </a:cubicBezTo>
                <a:cubicBezTo>
                  <a:pt x="1990459" y="191361"/>
                  <a:pt x="2010993" y="186642"/>
                  <a:pt x="2036567" y="187005"/>
                </a:cubicBezTo>
                <a:lnTo>
                  <a:pt x="2091004" y="187005"/>
                </a:lnTo>
                <a:lnTo>
                  <a:pt x="2091004" y="160465"/>
                </a:lnTo>
                <a:cubicBezTo>
                  <a:pt x="2091118" y="144592"/>
                  <a:pt x="2087116" y="133896"/>
                  <a:pt x="2078996" y="128376"/>
                </a:cubicBezTo>
                <a:cubicBezTo>
                  <a:pt x="2070876" y="122856"/>
                  <a:pt x="2057953" y="120282"/>
                  <a:pt x="2040227" y="120654"/>
                </a:cubicBezTo>
                <a:cubicBezTo>
                  <a:pt x="2026732" y="120311"/>
                  <a:pt x="2015753" y="121569"/>
                  <a:pt x="2007291" y="124429"/>
                </a:cubicBezTo>
                <a:cubicBezTo>
                  <a:pt x="1998829" y="127289"/>
                  <a:pt x="1991511" y="133810"/>
                  <a:pt x="1985337" y="143991"/>
                </a:cubicBezTo>
                <a:lnTo>
                  <a:pt x="1957949" y="124773"/>
                </a:lnTo>
                <a:cubicBezTo>
                  <a:pt x="1965669" y="111607"/>
                  <a:pt x="1976024" y="101981"/>
                  <a:pt x="1989011" y="95894"/>
                </a:cubicBezTo>
                <a:cubicBezTo>
                  <a:pt x="2001999" y="89807"/>
                  <a:pt x="2019222" y="86802"/>
                  <a:pt x="2040684" y="86878"/>
                </a:cubicBezTo>
                <a:close/>
                <a:moveTo>
                  <a:pt x="1871110" y="86878"/>
                </a:moveTo>
                <a:cubicBezTo>
                  <a:pt x="1886521" y="86888"/>
                  <a:pt x="1899476" y="89493"/>
                  <a:pt x="1909972" y="94694"/>
                </a:cubicBezTo>
                <a:cubicBezTo>
                  <a:pt x="1920469" y="99896"/>
                  <a:pt x="1929308" y="107636"/>
                  <a:pt x="1936490" y="117915"/>
                </a:cubicBezTo>
                <a:lnTo>
                  <a:pt x="1905400" y="139856"/>
                </a:lnTo>
                <a:cubicBezTo>
                  <a:pt x="1900656" y="133255"/>
                  <a:pt x="1895170" y="128398"/>
                  <a:pt x="1888941" y="125283"/>
                </a:cubicBezTo>
                <a:cubicBezTo>
                  <a:pt x="1882711" y="122168"/>
                  <a:pt x="1875397" y="120625"/>
                  <a:pt x="1866995" y="120654"/>
                </a:cubicBezTo>
                <a:cubicBezTo>
                  <a:pt x="1852755" y="120815"/>
                  <a:pt x="1841116" y="125750"/>
                  <a:pt x="1832077" y="135460"/>
                </a:cubicBezTo>
                <a:cubicBezTo>
                  <a:pt x="1823037" y="145170"/>
                  <a:pt x="1818370" y="158686"/>
                  <a:pt x="1818075" y="176010"/>
                </a:cubicBezTo>
                <a:lnTo>
                  <a:pt x="1818075" y="319079"/>
                </a:lnTo>
                <a:lnTo>
                  <a:pt x="1781556" y="319079"/>
                </a:lnTo>
                <a:lnTo>
                  <a:pt x="1781556" y="90536"/>
                </a:lnTo>
                <a:lnTo>
                  <a:pt x="1818075" y="90536"/>
                </a:lnTo>
                <a:lnTo>
                  <a:pt x="1818075" y="112895"/>
                </a:lnTo>
                <a:cubicBezTo>
                  <a:pt x="1822742" y="104821"/>
                  <a:pt x="1829295" y="98489"/>
                  <a:pt x="1837734" y="93896"/>
                </a:cubicBezTo>
                <a:cubicBezTo>
                  <a:pt x="1846174" y="89303"/>
                  <a:pt x="1857299" y="86964"/>
                  <a:pt x="1871110" y="86878"/>
                </a:cubicBezTo>
                <a:close/>
                <a:moveTo>
                  <a:pt x="1641549" y="86878"/>
                </a:moveTo>
                <a:cubicBezTo>
                  <a:pt x="1671730" y="87056"/>
                  <a:pt x="1694359" y="95945"/>
                  <a:pt x="1709435" y="113545"/>
                </a:cubicBezTo>
                <a:cubicBezTo>
                  <a:pt x="1724510" y="131146"/>
                  <a:pt x="1732048" y="156389"/>
                  <a:pt x="1732046" y="189276"/>
                </a:cubicBezTo>
                <a:lnTo>
                  <a:pt x="1732046" y="213008"/>
                </a:lnTo>
                <a:lnTo>
                  <a:pt x="1587570" y="213008"/>
                </a:lnTo>
                <a:lnTo>
                  <a:pt x="1587570" y="219413"/>
                </a:lnTo>
                <a:cubicBezTo>
                  <a:pt x="1587522" y="239564"/>
                  <a:pt x="1592306" y="256226"/>
                  <a:pt x="1601922" y="269400"/>
                </a:cubicBezTo>
                <a:cubicBezTo>
                  <a:pt x="1611538" y="282573"/>
                  <a:pt x="1626272" y="289398"/>
                  <a:pt x="1646123" y="289875"/>
                </a:cubicBezTo>
                <a:cubicBezTo>
                  <a:pt x="1660800" y="289865"/>
                  <a:pt x="1672387" y="287711"/>
                  <a:pt x="1680887" y="283412"/>
                </a:cubicBezTo>
                <a:cubicBezTo>
                  <a:pt x="1689387" y="279113"/>
                  <a:pt x="1695940" y="272727"/>
                  <a:pt x="1700547" y="264253"/>
                </a:cubicBezTo>
                <a:lnTo>
                  <a:pt x="1728850" y="284384"/>
                </a:lnTo>
                <a:cubicBezTo>
                  <a:pt x="1721014" y="298169"/>
                  <a:pt x="1710661" y="308042"/>
                  <a:pt x="1697791" y="314006"/>
                </a:cubicBezTo>
                <a:cubicBezTo>
                  <a:pt x="1684921" y="319969"/>
                  <a:pt x="1668613" y="322879"/>
                  <a:pt x="1648867" y="322736"/>
                </a:cubicBezTo>
                <a:cubicBezTo>
                  <a:pt x="1617974" y="322406"/>
                  <a:pt x="1594009" y="313135"/>
                  <a:pt x="1576973" y="294924"/>
                </a:cubicBezTo>
                <a:cubicBezTo>
                  <a:pt x="1559936" y="276713"/>
                  <a:pt x="1551295" y="251543"/>
                  <a:pt x="1551051" y="219413"/>
                </a:cubicBezTo>
                <a:lnTo>
                  <a:pt x="1551051" y="189276"/>
                </a:lnTo>
                <a:cubicBezTo>
                  <a:pt x="1551077" y="156589"/>
                  <a:pt x="1558671" y="131403"/>
                  <a:pt x="1573832" y="113717"/>
                </a:cubicBezTo>
                <a:cubicBezTo>
                  <a:pt x="1588994" y="96031"/>
                  <a:pt x="1611566" y="87085"/>
                  <a:pt x="1641549" y="86878"/>
                </a:cubicBezTo>
                <a:close/>
                <a:moveTo>
                  <a:pt x="1423084" y="86878"/>
                </a:moveTo>
                <a:cubicBezTo>
                  <a:pt x="1451706" y="87056"/>
                  <a:pt x="1474031" y="95945"/>
                  <a:pt x="1490058" y="113546"/>
                </a:cubicBezTo>
                <a:cubicBezTo>
                  <a:pt x="1506085" y="131148"/>
                  <a:pt x="1514231" y="156396"/>
                  <a:pt x="1514494" y="189291"/>
                </a:cubicBezTo>
                <a:lnTo>
                  <a:pt x="1514494" y="219466"/>
                </a:lnTo>
                <a:cubicBezTo>
                  <a:pt x="1514572" y="249772"/>
                  <a:pt x="1507112" y="274413"/>
                  <a:pt x="1492112" y="293390"/>
                </a:cubicBezTo>
                <a:cubicBezTo>
                  <a:pt x="1477112" y="312366"/>
                  <a:pt x="1454103" y="322148"/>
                  <a:pt x="1423084" y="322736"/>
                </a:cubicBezTo>
                <a:cubicBezTo>
                  <a:pt x="1408056" y="322689"/>
                  <a:pt x="1395459" y="320388"/>
                  <a:pt x="1385290" y="315833"/>
                </a:cubicBezTo>
                <a:cubicBezTo>
                  <a:pt x="1375121" y="311278"/>
                  <a:pt x="1366984" y="304756"/>
                  <a:pt x="1360875" y="296265"/>
                </a:cubicBezTo>
                <a:lnTo>
                  <a:pt x="1360875" y="405947"/>
                </a:lnTo>
                <a:lnTo>
                  <a:pt x="1324356" y="405947"/>
                </a:lnTo>
                <a:lnTo>
                  <a:pt x="1324356" y="90536"/>
                </a:lnTo>
                <a:lnTo>
                  <a:pt x="1360875" y="90536"/>
                </a:lnTo>
                <a:lnTo>
                  <a:pt x="1360875" y="113350"/>
                </a:lnTo>
                <a:cubicBezTo>
                  <a:pt x="1366984" y="104859"/>
                  <a:pt x="1375121" y="98336"/>
                  <a:pt x="1385290" y="93781"/>
                </a:cubicBezTo>
                <a:cubicBezTo>
                  <a:pt x="1395459" y="89227"/>
                  <a:pt x="1408056" y="86926"/>
                  <a:pt x="1423084" y="86878"/>
                </a:cubicBezTo>
                <a:close/>
                <a:moveTo>
                  <a:pt x="422348" y="86878"/>
                </a:moveTo>
                <a:cubicBezTo>
                  <a:pt x="452530" y="87056"/>
                  <a:pt x="475159" y="95945"/>
                  <a:pt x="490235" y="113545"/>
                </a:cubicBezTo>
                <a:cubicBezTo>
                  <a:pt x="505310" y="131146"/>
                  <a:pt x="512847" y="156389"/>
                  <a:pt x="512845" y="189276"/>
                </a:cubicBezTo>
                <a:lnTo>
                  <a:pt x="512845" y="213008"/>
                </a:lnTo>
                <a:lnTo>
                  <a:pt x="368370" y="213008"/>
                </a:lnTo>
                <a:lnTo>
                  <a:pt x="368370" y="219413"/>
                </a:lnTo>
                <a:cubicBezTo>
                  <a:pt x="368322" y="239564"/>
                  <a:pt x="373106" y="256226"/>
                  <a:pt x="382722" y="269400"/>
                </a:cubicBezTo>
                <a:cubicBezTo>
                  <a:pt x="392338" y="282573"/>
                  <a:pt x="407071" y="289398"/>
                  <a:pt x="426922" y="289875"/>
                </a:cubicBezTo>
                <a:cubicBezTo>
                  <a:pt x="441599" y="289865"/>
                  <a:pt x="453187" y="287711"/>
                  <a:pt x="461687" y="283412"/>
                </a:cubicBezTo>
                <a:cubicBezTo>
                  <a:pt x="470187" y="279113"/>
                  <a:pt x="476740" y="272727"/>
                  <a:pt x="481347" y="264253"/>
                </a:cubicBezTo>
                <a:lnTo>
                  <a:pt x="509650" y="284384"/>
                </a:lnTo>
                <a:cubicBezTo>
                  <a:pt x="501814" y="298169"/>
                  <a:pt x="491461" y="308042"/>
                  <a:pt x="478591" y="314006"/>
                </a:cubicBezTo>
                <a:cubicBezTo>
                  <a:pt x="465721" y="319969"/>
                  <a:pt x="449413" y="322879"/>
                  <a:pt x="429667" y="322736"/>
                </a:cubicBezTo>
                <a:cubicBezTo>
                  <a:pt x="398774" y="322406"/>
                  <a:pt x="374809" y="313135"/>
                  <a:pt x="357773" y="294924"/>
                </a:cubicBezTo>
                <a:cubicBezTo>
                  <a:pt x="340736" y="276713"/>
                  <a:pt x="332096" y="251543"/>
                  <a:pt x="331851" y="219413"/>
                </a:cubicBezTo>
                <a:lnTo>
                  <a:pt x="331851" y="189276"/>
                </a:lnTo>
                <a:cubicBezTo>
                  <a:pt x="331877" y="156589"/>
                  <a:pt x="339471" y="131403"/>
                  <a:pt x="354632" y="113717"/>
                </a:cubicBezTo>
                <a:cubicBezTo>
                  <a:pt x="369794" y="96031"/>
                  <a:pt x="392366" y="87085"/>
                  <a:pt x="422348" y="86878"/>
                </a:cubicBezTo>
                <a:close/>
                <a:moveTo>
                  <a:pt x="5591175" y="40244"/>
                </a:moveTo>
                <a:lnTo>
                  <a:pt x="5627693" y="40244"/>
                </a:lnTo>
                <a:lnTo>
                  <a:pt x="5627693" y="90536"/>
                </a:lnTo>
                <a:lnTo>
                  <a:pt x="5680271" y="90536"/>
                </a:lnTo>
                <a:lnTo>
                  <a:pt x="5680271" y="123397"/>
                </a:lnTo>
                <a:lnTo>
                  <a:pt x="5627693" y="123397"/>
                </a:lnTo>
                <a:lnTo>
                  <a:pt x="5627693" y="239567"/>
                </a:lnTo>
                <a:cubicBezTo>
                  <a:pt x="5627207" y="255241"/>
                  <a:pt x="5629093" y="266656"/>
                  <a:pt x="5633351" y="273812"/>
                </a:cubicBezTo>
                <a:cubicBezTo>
                  <a:pt x="5637609" y="280968"/>
                  <a:pt x="5647153" y="284493"/>
                  <a:pt x="5661983" y="284389"/>
                </a:cubicBezTo>
                <a:lnTo>
                  <a:pt x="5680271" y="284389"/>
                </a:lnTo>
                <a:lnTo>
                  <a:pt x="5680271" y="319079"/>
                </a:lnTo>
                <a:lnTo>
                  <a:pt x="5660611" y="319079"/>
                </a:lnTo>
                <a:cubicBezTo>
                  <a:pt x="5634130" y="319118"/>
                  <a:pt x="5615817" y="313333"/>
                  <a:pt x="5605674" y="301725"/>
                </a:cubicBezTo>
                <a:cubicBezTo>
                  <a:pt x="5595531" y="290116"/>
                  <a:pt x="5590697" y="272446"/>
                  <a:pt x="5591175" y="248714"/>
                </a:cubicBezTo>
                <a:lnTo>
                  <a:pt x="5591175" y="123397"/>
                </a:lnTo>
                <a:lnTo>
                  <a:pt x="5561913" y="123397"/>
                </a:lnTo>
                <a:lnTo>
                  <a:pt x="5561913" y="90536"/>
                </a:lnTo>
                <a:lnTo>
                  <a:pt x="5591175" y="90536"/>
                </a:lnTo>
                <a:close/>
                <a:moveTo>
                  <a:pt x="2200275" y="40244"/>
                </a:moveTo>
                <a:lnTo>
                  <a:pt x="2236794" y="40244"/>
                </a:lnTo>
                <a:lnTo>
                  <a:pt x="2236794" y="90536"/>
                </a:lnTo>
                <a:lnTo>
                  <a:pt x="2289372" y="90536"/>
                </a:lnTo>
                <a:lnTo>
                  <a:pt x="2289372" y="123397"/>
                </a:lnTo>
                <a:lnTo>
                  <a:pt x="2236794" y="123397"/>
                </a:lnTo>
                <a:lnTo>
                  <a:pt x="2236794" y="239567"/>
                </a:lnTo>
                <a:cubicBezTo>
                  <a:pt x="2236308" y="255241"/>
                  <a:pt x="2238194" y="266656"/>
                  <a:pt x="2242452" y="273812"/>
                </a:cubicBezTo>
                <a:cubicBezTo>
                  <a:pt x="2246709" y="280968"/>
                  <a:pt x="2256253" y="284493"/>
                  <a:pt x="2271084" y="284389"/>
                </a:cubicBezTo>
                <a:lnTo>
                  <a:pt x="2289372" y="284389"/>
                </a:lnTo>
                <a:lnTo>
                  <a:pt x="2289372" y="319079"/>
                </a:lnTo>
                <a:lnTo>
                  <a:pt x="2269712" y="319079"/>
                </a:lnTo>
                <a:cubicBezTo>
                  <a:pt x="2243230" y="319118"/>
                  <a:pt x="2224918" y="313333"/>
                  <a:pt x="2214775" y="301725"/>
                </a:cubicBezTo>
                <a:cubicBezTo>
                  <a:pt x="2204632" y="290116"/>
                  <a:pt x="2199798" y="272446"/>
                  <a:pt x="2200275" y="248714"/>
                </a:cubicBezTo>
                <a:lnTo>
                  <a:pt x="2200275" y="123397"/>
                </a:lnTo>
                <a:lnTo>
                  <a:pt x="2171014" y="123397"/>
                </a:lnTo>
                <a:lnTo>
                  <a:pt x="2171014" y="90536"/>
                </a:lnTo>
                <a:lnTo>
                  <a:pt x="2200275" y="90536"/>
                </a:lnTo>
                <a:close/>
                <a:moveTo>
                  <a:pt x="1155544" y="35615"/>
                </a:moveTo>
                <a:cubicBezTo>
                  <a:pt x="1131208" y="35243"/>
                  <a:pt x="1112646" y="43532"/>
                  <a:pt x="1099859" y="60480"/>
                </a:cubicBezTo>
                <a:cubicBezTo>
                  <a:pt x="1087071" y="77429"/>
                  <a:pt x="1080631" y="105267"/>
                  <a:pt x="1080536" y="143995"/>
                </a:cubicBezTo>
                <a:lnTo>
                  <a:pt x="1080536" y="178750"/>
                </a:lnTo>
                <a:cubicBezTo>
                  <a:pt x="1080631" y="217479"/>
                  <a:pt x="1087071" y="245317"/>
                  <a:pt x="1099859" y="262266"/>
                </a:cubicBezTo>
                <a:cubicBezTo>
                  <a:pt x="1112646" y="279215"/>
                  <a:pt x="1131208" y="287503"/>
                  <a:pt x="1155544" y="287132"/>
                </a:cubicBezTo>
                <a:cubicBezTo>
                  <a:pt x="1179880" y="287503"/>
                  <a:pt x="1198442" y="279215"/>
                  <a:pt x="1211230" y="262266"/>
                </a:cubicBezTo>
                <a:cubicBezTo>
                  <a:pt x="1224017" y="245317"/>
                  <a:pt x="1230459" y="217479"/>
                  <a:pt x="1230554" y="178750"/>
                </a:cubicBezTo>
                <a:lnTo>
                  <a:pt x="1230554" y="143995"/>
                </a:lnTo>
                <a:cubicBezTo>
                  <a:pt x="1230459" y="105267"/>
                  <a:pt x="1224017" y="77429"/>
                  <a:pt x="1211230" y="60480"/>
                </a:cubicBezTo>
                <a:cubicBezTo>
                  <a:pt x="1198442" y="43532"/>
                  <a:pt x="1179880" y="35243"/>
                  <a:pt x="1155544" y="35615"/>
                </a:cubicBezTo>
                <a:close/>
                <a:moveTo>
                  <a:pt x="5729477" y="3668"/>
                </a:moveTo>
                <a:lnTo>
                  <a:pt x="5770568" y="3668"/>
                </a:lnTo>
                <a:lnTo>
                  <a:pt x="5770568" y="44816"/>
                </a:lnTo>
                <a:lnTo>
                  <a:pt x="5729477" y="44816"/>
                </a:lnTo>
                <a:close/>
                <a:moveTo>
                  <a:pt x="5229605" y="3668"/>
                </a:moveTo>
                <a:lnTo>
                  <a:pt x="5266124" y="3668"/>
                </a:lnTo>
                <a:lnTo>
                  <a:pt x="5266124" y="239583"/>
                </a:lnTo>
                <a:cubicBezTo>
                  <a:pt x="5265400" y="252289"/>
                  <a:pt x="5267191" y="262995"/>
                  <a:pt x="5271497" y="271701"/>
                </a:cubicBezTo>
                <a:cubicBezTo>
                  <a:pt x="5275802" y="280407"/>
                  <a:pt x="5286965" y="284941"/>
                  <a:pt x="5304986" y="285303"/>
                </a:cubicBezTo>
                <a:lnTo>
                  <a:pt x="5304986" y="319079"/>
                </a:lnTo>
                <a:cubicBezTo>
                  <a:pt x="5276655" y="319118"/>
                  <a:pt x="5256894" y="313334"/>
                  <a:pt x="5245704" y="301727"/>
                </a:cubicBezTo>
                <a:cubicBezTo>
                  <a:pt x="5234513" y="290119"/>
                  <a:pt x="5229147" y="272453"/>
                  <a:pt x="5229605" y="248727"/>
                </a:cubicBezTo>
                <a:close/>
                <a:moveTo>
                  <a:pt x="4643628" y="3668"/>
                </a:moveTo>
                <a:lnTo>
                  <a:pt x="4684719" y="3668"/>
                </a:lnTo>
                <a:lnTo>
                  <a:pt x="4684719" y="44816"/>
                </a:lnTo>
                <a:lnTo>
                  <a:pt x="4643628" y="44816"/>
                </a:lnTo>
                <a:close/>
                <a:moveTo>
                  <a:pt x="3838575" y="3668"/>
                </a:moveTo>
                <a:lnTo>
                  <a:pt x="3876924" y="3668"/>
                </a:lnTo>
                <a:lnTo>
                  <a:pt x="3971591" y="200219"/>
                </a:lnTo>
                <a:lnTo>
                  <a:pt x="4065803" y="3668"/>
                </a:lnTo>
                <a:lnTo>
                  <a:pt x="4104608" y="3668"/>
                </a:lnTo>
                <a:lnTo>
                  <a:pt x="4104608" y="319079"/>
                </a:lnTo>
                <a:lnTo>
                  <a:pt x="4065346" y="319079"/>
                </a:lnTo>
                <a:lnTo>
                  <a:pt x="4065346" y="87773"/>
                </a:lnTo>
                <a:lnTo>
                  <a:pt x="3988513" y="253242"/>
                </a:lnTo>
                <a:lnTo>
                  <a:pt x="3953298" y="253242"/>
                </a:lnTo>
                <a:lnTo>
                  <a:pt x="3877837" y="89145"/>
                </a:lnTo>
                <a:lnTo>
                  <a:pt x="3877837" y="319079"/>
                </a:lnTo>
                <a:lnTo>
                  <a:pt x="3838575" y="319079"/>
                </a:lnTo>
                <a:close/>
                <a:moveTo>
                  <a:pt x="3628720" y="3668"/>
                </a:moveTo>
                <a:lnTo>
                  <a:pt x="3665239" y="3668"/>
                </a:lnTo>
                <a:lnTo>
                  <a:pt x="3665239" y="319079"/>
                </a:lnTo>
                <a:lnTo>
                  <a:pt x="3628720" y="319079"/>
                </a:lnTo>
                <a:lnTo>
                  <a:pt x="3628720" y="299003"/>
                </a:lnTo>
                <a:cubicBezTo>
                  <a:pt x="3622612" y="306981"/>
                  <a:pt x="3614473" y="312933"/>
                  <a:pt x="3604305" y="316860"/>
                </a:cubicBezTo>
                <a:cubicBezTo>
                  <a:pt x="3594137" y="320787"/>
                  <a:pt x="3581539" y="322746"/>
                  <a:pt x="3566510" y="322736"/>
                </a:cubicBezTo>
                <a:cubicBezTo>
                  <a:pt x="3535492" y="322148"/>
                  <a:pt x="3512482" y="312365"/>
                  <a:pt x="3497483" y="293385"/>
                </a:cubicBezTo>
                <a:cubicBezTo>
                  <a:pt x="3482483" y="274406"/>
                  <a:pt x="3475023" y="249758"/>
                  <a:pt x="3475101" y="219442"/>
                </a:cubicBezTo>
                <a:lnTo>
                  <a:pt x="3475101" y="189257"/>
                </a:lnTo>
                <a:cubicBezTo>
                  <a:pt x="3475365" y="156378"/>
                  <a:pt x="3483510" y="131140"/>
                  <a:pt x="3499537" y="113542"/>
                </a:cubicBezTo>
                <a:cubicBezTo>
                  <a:pt x="3515564" y="95944"/>
                  <a:pt x="3537888" y="87056"/>
                  <a:pt x="3566510" y="86878"/>
                </a:cubicBezTo>
                <a:cubicBezTo>
                  <a:pt x="3581539" y="86926"/>
                  <a:pt x="3594137" y="89227"/>
                  <a:pt x="3604305" y="93781"/>
                </a:cubicBezTo>
                <a:cubicBezTo>
                  <a:pt x="3614473" y="98336"/>
                  <a:pt x="3622612" y="104859"/>
                  <a:pt x="3628720" y="113350"/>
                </a:cubicBezTo>
                <a:close/>
                <a:moveTo>
                  <a:pt x="2338578" y="3668"/>
                </a:moveTo>
                <a:lnTo>
                  <a:pt x="2379670" y="3668"/>
                </a:lnTo>
                <a:lnTo>
                  <a:pt x="2379670" y="44816"/>
                </a:lnTo>
                <a:lnTo>
                  <a:pt x="2338578" y="44816"/>
                </a:lnTo>
                <a:close/>
                <a:moveTo>
                  <a:pt x="828370" y="3668"/>
                </a:moveTo>
                <a:lnTo>
                  <a:pt x="864889" y="3668"/>
                </a:lnTo>
                <a:lnTo>
                  <a:pt x="864889" y="319079"/>
                </a:lnTo>
                <a:lnTo>
                  <a:pt x="828370" y="319079"/>
                </a:lnTo>
                <a:lnTo>
                  <a:pt x="828370" y="299003"/>
                </a:lnTo>
                <a:cubicBezTo>
                  <a:pt x="822262" y="306981"/>
                  <a:pt x="814123" y="312933"/>
                  <a:pt x="803955" y="316860"/>
                </a:cubicBezTo>
                <a:cubicBezTo>
                  <a:pt x="793787" y="320787"/>
                  <a:pt x="781189" y="322746"/>
                  <a:pt x="766161" y="322736"/>
                </a:cubicBezTo>
                <a:cubicBezTo>
                  <a:pt x="735142" y="322148"/>
                  <a:pt x="712133" y="312365"/>
                  <a:pt x="697133" y="293385"/>
                </a:cubicBezTo>
                <a:cubicBezTo>
                  <a:pt x="682133" y="274406"/>
                  <a:pt x="674673" y="249758"/>
                  <a:pt x="674751" y="219442"/>
                </a:cubicBezTo>
                <a:lnTo>
                  <a:pt x="674751" y="189257"/>
                </a:lnTo>
                <a:cubicBezTo>
                  <a:pt x="675015" y="156378"/>
                  <a:pt x="683160" y="131140"/>
                  <a:pt x="699187" y="113542"/>
                </a:cubicBezTo>
                <a:cubicBezTo>
                  <a:pt x="715214" y="95944"/>
                  <a:pt x="737538" y="87056"/>
                  <a:pt x="766161" y="86878"/>
                </a:cubicBezTo>
                <a:cubicBezTo>
                  <a:pt x="781189" y="86926"/>
                  <a:pt x="793787" y="89227"/>
                  <a:pt x="803955" y="93781"/>
                </a:cubicBezTo>
                <a:cubicBezTo>
                  <a:pt x="814123" y="98336"/>
                  <a:pt x="822262" y="104859"/>
                  <a:pt x="828370" y="113350"/>
                </a:cubicBezTo>
                <a:close/>
                <a:moveTo>
                  <a:pt x="562356" y="3668"/>
                </a:moveTo>
                <a:lnTo>
                  <a:pt x="598875" y="3668"/>
                </a:lnTo>
                <a:lnTo>
                  <a:pt x="598875" y="239583"/>
                </a:lnTo>
                <a:cubicBezTo>
                  <a:pt x="598151" y="252289"/>
                  <a:pt x="599942" y="262995"/>
                  <a:pt x="604247" y="271701"/>
                </a:cubicBezTo>
                <a:cubicBezTo>
                  <a:pt x="608552" y="280407"/>
                  <a:pt x="619716" y="284941"/>
                  <a:pt x="637737" y="285303"/>
                </a:cubicBezTo>
                <a:lnTo>
                  <a:pt x="637737" y="319079"/>
                </a:lnTo>
                <a:cubicBezTo>
                  <a:pt x="609406" y="319118"/>
                  <a:pt x="589645" y="313334"/>
                  <a:pt x="578455" y="301727"/>
                </a:cubicBezTo>
                <a:cubicBezTo>
                  <a:pt x="567264" y="290119"/>
                  <a:pt x="561898" y="272453"/>
                  <a:pt x="562356" y="248727"/>
                </a:cubicBezTo>
                <a:close/>
                <a:moveTo>
                  <a:pt x="233553" y="3668"/>
                </a:moveTo>
                <a:lnTo>
                  <a:pt x="274644" y="3668"/>
                </a:lnTo>
                <a:lnTo>
                  <a:pt x="274644" y="44816"/>
                </a:lnTo>
                <a:lnTo>
                  <a:pt x="233553" y="44816"/>
                </a:lnTo>
                <a:close/>
                <a:moveTo>
                  <a:pt x="0" y="3668"/>
                </a:moveTo>
                <a:lnTo>
                  <a:pt x="190138" y="3668"/>
                </a:lnTo>
                <a:lnTo>
                  <a:pt x="190138" y="39272"/>
                </a:lnTo>
                <a:lnTo>
                  <a:pt x="39262" y="39272"/>
                </a:lnTo>
                <a:lnTo>
                  <a:pt x="39262" y="145400"/>
                </a:lnTo>
                <a:lnTo>
                  <a:pt x="176422" y="145400"/>
                </a:lnTo>
                <a:lnTo>
                  <a:pt x="176422" y="181004"/>
                </a:lnTo>
                <a:lnTo>
                  <a:pt x="39262" y="181004"/>
                </a:lnTo>
                <a:lnTo>
                  <a:pt x="39262" y="319079"/>
                </a:lnTo>
                <a:lnTo>
                  <a:pt x="0" y="319079"/>
                </a:lnTo>
                <a:close/>
                <a:moveTo>
                  <a:pt x="1155544" y="10"/>
                </a:moveTo>
                <a:cubicBezTo>
                  <a:pt x="1190921" y="-364"/>
                  <a:pt x="1218714" y="10886"/>
                  <a:pt x="1238922" y="33761"/>
                </a:cubicBezTo>
                <a:cubicBezTo>
                  <a:pt x="1259130" y="56635"/>
                  <a:pt x="1269428" y="93380"/>
                  <a:pt x="1269816" y="143995"/>
                </a:cubicBezTo>
                <a:lnTo>
                  <a:pt x="1269816" y="178750"/>
                </a:lnTo>
                <a:cubicBezTo>
                  <a:pt x="1269428" y="229366"/>
                  <a:pt x="1259130" y="266111"/>
                  <a:pt x="1238922" y="288985"/>
                </a:cubicBezTo>
                <a:cubicBezTo>
                  <a:pt x="1218714" y="311860"/>
                  <a:pt x="1190921" y="323110"/>
                  <a:pt x="1155544" y="322736"/>
                </a:cubicBezTo>
                <a:cubicBezTo>
                  <a:pt x="1120168" y="323110"/>
                  <a:pt x="1092375" y="311860"/>
                  <a:pt x="1072167" y="288985"/>
                </a:cubicBezTo>
                <a:cubicBezTo>
                  <a:pt x="1051958" y="266111"/>
                  <a:pt x="1041661" y="229366"/>
                  <a:pt x="1041273" y="178750"/>
                </a:cubicBezTo>
                <a:lnTo>
                  <a:pt x="1041273" y="143995"/>
                </a:lnTo>
                <a:cubicBezTo>
                  <a:pt x="1041661" y="93380"/>
                  <a:pt x="1051958" y="56635"/>
                  <a:pt x="1072167" y="33761"/>
                </a:cubicBezTo>
                <a:cubicBezTo>
                  <a:pt x="1092375" y="10886"/>
                  <a:pt x="1120168" y="-364"/>
                  <a:pt x="1155544" y="10"/>
                </a:cubicBezTo>
                <a:close/>
              </a:path>
            </a:pathLst>
          </a:custGeom>
          <a:solidFill>
            <a:srgbClr val="E71E1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tLang="ja-JP" sz="3600" dirty="0">
              <a:solidFill>
                <a:schemeClr val="bg1"/>
              </a:solidFill>
              <a:effectLst/>
              <a:latin typeface="DIN 2014" panose="020B0504020202020204" pitchFamily="34" charset="0"/>
              <a:ea typeface="DIN 2014" panose="020B0504020202020204" pitchFamily="34" charset="0"/>
              <a:cs typeface="Segoe UI" panose="020B0502040204020203" pitchFamily="34" charset="0"/>
            </a:endParaRPr>
          </a:p>
        </p:txBody>
      </p:sp>
      <p:sp>
        <p:nvSpPr>
          <p:cNvPr id="23" name="直角三角形 22">
            <a:extLst>
              <a:ext uri="{FF2B5EF4-FFF2-40B4-BE49-F238E27FC236}">
                <a16:creationId xmlns:a16="http://schemas.microsoft.com/office/drawing/2014/main" id="{96A95C12-3B2E-92D3-C7E8-8F7C710C823F}"/>
              </a:ext>
            </a:extLst>
          </p:cNvPr>
          <p:cNvSpPr/>
          <p:nvPr/>
        </p:nvSpPr>
        <p:spPr>
          <a:xfrm rot="5400000">
            <a:off x="302233" y="8568016"/>
            <a:ext cx="785063" cy="780808"/>
          </a:xfrm>
          <a:prstGeom prst="rtTriangle">
            <a:avLst/>
          </a:prstGeom>
          <a:gradFill flip="none" rotWithShape="1">
            <a:gsLst>
              <a:gs pos="0">
                <a:srgbClr val="E71E1A"/>
              </a:gs>
              <a:gs pos="50000">
                <a:srgbClr val="C7151E"/>
              </a:gs>
              <a:gs pos="100000">
                <a:srgbClr val="8B1B21"/>
              </a:gs>
            </a:gsLst>
            <a:lin ang="8100000" scaled="1"/>
            <a:tileRect/>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ja-JP" altLang="en-US" sz="4800">
              <a:solidFill>
                <a:schemeClr val="bg1"/>
              </a:solidFill>
              <a:effectLst/>
              <a:latin typeface="DIN 2014 Bold" panose="020B0704020202020204" pitchFamily="34" charset="0"/>
              <a:cs typeface="Segoe UI" panose="020B0502040204020203" pitchFamily="34" charset="0"/>
            </a:endParaRPr>
          </a:p>
        </p:txBody>
      </p:sp>
      <p:pic>
        <p:nvPicPr>
          <p:cNvPr id="22" name="図 21">
            <a:extLst>
              <a:ext uri="{FF2B5EF4-FFF2-40B4-BE49-F238E27FC236}">
                <a16:creationId xmlns:a16="http://schemas.microsoft.com/office/drawing/2014/main" id="{A5635E2A-D6D5-0DCE-8704-1618AF9F35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294" y="8667734"/>
            <a:ext cx="1034880" cy="1333959"/>
          </a:xfrm>
          <a:prstGeom prst="rect">
            <a:avLst/>
          </a:prstGeom>
        </p:spPr>
      </p:pic>
      <p:pic>
        <p:nvPicPr>
          <p:cNvPr id="28" name="図 27">
            <a:extLst>
              <a:ext uri="{FF2B5EF4-FFF2-40B4-BE49-F238E27FC236}">
                <a16:creationId xmlns:a16="http://schemas.microsoft.com/office/drawing/2014/main" id="{EDDC680A-A840-81F4-6EF5-897D0C3E7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7148" y="8830743"/>
            <a:ext cx="813749" cy="387720"/>
          </a:xfrm>
          <a:prstGeom prst="rect">
            <a:avLst/>
          </a:prstGeom>
        </p:spPr>
      </p:pic>
      <p:pic>
        <p:nvPicPr>
          <p:cNvPr id="29" name="図 28">
            <a:extLst>
              <a:ext uri="{FF2B5EF4-FFF2-40B4-BE49-F238E27FC236}">
                <a16:creationId xmlns:a16="http://schemas.microsoft.com/office/drawing/2014/main" id="{8535EF47-9D60-11DA-E25D-F19675564431}"/>
              </a:ext>
            </a:extLst>
          </p:cNvPr>
          <p:cNvPicPr>
            <a:picLocks noChangeAspect="1"/>
          </p:cNvPicPr>
          <p:nvPr/>
        </p:nvPicPr>
        <p:blipFill rotWithShape="1">
          <a:blip r:embed="rId7"/>
          <a:srcRect l="2813"/>
          <a:stretch/>
        </p:blipFill>
        <p:spPr>
          <a:xfrm>
            <a:off x="6818943" y="8725825"/>
            <a:ext cx="407426" cy="541200"/>
          </a:xfrm>
          <a:prstGeom prst="rect">
            <a:avLst/>
          </a:prstGeom>
        </p:spPr>
      </p:pic>
      <p:grpSp>
        <p:nvGrpSpPr>
          <p:cNvPr id="31" name="Group 3">
            <a:extLst>
              <a:ext uri="{FF2B5EF4-FFF2-40B4-BE49-F238E27FC236}">
                <a16:creationId xmlns:a16="http://schemas.microsoft.com/office/drawing/2014/main" id="{87F57D67-02E4-D1E0-239D-F05FF0A5DAB6}"/>
              </a:ext>
            </a:extLst>
          </p:cNvPr>
          <p:cNvGrpSpPr>
            <a:grpSpLocks/>
          </p:cNvGrpSpPr>
          <p:nvPr/>
        </p:nvGrpSpPr>
        <p:grpSpPr bwMode="auto">
          <a:xfrm>
            <a:off x="6378805" y="8721212"/>
            <a:ext cx="473075" cy="623887"/>
            <a:chOff x="2354" y="4526"/>
            <a:chExt cx="965" cy="1271"/>
          </a:xfrm>
        </p:grpSpPr>
        <p:pic>
          <p:nvPicPr>
            <p:cNvPr id="34" name="Picture 4">
              <a:extLst>
                <a:ext uri="{FF2B5EF4-FFF2-40B4-BE49-F238E27FC236}">
                  <a16:creationId xmlns:a16="http://schemas.microsoft.com/office/drawing/2014/main" id="{55BC01FD-D791-31F4-9739-A8F665022A24}"/>
                </a:ext>
              </a:extLst>
            </p:cNvPr>
            <p:cNvPicPr>
              <a:picLocks noChangeAspect="1" noChangeArrowheads="1"/>
            </p:cNvPicPr>
            <p:nvPr/>
          </p:nvPicPr>
          <p:blipFill>
            <a:blip r:embed="rId8" r:link="rId9">
              <a:clrChange>
                <a:clrFrom>
                  <a:srgbClr val="FFFFFF"/>
                </a:clrFrom>
                <a:clrTo>
                  <a:srgbClr val="FFFFFF">
                    <a:alpha val="0"/>
                  </a:srgbClr>
                </a:clrTo>
              </a:clrChange>
              <a:extLst>
                <a:ext uri="{28A0092B-C50C-407E-A947-70E740481C1C}">
                  <a14:useLocalDpi xmlns:a14="http://schemas.microsoft.com/office/drawing/2010/main" val="0"/>
                </a:ext>
              </a:extLst>
            </a:blip>
            <a:srcRect l="21866" t="18991" r="66078" b="19418"/>
            <a:stretch>
              <a:fillRect/>
            </a:stretch>
          </p:blipFill>
          <p:spPr bwMode="auto">
            <a:xfrm>
              <a:off x="2507" y="4526"/>
              <a:ext cx="590" cy="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5">
              <a:extLst>
                <a:ext uri="{FF2B5EF4-FFF2-40B4-BE49-F238E27FC236}">
                  <a16:creationId xmlns:a16="http://schemas.microsoft.com/office/drawing/2014/main" id="{85973E2A-8411-FABD-33DF-6E3B3B7917CC}"/>
                </a:ext>
              </a:extLst>
            </p:cNvPr>
            <p:cNvPicPr>
              <a:picLocks noChangeAspect="1" noChangeArrowheads="1"/>
            </p:cNvPicPr>
            <p:nvPr/>
          </p:nvPicPr>
          <p:blipFill>
            <a:blip r:embed="rId8" r:link="rId9">
              <a:clrChange>
                <a:clrFrom>
                  <a:srgbClr val="FFFFFF"/>
                </a:clrFrom>
                <a:clrTo>
                  <a:srgbClr val="FFFFFF">
                    <a:alpha val="0"/>
                  </a:srgbClr>
                </a:clrTo>
              </a:clrChange>
              <a:extLst>
                <a:ext uri="{28A0092B-C50C-407E-A947-70E740481C1C}">
                  <a14:useLocalDpi xmlns:a14="http://schemas.microsoft.com/office/drawing/2010/main" val="0"/>
                </a:ext>
              </a:extLst>
            </a:blip>
            <a:srcRect l="36125" t="45883" r="20465" b="19418"/>
            <a:stretch>
              <a:fillRect/>
            </a:stretch>
          </p:blipFill>
          <p:spPr bwMode="auto">
            <a:xfrm>
              <a:off x="2354" y="5557"/>
              <a:ext cx="96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 name="図 35">
            <a:extLst>
              <a:ext uri="{FF2B5EF4-FFF2-40B4-BE49-F238E27FC236}">
                <a16:creationId xmlns:a16="http://schemas.microsoft.com/office/drawing/2014/main" id="{FA9B4757-EF68-35C2-D542-11ADDF4344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960" y="6784627"/>
            <a:ext cx="1034880" cy="1333959"/>
          </a:xfrm>
          <a:prstGeom prst="rect">
            <a:avLst/>
          </a:prstGeom>
        </p:spPr>
      </p:pic>
      <p:pic>
        <p:nvPicPr>
          <p:cNvPr id="37" name="図 36">
            <a:extLst>
              <a:ext uri="{FF2B5EF4-FFF2-40B4-BE49-F238E27FC236}">
                <a16:creationId xmlns:a16="http://schemas.microsoft.com/office/drawing/2014/main" id="{9B0C57FF-DFB1-0167-959C-51A96F866D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7148" y="7098485"/>
            <a:ext cx="813749" cy="387720"/>
          </a:xfrm>
          <a:prstGeom prst="rect">
            <a:avLst/>
          </a:prstGeom>
        </p:spPr>
      </p:pic>
      <p:pic>
        <p:nvPicPr>
          <p:cNvPr id="38" name="図 37">
            <a:extLst>
              <a:ext uri="{FF2B5EF4-FFF2-40B4-BE49-F238E27FC236}">
                <a16:creationId xmlns:a16="http://schemas.microsoft.com/office/drawing/2014/main" id="{319DB08D-F9B5-175C-685F-830C02E3CEF4}"/>
              </a:ext>
            </a:extLst>
          </p:cNvPr>
          <p:cNvPicPr>
            <a:picLocks noChangeAspect="1"/>
          </p:cNvPicPr>
          <p:nvPr/>
        </p:nvPicPr>
        <p:blipFill rotWithShape="1">
          <a:blip r:embed="rId7"/>
          <a:srcRect l="2813"/>
          <a:stretch/>
        </p:blipFill>
        <p:spPr>
          <a:xfrm>
            <a:off x="6842806" y="6993567"/>
            <a:ext cx="407426" cy="541200"/>
          </a:xfrm>
          <a:prstGeom prst="rect">
            <a:avLst/>
          </a:prstGeom>
        </p:spPr>
      </p:pic>
      <p:grpSp>
        <p:nvGrpSpPr>
          <p:cNvPr id="39" name="Group 3">
            <a:extLst>
              <a:ext uri="{FF2B5EF4-FFF2-40B4-BE49-F238E27FC236}">
                <a16:creationId xmlns:a16="http://schemas.microsoft.com/office/drawing/2014/main" id="{D61F3680-F90F-EA93-E6F1-2938513FB1CD}"/>
              </a:ext>
            </a:extLst>
          </p:cNvPr>
          <p:cNvGrpSpPr>
            <a:grpSpLocks/>
          </p:cNvGrpSpPr>
          <p:nvPr/>
        </p:nvGrpSpPr>
        <p:grpSpPr bwMode="auto">
          <a:xfrm>
            <a:off x="6378805" y="6988954"/>
            <a:ext cx="473075" cy="623887"/>
            <a:chOff x="2354" y="4526"/>
            <a:chExt cx="965" cy="1271"/>
          </a:xfrm>
        </p:grpSpPr>
        <p:pic>
          <p:nvPicPr>
            <p:cNvPr id="40" name="Picture 4">
              <a:extLst>
                <a:ext uri="{FF2B5EF4-FFF2-40B4-BE49-F238E27FC236}">
                  <a16:creationId xmlns:a16="http://schemas.microsoft.com/office/drawing/2014/main" id="{0AF7C541-26AC-A513-4092-B66B1856AA42}"/>
                </a:ext>
              </a:extLst>
            </p:cNvPr>
            <p:cNvPicPr>
              <a:picLocks noChangeAspect="1" noChangeArrowheads="1"/>
            </p:cNvPicPr>
            <p:nvPr/>
          </p:nvPicPr>
          <p:blipFill>
            <a:blip r:embed="rId8" r:link="rId9">
              <a:clrChange>
                <a:clrFrom>
                  <a:srgbClr val="FFFFFF"/>
                </a:clrFrom>
                <a:clrTo>
                  <a:srgbClr val="FFFFFF">
                    <a:alpha val="0"/>
                  </a:srgbClr>
                </a:clrTo>
              </a:clrChange>
              <a:extLst>
                <a:ext uri="{28A0092B-C50C-407E-A947-70E740481C1C}">
                  <a14:useLocalDpi xmlns:a14="http://schemas.microsoft.com/office/drawing/2010/main" val="0"/>
                </a:ext>
              </a:extLst>
            </a:blip>
            <a:srcRect l="21866" t="18991" r="66078" b="19418"/>
            <a:stretch>
              <a:fillRect/>
            </a:stretch>
          </p:blipFill>
          <p:spPr bwMode="auto">
            <a:xfrm>
              <a:off x="2507" y="4526"/>
              <a:ext cx="590" cy="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
              <a:extLst>
                <a:ext uri="{FF2B5EF4-FFF2-40B4-BE49-F238E27FC236}">
                  <a16:creationId xmlns:a16="http://schemas.microsoft.com/office/drawing/2014/main" id="{A4B9FBFD-E203-4D64-4392-D8F6A231A670}"/>
                </a:ext>
              </a:extLst>
            </p:cNvPr>
            <p:cNvPicPr>
              <a:picLocks noChangeAspect="1" noChangeArrowheads="1"/>
            </p:cNvPicPr>
            <p:nvPr/>
          </p:nvPicPr>
          <p:blipFill>
            <a:blip r:embed="rId8" r:link="rId9">
              <a:clrChange>
                <a:clrFrom>
                  <a:srgbClr val="FFFFFF"/>
                </a:clrFrom>
                <a:clrTo>
                  <a:srgbClr val="FFFFFF">
                    <a:alpha val="0"/>
                  </a:srgbClr>
                </a:clrTo>
              </a:clrChange>
              <a:extLst>
                <a:ext uri="{28A0092B-C50C-407E-A947-70E740481C1C}">
                  <a14:useLocalDpi xmlns:a14="http://schemas.microsoft.com/office/drawing/2010/main" val="0"/>
                </a:ext>
              </a:extLst>
            </a:blip>
            <a:srcRect l="36125" t="45883" r="20465" b="19418"/>
            <a:stretch>
              <a:fillRect/>
            </a:stretch>
          </p:blipFill>
          <p:spPr bwMode="auto">
            <a:xfrm>
              <a:off x="2354" y="5557"/>
              <a:ext cx="96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 name="テキスト ボックス 41">
            <a:extLst>
              <a:ext uri="{FF2B5EF4-FFF2-40B4-BE49-F238E27FC236}">
                <a16:creationId xmlns:a16="http://schemas.microsoft.com/office/drawing/2014/main" id="{E587AB45-6CE7-E345-5947-ACA8CFAF079B}"/>
              </a:ext>
            </a:extLst>
          </p:cNvPr>
          <p:cNvSpPr txBox="1"/>
          <p:nvPr/>
        </p:nvSpPr>
        <p:spPr>
          <a:xfrm>
            <a:off x="5382068" y="7724242"/>
            <a:ext cx="1980214" cy="246221"/>
          </a:xfrm>
          <a:prstGeom prst="rect">
            <a:avLst/>
          </a:prstGeom>
          <a:noFill/>
          <a:ln>
            <a:noFill/>
          </a:ln>
          <a:effectLst>
            <a:glow rad="101600">
              <a:schemeClr val="tx1">
                <a:alpha val="60000"/>
              </a:schemeClr>
            </a:glow>
          </a:effectLst>
        </p:spPr>
        <p:txBody>
          <a:bodyPr wrap="square" rtlCol="0">
            <a:spAutoFit/>
          </a:bodyPr>
          <a:lstStyle/>
          <a:p>
            <a:pPr algn="ctr"/>
            <a:r>
              <a:rPr lang="en-US" altLang="ja-JP" sz="1000" b="1" dirty="0">
                <a:ea typeface="游ゴシック" panose="020B0400000000000000" pitchFamily="50" charset="-128"/>
              </a:rPr>
              <a:t>WST-EP7713MS3Q960TSD</a:t>
            </a:r>
            <a:endParaRPr lang="en-US" altLang="ja-JP" sz="1000" b="1" dirty="0">
              <a:effectLst/>
              <a:ea typeface="游ゴシック" panose="020B0400000000000000" pitchFamily="50" charset="-128"/>
              <a:cs typeface="Segoe UI" panose="020B0502040204020203" pitchFamily="34" charset="0"/>
            </a:endParaRPr>
          </a:p>
        </p:txBody>
      </p:sp>
      <p:sp>
        <p:nvSpPr>
          <p:cNvPr id="43" name="テキスト ボックス 42">
            <a:extLst>
              <a:ext uri="{FF2B5EF4-FFF2-40B4-BE49-F238E27FC236}">
                <a16:creationId xmlns:a16="http://schemas.microsoft.com/office/drawing/2014/main" id="{18F78EAE-B0FF-4DD8-9CA7-E38670F128E6}"/>
              </a:ext>
            </a:extLst>
          </p:cNvPr>
          <p:cNvSpPr txBox="1"/>
          <p:nvPr/>
        </p:nvSpPr>
        <p:spPr>
          <a:xfrm>
            <a:off x="1799343" y="6959522"/>
            <a:ext cx="3936238" cy="1223412"/>
          </a:xfrm>
          <a:prstGeom prst="rect">
            <a:avLst/>
          </a:prstGeom>
          <a:noFill/>
          <a:ln>
            <a:noFill/>
          </a:ln>
          <a:effectLst>
            <a:glow rad="101600">
              <a:schemeClr val="tx1">
                <a:alpha val="60000"/>
              </a:schemeClr>
            </a:glow>
          </a:effectLst>
        </p:spPr>
        <p:txBody>
          <a:bodyPr wrap="square" rtlCol="0">
            <a:spAutoFit/>
          </a:bodyPr>
          <a:lstStyle/>
          <a:p>
            <a:r>
              <a:rPr lang="ja-JP" altLang="en-US" sz="1050" b="1" dirty="0">
                <a:ea typeface="游ゴシック" panose="020B0400000000000000" pitchFamily="50" charset="-128"/>
              </a:rPr>
              <a:t>■ </a:t>
            </a:r>
            <a:r>
              <a:rPr lang="en-US" altLang="ja-JP" sz="1050" b="1" dirty="0">
                <a:ea typeface="游ゴシック" panose="020B0400000000000000" pitchFamily="50" charset="-128"/>
              </a:rPr>
              <a:t>OS</a:t>
            </a:r>
            <a:r>
              <a:rPr lang="ja-JP" altLang="en-US" sz="1050" b="1" dirty="0">
                <a:ea typeface="游ゴシック" panose="020B0400000000000000" pitchFamily="50" charset="-128"/>
              </a:rPr>
              <a:t>：</a:t>
            </a:r>
            <a:r>
              <a:rPr lang="en-US" altLang="ja-JP" sz="1050" b="1" dirty="0">
                <a:ea typeface="游ゴシック" panose="020B0400000000000000" pitchFamily="50" charset="-128"/>
              </a:rPr>
              <a:t>Ubuntu22.04LTS</a:t>
            </a:r>
          </a:p>
          <a:p>
            <a:r>
              <a:rPr lang="en-US" altLang="ja-JP" sz="1050" b="1" dirty="0">
                <a:ea typeface="游ゴシック" panose="020B0400000000000000" pitchFamily="50" charset="-128"/>
              </a:rPr>
              <a:t>■ CPU</a:t>
            </a:r>
            <a:r>
              <a:rPr lang="ja-JP" altLang="en-US" sz="1050" b="1" dirty="0">
                <a:ea typeface="游ゴシック" panose="020B0400000000000000" pitchFamily="50" charset="-128"/>
              </a:rPr>
              <a:t>：</a:t>
            </a:r>
            <a:r>
              <a:rPr lang="en-US" altLang="ja-JP" sz="1050" b="1" dirty="0">
                <a:ea typeface="游ゴシック" panose="020B0400000000000000" pitchFamily="50" charset="-128"/>
              </a:rPr>
              <a:t>EPYC 7713</a:t>
            </a:r>
            <a:r>
              <a:rPr lang="ja-JP" altLang="en-US" sz="1050" b="1" dirty="0">
                <a:ea typeface="游ゴシック" panose="020B0400000000000000" pitchFamily="50" charset="-128"/>
              </a:rPr>
              <a:t>（</a:t>
            </a:r>
            <a:r>
              <a:rPr lang="en-US" altLang="ja-JP" sz="1050" b="1" dirty="0">
                <a:ea typeface="游ゴシック" panose="020B0400000000000000" pitchFamily="50" charset="-128"/>
              </a:rPr>
              <a:t>64C128T 2.0~3.67GHz</a:t>
            </a:r>
            <a:r>
              <a:rPr lang="ja-JP" altLang="en-US" sz="1050" b="1" dirty="0">
                <a:ea typeface="游ゴシック" panose="020B0400000000000000" pitchFamily="50" charset="-128"/>
              </a:rPr>
              <a:t>）</a:t>
            </a:r>
            <a:endParaRPr lang="en-US" altLang="ja-JP" sz="1050" b="1" dirty="0">
              <a:ea typeface="游ゴシック" panose="020B0400000000000000" pitchFamily="50" charset="-128"/>
            </a:endParaRPr>
          </a:p>
          <a:p>
            <a:r>
              <a:rPr lang="en-US" altLang="ja-JP" sz="1050" b="1" dirty="0">
                <a:ea typeface="游ゴシック" panose="020B0400000000000000" pitchFamily="50" charset="-128"/>
              </a:rPr>
              <a:t>■ </a:t>
            </a:r>
            <a:r>
              <a:rPr lang="ja-JP" altLang="en-US" sz="1050" b="1" dirty="0">
                <a:ea typeface="游ゴシック" panose="020B0400000000000000" pitchFamily="50" charset="-128"/>
              </a:rPr>
              <a:t>メモリ：</a:t>
            </a:r>
            <a:r>
              <a:rPr lang="en-US" altLang="ja-JP" sz="1050" b="1" dirty="0">
                <a:ea typeface="游ゴシック" panose="020B0400000000000000" pitchFamily="50" charset="-128"/>
              </a:rPr>
              <a:t>128GB </a:t>
            </a:r>
            <a:r>
              <a:rPr lang="ja-JP" altLang="en-US" sz="1050" b="1" dirty="0">
                <a:ea typeface="游ゴシック" panose="020B0400000000000000" pitchFamily="50" charset="-128"/>
              </a:rPr>
              <a:t>（</a:t>
            </a:r>
            <a:r>
              <a:rPr lang="en-US" altLang="ja-JP" sz="1050" b="1" dirty="0">
                <a:ea typeface="游ゴシック" panose="020B0400000000000000" pitchFamily="50" charset="-128"/>
              </a:rPr>
              <a:t>16GB×8</a:t>
            </a:r>
            <a:r>
              <a:rPr lang="ja-JP" altLang="en-US" sz="1050" b="1" dirty="0">
                <a:ea typeface="游ゴシック" panose="020B0400000000000000" pitchFamily="50" charset="-128"/>
              </a:rPr>
              <a:t>）  </a:t>
            </a:r>
            <a:r>
              <a:rPr lang="en-US" altLang="ja-JP" sz="1050" b="1" dirty="0">
                <a:ea typeface="游ゴシック" panose="020B0400000000000000" pitchFamily="50" charset="-128"/>
              </a:rPr>
              <a:t>DDR4-3200</a:t>
            </a:r>
          </a:p>
          <a:p>
            <a:r>
              <a:rPr lang="en-US" altLang="ja-JP" sz="1050" b="1" dirty="0">
                <a:ea typeface="游ゴシック" panose="020B0400000000000000" pitchFamily="50" charset="-128"/>
              </a:rPr>
              <a:t>■ SSD</a:t>
            </a:r>
            <a:r>
              <a:rPr lang="ja-JP" altLang="en-US" sz="1050" b="1" dirty="0">
                <a:ea typeface="游ゴシック" panose="020B0400000000000000" pitchFamily="50" charset="-128"/>
              </a:rPr>
              <a:t>：</a:t>
            </a:r>
            <a:r>
              <a:rPr lang="en-US" altLang="ja-JP" sz="1050" b="1" dirty="0">
                <a:ea typeface="游ゴシック" panose="020B0400000000000000" pitchFamily="50" charset="-128"/>
              </a:rPr>
              <a:t>960GB SATA</a:t>
            </a:r>
            <a:r>
              <a:rPr lang="ja-JP" altLang="en-US" sz="1050" b="1" dirty="0">
                <a:ea typeface="游ゴシック" panose="020B0400000000000000" pitchFamily="50" charset="-128"/>
              </a:rPr>
              <a:t> 高耐久</a:t>
            </a:r>
            <a:r>
              <a:rPr lang="en-US" altLang="ja-JP" sz="1050" b="1" dirty="0">
                <a:ea typeface="游ゴシック" panose="020B0400000000000000" pitchFamily="50" charset="-128"/>
              </a:rPr>
              <a:t>SSD</a:t>
            </a:r>
          </a:p>
          <a:p>
            <a:r>
              <a:rPr lang="ja-JP" altLang="en-US" sz="1050" b="1" dirty="0">
                <a:ea typeface="游ゴシック" panose="020B0400000000000000" pitchFamily="50" charset="-128"/>
              </a:rPr>
              <a:t>■</a:t>
            </a:r>
            <a:r>
              <a:rPr lang="pt-BR" altLang="ja-JP" sz="1050" b="1" dirty="0">
                <a:ea typeface="游ゴシック" panose="020B0400000000000000" pitchFamily="50" charset="-128"/>
              </a:rPr>
              <a:t>NVIDIA RTX A1000</a:t>
            </a:r>
            <a:r>
              <a:rPr lang="ja-JP" altLang="pt-BR" sz="1050" b="1" dirty="0">
                <a:ea typeface="游ゴシック" panose="020B0400000000000000" pitchFamily="50" charset="-128"/>
              </a:rPr>
              <a:t>　</a:t>
            </a:r>
            <a:r>
              <a:rPr lang="pt-BR" altLang="ja-JP" sz="1050" b="1" dirty="0">
                <a:ea typeface="游ゴシック" panose="020B0400000000000000" pitchFamily="50" charset="-128"/>
              </a:rPr>
              <a:t>8GB GDDR6</a:t>
            </a:r>
          </a:p>
          <a:p>
            <a:r>
              <a:rPr lang="ja-JP" altLang="en-US" sz="1050" b="1" dirty="0">
                <a:ea typeface="游ゴシック" panose="020B0400000000000000" pitchFamily="50" charset="-128"/>
              </a:rPr>
              <a:t>■ </a:t>
            </a:r>
            <a:r>
              <a:rPr lang="en-US" altLang="ja-JP" sz="1050" b="1" dirty="0">
                <a:ea typeface="游ゴシック" panose="020B0400000000000000" pitchFamily="50" charset="-128"/>
              </a:rPr>
              <a:t>3</a:t>
            </a:r>
            <a:r>
              <a:rPr lang="ja-JP" altLang="en-US" sz="1050" b="1" dirty="0">
                <a:ea typeface="游ゴシック" panose="020B0400000000000000" pitchFamily="50" charset="-128"/>
              </a:rPr>
              <a:t>年間センドバック方式ハードウェア保証</a:t>
            </a:r>
          </a:p>
          <a:p>
            <a:r>
              <a:rPr lang="ja-JP" altLang="en-US" sz="1050" b="1" dirty="0">
                <a:ea typeface="游ゴシック" panose="020B0400000000000000" pitchFamily="50" charset="-128"/>
              </a:rPr>
              <a:t>■約　</a:t>
            </a:r>
            <a:r>
              <a:rPr lang="en-US" altLang="ja-JP" sz="1050" b="1" dirty="0">
                <a:ea typeface="游ゴシック" panose="020B0400000000000000" pitchFamily="50" charset="-128"/>
              </a:rPr>
              <a:t>(H)435 </a:t>
            </a:r>
            <a:r>
              <a:rPr lang="ja-JP" altLang="en-US" sz="1050" b="1" dirty="0">
                <a:ea typeface="游ゴシック" panose="020B0400000000000000" pitchFamily="50" charset="-128"/>
              </a:rPr>
              <a:t>ｘ</a:t>
            </a:r>
            <a:r>
              <a:rPr lang="en-US" altLang="ja-JP" sz="1050" b="1" dirty="0">
                <a:ea typeface="游ゴシック" panose="020B0400000000000000" pitchFamily="50" charset="-128"/>
              </a:rPr>
              <a:t>(W)175</a:t>
            </a:r>
            <a:r>
              <a:rPr lang="ja-JP" altLang="en-US" sz="1050" b="1" dirty="0">
                <a:ea typeface="游ゴシック" panose="020B0400000000000000" pitchFamily="50" charset="-128"/>
              </a:rPr>
              <a:t>ｘ</a:t>
            </a:r>
            <a:r>
              <a:rPr lang="en-US" altLang="ja-JP" sz="1050" b="1" dirty="0">
                <a:ea typeface="游ゴシック" panose="020B0400000000000000" pitchFamily="50" charset="-128"/>
              </a:rPr>
              <a:t>(D)630</a:t>
            </a:r>
            <a:r>
              <a:rPr lang="ja-JP" altLang="en-US" sz="1050" b="1" dirty="0">
                <a:ea typeface="游ゴシック" panose="020B0400000000000000" pitchFamily="50" charset="-128"/>
              </a:rPr>
              <a:t>　</a:t>
            </a:r>
            <a:r>
              <a:rPr lang="en-US" altLang="ja-JP" sz="1050" b="1" dirty="0">
                <a:ea typeface="游ゴシック" panose="020B0400000000000000" pitchFamily="50" charset="-128"/>
              </a:rPr>
              <a:t>mm</a:t>
            </a:r>
          </a:p>
        </p:txBody>
      </p:sp>
      <p:sp>
        <p:nvSpPr>
          <p:cNvPr id="44" name="テキスト ボックス 43">
            <a:extLst>
              <a:ext uri="{FF2B5EF4-FFF2-40B4-BE49-F238E27FC236}">
                <a16:creationId xmlns:a16="http://schemas.microsoft.com/office/drawing/2014/main" id="{4519720E-9C6F-59F6-338F-67748C42EF55}"/>
              </a:ext>
            </a:extLst>
          </p:cNvPr>
          <p:cNvSpPr txBox="1"/>
          <p:nvPr/>
        </p:nvSpPr>
        <p:spPr>
          <a:xfrm>
            <a:off x="1796364" y="6646488"/>
            <a:ext cx="5416520" cy="276999"/>
          </a:xfrm>
          <a:prstGeom prst="rect">
            <a:avLst/>
          </a:prstGeom>
          <a:noFill/>
          <a:ln>
            <a:noFill/>
          </a:ln>
          <a:effectLst>
            <a:glow rad="101600">
              <a:schemeClr val="tx1">
                <a:alpha val="60000"/>
              </a:schemeClr>
            </a:glow>
          </a:effectLst>
        </p:spPr>
        <p:txBody>
          <a:bodyPr wrap="square" rtlCol="0">
            <a:spAutoFit/>
          </a:bodyPr>
          <a:lstStyle/>
          <a:p>
            <a:r>
              <a:rPr lang="en-US" altLang="ja-JP" sz="1200" b="1" dirty="0">
                <a:ea typeface="游ゴシック" panose="020B0400000000000000" pitchFamily="50" charset="-128"/>
                <a:cs typeface="Segoe UI" panose="020B0502040204020203" pitchFamily="34" charset="0"/>
              </a:rPr>
              <a:t>Zen3 64</a:t>
            </a:r>
            <a:r>
              <a:rPr lang="ja-JP" altLang="en-US" sz="1200" b="1" dirty="0">
                <a:ea typeface="游ゴシック" panose="020B0400000000000000" pitchFamily="50" charset="-128"/>
                <a:cs typeface="Segoe UI" panose="020B0502040204020203" pitchFamily="34" charset="0"/>
              </a:rPr>
              <a:t>コア</a:t>
            </a:r>
            <a:r>
              <a:rPr lang="en-US" altLang="ja-JP" sz="1200" b="1" dirty="0">
                <a:ea typeface="游ゴシック" panose="020B0400000000000000" pitchFamily="50" charset="-128"/>
                <a:cs typeface="Segoe UI" panose="020B0502040204020203" pitchFamily="34" charset="0"/>
              </a:rPr>
              <a:t>EPYC 7713</a:t>
            </a:r>
            <a:r>
              <a:rPr lang="ja-JP" altLang="en-US" sz="1200" b="1" dirty="0">
                <a:ea typeface="游ゴシック" panose="020B0400000000000000" pitchFamily="50" charset="-128"/>
                <a:cs typeface="Segoe UI" panose="020B0502040204020203" pitchFamily="34" charset="0"/>
              </a:rPr>
              <a:t>搭載のミドルクラスモデル</a:t>
            </a:r>
            <a:endParaRPr lang="en-US" altLang="ja-JP" sz="1200" b="1" dirty="0">
              <a:ea typeface="游ゴシック" panose="020B0400000000000000" pitchFamily="50" charset="-128"/>
              <a:cs typeface="Segoe UI" panose="020B0502040204020203" pitchFamily="34" charset="0"/>
            </a:endParaRPr>
          </a:p>
        </p:txBody>
      </p:sp>
      <p:pic>
        <p:nvPicPr>
          <p:cNvPr id="45" name="図 44">
            <a:extLst>
              <a:ext uri="{FF2B5EF4-FFF2-40B4-BE49-F238E27FC236}">
                <a16:creationId xmlns:a16="http://schemas.microsoft.com/office/drawing/2014/main" id="{9D63F77B-9EEE-A2BD-AEF2-BA4A6339657F}"/>
              </a:ext>
            </a:extLst>
          </p:cNvPr>
          <p:cNvPicPr>
            <a:picLocks noChangeAspect="1"/>
          </p:cNvPicPr>
          <p:nvPr/>
        </p:nvPicPr>
        <p:blipFill rotWithShape="1">
          <a:blip r:embed="rId7"/>
          <a:srcRect l="2813"/>
          <a:stretch/>
        </p:blipFill>
        <p:spPr>
          <a:xfrm>
            <a:off x="6818943" y="5049785"/>
            <a:ext cx="407426" cy="541200"/>
          </a:xfrm>
          <a:prstGeom prst="rect">
            <a:avLst/>
          </a:prstGeom>
        </p:spPr>
      </p:pic>
      <p:grpSp>
        <p:nvGrpSpPr>
          <p:cNvPr id="46" name="Group 3">
            <a:extLst>
              <a:ext uri="{FF2B5EF4-FFF2-40B4-BE49-F238E27FC236}">
                <a16:creationId xmlns:a16="http://schemas.microsoft.com/office/drawing/2014/main" id="{257D2293-2D0E-24C4-26CF-606BE7C344D9}"/>
              </a:ext>
            </a:extLst>
          </p:cNvPr>
          <p:cNvGrpSpPr>
            <a:grpSpLocks/>
          </p:cNvGrpSpPr>
          <p:nvPr/>
        </p:nvGrpSpPr>
        <p:grpSpPr bwMode="auto">
          <a:xfrm>
            <a:off x="6378805" y="5045172"/>
            <a:ext cx="473075" cy="623887"/>
            <a:chOff x="2354" y="4526"/>
            <a:chExt cx="965" cy="1271"/>
          </a:xfrm>
        </p:grpSpPr>
        <p:pic>
          <p:nvPicPr>
            <p:cNvPr id="47" name="Picture 4">
              <a:extLst>
                <a:ext uri="{FF2B5EF4-FFF2-40B4-BE49-F238E27FC236}">
                  <a16:creationId xmlns:a16="http://schemas.microsoft.com/office/drawing/2014/main" id="{FE8D787B-CC93-C6D3-6920-25A9F69FAD25}"/>
                </a:ext>
              </a:extLst>
            </p:cNvPr>
            <p:cNvPicPr>
              <a:picLocks noChangeAspect="1" noChangeArrowheads="1"/>
            </p:cNvPicPr>
            <p:nvPr/>
          </p:nvPicPr>
          <p:blipFill>
            <a:blip r:embed="rId8" r:link="rId9">
              <a:clrChange>
                <a:clrFrom>
                  <a:srgbClr val="FFFFFF"/>
                </a:clrFrom>
                <a:clrTo>
                  <a:srgbClr val="FFFFFF">
                    <a:alpha val="0"/>
                  </a:srgbClr>
                </a:clrTo>
              </a:clrChange>
              <a:extLst>
                <a:ext uri="{28A0092B-C50C-407E-A947-70E740481C1C}">
                  <a14:useLocalDpi xmlns:a14="http://schemas.microsoft.com/office/drawing/2010/main" val="0"/>
                </a:ext>
              </a:extLst>
            </a:blip>
            <a:srcRect l="21866" t="18991" r="66078" b="19418"/>
            <a:stretch>
              <a:fillRect/>
            </a:stretch>
          </p:blipFill>
          <p:spPr bwMode="auto">
            <a:xfrm>
              <a:off x="2507" y="4526"/>
              <a:ext cx="590" cy="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
              <a:extLst>
                <a:ext uri="{FF2B5EF4-FFF2-40B4-BE49-F238E27FC236}">
                  <a16:creationId xmlns:a16="http://schemas.microsoft.com/office/drawing/2014/main" id="{8CBFCCFE-A448-5C2A-D7E7-E32063B59589}"/>
                </a:ext>
              </a:extLst>
            </p:cNvPr>
            <p:cNvPicPr>
              <a:picLocks noChangeAspect="1" noChangeArrowheads="1"/>
            </p:cNvPicPr>
            <p:nvPr/>
          </p:nvPicPr>
          <p:blipFill>
            <a:blip r:embed="rId8" r:link="rId9">
              <a:clrChange>
                <a:clrFrom>
                  <a:srgbClr val="FFFFFF"/>
                </a:clrFrom>
                <a:clrTo>
                  <a:srgbClr val="FFFFFF">
                    <a:alpha val="0"/>
                  </a:srgbClr>
                </a:clrTo>
              </a:clrChange>
              <a:extLst>
                <a:ext uri="{28A0092B-C50C-407E-A947-70E740481C1C}">
                  <a14:useLocalDpi xmlns:a14="http://schemas.microsoft.com/office/drawing/2010/main" val="0"/>
                </a:ext>
              </a:extLst>
            </a:blip>
            <a:srcRect l="36125" t="45883" r="20465" b="19418"/>
            <a:stretch>
              <a:fillRect/>
            </a:stretch>
          </p:blipFill>
          <p:spPr bwMode="auto">
            <a:xfrm>
              <a:off x="2354" y="5557"/>
              <a:ext cx="96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 name="Picture 1">
            <a:extLst>
              <a:ext uri="{FF2B5EF4-FFF2-40B4-BE49-F238E27FC236}">
                <a16:creationId xmlns:a16="http://schemas.microsoft.com/office/drawing/2014/main" id="{A27BE646-6CD8-165B-6EC9-412FE65FE3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73012" y="5063346"/>
            <a:ext cx="594555" cy="52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テキスト ボックス 49">
            <a:extLst>
              <a:ext uri="{FF2B5EF4-FFF2-40B4-BE49-F238E27FC236}">
                <a16:creationId xmlns:a16="http://schemas.microsoft.com/office/drawing/2014/main" id="{36A6AC27-C389-59BA-C87E-CD5FED5EF11F}"/>
              </a:ext>
            </a:extLst>
          </p:cNvPr>
          <p:cNvSpPr txBox="1"/>
          <p:nvPr/>
        </p:nvSpPr>
        <p:spPr>
          <a:xfrm>
            <a:off x="5382068" y="5773325"/>
            <a:ext cx="1980214" cy="246221"/>
          </a:xfrm>
          <a:prstGeom prst="rect">
            <a:avLst/>
          </a:prstGeom>
          <a:noFill/>
          <a:ln>
            <a:noFill/>
          </a:ln>
          <a:effectLst>
            <a:glow rad="101600">
              <a:schemeClr val="tx1">
                <a:alpha val="60000"/>
              </a:schemeClr>
            </a:glow>
          </a:effectLst>
        </p:spPr>
        <p:txBody>
          <a:bodyPr wrap="square" rtlCol="0">
            <a:spAutoFit/>
          </a:bodyPr>
          <a:lstStyle/>
          <a:p>
            <a:pPr algn="ctr"/>
            <a:r>
              <a:rPr lang="en-US" altLang="ja-JP" sz="1000" b="1" dirty="0">
                <a:ea typeface="游ゴシック" panose="020B0400000000000000" pitchFamily="50" charset="-128"/>
              </a:rPr>
              <a:t>BT-R99950XAS1Q1TTNVM</a:t>
            </a:r>
            <a:endParaRPr lang="en-US" altLang="ja-JP" sz="1000" b="1" dirty="0">
              <a:effectLst/>
              <a:ea typeface="游ゴシック" panose="020B0400000000000000" pitchFamily="50" charset="-128"/>
              <a:cs typeface="Segoe UI" panose="020B0502040204020203" pitchFamily="34" charset="0"/>
            </a:endParaRPr>
          </a:p>
        </p:txBody>
      </p:sp>
      <p:pic>
        <p:nvPicPr>
          <p:cNvPr id="51" name="図 50">
            <a:extLst>
              <a:ext uri="{FF2B5EF4-FFF2-40B4-BE49-F238E27FC236}">
                <a16:creationId xmlns:a16="http://schemas.microsoft.com/office/drawing/2014/main" id="{FF8765DC-312B-7B1D-4205-9F0E674B940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6448" y="4827538"/>
            <a:ext cx="918604" cy="1400715"/>
          </a:xfrm>
          <a:prstGeom prst="rect">
            <a:avLst/>
          </a:prstGeom>
        </p:spPr>
      </p:pic>
      <p:sp>
        <p:nvSpPr>
          <p:cNvPr id="52" name="テキスト ボックス 51">
            <a:extLst>
              <a:ext uri="{FF2B5EF4-FFF2-40B4-BE49-F238E27FC236}">
                <a16:creationId xmlns:a16="http://schemas.microsoft.com/office/drawing/2014/main" id="{D88AB795-8DAD-32B9-E37B-8703CC3198BD}"/>
              </a:ext>
            </a:extLst>
          </p:cNvPr>
          <p:cNvSpPr txBox="1"/>
          <p:nvPr/>
        </p:nvSpPr>
        <p:spPr>
          <a:xfrm>
            <a:off x="1799343" y="5018131"/>
            <a:ext cx="3936238" cy="1223412"/>
          </a:xfrm>
          <a:prstGeom prst="rect">
            <a:avLst/>
          </a:prstGeom>
          <a:noFill/>
          <a:ln>
            <a:noFill/>
          </a:ln>
          <a:effectLst>
            <a:glow rad="101600">
              <a:schemeClr val="tx1">
                <a:alpha val="60000"/>
              </a:schemeClr>
            </a:glow>
          </a:effectLst>
        </p:spPr>
        <p:txBody>
          <a:bodyPr wrap="square" rtlCol="0">
            <a:spAutoFit/>
          </a:bodyPr>
          <a:lstStyle/>
          <a:p>
            <a:r>
              <a:rPr lang="ja-JP" altLang="en-US" sz="1050" b="1" dirty="0">
                <a:ea typeface="游ゴシック" panose="020B0400000000000000" pitchFamily="50" charset="-128"/>
              </a:rPr>
              <a:t>■ </a:t>
            </a:r>
            <a:r>
              <a:rPr lang="en-US" altLang="ja-JP" sz="1050" b="1" dirty="0">
                <a:ea typeface="游ゴシック" panose="020B0400000000000000" pitchFamily="50" charset="-128"/>
              </a:rPr>
              <a:t>OS</a:t>
            </a:r>
            <a:r>
              <a:rPr lang="ja-JP" altLang="en-US" sz="1050" b="1" dirty="0">
                <a:ea typeface="游ゴシック" panose="020B0400000000000000" pitchFamily="50" charset="-128"/>
              </a:rPr>
              <a:t>：</a:t>
            </a:r>
            <a:r>
              <a:rPr lang="en-US" altLang="ja-JP" sz="1050" b="1" dirty="0">
                <a:ea typeface="游ゴシック" panose="020B0400000000000000" pitchFamily="50" charset="-128"/>
              </a:rPr>
              <a:t>Ubuntu22.04LTS</a:t>
            </a:r>
          </a:p>
          <a:p>
            <a:r>
              <a:rPr lang="en-US" altLang="ja-JP" sz="1050" b="1" dirty="0">
                <a:ea typeface="游ゴシック" panose="020B0400000000000000" pitchFamily="50" charset="-128"/>
              </a:rPr>
              <a:t>■ CPU</a:t>
            </a:r>
            <a:r>
              <a:rPr lang="ja-JP" altLang="en-US" sz="1050" b="1" dirty="0">
                <a:ea typeface="游ゴシック" panose="020B0400000000000000" pitchFamily="50" charset="-128"/>
              </a:rPr>
              <a:t>：</a:t>
            </a:r>
            <a:r>
              <a:rPr lang="en-US" altLang="ja-JP" sz="1050" b="1" dirty="0">
                <a:ea typeface="游ゴシック" panose="020B0400000000000000" pitchFamily="50" charset="-128"/>
              </a:rPr>
              <a:t>AMD Ryzen 9 9950X</a:t>
            </a:r>
            <a:r>
              <a:rPr lang="ja-JP" altLang="en-US" sz="1050" b="1" dirty="0">
                <a:ea typeface="游ゴシック" panose="020B0400000000000000" pitchFamily="50" charset="-128"/>
              </a:rPr>
              <a:t>（</a:t>
            </a:r>
            <a:r>
              <a:rPr lang="en-US" altLang="ja-JP" sz="1050" b="1" dirty="0">
                <a:ea typeface="游ゴシック" panose="020B0400000000000000" pitchFamily="50" charset="-128"/>
              </a:rPr>
              <a:t>16C32T 4.3~5.7GHz</a:t>
            </a:r>
            <a:r>
              <a:rPr lang="ja-JP" altLang="en-US" sz="1050" b="1" dirty="0">
                <a:ea typeface="游ゴシック" panose="020B0400000000000000" pitchFamily="50" charset="-128"/>
              </a:rPr>
              <a:t>）</a:t>
            </a:r>
            <a:endParaRPr lang="en-US" altLang="ja-JP" sz="1050" b="1" dirty="0">
              <a:ea typeface="游ゴシック" panose="020B0400000000000000" pitchFamily="50" charset="-128"/>
            </a:endParaRPr>
          </a:p>
          <a:p>
            <a:r>
              <a:rPr lang="en-US" altLang="ja-JP" sz="1050" b="1" dirty="0">
                <a:ea typeface="游ゴシック" panose="020B0400000000000000" pitchFamily="50" charset="-128"/>
              </a:rPr>
              <a:t>■ </a:t>
            </a:r>
            <a:r>
              <a:rPr lang="ja-JP" altLang="en-US" sz="1050" b="1" dirty="0">
                <a:ea typeface="游ゴシック" panose="020B0400000000000000" pitchFamily="50" charset="-128"/>
              </a:rPr>
              <a:t>メモリ：</a:t>
            </a:r>
            <a:r>
              <a:rPr lang="en-US" altLang="ja-JP" sz="1050" b="1" dirty="0">
                <a:ea typeface="游ゴシック" panose="020B0400000000000000" pitchFamily="50" charset="-128"/>
              </a:rPr>
              <a:t>128GB </a:t>
            </a:r>
            <a:r>
              <a:rPr lang="ja-JP" altLang="en-US" sz="1050" b="1" dirty="0">
                <a:ea typeface="游ゴシック" panose="020B0400000000000000" pitchFamily="50" charset="-128"/>
              </a:rPr>
              <a:t>（</a:t>
            </a:r>
            <a:r>
              <a:rPr lang="en-US" altLang="ja-JP" sz="1050" b="1" dirty="0">
                <a:ea typeface="游ゴシック" panose="020B0400000000000000" pitchFamily="50" charset="-128"/>
              </a:rPr>
              <a:t>32GB×4</a:t>
            </a:r>
            <a:r>
              <a:rPr lang="ja-JP" altLang="en-US" sz="1050" b="1" dirty="0">
                <a:ea typeface="游ゴシック" panose="020B0400000000000000" pitchFamily="50" charset="-128"/>
              </a:rPr>
              <a:t>）  </a:t>
            </a:r>
            <a:r>
              <a:rPr lang="en-US" altLang="ja-JP" sz="1050" b="1" dirty="0">
                <a:ea typeface="游ゴシック" panose="020B0400000000000000" pitchFamily="50" charset="-128"/>
              </a:rPr>
              <a:t>DDR5-3600</a:t>
            </a:r>
          </a:p>
          <a:p>
            <a:r>
              <a:rPr lang="en-US" altLang="ja-JP" sz="1050" b="1" dirty="0">
                <a:ea typeface="游ゴシック" panose="020B0400000000000000" pitchFamily="50" charset="-128"/>
              </a:rPr>
              <a:t>■ SSD</a:t>
            </a:r>
            <a:r>
              <a:rPr lang="ja-JP" altLang="en-US" sz="1050" b="1" dirty="0">
                <a:ea typeface="游ゴシック" panose="020B0400000000000000" pitchFamily="50" charset="-128"/>
              </a:rPr>
              <a:t>：</a:t>
            </a:r>
            <a:r>
              <a:rPr lang="en-US" altLang="ja-JP" sz="1050" b="1" dirty="0">
                <a:ea typeface="游ゴシック" panose="020B0400000000000000" pitchFamily="50" charset="-128"/>
              </a:rPr>
              <a:t>1TB </a:t>
            </a:r>
            <a:r>
              <a:rPr lang="en-US" altLang="ja-JP" sz="1050" b="1" dirty="0" err="1">
                <a:ea typeface="游ゴシック" panose="020B0400000000000000" pitchFamily="50" charset="-128"/>
              </a:rPr>
              <a:t>NVMe</a:t>
            </a:r>
            <a:r>
              <a:rPr lang="en-US" altLang="ja-JP" sz="1050" b="1" dirty="0">
                <a:ea typeface="游ゴシック" panose="020B0400000000000000" pitchFamily="50" charset="-128"/>
              </a:rPr>
              <a:t> </a:t>
            </a:r>
            <a:r>
              <a:rPr lang="pt-BR" altLang="ja-JP" sz="1050" b="1" dirty="0">
                <a:ea typeface="游ゴシック" panose="020B0400000000000000" pitchFamily="50" charset="-128"/>
              </a:rPr>
              <a:t>R:7300MB/s</a:t>
            </a:r>
            <a:r>
              <a:rPr lang="ja-JP" altLang="pt-BR" sz="1050" b="1" dirty="0">
                <a:ea typeface="游ゴシック" panose="020B0400000000000000" pitchFamily="50" charset="-128"/>
              </a:rPr>
              <a:t>　</a:t>
            </a:r>
            <a:r>
              <a:rPr lang="pt-BR" altLang="ja-JP" sz="1050" b="1" dirty="0">
                <a:ea typeface="游ゴシック" panose="020B0400000000000000" pitchFamily="50" charset="-128"/>
              </a:rPr>
              <a:t>W:6300MB/s</a:t>
            </a:r>
            <a:r>
              <a:rPr lang="ja-JP" altLang="en-US" sz="1050" b="1" dirty="0">
                <a:ea typeface="游ゴシック" panose="020B0400000000000000" pitchFamily="50" charset="-128"/>
              </a:rPr>
              <a:t> </a:t>
            </a:r>
            <a:endParaRPr lang="en-US" altLang="ja-JP" sz="1050" b="1" dirty="0">
              <a:ea typeface="游ゴシック" panose="020B0400000000000000" pitchFamily="50" charset="-128"/>
            </a:endParaRPr>
          </a:p>
          <a:p>
            <a:r>
              <a:rPr lang="ja-JP" altLang="en-US" sz="1050" b="1" dirty="0">
                <a:ea typeface="游ゴシック" panose="020B0400000000000000" pitchFamily="50" charset="-128"/>
              </a:rPr>
              <a:t>■</a:t>
            </a:r>
            <a:r>
              <a:rPr lang="pt-BR" altLang="ja-JP" sz="1050" b="1" dirty="0">
                <a:ea typeface="游ゴシック" panose="020B0400000000000000" pitchFamily="50" charset="-128"/>
              </a:rPr>
              <a:t>NVIDIA RTX A400</a:t>
            </a:r>
            <a:r>
              <a:rPr lang="ja-JP" altLang="pt-BR" sz="1050" b="1" dirty="0">
                <a:ea typeface="游ゴシック" panose="020B0400000000000000" pitchFamily="50" charset="-128"/>
              </a:rPr>
              <a:t>　</a:t>
            </a:r>
            <a:r>
              <a:rPr lang="pt-BR" altLang="ja-JP" sz="1050" b="1" dirty="0">
                <a:ea typeface="游ゴシック" panose="020B0400000000000000" pitchFamily="50" charset="-128"/>
              </a:rPr>
              <a:t>4GB GDDR6</a:t>
            </a:r>
          </a:p>
          <a:p>
            <a:r>
              <a:rPr lang="ja-JP" altLang="en-US" sz="1050" b="1" dirty="0">
                <a:ea typeface="游ゴシック" panose="020B0400000000000000" pitchFamily="50" charset="-128"/>
              </a:rPr>
              <a:t>■ </a:t>
            </a:r>
            <a:r>
              <a:rPr lang="en-US" altLang="ja-JP" sz="1050" b="1" dirty="0">
                <a:ea typeface="游ゴシック" panose="020B0400000000000000" pitchFamily="50" charset="-128"/>
              </a:rPr>
              <a:t>1</a:t>
            </a:r>
            <a:r>
              <a:rPr lang="ja-JP" altLang="en-US" sz="1050" b="1" dirty="0">
                <a:ea typeface="游ゴシック" panose="020B0400000000000000" pitchFamily="50" charset="-128"/>
              </a:rPr>
              <a:t>年間センドバック方式ハードウェア保証</a:t>
            </a:r>
          </a:p>
          <a:p>
            <a:r>
              <a:rPr lang="ja-JP" altLang="en-US" sz="1050" b="1" dirty="0">
                <a:ea typeface="游ゴシック" panose="020B0400000000000000" pitchFamily="50" charset="-128"/>
              </a:rPr>
              <a:t>■約　</a:t>
            </a:r>
            <a:r>
              <a:rPr lang="en-US" altLang="ja-JP" sz="1050" b="1" dirty="0">
                <a:ea typeface="游ゴシック" panose="020B0400000000000000" pitchFamily="50" charset="-128"/>
              </a:rPr>
              <a:t>469 × 220 × 490 mm</a:t>
            </a:r>
            <a:r>
              <a:rPr lang="ja-JP" altLang="en-US" sz="1050" b="1" dirty="0">
                <a:ea typeface="游ゴシック" panose="020B0400000000000000" pitchFamily="50" charset="-128"/>
              </a:rPr>
              <a:t>（</a:t>
            </a:r>
            <a:r>
              <a:rPr lang="en-US" altLang="ja-JP" sz="1050" b="1" dirty="0">
                <a:ea typeface="游ゴシック" panose="020B0400000000000000" pitchFamily="50" charset="-128"/>
              </a:rPr>
              <a:t>D×W×H</a:t>
            </a:r>
            <a:r>
              <a:rPr lang="ja-JP" altLang="en-US" sz="1050" b="1" dirty="0">
                <a:ea typeface="游ゴシック" panose="020B0400000000000000" pitchFamily="50" charset="-128"/>
              </a:rPr>
              <a:t>）</a:t>
            </a:r>
            <a:endParaRPr lang="en-US" altLang="ja-JP" sz="1050" b="1" dirty="0">
              <a:ea typeface="游ゴシック" panose="020B0400000000000000" pitchFamily="50" charset="-128"/>
            </a:endParaRPr>
          </a:p>
        </p:txBody>
      </p:sp>
    </p:spTree>
    <p:extLst>
      <p:ext uri="{BB962C8B-B14F-4D97-AF65-F5344CB8AC3E}">
        <p14:creationId xmlns:p14="http://schemas.microsoft.com/office/powerpoint/2010/main" val="290925871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4711</TotalTime>
  <Pages>0</Pages>
  <Words>768</Words>
  <Characters>0</Characters>
  <Application>Microsoft Office PowerPoint</Application>
  <DocSecurity>0</DocSecurity>
  <PresentationFormat>ユーザー設定</PresentationFormat>
  <Lines>0</Lines>
  <Paragraphs>79</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AR P新藝体U</vt:lpstr>
      <vt:lpstr>DIN 2014</vt:lpstr>
      <vt:lpstr>DIN 2014 Bold</vt:lpstr>
      <vt:lpstr>ＶＤ ロゴジー 極太 G</vt:lpstr>
      <vt:lpstr>ヒラギノ角ゴ4</vt:lpstr>
      <vt:lpstr>ヒラギノ角ゴ5</vt:lpstr>
      <vt:lpstr>ヒラギノ角ゴ6</vt:lpstr>
      <vt:lpstr>ヒラギノ角ゴ8</vt:lpstr>
      <vt:lpstr>メイリオ</vt:lpstr>
      <vt:lpstr>游ゴシック</vt:lpstr>
      <vt:lpstr>游ゴシック Light</vt:lpstr>
      <vt:lpstr>Arial</vt:lpstr>
      <vt:lpstr>Office テーマ</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正浩 秋山</cp:lastModifiedBy>
  <cp:revision>1468</cp:revision>
  <dcterms:created xsi:type="dcterms:W3CDTF">2015-08-26T04:11:00Z</dcterms:created>
  <dcterms:modified xsi:type="dcterms:W3CDTF">2025-01-28T12:14:12Z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