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"/>
  </p:notesMasterIdLst>
  <p:sldIdLst>
    <p:sldId id="300" r:id="rId2"/>
    <p:sldId id="299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EE0"/>
    <a:srgbClr val="E7EBEC"/>
    <a:srgbClr val="081930"/>
    <a:srgbClr val="3B77C5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6370" autoAdjust="0"/>
  </p:normalViewPr>
  <p:slideViewPr>
    <p:cSldViewPr>
      <p:cViewPr varScale="1">
        <p:scale>
          <a:sx n="62" d="100"/>
          <a:sy n="62" d="100"/>
        </p:scale>
        <p:origin x="2722" y="5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2024/12/24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https://qr.quel.jp/tmp/a522df6578971b176d6ea4d0392a1581a9d568cd.pn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https://qr.quel.jp/tmp/a522df6578971b176d6ea4d0392a1581a9d568cd.png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>
            <a:extLst>
              <a:ext uri="{FF2B5EF4-FFF2-40B4-BE49-F238E27FC236}">
                <a16:creationId xmlns:a16="http://schemas.microsoft.com/office/drawing/2014/main" id="{BC6148DB-315F-4808-A6DD-E7E87C271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-12792"/>
            <a:ext cx="7559675" cy="242933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957F1927-8D91-A573-A85D-22BB8B0F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2" y="4561852"/>
            <a:ext cx="3125814" cy="2808348"/>
          </a:xfrm>
          <a:prstGeom prst="rect">
            <a:avLst/>
          </a:prstGeom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9F9ED1D-3502-4863-A018-B446E01C3F9B}"/>
              </a:ext>
            </a:extLst>
          </p:cNvPr>
          <p:cNvSpPr/>
          <p:nvPr/>
        </p:nvSpPr>
        <p:spPr>
          <a:xfrm>
            <a:off x="406355" y="2570096"/>
            <a:ext cx="6754327" cy="188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9916754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132033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095200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165690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873571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9936440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5" name="Rectangle 43">
            <a:extLst>
              <a:ext uri="{FF2B5EF4-FFF2-40B4-BE49-F238E27FC236}">
                <a16:creationId xmlns:a16="http://schemas.microsoft.com/office/drawing/2014/main" id="{08F171FE-845C-4E48-8E6C-41B49F73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8" y="7754330"/>
            <a:ext cx="3557992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A1CEC88-0746-4808-9A08-0D864F54E4FB}"/>
              </a:ext>
            </a:extLst>
          </p:cNvPr>
          <p:cNvSpPr txBox="1"/>
          <p:nvPr/>
        </p:nvSpPr>
        <p:spPr>
          <a:xfrm>
            <a:off x="2831982" y="7119237"/>
            <a:ext cx="20306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WST-XS5320x2S3Q192TTSD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/RTX6000Ada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E870A10-0092-40F6-B1D0-5119608ACFC0}"/>
              </a:ext>
            </a:extLst>
          </p:cNvPr>
          <p:cNvSpPr txBox="1"/>
          <p:nvPr/>
        </p:nvSpPr>
        <p:spPr>
          <a:xfrm>
            <a:off x="3997413" y="7153211"/>
            <a:ext cx="2756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srgbClr val="1C1C1C"/>
                </a:solidFill>
                <a:latin typeface="Impact" panose="020B0806030902050204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2,998,000</a:t>
            </a:r>
            <a:endParaRPr kumimoji="1" lang="en-US" altLang="ja-JP" sz="3600" dirty="0">
              <a:solidFill>
                <a:srgbClr val="1C1C1C"/>
              </a:solidFill>
              <a:latin typeface="Impact" panose="020B0806030902050204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2C7D9B5-FD81-4E81-9529-8EE984266BFB}"/>
              </a:ext>
            </a:extLst>
          </p:cNvPr>
          <p:cNvSpPr txBox="1"/>
          <p:nvPr/>
        </p:nvSpPr>
        <p:spPr>
          <a:xfrm>
            <a:off x="6648148" y="7322507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BBC75C-1DF9-4D66-83B4-AE66F1B31E9D}"/>
              </a:ext>
            </a:extLst>
          </p:cNvPr>
          <p:cNvSpPr txBox="1"/>
          <p:nvPr/>
        </p:nvSpPr>
        <p:spPr>
          <a:xfrm>
            <a:off x="4278595" y="7747938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1005EA-B31D-4779-A120-2D94939CBE58}"/>
              </a:ext>
            </a:extLst>
          </p:cNvPr>
          <p:cNvSpPr txBox="1"/>
          <p:nvPr/>
        </p:nvSpPr>
        <p:spPr>
          <a:xfrm>
            <a:off x="6589273" y="7239813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（税込）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11997F2-1DE1-4460-ACAE-CEDAEEC5F22E}"/>
              </a:ext>
            </a:extLst>
          </p:cNvPr>
          <p:cNvSpPr txBox="1"/>
          <p:nvPr/>
        </p:nvSpPr>
        <p:spPr>
          <a:xfrm>
            <a:off x="74219" y="896058"/>
            <a:ext cx="39151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HyperWorks</a:t>
            </a:r>
            <a:r>
              <a:rPr lang="ja-JP" alt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処理</a:t>
            </a:r>
            <a:r>
              <a:rPr kumimoji="1" lang="ja-JP" alt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用</a:t>
            </a:r>
            <a:endParaRPr kumimoji="1" lang="en-US" altLang="ja-JP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5CF2116-A9AE-4271-A88C-2B77AFDEB245}"/>
              </a:ext>
            </a:extLst>
          </p:cNvPr>
          <p:cNvSpPr txBox="1"/>
          <p:nvPr/>
        </p:nvSpPr>
        <p:spPr>
          <a:xfrm>
            <a:off x="406355" y="1747345"/>
            <a:ext cx="330876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26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×2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搭載しているため、高速計算が可能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B59002B-C789-40A8-85D3-22B8F16D5DCF}"/>
              </a:ext>
            </a:extLst>
          </p:cNvPr>
          <p:cNvSpPr/>
          <p:nvPr/>
        </p:nvSpPr>
        <p:spPr>
          <a:xfrm>
            <a:off x="489255" y="2672424"/>
            <a:ext cx="3430278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53DCA97-F687-4DC2-B6EC-9D3550931871}"/>
              </a:ext>
            </a:extLst>
          </p:cNvPr>
          <p:cNvSpPr txBox="1"/>
          <p:nvPr/>
        </p:nvSpPr>
        <p:spPr>
          <a:xfrm>
            <a:off x="467873" y="2718655"/>
            <a:ext cx="35959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HyperWorks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は各種解析、可視化、システム管理等を単一環境で利用することが可能です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DCBB245-0528-4BBD-96BC-E07A8E7BE407}"/>
              </a:ext>
            </a:extLst>
          </p:cNvPr>
          <p:cNvSpPr txBox="1"/>
          <p:nvPr/>
        </p:nvSpPr>
        <p:spPr>
          <a:xfrm>
            <a:off x="507452" y="3238905"/>
            <a:ext cx="33954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HyperWorks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は、アメリカのアルテア・エンジニアリング社が開発した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CAE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ソフトです。製品開発に必要な機能を兼ね備えた汎用シミュレーションツールで、有限解析モデルやマルチボディモデルの構築、各種解析、可視化、システム管理などを有しています。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88482569-F212-418C-966D-86C43F87D8BC}"/>
              </a:ext>
            </a:extLst>
          </p:cNvPr>
          <p:cNvSpPr txBox="1"/>
          <p:nvPr/>
        </p:nvSpPr>
        <p:spPr>
          <a:xfrm>
            <a:off x="3381141" y="4535286"/>
            <a:ext cx="39887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計算に有利な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26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CPU×2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搭載した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232FBD44-66FC-469D-A881-B00355ED3B89}"/>
              </a:ext>
            </a:extLst>
          </p:cNvPr>
          <p:cNvSpPr txBox="1"/>
          <p:nvPr/>
        </p:nvSpPr>
        <p:spPr>
          <a:xfrm>
            <a:off x="282347" y="561014"/>
            <a:ext cx="3376578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各種解析が必要な製品開発を行う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際に！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4A78A08-9991-4E38-B3FC-0816B0D00307}"/>
              </a:ext>
            </a:extLst>
          </p:cNvPr>
          <p:cNvSpPr txBox="1"/>
          <p:nvPr/>
        </p:nvSpPr>
        <p:spPr>
          <a:xfrm>
            <a:off x="3442964" y="5753947"/>
            <a:ext cx="403881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【2CPU】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インテル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® Xeon® Gold 5320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　　　　　　　　　　　　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(2.20GHz/26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/52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8GB×8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DDR4-3200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1.92TB SATA3-SSD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NVIDIA® RTX™ 6000 Ada 48GB-GDDR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DisplayPort 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Windows® 11 Pro 64bit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光学ドライブ：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スーパーマルチ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Titanium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F7B40B9-4509-4B23-9F76-77AF0E98394C}"/>
              </a:ext>
            </a:extLst>
          </p:cNvPr>
          <p:cNvCxnSpPr/>
          <p:nvPr/>
        </p:nvCxnSpPr>
        <p:spPr>
          <a:xfrm>
            <a:off x="3541688" y="7224561"/>
            <a:ext cx="352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>
            <a:extLst>
              <a:ext uri="{FF2B5EF4-FFF2-40B4-BE49-F238E27FC236}">
                <a16:creationId xmlns:a16="http://schemas.microsoft.com/office/drawing/2014/main" id="{CE186448-D9E8-4EBD-91F8-5E84B221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8297836"/>
            <a:ext cx="6727825" cy="11146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DAD57D2-1DD3-D20C-3165-E8BBD1EF07EF}"/>
              </a:ext>
            </a:extLst>
          </p:cNvPr>
          <p:cNvSpPr txBox="1"/>
          <p:nvPr/>
        </p:nvSpPr>
        <p:spPr>
          <a:xfrm>
            <a:off x="1455547" y="8393731"/>
            <a:ext cx="546848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計算速度が圧倒的！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26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を２基搭載（合計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52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コア）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6B15218-9953-A4CD-9D52-F703C785F601}"/>
              </a:ext>
            </a:extLst>
          </p:cNvPr>
          <p:cNvSpPr txBox="1"/>
          <p:nvPr/>
        </p:nvSpPr>
        <p:spPr>
          <a:xfrm>
            <a:off x="1543648" y="8733618"/>
            <a:ext cx="533772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例えば、</a:t>
            </a:r>
            <a:r>
              <a:rPr kumimoji="1" lang="en-US" altLang="ja-JP" sz="1050" b="1" dirty="0" err="1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HyperWorks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に含まれている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RADIOSS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は、陽解法を用いた衝撃解析が行えるソルバーです。進展破壊など、計算が不安定になりやすい現象の解析も安定して行え、また本機に搭載されている多数の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コアによって高速な計算が実現します。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0818A76F-42A8-07D0-2A48-987BA31F4636}"/>
              </a:ext>
            </a:extLst>
          </p:cNvPr>
          <p:cNvGrpSpPr/>
          <p:nvPr/>
        </p:nvGrpSpPr>
        <p:grpSpPr>
          <a:xfrm>
            <a:off x="3582262" y="4945744"/>
            <a:ext cx="2802951" cy="664651"/>
            <a:chOff x="3582262" y="4945744"/>
            <a:chExt cx="2802951" cy="664651"/>
          </a:xfrm>
        </p:grpSpPr>
        <p:grpSp>
          <p:nvGrpSpPr>
            <p:cNvPr id="81" name="Group 30">
              <a:extLst>
                <a:ext uri="{FF2B5EF4-FFF2-40B4-BE49-F238E27FC236}">
                  <a16:creationId xmlns:a16="http://schemas.microsoft.com/office/drawing/2014/main" id="{3BB83C53-2670-47BC-8275-3457C0DCC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259" y="4956872"/>
              <a:ext cx="798954" cy="619285"/>
              <a:chOff x="1701" y="1985"/>
              <a:chExt cx="6820" cy="5296"/>
            </a:xfrm>
          </p:grpSpPr>
          <p:sp>
            <p:nvSpPr>
              <p:cNvPr id="82" name="グラフィックス 13">
                <a:extLst>
                  <a:ext uri="{FF2B5EF4-FFF2-40B4-BE49-F238E27FC236}">
                    <a16:creationId xmlns:a16="http://schemas.microsoft.com/office/drawing/2014/main" id="{6EC17C80-15B2-4A7D-8CDE-CFCE120A4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5999"/>
                <a:ext cx="6820" cy="1282"/>
              </a:xfrm>
              <a:custGeom>
                <a:avLst/>
                <a:gdLst>
                  <a:gd name="T0" fmla="*/ 1800919 w 5814698"/>
                  <a:gd name="T1" fmla="*/ 1108 h 814294"/>
                  <a:gd name="T2" fmla="*/ 1801005 w 5814698"/>
                  <a:gd name="T3" fmla="*/ 814294 h 814294"/>
                  <a:gd name="T4" fmla="*/ 2029894 w 5814698"/>
                  <a:gd name="T5" fmla="*/ 814294 h 814294"/>
                  <a:gd name="T6" fmla="*/ 2029894 w 5814698"/>
                  <a:gd name="T7" fmla="*/ 1129 h 814294"/>
                  <a:gd name="T8" fmla="*/ 1800919 w 5814698"/>
                  <a:gd name="T9" fmla="*/ 1129 h 814294"/>
                  <a:gd name="T10" fmla="*/ 0 w 5814698"/>
                  <a:gd name="T11" fmla="*/ 22 h 814294"/>
                  <a:gd name="T12" fmla="*/ 0 w 5814698"/>
                  <a:gd name="T13" fmla="*/ 814294 h 814294"/>
                  <a:gd name="T14" fmla="*/ 230967 w 5814698"/>
                  <a:gd name="T15" fmla="*/ 814294 h 814294"/>
                  <a:gd name="T16" fmla="*/ 230967 w 5814698"/>
                  <a:gd name="T17" fmla="*/ 195987 h 814294"/>
                  <a:gd name="T18" fmla="*/ 409898 w 5814698"/>
                  <a:gd name="T19" fmla="*/ 196052 h 814294"/>
                  <a:gd name="T20" fmla="*/ 539934 w 5814698"/>
                  <a:gd name="T21" fmla="*/ 241410 h 814294"/>
                  <a:gd name="T22" fmla="*/ 590930 w 5814698"/>
                  <a:gd name="T23" fmla="*/ 456730 h 814294"/>
                  <a:gd name="T24" fmla="*/ 590930 w 5814698"/>
                  <a:gd name="T25" fmla="*/ 814294 h 814294"/>
                  <a:gd name="T26" fmla="*/ 814707 w 5814698"/>
                  <a:gd name="T27" fmla="*/ 814294 h 814294"/>
                  <a:gd name="T28" fmla="*/ 814707 w 5814698"/>
                  <a:gd name="T29" fmla="*/ 364407 h 814294"/>
                  <a:gd name="T30" fmla="*/ 411068 w 5814698"/>
                  <a:gd name="T31" fmla="*/ 0 h 814294"/>
                  <a:gd name="T32" fmla="*/ 0 w 5814698"/>
                  <a:gd name="T33" fmla="*/ 0 h 814294"/>
                  <a:gd name="T34" fmla="*/ 2169522 w 5814698"/>
                  <a:gd name="T35" fmla="*/ 1129 h 814294"/>
                  <a:gd name="T36" fmla="*/ 2169522 w 5814698"/>
                  <a:gd name="T37" fmla="*/ 814294 h 814294"/>
                  <a:gd name="T38" fmla="*/ 2540853 w 5814698"/>
                  <a:gd name="T39" fmla="*/ 814294 h 814294"/>
                  <a:gd name="T40" fmla="*/ 2873076 w 5814698"/>
                  <a:gd name="T41" fmla="*/ 707286 h 814294"/>
                  <a:gd name="T42" fmla="*/ 2954346 w 5814698"/>
                  <a:gd name="T43" fmla="*/ 416651 h 814294"/>
                  <a:gd name="T44" fmla="*/ 2880244 w 5814698"/>
                  <a:gd name="T45" fmla="*/ 136878 h 814294"/>
                  <a:gd name="T46" fmla="*/ 2490832 w 5814698"/>
                  <a:gd name="T47" fmla="*/ 1129 h 814294"/>
                  <a:gd name="T48" fmla="*/ 2396612 w 5814698"/>
                  <a:gd name="T49" fmla="*/ 178174 h 814294"/>
                  <a:gd name="T50" fmla="*/ 2495054 w 5814698"/>
                  <a:gd name="T51" fmla="*/ 178174 h 814294"/>
                  <a:gd name="T52" fmla="*/ 2730222 w 5814698"/>
                  <a:gd name="T53" fmla="*/ 409439 h 814294"/>
                  <a:gd name="T54" fmla="*/ 2495054 w 5814698"/>
                  <a:gd name="T55" fmla="*/ 640726 h 814294"/>
                  <a:gd name="T56" fmla="*/ 2396612 w 5814698"/>
                  <a:gd name="T57" fmla="*/ 640726 h 814294"/>
                  <a:gd name="T58" fmla="*/ 2396612 w 5814698"/>
                  <a:gd name="T59" fmla="*/ 178195 h 814294"/>
                  <a:gd name="T60" fmla="*/ 1470839 w 5814698"/>
                  <a:gd name="T61" fmla="*/ 1129 h 814294"/>
                  <a:gd name="T62" fmla="*/ 1279781 w 5814698"/>
                  <a:gd name="T63" fmla="*/ 645613 h 814294"/>
                  <a:gd name="T64" fmla="*/ 1096693 w 5814698"/>
                  <a:gd name="T65" fmla="*/ 1173 h 814294"/>
                  <a:gd name="T66" fmla="*/ 849571 w 5814698"/>
                  <a:gd name="T67" fmla="*/ 1129 h 814294"/>
                  <a:gd name="T68" fmla="*/ 1111028 w 5814698"/>
                  <a:gd name="T69" fmla="*/ 814294 h 814294"/>
                  <a:gd name="T70" fmla="*/ 1440999 w 5814698"/>
                  <a:gd name="T71" fmla="*/ 814294 h 814294"/>
                  <a:gd name="T72" fmla="*/ 1704513 w 5814698"/>
                  <a:gd name="T73" fmla="*/ 1129 h 814294"/>
                  <a:gd name="T74" fmla="*/ 1470861 w 5814698"/>
                  <a:gd name="T75" fmla="*/ 1129 h 814294"/>
                  <a:gd name="T76" fmla="*/ 3060865 w 5814698"/>
                  <a:gd name="T77" fmla="*/ 814294 h 814294"/>
                  <a:gd name="T78" fmla="*/ 3289839 w 5814698"/>
                  <a:gd name="T79" fmla="*/ 814294 h 814294"/>
                  <a:gd name="T80" fmla="*/ 3289839 w 5814698"/>
                  <a:gd name="T81" fmla="*/ 1195 h 814294"/>
                  <a:gd name="T82" fmla="*/ 3060822 w 5814698"/>
                  <a:gd name="T83" fmla="*/ 1129 h 814294"/>
                  <a:gd name="T84" fmla="*/ 3702639 w 5814698"/>
                  <a:gd name="T85" fmla="*/ 1412 h 814294"/>
                  <a:gd name="T86" fmla="*/ 3382954 w 5814698"/>
                  <a:gd name="T87" fmla="*/ 814012 h 814294"/>
                  <a:gd name="T88" fmla="*/ 3608702 w 5814698"/>
                  <a:gd name="T89" fmla="*/ 814012 h 814294"/>
                  <a:gd name="T90" fmla="*/ 3659287 w 5814698"/>
                  <a:gd name="T91" fmla="*/ 670378 h 814294"/>
                  <a:gd name="T92" fmla="*/ 4037591 w 5814698"/>
                  <a:gd name="T93" fmla="*/ 670378 h 814294"/>
                  <a:gd name="T94" fmla="*/ 4085447 w 5814698"/>
                  <a:gd name="T95" fmla="*/ 814012 h 814294"/>
                  <a:gd name="T96" fmla="*/ 4330577 w 5814698"/>
                  <a:gd name="T97" fmla="*/ 814012 h 814294"/>
                  <a:gd name="T98" fmla="*/ 4008444 w 5814698"/>
                  <a:gd name="T99" fmla="*/ 1347 h 814294"/>
                  <a:gd name="T100" fmla="*/ 3702639 w 5814698"/>
                  <a:gd name="T101" fmla="*/ 1434 h 814294"/>
                  <a:gd name="T102" fmla="*/ 3851254 w 5814698"/>
                  <a:gd name="T103" fmla="*/ 149673 h 814294"/>
                  <a:gd name="T104" fmla="*/ 3989929 w 5814698"/>
                  <a:gd name="T105" fmla="*/ 530350 h 814294"/>
                  <a:gd name="T106" fmla="*/ 3708205 w 5814698"/>
                  <a:gd name="T107" fmla="*/ 530350 h 8142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14698" h="814294">
                    <a:moveTo>
                      <a:pt x="2418108" y="1108"/>
                    </a:moveTo>
                    <a:lnTo>
                      <a:pt x="2418224" y="814294"/>
                    </a:lnTo>
                    <a:lnTo>
                      <a:pt x="2725554" y="814294"/>
                    </a:lnTo>
                    <a:lnTo>
                      <a:pt x="2725554" y="1129"/>
                    </a:lnTo>
                    <a:lnTo>
                      <a:pt x="2418108" y="1129"/>
                    </a:lnTo>
                    <a:lnTo>
                      <a:pt x="2418108" y="1108"/>
                    </a:lnTo>
                    <a:close/>
                    <a:moveTo>
                      <a:pt x="0" y="22"/>
                    </a:moveTo>
                    <a:lnTo>
                      <a:pt x="0" y="814294"/>
                    </a:lnTo>
                    <a:lnTo>
                      <a:pt x="310121" y="814294"/>
                    </a:lnTo>
                    <a:lnTo>
                      <a:pt x="310121" y="195987"/>
                    </a:lnTo>
                    <a:lnTo>
                      <a:pt x="550373" y="196052"/>
                    </a:lnTo>
                    <a:cubicBezTo>
                      <a:pt x="629954" y="196052"/>
                      <a:pt x="686622" y="210845"/>
                      <a:pt x="724973" y="241410"/>
                    </a:cubicBezTo>
                    <a:cubicBezTo>
                      <a:pt x="773616" y="280121"/>
                      <a:pt x="793446" y="342531"/>
                      <a:pt x="793446" y="456730"/>
                    </a:cubicBezTo>
                    <a:lnTo>
                      <a:pt x="793446" y="814294"/>
                    </a:lnTo>
                    <a:lnTo>
                      <a:pt x="1093914" y="814294"/>
                    </a:lnTo>
                    <a:lnTo>
                      <a:pt x="1093914" y="364407"/>
                    </a:lnTo>
                    <a:cubicBezTo>
                      <a:pt x="1093914" y="43316"/>
                      <a:pt x="819963" y="0"/>
                      <a:pt x="551944" y="0"/>
                    </a:cubicBezTo>
                    <a:lnTo>
                      <a:pt x="0" y="0"/>
                    </a:lnTo>
                    <a:lnTo>
                      <a:pt x="0" y="22"/>
                    </a:lnTo>
                    <a:close/>
                    <a:moveTo>
                      <a:pt x="2913034" y="1129"/>
                    </a:moveTo>
                    <a:lnTo>
                      <a:pt x="2913034" y="814294"/>
                    </a:lnTo>
                    <a:lnTo>
                      <a:pt x="3411623" y="814294"/>
                    </a:lnTo>
                    <a:cubicBezTo>
                      <a:pt x="3677259" y="814294"/>
                      <a:pt x="3763933" y="781275"/>
                      <a:pt x="3857702" y="707286"/>
                    </a:cubicBezTo>
                    <a:cubicBezTo>
                      <a:pt x="3923995" y="655324"/>
                      <a:pt x="3966823" y="541277"/>
                      <a:pt x="3966823" y="416651"/>
                    </a:cubicBezTo>
                    <a:cubicBezTo>
                      <a:pt x="3966823" y="302365"/>
                      <a:pt x="3930566" y="200375"/>
                      <a:pt x="3867326" y="136878"/>
                    </a:cubicBezTo>
                    <a:cubicBezTo>
                      <a:pt x="3753437" y="23331"/>
                      <a:pt x="3589363" y="1129"/>
                      <a:pt x="3344459" y="1129"/>
                    </a:cubicBezTo>
                    <a:lnTo>
                      <a:pt x="2913034" y="1129"/>
                    </a:lnTo>
                    <a:close/>
                    <a:moveTo>
                      <a:pt x="3217950" y="178174"/>
                    </a:moveTo>
                    <a:lnTo>
                      <a:pt x="3350128" y="178174"/>
                    </a:lnTo>
                    <a:cubicBezTo>
                      <a:pt x="3541853" y="178174"/>
                      <a:pt x="3665890" y="242518"/>
                      <a:pt x="3665890" y="409439"/>
                    </a:cubicBezTo>
                    <a:cubicBezTo>
                      <a:pt x="3665890" y="576404"/>
                      <a:pt x="3541853" y="640726"/>
                      <a:pt x="3350128" y="640726"/>
                    </a:cubicBezTo>
                    <a:lnTo>
                      <a:pt x="3217950" y="640726"/>
                    </a:lnTo>
                    <a:lnTo>
                      <a:pt x="3217950" y="178195"/>
                    </a:lnTo>
                    <a:lnTo>
                      <a:pt x="3217950" y="178174"/>
                    </a:lnTo>
                    <a:close/>
                    <a:moveTo>
                      <a:pt x="1974907" y="1129"/>
                    </a:moveTo>
                    <a:lnTo>
                      <a:pt x="1718372" y="645613"/>
                    </a:lnTo>
                    <a:lnTo>
                      <a:pt x="1472538" y="1173"/>
                    </a:lnTo>
                    <a:lnTo>
                      <a:pt x="1140726" y="1129"/>
                    </a:lnTo>
                    <a:lnTo>
                      <a:pt x="1491786" y="814294"/>
                    </a:lnTo>
                    <a:lnTo>
                      <a:pt x="1934841" y="814294"/>
                    </a:lnTo>
                    <a:lnTo>
                      <a:pt x="2288663" y="1129"/>
                    </a:lnTo>
                    <a:lnTo>
                      <a:pt x="1974936" y="1129"/>
                    </a:lnTo>
                    <a:lnTo>
                      <a:pt x="1974907" y="1129"/>
                    </a:lnTo>
                    <a:close/>
                    <a:moveTo>
                      <a:pt x="4109847" y="814294"/>
                    </a:moveTo>
                    <a:lnTo>
                      <a:pt x="4417293" y="814294"/>
                    </a:lnTo>
                    <a:lnTo>
                      <a:pt x="4417293" y="1195"/>
                    </a:lnTo>
                    <a:lnTo>
                      <a:pt x="4109789" y="1129"/>
                    </a:lnTo>
                    <a:lnTo>
                      <a:pt x="4109847" y="814294"/>
                    </a:lnTo>
                    <a:close/>
                    <a:moveTo>
                      <a:pt x="4971562" y="1412"/>
                    </a:moveTo>
                    <a:lnTo>
                      <a:pt x="4542318" y="814012"/>
                    </a:lnTo>
                    <a:lnTo>
                      <a:pt x="4845432" y="814012"/>
                    </a:lnTo>
                    <a:lnTo>
                      <a:pt x="4913353" y="670378"/>
                    </a:lnTo>
                    <a:lnTo>
                      <a:pt x="5421305" y="670378"/>
                    </a:lnTo>
                    <a:lnTo>
                      <a:pt x="5485562" y="814012"/>
                    </a:lnTo>
                    <a:lnTo>
                      <a:pt x="5814699" y="814012"/>
                    </a:lnTo>
                    <a:lnTo>
                      <a:pt x="5382169" y="1347"/>
                    </a:lnTo>
                    <a:lnTo>
                      <a:pt x="4971562" y="1434"/>
                    </a:lnTo>
                    <a:lnTo>
                      <a:pt x="4971562" y="1412"/>
                    </a:lnTo>
                    <a:close/>
                    <a:moveTo>
                      <a:pt x="5171109" y="149673"/>
                    </a:moveTo>
                    <a:lnTo>
                      <a:pt x="5357309" y="530350"/>
                    </a:lnTo>
                    <a:lnTo>
                      <a:pt x="4979035" y="530350"/>
                    </a:lnTo>
                    <a:lnTo>
                      <a:pt x="5171109" y="1496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" name="グラフィックス 13">
                <a:extLst>
                  <a:ext uri="{FF2B5EF4-FFF2-40B4-BE49-F238E27FC236}">
                    <a16:creationId xmlns:a16="http://schemas.microsoft.com/office/drawing/2014/main" id="{FAB06C9B-84FB-4BCE-B53D-26CA4B04F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985"/>
                <a:ext cx="5131" cy="3406"/>
              </a:xfrm>
              <a:custGeom>
                <a:avLst/>
                <a:gdLst>
                  <a:gd name="T0" fmla="*/ 1215598 w 4374493"/>
                  <a:gd name="T1" fmla="*/ 645353 h 2162761"/>
                  <a:gd name="T2" fmla="*/ 1215598 w 4374493"/>
                  <a:gd name="T3" fmla="*/ 449996 h 2162761"/>
                  <a:gd name="T4" fmla="*/ 1273047 w 4374493"/>
                  <a:gd name="T5" fmla="*/ 447042 h 2162761"/>
                  <a:gd name="T6" fmla="*/ 2155100 w 4374493"/>
                  <a:gd name="T7" fmla="*/ 906140 h 2162761"/>
                  <a:gd name="T8" fmla="*/ 1373047 w 4374493"/>
                  <a:gd name="T9" fmla="*/ 1431972 h 2162761"/>
                  <a:gd name="T10" fmla="*/ 1215598 w 4374493"/>
                  <a:gd name="T11" fmla="*/ 1406730 h 2162761"/>
                  <a:gd name="T12" fmla="*/ 1215598 w 4374493"/>
                  <a:gd name="T13" fmla="*/ 814338 h 2162761"/>
                  <a:gd name="T14" fmla="*/ 1589311 w 4374493"/>
                  <a:gd name="T15" fmla="*/ 1139795 h 2162761"/>
                  <a:gd name="T16" fmla="*/ 1866554 w 4374493"/>
                  <a:gd name="T17" fmla="*/ 905293 h 2162761"/>
                  <a:gd name="T18" fmla="*/ 1323025 w 4374493"/>
                  <a:gd name="T19" fmla="*/ 639010 h 2162761"/>
                  <a:gd name="T20" fmla="*/ 1215598 w 4374493"/>
                  <a:gd name="T21" fmla="*/ 645353 h 2162761"/>
                  <a:gd name="T22" fmla="*/ 1215598 w 4374493"/>
                  <a:gd name="T23" fmla="*/ 22 h 2162761"/>
                  <a:gd name="T24" fmla="*/ 1215598 w 4374493"/>
                  <a:gd name="T25" fmla="*/ 291830 h 2162761"/>
                  <a:gd name="T26" fmla="*/ 1273047 w 4374493"/>
                  <a:gd name="T27" fmla="*/ 288397 h 2162761"/>
                  <a:gd name="T28" fmla="*/ 2496288 w 4374493"/>
                  <a:gd name="T29" fmla="*/ 897777 h 2162761"/>
                  <a:gd name="T30" fmla="*/ 1364581 w 4374493"/>
                  <a:gd name="T31" fmla="*/ 1573890 h 2162761"/>
                  <a:gd name="T32" fmla="*/ 1215598 w 4374493"/>
                  <a:gd name="T33" fmla="*/ 1560725 h 2162761"/>
                  <a:gd name="T34" fmla="*/ 1215598 w 4374493"/>
                  <a:gd name="T35" fmla="*/ 1741093 h 2162761"/>
                  <a:gd name="T36" fmla="*/ 1339678 w 4374493"/>
                  <a:gd name="T37" fmla="*/ 1749174 h 2162761"/>
                  <a:gd name="T38" fmla="*/ 2641937 w 4374493"/>
                  <a:gd name="T39" fmla="*/ 1148071 h 2162761"/>
                  <a:gd name="T40" fmla="*/ 3012228 w 4374493"/>
                  <a:gd name="T41" fmla="*/ 1373515 h 2162761"/>
                  <a:gd name="T42" fmla="*/ 1347929 w 4374493"/>
                  <a:gd name="T43" fmla="*/ 1916160 h 2162761"/>
                  <a:gd name="T44" fmla="*/ 1215598 w 4374493"/>
                  <a:gd name="T45" fmla="*/ 1909252 h 2162761"/>
                  <a:gd name="T46" fmla="*/ 1215598 w 4374493"/>
                  <a:gd name="T47" fmla="*/ 2162762 h 2162761"/>
                  <a:gd name="T48" fmla="*/ 3257965 w 4374493"/>
                  <a:gd name="T49" fmla="*/ 2162762 h 2162761"/>
                  <a:gd name="T50" fmla="*/ 3257965 w 4374493"/>
                  <a:gd name="T51" fmla="*/ 0 h 2162761"/>
                  <a:gd name="T52" fmla="*/ 1215619 w 4374493"/>
                  <a:gd name="T53" fmla="*/ 0 h 2162761"/>
                  <a:gd name="T54" fmla="*/ 1215598 w 4374493"/>
                  <a:gd name="T55" fmla="*/ 1406730 h 2162761"/>
                  <a:gd name="T56" fmla="*/ 1215598 w 4374493"/>
                  <a:gd name="T57" fmla="*/ 1560747 h 2162761"/>
                  <a:gd name="T58" fmla="*/ 580644 w 4374493"/>
                  <a:gd name="T59" fmla="*/ 953583 h 2162761"/>
                  <a:gd name="T60" fmla="*/ 1215598 w 4374493"/>
                  <a:gd name="T61" fmla="*/ 645353 h 2162761"/>
                  <a:gd name="T62" fmla="*/ 1215598 w 4374493"/>
                  <a:gd name="T63" fmla="*/ 814338 h 2162761"/>
                  <a:gd name="T64" fmla="*/ 1214818 w 4374493"/>
                  <a:gd name="T65" fmla="*/ 814251 h 2162761"/>
                  <a:gd name="T66" fmla="*/ 844353 w 4374493"/>
                  <a:gd name="T67" fmla="*/ 984126 h 2162761"/>
                  <a:gd name="T68" fmla="*/ 1215598 w 4374493"/>
                  <a:gd name="T69" fmla="*/ 1406730 h 2162761"/>
                  <a:gd name="T70" fmla="*/ 332873 w 4374493"/>
                  <a:gd name="T71" fmla="*/ 931100 h 2162761"/>
                  <a:gd name="T72" fmla="*/ 1215598 w 4374493"/>
                  <a:gd name="T73" fmla="*/ 449974 h 2162761"/>
                  <a:gd name="T74" fmla="*/ 1215598 w 4374493"/>
                  <a:gd name="T75" fmla="*/ 291830 h 2162761"/>
                  <a:gd name="T76" fmla="*/ 0 w 4374493"/>
                  <a:gd name="T77" fmla="*/ 897755 h 2162761"/>
                  <a:gd name="T78" fmla="*/ 1215619 w 4374493"/>
                  <a:gd name="T79" fmla="*/ 1909252 h 2162761"/>
                  <a:gd name="T80" fmla="*/ 1215619 w 4374493"/>
                  <a:gd name="T81" fmla="*/ 1741115 h 2162761"/>
                  <a:gd name="T82" fmla="*/ 332873 w 4374493"/>
                  <a:gd name="T83" fmla="*/ 931100 h 21627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74493" h="2162761">
                    <a:moveTo>
                      <a:pt x="1632192" y="645353"/>
                    </a:moveTo>
                    <a:lnTo>
                      <a:pt x="1632192" y="449996"/>
                    </a:lnTo>
                    <a:cubicBezTo>
                      <a:pt x="1657876" y="448635"/>
                      <a:pt x="1683594" y="447650"/>
                      <a:pt x="1709330" y="447042"/>
                    </a:cubicBezTo>
                    <a:cubicBezTo>
                      <a:pt x="2424475" y="430250"/>
                      <a:pt x="2893669" y="906140"/>
                      <a:pt x="2893669" y="906140"/>
                    </a:cubicBezTo>
                    <a:cubicBezTo>
                      <a:pt x="2893669" y="906140"/>
                      <a:pt x="2386939" y="1431972"/>
                      <a:pt x="1843601" y="1431972"/>
                    </a:cubicBezTo>
                    <a:cubicBezTo>
                      <a:pt x="1765329" y="1431972"/>
                      <a:pt x="1695315" y="1422566"/>
                      <a:pt x="1632192" y="1406730"/>
                    </a:cubicBezTo>
                    <a:lnTo>
                      <a:pt x="1632192" y="814338"/>
                    </a:lnTo>
                    <a:cubicBezTo>
                      <a:pt x="1910592" y="839450"/>
                      <a:pt x="1966562" y="931339"/>
                      <a:pt x="2133980" y="1139795"/>
                    </a:cubicBezTo>
                    <a:lnTo>
                      <a:pt x="2506236" y="905293"/>
                    </a:lnTo>
                    <a:cubicBezTo>
                      <a:pt x="2506236" y="905293"/>
                      <a:pt x="2234524" y="639010"/>
                      <a:pt x="1776436" y="639010"/>
                    </a:cubicBezTo>
                    <a:cubicBezTo>
                      <a:pt x="1726572" y="639010"/>
                      <a:pt x="1678946" y="641617"/>
                      <a:pt x="1632192" y="645353"/>
                    </a:cubicBezTo>
                    <a:close/>
                    <a:moveTo>
                      <a:pt x="1632192" y="22"/>
                    </a:moveTo>
                    <a:lnTo>
                      <a:pt x="1632192" y="291830"/>
                    </a:lnTo>
                    <a:cubicBezTo>
                      <a:pt x="1657837" y="290309"/>
                      <a:pt x="1683540" y="289092"/>
                      <a:pt x="1709330" y="288397"/>
                    </a:cubicBezTo>
                    <a:cubicBezTo>
                      <a:pt x="2703863" y="263372"/>
                      <a:pt x="3351785" y="897777"/>
                      <a:pt x="3351785" y="897777"/>
                    </a:cubicBezTo>
                    <a:cubicBezTo>
                      <a:pt x="3351785" y="897777"/>
                      <a:pt x="2607536" y="1573890"/>
                      <a:pt x="1832233" y="1573890"/>
                    </a:cubicBezTo>
                    <a:cubicBezTo>
                      <a:pt x="1761201" y="1573890"/>
                      <a:pt x="1694705" y="1569002"/>
                      <a:pt x="1632192" y="1560725"/>
                    </a:cubicBezTo>
                    <a:lnTo>
                      <a:pt x="1632192" y="1741093"/>
                    </a:lnTo>
                    <a:cubicBezTo>
                      <a:pt x="1685633" y="1746176"/>
                      <a:pt x="1740993" y="1749174"/>
                      <a:pt x="1798796" y="1749174"/>
                    </a:cubicBezTo>
                    <a:cubicBezTo>
                      <a:pt x="2520309" y="1749174"/>
                      <a:pt x="3042072" y="1473898"/>
                      <a:pt x="3547349" y="1148071"/>
                    </a:cubicBezTo>
                    <a:cubicBezTo>
                      <a:pt x="3631058" y="1198187"/>
                      <a:pt x="3974034" y="1320097"/>
                      <a:pt x="4044542" y="1373515"/>
                    </a:cubicBezTo>
                    <a:cubicBezTo>
                      <a:pt x="3564125" y="1673990"/>
                      <a:pt x="2444566" y="1916160"/>
                      <a:pt x="1809874" y="1916160"/>
                    </a:cubicBezTo>
                    <a:cubicBezTo>
                      <a:pt x="1750532" y="1915995"/>
                      <a:pt x="1691236" y="1913689"/>
                      <a:pt x="1632192" y="1909252"/>
                    </a:cubicBezTo>
                    <a:lnTo>
                      <a:pt x="1632192" y="2162762"/>
                    </a:lnTo>
                    <a:lnTo>
                      <a:pt x="4374494" y="2162762"/>
                    </a:lnTo>
                    <a:lnTo>
                      <a:pt x="4374494" y="0"/>
                    </a:lnTo>
                    <a:lnTo>
                      <a:pt x="1632221" y="0"/>
                    </a:lnTo>
                    <a:lnTo>
                      <a:pt x="1632192" y="22"/>
                    </a:lnTo>
                    <a:close/>
                    <a:moveTo>
                      <a:pt x="1632192" y="1406730"/>
                    </a:moveTo>
                    <a:lnTo>
                      <a:pt x="1632192" y="1560747"/>
                    </a:lnTo>
                    <a:cubicBezTo>
                      <a:pt x="964847" y="1471834"/>
                      <a:pt x="779635" y="953583"/>
                      <a:pt x="779635" y="953583"/>
                    </a:cubicBezTo>
                    <a:cubicBezTo>
                      <a:pt x="779635" y="953583"/>
                      <a:pt x="1100049" y="688343"/>
                      <a:pt x="1632192" y="645353"/>
                    </a:cubicBezTo>
                    <a:lnTo>
                      <a:pt x="1632192" y="814338"/>
                    </a:lnTo>
                    <a:cubicBezTo>
                      <a:pt x="1631785" y="814338"/>
                      <a:pt x="1631494" y="814251"/>
                      <a:pt x="1631145" y="814251"/>
                    </a:cubicBezTo>
                    <a:cubicBezTo>
                      <a:pt x="1351903" y="789182"/>
                      <a:pt x="1133719" y="984126"/>
                      <a:pt x="1133719" y="984126"/>
                    </a:cubicBezTo>
                    <a:cubicBezTo>
                      <a:pt x="1133719" y="984126"/>
                      <a:pt x="1255953" y="1312277"/>
                      <a:pt x="1632192" y="1406730"/>
                    </a:cubicBezTo>
                    <a:close/>
                    <a:moveTo>
                      <a:pt x="446951" y="931100"/>
                    </a:moveTo>
                    <a:cubicBezTo>
                      <a:pt x="446951" y="931100"/>
                      <a:pt x="842439" y="495050"/>
                      <a:pt x="1632192" y="449974"/>
                    </a:cubicBezTo>
                    <a:lnTo>
                      <a:pt x="1632192" y="291830"/>
                    </a:lnTo>
                    <a:cubicBezTo>
                      <a:pt x="757479" y="344269"/>
                      <a:pt x="0" y="897755"/>
                      <a:pt x="0" y="897755"/>
                    </a:cubicBezTo>
                    <a:cubicBezTo>
                      <a:pt x="0" y="897755"/>
                      <a:pt x="428982" y="1824423"/>
                      <a:pt x="1632221" y="1909252"/>
                    </a:cubicBezTo>
                    <a:lnTo>
                      <a:pt x="1632221" y="1741115"/>
                    </a:lnTo>
                    <a:cubicBezTo>
                      <a:pt x="749251" y="1658089"/>
                      <a:pt x="446951" y="931100"/>
                      <a:pt x="446951" y="931100"/>
                    </a:cubicBezTo>
                    <a:close/>
                  </a:path>
                </a:pathLst>
              </a:custGeom>
              <a:solidFill>
                <a:srgbClr val="76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F3953166-6BBF-852E-F5DB-C61052331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9156" y="4965842"/>
              <a:ext cx="641355" cy="644553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2BA491E1-53ED-DF70-420E-3DDE00CE0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2262" y="4960377"/>
              <a:ext cx="660616" cy="650018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0F57254A-943B-5388-04A4-2D73C9F28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65577" y="4945744"/>
              <a:ext cx="460459" cy="645292"/>
            </a:xfrm>
            <a:prstGeom prst="rect">
              <a:avLst/>
            </a:prstGeom>
          </p:spPr>
        </p:pic>
      </p:grpSp>
      <p:pic>
        <p:nvPicPr>
          <p:cNvPr id="68" name="図 67">
            <a:extLst>
              <a:ext uri="{FF2B5EF4-FFF2-40B4-BE49-F238E27FC236}">
                <a16:creationId xmlns:a16="http://schemas.microsoft.com/office/drawing/2014/main" id="{D29B4E20-D855-DDB7-0344-9FBF27C519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01" y="8460766"/>
            <a:ext cx="777684" cy="788794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E750023-2DA6-4B5F-A397-A194537873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41" y="754941"/>
            <a:ext cx="1673225" cy="1522474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CCE5F14-2D20-4272-8699-80F1CBE596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18" y="208998"/>
            <a:ext cx="2299995" cy="213055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2C5C4355-1B53-4209-A288-9346AA6ECB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"/>
          <a:stretch/>
        </p:blipFill>
        <p:spPr>
          <a:xfrm>
            <a:off x="4212511" y="2667715"/>
            <a:ext cx="1425879" cy="809738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B02A3EFD-B765-4D88-A7D3-A8D98E5D840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-1012"/>
          <a:stretch/>
        </p:blipFill>
        <p:spPr>
          <a:xfrm>
            <a:off x="4212511" y="3522766"/>
            <a:ext cx="1445961" cy="809738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3E5DEF48-6D57-4EC9-8E26-D83D52ED72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42" y="2665357"/>
            <a:ext cx="1066058" cy="80973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051C656C-1118-43FF-8AAA-182F63FAD7F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6"/>
          <a:stretch/>
        </p:blipFill>
        <p:spPr>
          <a:xfrm>
            <a:off x="5697843" y="3522420"/>
            <a:ext cx="1066058" cy="7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図 98">
            <a:extLst>
              <a:ext uri="{FF2B5EF4-FFF2-40B4-BE49-F238E27FC236}">
                <a16:creationId xmlns:a16="http://schemas.microsoft.com/office/drawing/2014/main" id="{24A1A65D-0B85-49F7-8AA9-6D11ED676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6"/>
          <a:stretch/>
        </p:blipFill>
        <p:spPr>
          <a:xfrm>
            <a:off x="0" y="-12792"/>
            <a:ext cx="7559675" cy="2149801"/>
          </a:xfrm>
          <a:prstGeom prst="rect">
            <a:avLst/>
          </a:prstGeom>
        </p:spPr>
      </p:pic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041741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257020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220187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290677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998558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10061427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4" name="Rectangle 3">
            <a:extLst>
              <a:ext uri="{FF2B5EF4-FFF2-40B4-BE49-F238E27FC236}">
                <a16:creationId xmlns:a16="http://schemas.microsoft.com/office/drawing/2014/main" id="{736737C9-DE98-4436-858D-866790B7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349673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14344D56-0941-4659-9F41-F3424ECB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349673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図 8">
            <a:extLst>
              <a:ext uri="{FF2B5EF4-FFF2-40B4-BE49-F238E27FC236}">
                <a16:creationId xmlns:a16="http://schemas.microsoft.com/office/drawing/2014/main" id="{9B92694E-D735-4EFA-8719-7452CCC0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04759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図 8">
            <a:extLst>
              <a:ext uri="{FF2B5EF4-FFF2-40B4-BE49-F238E27FC236}">
                <a16:creationId xmlns:a16="http://schemas.microsoft.com/office/drawing/2014/main" id="{0824D9D5-DAD8-4679-9DA6-B29F06B8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505569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WordArt 35">
            <a:extLst>
              <a:ext uri="{FF2B5EF4-FFF2-40B4-BE49-F238E27FC236}">
                <a16:creationId xmlns:a16="http://schemas.microsoft.com/office/drawing/2014/main" id="{727C49C9-51EF-4A8F-B7D7-5C29B045ED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618549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92" name="WordArt 36">
            <a:extLst>
              <a:ext uri="{FF2B5EF4-FFF2-40B4-BE49-F238E27FC236}">
                <a16:creationId xmlns:a16="http://schemas.microsoft.com/office/drawing/2014/main" id="{CD361B3F-26EB-45A4-9B01-D41C80162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608389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</a:t>
            </a:r>
            <a:r>
              <a:rPr lang="ja-JP" altLang="en-US" sz="800" b="1" kern="1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込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1891D5D-642E-498D-8796-C214E6CA31B5}"/>
              </a:ext>
            </a:extLst>
          </p:cNvPr>
          <p:cNvSpPr txBox="1"/>
          <p:nvPr/>
        </p:nvSpPr>
        <p:spPr>
          <a:xfrm>
            <a:off x="4905774" y="5971565"/>
            <a:ext cx="19046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2,298,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93A2E78-881B-41C2-BF23-6E1934F7F4E8}"/>
              </a:ext>
            </a:extLst>
          </p:cNvPr>
          <p:cNvCxnSpPr/>
          <p:nvPr/>
        </p:nvCxnSpPr>
        <p:spPr>
          <a:xfrm>
            <a:off x="3543453" y="5963656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3">
            <a:extLst>
              <a:ext uri="{FF2B5EF4-FFF2-40B4-BE49-F238E27FC236}">
                <a16:creationId xmlns:a16="http://schemas.microsoft.com/office/drawing/2014/main" id="{3D32CD21-644B-44C0-A83B-B798E3F5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70030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9" name="Picture 4">
            <a:extLst>
              <a:ext uri="{FF2B5EF4-FFF2-40B4-BE49-F238E27FC236}">
                <a16:creationId xmlns:a16="http://schemas.microsoft.com/office/drawing/2014/main" id="{BDBA58D4-FDBD-4911-A89B-9A897D5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670030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図 8">
            <a:extLst>
              <a:ext uri="{FF2B5EF4-FFF2-40B4-BE49-F238E27FC236}">
                <a16:creationId xmlns:a16="http://schemas.microsoft.com/office/drawing/2014/main" id="{43782F1F-272D-4C4E-8ECE-5980B93B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725116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図 8">
            <a:extLst>
              <a:ext uri="{FF2B5EF4-FFF2-40B4-BE49-F238E27FC236}">
                <a16:creationId xmlns:a16="http://schemas.microsoft.com/office/drawing/2014/main" id="{1E3FAA07-0DDF-4A71-97AA-A520311D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825926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WordArt 35">
            <a:extLst>
              <a:ext uri="{FF2B5EF4-FFF2-40B4-BE49-F238E27FC236}">
                <a16:creationId xmlns:a16="http://schemas.microsoft.com/office/drawing/2014/main" id="{63A09434-2555-44D1-AAFD-888F92AA95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938906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135" name="WordArt 36">
            <a:extLst>
              <a:ext uri="{FF2B5EF4-FFF2-40B4-BE49-F238E27FC236}">
                <a16:creationId xmlns:a16="http://schemas.microsoft.com/office/drawing/2014/main" id="{6D91442D-48B6-44A3-885D-196984EDEA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928746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</a:t>
            </a:r>
            <a:r>
              <a:rPr lang="ja-JP" altLang="en-US" sz="800" b="1" kern="1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込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0BA96992-4E26-47A3-9733-4E81577F09D5}"/>
              </a:ext>
            </a:extLst>
          </p:cNvPr>
          <p:cNvSpPr txBox="1"/>
          <p:nvPr/>
        </p:nvSpPr>
        <p:spPr>
          <a:xfrm>
            <a:off x="776567" y="6860059"/>
            <a:ext cx="5936885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RTX2000 Ada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に上位性能スペックで構成されたコストパフォーマンスの良いモデル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C98B9929-9F2C-4803-8E0F-AAAAAB909187}"/>
              </a:ext>
            </a:extLst>
          </p:cNvPr>
          <p:cNvSpPr txBox="1"/>
          <p:nvPr/>
        </p:nvSpPr>
        <p:spPr>
          <a:xfrm>
            <a:off x="4687862" y="9175135"/>
            <a:ext cx="2122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2,198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12AEC5D1-4B31-4039-8046-FEC4D724BFD3}"/>
              </a:ext>
            </a:extLst>
          </p:cNvPr>
          <p:cNvCxnSpPr/>
          <p:nvPr/>
        </p:nvCxnSpPr>
        <p:spPr>
          <a:xfrm>
            <a:off x="3570293" y="9096129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A701DA4A-E2E3-494B-B821-1D561E9C6D5B}"/>
              </a:ext>
            </a:extLst>
          </p:cNvPr>
          <p:cNvSpPr txBox="1"/>
          <p:nvPr/>
        </p:nvSpPr>
        <p:spPr>
          <a:xfrm>
            <a:off x="430211" y="3633665"/>
            <a:ext cx="6632481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RTX4000 Ada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に定番の上位性能スペックで構成されたバランスの取れたモデル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79" name="Rectangle 3">
            <a:extLst>
              <a:ext uri="{FF2B5EF4-FFF2-40B4-BE49-F238E27FC236}">
                <a16:creationId xmlns:a16="http://schemas.microsoft.com/office/drawing/2014/main" id="{5B1ACCE4-0176-4F1C-901C-FE50A1E2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199153"/>
            <a:ext cx="6727825" cy="1186811"/>
          </a:xfrm>
          <a:prstGeom prst="rect">
            <a:avLst/>
          </a:prstGeom>
          <a:solidFill>
            <a:srgbClr val="DDDEE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5E11B80-4101-4354-A277-153EC51E11FD}"/>
              </a:ext>
            </a:extLst>
          </p:cNvPr>
          <p:cNvSpPr txBox="1"/>
          <p:nvPr/>
        </p:nvSpPr>
        <p:spPr>
          <a:xfrm>
            <a:off x="74219" y="811214"/>
            <a:ext cx="39151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HyperWorks</a:t>
            </a:r>
            <a:r>
              <a:rPr lang="ja-JP" alt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処理</a:t>
            </a:r>
            <a:r>
              <a:rPr kumimoji="1" lang="ja-JP" alt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用</a:t>
            </a:r>
            <a:endParaRPr kumimoji="1" lang="en-US" altLang="ja-JP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6ABEB8E-C036-4043-846C-A904CDD317F4}"/>
              </a:ext>
            </a:extLst>
          </p:cNvPr>
          <p:cNvSpPr txBox="1"/>
          <p:nvPr/>
        </p:nvSpPr>
        <p:spPr>
          <a:xfrm>
            <a:off x="406355" y="1662501"/>
            <a:ext cx="330876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26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×2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搭載しているため、高速計算が可能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AF9FE02-A118-4F43-8980-33F01FFCDCD9}"/>
              </a:ext>
            </a:extLst>
          </p:cNvPr>
          <p:cNvSpPr txBox="1"/>
          <p:nvPr/>
        </p:nvSpPr>
        <p:spPr>
          <a:xfrm>
            <a:off x="282347" y="415327"/>
            <a:ext cx="3376578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各種解析が必要な製品開発を行う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際に！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AAB91F5-2B93-4F9D-8B43-BE8CC42527AF}"/>
              </a:ext>
            </a:extLst>
          </p:cNvPr>
          <p:cNvSpPr/>
          <p:nvPr/>
        </p:nvSpPr>
        <p:spPr>
          <a:xfrm>
            <a:off x="489255" y="2258146"/>
            <a:ext cx="5106630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DC6DF90-1DD2-4985-A359-342FF50D9E7B}"/>
              </a:ext>
            </a:extLst>
          </p:cNvPr>
          <p:cNvSpPr txBox="1"/>
          <p:nvPr/>
        </p:nvSpPr>
        <p:spPr>
          <a:xfrm>
            <a:off x="467873" y="2291565"/>
            <a:ext cx="50528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HyperWorks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は各種解析、可視化、システム管理等を単一環境で利用することが可能。その際に頼りになるのは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のコア数です！</a:t>
            </a:r>
          </a:p>
          <a:p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。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F0B9354-DE27-4924-9E13-02EDD080A752}"/>
              </a:ext>
            </a:extLst>
          </p:cNvPr>
          <p:cNvSpPr txBox="1"/>
          <p:nvPr/>
        </p:nvSpPr>
        <p:spPr>
          <a:xfrm>
            <a:off x="462331" y="2779076"/>
            <a:ext cx="51066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Altair </a:t>
            </a:r>
            <a:r>
              <a:rPr lang="en-US" altLang="ja-JP" sz="8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HyperWorks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を使用すると、重量、強度、材料効率に重点を置き、構造の完全性、耐久性、運動性に関する設計を解析して最適化できます。流体の流れと熱伝達のシミュレーションに数値流体力学 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(CFD) 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を利用し、電磁場解析の課題に対処し、マルチフィジックス解析を用いた衝突衝撃、落下、過熱、極限状態の解析を通じて製品の安全性を確保します。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96C537B-72AC-0D0E-C0BA-6477203A72EE}"/>
              </a:ext>
            </a:extLst>
          </p:cNvPr>
          <p:cNvSpPr txBox="1"/>
          <p:nvPr/>
        </p:nvSpPr>
        <p:spPr>
          <a:xfrm>
            <a:off x="3152066" y="5835600"/>
            <a:ext cx="20306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WST-XS5320x2S3Q192TTSD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/RTX4000Ada</a:t>
            </a:r>
          </a:p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1A53A25-32DC-780F-0DE6-F8EAF6AC8CEB}"/>
              </a:ext>
            </a:extLst>
          </p:cNvPr>
          <p:cNvSpPr txBox="1"/>
          <p:nvPr/>
        </p:nvSpPr>
        <p:spPr>
          <a:xfrm>
            <a:off x="3185197" y="9007769"/>
            <a:ext cx="20306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WST-XS5320x2S3Q192TTSD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/RTX2000Ada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C789ACFA-5401-9CA0-127F-15E985FB0B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888" y="4320296"/>
            <a:ext cx="2103910" cy="1890232"/>
          </a:xfrm>
          <a:prstGeom prst="rect">
            <a:avLst/>
          </a:prstGeom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CCD5D070-2ED4-4AD4-A041-226968374B68}"/>
              </a:ext>
            </a:extLst>
          </p:cNvPr>
          <p:cNvGrpSpPr/>
          <p:nvPr/>
        </p:nvGrpSpPr>
        <p:grpSpPr>
          <a:xfrm>
            <a:off x="507714" y="5914179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B3E18EC9-7AA4-40CA-9CA6-7C72BF0D249B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91D9E20-D726-47DF-8690-1093A0A294E6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53" name="図 52">
            <a:extLst>
              <a:ext uri="{FF2B5EF4-FFF2-40B4-BE49-F238E27FC236}">
                <a16:creationId xmlns:a16="http://schemas.microsoft.com/office/drawing/2014/main" id="{BC2747A9-B391-1CF1-8FDA-E172CC6035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497" y="7491316"/>
            <a:ext cx="2103910" cy="1890232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786238F-260C-48CB-B5C1-C312B98962F0}"/>
              </a:ext>
            </a:extLst>
          </p:cNvPr>
          <p:cNvGrpSpPr/>
          <p:nvPr/>
        </p:nvGrpSpPr>
        <p:grpSpPr>
          <a:xfrm>
            <a:off x="507714" y="9166953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89FF9F55-F5BF-4361-9CB1-E08B8B000BD7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B4772D97-1D95-446D-AF8B-31BF65FC97AA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0020F57-9A1D-31E0-740C-4C26FEE880BC}"/>
              </a:ext>
            </a:extLst>
          </p:cNvPr>
          <p:cNvGrpSpPr/>
          <p:nvPr/>
        </p:nvGrpSpPr>
        <p:grpSpPr>
          <a:xfrm>
            <a:off x="3543453" y="4089330"/>
            <a:ext cx="2395832" cy="580958"/>
            <a:chOff x="3582262" y="4945744"/>
            <a:chExt cx="2802951" cy="664651"/>
          </a:xfrm>
        </p:grpSpPr>
        <p:grpSp>
          <p:nvGrpSpPr>
            <p:cNvPr id="58" name="Group 30">
              <a:extLst>
                <a:ext uri="{FF2B5EF4-FFF2-40B4-BE49-F238E27FC236}">
                  <a16:creationId xmlns:a16="http://schemas.microsoft.com/office/drawing/2014/main" id="{5897533F-D981-0FC5-0BFF-DCF79B5C6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259" y="4956872"/>
              <a:ext cx="798954" cy="619285"/>
              <a:chOff x="1701" y="1985"/>
              <a:chExt cx="6820" cy="5296"/>
            </a:xfrm>
          </p:grpSpPr>
          <p:sp>
            <p:nvSpPr>
              <p:cNvPr id="79" name="グラフィックス 13">
                <a:extLst>
                  <a:ext uri="{FF2B5EF4-FFF2-40B4-BE49-F238E27FC236}">
                    <a16:creationId xmlns:a16="http://schemas.microsoft.com/office/drawing/2014/main" id="{283D427A-58C4-5559-1A25-A31A6B7E1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5999"/>
                <a:ext cx="6820" cy="1282"/>
              </a:xfrm>
              <a:custGeom>
                <a:avLst/>
                <a:gdLst>
                  <a:gd name="T0" fmla="*/ 1800919 w 5814698"/>
                  <a:gd name="T1" fmla="*/ 1108 h 814294"/>
                  <a:gd name="T2" fmla="*/ 1801005 w 5814698"/>
                  <a:gd name="T3" fmla="*/ 814294 h 814294"/>
                  <a:gd name="T4" fmla="*/ 2029894 w 5814698"/>
                  <a:gd name="T5" fmla="*/ 814294 h 814294"/>
                  <a:gd name="T6" fmla="*/ 2029894 w 5814698"/>
                  <a:gd name="T7" fmla="*/ 1129 h 814294"/>
                  <a:gd name="T8" fmla="*/ 1800919 w 5814698"/>
                  <a:gd name="T9" fmla="*/ 1129 h 814294"/>
                  <a:gd name="T10" fmla="*/ 0 w 5814698"/>
                  <a:gd name="T11" fmla="*/ 22 h 814294"/>
                  <a:gd name="T12" fmla="*/ 0 w 5814698"/>
                  <a:gd name="T13" fmla="*/ 814294 h 814294"/>
                  <a:gd name="T14" fmla="*/ 230967 w 5814698"/>
                  <a:gd name="T15" fmla="*/ 814294 h 814294"/>
                  <a:gd name="T16" fmla="*/ 230967 w 5814698"/>
                  <a:gd name="T17" fmla="*/ 195987 h 814294"/>
                  <a:gd name="T18" fmla="*/ 409898 w 5814698"/>
                  <a:gd name="T19" fmla="*/ 196052 h 814294"/>
                  <a:gd name="T20" fmla="*/ 539934 w 5814698"/>
                  <a:gd name="T21" fmla="*/ 241410 h 814294"/>
                  <a:gd name="T22" fmla="*/ 590930 w 5814698"/>
                  <a:gd name="T23" fmla="*/ 456730 h 814294"/>
                  <a:gd name="T24" fmla="*/ 590930 w 5814698"/>
                  <a:gd name="T25" fmla="*/ 814294 h 814294"/>
                  <a:gd name="T26" fmla="*/ 814707 w 5814698"/>
                  <a:gd name="T27" fmla="*/ 814294 h 814294"/>
                  <a:gd name="T28" fmla="*/ 814707 w 5814698"/>
                  <a:gd name="T29" fmla="*/ 364407 h 814294"/>
                  <a:gd name="T30" fmla="*/ 411068 w 5814698"/>
                  <a:gd name="T31" fmla="*/ 0 h 814294"/>
                  <a:gd name="T32" fmla="*/ 0 w 5814698"/>
                  <a:gd name="T33" fmla="*/ 0 h 814294"/>
                  <a:gd name="T34" fmla="*/ 2169522 w 5814698"/>
                  <a:gd name="T35" fmla="*/ 1129 h 814294"/>
                  <a:gd name="T36" fmla="*/ 2169522 w 5814698"/>
                  <a:gd name="T37" fmla="*/ 814294 h 814294"/>
                  <a:gd name="T38" fmla="*/ 2540853 w 5814698"/>
                  <a:gd name="T39" fmla="*/ 814294 h 814294"/>
                  <a:gd name="T40" fmla="*/ 2873076 w 5814698"/>
                  <a:gd name="T41" fmla="*/ 707286 h 814294"/>
                  <a:gd name="T42" fmla="*/ 2954346 w 5814698"/>
                  <a:gd name="T43" fmla="*/ 416651 h 814294"/>
                  <a:gd name="T44" fmla="*/ 2880244 w 5814698"/>
                  <a:gd name="T45" fmla="*/ 136878 h 814294"/>
                  <a:gd name="T46" fmla="*/ 2490832 w 5814698"/>
                  <a:gd name="T47" fmla="*/ 1129 h 814294"/>
                  <a:gd name="T48" fmla="*/ 2396612 w 5814698"/>
                  <a:gd name="T49" fmla="*/ 178174 h 814294"/>
                  <a:gd name="T50" fmla="*/ 2495054 w 5814698"/>
                  <a:gd name="T51" fmla="*/ 178174 h 814294"/>
                  <a:gd name="T52" fmla="*/ 2730222 w 5814698"/>
                  <a:gd name="T53" fmla="*/ 409439 h 814294"/>
                  <a:gd name="T54" fmla="*/ 2495054 w 5814698"/>
                  <a:gd name="T55" fmla="*/ 640726 h 814294"/>
                  <a:gd name="T56" fmla="*/ 2396612 w 5814698"/>
                  <a:gd name="T57" fmla="*/ 640726 h 814294"/>
                  <a:gd name="T58" fmla="*/ 2396612 w 5814698"/>
                  <a:gd name="T59" fmla="*/ 178195 h 814294"/>
                  <a:gd name="T60" fmla="*/ 1470839 w 5814698"/>
                  <a:gd name="T61" fmla="*/ 1129 h 814294"/>
                  <a:gd name="T62" fmla="*/ 1279781 w 5814698"/>
                  <a:gd name="T63" fmla="*/ 645613 h 814294"/>
                  <a:gd name="T64" fmla="*/ 1096693 w 5814698"/>
                  <a:gd name="T65" fmla="*/ 1173 h 814294"/>
                  <a:gd name="T66" fmla="*/ 849571 w 5814698"/>
                  <a:gd name="T67" fmla="*/ 1129 h 814294"/>
                  <a:gd name="T68" fmla="*/ 1111028 w 5814698"/>
                  <a:gd name="T69" fmla="*/ 814294 h 814294"/>
                  <a:gd name="T70" fmla="*/ 1440999 w 5814698"/>
                  <a:gd name="T71" fmla="*/ 814294 h 814294"/>
                  <a:gd name="T72" fmla="*/ 1704513 w 5814698"/>
                  <a:gd name="T73" fmla="*/ 1129 h 814294"/>
                  <a:gd name="T74" fmla="*/ 1470861 w 5814698"/>
                  <a:gd name="T75" fmla="*/ 1129 h 814294"/>
                  <a:gd name="T76" fmla="*/ 3060865 w 5814698"/>
                  <a:gd name="T77" fmla="*/ 814294 h 814294"/>
                  <a:gd name="T78" fmla="*/ 3289839 w 5814698"/>
                  <a:gd name="T79" fmla="*/ 814294 h 814294"/>
                  <a:gd name="T80" fmla="*/ 3289839 w 5814698"/>
                  <a:gd name="T81" fmla="*/ 1195 h 814294"/>
                  <a:gd name="T82" fmla="*/ 3060822 w 5814698"/>
                  <a:gd name="T83" fmla="*/ 1129 h 814294"/>
                  <a:gd name="T84" fmla="*/ 3702639 w 5814698"/>
                  <a:gd name="T85" fmla="*/ 1412 h 814294"/>
                  <a:gd name="T86" fmla="*/ 3382954 w 5814698"/>
                  <a:gd name="T87" fmla="*/ 814012 h 814294"/>
                  <a:gd name="T88" fmla="*/ 3608702 w 5814698"/>
                  <a:gd name="T89" fmla="*/ 814012 h 814294"/>
                  <a:gd name="T90" fmla="*/ 3659287 w 5814698"/>
                  <a:gd name="T91" fmla="*/ 670378 h 814294"/>
                  <a:gd name="T92" fmla="*/ 4037591 w 5814698"/>
                  <a:gd name="T93" fmla="*/ 670378 h 814294"/>
                  <a:gd name="T94" fmla="*/ 4085447 w 5814698"/>
                  <a:gd name="T95" fmla="*/ 814012 h 814294"/>
                  <a:gd name="T96" fmla="*/ 4330577 w 5814698"/>
                  <a:gd name="T97" fmla="*/ 814012 h 814294"/>
                  <a:gd name="T98" fmla="*/ 4008444 w 5814698"/>
                  <a:gd name="T99" fmla="*/ 1347 h 814294"/>
                  <a:gd name="T100" fmla="*/ 3702639 w 5814698"/>
                  <a:gd name="T101" fmla="*/ 1434 h 814294"/>
                  <a:gd name="T102" fmla="*/ 3851254 w 5814698"/>
                  <a:gd name="T103" fmla="*/ 149673 h 814294"/>
                  <a:gd name="T104" fmla="*/ 3989929 w 5814698"/>
                  <a:gd name="T105" fmla="*/ 530350 h 814294"/>
                  <a:gd name="T106" fmla="*/ 3708205 w 5814698"/>
                  <a:gd name="T107" fmla="*/ 530350 h 8142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14698" h="814294">
                    <a:moveTo>
                      <a:pt x="2418108" y="1108"/>
                    </a:moveTo>
                    <a:lnTo>
                      <a:pt x="2418224" y="814294"/>
                    </a:lnTo>
                    <a:lnTo>
                      <a:pt x="2725554" y="814294"/>
                    </a:lnTo>
                    <a:lnTo>
                      <a:pt x="2725554" y="1129"/>
                    </a:lnTo>
                    <a:lnTo>
                      <a:pt x="2418108" y="1129"/>
                    </a:lnTo>
                    <a:lnTo>
                      <a:pt x="2418108" y="1108"/>
                    </a:lnTo>
                    <a:close/>
                    <a:moveTo>
                      <a:pt x="0" y="22"/>
                    </a:moveTo>
                    <a:lnTo>
                      <a:pt x="0" y="814294"/>
                    </a:lnTo>
                    <a:lnTo>
                      <a:pt x="310121" y="814294"/>
                    </a:lnTo>
                    <a:lnTo>
                      <a:pt x="310121" y="195987"/>
                    </a:lnTo>
                    <a:lnTo>
                      <a:pt x="550373" y="196052"/>
                    </a:lnTo>
                    <a:cubicBezTo>
                      <a:pt x="629954" y="196052"/>
                      <a:pt x="686622" y="210845"/>
                      <a:pt x="724973" y="241410"/>
                    </a:cubicBezTo>
                    <a:cubicBezTo>
                      <a:pt x="773616" y="280121"/>
                      <a:pt x="793446" y="342531"/>
                      <a:pt x="793446" y="456730"/>
                    </a:cubicBezTo>
                    <a:lnTo>
                      <a:pt x="793446" y="814294"/>
                    </a:lnTo>
                    <a:lnTo>
                      <a:pt x="1093914" y="814294"/>
                    </a:lnTo>
                    <a:lnTo>
                      <a:pt x="1093914" y="364407"/>
                    </a:lnTo>
                    <a:cubicBezTo>
                      <a:pt x="1093914" y="43316"/>
                      <a:pt x="819963" y="0"/>
                      <a:pt x="551944" y="0"/>
                    </a:cubicBezTo>
                    <a:lnTo>
                      <a:pt x="0" y="0"/>
                    </a:lnTo>
                    <a:lnTo>
                      <a:pt x="0" y="22"/>
                    </a:lnTo>
                    <a:close/>
                    <a:moveTo>
                      <a:pt x="2913034" y="1129"/>
                    </a:moveTo>
                    <a:lnTo>
                      <a:pt x="2913034" y="814294"/>
                    </a:lnTo>
                    <a:lnTo>
                      <a:pt x="3411623" y="814294"/>
                    </a:lnTo>
                    <a:cubicBezTo>
                      <a:pt x="3677259" y="814294"/>
                      <a:pt x="3763933" y="781275"/>
                      <a:pt x="3857702" y="707286"/>
                    </a:cubicBezTo>
                    <a:cubicBezTo>
                      <a:pt x="3923995" y="655324"/>
                      <a:pt x="3966823" y="541277"/>
                      <a:pt x="3966823" y="416651"/>
                    </a:cubicBezTo>
                    <a:cubicBezTo>
                      <a:pt x="3966823" y="302365"/>
                      <a:pt x="3930566" y="200375"/>
                      <a:pt x="3867326" y="136878"/>
                    </a:cubicBezTo>
                    <a:cubicBezTo>
                      <a:pt x="3753437" y="23331"/>
                      <a:pt x="3589363" y="1129"/>
                      <a:pt x="3344459" y="1129"/>
                    </a:cubicBezTo>
                    <a:lnTo>
                      <a:pt x="2913034" y="1129"/>
                    </a:lnTo>
                    <a:close/>
                    <a:moveTo>
                      <a:pt x="3217950" y="178174"/>
                    </a:moveTo>
                    <a:lnTo>
                      <a:pt x="3350128" y="178174"/>
                    </a:lnTo>
                    <a:cubicBezTo>
                      <a:pt x="3541853" y="178174"/>
                      <a:pt x="3665890" y="242518"/>
                      <a:pt x="3665890" y="409439"/>
                    </a:cubicBezTo>
                    <a:cubicBezTo>
                      <a:pt x="3665890" y="576404"/>
                      <a:pt x="3541853" y="640726"/>
                      <a:pt x="3350128" y="640726"/>
                    </a:cubicBezTo>
                    <a:lnTo>
                      <a:pt x="3217950" y="640726"/>
                    </a:lnTo>
                    <a:lnTo>
                      <a:pt x="3217950" y="178195"/>
                    </a:lnTo>
                    <a:lnTo>
                      <a:pt x="3217950" y="178174"/>
                    </a:lnTo>
                    <a:close/>
                    <a:moveTo>
                      <a:pt x="1974907" y="1129"/>
                    </a:moveTo>
                    <a:lnTo>
                      <a:pt x="1718372" y="645613"/>
                    </a:lnTo>
                    <a:lnTo>
                      <a:pt x="1472538" y="1173"/>
                    </a:lnTo>
                    <a:lnTo>
                      <a:pt x="1140726" y="1129"/>
                    </a:lnTo>
                    <a:lnTo>
                      <a:pt x="1491786" y="814294"/>
                    </a:lnTo>
                    <a:lnTo>
                      <a:pt x="1934841" y="814294"/>
                    </a:lnTo>
                    <a:lnTo>
                      <a:pt x="2288663" y="1129"/>
                    </a:lnTo>
                    <a:lnTo>
                      <a:pt x="1974936" y="1129"/>
                    </a:lnTo>
                    <a:lnTo>
                      <a:pt x="1974907" y="1129"/>
                    </a:lnTo>
                    <a:close/>
                    <a:moveTo>
                      <a:pt x="4109847" y="814294"/>
                    </a:moveTo>
                    <a:lnTo>
                      <a:pt x="4417293" y="814294"/>
                    </a:lnTo>
                    <a:lnTo>
                      <a:pt x="4417293" y="1195"/>
                    </a:lnTo>
                    <a:lnTo>
                      <a:pt x="4109789" y="1129"/>
                    </a:lnTo>
                    <a:lnTo>
                      <a:pt x="4109847" y="814294"/>
                    </a:lnTo>
                    <a:close/>
                    <a:moveTo>
                      <a:pt x="4971562" y="1412"/>
                    </a:moveTo>
                    <a:lnTo>
                      <a:pt x="4542318" y="814012"/>
                    </a:lnTo>
                    <a:lnTo>
                      <a:pt x="4845432" y="814012"/>
                    </a:lnTo>
                    <a:lnTo>
                      <a:pt x="4913353" y="670378"/>
                    </a:lnTo>
                    <a:lnTo>
                      <a:pt x="5421305" y="670378"/>
                    </a:lnTo>
                    <a:lnTo>
                      <a:pt x="5485562" y="814012"/>
                    </a:lnTo>
                    <a:lnTo>
                      <a:pt x="5814699" y="814012"/>
                    </a:lnTo>
                    <a:lnTo>
                      <a:pt x="5382169" y="1347"/>
                    </a:lnTo>
                    <a:lnTo>
                      <a:pt x="4971562" y="1434"/>
                    </a:lnTo>
                    <a:lnTo>
                      <a:pt x="4971562" y="1412"/>
                    </a:lnTo>
                    <a:close/>
                    <a:moveTo>
                      <a:pt x="5171109" y="149673"/>
                    </a:moveTo>
                    <a:lnTo>
                      <a:pt x="5357309" y="530350"/>
                    </a:lnTo>
                    <a:lnTo>
                      <a:pt x="4979035" y="530350"/>
                    </a:lnTo>
                    <a:lnTo>
                      <a:pt x="5171109" y="1496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" name="グラフィックス 13">
                <a:extLst>
                  <a:ext uri="{FF2B5EF4-FFF2-40B4-BE49-F238E27FC236}">
                    <a16:creationId xmlns:a16="http://schemas.microsoft.com/office/drawing/2014/main" id="{9B783827-5EFE-B0E0-760F-D5C1D0646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985"/>
                <a:ext cx="5131" cy="3406"/>
              </a:xfrm>
              <a:custGeom>
                <a:avLst/>
                <a:gdLst>
                  <a:gd name="T0" fmla="*/ 1215598 w 4374493"/>
                  <a:gd name="T1" fmla="*/ 645353 h 2162761"/>
                  <a:gd name="T2" fmla="*/ 1215598 w 4374493"/>
                  <a:gd name="T3" fmla="*/ 449996 h 2162761"/>
                  <a:gd name="T4" fmla="*/ 1273047 w 4374493"/>
                  <a:gd name="T5" fmla="*/ 447042 h 2162761"/>
                  <a:gd name="T6" fmla="*/ 2155100 w 4374493"/>
                  <a:gd name="T7" fmla="*/ 906140 h 2162761"/>
                  <a:gd name="T8" fmla="*/ 1373047 w 4374493"/>
                  <a:gd name="T9" fmla="*/ 1431972 h 2162761"/>
                  <a:gd name="T10" fmla="*/ 1215598 w 4374493"/>
                  <a:gd name="T11" fmla="*/ 1406730 h 2162761"/>
                  <a:gd name="T12" fmla="*/ 1215598 w 4374493"/>
                  <a:gd name="T13" fmla="*/ 814338 h 2162761"/>
                  <a:gd name="T14" fmla="*/ 1589311 w 4374493"/>
                  <a:gd name="T15" fmla="*/ 1139795 h 2162761"/>
                  <a:gd name="T16" fmla="*/ 1866554 w 4374493"/>
                  <a:gd name="T17" fmla="*/ 905293 h 2162761"/>
                  <a:gd name="T18" fmla="*/ 1323025 w 4374493"/>
                  <a:gd name="T19" fmla="*/ 639010 h 2162761"/>
                  <a:gd name="T20" fmla="*/ 1215598 w 4374493"/>
                  <a:gd name="T21" fmla="*/ 645353 h 2162761"/>
                  <a:gd name="T22" fmla="*/ 1215598 w 4374493"/>
                  <a:gd name="T23" fmla="*/ 22 h 2162761"/>
                  <a:gd name="T24" fmla="*/ 1215598 w 4374493"/>
                  <a:gd name="T25" fmla="*/ 291830 h 2162761"/>
                  <a:gd name="T26" fmla="*/ 1273047 w 4374493"/>
                  <a:gd name="T27" fmla="*/ 288397 h 2162761"/>
                  <a:gd name="T28" fmla="*/ 2496288 w 4374493"/>
                  <a:gd name="T29" fmla="*/ 897777 h 2162761"/>
                  <a:gd name="T30" fmla="*/ 1364581 w 4374493"/>
                  <a:gd name="T31" fmla="*/ 1573890 h 2162761"/>
                  <a:gd name="T32" fmla="*/ 1215598 w 4374493"/>
                  <a:gd name="T33" fmla="*/ 1560725 h 2162761"/>
                  <a:gd name="T34" fmla="*/ 1215598 w 4374493"/>
                  <a:gd name="T35" fmla="*/ 1741093 h 2162761"/>
                  <a:gd name="T36" fmla="*/ 1339678 w 4374493"/>
                  <a:gd name="T37" fmla="*/ 1749174 h 2162761"/>
                  <a:gd name="T38" fmla="*/ 2641937 w 4374493"/>
                  <a:gd name="T39" fmla="*/ 1148071 h 2162761"/>
                  <a:gd name="T40" fmla="*/ 3012228 w 4374493"/>
                  <a:gd name="T41" fmla="*/ 1373515 h 2162761"/>
                  <a:gd name="T42" fmla="*/ 1347929 w 4374493"/>
                  <a:gd name="T43" fmla="*/ 1916160 h 2162761"/>
                  <a:gd name="T44" fmla="*/ 1215598 w 4374493"/>
                  <a:gd name="T45" fmla="*/ 1909252 h 2162761"/>
                  <a:gd name="T46" fmla="*/ 1215598 w 4374493"/>
                  <a:gd name="T47" fmla="*/ 2162762 h 2162761"/>
                  <a:gd name="T48" fmla="*/ 3257965 w 4374493"/>
                  <a:gd name="T49" fmla="*/ 2162762 h 2162761"/>
                  <a:gd name="T50" fmla="*/ 3257965 w 4374493"/>
                  <a:gd name="T51" fmla="*/ 0 h 2162761"/>
                  <a:gd name="T52" fmla="*/ 1215619 w 4374493"/>
                  <a:gd name="T53" fmla="*/ 0 h 2162761"/>
                  <a:gd name="T54" fmla="*/ 1215598 w 4374493"/>
                  <a:gd name="T55" fmla="*/ 1406730 h 2162761"/>
                  <a:gd name="T56" fmla="*/ 1215598 w 4374493"/>
                  <a:gd name="T57" fmla="*/ 1560747 h 2162761"/>
                  <a:gd name="T58" fmla="*/ 580644 w 4374493"/>
                  <a:gd name="T59" fmla="*/ 953583 h 2162761"/>
                  <a:gd name="T60" fmla="*/ 1215598 w 4374493"/>
                  <a:gd name="T61" fmla="*/ 645353 h 2162761"/>
                  <a:gd name="T62" fmla="*/ 1215598 w 4374493"/>
                  <a:gd name="T63" fmla="*/ 814338 h 2162761"/>
                  <a:gd name="T64" fmla="*/ 1214818 w 4374493"/>
                  <a:gd name="T65" fmla="*/ 814251 h 2162761"/>
                  <a:gd name="T66" fmla="*/ 844353 w 4374493"/>
                  <a:gd name="T67" fmla="*/ 984126 h 2162761"/>
                  <a:gd name="T68" fmla="*/ 1215598 w 4374493"/>
                  <a:gd name="T69" fmla="*/ 1406730 h 2162761"/>
                  <a:gd name="T70" fmla="*/ 332873 w 4374493"/>
                  <a:gd name="T71" fmla="*/ 931100 h 2162761"/>
                  <a:gd name="T72" fmla="*/ 1215598 w 4374493"/>
                  <a:gd name="T73" fmla="*/ 449974 h 2162761"/>
                  <a:gd name="T74" fmla="*/ 1215598 w 4374493"/>
                  <a:gd name="T75" fmla="*/ 291830 h 2162761"/>
                  <a:gd name="T76" fmla="*/ 0 w 4374493"/>
                  <a:gd name="T77" fmla="*/ 897755 h 2162761"/>
                  <a:gd name="T78" fmla="*/ 1215619 w 4374493"/>
                  <a:gd name="T79" fmla="*/ 1909252 h 2162761"/>
                  <a:gd name="T80" fmla="*/ 1215619 w 4374493"/>
                  <a:gd name="T81" fmla="*/ 1741115 h 2162761"/>
                  <a:gd name="T82" fmla="*/ 332873 w 4374493"/>
                  <a:gd name="T83" fmla="*/ 931100 h 21627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74493" h="2162761">
                    <a:moveTo>
                      <a:pt x="1632192" y="645353"/>
                    </a:moveTo>
                    <a:lnTo>
                      <a:pt x="1632192" y="449996"/>
                    </a:lnTo>
                    <a:cubicBezTo>
                      <a:pt x="1657876" y="448635"/>
                      <a:pt x="1683594" y="447650"/>
                      <a:pt x="1709330" y="447042"/>
                    </a:cubicBezTo>
                    <a:cubicBezTo>
                      <a:pt x="2424475" y="430250"/>
                      <a:pt x="2893669" y="906140"/>
                      <a:pt x="2893669" y="906140"/>
                    </a:cubicBezTo>
                    <a:cubicBezTo>
                      <a:pt x="2893669" y="906140"/>
                      <a:pt x="2386939" y="1431972"/>
                      <a:pt x="1843601" y="1431972"/>
                    </a:cubicBezTo>
                    <a:cubicBezTo>
                      <a:pt x="1765329" y="1431972"/>
                      <a:pt x="1695315" y="1422566"/>
                      <a:pt x="1632192" y="1406730"/>
                    </a:cubicBezTo>
                    <a:lnTo>
                      <a:pt x="1632192" y="814338"/>
                    </a:lnTo>
                    <a:cubicBezTo>
                      <a:pt x="1910592" y="839450"/>
                      <a:pt x="1966562" y="931339"/>
                      <a:pt x="2133980" y="1139795"/>
                    </a:cubicBezTo>
                    <a:lnTo>
                      <a:pt x="2506236" y="905293"/>
                    </a:lnTo>
                    <a:cubicBezTo>
                      <a:pt x="2506236" y="905293"/>
                      <a:pt x="2234524" y="639010"/>
                      <a:pt x="1776436" y="639010"/>
                    </a:cubicBezTo>
                    <a:cubicBezTo>
                      <a:pt x="1726572" y="639010"/>
                      <a:pt x="1678946" y="641617"/>
                      <a:pt x="1632192" y="645353"/>
                    </a:cubicBezTo>
                    <a:close/>
                    <a:moveTo>
                      <a:pt x="1632192" y="22"/>
                    </a:moveTo>
                    <a:lnTo>
                      <a:pt x="1632192" y="291830"/>
                    </a:lnTo>
                    <a:cubicBezTo>
                      <a:pt x="1657837" y="290309"/>
                      <a:pt x="1683540" y="289092"/>
                      <a:pt x="1709330" y="288397"/>
                    </a:cubicBezTo>
                    <a:cubicBezTo>
                      <a:pt x="2703863" y="263372"/>
                      <a:pt x="3351785" y="897777"/>
                      <a:pt x="3351785" y="897777"/>
                    </a:cubicBezTo>
                    <a:cubicBezTo>
                      <a:pt x="3351785" y="897777"/>
                      <a:pt x="2607536" y="1573890"/>
                      <a:pt x="1832233" y="1573890"/>
                    </a:cubicBezTo>
                    <a:cubicBezTo>
                      <a:pt x="1761201" y="1573890"/>
                      <a:pt x="1694705" y="1569002"/>
                      <a:pt x="1632192" y="1560725"/>
                    </a:cubicBezTo>
                    <a:lnTo>
                      <a:pt x="1632192" y="1741093"/>
                    </a:lnTo>
                    <a:cubicBezTo>
                      <a:pt x="1685633" y="1746176"/>
                      <a:pt x="1740993" y="1749174"/>
                      <a:pt x="1798796" y="1749174"/>
                    </a:cubicBezTo>
                    <a:cubicBezTo>
                      <a:pt x="2520309" y="1749174"/>
                      <a:pt x="3042072" y="1473898"/>
                      <a:pt x="3547349" y="1148071"/>
                    </a:cubicBezTo>
                    <a:cubicBezTo>
                      <a:pt x="3631058" y="1198187"/>
                      <a:pt x="3974034" y="1320097"/>
                      <a:pt x="4044542" y="1373515"/>
                    </a:cubicBezTo>
                    <a:cubicBezTo>
                      <a:pt x="3564125" y="1673990"/>
                      <a:pt x="2444566" y="1916160"/>
                      <a:pt x="1809874" y="1916160"/>
                    </a:cubicBezTo>
                    <a:cubicBezTo>
                      <a:pt x="1750532" y="1915995"/>
                      <a:pt x="1691236" y="1913689"/>
                      <a:pt x="1632192" y="1909252"/>
                    </a:cubicBezTo>
                    <a:lnTo>
                      <a:pt x="1632192" y="2162762"/>
                    </a:lnTo>
                    <a:lnTo>
                      <a:pt x="4374494" y="2162762"/>
                    </a:lnTo>
                    <a:lnTo>
                      <a:pt x="4374494" y="0"/>
                    </a:lnTo>
                    <a:lnTo>
                      <a:pt x="1632221" y="0"/>
                    </a:lnTo>
                    <a:lnTo>
                      <a:pt x="1632192" y="22"/>
                    </a:lnTo>
                    <a:close/>
                    <a:moveTo>
                      <a:pt x="1632192" y="1406730"/>
                    </a:moveTo>
                    <a:lnTo>
                      <a:pt x="1632192" y="1560747"/>
                    </a:lnTo>
                    <a:cubicBezTo>
                      <a:pt x="964847" y="1471834"/>
                      <a:pt x="779635" y="953583"/>
                      <a:pt x="779635" y="953583"/>
                    </a:cubicBezTo>
                    <a:cubicBezTo>
                      <a:pt x="779635" y="953583"/>
                      <a:pt x="1100049" y="688343"/>
                      <a:pt x="1632192" y="645353"/>
                    </a:cubicBezTo>
                    <a:lnTo>
                      <a:pt x="1632192" y="814338"/>
                    </a:lnTo>
                    <a:cubicBezTo>
                      <a:pt x="1631785" y="814338"/>
                      <a:pt x="1631494" y="814251"/>
                      <a:pt x="1631145" y="814251"/>
                    </a:cubicBezTo>
                    <a:cubicBezTo>
                      <a:pt x="1351903" y="789182"/>
                      <a:pt x="1133719" y="984126"/>
                      <a:pt x="1133719" y="984126"/>
                    </a:cubicBezTo>
                    <a:cubicBezTo>
                      <a:pt x="1133719" y="984126"/>
                      <a:pt x="1255953" y="1312277"/>
                      <a:pt x="1632192" y="1406730"/>
                    </a:cubicBezTo>
                    <a:close/>
                    <a:moveTo>
                      <a:pt x="446951" y="931100"/>
                    </a:moveTo>
                    <a:cubicBezTo>
                      <a:pt x="446951" y="931100"/>
                      <a:pt x="842439" y="495050"/>
                      <a:pt x="1632192" y="449974"/>
                    </a:cubicBezTo>
                    <a:lnTo>
                      <a:pt x="1632192" y="291830"/>
                    </a:lnTo>
                    <a:cubicBezTo>
                      <a:pt x="757479" y="344269"/>
                      <a:pt x="0" y="897755"/>
                      <a:pt x="0" y="897755"/>
                    </a:cubicBezTo>
                    <a:cubicBezTo>
                      <a:pt x="0" y="897755"/>
                      <a:pt x="428982" y="1824423"/>
                      <a:pt x="1632221" y="1909252"/>
                    </a:cubicBezTo>
                    <a:lnTo>
                      <a:pt x="1632221" y="1741115"/>
                    </a:lnTo>
                    <a:cubicBezTo>
                      <a:pt x="749251" y="1658089"/>
                      <a:pt x="446951" y="931100"/>
                      <a:pt x="446951" y="931100"/>
                    </a:cubicBezTo>
                    <a:close/>
                  </a:path>
                </a:pathLst>
              </a:custGeom>
              <a:solidFill>
                <a:srgbClr val="76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52B2D0CC-2D77-D18E-F076-72DA2D1ED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29156" y="4965842"/>
              <a:ext cx="641355" cy="644553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F759666D-D4FA-8395-51CC-D22BA371B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2262" y="4960377"/>
              <a:ext cx="660616" cy="650018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B7DEDD67-7946-7B61-1991-5BD23965D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65577" y="4945744"/>
              <a:ext cx="460459" cy="645292"/>
            </a:xfrm>
            <a:prstGeom prst="rect">
              <a:avLst/>
            </a:prstGeom>
          </p:spPr>
        </p:pic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C335BE2F-E543-C532-0191-986BFDA27D08}"/>
              </a:ext>
            </a:extLst>
          </p:cNvPr>
          <p:cNvGrpSpPr/>
          <p:nvPr/>
        </p:nvGrpSpPr>
        <p:grpSpPr>
          <a:xfrm>
            <a:off x="3589670" y="7290649"/>
            <a:ext cx="2159449" cy="495350"/>
            <a:chOff x="3582262" y="4945744"/>
            <a:chExt cx="2802951" cy="664651"/>
          </a:xfrm>
        </p:grpSpPr>
        <p:grpSp>
          <p:nvGrpSpPr>
            <p:cNvPr id="82" name="Group 30">
              <a:extLst>
                <a:ext uri="{FF2B5EF4-FFF2-40B4-BE49-F238E27FC236}">
                  <a16:creationId xmlns:a16="http://schemas.microsoft.com/office/drawing/2014/main" id="{0C77C7BA-F19C-CF48-0733-4177673F1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259" y="4956872"/>
              <a:ext cx="798954" cy="619285"/>
              <a:chOff x="1701" y="1985"/>
              <a:chExt cx="6820" cy="5296"/>
            </a:xfrm>
          </p:grpSpPr>
          <p:sp>
            <p:nvSpPr>
              <p:cNvPr id="98" name="グラフィックス 13">
                <a:extLst>
                  <a:ext uri="{FF2B5EF4-FFF2-40B4-BE49-F238E27FC236}">
                    <a16:creationId xmlns:a16="http://schemas.microsoft.com/office/drawing/2014/main" id="{3D3ADB8F-CC22-F907-38A5-4F5A78A09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5999"/>
                <a:ext cx="6820" cy="1282"/>
              </a:xfrm>
              <a:custGeom>
                <a:avLst/>
                <a:gdLst>
                  <a:gd name="T0" fmla="*/ 1800919 w 5814698"/>
                  <a:gd name="T1" fmla="*/ 1108 h 814294"/>
                  <a:gd name="T2" fmla="*/ 1801005 w 5814698"/>
                  <a:gd name="T3" fmla="*/ 814294 h 814294"/>
                  <a:gd name="T4" fmla="*/ 2029894 w 5814698"/>
                  <a:gd name="T5" fmla="*/ 814294 h 814294"/>
                  <a:gd name="T6" fmla="*/ 2029894 w 5814698"/>
                  <a:gd name="T7" fmla="*/ 1129 h 814294"/>
                  <a:gd name="T8" fmla="*/ 1800919 w 5814698"/>
                  <a:gd name="T9" fmla="*/ 1129 h 814294"/>
                  <a:gd name="T10" fmla="*/ 0 w 5814698"/>
                  <a:gd name="T11" fmla="*/ 22 h 814294"/>
                  <a:gd name="T12" fmla="*/ 0 w 5814698"/>
                  <a:gd name="T13" fmla="*/ 814294 h 814294"/>
                  <a:gd name="T14" fmla="*/ 230967 w 5814698"/>
                  <a:gd name="T15" fmla="*/ 814294 h 814294"/>
                  <a:gd name="T16" fmla="*/ 230967 w 5814698"/>
                  <a:gd name="T17" fmla="*/ 195987 h 814294"/>
                  <a:gd name="T18" fmla="*/ 409898 w 5814698"/>
                  <a:gd name="T19" fmla="*/ 196052 h 814294"/>
                  <a:gd name="T20" fmla="*/ 539934 w 5814698"/>
                  <a:gd name="T21" fmla="*/ 241410 h 814294"/>
                  <a:gd name="T22" fmla="*/ 590930 w 5814698"/>
                  <a:gd name="T23" fmla="*/ 456730 h 814294"/>
                  <a:gd name="T24" fmla="*/ 590930 w 5814698"/>
                  <a:gd name="T25" fmla="*/ 814294 h 814294"/>
                  <a:gd name="T26" fmla="*/ 814707 w 5814698"/>
                  <a:gd name="T27" fmla="*/ 814294 h 814294"/>
                  <a:gd name="T28" fmla="*/ 814707 w 5814698"/>
                  <a:gd name="T29" fmla="*/ 364407 h 814294"/>
                  <a:gd name="T30" fmla="*/ 411068 w 5814698"/>
                  <a:gd name="T31" fmla="*/ 0 h 814294"/>
                  <a:gd name="T32" fmla="*/ 0 w 5814698"/>
                  <a:gd name="T33" fmla="*/ 0 h 814294"/>
                  <a:gd name="T34" fmla="*/ 2169522 w 5814698"/>
                  <a:gd name="T35" fmla="*/ 1129 h 814294"/>
                  <a:gd name="T36" fmla="*/ 2169522 w 5814698"/>
                  <a:gd name="T37" fmla="*/ 814294 h 814294"/>
                  <a:gd name="T38" fmla="*/ 2540853 w 5814698"/>
                  <a:gd name="T39" fmla="*/ 814294 h 814294"/>
                  <a:gd name="T40" fmla="*/ 2873076 w 5814698"/>
                  <a:gd name="T41" fmla="*/ 707286 h 814294"/>
                  <a:gd name="T42" fmla="*/ 2954346 w 5814698"/>
                  <a:gd name="T43" fmla="*/ 416651 h 814294"/>
                  <a:gd name="T44" fmla="*/ 2880244 w 5814698"/>
                  <a:gd name="T45" fmla="*/ 136878 h 814294"/>
                  <a:gd name="T46" fmla="*/ 2490832 w 5814698"/>
                  <a:gd name="T47" fmla="*/ 1129 h 814294"/>
                  <a:gd name="T48" fmla="*/ 2396612 w 5814698"/>
                  <a:gd name="T49" fmla="*/ 178174 h 814294"/>
                  <a:gd name="T50" fmla="*/ 2495054 w 5814698"/>
                  <a:gd name="T51" fmla="*/ 178174 h 814294"/>
                  <a:gd name="T52" fmla="*/ 2730222 w 5814698"/>
                  <a:gd name="T53" fmla="*/ 409439 h 814294"/>
                  <a:gd name="T54" fmla="*/ 2495054 w 5814698"/>
                  <a:gd name="T55" fmla="*/ 640726 h 814294"/>
                  <a:gd name="T56" fmla="*/ 2396612 w 5814698"/>
                  <a:gd name="T57" fmla="*/ 640726 h 814294"/>
                  <a:gd name="T58" fmla="*/ 2396612 w 5814698"/>
                  <a:gd name="T59" fmla="*/ 178195 h 814294"/>
                  <a:gd name="T60" fmla="*/ 1470839 w 5814698"/>
                  <a:gd name="T61" fmla="*/ 1129 h 814294"/>
                  <a:gd name="T62" fmla="*/ 1279781 w 5814698"/>
                  <a:gd name="T63" fmla="*/ 645613 h 814294"/>
                  <a:gd name="T64" fmla="*/ 1096693 w 5814698"/>
                  <a:gd name="T65" fmla="*/ 1173 h 814294"/>
                  <a:gd name="T66" fmla="*/ 849571 w 5814698"/>
                  <a:gd name="T67" fmla="*/ 1129 h 814294"/>
                  <a:gd name="T68" fmla="*/ 1111028 w 5814698"/>
                  <a:gd name="T69" fmla="*/ 814294 h 814294"/>
                  <a:gd name="T70" fmla="*/ 1440999 w 5814698"/>
                  <a:gd name="T71" fmla="*/ 814294 h 814294"/>
                  <a:gd name="T72" fmla="*/ 1704513 w 5814698"/>
                  <a:gd name="T73" fmla="*/ 1129 h 814294"/>
                  <a:gd name="T74" fmla="*/ 1470861 w 5814698"/>
                  <a:gd name="T75" fmla="*/ 1129 h 814294"/>
                  <a:gd name="T76" fmla="*/ 3060865 w 5814698"/>
                  <a:gd name="T77" fmla="*/ 814294 h 814294"/>
                  <a:gd name="T78" fmla="*/ 3289839 w 5814698"/>
                  <a:gd name="T79" fmla="*/ 814294 h 814294"/>
                  <a:gd name="T80" fmla="*/ 3289839 w 5814698"/>
                  <a:gd name="T81" fmla="*/ 1195 h 814294"/>
                  <a:gd name="T82" fmla="*/ 3060822 w 5814698"/>
                  <a:gd name="T83" fmla="*/ 1129 h 814294"/>
                  <a:gd name="T84" fmla="*/ 3702639 w 5814698"/>
                  <a:gd name="T85" fmla="*/ 1412 h 814294"/>
                  <a:gd name="T86" fmla="*/ 3382954 w 5814698"/>
                  <a:gd name="T87" fmla="*/ 814012 h 814294"/>
                  <a:gd name="T88" fmla="*/ 3608702 w 5814698"/>
                  <a:gd name="T89" fmla="*/ 814012 h 814294"/>
                  <a:gd name="T90" fmla="*/ 3659287 w 5814698"/>
                  <a:gd name="T91" fmla="*/ 670378 h 814294"/>
                  <a:gd name="T92" fmla="*/ 4037591 w 5814698"/>
                  <a:gd name="T93" fmla="*/ 670378 h 814294"/>
                  <a:gd name="T94" fmla="*/ 4085447 w 5814698"/>
                  <a:gd name="T95" fmla="*/ 814012 h 814294"/>
                  <a:gd name="T96" fmla="*/ 4330577 w 5814698"/>
                  <a:gd name="T97" fmla="*/ 814012 h 814294"/>
                  <a:gd name="T98" fmla="*/ 4008444 w 5814698"/>
                  <a:gd name="T99" fmla="*/ 1347 h 814294"/>
                  <a:gd name="T100" fmla="*/ 3702639 w 5814698"/>
                  <a:gd name="T101" fmla="*/ 1434 h 814294"/>
                  <a:gd name="T102" fmla="*/ 3851254 w 5814698"/>
                  <a:gd name="T103" fmla="*/ 149673 h 814294"/>
                  <a:gd name="T104" fmla="*/ 3989929 w 5814698"/>
                  <a:gd name="T105" fmla="*/ 530350 h 814294"/>
                  <a:gd name="T106" fmla="*/ 3708205 w 5814698"/>
                  <a:gd name="T107" fmla="*/ 530350 h 8142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14698" h="814294">
                    <a:moveTo>
                      <a:pt x="2418108" y="1108"/>
                    </a:moveTo>
                    <a:lnTo>
                      <a:pt x="2418224" y="814294"/>
                    </a:lnTo>
                    <a:lnTo>
                      <a:pt x="2725554" y="814294"/>
                    </a:lnTo>
                    <a:lnTo>
                      <a:pt x="2725554" y="1129"/>
                    </a:lnTo>
                    <a:lnTo>
                      <a:pt x="2418108" y="1129"/>
                    </a:lnTo>
                    <a:lnTo>
                      <a:pt x="2418108" y="1108"/>
                    </a:lnTo>
                    <a:close/>
                    <a:moveTo>
                      <a:pt x="0" y="22"/>
                    </a:moveTo>
                    <a:lnTo>
                      <a:pt x="0" y="814294"/>
                    </a:lnTo>
                    <a:lnTo>
                      <a:pt x="310121" y="814294"/>
                    </a:lnTo>
                    <a:lnTo>
                      <a:pt x="310121" y="195987"/>
                    </a:lnTo>
                    <a:lnTo>
                      <a:pt x="550373" y="196052"/>
                    </a:lnTo>
                    <a:cubicBezTo>
                      <a:pt x="629954" y="196052"/>
                      <a:pt x="686622" y="210845"/>
                      <a:pt x="724973" y="241410"/>
                    </a:cubicBezTo>
                    <a:cubicBezTo>
                      <a:pt x="773616" y="280121"/>
                      <a:pt x="793446" y="342531"/>
                      <a:pt x="793446" y="456730"/>
                    </a:cubicBezTo>
                    <a:lnTo>
                      <a:pt x="793446" y="814294"/>
                    </a:lnTo>
                    <a:lnTo>
                      <a:pt x="1093914" y="814294"/>
                    </a:lnTo>
                    <a:lnTo>
                      <a:pt x="1093914" y="364407"/>
                    </a:lnTo>
                    <a:cubicBezTo>
                      <a:pt x="1093914" y="43316"/>
                      <a:pt x="819963" y="0"/>
                      <a:pt x="551944" y="0"/>
                    </a:cubicBezTo>
                    <a:lnTo>
                      <a:pt x="0" y="0"/>
                    </a:lnTo>
                    <a:lnTo>
                      <a:pt x="0" y="22"/>
                    </a:lnTo>
                    <a:close/>
                    <a:moveTo>
                      <a:pt x="2913034" y="1129"/>
                    </a:moveTo>
                    <a:lnTo>
                      <a:pt x="2913034" y="814294"/>
                    </a:lnTo>
                    <a:lnTo>
                      <a:pt x="3411623" y="814294"/>
                    </a:lnTo>
                    <a:cubicBezTo>
                      <a:pt x="3677259" y="814294"/>
                      <a:pt x="3763933" y="781275"/>
                      <a:pt x="3857702" y="707286"/>
                    </a:cubicBezTo>
                    <a:cubicBezTo>
                      <a:pt x="3923995" y="655324"/>
                      <a:pt x="3966823" y="541277"/>
                      <a:pt x="3966823" y="416651"/>
                    </a:cubicBezTo>
                    <a:cubicBezTo>
                      <a:pt x="3966823" y="302365"/>
                      <a:pt x="3930566" y="200375"/>
                      <a:pt x="3867326" y="136878"/>
                    </a:cubicBezTo>
                    <a:cubicBezTo>
                      <a:pt x="3753437" y="23331"/>
                      <a:pt x="3589363" y="1129"/>
                      <a:pt x="3344459" y="1129"/>
                    </a:cubicBezTo>
                    <a:lnTo>
                      <a:pt x="2913034" y="1129"/>
                    </a:lnTo>
                    <a:close/>
                    <a:moveTo>
                      <a:pt x="3217950" y="178174"/>
                    </a:moveTo>
                    <a:lnTo>
                      <a:pt x="3350128" y="178174"/>
                    </a:lnTo>
                    <a:cubicBezTo>
                      <a:pt x="3541853" y="178174"/>
                      <a:pt x="3665890" y="242518"/>
                      <a:pt x="3665890" y="409439"/>
                    </a:cubicBezTo>
                    <a:cubicBezTo>
                      <a:pt x="3665890" y="576404"/>
                      <a:pt x="3541853" y="640726"/>
                      <a:pt x="3350128" y="640726"/>
                    </a:cubicBezTo>
                    <a:lnTo>
                      <a:pt x="3217950" y="640726"/>
                    </a:lnTo>
                    <a:lnTo>
                      <a:pt x="3217950" y="178195"/>
                    </a:lnTo>
                    <a:lnTo>
                      <a:pt x="3217950" y="178174"/>
                    </a:lnTo>
                    <a:close/>
                    <a:moveTo>
                      <a:pt x="1974907" y="1129"/>
                    </a:moveTo>
                    <a:lnTo>
                      <a:pt x="1718372" y="645613"/>
                    </a:lnTo>
                    <a:lnTo>
                      <a:pt x="1472538" y="1173"/>
                    </a:lnTo>
                    <a:lnTo>
                      <a:pt x="1140726" y="1129"/>
                    </a:lnTo>
                    <a:lnTo>
                      <a:pt x="1491786" y="814294"/>
                    </a:lnTo>
                    <a:lnTo>
                      <a:pt x="1934841" y="814294"/>
                    </a:lnTo>
                    <a:lnTo>
                      <a:pt x="2288663" y="1129"/>
                    </a:lnTo>
                    <a:lnTo>
                      <a:pt x="1974936" y="1129"/>
                    </a:lnTo>
                    <a:lnTo>
                      <a:pt x="1974907" y="1129"/>
                    </a:lnTo>
                    <a:close/>
                    <a:moveTo>
                      <a:pt x="4109847" y="814294"/>
                    </a:moveTo>
                    <a:lnTo>
                      <a:pt x="4417293" y="814294"/>
                    </a:lnTo>
                    <a:lnTo>
                      <a:pt x="4417293" y="1195"/>
                    </a:lnTo>
                    <a:lnTo>
                      <a:pt x="4109789" y="1129"/>
                    </a:lnTo>
                    <a:lnTo>
                      <a:pt x="4109847" y="814294"/>
                    </a:lnTo>
                    <a:close/>
                    <a:moveTo>
                      <a:pt x="4971562" y="1412"/>
                    </a:moveTo>
                    <a:lnTo>
                      <a:pt x="4542318" y="814012"/>
                    </a:lnTo>
                    <a:lnTo>
                      <a:pt x="4845432" y="814012"/>
                    </a:lnTo>
                    <a:lnTo>
                      <a:pt x="4913353" y="670378"/>
                    </a:lnTo>
                    <a:lnTo>
                      <a:pt x="5421305" y="670378"/>
                    </a:lnTo>
                    <a:lnTo>
                      <a:pt x="5485562" y="814012"/>
                    </a:lnTo>
                    <a:lnTo>
                      <a:pt x="5814699" y="814012"/>
                    </a:lnTo>
                    <a:lnTo>
                      <a:pt x="5382169" y="1347"/>
                    </a:lnTo>
                    <a:lnTo>
                      <a:pt x="4971562" y="1434"/>
                    </a:lnTo>
                    <a:lnTo>
                      <a:pt x="4971562" y="1412"/>
                    </a:lnTo>
                    <a:close/>
                    <a:moveTo>
                      <a:pt x="5171109" y="149673"/>
                    </a:moveTo>
                    <a:lnTo>
                      <a:pt x="5357309" y="530350"/>
                    </a:lnTo>
                    <a:lnTo>
                      <a:pt x="4979035" y="530350"/>
                    </a:lnTo>
                    <a:lnTo>
                      <a:pt x="5171109" y="1496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グラフィックス 13">
                <a:extLst>
                  <a:ext uri="{FF2B5EF4-FFF2-40B4-BE49-F238E27FC236}">
                    <a16:creationId xmlns:a16="http://schemas.microsoft.com/office/drawing/2014/main" id="{E0A9475A-427A-2309-0315-912E79FE3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985"/>
                <a:ext cx="5131" cy="3406"/>
              </a:xfrm>
              <a:custGeom>
                <a:avLst/>
                <a:gdLst>
                  <a:gd name="T0" fmla="*/ 1215598 w 4374493"/>
                  <a:gd name="T1" fmla="*/ 645353 h 2162761"/>
                  <a:gd name="T2" fmla="*/ 1215598 w 4374493"/>
                  <a:gd name="T3" fmla="*/ 449996 h 2162761"/>
                  <a:gd name="T4" fmla="*/ 1273047 w 4374493"/>
                  <a:gd name="T5" fmla="*/ 447042 h 2162761"/>
                  <a:gd name="T6" fmla="*/ 2155100 w 4374493"/>
                  <a:gd name="T7" fmla="*/ 906140 h 2162761"/>
                  <a:gd name="T8" fmla="*/ 1373047 w 4374493"/>
                  <a:gd name="T9" fmla="*/ 1431972 h 2162761"/>
                  <a:gd name="T10" fmla="*/ 1215598 w 4374493"/>
                  <a:gd name="T11" fmla="*/ 1406730 h 2162761"/>
                  <a:gd name="T12" fmla="*/ 1215598 w 4374493"/>
                  <a:gd name="T13" fmla="*/ 814338 h 2162761"/>
                  <a:gd name="T14" fmla="*/ 1589311 w 4374493"/>
                  <a:gd name="T15" fmla="*/ 1139795 h 2162761"/>
                  <a:gd name="T16" fmla="*/ 1866554 w 4374493"/>
                  <a:gd name="T17" fmla="*/ 905293 h 2162761"/>
                  <a:gd name="T18" fmla="*/ 1323025 w 4374493"/>
                  <a:gd name="T19" fmla="*/ 639010 h 2162761"/>
                  <a:gd name="T20" fmla="*/ 1215598 w 4374493"/>
                  <a:gd name="T21" fmla="*/ 645353 h 2162761"/>
                  <a:gd name="T22" fmla="*/ 1215598 w 4374493"/>
                  <a:gd name="T23" fmla="*/ 22 h 2162761"/>
                  <a:gd name="T24" fmla="*/ 1215598 w 4374493"/>
                  <a:gd name="T25" fmla="*/ 291830 h 2162761"/>
                  <a:gd name="T26" fmla="*/ 1273047 w 4374493"/>
                  <a:gd name="T27" fmla="*/ 288397 h 2162761"/>
                  <a:gd name="T28" fmla="*/ 2496288 w 4374493"/>
                  <a:gd name="T29" fmla="*/ 897777 h 2162761"/>
                  <a:gd name="T30" fmla="*/ 1364581 w 4374493"/>
                  <a:gd name="T31" fmla="*/ 1573890 h 2162761"/>
                  <a:gd name="T32" fmla="*/ 1215598 w 4374493"/>
                  <a:gd name="T33" fmla="*/ 1560725 h 2162761"/>
                  <a:gd name="T34" fmla="*/ 1215598 w 4374493"/>
                  <a:gd name="T35" fmla="*/ 1741093 h 2162761"/>
                  <a:gd name="T36" fmla="*/ 1339678 w 4374493"/>
                  <a:gd name="T37" fmla="*/ 1749174 h 2162761"/>
                  <a:gd name="T38" fmla="*/ 2641937 w 4374493"/>
                  <a:gd name="T39" fmla="*/ 1148071 h 2162761"/>
                  <a:gd name="T40" fmla="*/ 3012228 w 4374493"/>
                  <a:gd name="T41" fmla="*/ 1373515 h 2162761"/>
                  <a:gd name="T42" fmla="*/ 1347929 w 4374493"/>
                  <a:gd name="T43" fmla="*/ 1916160 h 2162761"/>
                  <a:gd name="T44" fmla="*/ 1215598 w 4374493"/>
                  <a:gd name="T45" fmla="*/ 1909252 h 2162761"/>
                  <a:gd name="T46" fmla="*/ 1215598 w 4374493"/>
                  <a:gd name="T47" fmla="*/ 2162762 h 2162761"/>
                  <a:gd name="T48" fmla="*/ 3257965 w 4374493"/>
                  <a:gd name="T49" fmla="*/ 2162762 h 2162761"/>
                  <a:gd name="T50" fmla="*/ 3257965 w 4374493"/>
                  <a:gd name="T51" fmla="*/ 0 h 2162761"/>
                  <a:gd name="T52" fmla="*/ 1215619 w 4374493"/>
                  <a:gd name="T53" fmla="*/ 0 h 2162761"/>
                  <a:gd name="T54" fmla="*/ 1215598 w 4374493"/>
                  <a:gd name="T55" fmla="*/ 1406730 h 2162761"/>
                  <a:gd name="T56" fmla="*/ 1215598 w 4374493"/>
                  <a:gd name="T57" fmla="*/ 1560747 h 2162761"/>
                  <a:gd name="T58" fmla="*/ 580644 w 4374493"/>
                  <a:gd name="T59" fmla="*/ 953583 h 2162761"/>
                  <a:gd name="T60" fmla="*/ 1215598 w 4374493"/>
                  <a:gd name="T61" fmla="*/ 645353 h 2162761"/>
                  <a:gd name="T62" fmla="*/ 1215598 w 4374493"/>
                  <a:gd name="T63" fmla="*/ 814338 h 2162761"/>
                  <a:gd name="T64" fmla="*/ 1214818 w 4374493"/>
                  <a:gd name="T65" fmla="*/ 814251 h 2162761"/>
                  <a:gd name="T66" fmla="*/ 844353 w 4374493"/>
                  <a:gd name="T67" fmla="*/ 984126 h 2162761"/>
                  <a:gd name="T68" fmla="*/ 1215598 w 4374493"/>
                  <a:gd name="T69" fmla="*/ 1406730 h 2162761"/>
                  <a:gd name="T70" fmla="*/ 332873 w 4374493"/>
                  <a:gd name="T71" fmla="*/ 931100 h 2162761"/>
                  <a:gd name="T72" fmla="*/ 1215598 w 4374493"/>
                  <a:gd name="T73" fmla="*/ 449974 h 2162761"/>
                  <a:gd name="T74" fmla="*/ 1215598 w 4374493"/>
                  <a:gd name="T75" fmla="*/ 291830 h 2162761"/>
                  <a:gd name="T76" fmla="*/ 0 w 4374493"/>
                  <a:gd name="T77" fmla="*/ 897755 h 2162761"/>
                  <a:gd name="T78" fmla="*/ 1215619 w 4374493"/>
                  <a:gd name="T79" fmla="*/ 1909252 h 2162761"/>
                  <a:gd name="T80" fmla="*/ 1215619 w 4374493"/>
                  <a:gd name="T81" fmla="*/ 1741115 h 2162761"/>
                  <a:gd name="T82" fmla="*/ 332873 w 4374493"/>
                  <a:gd name="T83" fmla="*/ 931100 h 21627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74493" h="2162761">
                    <a:moveTo>
                      <a:pt x="1632192" y="645353"/>
                    </a:moveTo>
                    <a:lnTo>
                      <a:pt x="1632192" y="449996"/>
                    </a:lnTo>
                    <a:cubicBezTo>
                      <a:pt x="1657876" y="448635"/>
                      <a:pt x="1683594" y="447650"/>
                      <a:pt x="1709330" y="447042"/>
                    </a:cubicBezTo>
                    <a:cubicBezTo>
                      <a:pt x="2424475" y="430250"/>
                      <a:pt x="2893669" y="906140"/>
                      <a:pt x="2893669" y="906140"/>
                    </a:cubicBezTo>
                    <a:cubicBezTo>
                      <a:pt x="2893669" y="906140"/>
                      <a:pt x="2386939" y="1431972"/>
                      <a:pt x="1843601" y="1431972"/>
                    </a:cubicBezTo>
                    <a:cubicBezTo>
                      <a:pt x="1765329" y="1431972"/>
                      <a:pt x="1695315" y="1422566"/>
                      <a:pt x="1632192" y="1406730"/>
                    </a:cubicBezTo>
                    <a:lnTo>
                      <a:pt x="1632192" y="814338"/>
                    </a:lnTo>
                    <a:cubicBezTo>
                      <a:pt x="1910592" y="839450"/>
                      <a:pt x="1966562" y="931339"/>
                      <a:pt x="2133980" y="1139795"/>
                    </a:cubicBezTo>
                    <a:lnTo>
                      <a:pt x="2506236" y="905293"/>
                    </a:lnTo>
                    <a:cubicBezTo>
                      <a:pt x="2506236" y="905293"/>
                      <a:pt x="2234524" y="639010"/>
                      <a:pt x="1776436" y="639010"/>
                    </a:cubicBezTo>
                    <a:cubicBezTo>
                      <a:pt x="1726572" y="639010"/>
                      <a:pt x="1678946" y="641617"/>
                      <a:pt x="1632192" y="645353"/>
                    </a:cubicBezTo>
                    <a:close/>
                    <a:moveTo>
                      <a:pt x="1632192" y="22"/>
                    </a:moveTo>
                    <a:lnTo>
                      <a:pt x="1632192" y="291830"/>
                    </a:lnTo>
                    <a:cubicBezTo>
                      <a:pt x="1657837" y="290309"/>
                      <a:pt x="1683540" y="289092"/>
                      <a:pt x="1709330" y="288397"/>
                    </a:cubicBezTo>
                    <a:cubicBezTo>
                      <a:pt x="2703863" y="263372"/>
                      <a:pt x="3351785" y="897777"/>
                      <a:pt x="3351785" y="897777"/>
                    </a:cubicBezTo>
                    <a:cubicBezTo>
                      <a:pt x="3351785" y="897777"/>
                      <a:pt x="2607536" y="1573890"/>
                      <a:pt x="1832233" y="1573890"/>
                    </a:cubicBezTo>
                    <a:cubicBezTo>
                      <a:pt x="1761201" y="1573890"/>
                      <a:pt x="1694705" y="1569002"/>
                      <a:pt x="1632192" y="1560725"/>
                    </a:cubicBezTo>
                    <a:lnTo>
                      <a:pt x="1632192" y="1741093"/>
                    </a:lnTo>
                    <a:cubicBezTo>
                      <a:pt x="1685633" y="1746176"/>
                      <a:pt x="1740993" y="1749174"/>
                      <a:pt x="1798796" y="1749174"/>
                    </a:cubicBezTo>
                    <a:cubicBezTo>
                      <a:pt x="2520309" y="1749174"/>
                      <a:pt x="3042072" y="1473898"/>
                      <a:pt x="3547349" y="1148071"/>
                    </a:cubicBezTo>
                    <a:cubicBezTo>
                      <a:pt x="3631058" y="1198187"/>
                      <a:pt x="3974034" y="1320097"/>
                      <a:pt x="4044542" y="1373515"/>
                    </a:cubicBezTo>
                    <a:cubicBezTo>
                      <a:pt x="3564125" y="1673990"/>
                      <a:pt x="2444566" y="1916160"/>
                      <a:pt x="1809874" y="1916160"/>
                    </a:cubicBezTo>
                    <a:cubicBezTo>
                      <a:pt x="1750532" y="1915995"/>
                      <a:pt x="1691236" y="1913689"/>
                      <a:pt x="1632192" y="1909252"/>
                    </a:cubicBezTo>
                    <a:lnTo>
                      <a:pt x="1632192" y="2162762"/>
                    </a:lnTo>
                    <a:lnTo>
                      <a:pt x="4374494" y="2162762"/>
                    </a:lnTo>
                    <a:lnTo>
                      <a:pt x="4374494" y="0"/>
                    </a:lnTo>
                    <a:lnTo>
                      <a:pt x="1632221" y="0"/>
                    </a:lnTo>
                    <a:lnTo>
                      <a:pt x="1632192" y="22"/>
                    </a:lnTo>
                    <a:close/>
                    <a:moveTo>
                      <a:pt x="1632192" y="1406730"/>
                    </a:moveTo>
                    <a:lnTo>
                      <a:pt x="1632192" y="1560747"/>
                    </a:lnTo>
                    <a:cubicBezTo>
                      <a:pt x="964847" y="1471834"/>
                      <a:pt x="779635" y="953583"/>
                      <a:pt x="779635" y="953583"/>
                    </a:cubicBezTo>
                    <a:cubicBezTo>
                      <a:pt x="779635" y="953583"/>
                      <a:pt x="1100049" y="688343"/>
                      <a:pt x="1632192" y="645353"/>
                    </a:cubicBezTo>
                    <a:lnTo>
                      <a:pt x="1632192" y="814338"/>
                    </a:lnTo>
                    <a:cubicBezTo>
                      <a:pt x="1631785" y="814338"/>
                      <a:pt x="1631494" y="814251"/>
                      <a:pt x="1631145" y="814251"/>
                    </a:cubicBezTo>
                    <a:cubicBezTo>
                      <a:pt x="1351903" y="789182"/>
                      <a:pt x="1133719" y="984126"/>
                      <a:pt x="1133719" y="984126"/>
                    </a:cubicBezTo>
                    <a:cubicBezTo>
                      <a:pt x="1133719" y="984126"/>
                      <a:pt x="1255953" y="1312277"/>
                      <a:pt x="1632192" y="1406730"/>
                    </a:cubicBezTo>
                    <a:close/>
                    <a:moveTo>
                      <a:pt x="446951" y="931100"/>
                    </a:moveTo>
                    <a:cubicBezTo>
                      <a:pt x="446951" y="931100"/>
                      <a:pt x="842439" y="495050"/>
                      <a:pt x="1632192" y="449974"/>
                    </a:cubicBezTo>
                    <a:lnTo>
                      <a:pt x="1632192" y="291830"/>
                    </a:lnTo>
                    <a:cubicBezTo>
                      <a:pt x="757479" y="344269"/>
                      <a:pt x="0" y="897755"/>
                      <a:pt x="0" y="897755"/>
                    </a:cubicBezTo>
                    <a:cubicBezTo>
                      <a:pt x="0" y="897755"/>
                      <a:pt x="428982" y="1824423"/>
                      <a:pt x="1632221" y="1909252"/>
                    </a:cubicBezTo>
                    <a:lnTo>
                      <a:pt x="1632221" y="1741115"/>
                    </a:lnTo>
                    <a:cubicBezTo>
                      <a:pt x="749251" y="1658089"/>
                      <a:pt x="446951" y="931100"/>
                      <a:pt x="446951" y="931100"/>
                    </a:cubicBezTo>
                    <a:close/>
                  </a:path>
                </a:pathLst>
              </a:custGeom>
              <a:solidFill>
                <a:srgbClr val="76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2EB8A1B6-CC15-FA37-4E43-3FBC8033C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29156" y="4965842"/>
              <a:ext cx="641355" cy="644553"/>
            </a:xfrm>
            <a:prstGeom prst="rect">
              <a:avLst/>
            </a:prstGeom>
          </p:spPr>
        </p:pic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FE6B1C38-0F6F-BB58-16B4-74C67CEE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2262" y="4960377"/>
              <a:ext cx="660616" cy="650018"/>
            </a:xfrm>
            <a:prstGeom prst="rect">
              <a:avLst/>
            </a:prstGeom>
          </p:spPr>
        </p:pic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D5095695-17FB-4DBA-C04F-EBE2B9669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65577" y="4945744"/>
              <a:ext cx="460459" cy="645292"/>
            </a:xfrm>
            <a:prstGeom prst="rect">
              <a:avLst/>
            </a:prstGeom>
          </p:spPr>
        </p:pic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EC622AF7-2DEF-ECCD-867E-EAFA4EAD2256}"/>
              </a:ext>
            </a:extLst>
          </p:cNvPr>
          <p:cNvSpPr txBox="1"/>
          <p:nvPr/>
        </p:nvSpPr>
        <p:spPr>
          <a:xfrm>
            <a:off x="3421946" y="4653367"/>
            <a:ext cx="338843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【2CPU】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インテル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® Xeon® Gold 5320 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　　　　　　　　　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(2.20GHz/26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/52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8GB×8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DDR4-3200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1.92TB SATA3-SSD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NVIDIA® RTX™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</a:t>
            </a:r>
            <a:r>
              <a:rPr lang="pt-BR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000 Ada 20GB-GDDR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　　　　　　　　　　　　　　　　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DisplayPort x4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Windows® 11 Pro 64bit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光学ドライブ：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スーパーマルチ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1200W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Titanium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89BD3781-8F6E-B75A-69F3-E21CC58FD280}"/>
              </a:ext>
            </a:extLst>
          </p:cNvPr>
          <p:cNvSpPr txBox="1"/>
          <p:nvPr/>
        </p:nvSpPr>
        <p:spPr>
          <a:xfrm>
            <a:off x="3493505" y="7837702"/>
            <a:ext cx="372076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【2CPU】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インテル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® Xeon® Gold 5320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　　　　　　　　　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(2.20GHz/26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/52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8GB×8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DDR4-3200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1.92TB SATA3-SSD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NVIDIA® RTX™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</a:t>
            </a:r>
            <a:r>
              <a:rPr lang="pt-BR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000 Ada 16GB-GDDR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x4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-DP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変換ケーブル付属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Windows® 11 Pro 64bit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光学ドライブ：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DVD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スーパーマルチ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1200W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Titanium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E02880F-4DD3-431D-B3E6-CC310ADE2A8B}"/>
              </a:ext>
            </a:extLst>
          </p:cNvPr>
          <p:cNvGrpSpPr/>
          <p:nvPr/>
        </p:nvGrpSpPr>
        <p:grpSpPr>
          <a:xfrm>
            <a:off x="4165092" y="236805"/>
            <a:ext cx="2674690" cy="1796442"/>
            <a:chOff x="4085218" y="208998"/>
            <a:chExt cx="3172148" cy="2130557"/>
          </a:xfrm>
        </p:grpSpPr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56949CF1-232B-4B13-9BA3-93C2EC5E5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141" y="754941"/>
              <a:ext cx="1673225" cy="1522474"/>
            </a:xfrm>
            <a:prstGeom prst="rect">
              <a:avLst/>
            </a:prstGeom>
          </p:spPr>
        </p:pic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183090F8-1BB3-41AE-9BE1-5338707D7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218" y="208998"/>
              <a:ext cx="2299995" cy="2130557"/>
            </a:xfrm>
            <a:prstGeom prst="rect">
              <a:avLst/>
            </a:prstGeom>
          </p:spPr>
        </p:pic>
      </p:grpSp>
      <p:pic>
        <p:nvPicPr>
          <p:cNvPr id="108" name="図 107">
            <a:extLst>
              <a:ext uri="{FF2B5EF4-FFF2-40B4-BE49-F238E27FC236}">
                <a16:creationId xmlns:a16="http://schemas.microsoft.com/office/drawing/2014/main" id="{0B03FDD7-14C1-4260-82E1-D00BE2932BC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"/>
          <a:stretch/>
        </p:blipFill>
        <p:spPr>
          <a:xfrm>
            <a:off x="5651734" y="2402991"/>
            <a:ext cx="1425879" cy="809738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969E8F5B-DE34-428D-9C87-A71A40DE39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72" y="2853728"/>
            <a:ext cx="444599" cy="3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4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4580</TotalTime>
  <Pages>0</Pages>
  <Words>706</Words>
  <Characters>0</Characters>
  <Application>Microsoft Office PowerPoint</Application>
  <DocSecurity>0</DocSecurity>
  <PresentationFormat>ユーザー設定</PresentationFormat>
  <Lines>0</Lines>
  <Paragraphs>98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Yu Gothic UI</vt:lpstr>
      <vt:lpstr>ヒラギノ角ゴ5</vt:lpstr>
      <vt:lpstr>ヒラギノ角ゴ7</vt:lpstr>
      <vt:lpstr>メイリオ</vt:lpstr>
      <vt:lpstr>游ゴシック</vt:lpstr>
      <vt:lpstr>游ゴシック Light</vt:lpstr>
      <vt:lpstr>Arial</vt:lpstr>
      <vt:lpstr>Arial Black</vt:lpstr>
      <vt:lpstr>Impact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亮平 千々岩</cp:lastModifiedBy>
  <cp:revision>1466</cp:revision>
  <dcterms:created xsi:type="dcterms:W3CDTF">2015-08-26T04:11:00Z</dcterms:created>
  <dcterms:modified xsi:type="dcterms:W3CDTF">2024-12-24T13:32:34Z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