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4"/>
  </p:notesMasterIdLst>
  <p:sldIdLst>
    <p:sldId id="298" r:id="rId2"/>
    <p:sldId id="299" r:id="rId3"/>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B77C5"/>
    <a:srgbClr val="F79709"/>
    <a:srgbClr val="000066"/>
    <a:srgbClr val="4F81B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4660"/>
  </p:normalViewPr>
  <p:slideViewPr>
    <p:cSldViewPr>
      <p:cViewPr>
        <p:scale>
          <a:sx n="66" d="100"/>
          <a:sy n="66" d="100"/>
        </p:scale>
        <p:origin x="3201" y="49"/>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2025/7/11</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C07978E3-3F75-4A0D-94BD-8754002B412E}" type="datetime1">
              <a:rPr lang="ja-JP" altLang="en-US" smtClean="0"/>
              <a:pPr>
                <a:defRPr/>
              </a:pPr>
              <a:t>2025/7/11</a:t>
            </a:fld>
            <a:endParaRPr lang="ja-JP"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ja-JP" altLang="ja-JP"/>
          </a:p>
        </p:txBody>
      </p:sp>
      <p:sp>
        <p:nvSpPr>
          <p:cNvPr id="6" name="Slide Number Placeholder 5"/>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91205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F4988144-94EE-4D30-9361-6000D8699E60}" type="datetime1">
              <a:rPr lang="ja-JP" altLang="en-US" smtClean="0"/>
              <a:pPr>
                <a:defRPr/>
              </a:pPr>
              <a:t>2025/7/11</a:t>
            </a:fld>
            <a:endParaRPr lang="ja-JP"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ja-JP" altLang="ja-JP"/>
          </a:p>
        </p:txBody>
      </p:sp>
      <p:sp>
        <p:nvSpPr>
          <p:cNvPr id="6" name="Slide Number Placeholder 5"/>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806937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B9AA9BE7-304D-4DF5-9736-3527E2E07CC4}" type="datetime1">
              <a:rPr lang="ja-JP" altLang="en-US" smtClean="0"/>
              <a:pPr>
                <a:defRPr/>
              </a:pPr>
              <a:t>2025/7/11</a:t>
            </a:fld>
            <a:endParaRPr lang="ja-JP"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ja-JP" altLang="ja-JP"/>
          </a:p>
        </p:txBody>
      </p:sp>
      <p:sp>
        <p:nvSpPr>
          <p:cNvPr id="6" name="Slide Number Placeholder 5"/>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13553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A18075BB-3CD5-4CA7-A691-D3E6921D0F2F}" type="datetime1">
              <a:rPr lang="ja-JP" altLang="en-US" smtClean="0"/>
              <a:pPr>
                <a:defRPr/>
              </a:pPr>
              <a:t>2025/7/11</a:t>
            </a:fld>
            <a:endParaRPr lang="ja-JP"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ja-JP" altLang="ja-JP"/>
          </a:p>
        </p:txBody>
      </p:sp>
      <p:sp>
        <p:nvSpPr>
          <p:cNvPr id="6" name="Slide Number Placeholder 5"/>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7859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087999A7-B118-4595-8F5D-3EA4785052C5}" type="datetime1">
              <a:rPr lang="ja-JP" altLang="en-US" smtClean="0"/>
              <a:pPr>
                <a:defRPr/>
              </a:pPr>
              <a:t>2025/7/11</a:t>
            </a:fld>
            <a:endParaRPr lang="ja-JP" altLang="en-US" sz="1800">
              <a:solidFill>
                <a:schemeClr val="tx1"/>
              </a:solidFill>
            </a:endParaRPr>
          </a:p>
        </p:txBody>
      </p:sp>
      <p:sp>
        <p:nvSpPr>
          <p:cNvPr id="5" name="Footer Placeholder 4"/>
          <p:cNvSpPr>
            <a:spLocks noGrp="1"/>
          </p:cNvSpPr>
          <p:nvPr>
            <p:ph type="ftr" sz="quarter" idx="11"/>
          </p:nvPr>
        </p:nvSpPr>
        <p:spPr/>
        <p:txBody>
          <a:bodyPr/>
          <a:lstStyle/>
          <a:p>
            <a:pPr>
              <a:defRPr/>
            </a:pPr>
            <a:endParaRPr lang="ja-JP" altLang="ja-JP"/>
          </a:p>
        </p:txBody>
      </p:sp>
      <p:sp>
        <p:nvSpPr>
          <p:cNvPr id="6" name="Slide Number Placeholder 5"/>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40244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fld id="{2A8EE726-064D-4A7A-87F8-C255F47775DA}" type="datetime1">
              <a:rPr lang="ja-JP" altLang="en-US" smtClean="0"/>
              <a:pPr>
                <a:defRPr/>
              </a:pPr>
              <a:t>2025/7/11</a:t>
            </a:fld>
            <a:endParaRPr lang="ja-JP" altLang="en-US" sz="1800">
              <a:solidFill>
                <a:schemeClr val="tx1"/>
              </a:solidFill>
            </a:endParaRPr>
          </a:p>
        </p:txBody>
      </p:sp>
      <p:sp>
        <p:nvSpPr>
          <p:cNvPr id="6" name="Footer Placeholder 5"/>
          <p:cNvSpPr>
            <a:spLocks noGrp="1"/>
          </p:cNvSpPr>
          <p:nvPr>
            <p:ph type="ftr" sz="quarter" idx="11"/>
          </p:nvPr>
        </p:nvSpPr>
        <p:spPr/>
        <p:txBody>
          <a:bodyPr/>
          <a:lstStyle/>
          <a:p>
            <a:pPr>
              <a:defRPr/>
            </a:pPr>
            <a:endParaRPr lang="ja-JP" altLang="ja-JP"/>
          </a:p>
        </p:txBody>
      </p:sp>
      <p:sp>
        <p:nvSpPr>
          <p:cNvPr id="7" name="Slide Number Placeholder 6"/>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825739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A5861FEA-1BE4-4962-8DDE-A5D55E7527A9}" type="datetime1">
              <a:rPr lang="ja-JP" altLang="en-US" smtClean="0"/>
              <a:pPr>
                <a:defRPr/>
              </a:pPr>
              <a:t>2025/7/11</a:t>
            </a:fld>
            <a:endParaRPr lang="ja-JP" altLang="en-US" sz="1800">
              <a:solidFill>
                <a:schemeClr val="tx1"/>
              </a:solidFill>
            </a:endParaRPr>
          </a:p>
        </p:txBody>
      </p:sp>
      <p:sp>
        <p:nvSpPr>
          <p:cNvPr id="8" name="Footer Placeholder 7"/>
          <p:cNvSpPr>
            <a:spLocks noGrp="1"/>
          </p:cNvSpPr>
          <p:nvPr>
            <p:ph type="ftr" sz="quarter" idx="11"/>
          </p:nvPr>
        </p:nvSpPr>
        <p:spPr/>
        <p:txBody>
          <a:bodyPr/>
          <a:lstStyle/>
          <a:p>
            <a:pPr>
              <a:defRPr/>
            </a:pPr>
            <a:endParaRPr lang="ja-JP" altLang="ja-JP"/>
          </a:p>
        </p:txBody>
      </p:sp>
      <p:sp>
        <p:nvSpPr>
          <p:cNvPr id="9" name="Slide Number Placeholder 8"/>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90896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3BC3B54A-4984-489F-9AD9-FFA51C931E4D}" type="datetime1">
              <a:rPr lang="ja-JP" altLang="en-US" smtClean="0"/>
              <a:pPr>
                <a:defRPr/>
              </a:pPr>
              <a:t>2025/7/11</a:t>
            </a:fld>
            <a:endParaRPr lang="ja-JP" altLang="en-US" sz="1800">
              <a:solidFill>
                <a:schemeClr val="tx1"/>
              </a:solidFill>
            </a:endParaRPr>
          </a:p>
        </p:txBody>
      </p:sp>
      <p:sp>
        <p:nvSpPr>
          <p:cNvPr id="4" name="Footer Placeholder 3"/>
          <p:cNvSpPr>
            <a:spLocks noGrp="1"/>
          </p:cNvSpPr>
          <p:nvPr>
            <p:ph type="ftr" sz="quarter" idx="11"/>
          </p:nvPr>
        </p:nvSpPr>
        <p:spPr/>
        <p:txBody>
          <a:bodyPr/>
          <a:lstStyle/>
          <a:p>
            <a:pPr>
              <a:defRPr/>
            </a:pPr>
            <a:endParaRPr lang="ja-JP" altLang="ja-JP"/>
          </a:p>
        </p:txBody>
      </p:sp>
      <p:sp>
        <p:nvSpPr>
          <p:cNvPr id="5" name="Slide Number Placeholder 4"/>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46079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AF2FB7D-6622-44BB-8443-AAE9ABD04C2A}" type="datetime1">
              <a:rPr lang="ja-JP" altLang="en-US" smtClean="0"/>
              <a:pPr>
                <a:defRPr/>
              </a:pPr>
              <a:t>2025/7/11</a:t>
            </a:fld>
            <a:endParaRPr lang="ja-JP" altLang="en-US" sz="1800">
              <a:solidFill>
                <a:schemeClr val="tx1"/>
              </a:solidFill>
            </a:endParaRPr>
          </a:p>
        </p:txBody>
      </p:sp>
      <p:sp>
        <p:nvSpPr>
          <p:cNvPr id="3" name="Footer Placeholder 2"/>
          <p:cNvSpPr>
            <a:spLocks noGrp="1"/>
          </p:cNvSpPr>
          <p:nvPr>
            <p:ph type="ftr" sz="quarter" idx="11"/>
          </p:nvPr>
        </p:nvSpPr>
        <p:spPr/>
        <p:txBody>
          <a:bodyPr/>
          <a:lstStyle/>
          <a:p>
            <a:pPr>
              <a:defRPr/>
            </a:pPr>
            <a:endParaRPr lang="ja-JP" altLang="ja-JP"/>
          </a:p>
        </p:txBody>
      </p:sp>
      <p:sp>
        <p:nvSpPr>
          <p:cNvPr id="4" name="Slide Number Placeholder 3"/>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551208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20FF1BBD-CBC7-4959-8351-5A736CE0938B}" type="datetime1">
              <a:rPr lang="ja-JP" altLang="en-US" smtClean="0"/>
              <a:pPr>
                <a:defRPr/>
              </a:pPr>
              <a:t>2025/7/11</a:t>
            </a:fld>
            <a:endParaRPr lang="ja-JP" altLang="en-US" sz="1800">
              <a:solidFill>
                <a:schemeClr val="tx1"/>
              </a:solidFill>
            </a:endParaRPr>
          </a:p>
        </p:txBody>
      </p:sp>
      <p:sp>
        <p:nvSpPr>
          <p:cNvPr id="6" name="Footer Placeholder 5"/>
          <p:cNvSpPr>
            <a:spLocks noGrp="1"/>
          </p:cNvSpPr>
          <p:nvPr>
            <p:ph type="ftr" sz="quarter" idx="11"/>
          </p:nvPr>
        </p:nvSpPr>
        <p:spPr/>
        <p:txBody>
          <a:bodyPr/>
          <a:lstStyle/>
          <a:p>
            <a:pPr>
              <a:defRPr/>
            </a:pPr>
            <a:endParaRPr lang="ja-JP" altLang="ja-JP"/>
          </a:p>
        </p:txBody>
      </p:sp>
      <p:sp>
        <p:nvSpPr>
          <p:cNvPr id="7" name="Slide Number Placeholder 6"/>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55774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79992FBA-136A-4615-B42B-1BCBDE2F7E83}" type="datetime1">
              <a:rPr lang="ja-JP" altLang="en-US" smtClean="0"/>
              <a:pPr>
                <a:defRPr/>
              </a:pPr>
              <a:t>2025/7/11</a:t>
            </a:fld>
            <a:endParaRPr lang="ja-JP" altLang="en-US" sz="1800">
              <a:solidFill>
                <a:schemeClr val="tx1"/>
              </a:solidFill>
            </a:endParaRPr>
          </a:p>
        </p:txBody>
      </p:sp>
      <p:sp>
        <p:nvSpPr>
          <p:cNvPr id="6" name="Footer Placeholder 5"/>
          <p:cNvSpPr>
            <a:spLocks noGrp="1"/>
          </p:cNvSpPr>
          <p:nvPr>
            <p:ph type="ftr" sz="quarter" idx="11"/>
          </p:nvPr>
        </p:nvSpPr>
        <p:spPr/>
        <p:txBody>
          <a:bodyPr/>
          <a:lstStyle/>
          <a:p>
            <a:pPr>
              <a:defRPr/>
            </a:pPr>
            <a:endParaRPr lang="ja-JP" altLang="ja-JP"/>
          </a:p>
        </p:txBody>
      </p:sp>
      <p:sp>
        <p:nvSpPr>
          <p:cNvPr id="7" name="Slide Number Placeholder 6"/>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164216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pPr>
              <a:defRPr/>
            </a:pPr>
            <a:fld id="{54CA1D40-5B34-4B97-9DA7-D2C4F69DF1E9}" type="datetime1">
              <a:rPr lang="ja-JP" altLang="en-US" smtClean="0"/>
              <a:pPr>
                <a:defRPr/>
              </a:pPr>
              <a:t>2025/7/11</a:t>
            </a:fld>
            <a:endParaRPr lang="ja-JP" altLang="en-US" sz="1800">
              <a:solidFill>
                <a:schemeClr val="tx1"/>
              </a:solidFill>
            </a:endParaRP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pPr>
              <a:defRPr/>
            </a:pPr>
            <a:endParaRPr lang="ja-JP" altLang="ja-JP"/>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75042099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1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22.jp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9.png"/><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https://bto.applied.ne.jp/img/feature/common/type_main-back.jpg" TargetMode="External"/><Relationship Id="rId11" Type="http://schemas.openxmlformats.org/officeDocument/2006/relationships/image" Target="../media/image26.png"/><Relationship Id="rId5" Type="http://schemas.openxmlformats.org/officeDocument/2006/relationships/image" Target="../media/image21.jpe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https://qr.quel.jp/tmp/a522df6578971b176d6ea4d0392a1581a9d568cd.png" TargetMode="External"/><Relationship Id="rId9" Type="http://schemas.openxmlformats.org/officeDocument/2006/relationships/image" Target="../media/image24.png"/><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513EA6C7-D5B8-4986-A9DE-07CFB1B7A9C8}"/>
              </a:ext>
            </a:extLst>
          </p:cNvPr>
          <p:cNvSpPr/>
          <p:nvPr/>
        </p:nvSpPr>
        <p:spPr>
          <a:xfrm>
            <a:off x="-23175" y="8605415"/>
            <a:ext cx="7582850" cy="1752155"/>
          </a:xfrm>
          <a:prstGeom prst="rect">
            <a:avLst/>
          </a:prstGeom>
          <a:solidFill>
            <a:srgbClr val="3B7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sp>
        <p:nvSpPr>
          <p:cNvPr id="35" name="正方形/長方形 34">
            <a:extLst>
              <a:ext uri="{FF2B5EF4-FFF2-40B4-BE49-F238E27FC236}">
                <a16:creationId xmlns:a16="http://schemas.microsoft.com/office/drawing/2014/main" id="{5A26788E-3107-4AFE-A69B-7FE8B717BA12}"/>
              </a:ext>
            </a:extLst>
          </p:cNvPr>
          <p:cNvSpPr/>
          <p:nvPr/>
        </p:nvSpPr>
        <p:spPr>
          <a:xfrm>
            <a:off x="-23175" y="4696340"/>
            <a:ext cx="7582850" cy="1752155"/>
          </a:xfrm>
          <a:prstGeom prst="rect">
            <a:avLst/>
          </a:prstGeom>
          <a:solidFill>
            <a:srgbClr val="3B7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20000"/>
                  <a:lumOff val="80000"/>
                </a:schemeClr>
              </a:solidFill>
            </a:endParaRPr>
          </a:p>
        </p:txBody>
      </p:sp>
      <p:pic>
        <p:nvPicPr>
          <p:cNvPr id="3" name="図 2">
            <a:extLst>
              <a:ext uri="{FF2B5EF4-FFF2-40B4-BE49-F238E27FC236}">
                <a16:creationId xmlns:a16="http://schemas.microsoft.com/office/drawing/2014/main" id="{61A5035C-2853-4209-8F1C-B9F3742148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82" y="6350"/>
            <a:ext cx="7526080" cy="3135867"/>
          </a:xfrm>
          <a:prstGeom prst="rect">
            <a:avLst/>
          </a:prstGeom>
        </p:spPr>
      </p:pic>
      <p:grpSp>
        <p:nvGrpSpPr>
          <p:cNvPr id="19" name="グループ化 18">
            <a:extLst>
              <a:ext uri="{FF2B5EF4-FFF2-40B4-BE49-F238E27FC236}">
                <a16:creationId xmlns:a16="http://schemas.microsoft.com/office/drawing/2014/main" id="{1E611FDA-7866-40AB-B7F4-EE6E33FC32EC}"/>
              </a:ext>
            </a:extLst>
          </p:cNvPr>
          <p:cNvGrpSpPr/>
          <p:nvPr/>
        </p:nvGrpSpPr>
        <p:grpSpPr>
          <a:xfrm>
            <a:off x="298370" y="3115998"/>
            <a:ext cx="7043716" cy="992888"/>
            <a:chOff x="298369" y="3070154"/>
            <a:chExt cx="7894789" cy="1112856"/>
          </a:xfrm>
        </p:grpSpPr>
        <p:pic>
          <p:nvPicPr>
            <p:cNvPr id="10" name="図 9">
              <a:extLst>
                <a:ext uri="{FF2B5EF4-FFF2-40B4-BE49-F238E27FC236}">
                  <a16:creationId xmlns:a16="http://schemas.microsoft.com/office/drawing/2014/main" id="{1BAC688E-6BF1-4DC9-9FEE-BA9664B3F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037" y="3103010"/>
              <a:ext cx="1617143" cy="1080000"/>
            </a:xfrm>
            <a:prstGeom prst="rect">
              <a:avLst/>
            </a:prstGeom>
          </p:spPr>
        </p:pic>
        <p:pic>
          <p:nvPicPr>
            <p:cNvPr id="12" name="図 11">
              <a:extLst>
                <a:ext uri="{FF2B5EF4-FFF2-40B4-BE49-F238E27FC236}">
                  <a16:creationId xmlns:a16="http://schemas.microsoft.com/office/drawing/2014/main" id="{4C8334D8-D437-469A-B1B7-D7B600E83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7411" y="3072468"/>
              <a:ext cx="1440000" cy="1080000"/>
            </a:xfrm>
            <a:prstGeom prst="rect">
              <a:avLst/>
            </a:prstGeom>
          </p:spPr>
        </p:pic>
        <p:pic>
          <p:nvPicPr>
            <p:cNvPr id="14" name="図 13">
              <a:extLst>
                <a:ext uri="{FF2B5EF4-FFF2-40B4-BE49-F238E27FC236}">
                  <a16:creationId xmlns:a16="http://schemas.microsoft.com/office/drawing/2014/main" id="{034C0A82-4AC9-4DA6-92C2-8DBD31E098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0301" y="3070154"/>
              <a:ext cx="1422857" cy="1080000"/>
            </a:xfrm>
            <a:prstGeom prst="rect">
              <a:avLst/>
            </a:prstGeom>
          </p:spPr>
        </p:pic>
        <p:pic>
          <p:nvPicPr>
            <p:cNvPr id="16" name="図 15">
              <a:extLst>
                <a:ext uri="{FF2B5EF4-FFF2-40B4-BE49-F238E27FC236}">
                  <a16:creationId xmlns:a16="http://schemas.microsoft.com/office/drawing/2014/main" id="{EFC14D7F-E8C9-4729-8B2D-4AF51AC9D4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369" y="3082597"/>
              <a:ext cx="1994723" cy="1080000"/>
            </a:xfrm>
            <a:prstGeom prst="rect">
              <a:avLst/>
            </a:prstGeom>
          </p:spPr>
        </p:pic>
        <p:pic>
          <p:nvPicPr>
            <p:cNvPr id="18" name="図 17">
              <a:extLst>
                <a:ext uri="{FF2B5EF4-FFF2-40B4-BE49-F238E27FC236}">
                  <a16:creationId xmlns:a16="http://schemas.microsoft.com/office/drawing/2014/main" id="{D2EC449B-946D-4903-BE68-62A4670705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3591" y="3070154"/>
              <a:ext cx="1754060" cy="1080000"/>
            </a:xfrm>
            <a:prstGeom prst="rect">
              <a:avLst/>
            </a:prstGeom>
          </p:spPr>
        </p:pic>
      </p:grpSp>
      <p:sp>
        <p:nvSpPr>
          <p:cNvPr id="20" name="テキスト ボックス 19">
            <a:extLst>
              <a:ext uri="{FF2B5EF4-FFF2-40B4-BE49-F238E27FC236}">
                <a16:creationId xmlns:a16="http://schemas.microsoft.com/office/drawing/2014/main" id="{132927E2-6E96-415F-BCF3-D2D34F9764C6}"/>
              </a:ext>
            </a:extLst>
          </p:cNvPr>
          <p:cNvSpPr txBox="1"/>
          <p:nvPr/>
        </p:nvSpPr>
        <p:spPr>
          <a:xfrm>
            <a:off x="298370" y="1670011"/>
            <a:ext cx="2601613" cy="200055"/>
          </a:xfrm>
          <a:prstGeom prst="rect">
            <a:avLst/>
          </a:prstGeom>
          <a:noFill/>
          <a:ln>
            <a:noFill/>
          </a:ln>
        </p:spPr>
        <p:txBody>
          <a:bodyPr wrap="square" rtlCol="0">
            <a:spAutoFit/>
          </a:bodyPr>
          <a:lstStyle/>
          <a:p>
            <a:pPr algn="ctr"/>
            <a:r>
              <a:rPr lang="ja-JP" altLang="en-US" sz="700" dirty="0">
                <a:solidFill>
                  <a:srgbClr val="3B77C5"/>
                </a:solidFill>
                <a:effectLst>
                  <a:glow rad="101600">
                    <a:schemeClr val="bg1">
                      <a:alpha val="40000"/>
                    </a:schemeClr>
                  </a:glow>
                </a:effectLst>
                <a:latin typeface="LINE Seed JP_TTF Regular" panose="02020500000000000000" pitchFamily="18" charset="-128"/>
                <a:ea typeface="LINE Seed JP_TTF Regular" panose="02020500000000000000" pitchFamily="18" charset="-128"/>
                <a:cs typeface="Segoe UI" panose="020B0502040204020203" pitchFamily="34" charset="0"/>
              </a:rPr>
              <a:t>制作</a:t>
            </a:r>
            <a:r>
              <a:rPr lang="en-US" altLang="ja-JP" sz="700" dirty="0">
                <a:solidFill>
                  <a:srgbClr val="3B77C5"/>
                </a:solidFill>
                <a:effectLst>
                  <a:glow rad="101600">
                    <a:schemeClr val="bg1">
                      <a:alpha val="40000"/>
                    </a:schemeClr>
                  </a:glow>
                </a:effectLst>
                <a:latin typeface="LINE Seed JP_TTF Regular" panose="02020500000000000000" pitchFamily="18" charset="-128"/>
                <a:ea typeface="LINE Seed JP_TTF Regular" panose="02020500000000000000" pitchFamily="18" charset="-128"/>
                <a:cs typeface="Segoe UI" panose="020B0502040204020203" pitchFamily="34" charset="0"/>
              </a:rPr>
              <a:t>:</a:t>
            </a:r>
            <a:r>
              <a:rPr lang="ja-JP" altLang="en-US" sz="700" dirty="0">
                <a:solidFill>
                  <a:srgbClr val="3B77C5"/>
                </a:solidFill>
                <a:effectLst>
                  <a:glow rad="101600">
                    <a:schemeClr val="bg1">
                      <a:alpha val="40000"/>
                    </a:schemeClr>
                  </a:glow>
                </a:effectLst>
                <a:latin typeface="LINE Seed JP_TTF Regular" panose="02020500000000000000" pitchFamily="18" charset="-128"/>
                <a:ea typeface="LINE Seed JP_TTF Regular" panose="02020500000000000000" pitchFamily="18" charset="-128"/>
                <a:cs typeface="Segoe UI" panose="020B0502040204020203" pitchFamily="34" charset="0"/>
              </a:rPr>
              <a:t>ムラタソフトウェア株式会社</a:t>
            </a:r>
            <a:endParaRPr lang="en-US" altLang="ja-JP" sz="700" dirty="0">
              <a:solidFill>
                <a:srgbClr val="3B77C5"/>
              </a:solidFill>
              <a:effectLst>
                <a:glow rad="101600">
                  <a:schemeClr val="bg1">
                    <a:alpha val="40000"/>
                  </a:schemeClr>
                </a:glow>
              </a:effectLst>
              <a:latin typeface="LINE Seed JP_TTF Regular" panose="02020500000000000000" pitchFamily="18" charset="-128"/>
              <a:ea typeface="LINE Seed JP_TTF Regular" panose="02020500000000000000" pitchFamily="18" charset="-128"/>
              <a:cs typeface="Segoe UI" panose="020B0502040204020203" pitchFamily="34" charset="0"/>
            </a:endParaRPr>
          </a:p>
        </p:txBody>
      </p:sp>
      <p:sp>
        <p:nvSpPr>
          <p:cNvPr id="25" name="テキスト ボックス 24">
            <a:extLst>
              <a:ext uri="{FF2B5EF4-FFF2-40B4-BE49-F238E27FC236}">
                <a16:creationId xmlns:a16="http://schemas.microsoft.com/office/drawing/2014/main" id="{6AFCE5A7-A57F-40F7-A6F2-A4DDC0B57BB1}"/>
              </a:ext>
            </a:extLst>
          </p:cNvPr>
          <p:cNvSpPr txBox="1"/>
          <p:nvPr/>
        </p:nvSpPr>
        <p:spPr>
          <a:xfrm>
            <a:off x="1393418" y="4183102"/>
            <a:ext cx="4749664" cy="461665"/>
          </a:xfrm>
          <a:prstGeom prst="rect">
            <a:avLst/>
          </a:prstGeom>
          <a:noFill/>
          <a:ln>
            <a:noFill/>
          </a:ln>
        </p:spPr>
        <p:txBody>
          <a:bodyPr wrap="square" rtlCol="0">
            <a:spAutoFit/>
          </a:bodyPr>
          <a:lstStyle/>
          <a:p>
            <a:pPr algn="ctr"/>
            <a:r>
              <a:rPr lang="ja-JP" altLang="en-US" sz="1200" dirty="0">
                <a:solidFill>
                  <a:srgbClr val="0070C0"/>
                </a:solidFill>
                <a:effectLst/>
                <a:latin typeface="ヒラギノ角ゴ6" panose="020B0600000000000000" pitchFamily="50" charset="-128"/>
                <a:ea typeface="ヒラギノ角ゴ6" panose="020B0600000000000000" pitchFamily="50" charset="-128"/>
                <a:cs typeface="Segoe UI" panose="020B0502040204020203" pitchFamily="34" charset="0"/>
              </a:rPr>
              <a:t>電磁波・磁場・電場・応力・熱伝導・流体・圧電・音波。</a:t>
            </a:r>
            <a:endParaRPr lang="en-US" altLang="ja-JP" sz="1200" dirty="0">
              <a:solidFill>
                <a:srgbClr val="0070C0"/>
              </a:solidFill>
              <a:effectLst/>
              <a:latin typeface="ヒラギノ角ゴ6" panose="020B0600000000000000" pitchFamily="50" charset="-128"/>
              <a:ea typeface="ヒラギノ角ゴ6" panose="020B0600000000000000" pitchFamily="50" charset="-128"/>
              <a:cs typeface="Segoe UI" panose="020B0502040204020203" pitchFamily="34" charset="0"/>
            </a:endParaRPr>
          </a:p>
          <a:p>
            <a:pPr algn="ctr"/>
            <a:r>
              <a:rPr lang="en-US" altLang="ja-JP" sz="1200" dirty="0">
                <a:solidFill>
                  <a:srgbClr val="0070C0"/>
                </a:solidFill>
                <a:effectLst/>
                <a:latin typeface="ヒラギノ角ゴ6" panose="020B0600000000000000" pitchFamily="50" charset="-128"/>
                <a:ea typeface="ヒラギノ角ゴ6" panose="020B0600000000000000" pitchFamily="50" charset="-128"/>
                <a:cs typeface="Segoe UI" panose="020B0502040204020203" pitchFamily="34" charset="0"/>
              </a:rPr>
              <a:t>8</a:t>
            </a:r>
            <a:r>
              <a:rPr lang="ja-JP" altLang="en-US" sz="1200" dirty="0">
                <a:solidFill>
                  <a:srgbClr val="0070C0"/>
                </a:solidFill>
                <a:effectLst/>
                <a:latin typeface="ヒラギノ角ゴ6" panose="020B0600000000000000" pitchFamily="50" charset="-128"/>
                <a:ea typeface="ヒラギノ角ゴ6" panose="020B0600000000000000" pitchFamily="50" charset="-128"/>
                <a:cs typeface="Segoe UI" panose="020B0502040204020203" pitchFamily="34" charset="0"/>
              </a:rPr>
              <a:t>つの解析ニーズに答える</a:t>
            </a:r>
            <a:r>
              <a:rPr lang="en-US" altLang="ja-JP" sz="1200" dirty="0">
                <a:solidFill>
                  <a:srgbClr val="0070C0"/>
                </a:solidFill>
                <a:effectLst/>
                <a:latin typeface="ヒラギノ角ゴ6" panose="020B0600000000000000" pitchFamily="50" charset="-128"/>
                <a:ea typeface="ヒラギノ角ゴ6" panose="020B0600000000000000" pitchFamily="50" charset="-128"/>
                <a:cs typeface="Segoe UI" panose="020B0502040204020203" pitchFamily="34" charset="0"/>
              </a:rPr>
              <a:t>CAE</a:t>
            </a:r>
            <a:r>
              <a:rPr lang="ja-JP" altLang="en-US" sz="1200" dirty="0">
                <a:solidFill>
                  <a:srgbClr val="0070C0"/>
                </a:solidFill>
                <a:effectLst/>
                <a:latin typeface="ヒラギノ角ゴ6" panose="020B0600000000000000" pitchFamily="50" charset="-128"/>
                <a:ea typeface="ヒラギノ角ゴ6" panose="020B0600000000000000" pitchFamily="50" charset="-128"/>
                <a:cs typeface="Segoe UI" panose="020B0502040204020203" pitchFamily="34" charset="0"/>
              </a:rPr>
              <a:t>ソフトウェア</a:t>
            </a:r>
            <a:endParaRPr lang="en-US" altLang="ja-JP" sz="1200" dirty="0">
              <a:solidFill>
                <a:srgbClr val="0070C0"/>
              </a:solidFill>
              <a:effectLst/>
              <a:latin typeface="ヒラギノ角ゴ6" panose="020B0600000000000000" pitchFamily="50" charset="-128"/>
              <a:ea typeface="ヒラギノ角ゴ6" panose="020B0600000000000000" pitchFamily="50" charset="-128"/>
              <a:cs typeface="Segoe UI" panose="020B0502040204020203" pitchFamily="34" charset="0"/>
            </a:endParaRPr>
          </a:p>
        </p:txBody>
      </p:sp>
      <p:sp>
        <p:nvSpPr>
          <p:cNvPr id="30" name="テキスト ボックス 29">
            <a:extLst>
              <a:ext uri="{FF2B5EF4-FFF2-40B4-BE49-F238E27FC236}">
                <a16:creationId xmlns:a16="http://schemas.microsoft.com/office/drawing/2014/main" id="{FCE0FA9E-692C-4F1F-9121-66E14A6B6AB6}"/>
              </a:ext>
            </a:extLst>
          </p:cNvPr>
          <p:cNvSpPr txBox="1"/>
          <p:nvPr/>
        </p:nvSpPr>
        <p:spPr>
          <a:xfrm>
            <a:off x="383750" y="1210320"/>
            <a:ext cx="1864688" cy="441150"/>
          </a:xfrm>
          <a:custGeom>
            <a:avLst/>
            <a:gdLst/>
            <a:ahLst/>
            <a:cxnLst/>
            <a:rect l="l" t="t" r="r" b="b"/>
            <a:pathLst>
              <a:path w="1864688" h="441150">
                <a:moveTo>
                  <a:pt x="1505265" y="155105"/>
                </a:moveTo>
                <a:cubicBezTo>
                  <a:pt x="1488406" y="155105"/>
                  <a:pt x="1472951" y="158009"/>
                  <a:pt x="1458902" y="163816"/>
                </a:cubicBezTo>
                <a:cubicBezTo>
                  <a:pt x="1444853" y="169623"/>
                  <a:pt x="1432583" y="177959"/>
                  <a:pt x="1422092" y="188824"/>
                </a:cubicBezTo>
                <a:cubicBezTo>
                  <a:pt x="1411602" y="199689"/>
                  <a:pt x="1403173" y="212801"/>
                  <a:pt x="1396804" y="228162"/>
                </a:cubicBezTo>
                <a:cubicBezTo>
                  <a:pt x="1390435" y="243523"/>
                  <a:pt x="1386688" y="260569"/>
                  <a:pt x="1385564" y="279302"/>
                </a:cubicBezTo>
                <a:lnTo>
                  <a:pt x="1612040" y="279302"/>
                </a:lnTo>
                <a:cubicBezTo>
                  <a:pt x="1612040" y="261318"/>
                  <a:pt x="1609605" y="244740"/>
                  <a:pt x="1604734" y="229567"/>
                </a:cubicBezTo>
                <a:cubicBezTo>
                  <a:pt x="1599864" y="214394"/>
                  <a:pt x="1592839" y="201281"/>
                  <a:pt x="1583660" y="190229"/>
                </a:cubicBezTo>
                <a:cubicBezTo>
                  <a:pt x="1574481" y="179176"/>
                  <a:pt x="1563336" y="170560"/>
                  <a:pt x="1550223" y="164378"/>
                </a:cubicBezTo>
                <a:cubicBezTo>
                  <a:pt x="1537110" y="158196"/>
                  <a:pt x="1522124" y="155105"/>
                  <a:pt x="1505265" y="155105"/>
                </a:cubicBezTo>
                <a:close/>
                <a:moveTo>
                  <a:pt x="438465" y="155105"/>
                </a:moveTo>
                <a:cubicBezTo>
                  <a:pt x="421606" y="155105"/>
                  <a:pt x="406151" y="158009"/>
                  <a:pt x="392102" y="163816"/>
                </a:cubicBezTo>
                <a:cubicBezTo>
                  <a:pt x="378052" y="169623"/>
                  <a:pt x="365783" y="177959"/>
                  <a:pt x="355293" y="188824"/>
                </a:cubicBezTo>
                <a:cubicBezTo>
                  <a:pt x="344802" y="199689"/>
                  <a:pt x="336373" y="212801"/>
                  <a:pt x="330004" y="228162"/>
                </a:cubicBezTo>
                <a:cubicBezTo>
                  <a:pt x="323635" y="243523"/>
                  <a:pt x="319888" y="260569"/>
                  <a:pt x="318764" y="279302"/>
                </a:cubicBezTo>
                <a:lnTo>
                  <a:pt x="545240" y="279302"/>
                </a:lnTo>
                <a:cubicBezTo>
                  <a:pt x="545240" y="261318"/>
                  <a:pt x="542805" y="244740"/>
                  <a:pt x="537934" y="229567"/>
                </a:cubicBezTo>
                <a:cubicBezTo>
                  <a:pt x="533064" y="214394"/>
                  <a:pt x="526039" y="201281"/>
                  <a:pt x="516860" y="190229"/>
                </a:cubicBezTo>
                <a:cubicBezTo>
                  <a:pt x="507681" y="179176"/>
                  <a:pt x="496536" y="170560"/>
                  <a:pt x="483423" y="164378"/>
                </a:cubicBezTo>
                <a:cubicBezTo>
                  <a:pt x="470310" y="158196"/>
                  <a:pt x="455324" y="155105"/>
                  <a:pt x="438465" y="155105"/>
                </a:cubicBezTo>
                <a:close/>
                <a:moveTo>
                  <a:pt x="1505265" y="137122"/>
                </a:moveTo>
                <a:cubicBezTo>
                  <a:pt x="1525871" y="137122"/>
                  <a:pt x="1544041" y="140962"/>
                  <a:pt x="1559776" y="148642"/>
                </a:cubicBezTo>
                <a:cubicBezTo>
                  <a:pt x="1575512" y="156323"/>
                  <a:pt x="1588718" y="166907"/>
                  <a:pt x="1599396" y="180394"/>
                </a:cubicBezTo>
                <a:cubicBezTo>
                  <a:pt x="1610073" y="193881"/>
                  <a:pt x="1618128" y="210085"/>
                  <a:pt x="1623560" y="229005"/>
                </a:cubicBezTo>
                <a:cubicBezTo>
                  <a:pt x="1628993" y="247925"/>
                  <a:pt x="1631709" y="268624"/>
                  <a:pt x="1631709" y="291103"/>
                </a:cubicBezTo>
                <a:cubicBezTo>
                  <a:pt x="1631709" y="294100"/>
                  <a:pt x="1630211" y="295599"/>
                  <a:pt x="1627213" y="295599"/>
                </a:cubicBezTo>
                <a:lnTo>
                  <a:pt x="1385564" y="295599"/>
                </a:lnTo>
                <a:cubicBezTo>
                  <a:pt x="1386313" y="314706"/>
                  <a:pt x="1389685" y="332127"/>
                  <a:pt x="1395680" y="347863"/>
                </a:cubicBezTo>
                <a:cubicBezTo>
                  <a:pt x="1401674" y="363598"/>
                  <a:pt x="1409916" y="377085"/>
                  <a:pt x="1420406" y="388325"/>
                </a:cubicBezTo>
                <a:cubicBezTo>
                  <a:pt x="1430897" y="399564"/>
                  <a:pt x="1443260" y="408181"/>
                  <a:pt x="1457497" y="414176"/>
                </a:cubicBezTo>
                <a:cubicBezTo>
                  <a:pt x="1471734" y="420170"/>
                  <a:pt x="1487469" y="423167"/>
                  <a:pt x="1504703" y="423167"/>
                </a:cubicBezTo>
                <a:cubicBezTo>
                  <a:pt x="1532427" y="423167"/>
                  <a:pt x="1554719" y="417454"/>
                  <a:pt x="1571578" y="406027"/>
                </a:cubicBezTo>
                <a:cubicBezTo>
                  <a:pt x="1588437" y="394600"/>
                  <a:pt x="1601737" y="378397"/>
                  <a:pt x="1611478" y="357416"/>
                </a:cubicBezTo>
                <a:cubicBezTo>
                  <a:pt x="1612602" y="354044"/>
                  <a:pt x="1614663" y="353295"/>
                  <a:pt x="1617660" y="355168"/>
                </a:cubicBezTo>
                <a:lnTo>
                  <a:pt x="1623841" y="357416"/>
                </a:lnTo>
                <a:cubicBezTo>
                  <a:pt x="1627213" y="358540"/>
                  <a:pt x="1628337" y="360413"/>
                  <a:pt x="1627213" y="363036"/>
                </a:cubicBezTo>
                <a:cubicBezTo>
                  <a:pt x="1615225" y="388887"/>
                  <a:pt x="1599208" y="408369"/>
                  <a:pt x="1579165" y="421481"/>
                </a:cubicBezTo>
                <a:cubicBezTo>
                  <a:pt x="1559121" y="434594"/>
                  <a:pt x="1534300" y="441150"/>
                  <a:pt x="1504703" y="441150"/>
                </a:cubicBezTo>
                <a:cubicBezTo>
                  <a:pt x="1483722" y="441150"/>
                  <a:pt x="1464803" y="437310"/>
                  <a:pt x="1447943" y="429630"/>
                </a:cubicBezTo>
                <a:cubicBezTo>
                  <a:pt x="1431084" y="421950"/>
                  <a:pt x="1416660" y="411366"/>
                  <a:pt x="1404671" y="397878"/>
                </a:cubicBezTo>
                <a:cubicBezTo>
                  <a:pt x="1392682" y="384391"/>
                  <a:pt x="1383410" y="368281"/>
                  <a:pt x="1376853" y="349549"/>
                </a:cubicBezTo>
                <a:cubicBezTo>
                  <a:pt x="1370297" y="330816"/>
                  <a:pt x="1367019" y="310585"/>
                  <a:pt x="1367019" y="288855"/>
                </a:cubicBezTo>
                <a:cubicBezTo>
                  <a:pt x="1367019" y="267126"/>
                  <a:pt x="1370391" y="246988"/>
                  <a:pt x="1377134" y="228443"/>
                </a:cubicBezTo>
                <a:cubicBezTo>
                  <a:pt x="1383878" y="209898"/>
                  <a:pt x="1393338" y="193881"/>
                  <a:pt x="1405514" y="180394"/>
                </a:cubicBezTo>
                <a:cubicBezTo>
                  <a:pt x="1417690" y="166907"/>
                  <a:pt x="1432208" y="156323"/>
                  <a:pt x="1449067" y="148642"/>
                </a:cubicBezTo>
                <a:cubicBezTo>
                  <a:pt x="1465927" y="140962"/>
                  <a:pt x="1484659" y="137122"/>
                  <a:pt x="1505265" y="137122"/>
                </a:cubicBezTo>
                <a:close/>
                <a:moveTo>
                  <a:pt x="766839" y="137122"/>
                </a:moveTo>
                <a:cubicBezTo>
                  <a:pt x="792315" y="137122"/>
                  <a:pt x="813577" y="144053"/>
                  <a:pt x="830623" y="157915"/>
                </a:cubicBezTo>
                <a:cubicBezTo>
                  <a:pt x="847670" y="171777"/>
                  <a:pt x="858816" y="191072"/>
                  <a:pt x="864061" y="215798"/>
                </a:cubicBezTo>
                <a:cubicBezTo>
                  <a:pt x="868557" y="202686"/>
                  <a:pt x="874738" y="191259"/>
                  <a:pt x="882606" y="181518"/>
                </a:cubicBezTo>
                <a:cubicBezTo>
                  <a:pt x="890474" y="171777"/>
                  <a:pt x="899372" y="163628"/>
                  <a:pt x="909300" y="157072"/>
                </a:cubicBezTo>
                <a:cubicBezTo>
                  <a:pt x="919228" y="150516"/>
                  <a:pt x="929906" y="145552"/>
                  <a:pt x="941332" y="142180"/>
                </a:cubicBezTo>
                <a:cubicBezTo>
                  <a:pt x="952759" y="138808"/>
                  <a:pt x="964092" y="137122"/>
                  <a:pt x="975332" y="137122"/>
                </a:cubicBezTo>
                <a:cubicBezTo>
                  <a:pt x="1006428" y="137122"/>
                  <a:pt x="1030874" y="146676"/>
                  <a:pt x="1048670" y="165783"/>
                </a:cubicBezTo>
                <a:cubicBezTo>
                  <a:pt x="1066465" y="184890"/>
                  <a:pt x="1075363" y="211490"/>
                  <a:pt x="1075363" y="245583"/>
                </a:cubicBezTo>
                <a:lnTo>
                  <a:pt x="1075363" y="430473"/>
                </a:lnTo>
                <a:cubicBezTo>
                  <a:pt x="1075363" y="433470"/>
                  <a:pt x="1073865" y="434969"/>
                  <a:pt x="1070868" y="434969"/>
                </a:cubicBezTo>
                <a:lnTo>
                  <a:pt x="1062438" y="434969"/>
                </a:lnTo>
                <a:cubicBezTo>
                  <a:pt x="1059441" y="434969"/>
                  <a:pt x="1057942" y="433470"/>
                  <a:pt x="1057942" y="430473"/>
                </a:cubicBezTo>
                <a:lnTo>
                  <a:pt x="1057942" y="254013"/>
                </a:lnTo>
                <a:cubicBezTo>
                  <a:pt x="1057942" y="221793"/>
                  <a:pt x="1051011" y="197253"/>
                  <a:pt x="1037149" y="180394"/>
                </a:cubicBezTo>
                <a:cubicBezTo>
                  <a:pt x="1023287" y="163535"/>
                  <a:pt x="1002307" y="155105"/>
                  <a:pt x="974208" y="155105"/>
                </a:cubicBezTo>
                <a:cubicBezTo>
                  <a:pt x="962219" y="155105"/>
                  <a:pt x="949856" y="157447"/>
                  <a:pt x="937118" y="162130"/>
                </a:cubicBezTo>
                <a:cubicBezTo>
                  <a:pt x="924379" y="166813"/>
                  <a:pt x="912859" y="174025"/>
                  <a:pt x="902556" y="183766"/>
                </a:cubicBezTo>
                <a:cubicBezTo>
                  <a:pt x="892253" y="193507"/>
                  <a:pt x="883730" y="205870"/>
                  <a:pt x="876986" y="220856"/>
                </a:cubicBezTo>
                <a:cubicBezTo>
                  <a:pt x="870242" y="235842"/>
                  <a:pt x="866871" y="253825"/>
                  <a:pt x="866871" y="274806"/>
                </a:cubicBezTo>
                <a:lnTo>
                  <a:pt x="866871" y="430473"/>
                </a:lnTo>
                <a:cubicBezTo>
                  <a:pt x="866871" y="433470"/>
                  <a:pt x="865185" y="434969"/>
                  <a:pt x="861813" y="434969"/>
                </a:cubicBezTo>
                <a:lnTo>
                  <a:pt x="853945" y="434969"/>
                </a:lnTo>
                <a:cubicBezTo>
                  <a:pt x="850573" y="434969"/>
                  <a:pt x="848887" y="433470"/>
                  <a:pt x="848887" y="430473"/>
                </a:cubicBezTo>
                <a:lnTo>
                  <a:pt x="848887" y="254013"/>
                </a:lnTo>
                <a:cubicBezTo>
                  <a:pt x="848887" y="221793"/>
                  <a:pt x="842050" y="197253"/>
                  <a:pt x="828375" y="180394"/>
                </a:cubicBezTo>
                <a:cubicBezTo>
                  <a:pt x="814701" y="163535"/>
                  <a:pt x="793627" y="155105"/>
                  <a:pt x="765153" y="155105"/>
                </a:cubicBezTo>
                <a:cubicBezTo>
                  <a:pt x="753164" y="155105"/>
                  <a:pt x="740801" y="157447"/>
                  <a:pt x="728063" y="162130"/>
                </a:cubicBezTo>
                <a:cubicBezTo>
                  <a:pt x="715325" y="166813"/>
                  <a:pt x="703804" y="174025"/>
                  <a:pt x="693501" y="183766"/>
                </a:cubicBezTo>
                <a:cubicBezTo>
                  <a:pt x="683198" y="193507"/>
                  <a:pt x="674675" y="205870"/>
                  <a:pt x="667932" y="220856"/>
                </a:cubicBezTo>
                <a:cubicBezTo>
                  <a:pt x="661188" y="235842"/>
                  <a:pt x="657816" y="253825"/>
                  <a:pt x="657816" y="274806"/>
                </a:cubicBezTo>
                <a:lnTo>
                  <a:pt x="657816" y="430473"/>
                </a:lnTo>
                <a:cubicBezTo>
                  <a:pt x="657816" y="433470"/>
                  <a:pt x="656317" y="434969"/>
                  <a:pt x="653320" y="434969"/>
                </a:cubicBezTo>
                <a:lnTo>
                  <a:pt x="644890" y="434969"/>
                </a:lnTo>
                <a:cubicBezTo>
                  <a:pt x="641893" y="434969"/>
                  <a:pt x="640395" y="433470"/>
                  <a:pt x="640395" y="430473"/>
                </a:cubicBezTo>
                <a:lnTo>
                  <a:pt x="640395" y="147800"/>
                </a:lnTo>
                <a:cubicBezTo>
                  <a:pt x="640395" y="144802"/>
                  <a:pt x="641893" y="143304"/>
                  <a:pt x="644890" y="143304"/>
                </a:cubicBezTo>
                <a:lnTo>
                  <a:pt x="650510" y="143304"/>
                </a:lnTo>
                <a:cubicBezTo>
                  <a:pt x="653508" y="143304"/>
                  <a:pt x="655006" y="144802"/>
                  <a:pt x="655006" y="147800"/>
                </a:cubicBezTo>
                <a:lnTo>
                  <a:pt x="657816" y="210741"/>
                </a:lnTo>
                <a:cubicBezTo>
                  <a:pt x="662686" y="198377"/>
                  <a:pt x="669055" y="187606"/>
                  <a:pt x="676923" y="178427"/>
                </a:cubicBezTo>
                <a:cubicBezTo>
                  <a:pt x="684791" y="169248"/>
                  <a:pt x="693595" y="161568"/>
                  <a:pt x="703336" y="155386"/>
                </a:cubicBezTo>
                <a:cubicBezTo>
                  <a:pt x="713077" y="149204"/>
                  <a:pt x="723380" y="144615"/>
                  <a:pt x="734245" y="141618"/>
                </a:cubicBezTo>
                <a:cubicBezTo>
                  <a:pt x="745109" y="138621"/>
                  <a:pt x="755974" y="137122"/>
                  <a:pt x="766839" y="137122"/>
                </a:cubicBezTo>
                <a:close/>
                <a:moveTo>
                  <a:pt x="438465" y="137122"/>
                </a:moveTo>
                <a:cubicBezTo>
                  <a:pt x="459070" y="137122"/>
                  <a:pt x="477241" y="140962"/>
                  <a:pt x="492976" y="148642"/>
                </a:cubicBezTo>
                <a:cubicBezTo>
                  <a:pt x="508712" y="156323"/>
                  <a:pt x="521918" y="166907"/>
                  <a:pt x="532596" y="180394"/>
                </a:cubicBezTo>
                <a:cubicBezTo>
                  <a:pt x="543273" y="193881"/>
                  <a:pt x="551328" y="210085"/>
                  <a:pt x="556760" y="229005"/>
                </a:cubicBezTo>
                <a:cubicBezTo>
                  <a:pt x="562193" y="247925"/>
                  <a:pt x="564909" y="268624"/>
                  <a:pt x="564909" y="291103"/>
                </a:cubicBezTo>
                <a:cubicBezTo>
                  <a:pt x="564909" y="294100"/>
                  <a:pt x="563410" y="295599"/>
                  <a:pt x="560413" y="295599"/>
                </a:cubicBezTo>
                <a:lnTo>
                  <a:pt x="318764" y="295599"/>
                </a:lnTo>
                <a:cubicBezTo>
                  <a:pt x="319513" y="314706"/>
                  <a:pt x="322885" y="332127"/>
                  <a:pt x="328880" y="347863"/>
                </a:cubicBezTo>
                <a:cubicBezTo>
                  <a:pt x="334874" y="363598"/>
                  <a:pt x="343116" y="377085"/>
                  <a:pt x="353607" y="388325"/>
                </a:cubicBezTo>
                <a:cubicBezTo>
                  <a:pt x="364097" y="399564"/>
                  <a:pt x="376460" y="408181"/>
                  <a:pt x="390697" y="414176"/>
                </a:cubicBezTo>
                <a:cubicBezTo>
                  <a:pt x="404934" y="420170"/>
                  <a:pt x="420669" y="423167"/>
                  <a:pt x="437903" y="423167"/>
                </a:cubicBezTo>
                <a:cubicBezTo>
                  <a:pt x="465627" y="423167"/>
                  <a:pt x="487919" y="417454"/>
                  <a:pt x="504778" y="406027"/>
                </a:cubicBezTo>
                <a:cubicBezTo>
                  <a:pt x="521637" y="394600"/>
                  <a:pt x="534937" y="378397"/>
                  <a:pt x="544678" y="357416"/>
                </a:cubicBezTo>
                <a:cubicBezTo>
                  <a:pt x="545802" y="354044"/>
                  <a:pt x="547863" y="353295"/>
                  <a:pt x="550860" y="355168"/>
                </a:cubicBezTo>
                <a:lnTo>
                  <a:pt x="557041" y="357416"/>
                </a:lnTo>
                <a:cubicBezTo>
                  <a:pt x="560413" y="358540"/>
                  <a:pt x="561537" y="360413"/>
                  <a:pt x="560413" y="363036"/>
                </a:cubicBezTo>
                <a:cubicBezTo>
                  <a:pt x="548424" y="388887"/>
                  <a:pt x="532408" y="408369"/>
                  <a:pt x="512364" y="421481"/>
                </a:cubicBezTo>
                <a:cubicBezTo>
                  <a:pt x="492321" y="434594"/>
                  <a:pt x="467500" y="441150"/>
                  <a:pt x="437903" y="441150"/>
                </a:cubicBezTo>
                <a:cubicBezTo>
                  <a:pt x="416922" y="441150"/>
                  <a:pt x="398003" y="437310"/>
                  <a:pt x="381143" y="429630"/>
                </a:cubicBezTo>
                <a:cubicBezTo>
                  <a:pt x="364284" y="421950"/>
                  <a:pt x="349860" y="411366"/>
                  <a:pt x="337871" y="397878"/>
                </a:cubicBezTo>
                <a:cubicBezTo>
                  <a:pt x="325882" y="384391"/>
                  <a:pt x="316610" y="368281"/>
                  <a:pt x="310053" y="349549"/>
                </a:cubicBezTo>
                <a:cubicBezTo>
                  <a:pt x="303497" y="330816"/>
                  <a:pt x="300219" y="310585"/>
                  <a:pt x="300219" y="288855"/>
                </a:cubicBezTo>
                <a:cubicBezTo>
                  <a:pt x="300219" y="267126"/>
                  <a:pt x="303591" y="246988"/>
                  <a:pt x="310334" y="228443"/>
                </a:cubicBezTo>
                <a:cubicBezTo>
                  <a:pt x="317078" y="209898"/>
                  <a:pt x="326538" y="193881"/>
                  <a:pt x="338714" y="180394"/>
                </a:cubicBezTo>
                <a:cubicBezTo>
                  <a:pt x="350890" y="166907"/>
                  <a:pt x="365408" y="156323"/>
                  <a:pt x="382267" y="148642"/>
                </a:cubicBezTo>
                <a:cubicBezTo>
                  <a:pt x="399127" y="140962"/>
                  <a:pt x="417859" y="137122"/>
                  <a:pt x="438465" y="137122"/>
                </a:cubicBezTo>
                <a:close/>
                <a:moveTo>
                  <a:pt x="1729112" y="37652"/>
                </a:moveTo>
                <a:lnTo>
                  <a:pt x="1737542" y="37652"/>
                </a:lnTo>
                <a:cubicBezTo>
                  <a:pt x="1740539" y="37652"/>
                  <a:pt x="1742037" y="39338"/>
                  <a:pt x="1742037" y="42710"/>
                </a:cubicBezTo>
                <a:lnTo>
                  <a:pt x="1742037" y="143304"/>
                </a:lnTo>
                <a:lnTo>
                  <a:pt x="1835325" y="143304"/>
                </a:lnTo>
                <a:cubicBezTo>
                  <a:pt x="1838322" y="143304"/>
                  <a:pt x="1839821" y="144802"/>
                  <a:pt x="1839821" y="147800"/>
                </a:cubicBezTo>
                <a:lnTo>
                  <a:pt x="1839821" y="155667"/>
                </a:lnTo>
                <a:cubicBezTo>
                  <a:pt x="1839821" y="159039"/>
                  <a:pt x="1838322" y="160725"/>
                  <a:pt x="1835325" y="160725"/>
                </a:cubicBezTo>
                <a:lnTo>
                  <a:pt x="1742037" y="160725"/>
                </a:lnTo>
                <a:lnTo>
                  <a:pt x="1742037" y="343929"/>
                </a:lnTo>
                <a:cubicBezTo>
                  <a:pt x="1742037" y="372402"/>
                  <a:pt x="1746346" y="392727"/>
                  <a:pt x="1754963" y="404903"/>
                </a:cubicBezTo>
                <a:cubicBezTo>
                  <a:pt x="1763580" y="417079"/>
                  <a:pt x="1776692" y="423167"/>
                  <a:pt x="1794301" y="423167"/>
                </a:cubicBezTo>
                <a:cubicBezTo>
                  <a:pt x="1805915" y="423167"/>
                  <a:pt x="1816312" y="420076"/>
                  <a:pt x="1825491" y="413895"/>
                </a:cubicBezTo>
                <a:cubicBezTo>
                  <a:pt x="1834670" y="407713"/>
                  <a:pt x="1842444" y="397504"/>
                  <a:pt x="1848813" y="383267"/>
                </a:cubicBezTo>
                <a:cubicBezTo>
                  <a:pt x="1849936" y="381019"/>
                  <a:pt x="1851997" y="380270"/>
                  <a:pt x="1854994" y="381019"/>
                </a:cubicBezTo>
                <a:lnTo>
                  <a:pt x="1861176" y="383267"/>
                </a:lnTo>
                <a:cubicBezTo>
                  <a:pt x="1864923" y="384766"/>
                  <a:pt x="1865672" y="387201"/>
                  <a:pt x="1863424" y="390573"/>
                </a:cubicBezTo>
                <a:cubicBezTo>
                  <a:pt x="1855556" y="408556"/>
                  <a:pt x="1845722" y="421481"/>
                  <a:pt x="1833920" y="429349"/>
                </a:cubicBezTo>
                <a:cubicBezTo>
                  <a:pt x="1822119" y="437217"/>
                  <a:pt x="1808912" y="441150"/>
                  <a:pt x="1794301" y="441150"/>
                </a:cubicBezTo>
                <a:cubicBezTo>
                  <a:pt x="1773695" y="441150"/>
                  <a:pt x="1756836" y="433938"/>
                  <a:pt x="1743723" y="419514"/>
                </a:cubicBezTo>
                <a:cubicBezTo>
                  <a:pt x="1730611" y="405090"/>
                  <a:pt x="1724054" y="380832"/>
                  <a:pt x="1724054" y="346739"/>
                </a:cubicBezTo>
                <a:lnTo>
                  <a:pt x="1724054" y="160725"/>
                </a:lnTo>
                <a:lnTo>
                  <a:pt x="1664485" y="160725"/>
                </a:lnTo>
                <a:cubicBezTo>
                  <a:pt x="1661113" y="160725"/>
                  <a:pt x="1659427" y="159039"/>
                  <a:pt x="1659427" y="155667"/>
                </a:cubicBezTo>
                <a:lnTo>
                  <a:pt x="1659427" y="147800"/>
                </a:lnTo>
                <a:cubicBezTo>
                  <a:pt x="1659427" y="144802"/>
                  <a:pt x="1661113" y="143304"/>
                  <a:pt x="1664485" y="143304"/>
                </a:cubicBezTo>
                <a:lnTo>
                  <a:pt x="1724054" y="143304"/>
                </a:lnTo>
                <a:lnTo>
                  <a:pt x="1724054" y="42710"/>
                </a:lnTo>
                <a:cubicBezTo>
                  <a:pt x="1724054" y="39338"/>
                  <a:pt x="1725740" y="37652"/>
                  <a:pt x="1729112" y="37652"/>
                </a:cubicBezTo>
                <a:close/>
                <a:moveTo>
                  <a:pt x="1195712" y="37652"/>
                </a:moveTo>
                <a:lnTo>
                  <a:pt x="1204141" y="37652"/>
                </a:lnTo>
                <a:cubicBezTo>
                  <a:pt x="1207139" y="37652"/>
                  <a:pt x="1208637" y="39338"/>
                  <a:pt x="1208637" y="42710"/>
                </a:cubicBezTo>
                <a:lnTo>
                  <a:pt x="1208637" y="143304"/>
                </a:lnTo>
                <a:lnTo>
                  <a:pt x="1301925" y="143304"/>
                </a:lnTo>
                <a:cubicBezTo>
                  <a:pt x="1304922" y="143304"/>
                  <a:pt x="1306421" y="144802"/>
                  <a:pt x="1306421" y="147800"/>
                </a:cubicBezTo>
                <a:lnTo>
                  <a:pt x="1306421" y="155667"/>
                </a:lnTo>
                <a:cubicBezTo>
                  <a:pt x="1306421" y="159039"/>
                  <a:pt x="1304922" y="160725"/>
                  <a:pt x="1301925" y="160725"/>
                </a:cubicBezTo>
                <a:lnTo>
                  <a:pt x="1208637" y="160725"/>
                </a:lnTo>
                <a:lnTo>
                  <a:pt x="1208637" y="343929"/>
                </a:lnTo>
                <a:cubicBezTo>
                  <a:pt x="1208637" y="372402"/>
                  <a:pt x="1212946" y="392727"/>
                  <a:pt x="1221563" y="404903"/>
                </a:cubicBezTo>
                <a:cubicBezTo>
                  <a:pt x="1230180" y="417079"/>
                  <a:pt x="1243292" y="423167"/>
                  <a:pt x="1260901" y="423167"/>
                </a:cubicBezTo>
                <a:cubicBezTo>
                  <a:pt x="1272515" y="423167"/>
                  <a:pt x="1282912" y="420076"/>
                  <a:pt x="1292090" y="413895"/>
                </a:cubicBezTo>
                <a:cubicBezTo>
                  <a:pt x="1301270" y="407713"/>
                  <a:pt x="1309044" y="397504"/>
                  <a:pt x="1315412" y="383267"/>
                </a:cubicBezTo>
                <a:cubicBezTo>
                  <a:pt x="1316536" y="381019"/>
                  <a:pt x="1318597" y="380270"/>
                  <a:pt x="1321594" y="381019"/>
                </a:cubicBezTo>
                <a:lnTo>
                  <a:pt x="1327776" y="383267"/>
                </a:lnTo>
                <a:cubicBezTo>
                  <a:pt x="1331522" y="384766"/>
                  <a:pt x="1332272" y="387201"/>
                  <a:pt x="1330024" y="390573"/>
                </a:cubicBezTo>
                <a:cubicBezTo>
                  <a:pt x="1322156" y="408556"/>
                  <a:pt x="1312322" y="421481"/>
                  <a:pt x="1300520" y="429349"/>
                </a:cubicBezTo>
                <a:cubicBezTo>
                  <a:pt x="1288719" y="437217"/>
                  <a:pt x="1275512" y="441150"/>
                  <a:pt x="1260901" y="441150"/>
                </a:cubicBezTo>
                <a:cubicBezTo>
                  <a:pt x="1240295" y="441150"/>
                  <a:pt x="1223436" y="433938"/>
                  <a:pt x="1210323" y="419514"/>
                </a:cubicBezTo>
                <a:cubicBezTo>
                  <a:pt x="1197210" y="405090"/>
                  <a:pt x="1190654" y="380832"/>
                  <a:pt x="1190654" y="346739"/>
                </a:cubicBezTo>
                <a:lnTo>
                  <a:pt x="1190654" y="160725"/>
                </a:lnTo>
                <a:lnTo>
                  <a:pt x="1131085" y="160725"/>
                </a:lnTo>
                <a:cubicBezTo>
                  <a:pt x="1127713" y="160725"/>
                  <a:pt x="1126027" y="159039"/>
                  <a:pt x="1126027" y="155667"/>
                </a:cubicBezTo>
                <a:lnTo>
                  <a:pt x="1126027" y="147800"/>
                </a:lnTo>
                <a:cubicBezTo>
                  <a:pt x="1126027" y="144802"/>
                  <a:pt x="1127713" y="143304"/>
                  <a:pt x="1131085" y="143304"/>
                </a:cubicBezTo>
                <a:lnTo>
                  <a:pt x="1190654" y="143304"/>
                </a:lnTo>
                <a:lnTo>
                  <a:pt x="1190654" y="42710"/>
                </a:lnTo>
                <a:cubicBezTo>
                  <a:pt x="1190654" y="39338"/>
                  <a:pt x="1192340" y="37652"/>
                  <a:pt x="1195712" y="37652"/>
                </a:cubicBezTo>
                <a:close/>
                <a:moveTo>
                  <a:pt x="4496" y="0"/>
                </a:moveTo>
                <a:lnTo>
                  <a:pt x="247269" y="0"/>
                </a:lnTo>
                <a:cubicBezTo>
                  <a:pt x="250641" y="0"/>
                  <a:pt x="252327" y="1499"/>
                  <a:pt x="252327" y="4496"/>
                </a:cubicBezTo>
                <a:lnTo>
                  <a:pt x="252327" y="13487"/>
                </a:lnTo>
                <a:cubicBezTo>
                  <a:pt x="252327" y="16485"/>
                  <a:pt x="250641" y="17983"/>
                  <a:pt x="247269" y="17983"/>
                </a:cubicBezTo>
                <a:lnTo>
                  <a:pt x="18546" y="17983"/>
                </a:lnTo>
                <a:lnTo>
                  <a:pt x="18546" y="205683"/>
                </a:lnTo>
                <a:lnTo>
                  <a:pt x="223104" y="205683"/>
                </a:lnTo>
                <a:cubicBezTo>
                  <a:pt x="226476" y="205683"/>
                  <a:pt x="228162" y="207182"/>
                  <a:pt x="228162" y="210179"/>
                </a:cubicBezTo>
                <a:lnTo>
                  <a:pt x="228162" y="219170"/>
                </a:lnTo>
                <a:cubicBezTo>
                  <a:pt x="228162" y="222168"/>
                  <a:pt x="226476" y="223666"/>
                  <a:pt x="223104" y="223666"/>
                </a:cubicBezTo>
                <a:lnTo>
                  <a:pt x="18546" y="223666"/>
                </a:lnTo>
                <a:lnTo>
                  <a:pt x="18546" y="430473"/>
                </a:lnTo>
                <a:cubicBezTo>
                  <a:pt x="18546" y="433470"/>
                  <a:pt x="17047" y="434969"/>
                  <a:pt x="14050" y="434969"/>
                </a:cubicBezTo>
                <a:lnTo>
                  <a:pt x="4496" y="434969"/>
                </a:lnTo>
                <a:cubicBezTo>
                  <a:pt x="1499" y="434969"/>
                  <a:pt x="0" y="433470"/>
                  <a:pt x="0" y="430473"/>
                </a:cubicBezTo>
                <a:lnTo>
                  <a:pt x="0" y="4496"/>
                </a:lnTo>
                <a:cubicBezTo>
                  <a:pt x="0" y="1499"/>
                  <a:pt x="1499" y="0"/>
                  <a:pt x="4496" y="0"/>
                </a:cubicBezTo>
                <a:close/>
              </a:path>
            </a:pathLst>
          </a:custGeom>
          <a:solidFill>
            <a:srgbClr val="3B77C5"/>
          </a:solidFill>
          <a:ln>
            <a:noFill/>
          </a:ln>
          <a:effectLst>
            <a:glow rad="139700">
              <a:schemeClr val="bg1">
                <a:alpha val="4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400" dirty="0">
              <a:solidFill>
                <a:srgbClr val="3B77C5"/>
              </a:solidFill>
              <a:effectLst/>
              <a:latin typeface="LINE Seed JP_TTF Thin" panose="02020200000000000000" pitchFamily="18" charset="-128"/>
              <a:ea typeface="LINE Seed JP_TTF Thin" panose="02020200000000000000" pitchFamily="18" charset="-128"/>
              <a:cs typeface="Segoe UI" panose="020B0502040204020203" pitchFamily="34" charset="0"/>
            </a:endParaRPr>
          </a:p>
        </p:txBody>
      </p:sp>
      <p:sp>
        <p:nvSpPr>
          <p:cNvPr id="29" name="テキスト ボックス 28">
            <a:extLst>
              <a:ext uri="{FF2B5EF4-FFF2-40B4-BE49-F238E27FC236}">
                <a16:creationId xmlns:a16="http://schemas.microsoft.com/office/drawing/2014/main" id="{4FE72186-3A51-4A7E-A637-35AA15EEC89A}"/>
              </a:ext>
            </a:extLst>
          </p:cNvPr>
          <p:cNvSpPr txBox="1"/>
          <p:nvPr/>
        </p:nvSpPr>
        <p:spPr>
          <a:xfrm>
            <a:off x="202352" y="604658"/>
            <a:ext cx="2238403" cy="422434"/>
          </a:xfrm>
          <a:custGeom>
            <a:avLst/>
            <a:gdLst/>
            <a:ahLst/>
            <a:cxnLst/>
            <a:rect l="l" t="t" r="r" b="b"/>
            <a:pathLst>
              <a:path w="2238403" h="422434">
                <a:moveTo>
                  <a:pt x="479021" y="394697"/>
                </a:moveTo>
                <a:lnTo>
                  <a:pt x="483108" y="397050"/>
                </a:lnTo>
                <a:cubicBezTo>
                  <a:pt x="484016" y="397463"/>
                  <a:pt x="484222" y="398123"/>
                  <a:pt x="483727" y="399031"/>
                </a:cubicBezTo>
                <a:cubicBezTo>
                  <a:pt x="481581" y="402581"/>
                  <a:pt x="478856" y="406131"/>
                  <a:pt x="475554" y="409680"/>
                </a:cubicBezTo>
                <a:cubicBezTo>
                  <a:pt x="472252" y="413230"/>
                  <a:pt x="468950" y="416037"/>
                  <a:pt x="465648" y="418100"/>
                </a:cubicBezTo>
                <a:cubicBezTo>
                  <a:pt x="465318" y="418348"/>
                  <a:pt x="465029" y="418472"/>
                  <a:pt x="464782" y="418472"/>
                </a:cubicBezTo>
                <a:cubicBezTo>
                  <a:pt x="464451" y="418472"/>
                  <a:pt x="464039" y="418307"/>
                  <a:pt x="463543" y="417977"/>
                </a:cubicBezTo>
                <a:lnTo>
                  <a:pt x="459333" y="414138"/>
                </a:lnTo>
                <a:cubicBezTo>
                  <a:pt x="459003" y="413808"/>
                  <a:pt x="458838" y="413478"/>
                  <a:pt x="458838" y="413147"/>
                </a:cubicBezTo>
                <a:cubicBezTo>
                  <a:pt x="458838" y="412735"/>
                  <a:pt x="459086" y="412363"/>
                  <a:pt x="459581" y="412033"/>
                </a:cubicBezTo>
                <a:cubicBezTo>
                  <a:pt x="462965" y="410217"/>
                  <a:pt x="466206" y="407782"/>
                  <a:pt x="469301" y="404727"/>
                </a:cubicBezTo>
                <a:cubicBezTo>
                  <a:pt x="472397" y="401673"/>
                  <a:pt x="474935" y="398495"/>
                  <a:pt x="476916" y="395193"/>
                </a:cubicBezTo>
                <a:cubicBezTo>
                  <a:pt x="477494" y="394367"/>
                  <a:pt x="478196" y="394202"/>
                  <a:pt x="479021" y="394697"/>
                </a:cubicBezTo>
                <a:close/>
                <a:moveTo>
                  <a:pt x="516912" y="394574"/>
                </a:moveTo>
                <a:cubicBezTo>
                  <a:pt x="517407" y="394574"/>
                  <a:pt x="517820" y="394821"/>
                  <a:pt x="518150" y="395317"/>
                </a:cubicBezTo>
                <a:cubicBezTo>
                  <a:pt x="520296" y="398288"/>
                  <a:pt x="522876" y="401219"/>
                  <a:pt x="525889" y="404108"/>
                </a:cubicBezTo>
                <a:cubicBezTo>
                  <a:pt x="528902" y="406997"/>
                  <a:pt x="531895" y="409309"/>
                  <a:pt x="534867" y="411042"/>
                </a:cubicBezTo>
                <a:cubicBezTo>
                  <a:pt x="535444" y="411455"/>
                  <a:pt x="535733" y="411827"/>
                  <a:pt x="535733" y="412157"/>
                </a:cubicBezTo>
                <a:cubicBezTo>
                  <a:pt x="535733" y="412404"/>
                  <a:pt x="535527" y="412735"/>
                  <a:pt x="535114" y="413147"/>
                </a:cubicBezTo>
                <a:lnTo>
                  <a:pt x="531152" y="416614"/>
                </a:lnTo>
                <a:cubicBezTo>
                  <a:pt x="530491" y="417275"/>
                  <a:pt x="529831" y="417357"/>
                  <a:pt x="529171" y="416862"/>
                </a:cubicBezTo>
                <a:cubicBezTo>
                  <a:pt x="526199" y="414963"/>
                  <a:pt x="523124" y="412404"/>
                  <a:pt x="519946" y="409185"/>
                </a:cubicBezTo>
                <a:cubicBezTo>
                  <a:pt x="516767" y="405965"/>
                  <a:pt x="513981" y="402664"/>
                  <a:pt x="511587" y="399279"/>
                </a:cubicBezTo>
                <a:cubicBezTo>
                  <a:pt x="511340" y="399031"/>
                  <a:pt x="511216" y="398742"/>
                  <a:pt x="511216" y="398412"/>
                </a:cubicBezTo>
                <a:cubicBezTo>
                  <a:pt x="511216" y="397917"/>
                  <a:pt x="511505" y="397545"/>
                  <a:pt x="512083" y="397298"/>
                </a:cubicBezTo>
                <a:lnTo>
                  <a:pt x="516045" y="394821"/>
                </a:lnTo>
                <a:cubicBezTo>
                  <a:pt x="516293" y="394656"/>
                  <a:pt x="516582" y="394574"/>
                  <a:pt x="516912" y="394574"/>
                </a:cubicBezTo>
                <a:close/>
                <a:moveTo>
                  <a:pt x="1097156" y="389125"/>
                </a:moveTo>
                <a:cubicBezTo>
                  <a:pt x="1097734" y="389125"/>
                  <a:pt x="1098146" y="389538"/>
                  <a:pt x="1098394" y="390364"/>
                </a:cubicBezTo>
                <a:cubicBezTo>
                  <a:pt x="1099550" y="395894"/>
                  <a:pt x="1102584" y="399774"/>
                  <a:pt x="1107495" y="402003"/>
                </a:cubicBezTo>
                <a:cubicBezTo>
                  <a:pt x="1112407" y="404232"/>
                  <a:pt x="1118082" y="405346"/>
                  <a:pt x="1124521" y="405346"/>
                </a:cubicBezTo>
                <a:cubicBezTo>
                  <a:pt x="1131620" y="405346"/>
                  <a:pt x="1139215" y="404232"/>
                  <a:pt x="1147305" y="402003"/>
                </a:cubicBezTo>
                <a:cubicBezTo>
                  <a:pt x="1147470" y="401921"/>
                  <a:pt x="1147676" y="401879"/>
                  <a:pt x="1147924" y="401879"/>
                </a:cubicBezTo>
                <a:cubicBezTo>
                  <a:pt x="1148584" y="401879"/>
                  <a:pt x="1148915" y="402333"/>
                  <a:pt x="1148915" y="403241"/>
                </a:cubicBezTo>
                <a:lnTo>
                  <a:pt x="1149162" y="409680"/>
                </a:lnTo>
                <a:cubicBezTo>
                  <a:pt x="1149162" y="410671"/>
                  <a:pt x="1148750" y="411207"/>
                  <a:pt x="1147924" y="411290"/>
                </a:cubicBezTo>
                <a:cubicBezTo>
                  <a:pt x="1139834" y="413271"/>
                  <a:pt x="1131909" y="414262"/>
                  <a:pt x="1124150" y="414262"/>
                </a:cubicBezTo>
                <a:cubicBezTo>
                  <a:pt x="1115564" y="414262"/>
                  <a:pt x="1108011" y="412569"/>
                  <a:pt x="1101490" y="409185"/>
                </a:cubicBezTo>
                <a:cubicBezTo>
                  <a:pt x="1094968" y="405800"/>
                  <a:pt x="1091130" y="400270"/>
                  <a:pt x="1089974" y="392592"/>
                </a:cubicBezTo>
                <a:lnTo>
                  <a:pt x="1089850" y="392221"/>
                </a:lnTo>
                <a:cubicBezTo>
                  <a:pt x="1089850" y="391561"/>
                  <a:pt x="1090263" y="391106"/>
                  <a:pt x="1091088" y="390859"/>
                </a:cubicBezTo>
                <a:lnTo>
                  <a:pt x="1096660" y="389249"/>
                </a:lnTo>
                <a:close/>
                <a:moveTo>
                  <a:pt x="463915" y="383306"/>
                </a:moveTo>
                <a:lnTo>
                  <a:pt x="533133" y="383306"/>
                </a:lnTo>
                <a:cubicBezTo>
                  <a:pt x="534124" y="383306"/>
                  <a:pt x="534619" y="383801"/>
                  <a:pt x="534619" y="384791"/>
                </a:cubicBezTo>
                <a:lnTo>
                  <a:pt x="534619" y="389497"/>
                </a:lnTo>
                <a:cubicBezTo>
                  <a:pt x="534619" y="390487"/>
                  <a:pt x="534124" y="390983"/>
                  <a:pt x="533133" y="390983"/>
                </a:cubicBezTo>
                <a:lnTo>
                  <a:pt x="502796" y="390983"/>
                </a:lnTo>
                <a:lnTo>
                  <a:pt x="502796" y="405470"/>
                </a:lnTo>
                <a:cubicBezTo>
                  <a:pt x="502796" y="410176"/>
                  <a:pt x="502259" y="413663"/>
                  <a:pt x="501186" y="415933"/>
                </a:cubicBezTo>
                <a:cubicBezTo>
                  <a:pt x="500113" y="418204"/>
                  <a:pt x="498318" y="419731"/>
                  <a:pt x="495800" y="420515"/>
                </a:cubicBezTo>
                <a:cubicBezTo>
                  <a:pt x="493282" y="421299"/>
                  <a:pt x="489423" y="421733"/>
                  <a:pt x="484222" y="421815"/>
                </a:cubicBezTo>
                <a:cubicBezTo>
                  <a:pt x="483314" y="421815"/>
                  <a:pt x="482736" y="421444"/>
                  <a:pt x="482489" y="420701"/>
                </a:cubicBezTo>
                <a:lnTo>
                  <a:pt x="480384" y="415624"/>
                </a:lnTo>
                <a:cubicBezTo>
                  <a:pt x="480301" y="415459"/>
                  <a:pt x="480260" y="415252"/>
                  <a:pt x="480260" y="415005"/>
                </a:cubicBezTo>
                <a:cubicBezTo>
                  <a:pt x="480260" y="414262"/>
                  <a:pt x="480755" y="413890"/>
                  <a:pt x="481746" y="413890"/>
                </a:cubicBezTo>
                <a:cubicBezTo>
                  <a:pt x="485625" y="413890"/>
                  <a:pt x="488494" y="413663"/>
                  <a:pt x="490351" y="413209"/>
                </a:cubicBezTo>
                <a:cubicBezTo>
                  <a:pt x="492209" y="412755"/>
                  <a:pt x="493447" y="412033"/>
                  <a:pt x="494066" y="411042"/>
                </a:cubicBezTo>
                <a:cubicBezTo>
                  <a:pt x="494685" y="410052"/>
                  <a:pt x="494995" y="408525"/>
                  <a:pt x="494995" y="406461"/>
                </a:cubicBezTo>
                <a:lnTo>
                  <a:pt x="494995" y="390983"/>
                </a:lnTo>
                <a:lnTo>
                  <a:pt x="463915" y="390983"/>
                </a:lnTo>
                <a:cubicBezTo>
                  <a:pt x="462924" y="390983"/>
                  <a:pt x="462429" y="390487"/>
                  <a:pt x="462429" y="389497"/>
                </a:cubicBezTo>
                <a:lnTo>
                  <a:pt x="462429" y="384791"/>
                </a:lnTo>
                <a:cubicBezTo>
                  <a:pt x="462429" y="383801"/>
                  <a:pt x="462924" y="383306"/>
                  <a:pt x="463915" y="383306"/>
                </a:cubicBezTo>
                <a:close/>
                <a:moveTo>
                  <a:pt x="877119" y="381324"/>
                </a:moveTo>
                <a:lnTo>
                  <a:pt x="877119" y="393212"/>
                </a:lnTo>
                <a:lnTo>
                  <a:pt x="894454" y="393212"/>
                </a:lnTo>
                <a:lnTo>
                  <a:pt x="894454" y="381324"/>
                </a:lnTo>
                <a:close/>
                <a:moveTo>
                  <a:pt x="853344" y="381324"/>
                </a:moveTo>
                <a:lnTo>
                  <a:pt x="853344" y="393212"/>
                </a:lnTo>
                <a:lnTo>
                  <a:pt x="870185" y="393212"/>
                </a:lnTo>
                <a:lnTo>
                  <a:pt x="870185" y="381324"/>
                </a:lnTo>
                <a:close/>
                <a:moveTo>
                  <a:pt x="469611" y="367704"/>
                </a:moveTo>
                <a:lnTo>
                  <a:pt x="527066" y="367704"/>
                </a:lnTo>
                <a:cubicBezTo>
                  <a:pt x="528056" y="367704"/>
                  <a:pt x="528551" y="368199"/>
                  <a:pt x="528551" y="369189"/>
                </a:cubicBezTo>
                <a:lnTo>
                  <a:pt x="528551" y="373895"/>
                </a:lnTo>
                <a:cubicBezTo>
                  <a:pt x="528551" y="374885"/>
                  <a:pt x="528056" y="375381"/>
                  <a:pt x="527066" y="375381"/>
                </a:cubicBezTo>
                <a:lnTo>
                  <a:pt x="469611" y="375381"/>
                </a:lnTo>
                <a:cubicBezTo>
                  <a:pt x="468620" y="375381"/>
                  <a:pt x="468125" y="374885"/>
                  <a:pt x="468125" y="373895"/>
                </a:cubicBezTo>
                <a:lnTo>
                  <a:pt x="468125" y="369189"/>
                </a:lnTo>
                <a:cubicBezTo>
                  <a:pt x="468125" y="368199"/>
                  <a:pt x="468620" y="367704"/>
                  <a:pt x="469611" y="367704"/>
                </a:cubicBezTo>
                <a:close/>
                <a:moveTo>
                  <a:pt x="877119" y="364113"/>
                </a:moveTo>
                <a:lnTo>
                  <a:pt x="877119" y="374762"/>
                </a:lnTo>
                <a:lnTo>
                  <a:pt x="894454" y="374762"/>
                </a:lnTo>
                <a:lnTo>
                  <a:pt x="894454" y="364113"/>
                </a:lnTo>
                <a:close/>
                <a:moveTo>
                  <a:pt x="853344" y="364113"/>
                </a:moveTo>
                <a:lnTo>
                  <a:pt x="853344" y="374762"/>
                </a:lnTo>
                <a:lnTo>
                  <a:pt x="870185" y="374762"/>
                </a:lnTo>
                <a:lnTo>
                  <a:pt x="870185" y="364113"/>
                </a:lnTo>
                <a:close/>
                <a:moveTo>
                  <a:pt x="723328" y="362503"/>
                </a:moveTo>
                <a:lnTo>
                  <a:pt x="729519" y="362503"/>
                </a:lnTo>
                <a:cubicBezTo>
                  <a:pt x="730510" y="362503"/>
                  <a:pt x="731005" y="362998"/>
                  <a:pt x="731005" y="363989"/>
                </a:cubicBezTo>
                <a:lnTo>
                  <a:pt x="731005" y="371418"/>
                </a:lnTo>
                <a:lnTo>
                  <a:pt x="779421" y="371418"/>
                </a:lnTo>
                <a:cubicBezTo>
                  <a:pt x="780411" y="371418"/>
                  <a:pt x="780907" y="371914"/>
                  <a:pt x="780907" y="372904"/>
                </a:cubicBezTo>
                <a:lnTo>
                  <a:pt x="780907" y="377733"/>
                </a:lnTo>
                <a:cubicBezTo>
                  <a:pt x="780907" y="378724"/>
                  <a:pt x="780411" y="379219"/>
                  <a:pt x="779421" y="379219"/>
                </a:cubicBezTo>
                <a:lnTo>
                  <a:pt x="735092" y="378972"/>
                </a:lnTo>
                <a:cubicBezTo>
                  <a:pt x="737898" y="385576"/>
                  <a:pt x="741943" y="391395"/>
                  <a:pt x="747226" y="396431"/>
                </a:cubicBezTo>
                <a:cubicBezTo>
                  <a:pt x="750776" y="394697"/>
                  <a:pt x="754202" y="392675"/>
                  <a:pt x="757504" y="390364"/>
                </a:cubicBezTo>
                <a:cubicBezTo>
                  <a:pt x="760806" y="388052"/>
                  <a:pt x="763736" y="385658"/>
                  <a:pt x="766295" y="383182"/>
                </a:cubicBezTo>
                <a:cubicBezTo>
                  <a:pt x="766873" y="382604"/>
                  <a:pt x="767534" y="382521"/>
                  <a:pt x="768277" y="382934"/>
                </a:cubicBezTo>
                <a:lnTo>
                  <a:pt x="773477" y="385906"/>
                </a:lnTo>
                <a:cubicBezTo>
                  <a:pt x="773973" y="386154"/>
                  <a:pt x="774220" y="386525"/>
                  <a:pt x="774220" y="387020"/>
                </a:cubicBezTo>
                <a:cubicBezTo>
                  <a:pt x="774220" y="387350"/>
                  <a:pt x="774055" y="387681"/>
                  <a:pt x="773725" y="388011"/>
                </a:cubicBezTo>
                <a:cubicBezTo>
                  <a:pt x="767204" y="393707"/>
                  <a:pt x="760476" y="398206"/>
                  <a:pt x="753541" y="401508"/>
                </a:cubicBezTo>
                <a:cubicBezTo>
                  <a:pt x="761054" y="406708"/>
                  <a:pt x="770258" y="410671"/>
                  <a:pt x="781155" y="413395"/>
                </a:cubicBezTo>
                <a:cubicBezTo>
                  <a:pt x="781732" y="413478"/>
                  <a:pt x="782083" y="413705"/>
                  <a:pt x="782207" y="414076"/>
                </a:cubicBezTo>
                <a:cubicBezTo>
                  <a:pt x="782331" y="414447"/>
                  <a:pt x="782269" y="414840"/>
                  <a:pt x="782021" y="415252"/>
                </a:cubicBezTo>
                <a:lnTo>
                  <a:pt x="778802" y="420577"/>
                </a:lnTo>
                <a:cubicBezTo>
                  <a:pt x="778472" y="421320"/>
                  <a:pt x="777852" y="421567"/>
                  <a:pt x="776944" y="421320"/>
                </a:cubicBezTo>
                <a:cubicBezTo>
                  <a:pt x="751932" y="414798"/>
                  <a:pt x="735133" y="400682"/>
                  <a:pt x="726548" y="378972"/>
                </a:cubicBezTo>
                <a:lnTo>
                  <a:pt x="726300" y="378972"/>
                </a:lnTo>
                <a:cubicBezTo>
                  <a:pt x="722090" y="383594"/>
                  <a:pt x="716889" y="387722"/>
                  <a:pt x="710698" y="391354"/>
                </a:cubicBezTo>
                <a:lnTo>
                  <a:pt x="710698" y="410795"/>
                </a:lnTo>
                <a:cubicBezTo>
                  <a:pt x="719696" y="409309"/>
                  <a:pt x="727373" y="407740"/>
                  <a:pt x="733730" y="406089"/>
                </a:cubicBezTo>
                <a:lnTo>
                  <a:pt x="734225" y="405965"/>
                </a:lnTo>
                <a:cubicBezTo>
                  <a:pt x="734968" y="405965"/>
                  <a:pt x="735339" y="406461"/>
                  <a:pt x="735339" y="407451"/>
                </a:cubicBezTo>
                <a:lnTo>
                  <a:pt x="735092" y="412776"/>
                </a:lnTo>
                <a:cubicBezTo>
                  <a:pt x="735092" y="413601"/>
                  <a:pt x="734679" y="414138"/>
                  <a:pt x="733853" y="414386"/>
                </a:cubicBezTo>
                <a:cubicBezTo>
                  <a:pt x="727414" y="415954"/>
                  <a:pt x="719593" y="417481"/>
                  <a:pt x="710388" y="418967"/>
                </a:cubicBezTo>
                <a:cubicBezTo>
                  <a:pt x="701184" y="420453"/>
                  <a:pt x="692826" y="421485"/>
                  <a:pt x="685314" y="422063"/>
                </a:cubicBezTo>
                <a:lnTo>
                  <a:pt x="685066" y="422063"/>
                </a:lnTo>
                <a:cubicBezTo>
                  <a:pt x="684323" y="422063"/>
                  <a:pt x="683869" y="421650"/>
                  <a:pt x="683704" y="420825"/>
                </a:cubicBezTo>
                <a:lnTo>
                  <a:pt x="682714" y="415624"/>
                </a:lnTo>
                <a:lnTo>
                  <a:pt x="682714" y="415376"/>
                </a:lnTo>
                <a:cubicBezTo>
                  <a:pt x="682714" y="414551"/>
                  <a:pt x="683168" y="414055"/>
                  <a:pt x="684076" y="413890"/>
                </a:cubicBezTo>
                <a:cubicBezTo>
                  <a:pt x="689359" y="413643"/>
                  <a:pt x="695261" y="413065"/>
                  <a:pt x="701783" y="412157"/>
                </a:cubicBezTo>
                <a:lnTo>
                  <a:pt x="701783" y="395936"/>
                </a:lnTo>
                <a:cubicBezTo>
                  <a:pt x="693032" y="400311"/>
                  <a:pt x="684034" y="403654"/>
                  <a:pt x="674789" y="405965"/>
                </a:cubicBezTo>
                <a:lnTo>
                  <a:pt x="674170" y="406089"/>
                </a:lnTo>
                <a:cubicBezTo>
                  <a:pt x="673592" y="406089"/>
                  <a:pt x="673179" y="405759"/>
                  <a:pt x="672931" y="405099"/>
                </a:cubicBezTo>
                <a:lnTo>
                  <a:pt x="670207" y="400022"/>
                </a:lnTo>
                <a:cubicBezTo>
                  <a:pt x="670042" y="399692"/>
                  <a:pt x="669960" y="399444"/>
                  <a:pt x="669960" y="399279"/>
                </a:cubicBezTo>
                <a:cubicBezTo>
                  <a:pt x="669960" y="399031"/>
                  <a:pt x="670083" y="398804"/>
                  <a:pt x="670331" y="398598"/>
                </a:cubicBezTo>
                <a:cubicBezTo>
                  <a:pt x="670579" y="398392"/>
                  <a:pt x="670868" y="398247"/>
                  <a:pt x="671198" y="398165"/>
                </a:cubicBezTo>
                <a:cubicBezTo>
                  <a:pt x="680031" y="396183"/>
                  <a:pt x="688265" y="393459"/>
                  <a:pt x="695901" y="389992"/>
                </a:cubicBezTo>
                <a:cubicBezTo>
                  <a:pt x="703537" y="386525"/>
                  <a:pt x="709872" y="382851"/>
                  <a:pt x="714908" y="378972"/>
                </a:cubicBezTo>
                <a:lnTo>
                  <a:pt x="673798" y="379219"/>
                </a:lnTo>
                <a:cubicBezTo>
                  <a:pt x="672808" y="379219"/>
                  <a:pt x="672312" y="378724"/>
                  <a:pt x="672312" y="377733"/>
                </a:cubicBezTo>
                <a:lnTo>
                  <a:pt x="672312" y="372904"/>
                </a:lnTo>
                <a:cubicBezTo>
                  <a:pt x="672312" y="371914"/>
                  <a:pt x="672808" y="371418"/>
                  <a:pt x="673798" y="371418"/>
                </a:cubicBezTo>
                <a:lnTo>
                  <a:pt x="721842" y="371418"/>
                </a:lnTo>
                <a:lnTo>
                  <a:pt x="721842" y="363989"/>
                </a:lnTo>
                <a:cubicBezTo>
                  <a:pt x="721842" y="362998"/>
                  <a:pt x="722338" y="362503"/>
                  <a:pt x="723328" y="362503"/>
                </a:cubicBezTo>
                <a:close/>
                <a:moveTo>
                  <a:pt x="597274" y="361636"/>
                </a:moveTo>
                <a:lnTo>
                  <a:pt x="597274" y="371666"/>
                </a:lnTo>
                <a:lnTo>
                  <a:pt x="620058" y="371666"/>
                </a:lnTo>
                <a:lnTo>
                  <a:pt x="620058" y="361636"/>
                </a:lnTo>
                <a:close/>
                <a:moveTo>
                  <a:pt x="847277" y="356683"/>
                </a:moveTo>
                <a:lnTo>
                  <a:pt x="900150" y="356683"/>
                </a:lnTo>
                <a:cubicBezTo>
                  <a:pt x="901141" y="356683"/>
                  <a:pt x="901636" y="357178"/>
                  <a:pt x="901636" y="358169"/>
                </a:cubicBezTo>
                <a:lnTo>
                  <a:pt x="901636" y="408690"/>
                </a:lnTo>
                <a:cubicBezTo>
                  <a:pt x="901636" y="412239"/>
                  <a:pt x="901182" y="414984"/>
                  <a:pt x="900274" y="416924"/>
                </a:cubicBezTo>
                <a:cubicBezTo>
                  <a:pt x="899366" y="418864"/>
                  <a:pt x="897880" y="420205"/>
                  <a:pt x="895816" y="420948"/>
                </a:cubicBezTo>
                <a:cubicBezTo>
                  <a:pt x="893753" y="421691"/>
                  <a:pt x="890822" y="422063"/>
                  <a:pt x="887025" y="422063"/>
                </a:cubicBezTo>
                <a:cubicBezTo>
                  <a:pt x="886282" y="422063"/>
                  <a:pt x="885725" y="421980"/>
                  <a:pt x="885353" y="421815"/>
                </a:cubicBezTo>
                <a:cubicBezTo>
                  <a:pt x="884982" y="421650"/>
                  <a:pt x="884672" y="421361"/>
                  <a:pt x="884425" y="420948"/>
                </a:cubicBezTo>
                <a:lnTo>
                  <a:pt x="882939" y="416738"/>
                </a:lnTo>
                <a:cubicBezTo>
                  <a:pt x="882856" y="416573"/>
                  <a:pt x="882815" y="416367"/>
                  <a:pt x="882815" y="416119"/>
                </a:cubicBezTo>
                <a:cubicBezTo>
                  <a:pt x="882815" y="415459"/>
                  <a:pt x="883269" y="415129"/>
                  <a:pt x="884177" y="415129"/>
                </a:cubicBezTo>
                <a:cubicBezTo>
                  <a:pt x="888304" y="415211"/>
                  <a:pt x="891049" y="414716"/>
                  <a:pt x="892411" y="413643"/>
                </a:cubicBezTo>
                <a:cubicBezTo>
                  <a:pt x="893773" y="412569"/>
                  <a:pt x="894454" y="410671"/>
                  <a:pt x="894454" y="407947"/>
                </a:cubicBezTo>
                <a:lnTo>
                  <a:pt x="894454" y="399774"/>
                </a:lnTo>
                <a:lnTo>
                  <a:pt x="877119" y="399774"/>
                </a:lnTo>
                <a:lnTo>
                  <a:pt x="877119" y="417853"/>
                </a:lnTo>
                <a:cubicBezTo>
                  <a:pt x="877119" y="418843"/>
                  <a:pt x="876624" y="419339"/>
                  <a:pt x="875633" y="419339"/>
                </a:cubicBezTo>
                <a:lnTo>
                  <a:pt x="871671" y="419339"/>
                </a:lnTo>
                <a:cubicBezTo>
                  <a:pt x="870680" y="419339"/>
                  <a:pt x="870185" y="418843"/>
                  <a:pt x="870185" y="417853"/>
                </a:cubicBezTo>
                <a:lnTo>
                  <a:pt x="870185" y="399774"/>
                </a:lnTo>
                <a:lnTo>
                  <a:pt x="853344" y="399774"/>
                </a:lnTo>
                <a:lnTo>
                  <a:pt x="853344" y="420948"/>
                </a:lnTo>
                <a:cubicBezTo>
                  <a:pt x="853344" y="421939"/>
                  <a:pt x="852849" y="422434"/>
                  <a:pt x="851859" y="422434"/>
                </a:cubicBezTo>
                <a:lnTo>
                  <a:pt x="847277" y="422434"/>
                </a:lnTo>
                <a:cubicBezTo>
                  <a:pt x="846286" y="422434"/>
                  <a:pt x="845791" y="421939"/>
                  <a:pt x="845791" y="420948"/>
                </a:cubicBezTo>
                <a:lnTo>
                  <a:pt x="845791" y="358169"/>
                </a:lnTo>
                <a:cubicBezTo>
                  <a:pt x="845791" y="357178"/>
                  <a:pt x="846286" y="356683"/>
                  <a:pt x="847277" y="356683"/>
                </a:cubicBezTo>
                <a:close/>
                <a:moveTo>
                  <a:pt x="574738" y="352102"/>
                </a:moveTo>
                <a:cubicBezTo>
                  <a:pt x="575151" y="352102"/>
                  <a:pt x="575481" y="352391"/>
                  <a:pt x="575729" y="352968"/>
                </a:cubicBezTo>
                <a:lnTo>
                  <a:pt x="578329" y="357921"/>
                </a:lnTo>
                <a:cubicBezTo>
                  <a:pt x="578494" y="358252"/>
                  <a:pt x="578577" y="358541"/>
                  <a:pt x="578577" y="358788"/>
                </a:cubicBezTo>
                <a:cubicBezTo>
                  <a:pt x="578577" y="358953"/>
                  <a:pt x="578412" y="359366"/>
                  <a:pt x="578081" y="360026"/>
                </a:cubicBezTo>
                <a:cubicBezTo>
                  <a:pt x="575357" y="363659"/>
                  <a:pt x="571849" y="367538"/>
                  <a:pt x="567556" y="371666"/>
                </a:cubicBezTo>
                <a:cubicBezTo>
                  <a:pt x="563264" y="375793"/>
                  <a:pt x="559136" y="379219"/>
                  <a:pt x="555174" y="381943"/>
                </a:cubicBezTo>
                <a:cubicBezTo>
                  <a:pt x="554926" y="382191"/>
                  <a:pt x="554637" y="382315"/>
                  <a:pt x="554307" y="382315"/>
                </a:cubicBezTo>
                <a:cubicBezTo>
                  <a:pt x="553894" y="382315"/>
                  <a:pt x="553482" y="382067"/>
                  <a:pt x="553069" y="381572"/>
                </a:cubicBezTo>
                <a:lnTo>
                  <a:pt x="549726" y="376124"/>
                </a:lnTo>
                <a:cubicBezTo>
                  <a:pt x="549478" y="375876"/>
                  <a:pt x="549354" y="375587"/>
                  <a:pt x="549354" y="375257"/>
                </a:cubicBezTo>
                <a:cubicBezTo>
                  <a:pt x="549354" y="374762"/>
                  <a:pt x="549602" y="374390"/>
                  <a:pt x="550097" y="374142"/>
                </a:cubicBezTo>
                <a:cubicBezTo>
                  <a:pt x="554307" y="371583"/>
                  <a:pt x="558517" y="368405"/>
                  <a:pt x="562727" y="364608"/>
                </a:cubicBezTo>
                <a:cubicBezTo>
                  <a:pt x="566937" y="360811"/>
                  <a:pt x="570611" y="356890"/>
                  <a:pt x="573748" y="352845"/>
                </a:cubicBezTo>
                <a:cubicBezTo>
                  <a:pt x="573995" y="352349"/>
                  <a:pt x="574326" y="352102"/>
                  <a:pt x="574738" y="352102"/>
                </a:cubicBezTo>
                <a:close/>
                <a:moveTo>
                  <a:pt x="1122292" y="349625"/>
                </a:moveTo>
                <a:cubicBezTo>
                  <a:pt x="1130630" y="349625"/>
                  <a:pt x="1138183" y="350244"/>
                  <a:pt x="1144952" y="351482"/>
                </a:cubicBezTo>
                <a:cubicBezTo>
                  <a:pt x="1145943" y="351565"/>
                  <a:pt x="1146356" y="352102"/>
                  <a:pt x="1146190" y="353092"/>
                </a:cubicBezTo>
                <a:lnTo>
                  <a:pt x="1145571" y="359036"/>
                </a:lnTo>
                <a:cubicBezTo>
                  <a:pt x="1145489" y="359531"/>
                  <a:pt x="1145303" y="359882"/>
                  <a:pt x="1145014" y="360088"/>
                </a:cubicBezTo>
                <a:cubicBezTo>
                  <a:pt x="1144725" y="360295"/>
                  <a:pt x="1144374" y="360357"/>
                  <a:pt x="1143962" y="360274"/>
                </a:cubicBezTo>
                <a:cubicBezTo>
                  <a:pt x="1137110" y="358953"/>
                  <a:pt x="1129680" y="358293"/>
                  <a:pt x="1121673" y="358293"/>
                </a:cubicBezTo>
                <a:cubicBezTo>
                  <a:pt x="1114078" y="358293"/>
                  <a:pt x="1106443" y="358912"/>
                  <a:pt x="1098766" y="360150"/>
                </a:cubicBezTo>
                <a:lnTo>
                  <a:pt x="1098518" y="360150"/>
                </a:lnTo>
                <a:cubicBezTo>
                  <a:pt x="1097775" y="360150"/>
                  <a:pt x="1097321" y="359696"/>
                  <a:pt x="1097156" y="358788"/>
                </a:cubicBezTo>
                <a:lnTo>
                  <a:pt x="1096660" y="352968"/>
                </a:lnTo>
                <a:lnTo>
                  <a:pt x="1096660" y="352721"/>
                </a:lnTo>
                <a:cubicBezTo>
                  <a:pt x="1096660" y="351895"/>
                  <a:pt x="1097073" y="351400"/>
                  <a:pt x="1097899" y="351235"/>
                </a:cubicBezTo>
                <a:cubicBezTo>
                  <a:pt x="1106897" y="350162"/>
                  <a:pt x="1115028" y="349625"/>
                  <a:pt x="1122292" y="349625"/>
                </a:cubicBezTo>
                <a:close/>
                <a:moveTo>
                  <a:pt x="1836515" y="345044"/>
                </a:moveTo>
                <a:lnTo>
                  <a:pt x="1843078" y="345044"/>
                </a:lnTo>
                <a:cubicBezTo>
                  <a:pt x="1844068" y="345044"/>
                  <a:pt x="1844605" y="345539"/>
                  <a:pt x="1844687" y="346530"/>
                </a:cubicBezTo>
                <a:lnTo>
                  <a:pt x="1844811" y="350368"/>
                </a:lnTo>
                <a:cubicBezTo>
                  <a:pt x="1844811" y="366796"/>
                  <a:pt x="1841241" y="380602"/>
                  <a:pt x="1834100" y="391788"/>
                </a:cubicBezTo>
                <a:cubicBezTo>
                  <a:pt x="1826960" y="402973"/>
                  <a:pt x="1816125" y="411166"/>
                  <a:pt x="1801596" y="416367"/>
                </a:cubicBezTo>
                <a:cubicBezTo>
                  <a:pt x="1801431" y="416449"/>
                  <a:pt x="1801225" y="416491"/>
                  <a:pt x="1800977" y="416491"/>
                </a:cubicBezTo>
                <a:cubicBezTo>
                  <a:pt x="1800482" y="416491"/>
                  <a:pt x="1800028" y="416243"/>
                  <a:pt x="1799615" y="415748"/>
                </a:cubicBezTo>
                <a:lnTo>
                  <a:pt x="1795281" y="409680"/>
                </a:lnTo>
                <a:cubicBezTo>
                  <a:pt x="1795034" y="409268"/>
                  <a:pt x="1794910" y="408979"/>
                  <a:pt x="1794910" y="408813"/>
                </a:cubicBezTo>
                <a:cubicBezTo>
                  <a:pt x="1794910" y="408153"/>
                  <a:pt x="1795281" y="407782"/>
                  <a:pt x="1796024" y="407699"/>
                </a:cubicBezTo>
                <a:cubicBezTo>
                  <a:pt x="1809727" y="403737"/>
                  <a:pt x="1819675" y="396968"/>
                  <a:pt x="1825866" y="387392"/>
                </a:cubicBezTo>
                <a:cubicBezTo>
                  <a:pt x="1832057" y="377816"/>
                  <a:pt x="1835153" y="365764"/>
                  <a:pt x="1835153" y="351235"/>
                </a:cubicBezTo>
                <a:cubicBezTo>
                  <a:pt x="1835153" y="349171"/>
                  <a:pt x="1835112" y="347603"/>
                  <a:pt x="1835029" y="346530"/>
                </a:cubicBezTo>
                <a:cubicBezTo>
                  <a:pt x="1835029" y="345539"/>
                  <a:pt x="1835524" y="345044"/>
                  <a:pt x="1836515" y="345044"/>
                </a:cubicBezTo>
                <a:close/>
                <a:moveTo>
                  <a:pt x="597274" y="345044"/>
                </a:moveTo>
                <a:lnTo>
                  <a:pt x="597274" y="355073"/>
                </a:lnTo>
                <a:lnTo>
                  <a:pt x="620058" y="355073"/>
                </a:lnTo>
                <a:lnTo>
                  <a:pt x="620058" y="345044"/>
                </a:lnTo>
                <a:close/>
                <a:moveTo>
                  <a:pt x="1679381" y="341824"/>
                </a:moveTo>
                <a:lnTo>
                  <a:pt x="1753676" y="341824"/>
                </a:lnTo>
                <a:cubicBezTo>
                  <a:pt x="1754667" y="341824"/>
                  <a:pt x="1755162" y="342319"/>
                  <a:pt x="1755162" y="343310"/>
                </a:cubicBezTo>
                <a:lnTo>
                  <a:pt x="1755162" y="348758"/>
                </a:lnTo>
                <a:cubicBezTo>
                  <a:pt x="1755162" y="349749"/>
                  <a:pt x="1754667" y="350244"/>
                  <a:pt x="1753676" y="350244"/>
                </a:cubicBezTo>
                <a:lnTo>
                  <a:pt x="1721729" y="350244"/>
                </a:lnTo>
                <a:lnTo>
                  <a:pt x="1721729" y="402003"/>
                </a:lnTo>
                <a:lnTo>
                  <a:pt x="1758505" y="402003"/>
                </a:lnTo>
                <a:cubicBezTo>
                  <a:pt x="1759496" y="402003"/>
                  <a:pt x="1759991" y="402498"/>
                  <a:pt x="1759991" y="403489"/>
                </a:cubicBezTo>
                <a:lnTo>
                  <a:pt x="1759991" y="409061"/>
                </a:lnTo>
                <a:cubicBezTo>
                  <a:pt x="1759991" y="410052"/>
                  <a:pt x="1759496" y="410547"/>
                  <a:pt x="1758505" y="410547"/>
                </a:cubicBezTo>
                <a:lnTo>
                  <a:pt x="1675542" y="410547"/>
                </a:lnTo>
                <a:cubicBezTo>
                  <a:pt x="1675130" y="410547"/>
                  <a:pt x="1674779" y="410403"/>
                  <a:pt x="1674490" y="410114"/>
                </a:cubicBezTo>
                <a:cubicBezTo>
                  <a:pt x="1674201" y="409825"/>
                  <a:pt x="1674056" y="409474"/>
                  <a:pt x="1674056" y="409061"/>
                </a:cubicBezTo>
                <a:lnTo>
                  <a:pt x="1674056" y="403489"/>
                </a:lnTo>
                <a:cubicBezTo>
                  <a:pt x="1674056" y="402498"/>
                  <a:pt x="1674552" y="402003"/>
                  <a:pt x="1675542" y="402003"/>
                </a:cubicBezTo>
                <a:lnTo>
                  <a:pt x="1712318" y="402003"/>
                </a:lnTo>
                <a:lnTo>
                  <a:pt x="1712318" y="350244"/>
                </a:lnTo>
                <a:lnTo>
                  <a:pt x="1679257" y="350244"/>
                </a:lnTo>
                <a:cubicBezTo>
                  <a:pt x="1678267" y="350244"/>
                  <a:pt x="1677771" y="349749"/>
                  <a:pt x="1677771" y="348758"/>
                </a:cubicBezTo>
                <a:lnTo>
                  <a:pt x="1677895" y="343310"/>
                </a:lnTo>
                <a:cubicBezTo>
                  <a:pt x="1677895" y="342319"/>
                  <a:pt x="1678390" y="341824"/>
                  <a:pt x="1679381" y="341824"/>
                </a:cubicBezTo>
                <a:close/>
                <a:moveTo>
                  <a:pt x="831799" y="340214"/>
                </a:moveTo>
                <a:lnTo>
                  <a:pt x="905351" y="340214"/>
                </a:lnTo>
                <a:cubicBezTo>
                  <a:pt x="906342" y="340214"/>
                  <a:pt x="906837" y="340710"/>
                  <a:pt x="906837" y="341700"/>
                </a:cubicBezTo>
                <a:lnTo>
                  <a:pt x="906837" y="346901"/>
                </a:lnTo>
                <a:cubicBezTo>
                  <a:pt x="906837" y="347892"/>
                  <a:pt x="906342" y="348387"/>
                  <a:pt x="905351" y="348387"/>
                </a:cubicBezTo>
                <a:lnTo>
                  <a:pt x="838857" y="348387"/>
                </a:lnTo>
                <a:lnTo>
                  <a:pt x="838857" y="367456"/>
                </a:lnTo>
                <a:cubicBezTo>
                  <a:pt x="838857" y="378187"/>
                  <a:pt x="838362" y="387805"/>
                  <a:pt x="837371" y="396307"/>
                </a:cubicBezTo>
                <a:cubicBezTo>
                  <a:pt x="836380" y="404810"/>
                  <a:pt x="834523" y="412569"/>
                  <a:pt x="831799" y="419586"/>
                </a:cubicBezTo>
                <a:cubicBezTo>
                  <a:pt x="831386" y="420577"/>
                  <a:pt x="830726" y="420825"/>
                  <a:pt x="829818" y="420329"/>
                </a:cubicBezTo>
                <a:lnTo>
                  <a:pt x="824246" y="417481"/>
                </a:lnTo>
                <a:cubicBezTo>
                  <a:pt x="823503" y="417068"/>
                  <a:pt x="823296" y="416408"/>
                  <a:pt x="823626" y="415500"/>
                </a:cubicBezTo>
                <a:cubicBezTo>
                  <a:pt x="826268" y="409144"/>
                  <a:pt x="828043" y="402148"/>
                  <a:pt x="828951" y="394512"/>
                </a:cubicBezTo>
                <a:cubicBezTo>
                  <a:pt x="829859" y="386876"/>
                  <a:pt x="830313" y="378187"/>
                  <a:pt x="830313" y="368447"/>
                </a:cubicBezTo>
                <a:lnTo>
                  <a:pt x="830313" y="341700"/>
                </a:lnTo>
                <a:cubicBezTo>
                  <a:pt x="830313" y="340710"/>
                  <a:pt x="830808" y="340214"/>
                  <a:pt x="831799" y="340214"/>
                </a:cubicBezTo>
                <a:close/>
                <a:moveTo>
                  <a:pt x="511216" y="338976"/>
                </a:moveTo>
                <a:lnTo>
                  <a:pt x="511216" y="352845"/>
                </a:lnTo>
                <a:lnTo>
                  <a:pt x="523722" y="352845"/>
                </a:lnTo>
                <a:lnTo>
                  <a:pt x="523722" y="338976"/>
                </a:lnTo>
                <a:close/>
                <a:moveTo>
                  <a:pt x="491775" y="338976"/>
                </a:moveTo>
                <a:lnTo>
                  <a:pt x="491775" y="352845"/>
                </a:lnTo>
                <a:lnTo>
                  <a:pt x="504158" y="352845"/>
                </a:lnTo>
                <a:lnTo>
                  <a:pt x="504158" y="338976"/>
                </a:lnTo>
                <a:close/>
                <a:moveTo>
                  <a:pt x="472706" y="338976"/>
                </a:moveTo>
                <a:lnTo>
                  <a:pt x="472706" y="352845"/>
                </a:lnTo>
                <a:lnTo>
                  <a:pt x="484717" y="352845"/>
                </a:lnTo>
                <a:lnTo>
                  <a:pt x="484717" y="338976"/>
                </a:lnTo>
                <a:close/>
                <a:moveTo>
                  <a:pt x="553688" y="331918"/>
                </a:moveTo>
                <a:cubicBezTo>
                  <a:pt x="560622" y="334312"/>
                  <a:pt x="566731" y="337243"/>
                  <a:pt x="572014" y="340710"/>
                </a:cubicBezTo>
                <a:cubicBezTo>
                  <a:pt x="572757" y="341288"/>
                  <a:pt x="572881" y="341989"/>
                  <a:pt x="572386" y="342815"/>
                </a:cubicBezTo>
                <a:lnTo>
                  <a:pt x="569661" y="347644"/>
                </a:lnTo>
                <a:cubicBezTo>
                  <a:pt x="569166" y="348552"/>
                  <a:pt x="568506" y="348676"/>
                  <a:pt x="567680" y="348015"/>
                </a:cubicBezTo>
                <a:cubicBezTo>
                  <a:pt x="562562" y="344383"/>
                  <a:pt x="556660" y="341618"/>
                  <a:pt x="549973" y="339719"/>
                </a:cubicBezTo>
                <a:cubicBezTo>
                  <a:pt x="548900" y="339306"/>
                  <a:pt x="548611" y="338646"/>
                  <a:pt x="549106" y="337738"/>
                </a:cubicBezTo>
                <a:lnTo>
                  <a:pt x="551707" y="332785"/>
                </a:lnTo>
                <a:cubicBezTo>
                  <a:pt x="552037" y="331959"/>
                  <a:pt x="552697" y="331671"/>
                  <a:pt x="553688" y="331918"/>
                </a:cubicBezTo>
                <a:close/>
                <a:moveTo>
                  <a:pt x="597274" y="328823"/>
                </a:moveTo>
                <a:lnTo>
                  <a:pt x="597274" y="338605"/>
                </a:lnTo>
                <a:lnTo>
                  <a:pt x="620058" y="338605"/>
                </a:lnTo>
                <a:lnTo>
                  <a:pt x="620058" y="328823"/>
                </a:lnTo>
                <a:close/>
                <a:moveTo>
                  <a:pt x="1387278" y="328327"/>
                </a:moveTo>
                <a:cubicBezTo>
                  <a:pt x="1388268" y="328327"/>
                  <a:pt x="1388764" y="328864"/>
                  <a:pt x="1388764" y="329937"/>
                </a:cubicBezTo>
                <a:cubicBezTo>
                  <a:pt x="1386535" y="353464"/>
                  <a:pt x="1379312" y="372409"/>
                  <a:pt x="1367094" y="386773"/>
                </a:cubicBezTo>
                <a:cubicBezTo>
                  <a:pt x="1354877" y="401136"/>
                  <a:pt x="1336964" y="410753"/>
                  <a:pt x="1313354" y="415624"/>
                </a:cubicBezTo>
                <a:lnTo>
                  <a:pt x="1312983" y="415624"/>
                </a:lnTo>
                <a:cubicBezTo>
                  <a:pt x="1312322" y="415624"/>
                  <a:pt x="1311827" y="415335"/>
                  <a:pt x="1311497" y="414757"/>
                </a:cubicBezTo>
                <a:lnTo>
                  <a:pt x="1307782" y="407823"/>
                </a:lnTo>
                <a:cubicBezTo>
                  <a:pt x="1307617" y="407658"/>
                  <a:pt x="1307535" y="407410"/>
                  <a:pt x="1307535" y="407080"/>
                </a:cubicBezTo>
                <a:cubicBezTo>
                  <a:pt x="1307535" y="406420"/>
                  <a:pt x="1307906" y="406048"/>
                  <a:pt x="1308649" y="405965"/>
                </a:cubicBezTo>
                <a:cubicBezTo>
                  <a:pt x="1329864" y="402333"/>
                  <a:pt x="1346023" y="394532"/>
                  <a:pt x="1357126" y="382563"/>
                </a:cubicBezTo>
                <a:cubicBezTo>
                  <a:pt x="1368229" y="370593"/>
                  <a:pt x="1375060" y="355569"/>
                  <a:pt x="1377619" y="337490"/>
                </a:cubicBezTo>
                <a:lnTo>
                  <a:pt x="1301219" y="337862"/>
                </a:lnTo>
                <a:cubicBezTo>
                  <a:pt x="1300229" y="337862"/>
                  <a:pt x="1299734" y="337366"/>
                  <a:pt x="1299734" y="336376"/>
                </a:cubicBezTo>
                <a:lnTo>
                  <a:pt x="1299734" y="329937"/>
                </a:lnTo>
                <a:cubicBezTo>
                  <a:pt x="1299734" y="328946"/>
                  <a:pt x="1300229" y="328451"/>
                  <a:pt x="1301219" y="328451"/>
                </a:cubicBezTo>
                <a:close/>
                <a:moveTo>
                  <a:pt x="1793424" y="323746"/>
                </a:moveTo>
                <a:lnTo>
                  <a:pt x="1888398" y="323746"/>
                </a:lnTo>
                <a:cubicBezTo>
                  <a:pt x="1889471" y="323746"/>
                  <a:pt x="1889925" y="324241"/>
                  <a:pt x="1889760" y="325232"/>
                </a:cubicBezTo>
                <a:cubicBezTo>
                  <a:pt x="1888521" y="338357"/>
                  <a:pt x="1884827" y="349666"/>
                  <a:pt x="1878677" y="359160"/>
                </a:cubicBezTo>
                <a:cubicBezTo>
                  <a:pt x="1872527" y="368653"/>
                  <a:pt x="1863839" y="376000"/>
                  <a:pt x="1852612" y="381201"/>
                </a:cubicBezTo>
                <a:cubicBezTo>
                  <a:pt x="1852282" y="381366"/>
                  <a:pt x="1852034" y="381448"/>
                  <a:pt x="1851869" y="381448"/>
                </a:cubicBezTo>
                <a:cubicBezTo>
                  <a:pt x="1851457" y="381448"/>
                  <a:pt x="1851044" y="381242"/>
                  <a:pt x="1850631" y="380829"/>
                </a:cubicBezTo>
                <a:lnTo>
                  <a:pt x="1845554" y="375628"/>
                </a:lnTo>
                <a:cubicBezTo>
                  <a:pt x="1845224" y="375133"/>
                  <a:pt x="1845059" y="374803"/>
                  <a:pt x="1845059" y="374638"/>
                </a:cubicBezTo>
                <a:cubicBezTo>
                  <a:pt x="1845059" y="374142"/>
                  <a:pt x="1845389" y="373771"/>
                  <a:pt x="1846049" y="373523"/>
                </a:cubicBezTo>
                <a:cubicBezTo>
                  <a:pt x="1855543" y="370056"/>
                  <a:pt x="1863055" y="364629"/>
                  <a:pt x="1868586" y="357240"/>
                </a:cubicBezTo>
                <a:cubicBezTo>
                  <a:pt x="1874117" y="349852"/>
                  <a:pt x="1877707" y="341618"/>
                  <a:pt x="1879358" y="332537"/>
                </a:cubicBezTo>
                <a:lnTo>
                  <a:pt x="1793424" y="333033"/>
                </a:lnTo>
                <a:cubicBezTo>
                  <a:pt x="1792433" y="333033"/>
                  <a:pt x="1791938" y="332537"/>
                  <a:pt x="1791938" y="331547"/>
                </a:cubicBezTo>
                <a:lnTo>
                  <a:pt x="1791938" y="325232"/>
                </a:lnTo>
                <a:cubicBezTo>
                  <a:pt x="1791938" y="324241"/>
                  <a:pt x="1792433" y="323746"/>
                  <a:pt x="1793424" y="323746"/>
                </a:cubicBezTo>
                <a:close/>
                <a:moveTo>
                  <a:pt x="1187053" y="323003"/>
                </a:moveTo>
                <a:cubicBezTo>
                  <a:pt x="1187548" y="323003"/>
                  <a:pt x="1187961" y="323250"/>
                  <a:pt x="1188291" y="323746"/>
                </a:cubicBezTo>
                <a:cubicBezTo>
                  <a:pt x="1191758" y="329111"/>
                  <a:pt x="1195143" y="335158"/>
                  <a:pt x="1198445" y="341886"/>
                </a:cubicBezTo>
                <a:cubicBezTo>
                  <a:pt x="1201747" y="348614"/>
                  <a:pt x="1204471" y="355115"/>
                  <a:pt x="1206617" y="361388"/>
                </a:cubicBezTo>
                <a:cubicBezTo>
                  <a:pt x="1206700" y="361554"/>
                  <a:pt x="1206741" y="361760"/>
                  <a:pt x="1206741" y="362008"/>
                </a:cubicBezTo>
                <a:cubicBezTo>
                  <a:pt x="1206741" y="362585"/>
                  <a:pt x="1206411" y="362998"/>
                  <a:pt x="1205750" y="363246"/>
                </a:cubicBezTo>
                <a:lnTo>
                  <a:pt x="1198816" y="366218"/>
                </a:lnTo>
                <a:cubicBezTo>
                  <a:pt x="1198486" y="366383"/>
                  <a:pt x="1198197" y="366465"/>
                  <a:pt x="1197949" y="366465"/>
                </a:cubicBezTo>
                <a:cubicBezTo>
                  <a:pt x="1197454" y="366465"/>
                  <a:pt x="1197083" y="366135"/>
                  <a:pt x="1196835" y="365475"/>
                </a:cubicBezTo>
                <a:cubicBezTo>
                  <a:pt x="1194771" y="359283"/>
                  <a:pt x="1192150" y="352824"/>
                  <a:pt x="1188972" y="346096"/>
                </a:cubicBezTo>
                <a:cubicBezTo>
                  <a:pt x="1185794" y="339368"/>
                  <a:pt x="1182471" y="333321"/>
                  <a:pt x="1179004" y="327956"/>
                </a:cubicBezTo>
                <a:cubicBezTo>
                  <a:pt x="1178756" y="327543"/>
                  <a:pt x="1178633" y="327254"/>
                  <a:pt x="1178633" y="327089"/>
                </a:cubicBezTo>
                <a:cubicBezTo>
                  <a:pt x="1178633" y="326594"/>
                  <a:pt x="1178963" y="326222"/>
                  <a:pt x="1179623" y="325975"/>
                </a:cubicBezTo>
                <a:lnTo>
                  <a:pt x="1186310" y="323127"/>
                </a:lnTo>
                <a:cubicBezTo>
                  <a:pt x="1186475" y="323044"/>
                  <a:pt x="1186723" y="323003"/>
                  <a:pt x="1187053" y="323003"/>
                </a:cubicBezTo>
                <a:close/>
                <a:moveTo>
                  <a:pt x="491775" y="320774"/>
                </a:moveTo>
                <a:lnTo>
                  <a:pt x="491775" y="332042"/>
                </a:lnTo>
                <a:lnTo>
                  <a:pt x="504158" y="332042"/>
                </a:lnTo>
                <a:lnTo>
                  <a:pt x="504158" y="320774"/>
                </a:lnTo>
                <a:close/>
                <a:moveTo>
                  <a:pt x="1257757" y="320402"/>
                </a:moveTo>
                <a:lnTo>
                  <a:pt x="1265310" y="321269"/>
                </a:lnTo>
                <a:cubicBezTo>
                  <a:pt x="1266383" y="321434"/>
                  <a:pt x="1266837" y="321971"/>
                  <a:pt x="1266672" y="322879"/>
                </a:cubicBezTo>
                <a:cubicBezTo>
                  <a:pt x="1265186" y="338646"/>
                  <a:pt x="1262132" y="352597"/>
                  <a:pt x="1257509" y="364732"/>
                </a:cubicBezTo>
                <a:cubicBezTo>
                  <a:pt x="1252886" y="376867"/>
                  <a:pt x="1245684" y="387474"/>
                  <a:pt x="1235902" y="396555"/>
                </a:cubicBezTo>
                <a:cubicBezTo>
                  <a:pt x="1226120" y="405635"/>
                  <a:pt x="1213180" y="412528"/>
                  <a:pt x="1197083" y="417234"/>
                </a:cubicBezTo>
                <a:cubicBezTo>
                  <a:pt x="1196917" y="417316"/>
                  <a:pt x="1196711" y="417357"/>
                  <a:pt x="1196463" y="417357"/>
                </a:cubicBezTo>
                <a:cubicBezTo>
                  <a:pt x="1195968" y="417357"/>
                  <a:pt x="1195514" y="417110"/>
                  <a:pt x="1195101" y="416614"/>
                </a:cubicBezTo>
                <a:lnTo>
                  <a:pt x="1190272" y="410299"/>
                </a:lnTo>
                <a:cubicBezTo>
                  <a:pt x="1190025" y="409887"/>
                  <a:pt x="1189901" y="409556"/>
                  <a:pt x="1189901" y="409309"/>
                </a:cubicBezTo>
                <a:cubicBezTo>
                  <a:pt x="1189901" y="408731"/>
                  <a:pt x="1190272" y="408401"/>
                  <a:pt x="1191015" y="408318"/>
                </a:cubicBezTo>
                <a:cubicBezTo>
                  <a:pt x="1212726" y="402787"/>
                  <a:pt x="1228658" y="392778"/>
                  <a:pt x="1238812" y="378291"/>
                </a:cubicBezTo>
                <a:cubicBezTo>
                  <a:pt x="1248965" y="363803"/>
                  <a:pt x="1254744" y="344961"/>
                  <a:pt x="1256147" y="321764"/>
                </a:cubicBezTo>
                <a:cubicBezTo>
                  <a:pt x="1256312" y="320691"/>
                  <a:pt x="1256849" y="320237"/>
                  <a:pt x="1257757" y="320402"/>
                </a:cubicBezTo>
                <a:close/>
                <a:moveTo>
                  <a:pt x="1446095" y="316192"/>
                </a:moveTo>
                <a:lnTo>
                  <a:pt x="1453276" y="316192"/>
                </a:lnTo>
                <a:cubicBezTo>
                  <a:pt x="1454267" y="316192"/>
                  <a:pt x="1454762" y="316688"/>
                  <a:pt x="1454762" y="317678"/>
                </a:cubicBezTo>
                <a:lnTo>
                  <a:pt x="1454762" y="352349"/>
                </a:lnTo>
                <a:cubicBezTo>
                  <a:pt x="1464668" y="354165"/>
                  <a:pt x="1474574" y="356497"/>
                  <a:pt x="1484480" y="359345"/>
                </a:cubicBezTo>
                <a:cubicBezTo>
                  <a:pt x="1494386" y="362193"/>
                  <a:pt x="1503715" y="365433"/>
                  <a:pt x="1512465" y="369066"/>
                </a:cubicBezTo>
                <a:cubicBezTo>
                  <a:pt x="1513455" y="369478"/>
                  <a:pt x="1513703" y="370139"/>
                  <a:pt x="1513208" y="371047"/>
                </a:cubicBezTo>
                <a:lnTo>
                  <a:pt x="1509741" y="377486"/>
                </a:lnTo>
                <a:cubicBezTo>
                  <a:pt x="1509245" y="378311"/>
                  <a:pt x="1508585" y="378559"/>
                  <a:pt x="1507760" y="378229"/>
                </a:cubicBezTo>
                <a:cubicBezTo>
                  <a:pt x="1491910" y="371129"/>
                  <a:pt x="1474244" y="365764"/>
                  <a:pt x="1454762" y="362131"/>
                </a:cubicBezTo>
                <a:lnTo>
                  <a:pt x="1454762" y="415500"/>
                </a:lnTo>
                <a:cubicBezTo>
                  <a:pt x="1454762" y="416491"/>
                  <a:pt x="1454267" y="416986"/>
                  <a:pt x="1453276" y="416986"/>
                </a:cubicBezTo>
                <a:lnTo>
                  <a:pt x="1446095" y="416986"/>
                </a:lnTo>
                <a:cubicBezTo>
                  <a:pt x="1445104" y="416986"/>
                  <a:pt x="1444609" y="416491"/>
                  <a:pt x="1444609" y="415500"/>
                </a:cubicBezTo>
                <a:lnTo>
                  <a:pt x="1444609" y="317678"/>
                </a:lnTo>
                <a:cubicBezTo>
                  <a:pt x="1444609" y="316688"/>
                  <a:pt x="1445104" y="316192"/>
                  <a:pt x="1446095" y="316192"/>
                </a:cubicBezTo>
                <a:close/>
                <a:moveTo>
                  <a:pt x="939031" y="316192"/>
                </a:moveTo>
                <a:lnTo>
                  <a:pt x="946089" y="316440"/>
                </a:lnTo>
                <a:cubicBezTo>
                  <a:pt x="947080" y="316440"/>
                  <a:pt x="947575" y="316977"/>
                  <a:pt x="947575" y="318050"/>
                </a:cubicBezTo>
                <a:cubicBezTo>
                  <a:pt x="946337" y="340916"/>
                  <a:pt x="945718" y="359325"/>
                  <a:pt x="945718" y="373276"/>
                </a:cubicBezTo>
                <a:cubicBezTo>
                  <a:pt x="945718" y="377898"/>
                  <a:pt x="945759" y="381201"/>
                  <a:pt x="945842" y="383182"/>
                </a:cubicBezTo>
                <a:cubicBezTo>
                  <a:pt x="946007" y="388547"/>
                  <a:pt x="947266" y="393108"/>
                  <a:pt x="949618" y="396864"/>
                </a:cubicBezTo>
                <a:cubicBezTo>
                  <a:pt x="951971" y="400620"/>
                  <a:pt x="955046" y="403427"/>
                  <a:pt x="958843" y="405284"/>
                </a:cubicBezTo>
                <a:cubicBezTo>
                  <a:pt x="962641" y="407142"/>
                  <a:pt x="966809" y="408071"/>
                  <a:pt x="971350" y="408071"/>
                </a:cubicBezTo>
                <a:cubicBezTo>
                  <a:pt x="975560" y="408071"/>
                  <a:pt x="979687" y="407266"/>
                  <a:pt x="983732" y="405656"/>
                </a:cubicBezTo>
                <a:cubicBezTo>
                  <a:pt x="987777" y="404046"/>
                  <a:pt x="991451" y="401714"/>
                  <a:pt x="994753" y="398660"/>
                </a:cubicBezTo>
                <a:cubicBezTo>
                  <a:pt x="998220" y="395440"/>
                  <a:pt x="1000964" y="391622"/>
                  <a:pt x="1002987" y="387206"/>
                </a:cubicBezTo>
                <a:cubicBezTo>
                  <a:pt x="1005009" y="382790"/>
                  <a:pt x="1006640" y="377362"/>
                  <a:pt x="1007878" y="370923"/>
                </a:cubicBezTo>
                <a:cubicBezTo>
                  <a:pt x="1008043" y="370345"/>
                  <a:pt x="1008291" y="369974"/>
                  <a:pt x="1008621" y="369809"/>
                </a:cubicBezTo>
                <a:cubicBezTo>
                  <a:pt x="1008951" y="369644"/>
                  <a:pt x="1009323" y="369726"/>
                  <a:pt x="1009735" y="370056"/>
                </a:cubicBezTo>
                <a:lnTo>
                  <a:pt x="1015927" y="373895"/>
                </a:lnTo>
                <a:cubicBezTo>
                  <a:pt x="1016670" y="374308"/>
                  <a:pt x="1016917" y="374968"/>
                  <a:pt x="1016670" y="375876"/>
                </a:cubicBezTo>
                <a:cubicBezTo>
                  <a:pt x="1015431" y="381985"/>
                  <a:pt x="1013698" y="387392"/>
                  <a:pt x="1011469" y="392097"/>
                </a:cubicBezTo>
                <a:cubicBezTo>
                  <a:pt x="1009240" y="396802"/>
                  <a:pt x="1006227" y="401054"/>
                  <a:pt x="1002430" y="404851"/>
                </a:cubicBezTo>
                <a:cubicBezTo>
                  <a:pt x="998550" y="408896"/>
                  <a:pt x="993803" y="412012"/>
                  <a:pt x="988190" y="414200"/>
                </a:cubicBezTo>
                <a:cubicBezTo>
                  <a:pt x="982576" y="416387"/>
                  <a:pt x="976798" y="417481"/>
                  <a:pt x="970854" y="417481"/>
                </a:cubicBezTo>
                <a:cubicBezTo>
                  <a:pt x="964828" y="417481"/>
                  <a:pt x="959235" y="416305"/>
                  <a:pt x="954076" y="413952"/>
                </a:cubicBezTo>
                <a:cubicBezTo>
                  <a:pt x="948917" y="411600"/>
                  <a:pt x="944686" y="408009"/>
                  <a:pt x="941384" y="403179"/>
                </a:cubicBezTo>
                <a:cubicBezTo>
                  <a:pt x="938082" y="398350"/>
                  <a:pt x="936307" y="392345"/>
                  <a:pt x="936060" y="385163"/>
                </a:cubicBezTo>
                <a:cubicBezTo>
                  <a:pt x="935977" y="383182"/>
                  <a:pt x="935936" y="379756"/>
                  <a:pt x="935936" y="374885"/>
                </a:cubicBezTo>
                <a:cubicBezTo>
                  <a:pt x="935936" y="364649"/>
                  <a:pt x="936431" y="345580"/>
                  <a:pt x="937422" y="317678"/>
                </a:cubicBezTo>
                <a:cubicBezTo>
                  <a:pt x="937587" y="316688"/>
                  <a:pt x="938123" y="316192"/>
                  <a:pt x="939031" y="316192"/>
                </a:cubicBezTo>
                <a:close/>
                <a:moveTo>
                  <a:pt x="680485" y="316192"/>
                </a:moveTo>
                <a:cubicBezTo>
                  <a:pt x="687749" y="319659"/>
                  <a:pt x="693734" y="323415"/>
                  <a:pt x="698439" y="327460"/>
                </a:cubicBezTo>
                <a:cubicBezTo>
                  <a:pt x="699100" y="328121"/>
                  <a:pt x="699182" y="328823"/>
                  <a:pt x="698687" y="329565"/>
                </a:cubicBezTo>
                <a:lnTo>
                  <a:pt x="695344" y="334147"/>
                </a:lnTo>
                <a:cubicBezTo>
                  <a:pt x="695096" y="334642"/>
                  <a:pt x="694766" y="334890"/>
                  <a:pt x="694353" y="334890"/>
                </a:cubicBezTo>
                <a:cubicBezTo>
                  <a:pt x="694023" y="334890"/>
                  <a:pt x="693693" y="334725"/>
                  <a:pt x="693363" y="334395"/>
                </a:cubicBezTo>
                <a:cubicBezTo>
                  <a:pt x="691051" y="332331"/>
                  <a:pt x="688348" y="330267"/>
                  <a:pt x="685252" y="328203"/>
                </a:cubicBezTo>
                <a:cubicBezTo>
                  <a:pt x="682156" y="326140"/>
                  <a:pt x="679081" y="324365"/>
                  <a:pt x="676027" y="322879"/>
                </a:cubicBezTo>
                <a:cubicBezTo>
                  <a:pt x="675449" y="322631"/>
                  <a:pt x="675160" y="322260"/>
                  <a:pt x="675160" y="321764"/>
                </a:cubicBezTo>
                <a:cubicBezTo>
                  <a:pt x="675160" y="321434"/>
                  <a:pt x="675284" y="321104"/>
                  <a:pt x="675532" y="320774"/>
                </a:cubicBezTo>
                <a:lnTo>
                  <a:pt x="678504" y="316688"/>
                </a:lnTo>
                <a:cubicBezTo>
                  <a:pt x="678999" y="315862"/>
                  <a:pt x="679659" y="315697"/>
                  <a:pt x="680485" y="316192"/>
                </a:cubicBezTo>
                <a:close/>
                <a:moveTo>
                  <a:pt x="1589979" y="313716"/>
                </a:moveTo>
                <a:lnTo>
                  <a:pt x="1597161" y="313716"/>
                </a:lnTo>
                <a:cubicBezTo>
                  <a:pt x="1598152" y="313716"/>
                  <a:pt x="1598647" y="314211"/>
                  <a:pt x="1598647" y="315202"/>
                </a:cubicBezTo>
                <a:lnTo>
                  <a:pt x="1598647" y="334395"/>
                </a:lnTo>
                <a:lnTo>
                  <a:pt x="1636538" y="334395"/>
                </a:lnTo>
                <a:cubicBezTo>
                  <a:pt x="1637528" y="334395"/>
                  <a:pt x="1638023" y="335014"/>
                  <a:pt x="1638023" y="336252"/>
                </a:cubicBezTo>
                <a:cubicBezTo>
                  <a:pt x="1638023" y="385122"/>
                  <a:pt x="1615240" y="411703"/>
                  <a:pt x="1569672" y="415995"/>
                </a:cubicBezTo>
                <a:lnTo>
                  <a:pt x="1569301" y="415995"/>
                </a:lnTo>
                <a:cubicBezTo>
                  <a:pt x="1568640" y="415995"/>
                  <a:pt x="1568145" y="415706"/>
                  <a:pt x="1567815" y="415129"/>
                </a:cubicBezTo>
                <a:lnTo>
                  <a:pt x="1564100" y="408566"/>
                </a:lnTo>
                <a:cubicBezTo>
                  <a:pt x="1563935" y="408236"/>
                  <a:pt x="1563852" y="407988"/>
                  <a:pt x="1563852" y="407823"/>
                </a:cubicBezTo>
                <a:cubicBezTo>
                  <a:pt x="1563852" y="407162"/>
                  <a:pt x="1564306" y="406832"/>
                  <a:pt x="1565214" y="406832"/>
                </a:cubicBezTo>
                <a:cubicBezTo>
                  <a:pt x="1586347" y="405181"/>
                  <a:pt x="1601970" y="398866"/>
                  <a:pt x="1612082" y="387887"/>
                </a:cubicBezTo>
                <a:cubicBezTo>
                  <a:pt x="1622195" y="376908"/>
                  <a:pt x="1627457" y="362008"/>
                  <a:pt x="1627870" y="343186"/>
                </a:cubicBezTo>
                <a:lnTo>
                  <a:pt x="1561376" y="343186"/>
                </a:lnTo>
                <a:lnTo>
                  <a:pt x="1561376" y="370675"/>
                </a:lnTo>
                <a:cubicBezTo>
                  <a:pt x="1561376" y="371666"/>
                  <a:pt x="1560880" y="372161"/>
                  <a:pt x="1559890" y="372161"/>
                </a:cubicBezTo>
                <a:lnTo>
                  <a:pt x="1553327" y="372161"/>
                </a:lnTo>
                <a:lnTo>
                  <a:pt x="1553079" y="372161"/>
                </a:lnTo>
                <a:cubicBezTo>
                  <a:pt x="1552254" y="372161"/>
                  <a:pt x="1551841" y="371707"/>
                  <a:pt x="1551841" y="370799"/>
                </a:cubicBezTo>
                <a:lnTo>
                  <a:pt x="1551841" y="335881"/>
                </a:lnTo>
                <a:cubicBezTo>
                  <a:pt x="1551841" y="334890"/>
                  <a:pt x="1552336" y="334395"/>
                  <a:pt x="1553327" y="334395"/>
                </a:cubicBezTo>
                <a:lnTo>
                  <a:pt x="1588493" y="334395"/>
                </a:lnTo>
                <a:lnTo>
                  <a:pt x="1588493" y="315202"/>
                </a:lnTo>
                <a:cubicBezTo>
                  <a:pt x="1588493" y="314211"/>
                  <a:pt x="1588989" y="313716"/>
                  <a:pt x="1589979" y="313716"/>
                </a:cubicBezTo>
                <a:close/>
                <a:moveTo>
                  <a:pt x="463543" y="313344"/>
                </a:moveTo>
                <a:lnTo>
                  <a:pt x="533133" y="313344"/>
                </a:lnTo>
                <a:cubicBezTo>
                  <a:pt x="534124" y="313344"/>
                  <a:pt x="534619" y="313840"/>
                  <a:pt x="534619" y="314830"/>
                </a:cubicBezTo>
                <a:lnTo>
                  <a:pt x="534619" y="319288"/>
                </a:lnTo>
                <a:cubicBezTo>
                  <a:pt x="534619" y="320279"/>
                  <a:pt x="534124" y="320774"/>
                  <a:pt x="533133" y="320774"/>
                </a:cubicBezTo>
                <a:lnTo>
                  <a:pt x="511464" y="320774"/>
                </a:lnTo>
                <a:lnTo>
                  <a:pt x="511464" y="332042"/>
                </a:lnTo>
                <a:lnTo>
                  <a:pt x="529914" y="332042"/>
                </a:lnTo>
                <a:cubicBezTo>
                  <a:pt x="530904" y="332042"/>
                  <a:pt x="531399" y="332537"/>
                  <a:pt x="531399" y="333528"/>
                </a:cubicBezTo>
                <a:lnTo>
                  <a:pt x="531399" y="358169"/>
                </a:lnTo>
                <a:cubicBezTo>
                  <a:pt x="531399" y="359160"/>
                  <a:pt x="530904" y="359655"/>
                  <a:pt x="529914" y="359655"/>
                </a:cubicBezTo>
                <a:lnTo>
                  <a:pt x="466515" y="359655"/>
                </a:lnTo>
                <a:cubicBezTo>
                  <a:pt x="465524" y="359655"/>
                  <a:pt x="465029" y="359160"/>
                  <a:pt x="465029" y="358169"/>
                </a:cubicBezTo>
                <a:lnTo>
                  <a:pt x="465029" y="333528"/>
                </a:lnTo>
                <a:cubicBezTo>
                  <a:pt x="465029" y="332537"/>
                  <a:pt x="465524" y="332042"/>
                  <a:pt x="466515" y="332042"/>
                </a:cubicBezTo>
                <a:lnTo>
                  <a:pt x="484470" y="332042"/>
                </a:lnTo>
                <a:lnTo>
                  <a:pt x="484470" y="320774"/>
                </a:lnTo>
                <a:lnTo>
                  <a:pt x="463543" y="320774"/>
                </a:lnTo>
                <a:cubicBezTo>
                  <a:pt x="462553" y="320774"/>
                  <a:pt x="462057" y="320279"/>
                  <a:pt x="462057" y="319288"/>
                </a:cubicBezTo>
                <a:lnTo>
                  <a:pt x="462057" y="314830"/>
                </a:lnTo>
                <a:cubicBezTo>
                  <a:pt x="462057" y="313840"/>
                  <a:pt x="462553" y="313344"/>
                  <a:pt x="463543" y="313344"/>
                </a:cubicBezTo>
                <a:close/>
                <a:moveTo>
                  <a:pt x="1079325" y="312849"/>
                </a:moveTo>
                <a:lnTo>
                  <a:pt x="1085764" y="313221"/>
                </a:lnTo>
                <a:cubicBezTo>
                  <a:pt x="1086837" y="313221"/>
                  <a:pt x="1087291" y="313757"/>
                  <a:pt x="1087126" y="314830"/>
                </a:cubicBezTo>
                <a:cubicBezTo>
                  <a:pt x="1086300" y="320526"/>
                  <a:pt x="1085392" y="325562"/>
                  <a:pt x="1084402" y="329937"/>
                </a:cubicBezTo>
                <a:lnTo>
                  <a:pt x="1110157" y="329937"/>
                </a:lnTo>
                <a:cubicBezTo>
                  <a:pt x="1111148" y="329937"/>
                  <a:pt x="1111643" y="330432"/>
                  <a:pt x="1111643" y="331423"/>
                </a:cubicBezTo>
                <a:lnTo>
                  <a:pt x="1111643" y="336995"/>
                </a:lnTo>
                <a:cubicBezTo>
                  <a:pt x="1111643" y="337986"/>
                  <a:pt x="1111148" y="338481"/>
                  <a:pt x="1110157" y="338481"/>
                </a:cubicBezTo>
                <a:lnTo>
                  <a:pt x="1082916" y="338481"/>
                </a:lnTo>
                <a:cubicBezTo>
                  <a:pt x="1077880" y="362008"/>
                  <a:pt x="1070451" y="387350"/>
                  <a:pt x="1060627" y="414509"/>
                </a:cubicBezTo>
                <a:cubicBezTo>
                  <a:pt x="1060215" y="415417"/>
                  <a:pt x="1059596" y="415748"/>
                  <a:pt x="1058770" y="415500"/>
                </a:cubicBezTo>
                <a:lnTo>
                  <a:pt x="1051712" y="413766"/>
                </a:lnTo>
                <a:cubicBezTo>
                  <a:pt x="1050721" y="413519"/>
                  <a:pt x="1050432" y="412858"/>
                  <a:pt x="1050845" y="411785"/>
                </a:cubicBezTo>
                <a:cubicBezTo>
                  <a:pt x="1061164" y="385452"/>
                  <a:pt x="1068759" y="361017"/>
                  <a:pt x="1073629" y="338481"/>
                </a:cubicBezTo>
                <a:cubicBezTo>
                  <a:pt x="1068841" y="338563"/>
                  <a:pt x="1061412" y="338605"/>
                  <a:pt x="1051341" y="338605"/>
                </a:cubicBezTo>
                <a:cubicBezTo>
                  <a:pt x="1050350" y="338605"/>
                  <a:pt x="1049855" y="338109"/>
                  <a:pt x="1049855" y="337119"/>
                </a:cubicBezTo>
                <a:lnTo>
                  <a:pt x="1049855" y="331423"/>
                </a:lnTo>
                <a:cubicBezTo>
                  <a:pt x="1049855" y="330432"/>
                  <a:pt x="1050350" y="329937"/>
                  <a:pt x="1051341" y="329937"/>
                </a:cubicBezTo>
                <a:lnTo>
                  <a:pt x="1075239" y="329937"/>
                </a:lnTo>
                <a:cubicBezTo>
                  <a:pt x="1076394" y="323746"/>
                  <a:pt x="1077220" y="318504"/>
                  <a:pt x="1077715" y="314211"/>
                </a:cubicBezTo>
                <a:cubicBezTo>
                  <a:pt x="1077798" y="313303"/>
                  <a:pt x="1078334" y="312849"/>
                  <a:pt x="1079325" y="312849"/>
                </a:cubicBezTo>
                <a:close/>
                <a:moveTo>
                  <a:pt x="560003" y="310868"/>
                </a:moveTo>
                <a:cubicBezTo>
                  <a:pt x="566607" y="313014"/>
                  <a:pt x="572716" y="316110"/>
                  <a:pt x="578329" y="320155"/>
                </a:cubicBezTo>
                <a:cubicBezTo>
                  <a:pt x="579072" y="320733"/>
                  <a:pt x="579196" y="321434"/>
                  <a:pt x="578701" y="322260"/>
                </a:cubicBezTo>
                <a:lnTo>
                  <a:pt x="575729" y="327213"/>
                </a:lnTo>
                <a:cubicBezTo>
                  <a:pt x="575399" y="327708"/>
                  <a:pt x="574986" y="327956"/>
                  <a:pt x="574491" y="327956"/>
                </a:cubicBezTo>
                <a:cubicBezTo>
                  <a:pt x="574326" y="327956"/>
                  <a:pt x="574037" y="327832"/>
                  <a:pt x="573624" y="327584"/>
                </a:cubicBezTo>
                <a:cubicBezTo>
                  <a:pt x="568588" y="323704"/>
                  <a:pt x="562810" y="320526"/>
                  <a:pt x="556288" y="318050"/>
                </a:cubicBezTo>
                <a:cubicBezTo>
                  <a:pt x="555793" y="317885"/>
                  <a:pt x="555463" y="317637"/>
                  <a:pt x="555298" y="317307"/>
                </a:cubicBezTo>
                <a:cubicBezTo>
                  <a:pt x="555132" y="316977"/>
                  <a:pt x="555215" y="316605"/>
                  <a:pt x="555545" y="316192"/>
                </a:cubicBezTo>
                <a:lnTo>
                  <a:pt x="558146" y="311611"/>
                </a:lnTo>
                <a:cubicBezTo>
                  <a:pt x="558558" y="310868"/>
                  <a:pt x="559178" y="310620"/>
                  <a:pt x="560003" y="310868"/>
                </a:cubicBezTo>
                <a:close/>
                <a:moveTo>
                  <a:pt x="820036" y="309258"/>
                </a:moveTo>
                <a:lnTo>
                  <a:pt x="825855" y="310496"/>
                </a:lnTo>
                <a:cubicBezTo>
                  <a:pt x="826846" y="310744"/>
                  <a:pt x="827217" y="311363"/>
                  <a:pt x="826970" y="312354"/>
                </a:cubicBezTo>
                <a:cubicBezTo>
                  <a:pt x="824823" y="321847"/>
                  <a:pt x="821604" y="330969"/>
                  <a:pt x="817311" y="339719"/>
                </a:cubicBezTo>
                <a:lnTo>
                  <a:pt x="817311" y="420577"/>
                </a:lnTo>
                <a:cubicBezTo>
                  <a:pt x="817311" y="421567"/>
                  <a:pt x="816816" y="422063"/>
                  <a:pt x="815825" y="422063"/>
                </a:cubicBezTo>
                <a:lnTo>
                  <a:pt x="810006" y="422063"/>
                </a:lnTo>
                <a:cubicBezTo>
                  <a:pt x="809015" y="422063"/>
                  <a:pt x="808520" y="421567"/>
                  <a:pt x="808520" y="420577"/>
                </a:cubicBezTo>
                <a:lnTo>
                  <a:pt x="808520" y="354207"/>
                </a:lnTo>
                <a:cubicBezTo>
                  <a:pt x="804888" y="360233"/>
                  <a:pt x="801297" y="365145"/>
                  <a:pt x="797747" y="368942"/>
                </a:cubicBezTo>
                <a:cubicBezTo>
                  <a:pt x="797417" y="369272"/>
                  <a:pt x="797128" y="369437"/>
                  <a:pt x="796880" y="369437"/>
                </a:cubicBezTo>
                <a:cubicBezTo>
                  <a:pt x="796385" y="369437"/>
                  <a:pt x="796014" y="369148"/>
                  <a:pt x="795766" y="368570"/>
                </a:cubicBezTo>
                <a:lnTo>
                  <a:pt x="792423" y="361017"/>
                </a:lnTo>
                <a:cubicBezTo>
                  <a:pt x="792257" y="360687"/>
                  <a:pt x="792175" y="360439"/>
                  <a:pt x="792175" y="360274"/>
                </a:cubicBezTo>
                <a:cubicBezTo>
                  <a:pt x="792175" y="359861"/>
                  <a:pt x="792381" y="359449"/>
                  <a:pt x="792794" y="359036"/>
                </a:cubicBezTo>
                <a:cubicBezTo>
                  <a:pt x="798490" y="353588"/>
                  <a:pt x="803608" y="346406"/>
                  <a:pt x="808148" y="337490"/>
                </a:cubicBezTo>
                <a:cubicBezTo>
                  <a:pt x="812689" y="328575"/>
                  <a:pt x="816032" y="319577"/>
                  <a:pt x="818178" y="310496"/>
                </a:cubicBezTo>
                <a:cubicBezTo>
                  <a:pt x="818426" y="309506"/>
                  <a:pt x="819045" y="309093"/>
                  <a:pt x="820036" y="309258"/>
                </a:cubicBezTo>
                <a:close/>
                <a:moveTo>
                  <a:pt x="850992" y="309011"/>
                </a:moveTo>
                <a:lnTo>
                  <a:pt x="856069" y="309011"/>
                </a:lnTo>
                <a:cubicBezTo>
                  <a:pt x="857059" y="309011"/>
                  <a:pt x="857554" y="309506"/>
                  <a:pt x="857554" y="310496"/>
                </a:cubicBezTo>
                <a:lnTo>
                  <a:pt x="857554" y="319288"/>
                </a:lnTo>
                <a:lnTo>
                  <a:pt x="877738" y="319288"/>
                </a:lnTo>
                <a:lnTo>
                  <a:pt x="877738" y="310496"/>
                </a:lnTo>
                <a:cubicBezTo>
                  <a:pt x="877738" y="309506"/>
                  <a:pt x="878233" y="309011"/>
                  <a:pt x="879224" y="309011"/>
                </a:cubicBezTo>
                <a:lnTo>
                  <a:pt x="884301" y="309011"/>
                </a:lnTo>
                <a:cubicBezTo>
                  <a:pt x="885291" y="309011"/>
                  <a:pt x="885787" y="309506"/>
                  <a:pt x="885787" y="310496"/>
                </a:cubicBezTo>
                <a:lnTo>
                  <a:pt x="885787" y="319288"/>
                </a:lnTo>
                <a:lnTo>
                  <a:pt x="903741" y="319288"/>
                </a:lnTo>
                <a:cubicBezTo>
                  <a:pt x="904732" y="319288"/>
                  <a:pt x="905227" y="319783"/>
                  <a:pt x="905227" y="320774"/>
                </a:cubicBezTo>
                <a:lnTo>
                  <a:pt x="905227" y="325603"/>
                </a:lnTo>
                <a:cubicBezTo>
                  <a:pt x="905227" y="326594"/>
                  <a:pt x="904732" y="327089"/>
                  <a:pt x="903741" y="327089"/>
                </a:cubicBezTo>
                <a:lnTo>
                  <a:pt x="885787" y="327089"/>
                </a:lnTo>
                <a:lnTo>
                  <a:pt x="885787" y="334766"/>
                </a:lnTo>
                <a:cubicBezTo>
                  <a:pt x="885787" y="335757"/>
                  <a:pt x="885291" y="336252"/>
                  <a:pt x="884301" y="336252"/>
                </a:cubicBezTo>
                <a:lnTo>
                  <a:pt x="879224" y="336252"/>
                </a:lnTo>
                <a:cubicBezTo>
                  <a:pt x="878233" y="336252"/>
                  <a:pt x="877738" y="335757"/>
                  <a:pt x="877738" y="334766"/>
                </a:cubicBezTo>
                <a:lnTo>
                  <a:pt x="877738" y="327089"/>
                </a:lnTo>
                <a:lnTo>
                  <a:pt x="857554" y="327089"/>
                </a:lnTo>
                <a:lnTo>
                  <a:pt x="857554" y="334766"/>
                </a:lnTo>
                <a:cubicBezTo>
                  <a:pt x="857554" y="335757"/>
                  <a:pt x="857059" y="336252"/>
                  <a:pt x="856069" y="336252"/>
                </a:cubicBezTo>
                <a:lnTo>
                  <a:pt x="850992" y="336252"/>
                </a:lnTo>
                <a:cubicBezTo>
                  <a:pt x="850001" y="336252"/>
                  <a:pt x="849506" y="335757"/>
                  <a:pt x="849506" y="334766"/>
                </a:cubicBezTo>
                <a:lnTo>
                  <a:pt x="849506" y="327089"/>
                </a:lnTo>
                <a:lnTo>
                  <a:pt x="830932" y="327089"/>
                </a:lnTo>
                <a:cubicBezTo>
                  <a:pt x="829941" y="327089"/>
                  <a:pt x="829446" y="326594"/>
                  <a:pt x="829446" y="325603"/>
                </a:cubicBezTo>
                <a:lnTo>
                  <a:pt x="829446" y="320774"/>
                </a:lnTo>
                <a:cubicBezTo>
                  <a:pt x="829446" y="319783"/>
                  <a:pt x="829941" y="319288"/>
                  <a:pt x="830932" y="319288"/>
                </a:cubicBezTo>
                <a:lnTo>
                  <a:pt x="849506" y="319288"/>
                </a:lnTo>
                <a:lnTo>
                  <a:pt x="849506" y="310496"/>
                </a:lnTo>
                <a:cubicBezTo>
                  <a:pt x="849506" y="309506"/>
                  <a:pt x="850001" y="309011"/>
                  <a:pt x="850992" y="309011"/>
                </a:cubicBezTo>
                <a:close/>
                <a:moveTo>
                  <a:pt x="745864" y="308887"/>
                </a:moveTo>
                <a:lnTo>
                  <a:pt x="751808" y="308887"/>
                </a:lnTo>
                <a:cubicBezTo>
                  <a:pt x="752798" y="308887"/>
                  <a:pt x="753294" y="309382"/>
                  <a:pt x="753294" y="310373"/>
                </a:cubicBezTo>
                <a:lnTo>
                  <a:pt x="753294" y="324489"/>
                </a:lnTo>
                <a:lnTo>
                  <a:pt x="780040" y="324489"/>
                </a:lnTo>
                <a:cubicBezTo>
                  <a:pt x="781031" y="324489"/>
                  <a:pt x="781526" y="324984"/>
                  <a:pt x="781526" y="325975"/>
                </a:cubicBezTo>
                <a:lnTo>
                  <a:pt x="781526" y="330680"/>
                </a:lnTo>
                <a:cubicBezTo>
                  <a:pt x="781526" y="331671"/>
                  <a:pt x="781031" y="332166"/>
                  <a:pt x="780040" y="332166"/>
                </a:cubicBezTo>
                <a:lnTo>
                  <a:pt x="753294" y="332166"/>
                </a:lnTo>
                <a:lnTo>
                  <a:pt x="753294" y="351235"/>
                </a:lnTo>
                <a:lnTo>
                  <a:pt x="776697" y="351235"/>
                </a:lnTo>
                <a:cubicBezTo>
                  <a:pt x="777687" y="351235"/>
                  <a:pt x="778183" y="351730"/>
                  <a:pt x="778183" y="352721"/>
                </a:cubicBezTo>
                <a:lnTo>
                  <a:pt x="778183" y="357426"/>
                </a:lnTo>
                <a:cubicBezTo>
                  <a:pt x="778183" y="358417"/>
                  <a:pt x="777687" y="358912"/>
                  <a:pt x="776697" y="358912"/>
                </a:cubicBezTo>
                <a:lnTo>
                  <a:pt x="722338" y="358912"/>
                </a:lnTo>
                <a:cubicBezTo>
                  <a:pt x="721347" y="358912"/>
                  <a:pt x="720852" y="358417"/>
                  <a:pt x="720852" y="357426"/>
                </a:cubicBezTo>
                <a:lnTo>
                  <a:pt x="720852" y="352721"/>
                </a:lnTo>
                <a:cubicBezTo>
                  <a:pt x="720852" y="351730"/>
                  <a:pt x="721347" y="351235"/>
                  <a:pt x="722338" y="351235"/>
                </a:cubicBezTo>
                <a:lnTo>
                  <a:pt x="744378" y="351235"/>
                </a:lnTo>
                <a:lnTo>
                  <a:pt x="744378" y="332166"/>
                </a:lnTo>
                <a:lnTo>
                  <a:pt x="719118" y="332166"/>
                </a:lnTo>
                <a:cubicBezTo>
                  <a:pt x="718128" y="332166"/>
                  <a:pt x="717632" y="331671"/>
                  <a:pt x="717632" y="330680"/>
                </a:cubicBezTo>
                <a:lnTo>
                  <a:pt x="717632" y="325975"/>
                </a:lnTo>
                <a:cubicBezTo>
                  <a:pt x="717632" y="324984"/>
                  <a:pt x="718128" y="324489"/>
                  <a:pt x="719118" y="324489"/>
                </a:cubicBezTo>
                <a:lnTo>
                  <a:pt x="744378" y="324489"/>
                </a:lnTo>
                <a:lnTo>
                  <a:pt x="744378" y="310373"/>
                </a:lnTo>
                <a:cubicBezTo>
                  <a:pt x="744378" y="309382"/>
                  <a:pt x="744874" y="308887"/>
                  <a:pt x="745864" y="308887"/>
                </a:cubicBezTo>
                <a:close/>
                <a:moveTo>
                  <a:pt x="704507" y="308887"/>
                </a:moveTo>
                <a:lnTo>
                  <a:pt x="710203" y="308887"/>
                </a:lnTo>
                <a:cubicBezTo>
                  <a:pt x="711193" y="308887"/>
                  <a:pt x="711689" y="309382"/>
                  <a:pt x="711689" y="310373"/>
                </a:cubicBezTo>
                <a:lnTo>
                  <a:pt x="711689" y="362751"/>
                </a:lnTo>
                <a:cubicBezTo>
                  <a:pt x="711689" y="363741"/>
                  <a:pt x="711193" y="364236"/>
                  <a:pt x="710203" y="364236"/>
                </a:cubicBezTo>
                <a:lnTo>
                  <a:pt x="704507" y="364236"/>
                </a:lnTo>
                <a:cubicBezTo>
                  <a:pt x="703516" y="364236"/>
                  <a:pt x="703021" y="363741"/>
                  <a:pt x="703021" y="362751"/>
                </a:cubicBezTo>
                <a:lnTo>
                  <a:pt x="703021" y="344920"/>
                </a:lnTo>
                <a:cubicBezTo>
                  <a:pt x="696665" y="349460"/>
                  <a:pt x="688038" y="354083"/>
                  <a:pt x="677141" y="358788"/>
                </a:cubicBezTo>
                <a:cubicBezTo>
                  <a:pt x="676976" y="358871"/>
                  <a:pt x="676729" y="358912"/>
                  <a:pt x="676399" y="358912"/>
                </a:cubicBezTo>
                <a:cubicBezTo>
                  <a:pt x="675821" y="358912"/>
                  <a:pt x="675408" y="358623"/>
                  <a:pt x="675160" y="358045"/>
                </a:cubicBezTo>
                <a:lnTo>
                  <a:pt x="672312" y="352968"/>
                </a:lnTo>
                <a:cubicBezTo>
                  <a:pt x="672147" y="352638"/>
                  <a:pt x="672065" y="352391"/>
                  <a:pt x="672065" y="352225"/>
                </a:cubicBezTo>
                <a:cubicBezTo>
                  <a:pt x="672065" y="351648"/>
                  <a:pt x="672395" y="351276"/>
                  <a:pt x="673055" y="351111"/>
                </a:cubicBezTo>
                <a:cubicBezTo>
                  <a:pt x="684777" y="346984"/>
                  <a:pt x="694766" y="341989"/>
                  <a:pt x="703021" y="336128"/>
                </a:cubicBezTo>
                <a:lnTo>
                  <a:pt x="703021" y="310373"/>
                </a:lnTo>
                <a:cubicBezTo>
                  <a:pt x="703021" y="309382"/>
                  <a:pt x="703516" y="308887"/>
                  <a:pt x="704507" y="308887"/>
                </a:cubicBezTo>
                <a:close/>
                <a:moveTo>
                  <a:pt x="441626" y="308887"/>
                </a:moveTo>
                <a:lnTo>
                  <a:pt x="447075" y="308887"/>
                </a:lnTo>
                <a:cubicBezTo>
                  <a:pt x="448065" y="308887"/>
                  <a:pt x="448561" y="309382"/>
                  <a:pt x="448561" y="310373"/>
                </a:cubicBezTo>
                <a:lnTo>
                  <a:pt x="448437" y="330432"/>
                </a:lnTo>
                <a:lnTo>
                  <a:pt x="459209" y="330432"/>
                </a:lnTo>
                <a:cubicBezTo>
                  <a:pt x="460200" y="330432"/>
                  <a:pt x="460695" y="330928"/>
                  <a:pt x="460695" y="331918"/>
                </a:cubicBezTo>
                <a:lnTo>
                  <a:pt x="460695" y="337366"/>
                </a:lnTo>
                <a:cubicBezTo>
                  <a:pt x="460695" y="338357"/>
                  <a:pt x="460200" y="338852"/>
                  <a:pt x="459209" y="338852"/>
                </a:cubicBezTo>
                <a:lnTo>
                  <a:pt x="449180" y="338852"/>
                </a:lnTo>
                <a:cubicBezTo>
                  <a:pt x="451078" y="343723"/>
                  <a:pt x="453266" y="348552"/>
                  <a:pt x="455742" y="353340"/>
                </a:cubicBezTo>
                <a:cubicBezTo>
                  <a:pt x="458219" y="358128"/>
                  <a:pt x="460613" y="362131"/>
                  <a:pt x="462924" y="365351"/>
                </a:cubicBezTo>
                <a:cubicBezTo>
                  <a:pt x="463172" y="365681"/>
                  <a:pt x="463296" y="366053"/>
                  <a:pt x="463296" y="366465"/>
                </a:cubicBezTo>
                <a:cubicBezTo>
                  <a:pt x="463296" y="366630"/>
                  <a:pt x="463213" y="366961"/>
                  <a:pt x="463048" y="367456"/>
                </a:cubicBezTo>
                <a:lnTo>
                  <a:pt x="460200" y="372657"/>
                </a:lnTo>
                <a:cubicBezTo>
                  <a:pt x="459952" y="373234"/>
                  <a:pt x="459622" y="373523"/>
                  <a:pt x="459209" y="373523"/>
                </a:cubicBezTo>
                <a:cubicBezTo>
                  <a:pt x="458797" y="373523"/>
                  <a:pt x="458466" y="373276"/>
                  <a:pt x="458219" y="372780"/>
                </a:cubicBezTo>
                <a:cubicBezTo>
                  <a:pt x="454339" y="365929"/>
                  <a:pt x="450954" y="358499"/>
                  <a:pt x="448065" y="350492"/>
                </a:cubicBezTo>
                <a:lnTo>
                  <a:pt x="448561" y="420577"/>
                </a:lnTo>
                <a:cubicBezTo>
                  <a:pt x="448561" y="421567"/>
                  <a:pt x="448065" y="422063"/>
                  <a:pt x="447075" y="422063"/>
                </a:cubicBezTo>
                <a:lnTo>
                  <a:pt x="441626" y="422063"/>
                </a:lnTo>
                <a:cubicBezTo>
                  <a:pt x="440636" y="422063"/>
                  <a:pt x="440140" y="421567"/>
                  <a:pt x="440140" y="420577"/>
                </a:cubicBezTo>
                <a:lnTo>
                  <a:pt x="440636" y="351730"/>
                </a:lnTo>
                <a:cubicBezTo>
                  <a:pt x="437416" y="365846"/>
                  <a:pt x="433165" y="378105"/>
                  <a:pt x="427882" y="388506"/>
                </a:cubicBezTo>
                <a:cubicBezTo>
                  <a:pt x="427552" y="389001"/>
                  <a:pt x="427180" y="389249"/>
                  <a:pt x="426767" y="389249"/>
                </a:cubicBezTo>
                <a:cubicBezTo>
                  <a:pt x="426355" y="389249"/>
                  <a:pt x="426024" y="389043"/>
                  <a:pt x="425777" y="388630"/>
                </a:cubicBezTo>
                <a:lnTo>
                  <a:pt x="421814" y="383429"/>
                </a:lnTo>
                <a:cubicBezTo>
                  <a:pt x="421567" y="383017"/>
                  <a:pt x="421443" y="382645"/>
                  <a:pt x="421443" y="382315"/>
                </a:cubicBezTo>
                <a:cubicBezTo>
                  <a:pt x="421443" y="381985"/>
                  <a:pt x="421567" y="381655"/>
                  <a:pt x="421814" y="381324"/>
                </a:cubicBezTo>
                <a:cubicBezTo>
                  <a:pt x="424951" y="376124"/>
                  <a:pt x="428006" y="369767"/>
                  <a:pt x="430977" y="362255"/>
                </a:cubicBezTo>
                <a:cubicBezTo>
                  <a:pt x="433949" y="354743"/>
                  <a:pt x="436550" y="346942"/>
                  <a:pt x="438778" y="338852"/>
                </a:cubicBezTo>
                <a:lnTo>
                  <a:pt x="426891" y="338852"/>
                </a:lnTo>
                <a:cubicBezTo>
                  <a:pt x="425901" y="338852"/>
                  <a:pt x="425405" y="338357"/>
                  <a:pt x="425405" y="337366"/>
                </a:cubicBezTo>
                <a:lnTo>
                  <a:pt x="425405" y="331918"/>
                </a:lnTo>
                <a:cubicBezTo>
                  <a:pt x="425405" y="330928"/>
                  <a:pt x="425901" y="330432"/>
                  <a:pt x="426891" y="330432"/>
                </a:cubicBezTo>
                <a:lnTo>
                  <a:pt x="440140" y="330432"/>
                </a:lnTo>
                <a:lnTo>
                  <a:pt x="440140" y="310373"/>
                </a:lnTo>
                <a:cubicBezTo>
                  <a:pt x="440140" y="309382"/>
                  <a:pt x="440636" y="308887"/>
                  <a:pt x="441626" y="308887"/>
                </a:cubicBezTo>
                <a:close/>
                <a:moveTo>
                  <a:pt x="599875" y="308639"/>
                </a:moveTo>
                <a:lnTo>
                  <a:pt x="605199" y="309753"/>
                </a:lnTo>
                <a:cubicBezTo>
                  <a:pt x="605694" y="309836"/>
                  <a:pt x="606025" y="310063"/>
                  <a:pt x="606190" y="310435"/>
                </a:cubicBezTo>
                <a:cubicBezTo>
                  <a:pt x="606355" y="310806"/>
                  <a:pt x="606355" y="311198"/>
                  <a:pt x="606190" y="311611"/>
                </a:cubicBezTo>
                <a:cubicBezTo>
                  <a:pt x="604704" y="314665"/>
                  <a:pt x="602764" y="317926"/>
                  <a:pt x="600370" y="321393"/>
                </a:cubicBezTo>
                <a:lnTo>
                  <a:pt x="619191" y="321393"/>
                </a:lnTo>
                <a:cubicBezTo>
                  <a:pt x="621915" y="318339"/>
                  <a:pt x="624268" y="314665"/>
                  <a:pt x="626249" y="310373"/>
                </a:cubicBezTo>
                <a:cubicBezTo>
                  <a:pt x="626662" y="309465"/>
                  <a:pt x="627281" y="309134"/>
                  <a:pt x="628107" y="309382"/>
                </a:cubicBezTo>
                <a:lnTo>
                  <a:pt x="634174" y="310249"/>
                </a:lnTo>
                <a:cubicBezTo>
                  <a:pt x="634752" y="310331"/>
                  <a:pt x="635124" y="310538"/>
                  <a:pt x="635289" y="310868"/>
                </a:cubicBezTo>
                <a:cubicBezTo>
                  <a:pt x="635454" y="311198"/>
                  <a:pt x="635412" y="311611"/>
                  <a:pt x="635165" y="312106"/>
                </a:cubicBezTo>
                <a:cubicBezTo>
                  <a:pt x="633761" y="314913"/>
                  <a:pt x="631656" y="318008"/>
                  <a:pt x="628850" y="321393"/>
                </a:cubicBezTo>
                <a:lnTo>
                  <a:pt x="654110" y="321393"/>
                </a:lnTo>
                <a:cubicBezTo>
                  <a:pt x="655101" y="321393"/>
                  <a:pt x="655596" y="321888"/>
                  <a:pt x="655596" y="322879"/>
                </a:cubicBezTo>
                <a:lnTo>
                  <a:pt x="655596" y="327460"/>
                </a:lnTo>
                <a:cubicBezTo>
                  <a:pt x="655596" y="328451"/>
                  <a:pt x="655101" y="328946"/>
                  <a:pt x="654110" y="328946"/>
                </a:cubicBezTo>
                <a:lnTo>
                  <a:pt x="627983" y="328946"/>
                </a:lnTo>
                <a:lnTo>
                  <a:pt x="627983" y="338357"/>
                </a:lnTo>
                <a:lnTo>
                  <a:pt x="650272" y="338357"/>
                </a:lnTo>
                <a:cubicBezTo>
                  <a:pt x="651262" y="338357"/>
                  <a:pt x="651757" y="338852"/>
                  <a:pt x="651757" y="339843"/>
                </a:cubicBezTo>
                <a:lnTo>
                  <a:pt x="651757" y="343805"/>
                </a:lnTo>
                <a:cubicBezTo>
                  <a:pt x="651757" y="344796"/>
                  <a:pt x="651262" y="345291"/>
                  <a:pt x="650272" y="345291"/>
                </a:cubicBezTo>
                <a:lnTo>
                  <a:pt x="627983" y="345291"/>
                </a:lnTo>
                <a:lnTo>
                  <a:pt x="627983" y="354702"/>
                </a:lnTo>
                <a:lnTo>
                  <a:pt x="650272" y="354702"/>
                </a:lnTo>
                <a:cubicBezTo>
                  <a:pt x="651262" y="354702"/>
                  <a:pt x="651757" y="355197"/>
                  <a:pt x="651757" y="356188"/>
                </a:cubicBezTo>
                <a:lnTo>
                  <a:pt x="651757" y="360150"/>
                </a:lnTo>
                <a:cubicBezTo>
                  <a:pt x="651757" y="361141"/>
                  <a:pt x="651262" y="361636"/>
                  <a:pt x="650272" y="361636"/>
                </a:cubicBezTo>
                <a:lnTo>
                  <a:pt x="627983" y="361636"/>
                </a:lnTo>
                <a:lnTo>
                  <a:pt x="627983" y="371418"/>
                </a:lnTo>
                <a:lnTo>
                  <a:pt x="655348" y="371418"/>
                </a:lnTo>
                <a:cubicBezTo>
                  <a:pt x="656339" y="371418"/>
                  <a:pt x="656834" y="371914"/>
                  <a:pt x="656834" y="372904"/>
                </a:cubicBezTo>
                <a:lnTo>
                  <a:pt x="656834" y="377733"/>
                </a:lnTo>
                <a:cubicBezTo>
                  <a:pt x="656834" y="378724"/>
                  <a:pt x="656339" y="379219"/>
                  <a:pt x="655348" y="379219"/>
                </a:cubicBezTo>
                <a:lnTo>
                  <a:pt x="607180" y="379219"/>
                </a:lnTo>
                <a:lnTo>
                  <a:pt x="607180" y="390611"/>
                </a:lnTo>
                <a:lnTo>
                  <a:pt x="656463" y="390611"/>
                </a:lnTo>
                <a:cubicBezTo>
                  <a:pt x="657453" y="390611"/>
                  <a:pt x="657949" y="391106"/>
                  <a:pt x="657949" y="392097"/>
                </a:cubicBezTo>
                <a:lnTo>
                  <a:pt x="657949" y="397669"/>
                </a:lnTo>
                <a:cubicBezTo>
                  <a:pt x="657949" y="398660"/>
                  <a:pt x="657453" y="399155"/>
                  <a:pt x="656463" y="399155"/>
                </a:cubicBezTo>
                <a:lnTo>
                  <a:pt x="607180" y="399155"/>
                </a:lnTo>
                <a:lnTo>
                  <a:pt x="607180" y="420577"/>
                </a:lnTo>
                <a:cubicBezTo>
                  <a:pt x="607180" y="421567"/>
                  <a:pt x="606685" y="422063"/>
                  <a:pt x="605694" y="422063"/>
                </a:cubicBezTo>
                <a:lnTo>
                  <a:pt x="599627" y="422063"/>
                </a:lnTo>
                <a:cubicBezTo>
                  <a:pt x="598636" y="422063"/>
                  <a:pt x="598141" y="421567"/>
                  <a:pt x="598141" y="420577"/>
                </a:cubicBezTo>
                <a:lnTo>
                  <a:pt x="598141" y="399155"/>
                </a:lnTo>
                <a:lnTo>
                  <a:pt x="548983" y="399155"/>
                </a:lnTo>
                <a:cubicBezTo>
                  <a:pt x="547992" y="399155"/>
                  <a:pt x="547497" y="398660"/>
                  <a:pt x="547497" y="397669"/>
                </a:cubicBezTo>
                <a:lnTo>
                  <a:pt x="547497" y="392097"/>
                </a:lnTo>
                <a:cubicBezTo>
                  <a:pt x="547497" y="391106"/>
                  <a:pt x="547992" y="390611"/>
                  <a:pt x="548983" y="390611"/>
                </a:cubicBezTo>
                <a:lnTo>
                  <a:pt x="598141" y="390611"/>
                </a:lnTo>
                <a:lnTo>
                  <a:pt x="598141" y="379219"/>
                </a:lnTo>
                <a:lnTo>
                  <a:pt x="590464" y="379219"/>
                </a:lnTo>
                <a:cubicBezTo>
                  <a:pt x="589473" y="379219"/>
                  <a:pt x="588978" y="378724"/>
                  <a:pt x="588978" y="377733"/>
                </a:cubicBezTo>
                <a:lnTo>
                  <a:pt x="588978" y="336376"/>
                </a:lnTo>
                <a:cubicBezTo>
                  <a:pt x="586006" y="340338"/>
                  <a:pt x="583158" y="343516"/>
                  <a:pt x="580434" y="345910"/>
                </a:cubicBezTo>
                <a:cubicBezTo>
                  <a:pt x="580187" y="346241"/>
                  <a:pt x="579856" y="346406"/>
                  <a:pt x="579444" y="346406"/>
                </a:cubicBezTo>
                <a:cubicBezTo>
                  <a:pt x="579031" y="346406"/>
                  <a:pt x="578701" y="346199"/>
                  <a:pt x="578453" y="345787"/>
                </a:cubicBezTo>
                <a:lnTo>
                  <a:pt x="575110" y="340710"/>
                </a:lnTo>
                <a:cubicBezTo>
                  <a:pt x="574862" y="340297"/>
                  <a:pt x="574738" y="339967"/>
                  <a:pt x="574738" y="339719"/>
                </a:cubicBezTo>
                <a:cubicBezTo>
                  <a:pt x="574738" y="339306"/>
                  <a:pt x="574945" y="338976"/>
                  <a:pt x="575357" y="338729"/>
                </a:cubicBezTo>
                <a:cubicBezTo>
                  <a:pt x="579980" y="334931"/>
                  <a:pt x="584355" y="330370"/>
                  <a:pt x="588483" y="325046"/>
                </a:cubicBezTo>
                <a:cubicBezTo>
                  <a:pt x="592610" y="319721"/>
                  <a:pt x="595788" y="314583"/>
                  <a:pt x="598017" y="309630"/>
                </a:cubicBezTo>
                <a:cubicBezTo>
                  <a:pt x="598348" y="308804"/>
                  <a:pt x="598967" y="308474"/>
                  <a:pt x="599875" y="308639"/>
                </a:cubicBezTo>
                <a:close/>
                <a:moveTo>
                  <a:pt x="850868" y="236601"/>
                </a:moveTo>
                <a:cubicBezTo>
                  <a:pt x="846493" y="236601"/>
                  <a:pt x="842861" y="237633"/>
                  <a:pt x="839971" y="239697"/>
                </a:cubicBezTo>
                <a:cubicBezTo>
                  <a:pt x="838485" y="240770"/>
                  <a:pt x="837371" y="241988"/>
                  <a:pt x="836628" y="243350"/>
                </a:cubicBezTo>
                <a:cubicBezTo>
                  <a:pt x="835885" y="244712"/>
                  <a:pt x="835514" y="246095"/>
                  <a:pt x="835514" y="247498"/>
                </a:cubicBezTo>
                <a:cubicBezTo>
                  <a:pt x="835514" y="250305"/>
                  <a:pt x="836711" y="252657"/>
                  <a:pt x="839105" y="254556"/>
                </a:cubicBezTo>
                <a:cubicBezTo>
                  <a:pt x="840508" y="255794"/>
                  <a:pt x="842262" y="256723"/>
                  <a:pt x="844367" y="257342"/>
                </a:cubicBezTo>
                <a:cubicBezTo>
                  <a:pt x="846472" y="257961"/>
                  <a:pt x="848598" y="258271"/>
                  <a:pt x="850744" y="258271"/>
                </a:cubicBezTo>
                <a:cubicBezTo>
                  <a:pt x="856027" y="258271"/>
                  <a:pt x="859907" y="256971"/>
                  <a:pt x="862384" y="254370"/>
                </a:cubicBezTo>
                <a:cubicBezTo>
                  <a:pt x="864860" y="251770"/>
                  <a:pt x="866264" y="247746"/>
                  <a:pt x="866594" y="242297"/>
                </a:cubicBezTo>
                <a:lnTo>
                  <a:pt x="866594" y="240316"/>
                </a:lnTo>
                <a:cubicBezTo>
                  <a:pt x="860898" y="237840"/>
                  <a:pt x="855656" y="236601"/>
                  <a:pt x="850868" y="236601"/>
                </a:cubicBezTo>
                <a:close/>
                <a:moveTo>
                  <a:pt x="713051" y="231648"/>
                </a:moveTo>
                <a:cubicBezTo>
                  <a:pt x="710244" y="235941"/>
                  <a:pt x="707726" y="239367"/>
                  <a:pt x="705497" y="241926"/>
                </a:cubicBezTo>
                <a:cubicBezTo>
                  <a:pt x="714578" y="243247"/>
                  <a:pt x="724566" y="245187"/>
                  <a:pt x="735463" y="247746"/>
                </a:cubicBezTo>
                <a:cubicBezTo>
                  <a:pt x="738187" y="245599"/>
                  <a:pt x="740499" y="243226"/>
                  <a:pt x="742397" y="240626"/>
                </a:cubicBezTo>
                <a:cubicBezTo>
                  <a:pt x="744296" y="238025"/>
                  <a:pt x="746029" y="235033"/>
                  <a:pt x="747598" y="231648"/>
                </a:cubicBezTo>
                <a:close/>
                <a:moveTo>
                  <a:pt x="467134" y="226572"/>
                </a:moveTo>
                <a:lnTo>
                  <a:pt x="472954" y="227191"/>
                </a:lnTo>
                <a:cubicBezTo>
                  <a:pt x="473532" y="227273"/>
                  <a:pt x="473903" y="227480"/>
                  <a:pt x="474068" y="227810"/>
                </a:cubicBezTo>
                <a:cubicBezTo>
                  <a:pt x="474234" y="228140"/>
                  <a:pt x="474192" y="228553"/>
                  <a:pt x="473945" y="229048"/>
                </a:cubicBezTo>
                <a:cubicBezTo>
                  <a:pt x="472624" y="231855"/>
                  <a:pt x="471964" y="234208"/>
                  <a:pt x="471964" y="236106"/>
                </a:cubicBezTo>
                <a:cubicBezTo>
                  <a:pt x="471964" y="240069"/>
                  <a:pt x="474605" y="243123"/>
                  <a:pt x="479888" y="245269"/>
                </a:cubicBezTo>
                <a:cubicBezTo>
                  <a:pt x="484841" y="247333"/>
                  <a:pt x="491239" y="248365"/>
                  <a:pt x="499081" y="248365"/>
                </a:cubicBezTo>
                <a:cubicBezTo>
                  <a:pt x="508079" y="248365"/>
                  <a:pt x="516706" y="247044"/>
                  <a:pt x="524961" y="244402"/>
                </a:cubicBezTo>
                <a:lnTo>
                  <a:pt x="525580" y="244279"/>
                </a:lnTo>
                <a:cubicBezTo>
                  <a:pt x="526323" y="244279"/>
                  <a:pt x="526694" y="244733"/>
                  <a:pt x="526694" y="245641"/>
                </a:cubicBezTo>
                <a:lnTo>
                  <a:pt x="526818" y="252699"/>
                </a:lnTo>
                <a:cubicBezTo>
                  <a:pt x="526818" y="253607"/>
                  <a:pt x="526405" y="254185"/>
                  <a:pt x="525580" y="254432"/>
                </a:cubicBezTo>
                <a:cubicBezTo>
                  <a:pt x="517490" y="256496"/>
                  <a:pt x="508946" y="257528"/>
                  <a:pt x="499948" y="257528"/>
                </a:cubicBezTo>
                <a:cubicBezTo>
                  <a:pt x="490125" y="257528"/>
                  <a:pt x="482117" y="256331"/>
                  <a:pt x="475926" y="253937"/>
                </a:cubicBezTo>
                <a:cubicBezTo>
                  <a:pt x="466928" y="250635"/>
                  <a:pt x="462429" y="245393"/>
                  <a:pt x="462429" y="238211"/>
                </a:cubicBezTo>
                <a:cubicBezTo>
                  <a:pt x="462429" y="235074"/>
                  <a:pt x="463378" y="231525"/>
                  <a:pt x="465277" y="227562"/>
                </a:cubicBezTo>
                <a:cubicBezTo>
                  <a:pt x="465607" y="226902"/>
                  <a:pt x="466226" y="226572"/>
                  <a:pt x="467134" y="226572"/>
                </a:cubicBezTo>
                <a:close/>
                <a:moveTo>
                  <a:pt x="208835" y="215923"/>
                </a:moveTo>
                <a:lnTo>
                  <a:pt x="208835" y="231896"/>
                </a:lnTo>
                <a:lnTo>
                  <a:pt x="221094" y="231896"/>
                </a:lnTo>
                <a:lnTo>
                  <a:pt x="221094" y="215923"/>
                </a:lnTo>
                <a:close/>
                <a:moveTo>
                  <a:pt x="189395" y="215923"/>
                </a:moveTo>
                <a:lnTo>
                  <a:pt x="189395" y="231896"/>
                </a:lnTo>
                <a:lnTo>
                  <a:pt x="201901" y="231896"/>
                </a:lnTo>
                <a:lnTo>
                  <a:pt x="201901" y="215923"/>
                </a:lnTo>
                <a:close/>
                <a:moveTo>
                  <a:pt x="1794910" y="208246"/>
                </a:moveTo>
                <a:lnTo>
                  <a:pt x="1887035" y="208246"/>
                </a:lnTo>
                <a:cubicBezTo>
                  <a:pt x="1888026" y="208246"/>
                  <a:pt x="1888521" y="208741"/>
                  <a:pt x="1888521" y="209731"/>
                </a:cubicBezTo>
                <a:lnTo>
                  <a:pt x="1888521" y="216542"/>
                </a:lnTo>
                <a:cubicBezTo>
                  <a:pt x="1888521" y="217532"/>
                  <a:pt x="1888026" y="218028"/>
                  <a:pt x="1887035" y="218028"/>
                </a:cubicBezTo>
                <a:lnTo>
                  <a:pt x="1794910" y="218028"/>
                </a:lnTo>
                <a:cubicBezTo>
                  <a:pt x="1793919" y="218028"/>
                  <a:pt x="1793424" y="217532"/>
                  <a:pt x="1793424" y="216542"/>
                </a:cubicBezTo>
                <a:lnTo>
                  <a:pt x="1793424" y="209731"/>
                </a:lnTo>
                <a:cubicBezTo>
                  <a:pt x="1793424" y="208741"/>
                  <a:pt x="1793919" y="208246"/>
                  <a:pt x="1794910" y="208246"/>
                </a:cubicBezTo>
                <a:close/>
                <a:moveTo>
                  <a:pt x="966768" y="205645"/>
                </a:moveTo>
                <a:cubicBezTo>
                  <a:pt x="964952" y="205645"/>
                  <a:pt x="963177" y="205996"/>
                  <a:pt x="961444" y="206698"/>
                </a:cubicBezTo>
                <a:cubicBezTo>
                  <a:pt x="959710" y="207399"/>
                  <a:pt x="958224" y="208452"/>
                  <a:pt x="956986" y="209855"/>
                </a:cubicBezTo>
                <a:cubicBezTo>
                  <a:pt x="954922" y="212167"/>
                  <a:pt x="953890" y="214973"/>
                  <a:pt x="953890" y="218275"/>
                </a:cubicBezTo>
                <a:cubicBezTo>
                  <a:pt x="953890" y="221412"/>
                  <a:pt x="954798" y="224054"/>
                  <a:pt x="956615" y="226200"/>
                </a:cubicBezTo>
                <a:cubicBezTo>
                  <a:pt x="957688" y="227604"/>
                  <a:pt x="959091" y="228656"/>
                  <a:pt x="960825" y="229358"/>
                </a:cubicBezTo>
                <a:cubicBezTo>
                  <a:pt x="962558" y="230059"/>
                  <a:pt x="964415" y="230410"/>
                  <a:pt x="966397" y="230410"/>
                </a:cubicBezTo>
                <a:cubicBezTo>
                  <a:pt x="968213" y="230410"/>
                  <a:pt x="969967" y="230059"/>
                  <a:pt x="971659" y="229358"/>
                </a:cubicBezTo>
                <a:cubicBezTo>
                  <a:pt x="973351" y="228656"/>
                  <a:pt x="974734" y="227686"/>
                  <a:pt x="975807" y="226448"/>
                </a:cubicBezTo>
                <a:cubicBezTo>
                  <a:pt x="977128" y="224797"/>
                  <a:pt x="978016" y="222981"/>
                  <a:pt x="978470" y="221000"/>
                </a:cubicBezTo>
                <a:cubicBezTo>
                  <a:pt x="978924" y="219018"/>
                  <a:pt x="979109" y="216707"/>
                  <a:pt x="979027" y="214065"/>
                </a:cubicBezTo>
                <a:cubicBezTo>
                  <a:pt x="978284" y="211589"/>
                  <a:pt x="976736" y="209566"/>
                  <a:pt x="974383" y="207998"/>
                </a:cubicBezTo>
                <a:cubicBezTo>
                  <a:pt x="972031" y="206429"/>
                  <a:pt x="969492" y="205645"/>
                  <a:pt x="966768" y="205645"/>
                </a:cubicBezTo>
                <a:close/>
                <a:moveTo>
                  <a:pt x="258984" y="202797"/>
                </a:moveTo>
                <a:lnTo>
                  <a:pt x="264061" y="202797"/>
                </a:lnTo>
                <a:cubicBezTo>
                  <a:pt x="264474" y="202797"/>
                  <a:pt x="264825" y="202942"/>
                  <a:pt x="265114" y="203231"/>
                </a:cubicBezTo>
                <a:cubicBezTo>
                  <a:pt x="265403" y="203520"/>
                  <a:pt x="265547" y="203870"/>
                  <a:pt x="265547" y="204283"/>
                </a:cubicBezTo>
                <a:lnTo>
                  <a:pt x="265547" y="215799"/>
                </a:lnTo>
                <a:lnTo>
                  <a:pt x="283749" y="215799"/>
                </a:lnTo>
                <a:cubicBezTo>
                  <a:pt x="284162" y="215799"/>
                  <a:pt x="284513" y="215943"/>
                  <a:pt x="284802" y="216232"/>
                </a:cubicBezTo>
                <a:cubicBezTo>
                  <a:pt x="285091" y="216521"/>
                  <a:pt x="285235" y="216872"/>
                  <a:pt x="285235" y="217285"/>
                </a:cubicBezTo>
                <a:lnTo>
                  <a:pt x="285235" y="221742"/>
                </a:lnTo>
                <a:cubicBezTo>
                  <a:pt x="285235" y="222155"/>
                  <a:pt x="285091" y="222506"/>
                  <a:pt x="284802" y="222795"/>
                </a:cubicBezTo>
                <a:cubicBezTo>
                  <a:pt x="284513" y="223084"/>
                  <a:pt x="284162" y="223228"/>
                  <a:pt x="283749" y="223228"/>
                </a:cubicBezTo>
                <a:lnTo>
                  <a:pt x="265547" y="223228"/>
                </a:lnTo>
                <a:lnTo>
                  <a:pt x="265547" y="239326"/>
                </a:lnTo>
                <a:lnTo>
                  <a:pt x="287464" y="239326"/>
                </a:lnTo>
                <a:cubicBezTo>
                  <a:pt x="287877" y="239326"/>
                  <a:pt x="288228" y="239470"/>
                  <a:pt x="288517" y="239759"/>
                </a:cubicBezTo>
                <a:cubicBezTo>
                  <a:pt x="288806" y="240048"/>
                  <a:pt x="288950" y="240399"/>
                  <a:pt x="288950" y="240812"/>
                </a:cubicBezTo>
                <a:lnTo>
                  <a:pt x="288950" y="245393"/>
                </a:lnTo>
                <a:cubicBezTo>
                  <a:pt x="288950" y="245806"/>
                  <a:pt x="288806" y="246157"/>
                  <a:pt x="288517" y="246446"/>
                </a:cubicBezTo>
                <a:cubicBezTo>
                  <a:pt x="288228" y="246734"/>
                  <a:pt x="287877" y="246879"/>
                  <a:pt x="287464" y="246879"/>
                </a:cubicBezTo>
                <a:lnTo>
                  <a:pt x="265547" y="246879"/>
                </a:lnTo>
                <a:lnTo>
                  <a:pt x="265547" y="268177"/>
                </a:lnTo>
                <a:cubicBezTo>
                  <a:pt x="265547" y="268590"/>
                  <a:pt x="265403" y="268940"/>
                  <a:pt x="265114" y="269229"/>
                </a:cubicBezTo>
                <a:cubicBezTo>
                  <a:pt x="264825" y="269518"/>
                  <a:pt x="264474" y="269663"/>
                  <a:pt x="264061" y="269663"/>
                </a:cubicBezTo>
                <a:lnTo>
                  <a:pt x="258984" y="269663"/>
                </a:lnTo>
                <a:cubicBezTo>
                  <a:pt x="258572" y="269663"/>
                  <a:pt x="258221" y="269518"/>
                  <a:pt x="257932" y="269229"/>
                </a:cubicBezTo>
                <a:cubicBezTo>
                  <a:pt x="257643" y="268940"/>
                  <a:pt x="257499" y="268590"/>
                  <a:pt x="257499" y="268177"/>
                </a:cubicBezTo>
                <a:lnTo>
                  <a:pt x="257499" y="246879"/>
                </a:lnTo>
                <a:lnTo>
                  <a:pt x="234715" y="246879"/>
                </a:lnTo>
                <a:cubicBezTo>
                  <a:pt x="234302" y="246879"/>
                  <a:pt x="233951" y="246734"/>
                  <a:pt x="233662" y="246446"/>
                </a:cubicBezTo>
                <a:cubicBezTo>
                  <a:pt x="233373" y="246157"/>
                  <a:pt x="233229" y="245806"/>
                  <a:pt x="233229" y="245393"/>
                </a:cubicBezTo>
                <a:lnTo>
                  <a:pt x="233229" y="240812"/>
                </a:lnTo>
                <a:cubicBezTo>
                  <a:pt x="233229" y="240399"/>
                  <a:pt x="233373" y="240048"/>
                  <a:pt x="233662" y="239759"/>
                </a:cubicBezTo>
                <a:cubicBezTo>
                  <a:pt x="233951" y="239470"/>
                  <a:pt x="234302" y="239326"/>
                  <a:pt x="234715" y="239326"/>
                </a:cubicBezTo>
                <a:lnTo>
                  <a:pt x="257499" y="239326"/>
                </a:lnTo>
                <a:lnTo>
                  <a:pt x="257499" y="223228"/>
                </a:lnTo>
                <a:lnTo>
                  <a:pt x="244621" y="223228"/>
                </a:lnTo>
                <a:cubicBezTo>
                  <a:pt x="243052" y="227604"/>
                  <a:pt x="241319" y="231277"/>
                  <a:pt x="239420" y="234249"/>
                </a:cubicBezTo>
                <a:cubicBezTo>
                  <a:pt x="238842" y="235074"/>
                  <a:pt x="238099" y="235281"/>
                  <a:pt x="237191" y="234868"/>
                </a:cubicBezTo>
                <a:lnTo>
                  <a:pt x="232486" y="233134"/>
                </a:lnTo>
                <a:cubicBezTo>
                  <a:pt x="232073" y="232969"/>
                  <a:pt x="231825" y="232722"/>
                  <a:pt x="231743" y="232391"/>
                </a:cubicBezTo>
                <a:cubicBezTo>
                  <a:pt x="231660" y="232061"/>
                  <a:pt x="231743" y="231731"/>
                  <a:pt x="231991" y="231401"/>
                </a:cubicBezTo>
                <a:cubicBezTo>
                  <a:pt x="236366" y="225044"/>
                  <a:pt x="239503" y="216666"/>
                  <a:pt x="241401" y="206264"/>
                </a:cubicBezTo>
                <a:cubicBezTo>
                  <a:pt x="241484" y="205852"/>
                  <a:pt x="241690" y="205542"/>
                  <a:pt x="242020" y="205336"/>
                </a:cubicBezTo>
                <a:cubicBezTo>
                  <a:pt x="242351" y="205129"/>
                  <a:pt x="242722" y="205067"/>
                  <a:pt x="243135" y="205150"/>
                </a:cubicBezTo>
                <a:lnTo>
                  <a:pt x="247716" y="206141"/>
                </a:lnTo>
                <a:cubicBezTo>
                  <a:pt x="248129" y="206223"/>
                  <a:pt x="248439" y="206429"/>
                  <a:pt x="248645" y="206760"/>
                </a:cubicBezTo>
                <a:cubicBezTo>
                  <a:pt x="248851" y="207090"/>
                  <a:pt x="248913" y="207461"/>
                  <a:pt x="248831" y="207874"/>
                </a:cubicBezTo>
                <a:cubicBezTo>
                  <a:pt x="248418" y="210268"/>
                  <a:pt x="247840" y="212910"/>
                  <a:pt x="247097" y="215799"/>
                </a:cubicBezTo>
                <a:lnTo>
                  <a:pt x="257499" y="215799"/>
                </a:lnTo>
                <a:lnTo>
                  <a:pt x="257499" y="204283"/>
                </a:lnTo>
                <a:cubicBezTo>
                  <a:pt x="257499" y="203870"/>
                  <a:pt x="257643" y="203520"/>
                  <a:pt x="257932" y="203231"/>
                </a:cubicBezTo>
                <a:cubicBezTo>
                  <a:pt x="258221" y="202942"/>
                  <a:pt x="258572" y="202797"/>
                  <a:pt x="258984" y="202797"/>
                </a:cubicBezTo>
                <a:close/>
                <a:moveTo>
                  <a:pt x="867708" y="199949"/>
                </a:moveTo>
                <a:lnTo>
                  <a:pt x="873776" y="199949"/>
                </a:lnTo>
                <a:cubicBezTo>
                  <a:pt x="874766" y="199949"/>
                  <a:pt x="875261" y="200445"/>
                  <a:pt x="875261" y="201435"/>
                </a:cubicBezTo>
                <a:cubicBezTo>
                  <a:pt x="875096" y="205563"/>
                  <a:pt x="875014" y="208865"/>
                  <a:pt x="875014" y="211341"/>
                </a:cubicBezTo>
                <a:cubicBezTo>
                  <a:pt x="875014" y="214313"/>
                  <a:pt x="875096" y="218936"/>
                  <a:pt x="875261" y="225210"/>
                </a:cubicBezTo>
                <a:cubicBezTo>
                  <a:pt x="875427" y="229667"/>
                  <a:pt x="875509" y="233011"/>
                  <a:pt x="875509" y="235239"/>
                </a:cubicBezTo>
                <a:cubicBezTo>
                  <a:pt x="880214" y="237386"/>
                  <a:pt x="884775" y="239924"/>
                  <a:pt x="889192" y="242855"/>
                </a:cubicBezTo>
                <a:cubicBezTo>
                  <a:pt x="893608" y="245785"/>
                  <a:pt x="897509" y="248778"/>
                  <a:pt x="900893" y="251832"/>
                </a:cubicBezTo>
                <a:cubicBezTo>
                  <a:pt x="901306" y="252245"/>
                  <a:pt x="901512" y="252616"/>
                  <a:pt x="901512" y="252946"/>
                </a:cubicBezTo>
                <a:cubicBezTo>
                  <a:pt x="901512" y="253111"/>
                  <a:pt x="901347" y="253442"/>
                  <a:pt x="901017" y="253937"/>
                </a:cubicBezTo>
                <a:lnTo>
                  <a:pt x="896188" y="259385"/>
                </a:lnTo>
                <a:cubicBezTo>
                  <a:pt x="895940" y="259715"/>
                  <a:pt x="895610" y="259881"/>
                  <a:pt x="895197" y="259881"/>
                </a:cubicBezTo>
                <a:cubicBezTo>
                  <a:pt x="894867" y="259881"/>
                  <a:pt x="894537" y="259715"/>
                  <a:pt x="894207" y="259385"/>
                </a:cubicBezTo>
                <a:cubicBezTo>
                  <a:pt x="891978" y="256909"/>
                  <a:pt x="889212" y="254370"/>
                  <a:pt x="885910" y="251770"/>
                </a:cubicBezTo>
                <a:cubicBezTo>
                  <a:pt x="882608" y="249170"/>
                  <a:pt x="879141" y="246796"/>
                  <a:pt x="875509" y="244650"/>
                </a:cubicBezTo>
                <a:cubicBezTo>
                  <a:pt x="875179" y="249108"/>
                  <a:pt x="874126" y="252884"/>
                  <a:pt x="872352" y="255980"/>
                </a:cubicBezTo>
                <a:cubicBezTo>
                  <a:pt x="870577" y="259076"/>
                  <a:pt x="867832" y="261490"/>
                  <a:pt x="864117" y="263224"/>
                </a:cubicBezTo>
                <a:cubicBezTo>
                  <a:pt x="860072" y="265205"/>
                  <a:pt x="855491" y="266196"/>
                  <a:pt x="850373" y="266196"/>
                </a:cubicBezTo>
                <a:cubicBezTo>
                  <a:pt x="846740" y="266196"/>
                  <a:pt x="843170" y="265577"/>
                  <a:pt x="839662" y="264338"/>
                </a:cubicBezTo>
                <a:cubicBezTo>
                  <a:pt x="836153" y="263100"/>
                  <a:pt x="833367" y="261284"/>
                  <a:pt x="831304" y="258890"/>
                </a:cubicBezTo>
                <a:cubicBezTo>
                  <a:pt x="828414" y="255588"/>
                  <a:pt x="826970" y="251873"/>
                  <a:pt x="826970" y="247746"/>
                </a:cubicBezTo>
                <a:cubicBezTo>
                  <a:pt x="826970" y="245022"/>
                  <a:pt x="827651" y="242380"/>
                  <a:pt x="829013" y="239821"/>
                </a:cubicBezTo>
                <a:cubicBezTo>
                  <a:pt x="830375" y="237262"/>
                  <a:pt x="832336" y="235074"/>
                  <a:pt x="834895" y="233258"/>
                </a:cubicBezTo>
                <a:cubicBezTo>
                  <a:pt x="839022" y="230286"/>
                  <a:pt x="844223" y="228800"/>
                  <a:pt x="850496" y="228800"/>
                </a:cubicBezTo>
                <a:cubicBezTo>
                  <a:pt x="855449" y="228800"/>
                  <a:pt x="860733" y="229709"/>
                  <a:pt x="866346" y="231525"/>
                </a:cubicBezTo>
                <a:lnTo>
                  <a:pt x="866222" y="223848"/>
                </a:lnTo>
                <a:cubicBezTo>
                  <a:pt x="866057" y="217409"/>
                  <a:pt x="865975" y="212662"/>
                  <a:pt x="865975" y="209608"/>
                </a:cubicBezTo>
                <a:cubicBezTo>
                  <a:pt x="865975" y="205810"/>
                  <a:pt x="866016" y="203045"/>
                  <a:pt x="866098" y="201311"/>
                </a:cubicBezTo>
                <a:cubicBezTo>
                  <a:pt x="866264" y="200403"/>
                  <a:pt x="866800" y="199949"/>
                  <a:pt x="867708" y="199949"/>
                </a:cubicBezTo>
                <a:close/>
                <a:moveTo>
                  <a:pt x="643213" y="197720"/>
                </a:moveTo>
                <a:cubicBezTo>
                  <a:pt x="643709" y="197720"/>
                  <a:pt x="644122" y="198009"/>
                  <a:pt x="644452" y="198587"/>
                </a:cubicBezTo>
                <a:cubicBezTo>
                  <a:pt x="647506" y="203953"/>
                  <a:pt x="650478" y="210371"/>
                  <a:pt x="653367" y="217842"/>
                </a:cubicBezTo>
                <a:cubicBezTo>
                  <a:pt x="656256" y="225313"/>
                  <a:pt x="658444" y="232391"/>
                  <a:pt x="659930" y="239078"/>
                </a:cubicBezTo>
                <a:lnTo>
                  <a:pt x="659930" y="239449"/>
                </a:lnTo>
                <a:cubicBezTo>
                  <a:pt x="659930" y="240110"/>
                  <a:pt x="659600" y="240605"/>
                  <a:pt x="658939" y="240935"/>
                </a:cubicBezTo>
                <a:lnTo>
                  <a:pt x="652129" y="243907"/>
                </a:lnTo>
                <a:cubicBezTo>
                  <a:pt x="651964" y="243990"/>
                  <a:pt x="651716" y="244031"/>
                  <a:pt x="651386" y="244031"/>
                </a:cubicBezTo>
                <a:cubicBezTo>
                  <a:pt x="650808" y="244031"/>
                  <a:pt x="650437" y="243660"/>
                  <a:pt x="650272" y="242917"/>
                </a:cubicBezTo>
                <a:cubicBezTo>
                  <a:pt x="648951" y="235570"/>
                  <a:pt x="647011" y="228408"/>
                  <a:pt x="644452" y="221433"/>
                </a:cubicBezTo>
                <a:cubicBezTo>
                  <a:pt x="641893" y="214457"/>
                  <a:pt x="638962" y="208122"/>
                  <a:pt x="635660" y="202426"/>
                </a:cubicBezTo>
                <a:cubicBezTo>
                  <a:pt x="635495" y="202096"/>
                  <a:pt x="635412" y="201807"/>
                  <a:pt x="635412" y="201559"/>
                </a:cubicBezTo>
                <a:cubicBezTo>
                  <a:pt x="635412" y="201064"/>
                  <a:pt x="635743" y="200692"/>
                  <a:pt x="636403" y="200445"/>
                </a:cubicBezTo>
                <a:lnTo>
                  <a:pt x="642471" y="197844"/>
                </a:lnTo>
                <a:cubicBezTo>
                  <a:pt x="642636" y="197762"/>
                  <a:pt x="642883" y="197720"/>
                  <a:pt x="643213" y="197720"/>
                </a:cubicBezTo>
                <a:close/>
                <a:moveTo>
                  <a:pt x="1550355" y="194253"/>
                </a:moveTo>
                <a:cubicBezTo>
                  <a:pt x="1554978" y="195409"/>
                  <a:pt x="1559869" y="197204"/>
                  <a:pt x="1565029" y="199640"/>
                </a:cubicBezTo>
                <a:cubicBezTo>
                  <a:pt x="1570188" y="202075"/>
                  <a:pt x="1574625" y="204655"/>
                  <a:pt x="1578340" y="207379"/>
                </a:cubicBezTo>
                <a:cubicBezTo>
                  <a:pt x="1579083" y="207874"/>
                  <a:pt x="1579207" y="208534"/>
                  <a:pt x="1578711" y="209360"/>
                </a:cubicBezTo>
                <a:lnTo>
                  <a:pt x="1574873" y="215180"/>
                </a:lnTo>
                <a:cubicBezTo>
                  <a:pt x="1574212" y="215923"/>
                  <a:pt x="1573511" y="216047"/>
                  <a:pt x="1572768" y="215551"/>
                </a:cubicBezTo>
                <a:cubicBezTo>
                  <a:pt x="1569136" y="212745"/>
                  <a:pt x="1564925" y="210165"/>
                  <a:pt x="1560138" y="207812"/>
                </a:cubicBezTo>
                <a:cubicBezTo>
                  <a:pt x="1555350" y="205459"/>
                  <a:pt x="1550644" y="203581"/>
                  <a:pt x="1546021" y="202178"/>
                </a:cubicBezTo>
                <a:cubicBezTo>
                  <a:pt x="1545526" y="202096"/>
                  <a:pt x="1545217" y="201869"/>
                  <a:pt x="1545093" y="201497"/>
                </a:cubicBezTo>
                <a:cubicBezTo>
                  <a:pt x="1544969" y="201126"/>
                  <a:pt x="1545031" y="200733"/>
                  <a:pt x="1545278" y="200321"/>
                </a:cubicBezTo>
                <a:lnTo>
                  <a:pt x="1548498" y="194996"/>
                </a:lnTo>
                <a:cubicBezTo>
                  <a:pt x="1548911" y="194253"/>
                  <a:pt x="1549530" y="194006"/>
                  <a:pt x="1550355" y="194253"/>
                </a:cubicBezTo>
                <a:close/>
                <a:moveTo>
                  <a:pt x="208835" y="193139"/>
                </a:moveTo>
                <a:lnTo>
                  <a:pt x="208835" y="209112"/>
                </a:lnTo>
                <a:lnTo>
                  <a:pt x="221094" y="209112"/>
                </a:lnTo>
                <a:lnTo>
                  <a:pt x="221094" y="193139"/>
                </a:lnTo>
                <a:close/>
                <a:moveTo>
                  <a:pt x="189395" y="193139"/>
                </a:moveTo>
                <a:lnTo>
                  <a:pt x="189395" y="209112"/>
                </a:lnTo>
                <a:lnTo>
                  <a:pt x="201901" y="209112"/>
                </a:lnTo>
                <a:lnTo>
                  <a:pt x="201901" y="193139"/>
                </a:lnTo>
                <a:close/>
                <a:moveTo>
                  <a:pt x="1686191" y="190291"/>
                </a:moveTo>
                <a:lnTo>
                  <a:pt x="1742532" y="190291"/>
                </a:lnTo>
                <a:cubicBezTo>
                  <a:pt x="1743605" y="190291"/>
                  <a:pt x="1744059" y="190827"/>
                  <a:pt x="1743894" y="191901"/>
                </a:cubicBezTo>
                <a:cubicBezTo>
                  <a:pt x="1741748" y="211382"/>
                  <a:pt x="1739106" y="230699"/>
                  <a:pt x="1735969" y="249851"/>
                </a:cubicBezTo>
                <a:lnTo>
                  <a:pt x="1760115" y="249851"/>
                </a:lnTo>
                <a:cubicBezTo>
                  <a:pt x="1761106" y="249851"/>
                  <a:pt x="1761601" y="250346"/>
                  <a:pt x="1761601" y="251337"/>
                </a:cubicBezTo>
                <a:lnTo>
                  <a:pt x="1761601" y="257033"/>
                </a:lnTo>
                <a:cubicBezTo>
                  <a:pt x="1761601" y="258023"/>
                  <a:pt x="1761106" y="258518"/>
                  <a:pt x="1760115" y="258518"/>
                </a:cubicBezTo>
                <a:lnTo>
                  <a:pt x="1676657" y="258518"/>
                </a:lnTo>
                <a:cubicBezTo>
                  <a:pt x="1675666" y="258518"/>
                  <a:pt x="1675171" y="258023"/>
                  <a:pt x="1675171" y="257033"/>
                </a:cubicBezTo>
                <a:lnTo>
                  <a:pt x="1675171" y="251337"/>
                </a:lnTo>
                <a:cubicBezTo>
                  <a:pt x="1675171" y="250346"/>
                  <a:pt x="1675666" y="249851"/>
                  <a:pt x="1676657" y="249851"/>
                </a:cubicBezTo>
                <a:lnTo>
                  <a:pt x="1726187" y="249851"/>
                </a:lnTo>
                <a:cubicBezTo>
                  <a:pt x="1729571" y="231112"/>
                  <a:pt x="1732007" y="214107"/>
                  <a:pt x="1733493" y="198835"/>
                </a:cubicBezTo>
                <a:lnTo>
                  <a:pt x="1686191" y="198835"/>
                </a:lnTo>
                <a:cubicBezTo>
                  <a:pt x="1685201" y="198835"/>
                  <a:pt x="1684705" y="198340"/>
                  <a:pt x="1684705" y="197349"/>
                </a:cubicBezTo>
                <a:lnTo>
                  <a:pt x="1684705" y="191777"/>
                </a:lnTo>
                <a:cubicBezTo>
                  <a:pt x="1684705" y="190786"/>
                  <a:pt x="1685201" y="190291"/>
                  <a:pt x="1686191" y="190291"/>
                </a:cubicBezTo>
                <a:close/>
                <a:moveTo>
                  <a:pt x="562975" y="189919"/>
                </a:moveTo>
                <a:lnTo>
                  <a:pt x="569290" y="190910"/>
                </a:lnTo>
                <a:cubicBezTo>
                  <a:pt x="570363" y="191075"/>
                  <a:pt x="570817" y="191653"/>
                  <a:pt x="570652" y="192644"/>
                </a:cubicBezTo>
                <a:cubicBezTo>
                  <a:pt x="569414" y="201724"/>
                  <a:pt x="567577" y="210660"/>
                  <a:pt x="565142" y="219452"/>
                </a:cubicBezTo>
                <a:cubicBezTo>
                  <a:pt x="562707" y="228243"/>
                  <a:pt x="559879" y="235198"/>
                  <a:pt x="556660" y="240316"/>
                </a:cubicBezTo>
                <a:cubicBezTo>
                  <a:pt x="556164" y="240977"/>
                  <a:pt x="555504" y="241142"/>
                  <a:pt x="554679" y="240812"/>
                </a:cubicBezTo>
                <a:lnTo>
                  <a:pt x="548116" y="237840"/>
                </a:lnTo>
                <a:cubicBezTo>
                  <a:pt x="547125" y="237510"/>
                  <a:pt x="546919" y="236849"/>
                  <a:pt x="547497" y="235859"/>
                </a:cubicBezTo>
                <a:cubicBezTo>
                  <a:pt x="551046" y="230410"/>
                  <a:pt x="554018" y="223620"/>
                  <a:pt x="556412" y="215489"/>
                </a:cubicBezTo>
                <a:cubicBezTo>
                  <a:pt x="558806" y="207358"/>
                  <a:pt x="560457" y="199248"/>
                  <a:pt x="561365" y="191158"/>
                </a:cubicBezTo>
                <a:cubicBezTo>
                  <a:pt x="561448" y="190250"/>
                  <a:pt x="561984" y="189837"/>
                  <a:pt x="562975" y="189919"/>
                </a:cubicBezTo>
                <a:close/>
                <a:moveTo>
                  <a:pt x="744502" y="189300"/>
                </a:moveTo>
                <a:lnTo>
                  <a:pt x="744502" y="204778"/>
                </a:lnTo>
                <a:lnTo>
                  <a:pt x="767286" y="204778"/>
                </a:lnTo>
                <a:lnTo>
                  <a:pt x="767286" y="189300"/>
                </a:lnTo>
                <a:close/>
                <a:moveTo>
                  <a:pt x="715899" y="189300"/>
                </a:moveTo>
                <a:lnTo>
                  <a:pt x="715899" y="204778"/>
                </a:lnTo>
                <a:lnTo>
                  <a:pt x="736578" y="204778"/>
                </a:lnTo>
                <a:lnTo>
                  <a:pt x="736578" y="189300"/>
                </a:lnTo>
                <a:close/>
                <a:moveTo>
                  <a:pt x="685685" y="189300"/>
                </a:moveTo>
                <a:lnTo>
                  <a:pt x="685685" y="204778"/>
                </a:lnTo>
                <a:lnTo>
                  <a:pt x="707850" y="204778"/>
                </a:lnTo>
                <a:lnTo>
                  <a:pt x="707850" y="189300"/>
                </a:lnTo>
                <a:close/>
                <a:moveTo>
                  <a:pt x="1635052" y="182861"/>
                </a:moveTo>
                <a:lnTo>
                  <a:pt x="1640995" y="186329"/>
                </a:lnTo>
                <a:cubicBezTo>
                  <a:pt x="1641738" y="186824"/>
                  <a:pt x="1641986" y="187484"/>
                  <a:pt x="1641738" y="188310"/>
                </a:cubicBezTo>
                <a:cubicBezTo>
                  <a:pt x="1636372" y="208122"/>
                  <a:pt x="1626693" y="224363"/>
                  <a:pt x="1612701" y="237035"/>
                </a:cubicBezTo>
                <a:cubicBezTo>
                  <a:pt x="1598709" y="249706"/>
                  <a:pt x="1580362" y="257610"/>
                  <a:pt x="1557661" y="260747"/>
                </a:cubicBezTo>
                <a:lnTo>
                  <a:pt x="1557289" y="260747"/>
                </a:lnTo>
                <a:cubicBezTo>
                  <a:pt x="1556712" y="260747"/>
                  <a:pt x="1556216" y="260376"/>
                  <a:pt x="1555804" y="259633"/>
                </a:cubicBezTo>
                <a:lnTo>
                  <a:pt x="1553451" y="252823"/>
                </a:lnTo>
                <a:cubicBezTo>
                  <a:pt x="1553368" y="252657"/>
                  <a:pt x="1553327" y="252451"/>
                  <a:pt x="1553327" y="252203"/>
                </a:cubicBezTo>
                <a:cubicBezTo>
                  <a:pt x="1553327" y="251626"/>
                  <a:pt x="1553740" y="251254"/>
                  <a:pt x="1554565" y="251089"/>
                </a:cubicBezTo>
                <a:cubicBezTo>
                  <a:pt x="1576194" y="248530"/>
                  <a:pt x="1593323" y="241472"/>
                  <a:pt x="1605953" y="229915"/>
                </a:cubicBezTo>
                <a:cubicBezTo>
                  <a:pt x="1618583" y="218358"/>
                  <a:pt x="1627622" y="202962"/>
                  <a:pt x="1633070" y="183728"/>
                </a:cubicBezTo>
                <a:cubicBezTo>
                  <a:pt x="1633318" y="182572"/>
                  <a:pt x="1633978" y="182284"/>
                  <a:pt x="1635052" y="182861"/>
                </a:cubicBezTo>
                <a:close/>
                <a:moveTo>
                  <a:pt x="1085888" y="179147"/>
                </a:moveTo>
                <a:cubicBezTo>
                  <a:pt x="1090511" y="179147"/>
                  <a:pt x="1094886" y="181128"/>
                  <a:pt x="1099013" y="185090"/>
                </a:cubicBezTo>
                <a:cubicBezTo>
                  <a:pt x="1103966" y="189961"/>
                  <a:pt x="1111231" y="197886"/>
                  <a:pt x="1120806" y="208865"/>
                </a:cubicBezTo>
                <a:cubicBezTo>
                  <a:pt x="1132941" y="223063"/>
                  <a:pt x="1143631" y="234620"/>
                  <a:pt x="1152877" y="243536"/>
                </a:cubicBezTo>
                <a:cubicBezTo>
                  <a:pt x="1153290" y="243948"/>
                  <a:pt x="1153496" y="244320"/>
                  <a:pt x="1153496" y="244650"/>
                </a:cubicBezTo>
                <a:cubicBezTo>
                  <a:pt x="1153496" y="244898"/>
                  <a:pt x="1153290" y="245228"/>
                  <a:pt x="1152877" y="245641"/>
                </a:cubicBezTo>
                <a:lnTo>
                  <a:pt x="1146686" y="251337"/>
                </a:lnTo>
                <a:cubicBezTo>
                  <a:pt x="1146356" y="251667"/>
                  <a:pt x="1145984" y="251832"/>
                  <a:pt x="1145571" y="251832"/>
                </a:cubicBezTo>
                <a:cubicBezTo>
                  <a:pt x="1145241" y="251832"/>
                  <a:pt x="1144911" y="251667"/>
                  <a:pt x="1144581" y="251337"/>
                </a:cubicBezTo>
                <a:cubicBezTo>
                  <a:pt x="1135996" y="242339"/>
                  <a:pt x="1126420" y="231483"/>
                  <a:pt x="1115853" y="218771"/>
                </a:cubicBezTo>
                <a:cubicBezTo>
                  <a:pt x="1109910" y="211754"/>
                  <a:pt x="1105411" y="206491"/>
                  <a:pt x="1102356" y="202983"/>
                </a:cubicBezTo>
                <a:cubicBezTo>
                  <a:pt x="1099302" y="199475"/>
                  <a:pt x="1096083" y="196069"/>
                  <a:pt x="1092698" y="192767"/>
                </a:cubicBezTo>
                <a:cubicBezTo>
                  <a:pt x="1090222" y="190456"/>
                  <a:pt x="1087993" y="189300"/>
                  <a:pt x="1086012" y="189300"/>
                </a:cubicBezTo>
                <a:cubicBezTo>
                  <a:pt x="1083948" y="189300"/>
                  <a:pt x="1081967" y="190497"/>
                  <a:pt x="1080068" y="192891"/>
                </a:cubicBezTo>
                <a:cubicBezTo>
                  <a:pt x="1076849" y="196936"/>
                  <a:pt x="1072680" y="202673"/>
                  <a:pt x="1067562" y="210103"/>
                </a:cubicBezTo>
                <a:cubicBezTo>
                  <a:pt x="1061536" y="218771"/>
                  <a:pt x="1057119" y="224921"/>
                  <a:pt x="1054312" y="228553"/>
                </a:cubicBezTo>
                <a:cubicBezTo>
                  <a:pt x="1053817" y="229296"/>
                  <a:pt x="1053157" y="229420"/>
                  <a:pt x="1052331" y="228924"/>
                </a:cubicBezTo>
                <a:lnTo>
                  <a:pt x="1046016" y="224714"/>
                </a:lnTo>
                <a:cubicBezTo>
                  <a:pt x="1045521" y="224302"/>
                  <a:pt x="1045273" y="223889"/>
                  <a:pt x="1045273" y="223476"/>
                </a:cubicBezTo>
                <a:cubicBezTo>
                  <a:pt x="1045273" y="223146"/>
                  <a:pt x="1045397" y="222857"/>
                  <a:pt x="1045645" y="222609"/>
                </a:cubicBezTo>
                <a:cubicBezTo>
                  <a:pt x="1048286" y="219390"/>
                  <a:pt x="1051114" y="215696"/>
                  <a:pt x="1054127" y="211527"/>
                </a:cubicBezTo>
                <a:cubicBezTo>
                  <a:pt x="1057140" y="207358"/>
                  <a:pt x="1059183" y="204531"/>
                  <a:pt x="1060256" y="203045"/>
                </a:cubicBezTo>
                <a:cubicBezTo>
                  <a:pt x="1066447" y="194460"/>
                  <a:pt x="1070657" y="188805"/>
                  <a:pt x="1072886" y="186081"/>
                </a:cubicBezTo>
                <a:cubicBezTo>
                  <a:pt x="1076601" y="181458"/>
                  <a:pt x="1080935" y="179147"/>
                  <a:pt x="1085888" y="179147"/>
                </a:cubicBezTo>
                <a:close/>
                <a:moveTo>
                  <a:pt x="1343072" y="178775"/>
                </a:moveTo>
                <a:cubicBezTo>
                  <a:pt x="1334239" y="179518"/>
                  <a:pt x="1326273" y="182738"/>
                  <a:pt x="1319174" y="188434"/>
                </a:cubicBezTo>
                <a:cubicBezTo>
                  <a:pt x="1313891" y="192644"/>
                  <a:pt x="1309743" y="197762"/>
                  <a:pt x="1306730" y="203788"/>
                </a:cubicBezTo>
                <a:cubicBezTo>
                  <a:pt x="1303717" y="209814"/>
                  <a:pt x="1302210" y="215881"/>
                  <a:pt x="1302210" y="221990"/>
                </a:cubicBezTo>
                <a:cubicBezTo>
                  <a:pt x="1302210" y="230080"/>
                  <a:pt x="1304852" y="236725"/>
                  <a:pt x="1310135" y="241926"/>
                </a:cubicBezTo>
                <a:cubicBezTo>
                  <a:pt x="1312776" y="244402"/>
                  <a:pt x="1315583" y="245641"/>
                  <a:pt x="1318555" y="245641"/>
                </a:cubicBezTo>
                <a:cubicBezTo>
                  <a:pt x="1321939" y="245641"/>
                  <a:pt x="1324705" y="244031"/>
                  <a:pt x="1326851" y="240812"/>
                </a:cubicBezTo>
                <a:cubicBezTo>
                  <a:pt x="1331391" y="234208"/>
                  <a:pt x="1335251" y="225210"/>
                  <a:pt x="1338429" y="213818"/>
                </a:cubicBezTo>
                <a:cubicBezTo>
                  <a:pt x="1341607" y="202426"/>
                  <a:pt x="1343196" y="192107"/>
                  <a:pt x="1343196" y="182861"/>
                </a:cubicBezTo>
                <a:cubicBezTo>
                  <a:pt x="1343196" y="181045"/>
                  <a:pt x="1343155" y="179683"/>
                  <a:pt x="1343072" y="178775"/>
                </a:cubicBezTo>
                <a:close/>
                <a:moveTo>
                  <a:pt x="868946" y="177413"/>
                </a:moveTo>
                <a:cubicBezTo>
                  <a:pt x="884218" y="179229"/>
                  <a:pt x="896188" y="182655"/>
                  <a:pt x="904856" y="187691"/>
                </a:cubicBezTo>
                <a:cubicBezTo>
                  <a:pt x="905351" y="187938"/>
                  <a:pt x="905599" y="188310"/>
                  <a:pt x="905599" y="188805"/>
                </a:cubicBezTo>
                <a:cubicBezTo>
                  <a:pt x="905599" y="189053"/>
                  <a:pt x="905475" y="189383"/>
                  <a:pt x="905227" y="189796"/>
                </a:cubicBezTo>
                <a:lnTo>
                  <a:pt x="901265" y="195492"/>
                </a:lnTo>
                <a:cubicBezTo>
                  <a:pt x="900769" y="196317"/>
                  <a:pt x="900068" y="196482"/>
                  <a:pt x="899160" y="195987"/>
                </a:cubicBezTo>
                <a:cubicBezTo>
                  <a:pt x="895115" y="193263"/>
                  <a:pt x="890451" y="191075"/>
                  <a:pt x="885167" y="189424"/>
                </a:cubicBezTo>
                <a:cubicBezTo>
                  <a:pt x="879884" y="187773"/>
                  <a:pt x="873776" y="186494"/>
                  <a:pt x="866841" y="185586"/>
                </a:cubicBezTo>
                <a:cubicBezTo>
                  <a:pt x="865851" y="185420"/>
                  <a:pt x="865479" y="184843"/>
                  <a:pt x="865727" y="183852"/>
                </a:cubicBezTo>
                <a:lnTo>
                  <a:pt x="867213" y="178528"/>
                </a:lnTo>
                <a:cubicBezTo>
                  <a:pt x="867460" y="177619"/>
                  <a:pt x="868038" y="177248"/>
                  <a:pt x="868946" y="177413"/>
                </a:cubicBezTo>
                <a:close/>
                <a:moveTo>
                  <a:pt x="495243" y="175308"/>
                </a:moveTo>
                <a:cubicBezTo>
                  <a:pt x="504984" y="175308"/>
                  <a:pt x="513899" y="176010"/>
                  <a:pt x="521989" y="177413"/>
                </a:cubicBezTo>
                <a:cubicBezTo>
                  <a:pt x="522979" y="177578"/>
                  <a:pt x="523392" y="178156"/>
                  <a:pt x="523227" y="179147"/>
                </a:cubicBezTo>
                <a:lnTo>
                  <a:pt x="522484" y="185586"/>
                </a:lnTo>
                <a:cubicBezTo>
                  <a:pt x="522319" y="186659"/>
                  <a:pt x="521741" y="187071"/>
                  <a:pt x="520751" y="186824"/>
                </a:cubicBezTo>
                <a:cubicBezTo>
                  <a:pt x="512661" y="185255"/>
                  <a:pt x="503704" y="184471"/>
                  <a:pt x="493880" y="184471"/>
                </a:cubicBezTo>
                <a:cubicBezTo>
                  <a:pt x="484552" y="184471"/>
                  <a:pt x="475678" y="185173"/>
                  <a:pt x="467258" y="186576"/>
                </a:cubicBezTo>
                <a:lnTo>
                  <a:pt x="466887" y="186576"/>
                </a:lnTo>
                <a:cubicBezTo>
                  <a:pt x="466144" y="186576"/>
                  <a:pt x="465731" y="186163"/>
                  <a:pt x="465648" y="185338"/>
                </a:cubicBezTo>
                <a:lnTo>
                  <a:pt x="464782" y="179023"/>
                </a:lnTo>
                <a:lnTo>
                  <a:pt x="464782" y="178775"/>
                </a:lnTo>
                <a:cubicBezTo>
                  <a:pt x="464782" y="177950"/>
                  <a:pt x="465236" y="177454"/>
                  <a:pt x="466144" y="177289"/>
                </a:cubicBezTo>
                <a:cubicBezTo>
                  <a:pt x="476050" y="175968"/>
                  <a:pt x="485749" y="175308"/>
                  <a:pt x="495243" y="175308"/>
                </a:cubicBezTo>
                <a:close/>
                <a:moveTo>
                  <a:pt x="1118454" y="173203"/>
                </a:moveTo>
                <a:cubicBezTo>
                  <a:pt x="1118867" y="173203"/>
                  <a:pt x="1119238" y="173368"/>
                  <a:pt x="1119568" y="173698"/>
                </a:cubicBezTo>
                <a:cubicBezTo>
                  <a:pt x="1122127" y="176175"/>
                  <a:pt x="1124583" y="178982"/>
                  <a:pt x="1126936" y="182118"/>
                </a:cubicBezTo>
                <a:cubicBezTo>
                  <a:pt x="1129288" y="185255"/>
                  <a:pt x="1131167" y="188268"/>
                  <a:pt x="1132570" y="191158"/>
                </a:cubicBezTo>
                <a:cubicBezTo>
                  <a:pt x="1132735" y="191488"/>
                  <a:pt x="1132817" y="191777"/>
                  <a:pt x="1132817" y="192024"/>
                </a:cubicBezTo>
                <a:cubicBezTo>
                  <a:pt x="1132817" y="192520"/>
                  <a:pt x="1132528" y="192891"/>
                  <a:pt x="1131951" y="193139"/>
                </a:cubicBezTo>
                <a:lnTo>
                  <a:pt x="1128360" y="195120"/>
                </a:lnTo>
                <a:cubicBezTo>
                  <a:pt x="1128029" y="195285"/>
                  <a:pt x="1127741" y="195368"/>
                  <a:pt x="1127493" y="195368"/>
                </a:cubicBezTo>
                <a:cubicBezTo>
                  <a:pt x="1126998" y="195368"/>
                  <a:pt x="1126626" y="195079"/>
                  <a:pt x="1126378" y="194501"/>
                </a:cubicBezTo>
                <a:cubicBezTo>
                  <a:pt x="1122581" y="187484"/>
                  <a:pt x="1118454" y="181706"/>
                  <a:pt x="1113996" y="177165"/>
                </a:cubicBezTo>
                <a:cubicBezTo>
                  <a:pt x="1113666" y="176835"/>
                  <a:pt x="1113501" y="176505"/>
                  <a:pt x="1113501" y="176175"/>
                </a:cubicBezTo>
                <a:cubicBezTo>
                  <a:pt x="1113501" y="175762"/>
                  <a:pt x="1113790" y="175432"/>
                  <a:pt x="1114368" y="175184"/>
                </a:cubicBezTo>
                <a:lnTo>
                  <a:pt x="1117587" y="173451"/>
                </a:lnTo>
                <a:cubicBezTo>
                  <a:pt x="1117835" y="173286"/>
                  <a:pt x="1118124" y="173203"/>
                  <a:pt x="1118454" y="173203"/>
                </a:cubicBezTo>
                <a:close/>
                <a:moveTo>
                  <a:pt x="195338" y="173079"/>
                </a:moveTo>
                <a:cubicBezTo>
                  <a:pt x="192284" y="177950"/>
                  <a:pt x="189188" y="182201"/>
                  <a:pt x="186052" y="185833"/>
                </a:cubicBezTo>
                <a:lnTo>
                  <a:pt x="204873" y="185833"/>
                </a:lnTo>
                <a:cubicBezTo>
                  <a:pt x="209083" y="180385"/>
                  <a:pt x="212055" y="176134"/>
                  <a:pt x="213788" y="173079"/>
                </a:cubicBezTo>
                <a:close/>
                <a:moveTo>
                  <a:pt x="1267539" y="170974"/>
                </a:moveTo>
                <a:cubicBezTo>
                  <a:pt x="1268447" y="170974"/>
                  <a:pt x="1268901" y="171470"/>
                  <a:pt x="1268901" y="172460"/>
                </a:cubicBezTo>
                <a:lnTo>
                  <a:pt x="1268901" y="178899"/>
                </a:lnTo>
                <a:cubicBezTo>
                  <a:pt x="1268901" y="179890"/>
                  <a:pt x="1268406" y="180385"/>
                  <a:pt x="1267415" y="180385"/>
                </a:cubicBezTo>
                <a:lnTo>
                  <a:pt x="1263700" y="180261"/>
                </a:lnTo>
                <a:cubicBezTo>
                  <a:pt x="1258995" y="180261"/>
                  <a:pt x="1254599" y="180736"/>
                  <a:pt x="1250513" y="181685"/>
                </a:cubicBezTo>
                <a:cubicBezTo>
                  <a:pt x="1246427" y="182634"/>
                  <a:pt x="1242402" y="184100"/>
                  <a:pt x="1238440" y="186081"/>
                </a:cubicBezTo>
                <a:cubicBezTo>
                  <a:pt x="1229195" y="190786"/>
                  <a:pt x="1221951" y="196523"/>
                  <a:pt x="1216709" y="203293"/>
                </a:cubicBezTo>
                <a:cubicBezTo>
                  <a:pt x="1211467" y="210062"/>
                  <a:pt x="1208846" y="216789"/>
                  <a:pt x="1208846" y="223476"/>
                </a:cubicBezTo>
                <a:cubicBezTo>
                  <a:pt x="1208846" y="228594"/>
                  <a:pt x="1210456" y="233258"/>
                  <a:pt x="1213675" y="237468"/>
                </a:cubicBezTo>
                <a:cubicBezTo>
                  <a:pt x="1216895" y="241678"/>
                  <a:pt x="1221868" y="245063"/>
                  <a:pt x="1228596" y="247622"/>
                </a:cubicBezTo>
                <a:cubicBezTo>
                  <a:pt x="1235324" y="250181"/>
                  <a:pt x="1243641" y="251584"/>
                  <a:pt x="1253547" y="251832"/>
                </a:cubicBezTo>
                <a:cubicBezTo>
                  <a:pt x="1254620" y="251832"/>
                  <a:pt x="1255074" y="252369"/>
                  <a:pt x="1254909" y="253442"/>
                </a:cubicBezTo>
                <a:lnTo>
                  <a:pt x="1253547" y="260376"/>
                </a:lnTo>
                <a:cubicBezTo>
                  <a:pt x="1253382" y="261366"/>
                  <a:pt x="1252804" y="261779"/>
                  <a:pt x="1251813" y="261614"/>
                </a:cubicBezTo>
                <a:cubicBezTo>
                  <a:pt x="1240009" y="261201"/>
                  <a:pt x="1230144" y="259261"/>
                  <a:pt x="1222219" y="255794"/>
                </a:cubicBezTo>
                <a:cubicBezTo>
                  <a:pt x="1214294" y="252327"/>
                  <a:pt x="1208433" y="247849"/>
                  <a:pt x="1204636" y="242359"/>
                </a:cubicBezTo>
                <a:cubicBezTo>
                  <a:pt x="1200839" y="236870"/>
                  <a:pt x="1198940" y="230864"/>
                  <a:pt x="1198940" y="224343"/>
                </a:cubicBezTo>
                <a:cubicBezTo>
                  <a:pt x="1198940" y="216913"/>
                  <a:pt x="1201334" y="209525"/>
                  <a:pt x="1206122" y="202178"/>
                </a:cubicBezTo>
                <a:cubicBezTo>
                  <a:pt x="1210910" y="194831"/>
                  <a:pt x="1217555" y="188681"/>
                  <a:pt x="1226058" y="183728"/>
                </a:cubicBezTo>
                <a:cubicBezTo>
                  <a:pt x="1228699" y="182160"/>
                  <a:pt x="1231506" y="180880"/>
                  <a:pt x="1234478" y="179890"/>
                </a:cubicBezTo>
                <a:lnTo>
                  <a:pt x="1197206" y="180633"/>
                </a:lnTo>
                <a:lnTo>
                  <a:pt x="1172689" y="181128"/>
                </a:lnTo>
                <a:cubicBezTo>
                  <a:pt x="1171698" y="181128"/>
                  <a:pt x="1171203" y="180633"/>
                  <a:pt x="1171203" y="179642"/>
                </a:cubicBezTo>
                <a:lnTo>
                  <a:pt x="1171079" y="172955"/>
                </a:lnTo>
                <a:cubicBezTo>
                  <a:pt x="1171079" y="171965"/>
                  <a:pt x="1171575" y="171470"/>
                  <a:pt x="1172565" y="171470"/>
                </a:cubicBezTo>
                <a:lnTo>
                  <a:pt x="1187424" y="171470"/>
                </a:lnTo>
                <a:cubicBezTo>
                  <a:pt x="1212107" y="171470"/>
                  <a:pt x="1238812" y="171304"/>
                  <a:pt x="1267539" y="170974"/>
                </a:cubicBezTo>
                <a:close/>
                <a:moveTo>
                  <a:pt x="1423930" y="170850"/>
                </a:moveTo>
                <a:lnTo>
                  <a:pt x="1510979" y="170850"/>
                </a:lnTo>
                <a:cubicBezTo>
                  <a:pt x="1511970" y="170850"/>
                  <a:pt x="1512465" y="171346"/>
                  <a:pt x="1512465" y="172336"/>
                </a:cubicBezTo>
                <a:lnTo>
                  <a:pt x="1512465" y="178156"/>
                </a:lnTo>
                <a:cubicBezTo>
                  <a:pt x="1512465" y="179147"/>
                  <a:pt x="1511970" y="179642"/>
                  <a:pt x="1510979" y="179642"/>
                </a:cubicBezTo>
                <a:lnTo>
                  <a:pt x="1464049" y="179642"/>
                </a:lnTo>
                <a:lnTo>
                  <a:pt x="1463554" y="207998"/>
                </a:lnTo>
                <a:lnTo>
                  <a:pt x="1516056" y="207998"/>
                </a:lnTo>
                <a:cubicBezTo>
                  <a:pt x="1517046" y="207998"/>
                  <a:pt x="1517542" y="208493"/>
                  <a:pt x="1517542" y="209484"/>
                </a:cubicBezTo>
                <a:lnTo>
                  <a:pt x="1517542" y="215427"/>
                </a:lnTo>
                <a:cubicBezTo>
                  <a:pt x="1517542" y="216418"/>
                  <a:pt x="1517046" y="216913"/>
                  <a:pt x="1516056" y="216913"/>
                </a:cubicBezTo>
                <a:lnTo>
                  <a:pt x="1463430" y="216913"/>
                </a:lnTo>
                <a:cubicBezTo>
                  <a:pt x="1463348" y="221866"/>
                  <a:pt x="1463306" y="228470"/>
                  <a:pt x="1463306" y="236725"/>
                </a:cubicBezTo>
                <a:cubicBezTo>
                  <a:pt x="1463306" y="241513"/>
                  <a:pt x="1464256" y="244898"/>
                  <a:pt x="1466154" y="246879"/>
                </a:cubicBezTo>
                <a:cubicBezTo>
                  <a:pt x="1468053" y="248860"/>
                  <a:pt x="1471396" y="250181"/>
                  <a:pt x="1476184" y="250841"/>
                </a:cubicBezTo>
                <a:cubicBezTo>
                  <a:pt x="1480147" y="251254"/>
                  <a:pt x="1484191" y="251460"/>
                  <a:pt x="1488319" y="251460"/>
                </a:cubicBezTo>
                <a:cubicBezTo>
                  <a:pt x="1496161" y="251460"/>
                  <a:pt x="1505159" y="250800"/>
                  <a:pt x="1515313" y="249479"/>
                </a:cubicBezTo>
                <a:lnTo>
                  <a:pt x="1515560" y="249479"/>
                </a:lnTo>
                <a:cubicBezTo>
                  <a:pt x="1516551" y="249479"/>
                  <a:pt x="1516964" y="249933"/>
                  <a:pt x="1516799" y="250841"/>
                </a:cubicBezTo>
                <a:lnTo>
                  <a:pt x="1516551" y="257528"/>
                </a:lnTo>
                <a:cubicBezTo>
                  <a:pt x="1516469" y="258353"/>
                  <a:pt x="1515973" y="258849"/>
                  <a:pt x="1515065" y="259014"/>
                </a:cubicBezTo>
                <a:cubicBezTo>
                  <a:pt x="1506232" y="260087"/>
                  <a:pt x="1497730" y="260624"/>
                  <a:pt x="1489557" y="260624"/>
                </a:cubicBezTo>
                <a:cubicBezTo>
                  <a:pt x="1483696" y="260624"/>
                  <a:pt x="1478537" y="260376"/>
                  <a:pt x="1474079" y="259881"/>
                </a:cubicBezTo>
                <a:cubicBezTo>
                  <a:pt x="1467062" y="259138"/>
                  <a:pt x="1461862" y="257136"/>
                  <a:pt x="1458477" y="253875"/>
                </a:cubicBezTo>
                <a:cubicBezTo>
                  <a:pt x="1455093" y="250614"/>
                  <a:pt x="1453400" y="245517"/>
                  <a:pt x="1453400" y="238583"/>
                </a:cubicBezTo>
                <a:cubicBezTo>
                  <a:pt x="1453400" y="234373"/>
                  <a:pt x="1453483" y="227149"/>
                  <a:pt x="1453648" y="216913"/>
                </a:cubicBezTo>
                <a:lnTo>
                  <a:pt x="1420711" y="216913"/>
                </a:lnTo>
                <a:cubicBezTo>
                  <a:pt x="1419720" y="216913"/>
                  <a:pt x="1419225" y="216418"/>
                  <a:pt x="1419225" y="215427"/>
                </a:cubicBezTo>
                <a:lnTo>
                  <a:pt x="1419225" y="209484"/>
                </a:lnTo>
                <a:cubicBezTo>
                  <a:pt x="1419225" y="208493"/>
                  <a:pt x="1419720" y="207998"/>
                  <a:pt x="1420711" y="207998"/>
                </a:cubicBezTo>
                <a:lnTo>
                  <a:pt x="1453772" y="207998"/>
                </a:lnTo>
                <a:lnTo>
                  <a:pt x="1454143" y="179642"/>
                </a:lnTo>
                <a:lnTo>
                  <a:pt x="1423930" y="179642"/>
                </a:lnTo>
                <a:cubicBezTo>
                  <a:pt x="1422939" y="179642"/>
                  <a:pt x="1422444" y="179147"/>
                  <a:pt x="1422444" y="178156"/>
                </a:cubicBezTo>
                <a:lnTo>
                  <a:pt x="1422444" y="172336"/>
                </a:lnTo>
                <a:cubicBezTo>
                  <a:pt x="1422444" y="171346"/>
                  <a:pt x="1422939" y="170850"/>
                  <a:pt x="1423930" y="170850"/>
                </a:cubicBezTo>
                <a:close/>
                <a:moveTo>
                  <a:pt x="1939537" y="170603"/>
                </a:moveTo>
                <a:lnTo>
                  <a:pt x="1946224" y="170603"/>
                </a:lnTo>
                <a:cubicBezTo>
                  <a:pt x="1947215" y="170603"/>
                  <a:pt x="1947710" y="171098"/>
                  <a:pt x="1947710" y="172089"/>
                </a:cubicBezTo>
                <a:lnTo>
                  <a:pt x="1947710" y="182861"/>
                </a:lnTo>
                <a:cubicBezTo>
                  <a:pt x="1947710" y="196730"/>
                  <a:pt x="1947111" y="208142"/>
                  <a:pt x="1945914" y="217099"/>
                </a:cubicBezTo>
                <a:cubicBezTo>
                  <a:pt x="1944717" y="226056"/>
                  <a:pt x="1941911" y="234414"/>
                  <a:pt x="1937494" y="242174"/>
                </a:cubicBezTo>
                <a:cubicBezTo>
                  <a:pt x="1933078" y="249933"/>
                  <a:pt x="1926371" y="256661"/>
                  <a:pt x="1917373" y="262357"/>
                </a:cubicBezTo>
                <a:cubicBezTo>
                  <a:pt x="1917125" y="262522"/>
                  <a:pt x="1916836" y="262605"/>
                  <a:pt x="1916506" y="262605"/>
                </a:cubicBezTo>
                <a:cubicBezTo>
                  <a:pt x="1916011" y="262605"/>
                  <a:pt x="1915598" y="262440"/>
                  <a:pt x="1915268" y="262109"/>
                </a:cubicBezTo>
                <a:lnTo>
                  <a:pt x="1909572" y="257156"/>
                </a:lnTo>
                <a:cubicBezTo>
                  <a:pt x="1909159" y="256744"/>
                  <a:pt x="1908953" y="256413"/>
                  <a:pt x="1908953" y="256166"/>
                </a:cubicBezTo>
                <a:cubicBezTo>
                  <a:pt x="1908953" y="255836"/>
                  <a:pt x="1909242" y="255464"/>
                  <a:pt x="1909819" y="255051"/>
                </a:cubicBezTo>
                <a:cubicBezTo>
                  <a:pt x="1917827" y="250759"/>
                  <a:pt x="1923915" y="245187"/>
                  <a:pt x="1928084" y="238335"/>
                </a:cubicBezTo>
                <a:cubicBezTo>
                  <a:pt x="1932252" y="231483"/>
                  <a:pt x="1934977" y="223951"/>
                  <a:pt x="1936256" y="215737"/>
                </a:cubicBezTo>
                <a:cubicBezTo>
                  <a:pt x="1937536" y="207523"/>
                  <a:pt x="1938175" y="197762"/>
                  <a:pt x="1938175" y="186452"/>
                </a:cubicBezTo>
                <a:cubicBezTo>
                  <a:pt x="1938175" y="180096"/>
                  <a:pt x="1938134" y="175308"/>
                  <a:pt x="1938052" y="172089"/>
                </a:cubicBezTo>
                <a:cubicBezTo>
                  <a:pt x="1938052" y="171098"/>
                  <a:pt x="1938547" y="170603"/>
                  <a:pt x="1939537" y="170603"/>
                </a:cubicBezTo>
                <a:close/>
                <a:moveTo>
                  <a:pt x="1347530" y="170107"/>
                </a:moveTo>
                <a:cubicBezTo>
                  <a:pt x="1354794" y="170107"/>
                  <a:pt x="1361770" y="171428"/>
                  <a:pt x="1368456" y="174070"/>
                </a:cubicBezTo>
                <a:cubicBezTo>
                  <a:pt x="1375143" y="176711"/>
                  <a:pt x="1380921" y="180612"/>
                  <a:pt x="1385792" y="185771"/>
                </a:cubicBezTo>
                <a:cubicBezTo>
                  <a:pt x="1390662" y="190931"/>
                  <a:pt x="1394088" y="197060"/>
                  <a:pt x="1396069" y="204159"/>
                </a:cubicBezTo>
                <a:cubicBezTo>
                  <a:pt x="1397308" y="208617"/>
                  <a:pt x="1397927" y="212992"/>
                  <a:pt x="1397927" y="217285"/>
                </a:cubicBezTo>
                <a:cubicBezTo>
                  <a:pt x="1397927" y="225375"/>
                  <a:pt x="1395904" y="232784"/>
                  <a:pt x="1391859" y="239511"/>
                </a:cubicBezTo>
                <a:cubicBezTo>
                  <a:pt x="1387814" y="246239"/>
                  <a:pt x="1382056" y="251708"/>
                  <a:pt x="1374586" y="255918"/>
                </a:cubicBezTo>
                <a:cubicBezTo>
                  <a:pt x="1367115" y="260128"/>
                  <a:pt x="1358426" y="262522"/>
                  <a:pt x="1348521" y="263100"/>
                </a:cubicBezTo>
                <a:lnTo>
                  <a:pt x="1348149" y="263100"/>
                </a:lnTo>
                <a:cubicBezTo>
                  <a:pt x="1347489" y="263100"/>
                  <a:pt x="1347035" y="262770"/>
                  <a:pt x="1346787" y="262109"/>
                </a:cubicBezTo>
                <a:lnTo>
                  <a:pt x="1344063" y="255547"/>
                </a:lnTo>
                <a:cubicBezTo>
                  <a:pt x="1343898" y="255217"/>
                  <a:pt x="1343815" y="254969"/>
                  <a:pt x="1343815" y="254804"/>
                </a:cubicBezTo>
                <a:cubicBezTo>
                  <a:pt x="1343815" y="254143"/>
                  <a:pt x="1344269" y="253813"/>
                  <a:pt x="1345177" y="253813"/>
                </a:cubicBezTo>
                <a:cubicBezTo>
                  <a:pt x="1354505" y="253400"/>
                  <a:pt x="1362410" y="251481"/>
                  <a:pt x="1368890" y="248055"/>
                </a:cubicBezTo>
                <a:cubicBezTo>
                  <a:pt x="1375370" y="244629"/>
                  <a:pt x="1380199" y="240192"/>
                  <a:pt x="1383377" y="234744"/>
                </a:cubicBezTo>
                <a:cubicBezTo>
                  <a:pt x="1386555" y="229296"/>
                  <a:pt x="1388145" y="223352"/>
                  <a:pt x="1388145" y="216913"/>
                </a:cubicBezTo>
                <a:cubicBezTo>
                  <a:pt x="1388145" y="213199"/>
                  <a:pt x="1387691" y="209690"/>
                  <a:pt x="1386782" y="206388"/>
                </a:cubicBezTo>
                <a:cubicBezTo>
                  <a:pt x="1384719" y="198628"/>
                  <a:pt x="1380570" y="192334"/>
                  <a:pt x="1374338" y="187505"/>
                </a:cubicBezTo>
                <a:cubicBezTo>
                  <a:pt x="1368106" y="182676"/>
                  <a:pt x="1360903" y="179766"/>
                  <a:pt x="1352731" y="178775"/>
                </a:cubicBezTo>
                <a:cubicBezTo>
                  <a:pt x="1352978" y="185462"/>
                  <a:pt x="1352380" y="192994"/>
                  <a:pt x="1350935" y="201373"/>
                </a:cubicBezTo>
                <a:cubicBezTo>
                  <a:pt x="1349490" y="209752"/>
                  <a:pt x="1347282" y="217986"/>
                  <a:pt x="1344310" y="226076"/>
                </a:cubicBezTo>
                <a:cubicBezTo>
                  <a:pt x="1341339" y="234166"/>
                  <a:pt x="1337913" y="241183"/>
                  <a:pt x="1334033" y="247127"/>
                </a:cubicBezTo>
                <a:cubicBezTo>
                  <a:pt x="1332217" y="249851"/>
                  <a:pt x="1329988" y="251915"/>
                  <a:pt x="1327346" y="253318"/>
                </a:cubicBezTo>
                <a:cubicBezTo>
                  <a:pt x="1324705" y="254721"/>
                  <a:pt x="1321898" y="255423"/>
                  <a:pt x="1318926" y="255423"/>
                </a:cubicBezTo>
                <a:cubicBezTo>
                  <a:pt x="1316202" y="255423"/>
                  <a:pt x="1313519" y="254866"/>
                  <a:pt x="1310878" y="253751"/>
                </a:cubicBezTo>
                <a:cubicBezTo>
                  <a:pt x="1308236" y="252637"/>
                  <a:pt x="1305801" y="250965"/>
                  <a:pt x="1303572" y="248736"/>
                </a:cubicBezTo>
                <a:cubicBezTo>
                  <a:pt x="1300188" y="245352"/>
                  <a:pt x="1297608" y="241389"/>
                  <a:pt x="1295833" y="236849"/>
                </a:cubicBezTo>
                <a:cubicBezTo>
                  <a:pt x="1294058" y="232309"/>
                  <a:pt x="1293171" y="227438"/>
                  <a:pt x="1293171" y="222238"/>
                </a:cubicBezTo>
                <a:cubicBezTo>
                  <a:pt x="1293171" y="214891"/>
                  <a:pt x="1294925" y="207647"/>
                  <a:pt x="1298433" y="200506"/>
                </a:cubicBezTo>
                <a:cubicBezTo>
                  <a:pt x="1301942" y="193366"/>
                  <a:pt x="1307080" y="187071"/>
                  <a:pt x="1313850" y="181623"/>
                </a:cubicBezTo>
                <a:cubicBezTo>
                  <a:pt x="1318555" y="177826"/>
                  <a:pt x="1323817" y="174957"/>
                  <a:pt x="1329637" y="173017"/>
                </a:cubicBezTo>
                <a:cubicBezTo>
                  <a:pt x="1335457" y="171077"/>
                  <a:pt x="1341421" y="170107"/>
                  <a:pt x="1347530" y="170107"/>
                </a:cubicBezTo>
                <a:close/>
                <a:moveTo>
                  <a:pt x="715899" y="169612"/>
                </a:moveTo>
                <a:lnTo>
                  <a:pt x="715899" y="181376"/>
                </a:lnTo>
                <a:lnTo>
                  <a:pt x="736578" y="181376"/>
                </a:lnTo>
                <a:lnTo>
                  <a:pt x="736578" y="169612"/>
                </a:lnTo>
                <a:close/>
                <a:moveTo>
                  <a:pt x="1968017" y="168745"/>
                </a:moveTo>
                <a:lnTo>
                  <a:pt x="1974827" y="168745"/>
                </a:lnTo>
                <a:cubicBezTo>
                  <a:pt x="1975818" y="168745"/>
                  <a:pt x="1976313" y="169199"/>
                  <a:pt x="1976313" y="170107"/>
                </a:cubicBezTo>
                <a:lnTo>
                  <a:pt x="1975942" y="248241"/>
                </a:lnTo>
                <a:cubicBezTo>
                  <a:pt x="1981143" y="246920"/>
                  <a:pt x="1986199" y="244444"/>
                  <a:pt x="1991110" y="240812"/>
                </a:cubicBezTo>
                <a:cubicBezTo>
                  <a:pt x="1996022" y="237179"/>
                  <a:pt x="2000377" y="232722"/>
                  <a:pt x="2004174" y="227438"/>
                </a:cubicBezTo>
                <a:cubicBezTo>
                  <a:pt x="2007971" y="222155"/>
                  <a:pt x="2010778" y="216459"/>
                  <a:pt x="2012594" y="210351"/>
                </a:cubicBezTo>
                <a:cubicBezTo>
                  <a:pt x="2013007" y="209195"/>
                  <a:pt x="2013667" y="208947"/>
                  <a:pt x="2014575" y="209608"/>
                </a:cubicBezTo>
                <a:lnTo>
                  <a:pt x="2019900" y="213694"/>
                </a:lnTo>
                <a:cubicBezTo>
                  <a:pt x="2020560" y="214107"/>
                  <a:pt x="2020767" y="214726"/>
                  <a:pt x="2020519" y="215551"/>
                </a:cubicBezTo>
                <a:cubicBezTo>
                  <a:pt x="2018042" y="223311"/>
                  <a:pt x="2014245" y="230410"/>
                  <a:pt x="2009127" y="236849"/>
                </a:cubicBezTo>
                <a:cubicBezTo>
                  <a:pt x="2004009" y="243288"/>
                  <a:pt x="1997921" y="248571"/>
                  <a:pt x="1990863" y="252699"/>
                </a:cubicBezTo>
                <a:cubicBezTo>
                  <a:pt x="1983805" y="256826"/>
                  <a:pt x="1976231" y="259385"/>
                  <a:pt x="1968141" y="260376"/>
                </a:cubicBezTo>
                <a:lnTo>
                  <a:pt x="1967893" y="260376"/>
                </a:lnTo>
                <a:cubicBezTo>
                  <a:pt x="1966985" y="260376"/>
                  <a:pt x="1966531" y="259881"/>
                  <a:pt x="1966531" y="258890"/>
                </a:cubicBezTo>
                <a:lnTo>
                  <a:pt x="1966531" y="170231"/>
                </a:lnTo>
                <a:cubicBezTo>
                  <a:pt x="1966531" y="169241"/>
                  <a:pt x="1967026" y="168745"/>
                  <a:pt x="1968017" y="168745"/>
                </a:cubicBezTo>
                <a:close/>
                <a:moveTo>
                  <a:pt x="1565586" y="167259"/>
                </a:moveTo>
                <a:cubicBezTo>
                  <a:pt x="1570621" y="168745"/>
                  <a:pt x="1575616" y="170685"/>
                  <a:pt x="1580569" y="173079"/>
                </a:cubicBezTo>
                <a:cubicBezTo>
                  <a:pt x="1585522" y="175473"/>
                  <a:pt x="1590021" y="178156"/>
                  <a:pt x="1594066" y="181128"/>
                </a:cubicBezTo>
                <a:cubicBezTo>
                  <a:pt x="1594561" y="181458"/>
                  <a:pt x="1594809" y="181871"/>
                  <a:pt x="1594809" y="182366"/>
                </a:cubicBezTo>
                <a:cubicBezTo>
                  <a:pt x="1594809" y="182531"/>
                  <a:pt x="1594685" y="182820"/>
                  <a:pt x="1594437" y="183233"/>
                </a:cubicBezTo>
                <a:lnTo>
                  <a:pt x="1590475" y="188557"/>
                </a:lnTo>
                <a:cubicBezTo>
                  <a:pt x="1590144" y="189053"/>
                  <a:pt x="1589773" y="189300"/>
                  <a:pt x="1589360" y="189300"/>
                </a:cubicBezTo>
                <a:cubicBezTo>
                  <a:pt x="1589113" y="189300"/>
                  <a:pt x="1588782" y="189176"/>
                  <a:pt x="1588370" y="188929"/>
                </a:cubicBezTo>
                <a:cubicBezTo>
                  <a:pt x="1584655" y="186040"/>
                  <a:pt x="1580383" y="183377"/>
                  <a:pt x="1575554" y="180942"/>
                </a:cubicBezTo>
                <a:cubicBezTo>
                  <a:pt x="1570725" y="178507"/>
                  <a:pt x="1565875" y="176464"/>
                  <a:pt x="1561004" y="174813"/>
                </a:cubicBezTo>
                <a:cubicBezTo>
                  <a:pt x="1559931" y="174400"/>
                  <a:pt x="1559725" y="173740"/>
                  <a:pt x="1560385" y="172832"/>
                </a:cubicBezTo>
                <a:lnTo>
                  <a:pt x="1563605" y="167879"/>
                </a:lnTo>
                <a:cubicBezTo>
                  <a:pt x="1564100" y="167218"/>
                  <a:pt x="1564760" y="167012"/>
                  <a:pt x="1565586" y="167259"/>
                </a:cubicBezTo>
                <a:close/>
                <a:moveTo>
                  <a:pt x="1130960" y="167136"/>
                </a:moveTo>
                <a:cubicBezTo>
                  <a:pt x="1131373" y="167136"/>
                  <a:pt x="1131744" y="167301"/>
                  <a:pt x="1132074" y="167631"/>
                </a:cubicBezTo>
                <a:cubicBezTo>
                  <a:pt x="1134386" y="169860"/>
                  <a:pt x="1136780" y="172543"/>
                  <a:pt x="1139256" y="175680"/>
                </a:cubicBezTo>
                <a:cubicBezTo>
                  <a:pt x="1141733" y="178816"/>
                  <a:pt x="1143797" y="181788"/>
                  <a:pt x="1145447" y="184595"/>
                </a:cubicBezTo>
                <a:cubicBezTo>
                  <a:pt x="1145613" y="184925"/>
                  <a:pt x="1145695" y="185214"/>
                  <a:pt x="1145695" y="185462"/>
                </a:cubicBezTo>
                <a:cubicBezTo>
                  <a:pt x="1145695" y="185874"/>
                  <a:pt x="1145447" y="186287"/>
                  <a:pt x="1144952" y="186700"/>
                </a:cubicBezTo>
                <a:lnTo>
                  <a:pt x="1141361" y="188681"/>
                </a:lnTo>
                <a:cubicBezTo>
                  <a:pt x="1141031" y="188846"/>
                  <a:pt x="1140742" y="188929"/>
                  <a:pt x="1140495" y="188929"/>
                </a:cubicBezTo>
                <a:cubicBezTo>
                  <a:pt x="1140082" y="188929"/>
                  <a:pt x="1139710" y="188640"/>
                  <a:pt x="1139380" y="188062"/>
                </a:cubicBezTo>
                <a:cubicBezTo>
                  <a:pt x="1137729" y="185173"/>
                  <a:pt x="1135769" y="182201"/>
                  <a:pt x="1133498" y="179147"/>
                </a:cubicBezTo>
                <a:cubicBezTo>
                  <a:pt x="1131228" y="176092"/>
                  <a:pt x="1128896" y="173451"/>
                  <a:pt x="1126502" y="171222"/>
                </a:cubicBezTo>
                <a:cubicBezTo>
                  <a:pt x="1126172" y="170892"/>
                  <a:pt x="1126007" y="170561"/>
                  <a:pt x="1126007" y="170231"/>
                </a:cubicBezTo>
                <a:cubicBezTo>
                  <a:pt x="1126007" y="169819"/>
                  <a:pt x="1126255" y="169447"/>
                  <a:pt x="1126750" y="169117"/>
                </a:cubicBezTo>
                <a:lnTo>
                  <a:pt x="1129969" y="167383"/>
                </a:lnTo>
                <a:cubicBezTo>
                  <a:pt x="1130465" y="167218"/>
                  <a:pt x="1130795" y="167136"/>
                  <a:pt x="1130960" y="167136"/>
                </a:cubicBezTo>
                <a:close/>
                <a:moveTo>
                  <a:pt x="439769" y="163916"/>
                </a:moveTo>
                <a:lnTo>
                  <a:pt x="446827" y="164164"/>
                </a:lnTo>
                <a:cubicBezTo>
                  <a:pt x="447818" y="164329"/>
                  <a:pt x="448272" y="164866"/>
                  <a:pt x="448189" y="165774"/>
                </a:cubicBezTo>
                <a:cubicBezTo>
                  <a:pt x="446538" y="174029"/>
                  <a:pt x="445238" y="183233"/>
                  <a:pt x="444289" y="193387"/>
                </a:cubicBezTo>
                <a:cubicBezTo>
                  <a:pt x="443339" y="203540"/>
                  <a:pt x="442865" y="213653"/>
                  <a:pt x="442865" y="223724"/>
                </a:cubicBezTo>
                <a:cubicBezTo>
                  <a:pt x="442865" y="238583"/>
                  <a:pt x="443855" y="251006"/>
                  <a:pt x="445836" y="260995"/>
                </a:cubicBezTo>
                <a:lnTo>
                  <a:pt x="445836" y="261243"/>
                </a:lnTo>
                <a:cubicBezTo>
                  <a:pt x="445836" y="262151"/>
                  <a:pt x="445382" y="262605"/>
                  <a:pt x="444474" y="262605"/>
                </a:cubicBezTo>
                <a:lnTo>
                  <a:pt x="437169" y="263100"/>
                </a:lnTo>
                <a:lnTo>
                  <a:pt x="436921" y="263100"/>
                </a:lnTo>
                <a:cubicBezTo>
                  <a:pt x="436178" y="263100"/>
                  <a:pt x="435724" y="262687"/>
                  <a:pt x="435559" y="261862"/>
                </a:cubicBezTo>
                <a:cubicBezTo>
                  <a:pt x="433825" y="252121"/>
                  <a:pt x="432959" y="240358"/>
                  <a:pt x="432959" y="226572"/>
                </a:cubicBezTo>
                <a:cubicBezTo>
                  <a:pt x="432959" y="216253"/>
                  <a:pt x="433413" y="205707"/>
                  <a:pt x="434321" y="194934"/>
                </a:cubicBezTo>
                <a:cubicBezTo>
                  <a:pt x="435229" y="184162"/>
                  <a:pt x="436467" y="174235"/>
                  <a:pt x="438035" y="165154"/>
                </a:cubicBezTo>
                <a:cubicBezTo>
                  <a:pt x="438283" y="164246"/>
                  <a:pt x="438861" y="163834"/>
                  <a:pt x="439769" y="163916"/>
                </a:cubicBezTo>
                <a:close/>
                <a:moveTo>
                  <a:pt x="636651" y="163545"/>
                </a:moveTo>
                <a:lnTo>
                  <a:pt x="643090" y="166145"/>
                </a:lnTo>
                <a:cubicBezTo>
                  <a:pt x="643502" y="166310"/>
                  <a:pt x="643791" y="166558"/>
                  <a:pt x="643956" y="166888"/>
                </a:cubicBezTo>
                <a:cubicBezTo>
                  <a:pt x="644122" y="167218"/>
                  <a:pt x="644122" y="167590"/>
                  <a:pt x="643956" y="168002"/>
                </a:cubicBezTo>
                <a:cubicBezTo>
                  <a:pt x="638756" y="183769"/>
                  <a:pt x="631760" y="198009"/>
                  <a:pt x="622968" y="210722"/>
                </a:cubicBezTo>
                <a:cubicBezTo>
                  <a:pt x="614177" y="223435"/>
                  <a:pt x="603920" y="234249"/>
                  <a:pt x="592198" y="243164"/>
                </a:cubicBezTo>
                <a:lnTo>
                  <a:pt x="592198" y="249479"/>
                </a:lnTo>
                <a:cubicBezTo>
                  <a:pt x="592198" y="254020"/>
                  <a:pt x="594261" y="256413"/>
                  <a:pt x="598389" y="256661"/>
                </a:cubicBezTo>
                <a:cubicBezTo>
                  <a:pt x="602847" y="256826"/>
                  <a:pt x="606603" y="256909"/>
                  <a:pt x="609657" y="256909"/>
                </a:cubicBezTo>
                <a:cubicBezTo>
                  <a:pt x="612051" y="256909"/>
                  <a:pt x="615146" y="256826"/>
                  <a:pt x="618944" y="256661"/>
                </a:cubicBezTo>
                <a:cubicBezTo>
                  <a:pt x="622081" y="256496"/>
                  <a:pt x="624454" y="255918"/>
                  <a:pt x="626064" y="254928"/>
                </a:cubicBezTo>
                <a:cubicBezTo>
                  <a:pt x="627673" y="253937"/>
                  <a:pt x="628891" y="252018"/>
                  <a:pt x="629717" y="249170"/>
                </a:cubicBezTo>
                <a:cubicBezTo>
                  <a:pt x="630542" y="246322"/>
                  <a:pt x="631202" y="241926"/>
                  <a:pt x="631698" y="235982"/>
                </a:cubicBezTo>
                <a:cubicBezTo>
                  <a:pt x="631780" y="235405"/>
                  <a:pt x="631966" y="235012"/>
                  <a:pt x="632255" y="234806"/>
                </a:cubicBezTo>
                <a:cubicBezTo>
                  <a:pt x="632544" y="234600"/>
                  <a:pt x="632936" y="234620"/>
                  <a:pt x="633431" y="234868"/>
                </a:cubicBezTo>
                <a:lnTo>
                  <a:pt x="639623" y="237468"/>
                </a:lnTo>
                <a:cubicBezTo>
                  <a:pt x="640366" y="237881"/>
                  <a:pt x="640696" y="238500"/>
                  <a:pt x="640613" y="239326"/>
                </a:cubicBezTo>
                <a:cubicBezTo>
                  <a:pt x="639953" y="246260"/>
                  <a:pt x="639024" y="251543"/>
                  <a:pt x="637827" y="255175"/>
                </a:cubicBezTo>
                <a:cubicBezTo>
                  <a:pt x="636630" y="258807"/>
                  <a:pt x="634897" y="261387"/>
                  <a:pt x="632626" y="262914"/>
                </a:cubicBezTo>
                <a:cubicBezTo>
                  <a:pt x="630356" y="264441"/>
                  <a:pt x="627199" y="265370"/>
                  <a:pt x="623154" y="265700"/>
                </a:cubicBezTo>
                <a:cubicBezTo>
                  <a:pt x="619109" y="266031"/>
                  <a:pt x="614486" y="266196"/>
                  <a:pt x="609285" y="266196"/>
                </a:cubicBezTo>
                <a:cubicBezTo>
                  <a:pt x="604663" y="266196"/>
                  <a:pt x="599999" y="266072"/>
                  <a:pt x="595293" y="265824"/>
                </a:cubicBezTo>
                <a:cubicBezTo>
                  <a:pt x="590175" y="265659"/>
                  <a:pt x="586729" y="264276"/>
                  <a:pt x="584954" y="261676"/>
                </a:cubicBezTo>
                <a:cubicBezTo>
                  <a:pt x="583179" y="259076"/>
                  <a:pt x="582292" y="255051"/>
                  <a:pt x="582292" y="249603"/>
                </a:cubicBezTo>
                <a:cubicBezTo>
                  <a:pt x="573871" y="255217"/>
                  <a:pt x="564915" y="260170"/>
                  <a:pt x="555422" y="264462"/>
                </a:cubicBezTo>
                <a:cubicBezTo>
                  <a:pt x="555257" y="264545"/>
                  <a:pt x="555009" y="264586"/>
                  <a:pt x="554679" y="264586"/>
                </a:cubicBezTo>
                <a:cubicBezTo>
                  <a:pt x="554266" y="264586"/>
                  <a:pt x="553853" y="264338"/>
                  <a:pt x="553440" y="263843"/>
                </a:cubicBezTo>
                <a:lnTo>
                  <a:pt x="548859" y="257528"/>
                </a:lnTo>
                <a:cubicBezTo>
                  <a:pt x="548611" y="257115"/>
                  <a:pt x="548487" y="256826"/>
                  <a:pt x="548487" y="256661"/>
                </a:cubicBezTo>
                <a:cubicBezTo>
                  <a:pt x="548487" y="256166"/>
                  <a:pt x="548817" y="255794"/>
                  <a:pt x="549478" y="255547"/>
                </a:cubicBezTo>
                <a:cubicBezTo>
                  <a:pt x="561943" y="250676"/>
                  <a:pt x="572881" y="244856"/>
                  <a:pt x="582292" y="238087"/>
                </a:cubicBezTo>
                <a:lnTo>
                  <a:pt x="582292" y="185709"/>
                </a:lnTo>
                <a:cubicBezTo>
                  <a:pt x="582292" y="184719"/>
                  <a:pt x="582787" y="184223"/>
                  <a:pt x="583777" y="184223"/>
                </a:cubicBezTo>
                <a:lnTo>
                  <a:pt x="590712" y="184223"/>
                </a:lnTo>
                <a:cubicBezTo>
                  <a:pt x="591702" y="184223"/>
                  <a:pt x="592198" y="184719"/>
                  <a:pt x="592198" y="185709"/>
                </a:cubicBezTo>
                <a:lnTo>
                  <a:pt x="592198" y="230782"/>
                </a:lnTo>
                <a:cubicBezTo>
                  <a:pt x="601691" y="223022"/>
                  <a:pt x="610090" y="213446"/>
                  <a:pt x="617396" y="202054"/>
                </a:cubicBezTo>
                <a:cubicBezTo>
                  <a:pt x="624702" y="190662"/>
                  <a:pt x="630459" y="178115"/>
                  <a:pt x="634670" y="164411"/>
                </a:cubicBezTo>
                <a:cubicBezTo>
                  <a:pt x="635000" y="163503"/>
                  <a:pt x="635660" y="163215"/>
                  <a:pt x="636651" y="163545"/>
                </a:cubicBezTo>
                <a:close/>
                <a:moveTo>
                  <a:pt x="235582" y="161935"/>
                </a:moveTo>
                <a:lnTo>
                  <a:pt x="281644" y="161935"/>
                </a:lnTo>
                <a:cubicBezTo>
                  <a:pt x="282057" y="161935"/>
                  <a:pt x="282408" y="162079"/>
                  <a:pt x="282697" y="162368"/>
                </a:cubicBezTo>
                <a:cubicBezTo>
                  <a:pt x="282986" y="162657"/>
                  <a:pt x="283130" y="163008"/>
                  <a:pt x="283130" y="163421"/>
                </a:cubicBezTo>
                <a:cubicBezTo>
                  <a:pt x="283130" y="168374"/>
                  <a:pt x="283089" y="172212"/>
                  <a:pt x="283007" y="174937"/>
                </a:cubicBezTo>
                <a:cubicBezTo>
                  <a:pt x="283007" y="181293"/>
                  <a:pt x="282594" y="186163"/>
                  <a:pt x="281768" y="189548"/>
                </a:cubicBezTo>
                <a:cubicBezTo>
                  <a:pt x="280943" y="192933"/>
                  <a:pt x="279065" y="195512"/>
                  <a:pt x="276134" y="197287"/>
                </a:cubicBezTo>
                <a:cubicBezTo>
                  <a:pt x="273204" y="199062"/>
                  <a:pt x="268643" y="199949"/>
                  <a:pt x="262452" y="199949"/>
                </a:cubicBezTo>
                <a:cubicBezTo>
                  <a:pt x="261544" y="199949"/>
                  <a:pt x="260883" y="199454"/>
                  <a:pt x="260470" y="198463"/>
                </a:cubicBezTo>
                <a:lnTo>
                  <a:pt x="258861" y="193758"/>
                </a:lnTo>
                <a:cubicBezTo>
                  <a:pt x="258778" y="193593"/>
                  <a:pt x="258737" y="193387"/>
                  <a:pt x="258737" y="193139"/>
                </a:cubicBezTo>
                <a:cubicBezTo>
                  <a:pt x="258737" y="192644"/>
                  <a:pt x="259067" y="192396"/>
                  <a:pt x="259727" y="192396"/>
                </a:cubicBezTo>
                <a:cubicBezTo>
                  <a:pt x="264103" y="192396"/>
                  <a:pt x="267322" y="192086"/>
                  <a:pt x="269386" y="191467"/>
                </a:cubicBezTo>
                <a:cubicBezTo>
                  <a:pt x="271450" y="190848"/>
                  <a:pt x="272894" y="189548"/>
                  <a:pt x="273720" y="187567"/>
                </a:cubicBezTo>
                <a:cubicBezTo>
                  <a:pt x="274545" y="185586"/>
                  <a:pt x="274958" y="182490"/>
                  <a:pt x="274958" y="178280"/>
                </a:cubicBezTo>
                <a:lnTo>
                  <a:pt x="274958" y="169364"/>
                </a:lnTo>
                <a:lnTo>
                  <a:pt x="259108" y="169364"/>
                </a:lnTo>
                <a:cubicBezTo>
                  <a:pt x="258035" y="176877"/>
                  <a:pt x="256013" y="183295"/>
                  <a:pt x="253041" y="188619"/>
                </a:cubicBezTo>
                <a:cubicBezTo>
                  <a:pt x="250069" y="193944"/>
                  <a:pt x="245611" y="198340"/>
                  <a:pt x="239668" y="201807"/>
                </a:cubicBezTo>
                <a:cubicBezTo>
                  <a:pt x="239338" y="201972"/>
                  <a:pt x="239049" y="202054"/>
                  <a:pt x="238801" y="202054"/>
                </a:cubicBezTo>
                <a:cubicBezTo>
                  <a:pt x="238223" y="202054"/>
                  <a:pt x="237728" y="201848"/>
                  <a:pt x="237315" y="201435"/>
                </a:cubicBezTo>
                <a:lnTo>
                  <a:pt x="232610" y="197225"/>
                </a:lnTo>
                <a:cubicBezTo>
                  <a:pt x="232362" y="196977"/>
                  <a:pt x="232238" y="196730"/>
                  <a:pt x="232238" y="196482"/>
                </a:cubicBezTo>
                <a:cubicBezTo>
                  <a:pt x="232238" y="196152"/>
                  <a:pt x="232445" y="195863"/>
                  <a:pt x="232857" y="195615"/>
                </a:cubicBezTo>
                <a:cubicBezTo>
                  <a:pt x="238388" y="192561"/>
                  <a:pt x="242557" y="188929"/>
                  <a:pt x="245364" y="184719"/>
                </a:cubicBezTo>
                <a:cubicBezTo>
                  <a:pt x="248170" y="180509"/>
                  <a:pt x="250069" y="175391"/>
                  <a:pt x="251060" y="169364"/>
                </a:cubicBezTo>
                <a:lnTo>
                  <a:pt x="235582" y="169364"/>
                </a:lnTo>
                <a:cubicBezTo>
                  <a:pt x="235169" y="169364"/>
                  <a:pt x="234818" y="169220"/>
                  <a:pt x="234529" y="168931"/>
                </a:cubicBezTo>
                <a:cubicBezTo>
                  <a:pt x="234240" y="168642"/>
                  <a:pt x="234096" y="168291"/>
                  <a:pt x="234096" y="167879"/>
                </a:cubicBezTo>
                <a:lnTo>
                  <a:pt x="234096" y="163421"/>
                </a:lnTo>
                <a:cubicBezTo>
                  <a:pt x="234096" y="163008"/>
                  <a:pt x="234240" y="162657"/>
                  <a:pt x="234529" y="162368"/>
                </a:cubicBezTo>
                <a:cubicBezTo>
                  <a:pt x="234818" y="162079"/>
                  <a:pt x="235169" y="161935"/>
                  <a:pt x="235582" y="161935"/>
                </a:cubicBezTo>
                <a:close/>
                <a:moveTo>
                  <a:pt x="673551" y="161316"/>
                </a:moveTo>
                <a:lnTo>
                  <a:pt x="778926" y="161316"/>
                </a:lnTo>
                <a:cubicBezTo>
                  <a:pt x="779916" y="161316"/>
                  <a:pt x="780411" y="161811"/>
                  <a:pt x="780411" y="162802"/>
                </a:cubicBezTo>
                <a:lnTo>
                  <a:pt x="780411" y="168126"/>
                </a:lnTo>
                <a:cubicBezTo>
                  <a:pt x="780411" y="169117"/>
                  <a:pt x="779916" y="169612"/>
                  <a:pt x="778926" y="169612"/>
                </a:cubicBezTo>
                <a:lnTo>
                  <a:pt x="744874" y="169612"/>
                </a:lnTo>
                <a:lnTo>
                  <a:pt x="744874" y="181376"/>
                </a:lnTo>
                <a:lnTo>
                  <a:pt x="774344" y="181376"/>
                </a:lnTo>
                <a:cubicBezTo>
                  <a:pt x="775335" y="181376"/>
                  <a:pt x="775830" y="181871"/>
                  <a:pt x="775830" y="182861"/>
                </a:cubicBezTo>
                <a:lnTo>
                  <a:pt x="775830" y="211094"/>
                </a:lnTo>
                <a:cubicBezTo>
                  <a:pt x="775830" y="212084"/>
                  <a:pt x="775335" y="212579"/>
                  <a:pt x="774344" y="212579"/>
                </a:cubicBezTo>
                <a:lnTo>
                  <a:pt x="723700" y="212579"/>
                </a:lnTo>
                <a:cubicBezTo>
                  <a:pt x="721966" y="216459"/>
                  <a:pt x="720026" y="220215"/>
                  <a:pt x="717880" y="223848"/>
                </a:cubicBezTo>
                <a:lnTo>
                  <a:pt x="780040" y="223848"/>
                </a:lnTo>
                <a:cubicBezTo>
                  <a:pt x="781031" y="223848"/>
                  <a:pt x="781526" y="224343"/>
                  <a:pt x="781526" y="225333"/>
                </a:cubicBezTo>
                <a:lnTo>
                  <a:pt x="781526" y="230658"/>
                </a:lnTo>
                <a:cubicBezTo>
                  <a:pt x="781526" y="231648"/>
                  <a:pt x="781031" y="232144"/>
                  <a:pt x="780040" y="232144"/>
                </a:cubicBezTo>
                <a:lnTo>
                  <a:pt x="757256" y="232144"/>
                </a:lnTo>
                <a:cubicBezTo>
                  <a:pt x="753789" y="239821"/>
                  <a:pt x="749662" y="245971"/>
                  <a:pt x="744874" y="250594"/>
                </a:cubicBezTo>
                <a:cubicBezTo>
                  <a:pt x="757752" y="254308"/>
                  <a:pt x="768442" y="257734"/>
                  <a:pt x="776944" y="260871"/>
                </a:cubicBezTo>
                <a:cubicBezTo>
                  <a:pt x="778018" y="261284"/>
                  <a:pt x="778224" y="261944"/>
                  <a:pt x="777564" y="262852"/>
                </a:cubicBezTo>
                <a:lnTo>
                  <a:pt x="773601" y="268177"/>
                </a:lnTo>
                <a:cubicBezTo>
                  <a:pt x="773106" y="268920"/>
                  <a:pt x="772445" y="269126"/>
                  <a:pt x="771620" y="268796"/>
                </a:cubicBezTo>
                <a:cubicBezTo>
                  <a:pt x="761219" y="264091"/>
                  <a:pt x="749868" y="259922"/>
                  <a:pt x="737568" y="256290"/>
                </a:cubicBezTo>
                <a:cubicBezTo>
                  <a:pt x="730882" y="260582"/>
                  <a:pt x="722544" y="263781"/>
                  <a:pt x="712555" y="265886"/>
                </a:cubicBezTo>
                <a:cubicBezTo>
                  <a:pt x="702567" y="267991"/>
                  <a:pt x="690721" y="269167"/>
                  <a:pt x="677018" y="269415"/>
                </a:cubicBezTo>
                <a:cubicBezTo>
                  <a:pt x="676192" y="269415"/>
                  <a:pt x="675614" y="269044"/>
                  <a:pt x="675284" y="268301"/>
                </a:cubicBezTo>
                <a:lnTo>
                  <a:pt x="672808" y="262729"/>
                </a:lnTo>
                <a:cubicBezTo>
                  <a:pt x="672725" y="262563"/>
                  <a:pt x="672684" y="262357"/>
                  <a:pt x="672684" y="262109"/>
                </a:cubicBezTo>
                <a:cubicBezTo>
                  <a:pt x="672684" y="261366"/>
                  <a:pt x="673138" y="260995"/>
                  <a:pt x="674046" y="260995"/>
                </a:cubicBezTo>
                <a:cubicBezTo>
                  <a:pt x="685768" y="261078"/>
                  <a:pt x="696190" y="260438"/>
                  <a:pt x="705312" y="259076"/>
                </a:cubicBezTo>
                <a:cubicBezTo>
                  <a:pt x="714433" y="257714"/>
                  <a:pt x="721718" y="255753"/>
                  <a:pt x="727167" y="253194"/>
                </a:cubicBezTo>
                <a:cubicBezTo>
                  <a:pt x="718169" y="250965"/>
                  <a:pt x="706694" y="248901"/>
                  <a:pt x="692743" y="247003"/>
                </a:cubicBezTo>
                <a:cubicBezTo>
                  <a:pt x="691918" y="246838"/>
                  <a:pt x="691505" y="246507"/>
                  <a:pt x="691505" y="246012"/>
                </a:cubicBezTo>
                <a:cubicBezTo>
                  <a:pt x="691505" y="245765"/>
                  <a:pt x="691670" y="245476"/>
                  <a:pt x="692001" y="245145"/>
                </a:cubicBezTo>
                <a:cubicBezTo>
                  <a:pt x="695715" y="241018"/>
                  <a:pt x="699182" y="236684"/>
                  <a:pt x="702402" y="232144"/>
                </a:cubicBezTo>
                <a:lnTo>
                  <a:pt x="672931" y="232144"/>
                </a:lnTo>
                <a:cubicBezTo>
                  <a:pt x="671941" y="232144"/>
                  <a:pt x="671446" y="231648"/>
                  <a:pt x="671446" y="230658"/>
                </a:cubicBezTo>
                <a:lnTo>
                  <a:pt x="671446" y="225333"/>
                </a:lnTo>
                <a:cubicBezTo>
                  <a:pt x="671446" y="224343"/>
                  <a:pt x="671941" y="223848"/>
                  <a:pt x="672931" y="223848"/>
                </a:cubicBezTo>
                <a:lnTo>
                  <a:pt x="707850" y="223848"/>
                </a:lnTo>
                <a:cubicBezTo>
                  <a:pt x="710492" y="219637"/>
                  <a:pt x="712514" y="215881"/>
                  <a:pt x="713918" y="212579"/>
                </a:cubicBezTo>
                <a:lnTo>
                  <a:pt x="678751" y="212579"/>
                </a:lnTo>
                <a:cubicBezTo>
                  <a:pt x="677761" y="212579"/>
                  <a:pt x="677265" y="212084"/>
                  <a:pt x="677265" y="211094"/>
                </a:cubicBezTo>
                <a:lnTo>
                  <a:pt x="677265" y="182861"/>
                </a:lnTo>
                <a:cubicBezTo>
                  <a:pt x="677265" y="181871"/>
                  <a:pt x="677761" y="181376"/>
                  <a:pt x="678751" y="181376"/>
                </a:cubicBezTo>
                <a:lnTo>
                  <a:pt x="707479" y="181376"/>
                </a:lnTo>
                <a:lnTo>
                  <a:pt x="707479" y="169612"/>
                </a:lnTo>
                <a:lnTo>
                  <a:pt x="673551" y="169612"/>
                </a:lnTo>
                <a:cubicBezTo>
                  <a:pt x="672560" y="169612"/>
                  <a:pt x="672065" y="169117"/>
                  <a:pt x="672065" y="168126"/>
                </a:cubicBezTo>
                <a:lnTo>
                  <a:pt x="672065" y="162802"/>
                </a:lnTo>
                <a:cubicBezTo>
                  <a:pt x="672065" y="161811"/>
                  <a:pt x="672560" y="161316"/>
                  <a:pt x="673551" y="161316"/>
                </a:cubicBezTo>
                <a:close/>
                <a:moveTo>
                  <a:pt x="979274" y="160821"/>
                </a:moveTo>
                <a:lnTo>
                  <a:pt x="986085" y="160821"/>
                </a:lnTo>
                <a:cubicBezTo>
                  <a:pt x="987075" y="160821"/>
                  <a:pt x="987571" y="161316"/>
                  <a:pt x="987571" y="162306"/>
                </a:cubicBezTo>
                <a:cubicBezTo>
                  <a:pt x="987571" y="168167"/>
                  <a:pt x="987653" y="172666"/>
                  <a:pt x="987818" y="175803"/>
                </a:cubicBezTo>
                <a:lnTo>
                  <a:pt x="1024471" y="175803"/>
                </a:lnTo>
                <a:cubicBezTo>
                  <a:pt x="1025461" y="175803"/>
                  <a:pt x="1025956" y="176299"/>
                  <a:pt x="1025956" y="177289"/>
                </a:cubicBezTo>
                <a:lnTo>
                  <a:pt x="1025956" y="183233"/>
                </a:lnTo>
                <a:cubicBezTo>
                  <a:pt x="1025956" y="184223"/>
                  <a:pt x="1025461" y="184719"/>
                  <a:pt x="1024471" y="184719"/>
                </a:cubicBezTo>
                <a:lnTo>
                  <a:pt x="987571" y="184719"/>
                </a:lnTo>
                <a:cubicBezTo>
                  <a:pt x="987571" y="196276"/>
                  <a:pt x="987612" y="204985"/>
                  <a:pt x="987695" y="210846"/>
                </a:cubicBezTo>
                <a:cubicBezTo>
                  <a:pt x="989676" y="214973"/>
                  <a:pt x="990666" y="219637"/>
                  <a:pt x="990666" y="224838"/>
                </a:cubicBezTo>
                <a:cubicBezTo>
                  <a:pt x="990666" y="225829"/>
                  <a:pt x="990584" y="227315"/>
                  <a:pt x="990419" y="229296"/>
                </a:cubicBezTo>
                <a:cubicBezTo>
                  <a:pt x="989676" y="235239"/>
                  <a:pt x="987550" y="240708"/>
                  <a:pt x="984042" y="245703"/>
                </a:cubicBezTo>
                <a:cubicBezTo>
                  <a:pt x="980533" y="250697"/>
                  <a:pt x="975745" y="254907"/>
                  <a:pt x="969678" y="258333"/>
                </a:cubicBezTo>
                <a:cubicBezTo>
                  <a:pt x="963611" y="261759"/>
                  <a:pt x="956532" y="264049"/>
                  <a:pt x="948442" y="265205"/>
                </a:cubicBezTo>
                <a:lnTo>
                  <a:pt x="948071" y="265205"/>
                </a:lnTo>
                <a:cubicBezTo>
                  <a:pt x="947410" y="265205"/>
                  <a:pt x="946915" y="264916"/>
                  <a:pt x="946585" y="264338"/>
                </a:cubicBezTo>
                <a:lnTo>
                  <a:pt x="943118" y="257899"/>
                </a:lnTo>
                <a:cubicBezTo>
                  <a:pt x="942952" y="257569"/>
                  <a:pt x="942870" y="257280"/>
                  <a:pt x="942870" y="257033"/>
                </a:cubicBezTo>
                <a:cubicBezTo>
                  <a:pt x="942870" y="256537"/>
                  <a:pt x="943283" y="256207"/>
                  <a:pt x="944108" y="256042"/>
                </a:cubicBezTo>
                <a:cubicBezTo>
                  <a:pt x="950134" y="255382"/>
                  <a:pt x="955913" y="253978"/>
                  <a:pt x="961444" y="251832"/>
                </a:cubicBezTo>
                <a:cubicBezTo>
                  <a:pt x="966974" y="249686"/>
                  <a:pt x="971639" y="246611"/>
                  <a:pt x="975436" y="242607"/>
                </a:cubicBezTo>
                <a:cubicBezTo>
                  <a:pt x="979233" y="238603"/>
                  <a:pt x="981297" y="233630"/>
                  <a:pt x="981627" y="227686"/>
                </a:cubicBezTo>
                <a:cubicBezTo>
                  <a:pt x="980554" y="231318"/>
                  <a:pt x="978552" y="234022"/>
                  <a:pt x="975622" y="235797"/>
                </a:cubicBezTo>
                <a:cubicBezTo>
                  <a:pt x="972691" y="237571"/>
                  <a:pt x="969203" y="238459"/>
                  <a:pt x="965158" y="238459"/>
                </a:cubicBezTo>
                <a:cubicBezTo>
                  <a:pt x="962104" y="238459"/>
                  <a:pt x="959194" y="237943"/>
                  <a:pt x="956429" y="236911"/>
                </a:cubicBezTo>
                <a:cubicBezTo>
                  <a:pt x="953663" y="235879"/>
                  <a:pt x="951373" y="234331"/>
                  <a:pt x="949557" y="232268"/>
                </a:cubicBezTo>
                <a:cubicBezTo>
                  <a:pt x="947905" y="230451"/>
                  <a:pt x="946667" y="228367"/>
                  <a:pt x="945842" y="226014"/>
                </a:cubicBezTo>
                <a:cubicBezTo>
                  <a:pt x="945016" y="223662"/>
                  <a:pt x="944603" y="221206"/>
                  <a:pt x="944603" y="218647"/>
                </a:cubicBezTo>
                <a:cubicBezTo>
                  <a:pt x="944603" y="215675"/>
                  <a:pt x="945140" y="212868"/>
                  <a:pt x="946213" y="210227"/>
                </a:cubicBezTo>
                <a:cubicBezTo>
                  <a:pt x="947286" y="207585"/>
                  <a:pt x="948896" y="205315"/>
                  <a:pt x="951042" y="203416"/>
                </a:cubicBezTo>
                <a:cubicBezTo>
                  <a:pt x="953106" y="201518"/>
                  <a:pt x="955459" y="200114"/>
                  <a:pt x="958100" y="199206"/>
                </a:cubicBezTo>
                <a:cubicBezTo>
                  <a:pt x="960742" y="198298"/>
                  <a:pt x="963425" y="197844"/>
                  <a:pt x="966149" y="197844"/>
                </a:cubicBezTo>
                <a:cubicBezTo>
                  <a:pt x="969946" y="197844"/>
                  <a:pt x="973372" y="198670"/>
                  <a:pt x="976426" y="200321"/>
                </a:cubicBezTo>
                <a:cubicBezTo>
                  <a:pt x="977169" y="200733"/>
                  <a:pt x="977830" y="201146"/>
                  <a:pt x="978408" y="201559"/>
                </a:cubicBezTo>
                <a:lnTo>
                  <a:pt x="978284" y="184719"/>
                </a:lnTo>
                <a:lnTo>
                  <a:pt x="924049" y="184719"/>
                </a:lnTo>
                <a:cubicBezTo>
                  <a:pt x="923058" y="184719"/>
                  <a:pt x="922563" y="184223"/>
                  <a:pt x="922563" y="183233"/>
                </a:cubicBezTo>
                <a:lnTo>
                  <a:pt x="922563" y="177289"/>
                </a:lnTo>
                <a:cubicBezTo>
                  <a:pt x="922563" y="176299"/>
                  <a:pt x="923058" y="175803"/>
                  <a:pt x="924049" y="175803"/>
                </a:cubicBezTo>
                <a:lnTo>
                  <a:pt x="978036" y="175803"/>
                </a:lnTo>
                <a:cubicBezTo>
                  <a:pt x="977871" y="169695"/>
                  <a:pt x="977789" y="165196"/>
                  <a:pt x="977789" y="162306"/>
                </a:cubicBezTo>
                <a:cubicBezTo>
                  <a:pt x="977789" y="161316"/>
                  <a:pt x="978284" y="160821"/>
                  <a:pt x="979274" y="160821"/>
                </a:cubicBezTo>
                <a:close/>
                <a:moveTo>
                  <a:pt x="2079212" y="160078"/>
                </a:moveTo>
                <a:lnTo>
                  <a:pt x="2086022" y="161564"/>
                </a:lnTo>
                <a:cubicBezTo>
                  <a:pt x="2087013" y="161811"/>
                  <a:pt x="2087343" y="162430"/>
                  <a:pt x="2087013" y="163421"/>
                </a:cubicBezTo>
                <a:cubicBezTo>
                  <a:pt x="2085197" y="168704"/>
                  <a:pt x="2083628" y="172873"/>
                  <a:pt x="2082308" y="175927"/>
                </a:cubicBezTo>
                <a:lnTo>
                  <a:pt x="2124903" y="175927"/>
                </a:lnTo>
                <a:cubicBezTo>
                  <a:pt x="2125894" y="175927"/>
                  <a:pt x="2126389" y="176423"/>
                  <a:pt x="2126389" y="177413"/>
                </a:cubicBezTo>
                <a:lnTo>
                  <a:pt x="2126389" y="182614"/>
                </a:lnTo>
                <a:cubicBezTo>
                  <a:pt x="2126389" y="183604"/>
                  <a:pt x="2125894" y="184100"/>
                  <a:pt x="2124903" y="184100"/>
                </a:cubicBezTo>
                <a:cubicBezTo>
                  <a:pt x="2112934" y="184182"/>
                  <a:pt x="2097621" y="184223"/>
                  <a:pt x="2078964" y="184223"/>
                </a:cubicBezTo>
                <a:cubicBezTo>
                  <a:pt x="2075580" y="191158"/>
                  <a:pt x="2071989" y="197720"/>
                  <a:pt x="2068191" y="203912"/>
                </a:cubicBezTo>
                <a:cubicBezTo>
                  <a:pt x="2070833" y="202096"/>
                  <a:pt x="2073702" y="200692"/>
                  <a:pt x="2076797" y="199702"/>
                </a:cubicBezTo>
                <a:cubicBezTo>
                  <a:pt x="2079893" y="198711"/>
                  <a:pt x="2082968" y="198216"/>
                  <a:pt x="2086022" y="198216"/>
                </a:cubicBezTo>
                <a:cubicBezTo>
                  <a:pt x="2090315" y="198216"/>
                  <a:pt x="2094236" y="199227"/>
                  <a:pt x="2097786" y="201249"/>
                </a:cubicBezTo>
                <a:cubicBezTo>
                  <a:pt x="2101335" y="203272"/>
                  <a:pt x="2104101" y="206388"/>
                  <a:pt x="2106082" y="210598"/>
                </a:cubicBezTo>
                <a:cubicBezTo>
                  <a:pt x="2108641" y="209608"/>
                  <a:pt x="2114667" y="207420"/>
                  <a:pt x="2124160" y="204035"/>
                </a:cubicBezTo>
                <a:cubicBezTo>
                  <a:pt x="2124986" y="203705"/>
                  <a:pt x="2127545" y="202797"/>
                  <a:pt x="2131838" y="201311"/>
                </a:cubicBezTo>
                <a:lnTo>
                  <a:pt x="2132457" y="201188"/>
                </a:lnTo>
                <a:cubicBezTo>
                  <a:pt x="2133035" y="201188"/>
                  <a:pt x="2133447" y="201518"/>
                  <a:pt x="2133695" y="202178"/>
                </a:cubicBezTo>
                <a:lnTo>
                  <a:pt x="2136171" y="208122"/>
                </a:lnTo>
                <a:cubicBezTo>
                  <a:pt x="2136254" y="208287"/>
                  <a:pt x="2136295" y="208493"/>
                  <a:pt x="2136295" y="208741"/>
                </a:cubicBezTo>
                <a:cubicBezTo>
                  <a:pt x="2136295" y="209401"/>
                  <a:pt x="2135924" y="209814"/>
                  <a:pt x="2135181" y="209979"/>
                </a:cubicBezTo>
                <a:cubicBezTo>
                  <a:pt x="2123046" y="213611"/>
                  <a:pt x="2114213" y="216418"/>
                  <a:pt x="2108682" y="218399"/>
                </a:cubicBezTo>
                <a:cubicBezTo>
                  <a:pt x="2109178" y="221123"/>
                  <a:pt x="2109425" y="224136"/>
                  <a:pt x="2109425" y="227438"/>
                </a:cubicBezTo>
                <a:cubicBezTo>
                  <a:pt x="2109425" y="231153"/>
                  <a:pt x="2109054" y="235239"/>
                  <a:pt x="2108311" y="239697"/>
                </a:cubicBezTo>
                <a:cubicBezTo>
                  <a:pt x="2108228" y="240523"/>
                  <a:pt x="2107692" y="241018"/>
                  <a:pt x="2106701" y="241183"/>
                </a:cubicBezTo>
                <a:lnTo>
                  <a:pt x="2100386" y="241183"/>
                </a:lnTo>
                <a:cubicBezTo>
                  <a:pt x="2099891" y="241183"/>
                  <a:pt x="2099540" y="241039"/>
                  <a:pt x="2099333" y="240750"/>
                </a:cubicBezTo>
                <a:cubicBezTo>
                  <a:pt x="2099127" y="240461"/>
                  <a:pt x="2099065" y="240069"/>
                  <a:pt x="2099148" y="239573"/>
                </a:cubicBezTo>
                <a:cubicBezTo>
                  <a:pt x="2099973" y="235198"/>
                  <a:pt x="2100386" y="231153"/>
                  <a:pt x="2100386" y="227438"/>
                </a:cubicBezTo>
                <a:cubicBezTo>
                  <a:pt x="2100386" y="225292"/>
                  <a:pt x="2100262" y="223352"/>
                  <a:pt x="2100015" y="221619"/>
                </a:cubicBezTo>
                <a:cubicBezTo>
                  <a:pt x="2088210" y="226572"/>
                  <a:pt x="2080450" y="231153"/>
                  <a:pt x="2076735" y="235363"/>
                </a:cubicBezTo>
                <a:cubicBezTo>
                  <a:pt x="2073846" y="238418"/>
                  <a:pt x="2072402" y="241307"/>
                  <a:pt x="2072402" y="244031"/>
                </a:cubicBezTo>
                <a:cubicBezTo>
                  <a:pt x="2072402" y="246260"/>
                  <a:pt x="2073268" y="248220"/>
                  <a:pt x="2075002" y="249913"/>
                </a:cubicBezTo>
                <a:cubicBezTo>
                  <a:pt x="2076735" y="251605"/>
                  <a:pt x="2079253" y="252864"/>
                  <a:pt x="2082555" y="253689"/>
                </a:cubicBezTo>
                <a:cubicBezTo>
                  <a:pt x="2087508" y="254928"/>
                  <a:pt x="2093369" y="255547"/>
                  <a:pt x="2100138" y="255547"/>
                </a:cubicBezTo>
                <a:cubicBezTo>
                  <a:pt x="2108476" y="255547"/>
                  <a:pt x="2117721" y="254639"/>
                  <a:pt x="2127875" y="252823"/>
                </a:cubicBezTo>
                <a:lnTo>
                  <a:pt x="2128371" y="252823"/>
                </a:lnTo>
                <a:cubicBezTo>
                  <a:pt x="2128783" y="252823"/>
                  <a:pt x="2129093" y="252946"/>
                  <a:pt x="2129299" y="253194"/>
                </a:cubicBezTo>
                <a:cubicBezTo>
                  <a:pt x="2129506" y="253442"/>
                  <a:pt x="2129568" y="253772"/>
                  <a:pt x="2129485" y="254185"/>
                </a:cubicBezTo>
                <a:lnTo>
                  <a:pt x="2129361" y="260500"/>
                </a:lnTo>
                <a:cubicBezTo>
                  <a:pt x="2129361" y="261325"/>
                  <a:pt x="2128907" y="261820"/>
                  <a:pt x="2127999" y="261986"/>
                </a:cubicBezTo>
                <a:cubicBezTo>
                  <a:pt x="2118836" y="263389"/>
                  <a:pt x="2110003" y="264091"/>
                  <a:pt x="2101501" y="264091"/>
                </a:cubicBezTo>
                <a:cubicBezTo>
                  <a:pt x="2093576" y="264091"/>
                  <a:pt x="2086559" y="263430"/>
                  <a:pt x="2080450" y="262109"/>
                </a:cubicBezTo>
                <a:cubicBezTo>
                  <a:pt x="2075002" y="260954"/>
                  <a:pt x="2070792" y="258849"/>
                  <a:pt x="2067820" y="255794"/>
                </a:cubicBezTo>
                <a:cubicBezTo>
                  <a:pt x="2064848" y="252740"/>
                  <a:pt x="2063362" y="249190"/>
                  <a:pt x="2063362" y="245145"/>
                </a:cubicBezTo>
                <a:cubicBezTo>
                  <a:pt x="2063362" y="242256"/>
                  <a:pt x="2064147" y="239346"/>
                  <a:pt x="2065715" y="236416"/>
                </a:cubicBezTo>
                <a:cubicBezTo>
                  <a:pt x="2067284" y="233485"/>
                  <a:pt x="2069595" y="230740"/>
                  <a:pt x="2072649" y="228181"/>
                </a:cubicBezTo>
                <a:cubicBezTo>
                  <a:pt x="2075786" y="225457"/>
                  <a:pt x="2079460" y="222960"/>
                  <a:pt x="2083670" y="220690"/>
                </a:cubicBezTo>
                <a:cubicBezTo>
                  <a:pt x="2087880" y="218420"/>
                  <a:pt x="2092585" y="216170"/>
                  <a:pt x="2097786" y="213941"/>
                </a:cubicBezTo>
                <a:cubicBezTo>
                  <a:pt x="2096382" y="211052"/>
                  <a:pt x="2094463" y="208865"/>
                  <a:pt x="2092028" y="207379"/>
                </a:cubicBezTo>
                <a:cubicBezTo>
                  <a:pt x="2089593" y="205893"/>
                  <a:pt x="2086848" y="205150"/>
                  <a:pt x="2083793" y="205150"/>
                </a:cubicBezTo>
                <a:cubicBezTo>
                  <a:pt x="2079748" y="205150"/>
                  <a:pt x="2075477" y="206388"/>
                  <a:pt x="2070978" y="208865"/>
                </a:cubicBezTo>
                <a:cubicBezTo>
                  <a:pt x="2066479" y="211341"/>
                  <a:pt x="2062372" y="214808"/>
                  <a:pt x="2058657" y="219266"/>
                </a:cubicBezTo>
                <a:cubicBezTo>
                  <a:pt x="2058657" y="219266"/>
                  <a:pt x="2056180" y="222238"/>
                  <a:pt x="2051228" y="228181"/>
                </a:cubicBezTo>
                <a:lnTo>
                  <a:pt x="2047513" y="232639"/>
                </a:lnTo>
                <a:cubicBezTo>
                  <a:pt x="2047100" y="233052"/>
                  <a:pt x="2046729" y="233258"/>
                  <a:pt x="2046398" y="233258"/>
                </a:cubicBezTo>
                <a:cubicBezTo>
                  <a:pt x="2046151" y="233258"/>
                  <a:pt x="2045820" y="233134"/>
                  <a:pt x="2045408" y="232887"/>
                </a:cubicBezTo>
                <a:lnTo>
                  <a:pt x="2040331" y="228924"/>
                </a:lnTo>
                <a:cubicBezTo>
                  <a:pt x="2039918" y="228512"/>
                  <a:pt x="2039712" y="228140"/>
                  <a:pt x="2039712" y="227810"/>
                </a:cubicBezTo>
                <a:cubicBezTo>
                  <a:pt x="2039712" y="227645"/>
                  <a:pt x="2039877" y="227315"/>
                  <a:pt x="2040207" y="226819"/>
                </a:cubicBezTo>
                <a:cubicBezTo>
                  <a:pt x="2046233" y="220711"/>
                  <a:pt x="2051723" y="214003"/>
                  <a:pt x="2056676" y="206698"/>
                </a:cubicBezTo>
                <a:cubicBezTo>
                  <a:pt x="2061629" y="199392"/>
                  <a:pt x="2065798" y="191901"/>
                  <a:pt x="2069182" y="184223"/>
                </a:cubicBezTo>
                <a:lnTo>
                  <a:pt x="2043922" y="184223"/>
                </a:lnTo>
                <a:cubicBezTo>
                  <a:pt x="2042931" y="184223"/>
                  <a:pt x="2042436" y="183728"/>
                  <a:pt x="2042436" y="182738"/>
                </a:cubicBezTo>
                <a:lnTo>
                  <a:pt x="2042436" y="177413"/>
                </a:lnTo>
                <a:cubicBezTo>
                  <a:pt x="2042436" y="176423"/>
                  <a:pt x="2042931" y="175927"/>
                  <a:pt x="2043922" y="175927"/>
                </a:cubicBezTo>
                <a:lnTo>
                  <a:pt x="2072402" y="175927"/>
                </a:lnTo>
                <a:cubicBezTo>
                  <a:pt x="2074630" y="169901"/>
                  <a:pt x="2076281" y="164989"/>
                  <a:pt x="2077355" y="161192"/>
                </a:cubicBezTo>
                <a:cubicBezTo>
                  <a:pt x="2077602" y="160284"/>
                  <a:pt x="2078221" y="159913"/>
                  <a:pt x="2079212" y="160078"/>
                </a:cubicBezTo>
                <a:close/>
                <a:moveTo>
                  <a:pt x="834771" y="159335"/>
                </a:moveTo>
                <a:lnTo>
                  <a:pt x="841581" y="159830"/>
                </a:lnTo>
                <a:cubicBezTo>
                  <a:pt x="842654" y="159995"/>
                  <a:pt x="843067" y="160573"/>
                  <a:pt x="842819" y="161564"/>
                </a:cubicBezTo>
                <a:cubicBezTo>
                  <a:pt x="841829" y="166434"/>
                  <a:pt x="840425" y="172419"/>
                  <a:pt x="838609" y="179518"/>
                </a:cubicBezTo>
                <a:lnTo>
                  <a:pt x="857554" y="179518"/>
                </a:lnTo>
                <a:cubicBezTo>
                  <a:pt x="858545" y="179518"/>
                  <a:pt x="859040" y="180013"/>
                  <a:pt x="859040" y="181004"/>
                </a:cubicBezTo>
                <a:lnTo>
                  <a:pt x="859040" y="186824"/>
                </a:lnTo>
                <a:cubicBezTo>
                  <a:pt x="859040" y="187814"/>
                  <a:pt x="858545" y="188310"/>
                  <a:pt x="857554" y="188310"/>
                </a:cubicBezTo>
                <a:lnTo>
                  <a:pt x="836257" y="188310"/>
                </a:lnTo>
                <a:cubicBezTo>
                  <a:pt x="833285" y="198051"/>
                  <a:pt x="829653" y="207503"/>
                  <a:pt x="825360" y="216666"/>
                </a:cubicBezTo>
                <a:cubicBezTo>
                  <a:pt x="821067" y="225829"/>
                  <a:pt x="815702" y="235735"/>
                  <a:pt x="809263" y="246384"/>
                </a:cubicBezTo>
                <a:cubicBezTo>
                  <a:pt x="808850" y="247127"/>
                  <a:pt x="808231" y="247374"/>
                  <a:pt x="807405" y="247127"/>
                </a:cubicBezTo>
                <a:lnTo>
                  <a:pt x="800595" y="245022"/>
                </a:lnTo>
                <a:cubicBezTo>
                  <a:pt x="799604" y="244774"/>
                  <a:pt x="799357" y="244114"/>
                  <a:pt x="799852" y="243040"/>
                </a:cubicBezTo>
                <a:cubicBezTo>
                  <a:pt x="806043" y="233299"/>
                  <a:pt x="811347" y="224013"/>
                  <a:pt x="815764" y="215180"/>
                </a:cubicBezTo>
                <a:cubicBezTo>
                  <a:pt x="820180" y="206347"/>
                  <a:pt x="823833" y="197390"/>
                  <a:pt x="826722" y="188310"/>
                </a:cubicBezTo>
                <a:lnTo>
                  <a:pt x="802452" y="188310"/>
                </a:lnTo>
                <a:cubicBezTo>
                  <a:pt x="802040" y="188310"/>
                  <a:pt x="801689" y="188165"/>
                  <a:pt x="801400" y="187876"/>
                </a:cubicBezTo>
                <a:cubicBezTo>
                  <a:pt x="801111" y="187587"/>
                  <a:pt x="800966" y="187237"/>
                  <a:pt x="800966" y="186824"/>
                </a:cubicBezTo>
                <a:lnTo>
                  <a:pt x="800966" y="181004"/>
                </a:lnTo>
                <a:cubicBezTo>
                  <a:pt x="800966" y="180013"/>
                  <a:pt x="801462" y="179518"/>
                  <a:pt x="802452" y="179518"/>
                </a:cubicBezTo>
                <a:lnTo>
                  <a:pt x="828951" y="179518"/>
                </a:lnTo>
                <a:cubicBezTo>
                  <a:pt x="830767" y="172584"/>
                  <a:pt x="832170" y="166269"/>
                  <a:pt x="833161" y="160573"/>
                </a:cubicBezTo>
                <a:cubicBezTo>
                  <a:pt x="833326" y="159582"/>
                  <a:pt x="833863" y="159170"/>
                  <a:pt x="834771" y="159335"/>
                </a:cubicBezTo>
                <a:close/>
                <a:moveTo>
                  <a:pt x="585759" y="159211"/>
                </a:moveTo>
                <a:cubicBezTo>
                  <a:pt x="591537" y="160614"/>
                  <a:pt x="597481" y="162575"/>
                  <a:pt x="603589" y="165093"/>
                </a:cubicBezTo>
                <a:cubicBezTo>
                  <a:pt x="609698" y="167610"/>
                  <a:pt x="614981" y="170314"/>
                  <a:pt x="619439" y="173203"/>
                </a:cubicBezTo>
                <a:cubicBezTo>
                  <a:pt x="620182" y="173698"/>
                  <a:pt x="620306" y="174359"/>
                  <a:pt x="619811" y="175184"/>
                </a:cubicBezTo>
                <a:lnTo>
                  <a:pt x="616591" y="181004"/>
                </a:lnTo>
                <a:cubicBezTo>
                  <a:pt x="616096" y="181912"/>
                  <a:pt x="615435" y="182077"/>
                  <a:pt x="614610" y="181499"/>
                </a:cubicBezTo>
                <a:cubicBezTo>
                  <a:pt x="609822" y="178445"/>
                  <a:pt x="604456" y="175659"/>
                  <a:pt x="598513" y="173141"/>
                </a:cubicBezTo>
                <a:cubicBezTo>
                  <a:pt x="592569" y="170623"/>
                  <a:pt x="586914" y="168704"/>
                  <a:pt x="581549" y="167383"/>
                </a:cubicBezTo>
                <a:cubicBezTo>
                  <a:pt x="580971" y="167301"/>
                  <a:pt x="580620" y="167074"/>
                  <a:pt x="580496" y="166702"/>
                </a:cubicBezTo>
                <a:cubicBezTo>
                  <a:pt x="580372" y="166331"/>
                  <a:pt x="580434" y="165939"/>
                  <a:pt x="580682" y="165526"/>
                </a:cubicBezTo>
                <a:lnTo>
                  <a:pt x="583901" y="160078"/>
                </a:lnTo>
                <a:cubicBezTo>
                  <a:pt x="584232" y="159335"/>
                  <a:pt x="584851" y="159046"/>
                  <a:pt x="585759" y="159211"/>
                </a:cubicBezTo>
                <a:close/>
                <a:moveTo>
                  <a:pt x="403364" y="157725"/>
                </a:moveTo>
                <a:cubicBezTo>
                  <a:pt x="403942" y="157725"/>
                  <a:pt x="404355" y="158055"/>
                  <a:pt x="404603" y="158716"/>
                </a:cubicBezTo>
                <a:lnTo>
                  <a:pt x="406955" y="164907"/>
                </a:lnTo>
                <a:cubicBezTo>
                  <a:pt x="407038" y="165072"/>
                  <a:pt x="407079" y="165320"/>
                  <a:pt x="407079" y="165650"/>
                </a:cubicBezTo>
                <a:cubicBezTo>
                  <a:pt x="407079" y="166310"/>
                  <a:pt x="406749" y="166682"/>
                  <a:pt x="406089" y="166764"/>
                </a:cubicBezTo>
                <a:cubicBezTo>
                  <a:pt x="400062" y="168580"/>
                  <a:pt x="393128" y="169963"/>
                  <a:pt x="385286" y="170912"/>
                </a:cubicBezTo>
                <a:cubicBezTo>
                  <a:pt x="377444" y="171862"/>
                  <a:pt x="369932" y="172419"/>
                  <a:pt x="362750" y="172584"/>
                </a:cubicBezTo>
                <a:lnTo>
                  <a:pt x="362750" y="195739"/>
                </a:lnTo>
                <a:lnTo>
                  <a:pt x="409927" y="195739"/>
                </a:lnTo>
                <a:cubicBezTo>
                  <a:pt x="410918" y="195739"/>
                  <a:pt x="411413" y="196235"/>
                  <a:pt x="411413" y="197225"/>
                </a:cubicBezTo>
                <a:lnTo>
                  <a:pt x="411413" y="202921"/>
                </a:lnTo>
                <a:cubicBezTo>
                  <a:pt x="411413" y="203912"/>
                  <a:pt x="410918" y="204407"/>
                  <a:pt x="409927" y="204407"/>
                </a:cubicBezTo>
                <a:lnTo>
                  <a:pt x="393087" y="204407"/>
                </a:lnTo>
                <a:lnTo>
                  <a:pt x="393087" y="268177"/>
                </a:lnTo>
                <a:cubicBezTo>
                  <a:pt x="393087" y="269167"/>
                  <a:pt x="392592" y="269663"/>
                  <a:pt x="391601" y="269663"/>
                </a:cubicBezTo>
                <a:lnTo>
                  <a:pt x="385410" y="269663"/>
                </a:lnTo>
                <a:cubicBezTo>
                  <a:pt x="384419" y="269663"/>
                  <a:pt x="383924" y="269167"/>
                  <a:pt x="383924" y="268177"/>
                </a:cubicBezTo>
                <a:lnTo>
                  <a:pt x="383924" y="204407"/>
                </a:lnTo>
                <a:lnTo>
                  <a:pt x="362750" y="204407"/>
                </a:lnTo>
                <a:cubicBezTo>
                  <a:pt x="362585" y="217945"/>
                  <a:pt x="361574" y="229688"/>
                  <a:pt x="359716" y="239635"/>
                </a:cubicBezTo>
                <a:cubicBezTo>
                  <a:pt x="357859" y="249582"/>
                  <a:pt x="354453" y="258560"/>
                  <a:pt x="349501" y="266567"/>
                </a:cubicBezTo>
                <a:cubicBezTo>
                  <a:pt x="349088" y="267393"/>
                  <a:pt x="348427" y="267599"/>
                  <a:pt x="347519" y="267186"/>
                </a:cubicBezTo>
                <a:lnTo>
                  <a:pt x="341204" y="264338"/>
                </a:lnTo>
                <a:cubicBezTo>
                  <a:pt x="340296" y="263926"/>
                  <a:pt x="340090" y="263265"/>
                  <a:pt x="340585" y="262357"/>
                </a:cubicBezTo>
                <a:cubicBezTo>
                  <a:pt x="345951" y="254432"/>
                  <a:pt x="349501" y="245393"/>
                  <a:pt x="351234" y="235239"/>
                </a:cubicBezTo>
                <a:cubicBezTo>
                  <a:pt x="352968" y="225086"/>
                  <a:pt x="353834" y="212414"/>
                  <a:pt x="353834" y="197225"/>
                </a:cubicBezTo>
                <a:cubicBezTo>
                  <a:pt x="353834" y="183027"/>
                  <a:pt x="353793" y="172543"/>
                  <a:pt x="353711" y="165774"/>
                </a:cubicBezTo>
                <a:cubicBezTo>
                  <a:pt x="353711" y="164783"/>
                  <a:pt x="354165" y="164288"/>
                  <a:pt x="355073" y="164288"/>
                </a:cubicBezTo>
                <a:cubicBezTo>
                  <a:pt x="363328" y="164123"/>
                  <a:pt x="371748" y="163503"/>
                  <a:pt x="380333" y="162430"/>
                </a:cubicBezTo>
                <a:cubicBezTo>
                  <a:pt x="388918" y="161357"/>
                  <a:pt x="396389" y="159830"/>
                  <a:pt x="402745" y="157849"/>
                </a:cubicBezTo>
                <a:cubicBezTo>
                  <a:pt x="402910" y="157766"/>
                  <a:pt x="403117" y="157725"/>
                  <a:pt x="403364" y="157725"/>
                </a:cubicBezTo>
                <a:close/>
                <a:moveTo>
                  <a:pt x="1623536" y="157477"/>
                </a:moveTo>
                <a:cubicBezTo>
                  <a:pt x="1624031" y="157477"/>
                  <a:pt x="1624444" y="157725"/>
                  <a:pt x="1624774" y="158220"/>
                </a:cubicBezTo>
                <a:cubicBezTo>
                  <a:pt x="1626838" y="160944"/>
                  <a:pt x="1628840" y="163957"/>
                  <a:pt x="1630780" y="167259"/>
                </a:cubicBezTo>
                <a:cubicBezTo>
                  <a:pt x="1632720" y="170561"/>
                  <a:pt x="1634185" y="173616"/>
                  <a:pt x="1635175" y="176423"/>
                </a:cubicBezTo>
                <a:lnTo>
                  <a:pt x="1635299" y="177042"/>
                </a:lnTo>
                <a:cubicBezTo>
                  <a:pt x="1635299" y="177619"/>
                  <a:pt x="1634969" y="178032"/>
                  <a:pt x="1634309" y="178280"/>
                </a:cubicBezTo>
                <a:lnTo>
                  <a:pt x="1630222" y="179890"/>
                </a:lnTo>
                <a:cubicBezTo>
                  <a:pt x="1630057" y="179972"/>
                  <a:pt x="1629810" y="180013"/>
                  <a:pt x="1629480" y="180013"/>
                </a:cubicBezTo>
                <a:cubicBezTo>
                  <a:pt x="1628902" y="180013"/>
                  <a:pt x="1628489" y="179725"/>
                  <a:pt x="1628241" y="179147"/>
                </a:cubicBezTo>
                <a:cubicBezTo>
                  <a:pt x="1625517" y="172047"/>
                  <a:pt x="1622339" y="166021"/>
                  <a:pt x="1618707" y="161068"/>
                </a:cubicBezTo>
                <a:cubicBezTo>
                  <a:pt x="1618459" y="160655"/>
                  <a:pt x="1618335" y="160325"/>
                  <a:pt x="1618335" y="160078"/>
                </a:cubicBezTo>
                <a:cubicBezTo>
                  <a:pt x="1618335" y="159665"/>
                  <a:pt x="1618624" y="159335"/>
                  <a:pt x="1619202" y="159087"/>
                </a:cubicBezTo>
                <a:lnTo>
                  <a:pt x="1622793" y="157725"/>
                </a:lnTo>
                <a:cubicBezTo>
                  <a:pt x="1623123" y="157560"/>
                  <a:pt x="1623371" y="157477"/>
                  <a:pt x="1623536" y="157477"/>
                </a:cubicBezTo>
                <a:close/>
                <a:moveTo>
                  <a:pt x="195958" y="156858"/>
                </a:moveTo>
                <a:lnTo>
                  <a:pt x="201034" y="157601"/>
                </a:lnTo>
                <a:cubicBezTo>
                  <a:pt x="201942" y="157766"/>
                  <a:pt x="202273" y="158303"/>
                  <a:pt x="202025" y="159211"/>
                </a:cubicBezTo>
                <a:cubicBezTo>
                  <a:pt x="201282" y="161192"/>
                  <a:pt x="200333" y="163380"/>
                  <a:pt x="199177" y="165774"/>
                </a:cubicBezTo>
                <a:lnTo>
                  <a:pt x="220846" y="165774"/>
                </a:lnTo>
                <a:cubicBezTo>
                  <a:pt x="221259" y="165774"/>
                  <a:pt x="221610" y="165918"/>
                  <a:pt x="221899" y="166207"/>
                </a:cubicBezTo>
                <a:cubicBezTo>
                  <a:pt x="222188" y="166496"/>
                  <a:pt x="222332" y="166847"/>
                  <a:pt x="222332" y="167259"/>
                </a:cubicBezTo>
                <a:lnTo>
                  <a:pt x="222332" y="171965"/>
                </a:lnTo>
                <a:cubicBezTo>
                  <a:pt x="222332" y="174111"/>
                  <a:pt x="219526" y="178734"/>
                  <a:pt x="213912" y="185833"/>
                </a:cubicBezTo>
                <a:lnTo>
                  <a:pt x="227161" y="185833"/>
                </a:lnTo>
                <a:cubicBezTo>
                  <a:pt x="228152" y="185833"/>
                  <a:pt x="228647" y="186329"/>
                  <a:pt x="228647" y="187319"/>
                </a:cubicBezTo>
                <a:lnTo>
                  <a:pt x="228647" y="254308"/>
                </a:lnTo>
                <a:cubicBezTo>
                  <a:pt x="228647" y="258849"/>
                  <a:pt x="227822" y="262171"/>
                  <a:pt x="226171" y="264276"/>
                </a:cubicBezTo>
                <a:cubicBezTo>
                  <a:pt x="224520" y="266381"/>
                  <a:pt x="222332" y="267702"/>
                  <a:pt x="219608" y="268239"/>
                </a:cubicBezTo>
                <a:cubicBezTo>
                  <a:pt x="216884" y="268775"/>
                  <a:pt x="213210" y="269002"/>
                  <a:pt x="208588" y="268920"/>
                </a:cubicBezTo>
                <a:cubicBezTo>
                  <a:pt x="207762" y="268920"/>
                  <a:pt x="207102" y="268466"/>
                  <a:pt x="206606" y="267558"/>
                </a:cubicBezTo>
                <a:lnTo>
                  <a:pt x="204749" y="262357"/>
                </a:lnTo>
                <a:lnTo>
                  <a:pt x="204625" y="261862"/>
                </a:lnTo>
                <a:cubicBezTo>
                  <a:pt x="204625" y="261284"/>
                  <a:pt x="204997" y="261036"/>
                  <a:pt x="205740" y="261119"/>
                </a:cubicBezTo>
                <a:lnTo>
                  <a:pt x="209950" y="261243"/>
                </a:lnTo>
                <a:cubicBezTo>
                  <a:pt x="213334" y="261243"/>
                  <a:pt x="216038" y="260706"/>
                  <a:pt x="218060" y="259633"/>
                </a:cubicBezTo>
                <a:cubicBezTo>
                  <a:pt x="220083" y="258560"/>
                  <a:pt x="221053" y="256413"/>
                  <a:pt x="220970" y="253194"/>
                </a:cubicBezTo>
                <a:lnTo>
                  <a:pt x="220846" y="239202"/>
                </a:lnTo>
                <a:lnTo>
                  <a:pt x="189147" y="239202"/>
                </a:lnTo>
                <a:cubicBezTo>
                  <a:pt x="188817" y="244320"/>
                  <a:pt x="188074" y="249376"/>
                  <a:pt x="186918" y="254370"/>
                </a:cubicBezTo>
                <a:cubicBezTo>
                  <a:pt x="185763" y="259365"/>
                  <a:pt x="184235" y="263884"/>
                  <a:pt x="182337" y="267929"/>
                </a:cubicBezTo>
                <a:cubicBezTo>
                  <a:pt x="181924" y="268837"/>
                  <a:pt x="181264" y="269085"/>
                  <a:pt x="180356" y="268672"/>
                </a:cubicBezTo>
                <a:lnTo>
                  <a:pt x="174907" y="266072"/>
                </a:lnTo>
                <a:cubicBezTo>
                  <a:pt x="174082" y="265659"/>
                  <a:pt x="173875" y="264999"/>
                  <a:pt x="174288" y="264091"/>
                </a:cubicBezTo>
                <a:cubicBezTo>
                  <a:pt x="177095" y="258642"/>
                  <a:pt x="179014" y="252369"/>
                  <a:pt x="180046" y="245269"/>
                </a:cubicBezTo>
                <a:cubicBezTo>
                  <a:pt x="181078" y="238170"/>
                  <a:pt x="181594" y="229543"/>
                  <a:pt x="181594" y="219390"/>
                </a:cubicBezTo>
                <a:lnTo>
                  <a:pt x="181594" y="190662"/>
                </a:lnTo>
                <a:lnTo>
                  <a:pt x="178003" y="194129"/>
                </a:lnTo>
                <a:cubicBezTo>
                  <a:pt x="177673" y="194377"/>
                  <a:pt x="177384" y="194501"/>
                  <a:pt x="177136" y="194501"/>
                </a:cubicBezTo>
                <a:cubicBezTo>
                  <a:pt x="176806" y="194501"/>
                  <a:pt x="176517" y="194253"/>
                  <a:pt x="176269" y="193758"/>
                </a:cubicBezTo>
                <a:lnTo>
                  <a:pt x="173793" y="188557"/>
                </a:lnTo>
                <a:cubicBezTo>
                  <a:pt x="173710" y="188392"/>
                  <a:pt x="173669" y="188145"/>
                  <a:pt x="173669" y="187814"/>
                </a:cubicBezTo>
                <a:cubicBezTo>
                  <a:pt x="173669" y="187071"/>
                  <a:pt x="173917" y="186535"/>
                  <a:pt x="174412" y="186205"/>
                </a:cubicBezTo>
                <a:cubicBezTo>
                  <a:pt x="178457" y="182738"/>
                  <a:pt x="182234" y="178424"/>
                  <a:pt x="185742" y="173265"/>
                </a:cubicBezTo>
                <a:cubicBezTo>
                  <a:pt x="189250" y="168106"/>
                  <a:pt x="191995" y="163049"/>
                  <a:pt x="193976" y="158096"/>
                </a:cubicBezTo>
                <a:cubicBezTo>
                  <a:pt x="194389" y="157106"/>
                  <a:pt x="195049" y="156693"/>
                  <a:pt x="195958" y="156858"/>
                </a:cubicBezTo>
                <a:close/>
                <a:moveTo>
                  <a:pt x="322754" y="156611"/>
                </a:moveTo>
                <a:lnTo>
                  <a:pt x="328450" y="156611"/>
                </a:lnTo>
                <a:cubicBezTo>
                  <a:pt x="329441" y="156611"/>
                  <a:pt x="329936" y="157106"/>
                  <a:pt x="329936" y="158096"/>
                </a:cubicBezTo>
                <a:lnTo>
                  <a:pt x="329812" y="179270"/>
                </a:lnTo>
                <a:lnTo>
                  <a:pt x="344671" y="179270"/>
                </a:lnTo>
                <a:cubicBezTo>
                  <a:pt x="345662" y="179270"/>
                  <a:pt x="346157" y="179766"/>
                  <a:pt x="346157" y="180756"/>
                </a:cubicBezTo>
                <a:lnTo>
                  <a:pt x="346157" y="186205"/>
                </a:lnTo>
                <a:cubicBezTo>
                  <a:pt x="346157" y="187195"/>
                  <a:pt x="345662" y="187691"/>
                  <a:pt x="344671" y="187691"/>
                </a:cubicBezTo>
                <a:lnTo>
                  <a:pt x="330308" y="187691"/>
                </a:lnTo>
                <a:cubicBezTo>
                  <a:pt x="335261" y="199248"/>
                  <a:pt x="341287" y="208823"/>
                  <a:pt x="348386" y="216418"/>
                </a:cubicBezTo>
                <a:cubicBezTo>
                  <a:pt x="349047" y="217078"/>
                  <a:pt x="349129" y="217780"/>
                  <a:pt x="348634" y="218523"/>
                </a:cubicBezTo>
                <a:lnTo>
                  <a:pt x="345290" y="224219"/>
                </a:lnTo>
                <a:cubicBezTo>
                  <a:pt x="344878" y="224797"/>
                  <a:pt x="344506" y="225086"/>
                  <a:pt x="344176" y="225086"/>
                </a:cubicBezTo>
                <a:cubicBezTo>
                  <a:pt x="343763" y="225086"/>
                  <a:pt x="343433" y="224838"/>
                  <a:pt x="343186" y="224343"/>
                </a:cubicBezTo>
                <a:cubicBezTo>
                  <a:pt x="338233" y="217656"/>
                  <a:pt x="333610" y="209071"/>
                  <a:pt x="329317" y="198587"/>
                </a:cubicBezTo>
                <a:lnTo>
                  <a:pt x="330184" y="268177"/>
                </a:lnTo>
                <a:cubicBezTo>
                  <a:pt x="330184" y="269167"/>
                  <a:pt x="329689" y="269663"/>
                  <a:pt x="328698" y="269663"/>
                </a:cubicBezTo>
                <a:lnTo>
                  <a:pt x="322507" y="269663"/>
                </a:lnTo>
                <a:cubicBezTo>
                  <a:pt x="321516" y="269663"/>
                  <a:pt x="321021" y="269167"/>
                  <a:pt x="321021" y="268177"/>
                </a:cubicBezTo>
                <a:lnTo>
                  <a:pt x="321888" y="199949"/>
                </a:lnTo>
                <a:cubicBezTo>
                  <a:pt x="319824" y="206553"/>
                  <a:pt x="317244" y="213281"/>
                  <a:pt x="314148" y="220133"/>
                </a:cubicBezTo>
                <a:cubicBezTo>
                  <a:pt x="311053" y="226984"/>
                  <a:pt x="307895" y="232763"/>
                  <a:pt x="304676" y="237468"/>
                </a:cubicBezTo>
                <a:cubicBezTo>
                  <a:pt x="304428" y="237881"/>
                  <a:pt x="304098" y="238087"/>
                  <a:pt x="303685" y="238087"/>
                </a:cubicBezTo>
                <a:cubicBezTo>
                  <a:pt x="303355" y="238087"/>
                  <a:pt x="302984" y="237881"/>
                  <a:pt x="302571" y="237468"/>
                </a:cubicBezTo>
                <a:lnTo>
                  <a:pt x="298237" y="231772"/>
                </a:lnTo>
                <a:cubicBezTo>
                  <a:pt x="297907" y="231277"/>
                  <a:pt x="297742" y="230906"/>
                  <a:pt x="297742" y="230658"/>
                </a:cubicBezTo>
                <a:cubicBezTo>
                  <a:pt x="297742" y="230493"/>
                  <a:pt x="297907" y="230163"/>
                  <a:pt x="298237" y="229667"/>
                </a:cubicBezTo>
                <a:cubicBezTo>
                  <a:pt x="302447" y="224797"/>
                  <a:pt x="306430" y="218709"/>
                  <a:pt x="310186" y="211403"/>
                </a:cubicBezTo>
                <a:cubicBezTo>
                  <a:pt x="313942" y="204097"/>
                  <a:pt x="317223" y="196193"/>
                  <a:pt x="320030" y="187691"/>
                </a:cubicBezTo>
                <a:lnTo>
                  <a:pt x="304304" y="187691"/>
                </a:lnTo>
                <a:cubicBezTo>
                  <a:pt x="303314" y="187691"/>
                  <a:pt x="302819" y="187195"/>
                  <a:pt x="302819" y="186205"/>
                </a:cubicBezTo>
                <a:lnTo>
                  <a:pt x="302819" y="180756"/>
                </a:lnTo>
                <a:cubicBezTo>
                  <a:pt x="302819" y="179766"/>
                  <a:pt x="303314" y="179270"/>
                  <a:pt x="304304" y="179270"/>
                </a:cubicBezTo>
                <a:lnTo>
                  <a:pt x="321392" y="179270"/>
                </a:lnTo>
                <a:lnTo>
                  <a:pt x="321268" y="158096"/>
                </a:lnTo>
                <a:cubicBezTo>
                  <a:pt x="321268" y="157106"/>
                  <a:pt x="321764" y="156611"/>
                  <a:pt x="322754" y="156611"/>
                </a:cubicBezTo>
                <a:close/>
                <a:moveTo>
                  <a:pt x="1636661" y="153267"/>
                </a:moveTo>
                <a:cubicBezTo>
                  <a:pt x="1637157" y="153267"/>
                  <a:pt x="1637569" y="153515"/>
                  <a:pt x="1637900" y="154010"/>
                </a:cubicBezTo>
                <a:cubicBezTo>
                  <a:pt x="1639798" y="156487"/>
                  <a:pt x="1641738" y="159335"/>
                  <a:pt x="1643719" y="162554"/>
                </a:cubicBezTo>
                <a:cubicBezTo>
                  <a:pt x="1645701" y="165774"/>
                  <a:pt x="1647352" y="168828"/>
                  <a:pt x="1648672" y="171717"/>
                </a:cubicBezTo>
                <a:cubicBezTo>
                  <a:pt x="1648755" y="171882"/>
                  <a:pt x="1648796" y="172130"/>
                  <a:pt x="1648796" y="172460"/>
                </a:cubicBezTo>
                <a:cubicBezTo>
                  <a:pt x="1648796" y="173038"/>
                  <a:pt x="1648466" y="173451"/>
                  <a:pt x="1647806" y="173698"/>
                </a:cubicBezTo>
                <a:lnTo>
                  <a:pt x="1643843" y="175308"/>
                </a:lnTo>
                <a:cubicBezTo>
                  <a:pt x="1643678" y="175391"/>
                  <a:pt x="1643430" y="175432"/>
                  <a:pt x="1643100" y="175432"/>
                </a:cubicBezTo>
                <a:cubicBezTo>
                  <a:pt x="1642522" y="175432"/>
                  <a:pt x="1642110" y="175143"/>
                  <a:pt x="1641862" y="174565"/>
                </a:cubicBezTo>
                <a:cubicBezTo>
                  <a:pt x="1640706" y="171593"/>
                  <a:pt x="1639241" y="168518"/>
                  <a:pt x="1637466" y="165340"/>
                </a:cubicBezTo>
                <a:cubicBezTo>
                  <a:pt x="1635691" y="162162"/>
                  <a:pt x="1633813" y="159335"/>
                  <a:pt x="1631832" y="156858"/>
                </a:cubicBezTo>
                <a:cubicBezTo>
                  <a:pt x="1631585" y="156445"/>
                  <a:pt x="1631461" y="156115"/>
                  <a:pt x="1631461" y="155868"/>
                </a:cubicBezTo>
                <a:cubicBezTo>
                  <a:pt x="1631461" y="155455"/>
                  <a:pt x="1631750" y="155125"/>
                  <a:pt x="1632327" y="154877"/>
                </a:cubicBezTo>
                <a:lnTo>
                  <a:pt x="1635918" y="153515"/>
                </a:lnTo>
                <a:cubicBezTo>
                  <a:pt x="1636249" y="153350"/>
                  <a:pt x="1636496" y="153267"/>
                  <a:pt x="1636661" y="153267"/>
                </a:cubicBezTo>
                <a:close/>
                <a:moveTo>
                  <a:pt x="2213143" y="85192"/>
                </a:moveTo>
                <a:cubicBezTo>
                  <a:pt x="2213473" y="85192"/>
                  <a:pt x="2213803" y="85316"/>
                  <a:pt x="2214134" y="85564"/>
                </a:cubicBezTo>
                <a:cubicBezTo>
                  <a:pt x="2218674" y="88866"/>
                  <a:pt x="2223049" y="92477"/>
                  <a:pt x="2227259" y="96398"/>
                </a:cubicBezTo>
                <a:cubicBezTo>
                  <a:pt x="2231469" y="100319"/>
                  <a:pt x="2235060" y="104220"/>
                  <a:pt x="2238032" y="108100"/>
                </a:cubicBezTo>
                <a:cubicBezTo>
                  <a:pt x="2238279" y="108512"/>
                  <a:pt x="2238403" y="108843"/>
                  <a:pt x="2238403" y="109090"/>
                </a:cubicBezTo>
                <a:cubicBezTo>
                  <a:pt x="2238403" y="109420"/>
                  <a:pt x="2238197" y="109792"/>
                  <a:pt x="2237784" y="110205"/>
                </a:cubicBezTo>
                <a:lnTo>
                  <a:pt x="2232336" y="114786"/>
                </a:lnTo>
                <a:cubicBezTo>
                  <a:pt x="2232006" y="115034"/>
                  <a:pt x="2231717" y="115158"/>
                  <a:pt x="2231469" y="115158"/>
                </a:cubicBezTo>
                <a:cubicBezTo>
                  <a:pt x="2231056" y="115158"/>
                  <a:pt x="2230643" y="114910"/>
                  <a:pt x="2230231" y="114415"/>
                </a:cubicBezTo>
                <a:cubicBezTo>
                  <a:pt x="2227754" y="110700"/>
                  <a:pt x="2224494" y="106820"/>
                  <a:pt x="2220449" y="102775"/>
                </a:cubicBezTo>
                <a:cubicBezTo>
                  <a:pt x="2216404" y="98730"/>
                  <a:pt x="2212317" y="95139"/>
                  <a:pt x="2208190" y="92002"/>
                </a:cubicBezTo>
                <a:cubicBezTo>
                  <a:pt x="2207777" y="91590"/>
                  <a:pt x="2207571" y="91218"/>
                  <a:pt x="2207571" y="90888"/>
                </a:cubicBezTo>
                <a:cubicBezTo>
                  <a:pt x="2207571" y="90558"/>
                  <a:pt x="2207736" y="90228"/>
                  <a:pt x="2208066" y="89897"/>
                </a:cubicBezTo>
                <a:lnTo>
                  <a:pt x="2212028" y="85687"/>
                </a:lnTo>
                <a:cubicBezTo>
                  <a:pt x="2212359" y="85357"/>
                  <a:pt x="2212730" y="85192"/>
                  <a:pt x="2213143" y="85192"/>
                </a:cubicBezTo>
                <a:close/>
                <a:moveTo>
                  <a:pt x="1346368" y="85192"/>
                </a:moveTo>
                <a:cubicBezTo>
                  <a:pt x="1346698" y="85192"/>
                  <a:pt x="1347028" y="85316"/>
                  <a:pt x="1347359" y="85564"/>
                </a:cubicBezTo>
                <a:cubicBezTo>
                  <a:pt x="1351899" y="88866"/>
                  <a:pt x="1356274" y="92477"/>
                  <a:pt x="1360484" y="96398"/>
                </a:cubicBezTo>
                <a:cubicBezTo>
                  <a:pt x="1364694" y="100319"/>
                  <a:pt x="1368285" y="104220"/>
                  <a:pt x="1371257" y="108100"/>
                </a:cubicBezTo>
                <a:cubicBezTo>
                  <a:pt x="1371504" y="108512"/>
                  <a:pt x="1371628" y="108843"/>
                  <a:pt x="1371628" y="109090"/>
                </a:cubicBezTo>
                <a:cubicBezTo>
                  <a:pt x="1371628" y="109420"/>
                  <a:pt x="1371422" y="109792"/>
                  <a:pt x="1371009" y="110205"/>
                </a:cubicBezTo>
                <a:lnTo>
                  <a:pt x="1365561" y="114786"/>
                </a:lnTo>
                <a:cubicBezTo>
                  <a:pt x="1365231" y="115034"/>
                  <a:pt x="1364942" y="115158"/>
                  <a:pt x="1364694" y="115158"/>
                </a:cubicBezTo>
                <a:cubicBezTo>
                  <a:pt x="1364281" y="115158"/>
                  <a:pt x="1363868" y="114910"/>
                  <a:pt x="1363456" y="114415"/>
                </a:cubicBezTo>
                <a:cubicBezTo>
                  <a:pt x="1360979" y="110700"/>
                  <a:pt x="1357719" y="106820"/>
                  <a:pt x="1353674" y="102775"/>
                </a:cubicBezTo>
                <a:cubicBezTo>
                  <a:pt x="1349629" y="98730"/>
                  <a:pt x="1345542" y="95139"/>
                  <a:pt x="1341415" y="92002"/>
                </a:cubicBezTo>
                <a:cubicBezTo>
                  <a:pt x="1341002" y="91590"/>
                  <a:pt x="1340796" y="91218"/>
                  <a:pt x="1340796" y="90888"/>
                </a:cubicBezTo>
                <a:cubicBezTo>
                  <a:pt x="1340796" y="90558"/>
                  <a:pt x="1340961" y="90228"/>
                  <a:pt x="1341291" y="89897"/>
                </a:cubicBezTo>
                <a:lnTo>
                  <a:pt x="1345253" y="85687"/>
                </a:lnTo>
                <a:cubicBezTo>
                  <a:pt x="1345584" y="85357"/>
                  <a:pt x="1345955" y="85192"/>
                  <a:pt x="1346368" y="85192"/>
                </a:cubicBezTo>
                <a:close/>
                <a:moveTo>
                  <a:pt x="1103671" y="74295"/>
                </a:moveTo>
                <a:lnTo>
                  <a:pt x="1103671" y="85687"/>
                </a:lnTo>
                <a:lnTo>
                  <a:pt x="1133760" y="85687"/>
                </a:lnTo>
                <a:lnTo>
                  <a:pt x="1133760" y="74295"/>
                </a:lnTo>
                <a:close/>
                <a:moveTo>
                  <a:pt x="1153696" y="61541"/>
                </a:moveTo>
                <a:lnTo>
                  <a:pt x="1159392" y="61541"/>
                </a:lnTo>
                <a:cubicBezTo>
                  <a:pt x="1160383" y="61541"/>
                  <a:pt x="1160878" y="62037"/>
                  <a:pt x="1160878" y="63027"/>
                </a:cubicBezTo>
                <a:lnTo>
                  <a:pt x="1160878" y="79496"/>
                </a:lnTo>
                <a:cubicBezTo>
                  <a:pt x="1166739" y="78340"/>
                  <a:pt x="1172580" y="76793"/>
                  <a:pt x="1178399" y="74853"/>
                </a:cubicBezTo>
                <a:cubicBezTo>
                  <a:pt x="1184219" y="72913"/>
                  <a:pt x="1189317" y="70787"/>
                  <a:pt x="1193692" y="68476"/>
                </a:cubicBezTo>
                <a:cubicBezTo>
                  <a:pt x="1194187" y="68311"/>
                  <a:pt x="1194476" y="68228"/>
                  <a:pt x="1194558" y="68228"/>
                </a:cubicBezTo>
                <a:cubicBezTo>
                  <a:pt x="1195054" y="68228"/>
                  <a:pt x="1195467" y="68476"/>
                  <a:pt x="1195797" y="68971"/>
                </a:cubicBezTo>
                <a:lnTo>
                  <a:pt x="1199016" y="73553"/>
                </a:lnTo>
                <a:cubicBezTo>
                  <a:pt x="1199264" y="73883"/>
                  <a:pt x="1199388" y="74213"/>
                  <a:pt x="1199388" y="74543"/>
                </a:cubicBezTo>
                <a:cubicBezTo>
                  <a:pt x="1199388" y="75038"/>
                  <a:pt x="1199140" y="75410"/>
                  <a:pt x="1198645" y="75658"/>
                </a:cubicBezTo>
                <a:cubicBezTo>
                  <a:pt x="1193444" y="78217"/>
                  <a:pt x="1187542" y="80445"/>
                  <a:pt x="1180938" y="82344"/>
                </a:cubicBezTo>
                <a:cubicBezTo>
                  <a:pt x="1174334" y="84243"/>
                  <a:pt x="1167647" y="85729"/>
                  <a:pt x="1160878" y="86802"/>
                </a:cubicBezTo>
                <a:lnTo>
                  <a:pt x="1160878" y="100299"/>
                </a:lnTo>
                <a:cubicBezTo>
                  <a:pt x="1160878" y="102280"/>
                  <a:pt x="1161311" y="103642"/>
                  <a:pt x="1162178" y="104385"/>
                </a:cubicBezTo>
                <a:cubicBezTo>
                  <a:pt x="1163045" y="105128"/>
                  <a:pt x="1164510" y="105582"/>
                  <a:pt x="1166574" y="105747"/>
                </a:cubicBezTo>
                <a:cubicBezTo>
                  <a:pt x="1170206" y="105912"/>
                  <a:pt x="1173095" y="105995"/>
                  <a:pt x="1175242" y="105995"/>
                </a:cubicBezTo>
                <a:cubicBezTo>
                  <a:pt x="1177471" y="105995"/>
                  <a:pt x="1180319" y="105912"/>
                  <a:pt x="1183786" y="105747"/>
                </a:cubicBezTo>
                <a:cubicBezTo>
                  <a:pt x="1186510" y="105582"/>
                  <a:pt x="1188553" y="105128"/>
                  <a:pt x="1189915" y="104385"/>
                </a:cubicBezTo>
                <a:cubicBezTo>
                  <a:pt x="1191277" y="103642"/>
                  <a:pt x="1192350" y="102197"/>
                  <a:pt x="1193135" y="100051"/>
                </a:cubicBezTo>
                <a:cubicBezTo>
                  <a:pt x="1193919" y="97905"/>
                  <a:pt x="1194517" y="94561"/>
                  <a:pt x="1194930" y="90021"/>
                </a:cubicBezTo>
                <a:cubicBezTo>
                  <a:pt x="1195095" y="88700"/>
                  <a:pt x="1195673" y="88288"/>
                  <a:pt x="1196664" y="88783"/>
                </a:cubicBezTo>
                <a:lnTo>
                  <a:pt x="1201864" y="91259"/>
                </a:lnTo>
                <a:cubicBezTo>
                  <a:pt x="1202607" y="91672"/>
                  <a:pt x="1202937" y="92291"/>
                  <a:pt x="1202855" y="93117"/>
                </a:cubicBezTo>
                <a:cubicBezTo>
                  <a:pt x="1202359" y="99143"/>
                  <a:pt x="1201513" y="103580"/>
                  <a:pt x="1200316" y="106428"/>
                </a:cubicBezTo>
                <a:cubicBezTo>
                  <a:pt x="1199119" y="109276"/>
                  <a:pt x="1197406" y="111175"/>
                  <a:pt x="1195178" y="112124"/>
                </a:cubicBezTo>
                <a:cubicBezTo>
                  <a:pt x="1192949" y="113073"/>
                  <a:pt x="1189605" y="113672"/>
                  <a:pt x="1185148" y="113919"/>
                </a:cubicBezTo>
                <a:cubicBezTo>
                  <a:pt x="1181020" y="114085"/>
                  <a:pt x="1177594" y="114167"/>
                  <a:pt x="1174870" y="114167"/>
                </a:cubicBezTo>
                <a:cubicBezTo>
                  <a:pt x="1172064" y="114167"/>
                  <a:pt x="1168596" y="114085"/>
                  <a:pt x="1164469" y="113919"/>
                </a:cubicBezTo>
                <a:cubicBezTo>
                  <a:pt x="1160341" y="113754"/>
                  <a:pt x="1157267" y="112826"/>
                  <a:pt x="1155244" y="111133"/>
                </a:cubicBezTo>
                <a:cubicBezTo>
                  <a:pt x="1153222" y="109441"/>
                  <a:pt x="1152210" y="106655"/>
                  <a:pt x="1152210" y="102775"/>
                </a:cubicBezTo>
                <a:lnTo>
                  <a:pt x="1152210" y="63027"/>
                </a:lnTo>
                <a:cubicBezTo>
                  <a:pt x="1152210" y="62037"/>
                  <a:pt x="1152706" y="61541"/>
                  <a:pt x="1153696" y="61541"/>
                </a:cubicBezTo>
                <a:close/>
                <a:moveTo>
                  <a:pt x="1103671" y="55969"/>
                </a:moveTo>
                <a:lnTo>
                  <a:pt x="1103671" y="67114"/>
                </a:lnTo>
                <a:lnTo>
                  <a:pt x="1133760" y="67114"/>
                </a:lnTo>
                <a:lnTo>
                  <a:pt x="1133760" y="55969"/>
                </a:lnTo>
                <a:close/>
                <a:moveTo>
                  <a:pt x="1096860" y="48292"/>
                </a:moveTo>
                <a:lnTo>
                  <a:pt x="1140571" y="48292"/>
                </a:lnTo>
                <a:cubicBezTo>
                  <a:pt x="1141561" y="48292"/>
                  <a:pt x="1142057" y="48788"/>
                  <a:pt x="1142057" y="49778"/>
                </a:cubicBezTo>
                <a:lnTo>
                  <a:pt x="1142057" y="100051"/>
                </a:lnTo>
                <a:cubicBezTo>
                  <a:pt x="1142057" y="104344"/>
                  <a:pt x="1141541" y="107625"/>
                  <a:pt x="1140509" y="109895"/>
                </a:cubicBezTo>
                <a:cubicBezTo>
                  <a:pt x="1139477" y="112165"/>
                  <a:pt x="1137578" y="113816"/>
                  <a:pt x="1134813" y="114848"/>
                </a:cubicBezTo>
                <a:cubicBezTo>
                  <a:pt x="1132047" y="115880"/>
                  <a:pt x="1127941" y="116396"/>
                  <a:pt x="1122492" y="116396"/>
                </a:cubicBezTo>
                <a:cubicBezTo>
                  <a:pt x="1121089" y="116396"/>
                  <a:pt x="1120263" y="116024"/>
                  <a:pt x="1120016" y="115282"/>
                </a:cubicBezTo>
                <a:lnTo>
                  <a:pt x="1118035" y="109957"/>
                </a:lnTo>
                <a:cubicBezTo>
                  <a:pt x="1117952" y="109792"/>
                  <a:pt x="1117911" y="109586"/>
                  <a:pt x="1117911" y="109338"/>
                </a:cubicBezTo>
                <a:cubicBezTo>
                  <a:pt x="1117911" y="109008"/>
                  <a:pt x="1118035" y="108739"/>
                  <a:pt x="1118282" y="108533"/>
                </a:cubicBezTo>
                <a:cubicBezTo>
                  <a:pt x="1118530" y="108327"/>
                  <a:pt x="1118901" y="108265"/>
                  <a:pt x="1119397" y="108347"/>
                </a:cubicBezTo>
                <a:cubicBezTo>
                  <a:pt x="1123359" y="108430"/>
                  <a:pt x="1126372" y="108224"/>
                  <a:pt x="1128436" y="107728"/>
                </a:cubicBezTo>
                <a:cubicBezTo>
                  <a:pt x="1130500" y="107233"/>
                  <a:pt x="1131903" y="106387"/>
                  <a:pt x="1132646" y="105190"/>
                </a:cubicBezTo>
                <a:cubicBezTo>
                  <a:pt x="1133389" y="103993"/>
                  <a:pt x="1133760" y="102239"/>
                  <a:pt x="1133760" y="99927"/>
                </a:cubicBezTo>
                <a:lnTo>
                  <a:pt x="1133760" y="92869"/>
                </a:lnTo>
                <a:lnTo>
                  <a:pt x="1103671" y="92869"/>
                </a:lnTo>
                <a:lnTo>
                  <a:pt x="1103671" y="115777"/>
                </a:lnTo>
                <a:cubicBezTo>
                  <a:pt x="1103671" y="116767"/>
                  <a:pt x="1103176" y="117263"/>
                  <a:pt x="1102185" y="117263"/>
                </a:cubicBezTo>
                <a:lnTo>
                  <a:pt x="1096860" y="117263"/>
                </a:lnTo>
                <a:cubicBezTo>
                  <a:pt x="1095870" y="117263"/>
                  <a:pt x="1095375" y="116767"/>
                  <a:pt x="1095375" y="115777"/>
                </a:cubicBezTo>
                <a:lnTo>
                  <a:pt x="1095375" y="49778"/>
                </a:lnTo>
                <a:cubicBezTo>
                  <a:pt x="1095375" y="48788"/>
                  <a:pt x="1095870" y="48292"/>
                  <a:pt x="1096860" y="48292"/>
                </a:cubicBezTo>
                <a:close/>
                <a:moveTo>
                  <a:pt x="124196" y="47178"/>
                </a:moveTo>
                <a:lnTo>
                  <a:pt x="223504" y="47178"/>
                </a:lnTo>
                <a:cubicBezTo>
                  <a:pt x="224495" y="47178"/>
                  <a:pt x="224990" y="47673"/>
                  <a:pt x="224990" y="48664"/>
                </a:cubicBezTo>
                <a:lnTo>
                  <a:pt x="224990" y="54607"/>
                </a:lnTo>
                <a:cubicBezTo>
                  <a:pt x="224990" y="55598"/>
                  <a:pt x="224495" y="56093"/>
                  <a:pt x="223504" y="56093"/>
                </a:cubicBezTo>
                <a:lnTo>
                  <a:pt x="181403" y="56093"/>
                </a:lnTo>
                <a:cubicBezTo>
                  <a:pt x="180578" y="70539"/>
                  <a:pt x="176904" y="82468"/>
                  <a:pt x="170383" y="91879"/>
                </a:cubicBezTo>
                <a:cubicBezTo>
                  <a:pt x="163862" y="101289"/>
                  <a:pt x="153295" y="107852"/>
                  <a:pt x="138684" y="111567"/>
                </a:cubicBezTo>
                <a:cubicBezTo>
                  <a:pt x="138519" y="111649"/>
                  <a:pt x="138312" y="111691"/>
                  <a:pt x="138065" y="111691"/>
                </a:cubicBezTo>
                <a:cubicBezTo>
                  <a:pt x="137569" y="111691"/>
                  <a:pt x="137115" y="111443"/>
                  <a:pt x="136703" y="110948"/>
                </a:cubicBezTo>
                <a:lnTo>
                  <a:pt x="131502" y="105252"/>
                </a:lnTo>
                <a:cubicBezTo>
                  <a:pt x="131254" y="104839"/>
                  <a:pt x="131130" y="104509"/>
                  <a:pt x="131130" y="104261"/>
                </a:cubicBezTo>
                <a:cubicBezTo>
                  <a:pt x="131130" y="103683"/>
                  <a:pt x="131502" y="103353"/>
                  <a:pt x="132245" y="103271"/>
                </a:cubicBezTo>
                <a:cubicBezTo>
                  <a:pt x="145866" y="100381"/>
                  <a:pt x="155607" y="95016"/>
                  <a:pt x="161468" y="87173"/>
                </a:cubicBezTo>
                <a:cubicBezTo>
                  <a:pt x="167329" y="79331"/>
                  <a:pt x="170589" y="68930"/>
                  <a:pt x="171250" y="55969"/>
                </a:cubicBezTo>
                <a:lnTo>
                  <a:pt x="124196" y="55969"/>
                </a:lnTo>
                <a:cubicBezTo>
                  <a:pt x="123206" y="55969"/>
                  <a:pt x="122710" y="55474"/>
                  <a:pt x="122710" y="54483"/>
                </a:cubicBezTo>
                <a:lnTo>
                  <a:pt x="122710" y="48664"/>
                </a:lnTo>
                <a:cubicBezTo>
                  <a:pt x="122710" y="47673"/>
                  <a:pt x="123206" y="47178"/>
                  <a:pt x="124196" y="47178"/>
                </a:cubicBezTo>
                <a:close/>
                <a:moveTo>
                  <a:pt x="1721805" y="41853"/>
                </a:moveTo>
                <a:cubicBezTo>
                  <a:pt x="1726428" y="43009"/>
                  <a:pt x="1731319" y="44804"/>
                  <a:pt x="1736479" y="47240"/>
                </a:cubicBezTo>
                <a:cubicBezTo>
                  <a:pt x="1741638" y="49675"/>
                  <a:pt x="1746075" y="52255"/>
                  <a:pt x="1749790" y="54979"/>
                </a:cubicBezTo>
                <a:cubicBezTo>
                  <a:pt x="1750533" y="55474"/>
                  <a:pt x="1750657" y="56134"/>
                  <a:pt x="1750161" y="56960"/>
                </a:cubicBezTo>
                <a:lnTo>
                  <a:pt x="1746323" y="62780"/>
                </a:lnTo>
                <a:cubicBezTo>
                  <a:pt x="1745662" y="63523"/>
                  <a:pt x="1744961" y="63647"/>
                  <a:pt x="1744218" y="63151"/>
                </a:cubicBezTo>
                <a:cubicBezTo>
                  <a:pt x="1740585" y="60345"/>
                  <a:pt x="1736375" y="57765"/>
                  <a:pt x="1731587" y="55412"/>
                </a:cubicBezTo>
                <a:cubicBezTo>
                  <a:pt x="1726800" y="53059"/>
                  <a:pt x="1722094" y="51181"/>
                  <a:pt x="1717471" y="49778"/>
                </a:cubicBezTo>
                <a:cubicBezTo>
                  <a:pt x="1716976" y="49696"/>
                  <a:pt x="1716667" y="49469"/>
                  <a:pt x="1716543" y="49097"/>
                </a:cubicBezTo>
                <a:cubicBezTo>
                  <a:pt x="1716419" y="48726"/>
                  <a:pt x="1716481" y="48333"/>
                  <a:pt x="1716728" y="47921"/>
                </a:cubicBezTo>
                <a:lnTo>
                  <a:pt x="1719948" y="42596"/>
                </a:lnTo>
                <a:cubicBezTo>
                  <a:pt x="1720361" y="41853"/>
                  <a:pt x="1720980" y="41606"/>
                  <a:pt x="1721805" y="41853"/>
                </a:cubicBezTo>
                <a:close/>
                <a:moveTo>
                  <a:pt x="1857641" y="37891"/>
                </a:moveTo>
                <a:lnTo>
                  <a:pt x="1913982" y="37891"/>
                </a:lnTo>
                <a:cubicBezTo>
                  <a:pt x="1915055" y="37891"/>
                  <a:pt x="1915509" y="38427"/>
                  <a:pt x="1915344" y="39501"/>
                </a:cubicBezTo>
                <a:cubicBezTo>
                  <a:pt x="1913198" y="58982"/>
                  <a:pt x="1910556" y="78299"/>
                  <a:pt x="1907419" y="97451"/>
                </a:cubicBezTo>
                <a:lnTo>
                  <a:pt x="1931565" y="97451"/>
                </a:lnTo>
                <a:cubicBezTo>
                  <a:pt x="1932556" y="97451"/>
                  <a:pt x="1933051" y="97946"/>
                  <a:pt x="1933051" y="98937"/>
                </a:cubicBezTo>
                <a:lnTo>
                  <a:pt x="1933051" y="104633"/>
                </a:lnTo>
                <a:cubicBezTo>
                  <a:pt x="1933051" y="105623"/>
                  <a:pt x="1932556" y="106118"/>
                  <a:pt x="1931565" y="106118"/>
                </a:cubicBezTo>
                <a:lnTo>
                  <a:pt x="1848107" y="106118"/>
                </a:lnTo>
                <a:cubicBezTo>
                  <a:pt x="1847116" y="106118"/>
                  <a:pt x="1846621" y="105623"/>
                  <a:pt x="1846621" y="104633"/>
                </a:cubicBezTo>
                <a:lnTo>
                  <a:pt x="1846621" y="98937"/>
                </a:lnTo>
                <a:cubicBezTo>
                  <a:pt x="1846621" y="97946"/>
                  <a:pt x="1847116" y="97451"/>
                  <a:pt x="1848107" y="97451"/>
                </a:cubicBezTo>
                <a:lnTo>
                  <a:pt x="1897637" y="97451"/>
                </a:lnTo>
                <a:cubicBezTo>
                  <a:pt x="1901022" y="78712"/>
                  <a:pt x="1903457" y="61707"/>
                  <a:pt x="1904943" y="46435"/>
                </a:cubicBezTo>
                <a:lnTo>
                  <a:pt x="1857641" y="46435"/>
                </a:lnTo>
                <a:cubicBezTo>
                  <a:pt x="1856651" y="46435"/>
                  <a:pt x="1856155" y="45940"/>
                  <a:pt x="1856155" y="44949"/>
                </a:cubicBezTo>
                <a:lnTo>
                  <a:pt x="1856155" y="39377"/>
                </a:lnTo>
                <a:cubicBezTo>
                  <a:pt x="1856155" y="38386"/>
                  <a:pt x="1856651" y="37891"/>
                  <a:pt x="1857641" y="37891"/>
                </a:cubicBezTo>
                <a:close/>
                <a:moveTo>
                  <a:pt x="1610982" y="35662"/>
                </a:moveTo>
                <a:cubicBezTo>
                  <a:pt x="1611560" y="35662"/>
                  <a:pt x="1611972" y="35992"/>
                  <a:pt x="1612220" y="36653"/>
                </a:cubicBezTo>
                <a:cubicBezTo>
                  <a:pt x="1614284" y="41110"/>
                  <a:pt x="1616100" y="46022"/>
                  <a:pt x="1617668" y="51388"/>
                </a:cubicBezTo>
                <a:cubicBezTo>
                  <a:pt x="1619237" y="56754"/>
                  <a:pt x="1620434" y="62037"/>
                  <a:pt x="1621259" y="67237"/>
                </a:cubicBezTo>
                <a:lnTo>
                  <a:pt x="1621259" y="67609"/>
                </a:lnTo>
                <a:cubicBezTo>
                  <a:pt x="1621259" y="68269"/>
                  <a:pt x="1620847" y="68723"/>
                  <a:pt x="1620021" y="68971"/>
                </a:cubicBezTo>
                <a:lnTo>
                  <a:pt x="1614078" y="70705"/>
                </a:lnTo>
                <a:lnTo>
                  <a:pt x="1613582" y="70828"/>
                </a:lnTo>
                <a:cubicBezTo>
                  <a:pt x="1612922" y="70828"/>
                  <a:pt x="1612509" y="70374"/>
                  <a:pt x="1612344" y="69466"/>
                </a:cubicBezTo>
                <a:cubicBezTo>
                  <a:pt x="1611684" y="64266"/>
                  <a:pt x="1610610" y="58982"/>
                  <a:pt x="1609125" y="53617"/>
                </a:cubicBezTo>
                <a:cubicBezTo>
                  <a:pt x="1607639" y="48251"/>
                  <a:pt x="1605864" y="43339"/>
                  <a:pt x="1603800" y="38882"/>
                </a:cubicBezTo>
                <a:cubicBezTo>
                  <a:pt x="1603717" y="38716"/>
                  <a:pt x="1603676" y="38510"/>
                  <a:pt x="1603676" y="38262"/>
                </a:cubicBezTo>
                <a:cubicBezTo>
                  <a:pt x="1603676" y="37519"/>
                  <a:pt x="1604048" y="37107"/>
                  <a:pt x="1604791" y="37024"/>
                </a:cubicBezTo>
                <a:lnTo>
                  <a:pt x="1610363" y="35786"/>
                </a:lnTo>
                <a:close/>
                <a:moveTo>
                  <a:pt x="1675371" y="30833"/>
                </a:moveTo>
                <a:lnTo>
                  <a:pt x="1681934" y="31700"/>
                </a:lnTo>
                <a:cubicBezTo>
                  <a:pt x="1682842" y="31782"/>
                  <a:pt x="1683296" y="32319"/>
                  <a:pt x="1683296" y="33309"/>
                </a:cubicBezTo>
                <a:cubicBezTo>
                  <a:pt x="1681975" y="55268"/>
                  <a:pt x="1676362" y="72748"/>
                  <a:pt x="1666455" y="85749"/>
                </a:cubicBezTo>
                <a:cubicBezTo>
                  <a:pt x="1656550" y="98751"/>
                  <a:pt x="1641154" y="107439"/>
                  <a:pt x="1620269" y="111814"/>
                </a:cubicBezTo>
                <a:lnTo>
                  <a:pt x="1619773" y="111938"/>
                </a:lnTo>
                <a:cubicBezTo>
                  <a:pt x="1619278" y="111938"/>
                  <a:pt x="1618824" y="111691"/>
                  <a:pt x="1618411" y="111195"/>
                </a:cubicBezTo>
                <a:lnTo>
                  <a:pt x="1613458" y="105623"/>
                </a:lnTo>
                <a:cubicBezTo>
                  <a:pt x="1613211" y="105210"/>
                  <a:pt x="1613087" y="104880"/>
                  <a:pt x="1613087" y="104633"/>
                </a:cubicBezTo>
                <a:cubicBezTo>
                  <a:pt x="1613087" y="104055"/>
                  <a:pt x="1613458" y="103725"/>
                  <a:pt x="1614201" y="103642"/>
                </a:cubicBezTo>
                <a:cubicBezTo>
                  <a:pt x="1634096" y="100092"/>
                  <a:pt x="1648852" y="92436"/>
                  <a:pt x="1658469" y="80672"/>
                </a:cubicBezTo>
                <a:cubicBezTo>
                  <a:pt x="1668086" y="68909"/>
                  <a:pt x="1673183" y="52750"/>
                  <a:pt x="1673761" y="32195"/>
                </a:cubicBezTo>
                <a:cubicBezTo>
                  <a:pt x="1673761" y="31122"/>
                  <a:pt x="1674298" y="30668"/>
                  <a:pt x="1675371" y="30833"/>
                </a:cubicBezTo>
                <a:close/>
                <a:moveTo>
                  <a:pt x="1638471" y="30585"/>
                </a:moveTo>
                <a:cubicBezTo>
                  <a:pt x="1639131" y="30585"/>
                  <a:pt x="1639585" y="30957"/>
                  <a:pt x="1639833" y="31700"/>
                </a:cubicBezTo>
                <a:cubicBezTo>
                  <a:pt x="1641732" y="36157"/>
                  <a:pt x="1643362" y="41110"/>
                  <a:pt x="1644724" y="46559"/>
                </a:cubicBezTo>
                <a:cubicBezTo>
                  <a:pt x="1646086" y="52007"/>
                  <a:pt x="1647098" y="57331"/>
                  <a:pt x="1647758" y="62532"/>
                </a:cubicBezTo>
                <a:lnTo>
                  <a:pt x="1647758" y="62780"/>
                </a:lnTo>
                <a:cubicBezTo>
                  <a:pt x="1647758" y="63523"/>
                  <a:pt x="1647345" y="64018"/>
                  <a:pt x="1646520" y="64266"/>
                </a:cubicBezTo>
                <a:lnTo>
                  <a:pt x="1640576" y="65752"/>
                </a:lnTo>
                <a:cubicBezTo>
                  <a:pt x="1640411" y="65834"/>
                  <a:pt x="1640205" y="65875"/>
                  <a:pt x="1639957" y="65875"/>
                </a:cubicBezTo>
                <a:cubicBezTo>
                  <a:pt x="1639379" y="65875"/>
                  <a:pt x="1639008" y="65463"/>
                  <a:pt x="1638842" y="64637"/>
                </a:cubicBezTo>
                <a:cubicBezTo>
                  <a:pt x="1638347" y="59436"/>
                  <a:pt x="1637439" y="54153"/>
                  <a:pt x="1636118" y="48788"/>
                </a:cubicBezTo>
                <a:cubicBezTo>
                  <a:pt x="1634798" y="43422"/>
                  <a:pt x="1633188" y="38469"/>
                  <a:pt x="1631289" y="33929"/>
                </a:cubicBezTo>
                <a:cubicBezTo>
                  <a:pt x="1631207" y="33763"/>
                  <a:pt x="1631165" y="33516"/>
                  <a:pt x="1631165" y="33186"/>
                </a:cubicBezTo>
                <a:cubicBezTo>
                  <a:pt x="1631165" y="32525"/>
                  <a:pt x="1631496" y="32154"/>
                  <a:pt x="1632156" y="32071"/>
                </a:cubicBezTo>
                <a:lnTo>
                  <a:pt x="1637852" y="30709"/>
                </a:lnTo>
                <a:close/>
                <a:moveTo>
                  <a:pt x="1806502" y="30461"/>
                </a:moveTo>
                <a:lnTo>
                  <a:pt x="1812445" y="33929"/>
                </a:lnTo>
                <a:cubicBezTo>
                  <a:pt x="1813188" y="34424"/>
                  <a:pt x="1813436" y="35084"/>
                  <a:pt x="1813188" y="35910"/>
                </a:cubicBezTo>
                <a:cubicBezTo>
                  <a:pt x="1807822" y="55722"/>
                  <a:pt x="1798143" y="71963"/>
                  <a:pt x="1784151" y="84635"/>
                </a:cubicBezTo>
                <a:cubicBezTo>
                  <a:pt x="1770159" y="97306"/>
                  <a:pt x="1751812" y="105210"/>
                  <a:pt x="1729111" y="108347"/>
                </a:cubicBezTo>
                <a:lnTo>
                  <a:pt x="1728739" y="108347"/>
                </a:lnTo>
                <a:cubicBezTo>
                  <a:pt x="1728162" y="108347"/>
                  <a:pt x="1727666" y="107976"/>
                  <a:pt x="1727254" y="107233"/>
                </a:cubicBezTo>
                <a:lnTo>
                  <a:pt x="1724901" y="100423"/>
                </a:lnTo>
                <a:cubicBezTo>
                  <a:pt x="1724818" y="100257"/>
                  <a:pt x="1724777" y="100051"/>
                  <a:pt x="1724777" y="99803"/>
                </a:cubicBezTo>
                <a:cubicBezTo>
                  <a:pt x="1724777" y="99226"/>
                  <a:pt x="1725190" y="98854"/>
                  <a:pt x="1726015" y="98689"/>
                </a:cubicBezTo>
                <a:cubicBezTo>
                  <a:pt x="1747644" y="96130"/>
                  <a:pt x="1764773" y="89072"/>
                  <a:pt x="1777403" y="77515"/>
                </a:cubicBezTo>
                <a:cubicBezTo>
                  <a:pt x="1790033" y="65958"/>
                  <a:pt x="1799072" y="50562"/>
                  <a:pt x="1804520" y="31328"/>
                </a:cubicBezTo>
                <a:cubicBezTo>
                  <a:pt x="1804768" y="30172"/>
                  <a:pt x="1805428" y="29884"/>
                  <a:pt x="1806502" y="30461"/>
                </a:cubicBezTo>
                <a:close/>
                <a:moveTo>
                  <a:pt x="816464" y="28480"/>
                </a:moveTo>
                <a:lnTo>
                  <a:pt x="797766" y="76648"/>
                </a:lnTo>
                <a:lnTo>
                  <a:pt x="835409" y="76648"/>
                </a:lnTo>
                <a:close/>
                <a:moveTo>
                  <a:pt x="887444" y="25261"/>
                </a:moveTo>
                <a:lnTo>
                  <a:pt x="887444" y="100546"/>
                </a:lnTo>
                <a:lnTo>
                  <a:pt x="905275" y="100546"/>
                </a:lnTo>
                <a:cubicBezTo>
                  <a:pt x="917905" y="100546"/>
                  <a:pt x="927439" y="97265"/>
                  <a:pt x="933878" y="90702"/>
                </a:cubicBezTo>
                <a:cubicBezTo>
                  <a:pt x="940317" y="84140"/>
                  <a:pt x="943537" y="74873"/>
                  <a:pt x="943537" y="62904"/>
                </a:cubicBezTo>
                <a:cubicBezTo>
                  <a:pt x="943537" y="50851"/>
                  <a:pt x="940317" y="41564"/>
                  <a:pt x="933878" y="35043"/>
                </a:cubicBezTo>
                <a:cubicBezTo>
                  <a:pt x="927439" y="28521"/>
                  <a:pt x="917905" y="25261"/>
                  <a:pt x="905275" y="25261"/>
                </a:cubicBezTo>
                <a:close/>
                <a:moveTo>
                  <a:pt x="4705" y="18450"/>
                </a:moveTo>
                <a:lnTo>
                  <a:pt x="91754" y="18450"/>
                </a:lnTo>
                <a:cubicBezTo>
                  <a:pt x="92745" y="18450"/>
                  <a:pt x="93240" y="18946"/>
                  <a:pt x="93240" y="19936"/>
                </a:cubicBezTo>
                <a:lnTo>
                  <a:pt x="93240" y="25756"/>
                </a:lnTo>
                <a:cubicBezTo>
                  <a:pt x="93240" y="26747"/>
                  <a:pt x="92745" y="27242"/>
                  <a:pt x="91754" y="27242"/>
                </a:cubicBezTo>
                <a:lnTo>
                  <a:pt x="44824" y="27242"/>
                </a:lnTo>
                <a:lnTo>
                  <a:pt x="44329" y="55598"/>
                </a:lnTo>
                <a:lnTo>
                  <a:pt x="96831" y="55598"/>
                </a:lnTo>
                <a:cubicBezTo>
                  <a:pt x="97822" y="55598"/>
                  <a:pt x="98317" y="56093"/>
                  <a:pt x="98317" y="57084"/>
                </a:cubicBezTo>
                <a:lnTo>
                  <a:pt x="98317" y="63027"/>
                </a:lnTo>
                <a:cubicBezTo>
                  <a:pt x="98317" y="64018"/>
                  <a:pt x="97822" y="64513"/>
                  <a:pt x="96831" y="64513"/>
                </a:cubicBezTo>
                <a:lnTo>
                  <a:pt x="44205" y="64513"/>
                </a:lnTo>
                <a:cubicBezTo>
                  <a:pt x="44123" y="69466"/>
                  <a:pt x="44081" y="76070"/>
                  <a:pt x="44081" y="84325"/>
                </a:cubicBezTo>
                <a:cubicBezTo>
                  <a:pt x="44081" y="89113"/>
                  <a:pt x="45031" y="92498"/>
                  <a:pt x="46929" y="94479"/>
                </a:cubicBezTo>
                <a:cubicBezTo>
                  <a:pt x="48828" y="96460"/>
                  <a:pt x="52171" y="97781"/>
                  <a:pt x="56959" y="98441"/>
                </a:cubicBezTo>
                <a:cubicBezTo>
                  <a:pt x="60922" y="98854"/>
                  <a:pt x="64967" y="99060"/>
                  <a:pt x="69094" y="99060"/>
                </a:cubicBezTo>
                <a:cubicBezTo>
                  <a:pt x="76936" y="99060"/>
                  <a:pt x="85934" y="98400"/>
                  <a:pt x="96088" y="97079"/>
                </a:cubicBezTo>
                <a:lnTo>
                  <a:pt x="96336" y="97079"/>
                </a:lnTo>
                <a:cubicBezTo>
                  <a:pt x="97326" y="97079"/>
                  <a:pt x="97739" y="97533"/>
                  <a:pt x="97574" y="98441"/>
                </a:cubicBezTo>
                <a:lnTo>
                  <a:pt x="97326" y="105128"/>
                </a:lnTo>
                <a:cubicBezTo>
                  <a:pt x="97244" y="105953"/>
                  <a:pt x="96748" y="106449"/>
                  <a:pt x="95840" y="106614"/>
                </a:cubicBezTo>
                <a:cubicBezTo>
                  <a:pt x="87007" y="107687"/>
                  <a:pt x="78505" y="108224"/>
                  <a:pt x="70332" y="108224"/>
                </a:cubicBezTo>
                <a:cubicBezTo>
                  <a:pt x="64471" y="108224"/>
                  <a:pt x="59312" y="107976"/>
                  <a:pt x="54854" y="107481"/>
                </a:cubicBezTo>
                <a:cubicBezTo>
                  <a:pt x="47837" y="106738"/>
                  <a:pt x="42637" y="104736"/>
                  <a:pt x="39252" y="101475"/>
                </a:cubicBezTo>
                <a:cubicBezTo>
                  <a:pt x="35868" y="98214"/>
                  <a:pt x="34175" y="93117"/>
                  <a:pt x="34175" y="86183"/>
                </a:cubicBezTo>
                <a:cubicBezTo>
                  <a:pt x="34175" y="81973"/>
                  <a:pt x="34258" y="74749"/>
                  <a:pt x="34423" y="64513"/>
                </a:cubicBezTo>
                <a:lnTo>
                  <a:pt x="1486" y="64513"/>
                </a:lnTo>
                <a:cubicBezTo>
                  <a:pt x="495" y="64513"/>
                  <a:pt x="0" y="64018"/>
                  <a:pt x="0" y="63027"/>
                </a:cubicBezTo>
                <a:lnTo>
                  <a:pt x="0" y="57084"/>
                </a:lnTo>
                <a:cubicBezTo>
                  <a:pt x="0" y="56093"/>
                  <a:pt x="495" y="55598"/>
                  <a:pt x="1486" y="55598"/>
                </a:cubicBezTo>
                <a:lnTo>
                  <a:pt x="34547" y="55598"/>
                </a:lnTo>
                <a:lnTo>
                  <a:pt x="34918" y="27242"/>
                </a:lnTo>
                <a:lnTo>
                  <a:pt x="4705" y="27242"/>
                </a:lnTo>
                <a:cubicBezTo>
                  <a:pt x="3715" y="27242"/>
                  <a:pt x="3219" y="26747"/>
                  <a:pt x="3219" y="25756"/>
                </a:cubicBezTo>
                <a:lnTo>
                  <a:pt x="3219" y="19936"/>
                </a:lnTo>
                <a:cubicBezTo>
                  <a:pt x="3219" y="18946"/>
                  <a:pt x="3715" y="18450"/>
                  <a:pt x="4705" y="18450"/>
                </a:cubicBezTo>
                <a:close/>
                <a:moveTo>
                  <a:pt x="272662" y="18203"/>
                </a:moveTo>
                <a:lnTo>
                  <a:pt x="279349" y="18203"/>
                </a:lnTo>
                <a:cubicBezTo>
                  <a:pt x="280340" y="18203"/>
                  <a:pt x="280835" y="18698"/>
                  <a:pt x="280835" y="19689"/>
                </a:cubicBezTo>
                <a:lnTo>
                  <a:pt x="280835" y="30461"/>
                </a:lnTo>
                <a:cubicBezTo>
                  <a:pt x="280835" y="44330"/>
                  <a:pt x="280236" y="55742"/>
                  <a:pt x="279039" y="64699"/>
                </a:cubicBezTo>
                <a:cubicBezTo>
                  <a:pt x="277842" y="73656"/>
                  <a:pt x="275036" y="82014"/>
                  <a:pt x="270619" y="89774"/>
                </a:cubicBezTo>
                <a:cubicBezTo>
                  <a:pt x="266203" y="97533"/>
                  <a:pt x="259496" y="104261"/>
                  <a:pt x="250498" y="109957"/>
                </a:cubicBezTo>
                <a:cubicBezTo>
                  <a:pt x="250250" y="110122"/>
                  <a:pt x="249961" y="110205"/>
                  <a:pt x="249631" y="110205"/>
                </a:cubicBezTo>
                <a:cubicBezTo>
                  <a:pt x="249136" y="110205"/>
                  <a:pt x="248723" y="110040"/>
                  <a:pt x="248393" y="109709"/>
                </a:cubicBezTo>
                <a:lnTo>
                  <a:pt x="242697" y="104756"/>
                </a:lnTo>
                <a:cubicBezTo>
                  <a:pt x="242284" y="104344"/>
                  <a:pt x="242078" y="104013"/>
                  <a:pt x="242078" y="103766"/>
                </a:cubicBezTo>
                <a:cubicBezTo>
                  <a:pt x="242078" y="103436"/>
                  <a:pt x="242367" y="103064"/>
                  <a:pt x="242944" y="102651"/>
                </a:cubicBezTo>
                <a:cubicBezTo>
                  <a:pt x="250952" y="98359"/>
                  <a:pt x="257040" y="92787"/>
                  <a:pt x="261209" y="85935"/>
                </a:cubicBezTo>
                <a:cubicBezTo>
                  <a:pt x="265377" y="79083"/>
                  <a:pt x="268102" y="71551"/>
                  <a:pt x="269381" y="63337"/>
                </a:cubicBezTo>
                <a:cubicBezTo>
                  <a:pt x="270661" y="55123"/>
                  <a:pt x="271300" y="45362"/>
                  <a:pt x="271300" y="34052"/>
                </a:cubicBezTo>
                <a:cubicBezTo>
                  <a:pt x="271300" y="27696"/>
                  <a:pt x="271259" y="22908"/>
                  <a:pt x="271177" y="19689"/>
                </a:cubicBezTo>
                <a:cubicBezTo>
                  <a:pt x="271177" y="18698"/>
                  <a:pt x="271672" y="18203"/>
                  <a:pt x="272662" y="18203"/>
                </a:cubicBezTo>
                <a:close/>
                <a:moveTo>
                  <a:pt x="137817" y="16469"/>
                </a:moveTo>
                <a:lnTo>
                  <a:pt x="206788" y="16469"/>
                </a:lnTo>
                <a:cubicBezTo>
                  <a:pt x="207778" y="16469"/>
                  <a:pt x="208273" y="16964"/>
                  <a:pt x="208273" y="17955"/>
                </a:cubicBezTo>
                <a:lnTo>
                  <a:pt x="208273" y="23775"/>
                </a:lnTo>
                <a:cubicBezTo>
                  <a:pt x="208273" y="24765"/>
                  <a:pt x="207778" y="25261"/>
                  <a:pt x="206788" y="25261"/>
                </a:cubicBezTo>
                <a:lnTo>
                  <a:pt x="137817" y="25261"/>
                </a:lnTo>
                <a:cubicBezTo>
                  <a:pt x="136826" y="25261"/>
                  <a:pt x="136331" y="24765"/>
                  <a:pt x="136331" y="23775"/>
                </a:cubicBezTo>
                <a:lnTo>
                  <a:pt x="136331" y="17955"/>
                </a:lnTo>
                <a:cubicBezTo>
                  <a:pt x="136331" y="16964"/>
                  <a:pt x="136826" y="16469"/>
                  <a:pt x="137817" y="16469"/>
                </a:cubicBezTo>
                <a:close/>
                <a:moveTo>
                  <a:pt x="301142" y="16345"/>
                </a:moveTo>
                <a:lnTo>
                  <a:pt x="307953" y="16345"/>
                </a:lnTo>
                <a:cubicBezTo>
                  <a:pt x="308943" y="16345"/>
                  <a:pt x="309438" y="16799"/>
                  <a:pt x="309438" y="17707"/>
                </a:cubicBezTo>
                <a:lnTo>
                  <a:pt x="309067" y="95841"/>
                </a:lnTo>
                <a:cubicBezTo>
                  <a:pt x="314268" y="94520"/>
                  <a:pt x="319324" y="92044"/>
                  <a:pt x="324236" y="88412"/>
                </a:cubicBezTo>
                <a:cubicBezTo>
                  <a:pt x="329147" y="84779"/>
                  <a:pt x="333502" y="80322"/>
                  <a:pt x="337299" y="75038"/>
                </a:cubicBezTo>
                <a:cubicBezTo>
                  <a:pt x="341096" y="69755"/>
                  <a:pt x="343903" y="64059"/>
                  <a:pt x="345719" y="57951"/>
                </a:cubicBezTo>
                <a:cubicBezTo>
                  <a:pt x="346132" y="56795"/>
                  <a:pt x="346792" y="56547"/>
                  <a:pt x="347700" y="57208"/>
                </a:cubicBezTo>
                <a:lnTo>
                  <a:pt x="353025" y="61294"/>
                </a:lnTo>
                <a:cubicBezTo>
                  <a:pt x="353685" y="61707"/>
                  <a:pt x="353892" y="62326"/>
                  <a:pt x="353644" y="63151"/>
                </a:cubicBezTo>
                <a:cubicBezTo>
                  <a:pt x="351168" y="70911"/>
                  <a:pt x="347370" y="78010"/>
                  <a:pt x="342252" y="84449"/>
                </a:cubicBezTo>
                <a:cubicBezTo>
                  <a:pt x="337134" y="90888"/>
                  <a:pt x="331046" y="96171"/>
                  <a:pt x="323988" y="100299"/>
                </a:cubicBezTo>
                <a:cubicBezTo>
                  <a:pt x="316930" y="104426"/>
                  <a:pt x="309356" y="106985"/>
                  <a:pt x="301266" y="107976"/>
                </a:cubicBezTo>
                <a:lnTo>
                  <a:pt x="301018" y="107976"/>
                </a:lnTo>
                <a:cubicBezTo>
                  <a:pt x="300110" y="107976"/>
                  <a:pt x="299656" y="107481"/>
                  <a:pt x="299656" y="106490"/>
                </a:cubicBezTo>
                <a:lnTo>
                  <a:pt x="299656" y="17831"/>
                </a:lnTo>
                <a:cubicBezTo>
                  <a:pt x="299656" y="16841"/>
                  <a:pt x="300152" y="16345"/>
                  <a:pt x="301142" y="16345"/>
                </a:cubicBezTo>
                <a:close/>
                <a:moveTo>
                  <a:pt x="1737036" y="14859"/>
                </a:moveTo>
                <a:cubicBezTo>
                  <a:pt x="1742071" y="16345"/>
                  <a:pt x="1747066" y="18285"/>
                  <a:pt x="1752019" y="20679"/>
                </a:cubicBezTo>
                <a:cubicBezTo>
                  <a:pt x="1756972" y="23073"/>
                  <a:pt x="1761471" y="25756"/>
                  <a:pt x="1765516" y="28728"/>
                </a:cubicBezTo>
                <a:cubicBezTo>
                  <a:pt x="1766011" y="29058"/>
                  <a:pt x="1766258" y="29471"/>
                  <a:pt x="1766258" y="29966"/>
                </a:cubicBezTo>
                <a:cubicBezTo>
                  <a:pt x="1766258" y="30131"/>
                  <a:pt x="1766135" y="30420"/>
                  <a:pt x="1765887" y="30833"/>
                </a:cubicBezTo>
                <a:lnTo>
                  <a:pt x="1761925" y="36157"/>
                </a:lnTo>
                <a:cubicBezTo>
                  <a:pt x="1761594" y="36653"/>
                  <a:pt x="1761223" y="36900"/>
                  <a:pt x="1760810" y="36900"/>
                </a:cubicBezTo>
                <a:cubicBezTo>
                  <a:pt x="1760563" y="36900"/>
                  <a:pt x="1760232" y="36776"/>
                  <a:pt x="1759820" y="36529"/>
                </a:cubicBezTo>
                <a:cubicBezTo>
                  <a:pt x="1756105" y="33640"/>
                  <a:pt x="1751833" y="30977"/>
                  <a:pt x="1747004" y="28542"/>
                </a:cubicBezTo>
                <a:cubicBezTo>
                  <a:pt x="1742175" y="26107"/>
                  <a:pt x="1737325" y="24064"/>
                  <a:pt x="1732454" y="22413"/>
                </a:cubicBezTo>
                <a:cubicBezTo>
                  <a:pt x="1731381" y="22000"/>
                  <a:pt x="1731175" y="21340"/>
                  <a:pt x="1731835" y="20432"/>
                </a:cubicBezTo>
                <a:lnTo>
                  <a:pt x="1735055" y="15479"/>
                </a:lnTo>
                <a:cubicBezTo>
                  <a:pt x="1735550" y="14818"/>
                  <a:pt x="1736210" y="14612"/>
                  <a:pt x="1737036" y="14859"/>
                </a:cubicBezTo>
                <a:close/>
                <a:moveTo>
                  <a:pt x="877909" y="14859"/>
                </a:moveTo>
                <a:lnTo>
                  <a:pt x="906513" y="14859"/>
                </a:lnTo>
                <a:cubicBezTo>
                  <a:pt x="922445" y="14859"/>
                  <a:pt x="934497" y="19111"/>
                  <a:pt x="942670" y="27613"/>
                </a:cubicBezTo>
                <a:cubicBezTo>
                  <a:pt x="950842" y="36116"/>
                  <a:pt x="954928" y="47879"/>
                  <a:pt x="954928" y="62904"/>
                </a:cubicBezTo>
                <a:cubicBezTo>
                  <a:pt x="954928" y="77928"/>
                  <a:pt x="950842" y="89691"/>
                  <a:pt x="942670" y="98194"/>
                </a:cubicBezTo>
                <a:cubicBezTo>
                  <a:pt x="934497" y="106696"/>
                  <a:pt x="922445" y="110948"/>
                  <a:pt x="906513" y="110948"/>
                </a:cubicBezTo>
                <a:lnTo>
                  <a:pt x="877909" y="110948"/>
                </a:lnTo>
                <a:cubicBezTo>
                  <a:pt x="876919" y="110948"/>
                  <a:pt x="876424" y="110452"/>
                  <a:pt x="876424" y="109462"/>
                </a:cubicBezTo>
                <a:lnTo>
                  <a:pt x="876424" y="16222"/>
                </a:lnTo>
                <a:cubicBezTo>
                  <a:pt x="876424" y="15313"/>
                  <a:pt x="876919" y="14859"/>
                  <a:pt x="877909" y="14859"/>
                </a:cubicBezTo>
                <a:close/>
                <a:moveTo>
                  <a:pt x="812873" y="14859"/>
                </a:moveTo>
                <a:lnTo>
                  <a:pt x="820550" y="14859"/>
                </a:lnTo>
                <a:cubicBezTo>
                  <a:pt x="821375" y="14859"/>
                  <a:pt x="821912" y="15231"/>
                  <a:pt x="822160" y="15974"/>
                </a:cubicBezTo>
                <a:lnTo>
                  <a:pt x="860422" y="109338"/>
                </a:lnTo>
                <a:cubicBezTo>
                  <a:pt x="860504" y="109503"/>
                  <a:pt x="860545" y="109709"/>
                  <a:pt x="860545" y="109957"/>
                </a:cubicBezTo>
                <a:cubicBezTo>
                  <a:pt x="860545" y="110617"/>
                  <a:pt x="860133" y="110948"/>
                  <a:pt x="859307" y="110948"/>
                </a:cubicBezTo>
                <a:lnTo>
                  <a:pt x="849896" y="110948"/>
                </a:lnTo>
                <a:cubicBezTo>
                  <a:pt x="849071" y="110948"/>
                  <a:pt x="848534" y="110617"/>
                  <a:pt x="848287" y="109957"/>
                </a:cubicBezTo>
                <a:lnTo>
                  <a:pt x="839247" y="86926"/>
                </a:lnTo>
                <a:lnTo>
                  <a:pt x="793928" y="86926"/>
                </a:lnTo>
                <a:lnTo>
                  <a:pt x="784888" y="109957"/>
                </a:lnTo>
                <a:cubicBezTo>
                  <a:pt x="784476" y="110617"/>
                  <a:pt x="783898" y="110948"/>
                  <a:pt x="783155" y="110948"/>
                </a:cubicBezTo>
                <a:lnTo>
                  <a:pt x="774116" y="110948"/>
                </a:lnTo>
                <a:cubicBezTo>
                  <a:pt x="773620" y="110948"/>
                  <a:pt x="773269" y="110803"/>
                  <a:pt x="773063" y="110514"/>
                </a:cubicBezTo>
                <a:cubicBezTo>
                  <a:pt x="772857" y="110225"/>
                  <a:pt x="772877" y="109833"/>
                  <a:pt x="773125" y="109338"/>
                </a:cubicBezTo>
                <a:lnTo>
                  <a:pt x="811139" y="15974"/>
                </a:lnTo>
                <a:cubicBezTo>
                  <a:pt x="811469" y="15231"/>
                  <a:pt x="812047" y="14859"/>
                  <a:pt x="812873" y="14859"/>
                </a:cubicBezTo>
                <a:close/>
                <a:moveTo>
                  <a:pt x="717880" y="13002"/>
                </a:moveTo>
                <a:cubicBezTo>
                  <a:pt x="727621" y="13002"/>
                  <a:pt x="735896" y="15190"/>
                  <a:pt x="742707" y="19565"/>
                </a:cubicBezTo>
                <a:cubicBezTo>
                  <a:pt x="749517" y="23940"/>
                  <a:pt x="754573" y="30172"/>
                  <a:pt x="757875" y="38262"/>
                </a:cubicBezTo>
                <a:lnTo>
                  <a:pt x="757999" y="38882"/>
                </a:lnTo>
                <a:cubicBezTo>
                  <a:pt x="757999" y="39459"/>
                  <a:pt x="757628" y="39872"/>
                  <a:pt x="756885" y="40120"/>
                </a:cubicBezTo>
                <a:lnTo>
                  <a:pt x="748960" y="42472"/>
                </a:lnTo>
                <a:lnTo>
                  <a:pt x="748465" y="42596"/>
                </a:lnTo>
                <a:cubicBezTo>
                  <a:pt x="747969" y="42596"/>
                  <a:pt x="747557" y="42307"/>
                  <a:pt x="747226" y="41729"/>
                </a:cubicBezTo>
                <a:cubicBezTo>
                  <a:pt x="741613" y="29760"/>
                  <a:pt x="731872" y="23775"/>
                  <a:pt x="718004" y="23775"/>
                </a:cubicBezTo>
                <a:cubicBezTo>
                  <a:pt x="710739" y="23775"/>
                  <a:pt x="704528" y="25426"/>
                  <a:pt x="699368" y="28728"/>
                </a:cubicBezTo>
                <a:cubicBezTo>
                  <a:pt x="694209" y="32030"/>
                  <a:pt x="690288" y="36632"/>
                  <a:pt x="687605" y="42534"/>
                </a:cubicBezTo>
                <a:cubicBezTo>
                  <a:pt x="684922" y="48437"/>
                  <a:pt x="683580" y="55226"/>
                  <a:pt x="683580" y="62904"/>
                </a:cubicBezTo>
                <a:cubicBezTo>
                  <a:pt x="683580" y="70581"/>
                  <a:pt x="684922" y="77370"/>
                  <a:pt x="687605" y="83273"/>
                </a:cubicBezTo>
                <a:cubicBezTo>
                  <a:pt x="690288" y="89175"/>
                  <a:pt x="694229" y="93777"/>
                  <a:pt x="699430" y="97079"/>
                </a:cubicBezTo>
                <a:cubicBezTo>
                  <a:pt x="704631" y="100381"/>
                  <a:pt x="710822" y="102032"/>
                  <a:pt x="718004" y="102032"/>
                </a:cubicBezTo>
                <a:cubicBezTo>
                  <a:pt x="725681" y="102032"/>
                  <a:pt x="732182" y="100175"/>
                  <a:pt x="737506" y="96460"/>
                </a:cubicBezTo>
                <a:cubicBezTo>
                  <a:pt x="742831" y="92745"/>
                  <a:pt x="746731" y="87338"/>
                  <a:pt x="749208" y="80239"/>
                </a:cubicBezTo>
                <a:cubicBezTo>
                  <a:pt x="749455" y="79331"/>
                  <a:pt x="750033" y="79001"/>
                  <a:pt x="750941" y="79248"/>
                </a:cubicBezTo>
                <a:lnTo>
                  <a:pt x="758866" y="81601"/>
                </a:lnTo>
                <a:cubicBezTo>
                  <a:pt x="759609" y="81849"/>
                  <a:pt x="759898" y="82344"/>
                  <a:pt x="759733" y="83087"/>
                </a:cubicBezTo>
                <a:cubicBezTo>
                  <a:pt x="756926" y="92168"/>
                  <a:pt x="751932" y="99391"/>
                  <a:pt x="744750" y="104756"/>
                </a:cubicBezTo>
                <a:cubicBezTo>
                  <a:pt x="737568" y="110122"/>
                  <a:pt x="728570" y="112805"/>
                  <a:pt x="717756" y="112805"/>
                </a:cubicBezTo>
                <a:cubicBezTo>
                  <a:pt x="708676" y="112805"/>
                  <a:pt x="700710" y="110762"/>
                  <a:pt x="693858" y="106676"/>
                </a:cubicBezTo>
                <a:cubicBezTo>
                  <a:pt x="687006" y="102589"/>
                  <a:pt x="681682" y="96790"/>
                  <a:pt x="677884" y="89278"/>
                </a:cubicBezTo>
                <a:cubicBezTo>
                  <a:pt x="674087" y="81766"/>
                  <a:pt x="672189" y="72975"/>
                  <a:pt x="672189" y="62904"/>
                </a:cubicBezTo>
                <a:cubicBezTo>
                  <a:pt x="672189" y="52832"/>
                  <a:pt x="674108" y="44041"/>
                  <a:pt x="677946" y="36529"/>
                </a:cubicBezTo>
                <a:cubicBezTo>
                  <a:pt x="681785" y="29017"/>
                  <a:pt x="687151" y="23218"/>
                  <a:pt x="694044" y="19131"/>
                </a:cubicBezTo>
                <a:cubicBezTo>
                  <a:pt x="700937" y="15045"/>
                  <a:pt x="708882" y="13002"/>
                  <a:pt x="717880" y="13002"/>
                </a:cubicBezTo>
                <a:close/>
                <a:moveTo>
                  <a:pt x="1545355" y="10030"/>
                </a:moveTo>
                <a:lnTo>
                  <a:pt x="1552165" y="12383"/>
                </a:lnTo>
                <a:cubicBezTo>
                  <a:pt x="1553073" y="12631"/>
                  <a:pt x="1553445" y="13208"/>
                  <a:pt x="1553280" y="14117"/>
                </a:cubicBezTo>
                <a:cubicBezTo>
                  <a:pt x="1549235" y="30957"/>
                  <a:pt x="1543332" y="45981"/>
                  <a:pt x="1535572" y="59189"/>
                </a:cubicBezTo>
                <a:cubicBezTo>
                  <a:pt x="1546469" y="67279"/>
                  <a:pt x="1556004" y="76112"/>
                  <a:pt x="1564176" y="85687"/>
                </a:cubicBezTo>
                <a:cubicBezTo>
                  <a:pt x="1564506" y="86183"/>
                  <a:pt x="1564671" y="86513"/>
                  <a:pt x="1564671" y="86678"/>
                </a:cubicBezTo>
                <a:cubicBezTo>
                  <a:pt x="1564671" y="87008"/>
                  <a:pt x="1564465" y="87380"/>
                  <a:pt x="1564052" y="87792"/>
                </a:cubicBezTo>
                <a:lnTo>
                  <a:pt x="1558232" y="92745"/>
                </a:lnTo>
                <a:cubicBezTo>
                  <a:pt x="1557737" y="93076"/>
                  <a:pt x="1557407" y="93241"/>
                  <a:pt x="1557242" y="93241"/>
                </a:cubicBezTo>
                <a:cubicBezTo>
                  <a:pt x="1556912" y="93241"/>
                  <a:pt x="1556540" y="93034"/>
                  <a:pt x="1556127" y="92622"/>
                </a:cubicBezTo>
                <a:cubicBezTo>
                  <a:pt x="1548038" y="83046"/>
                  <a:pt x="1539370" y="74708"/>
                  <a:pt x="1530124" y="67609"/>
                </a:cubicBezTo>
                <a:cubicBezTo>
                  <a:pt x="1515595" y="88246"/>
                  <a:pt x="1496650" y="102280"/>
                  <a:pt x="1473288" y="109709"/>
                </a:cubicBezTo>
                <a:lnTo>
                  <a:pt x="1472793" y="109833"/>
                </a:lnTo>
                <a:cubicBezTo>
                  <a:pt x="1472298" y="109833"/>
                  <a:pt x="1471803" y="109586"/>
                  <a:pt x="1471307" y="109090"/>
                </a:cubicBezTo>
                <a:lnTo>
                  <a:pt x="1466354" y="103023"/>
                </a:lnTo>
                <a:cubicBezTo>
                  <a:pt x="1466107" y="102610"/>
                  <a:pt x="1465983" y="102321"/>
                  <a:pt x="1465983" y="102156"/>
                </a:cubicBezTo>
                <a:cubicBezTo>
                  <a:pt x="1465983" y="101578"/>
                  <a:pt x="1466313" y="101207"/>
                  <a:pt x="1466973" y="101042"/>
                </a:cubicBezTo>
                <a:cubicBezTo>
                  <a:pt x="1490335" y="94355"/>
                  <a:pt x="1508785" y="81312"/>
                  <a:pt x="1522323" y="61913"/>
                </a:cubicBezTo>
                <a:cubicBezTo>
                  <a:pt x="1511097" y="53988"/>
                  <a:pt x="1498425" y="47054"/>
                  <a:pt x="1484309" y="41110"/>
                </a:cubicBezTo>
                <a:cubicBezTo>
                  <a:pt x="1483731" y="40863"/>
                  <a:pt x="1483442" y="40491"/>
                  <a:pt x="1483442" y="39996"/>
                </a:cubicBezTo>
                <a:cubicBezTo>
                  <a:pt x="1483442" y="39666"/>
                  <a:pt x="1483566" y="39377"/>
                  <a:pt x="1483814" y="39129"/>
                </a:cubicBezTo>
                <a:lnTo>
                  <a:pt x="1488147" y="33929"/>
                </a:lnTo>
                <a:cubicBezTo>
                  <a:pt x="1488643" y="33351"/>
                  <a:pt x="1489303" y="33186"/>
                  <a:pt x="1490129" y="33433"/>
                </a:cubicBezTo>
                <a:cubicBezTo>
                  <a:pt x="1503337" y="38964"/>
                  <a:pt x="1515843" y="45692"/>
                  <a:pt x="1527648" y="53617"/>
                </a:cubicBezTo>
                <a:cubicBezTo>
                  <a:pt x="1534499" y="41647"/>
                  <a:pt x="1539783" y="27490"/>
                  <a:pt x="1543497" y="11145"/>
                </a:cubicBezTo>
                <a:cubicBezTo>
                  <a:pt x="1543745" y="10154"/>
                  <a:pt x="1544364" y="9783"/>
                  <a:pt x="1545355" y="10030"/>
                </a:cubicBezTo>
                <a:close/>
                <a:moveTo>
                  <a:pt x="1211646" y="7554"/>
                </a:moveTo>
                <a:cubicBezTo>
                  <a:pt x="1236907" y="9122"/>
                  <a:pt x="1249537" y="29636"/>
                  <a:pt x="1249537" y="69095"/>
                </a:cubicBezTo>
                <a:cubicBezTo>
                  <a:pt x="1249537" y="89072"/>
                  <a:pt x="1246359" y="104529"/>
                  <a:pt x="1240002" y="115467"/>
                </a:cubicBezTo>
                <a:cubicBezTo>
                  <a:pt x="1233646" y="126405"/>
                  <a:pt x="1224194" y="132204"/>
                  <a:pt x="1211646" y="132865"/>
                </a:cubicBezTo>
                <a:lnTo>
                  <a:pt x="1211275" y="132865"/>
                </a:lnTo>
                <a:cubicBezTo>
                  <a:pt x="1210532" y="132865"/>
                  <a:pt x="1210160" y="132452"/>
                  <a:pt x="1210160" y="131626"/>
                </a:cubicBezTo>
                <a:lnTo>
                  <a:pt x="1210160" y="121968"/>
                </a:lnTo>
                <a:cubicBezTo>
                  <a:pt x="1210160" y="120977"/>
                  <a:pt x="1210614" y="120482"/>
                  <a:pt x="1211522" y="120482"/>
                </a:cubicBezTo>
                <a:cubicBezTo>
                  <a:pt x="1220685" y="119822"/>
                  <a:pt x="1227434" y="115364"/>
                  <a:pt x="1231768" y="107109"/>
                </a:cubicBezTo>
                <a:cubicBezTo>
                  <a:pt x="1236102" y="98854"/>
                  <a:pt x="1238269" y="86183"/>
                  <a:pt x="1238269" y="69095"/>
                </a:cubicBezTo>
                <a:cubicBezTo>
                  <a:pt x="1238269" y="52007"/>
                  <a:pt x="1236102" y="39315"/>
                  <a:pt x="1231768" y="31019"/>
                </a:cubicBezTo>
                <a:cubicBezTo>
                  <a:pt x="1227434" y="22722"/>
                  <a:pt x="1220685" y="18244"/>
                  <a:pt x="1211522" y="17584"/>
                </a:cubicBezTo>
                <a:cubicBezTo>
                  <a:pt x="1210614" y="17419"/>
                  <a:pt x="1210160" y="16964"/>
                  <a:pt x="1210160" y="16222"/>
                </a:cubicBezTo>
                <a:lnTo>
                  <a:pt x="1210160" y="8916"/>
                </a:lnTo>
                <a:cubicBezTo>
                  <a:pt x="1210160" y="8008"/>
                  <a:pt x="1210656" y="7554"/>
                  <a:pt x="1211646" y="7554"/>
                </a:cubicBezTo>
                <a:close/>
                <a:moveTo>
                  <a:pt x="652557" y="7554"/>
                </a:moveTo>
                <a:cubicBezTo>
                  <a:pt x="653466" y="7554"/>
                  <a:pt x="653920" y="8008"/>
                  <a:pt x="653920" y="8916"/>
                </a:cubicBezTo>
                <a:lnTo>
                  <a:pt x="653920" y="16222"/>
                </a:lnTo>
                <a:cubicBezTo>
                  <a:pt x="653920" y="16964"/>
                  <a:pt x="653507" y="17419"/>
                  <a:pt x="652681" y="17584"/>
                </a:cubicBezTo>
                <a:cubicBezTo>
                  <a:pt x="643518" y="18244"/>
                  <a:pt x="636749" y="22722"/>
                  <a:pt x="632374" y="31019"/>
                </a:cubicBezTo>
                <a:cubicBezTo>
                  <a:pt x="627999" y="39315"/>
                  <a:pt x="625811" y="52007"/>
                  <a:pt x="625811" y="69095"/>
                </a:cubicBezTo>
                <a:cubicBezTo>
                  <a:pt x="625811" y="86183"/>
                  <a:pt x="627978" y="98854"/>
                  <a:pt x="632312" y="107109"/>
                </a:cubicBezTo>
                <a:cubicBezTo>
                  <a:pt x="636646" y="115364"/>
                  <a:pt x="643436" y="119822"/>
                  <a:pt x="652681" y="120482"/>
                </a:cubicBezTo>
                <a:cubicBezTo>
                  <a:pt x="653507" y="120482"/>
                  <a:pt x="653920" y="120977"/>
                  <a:pt x="653920" y="121968"/>
                </a:cubicBezTo>
                <a:lnTo>
                  <a:pt x="653920" y="131626"/>
                </a:lnTo>
                <a:cubicBezTo>
                  <a:pt x="653920" y="132122"/>
                  <a:pt x="653796" y="132473"/>
                  <a:pt x="653548" y="132679"/>
                </a:cubicBezTo>
                <a:cubicBezTo>
                  <a:pt x="653300" y="132885"/>
                  <a:pt x="652970" y="132947"/>
                  <a:pt x="652557" y="132865"/>
                </a:cubicBezTo>
                <a:cubicBezTo>
                  <a:pt x="640010" y="132204"/>
                  <a:pt x="630537" y="126385"/>
                  <a:pt x="624140" y="115405"/>
                </a:cubicBezTo>
                <a:cubicBezTo>
                  <a:pt x="617742" y="104426"/>
                  <a:pt x="614543" y="88989"/>
                  <a:pt x="614543" y="69095"/>
                </a:cubicBezTo>
                <a:cubicBezTo>
                  <a:pt x="614543" y="29636"/>
                  <a:pt x="627215" y="9122"/>
                  <a:pt x="652557" y="7554"/>
                </a:cubicBezTo>
                <a:close/>
                <a:moveTo>
                  <a:pt x="395621" y="4582"/>
                </a:moveTo>
                <a:lnTo>
                  <a:pt x="401812" y="6068"/>
                </a:lnTo>
                <a:cubicBezTo>
                  <a:pt x="402802" y="6316"/>
                  <a:pt x="403133" y="6935"/>
                  <a:pt x="402802" y="7925"/>
                </a:cubicBezTo>
                <a:cubicBezTo>
                  <a:pt x="399913" y="16758"/>
                  <a:pt x="396157" y="25302"/>
                  <a:pt x="391534" y="33557"/>
                </a:cubicBezTo>
                <a:lnTo>
                  <a:pt x="391534" y="115777"/>
                </a:lnTo>
                <a:cubicBezTo>
                  <a:pt x="391534" y="116767"/>
                  <a:pt x="391039" y="117263"/>
                  <a:pt x="390049" y="117263"/>
                </a:cubicBezTo>
                <a:lnTo>
                  <a:pt x="383981" y="117263"/>
                </a:lnTo>
                <a:cubicBezTo>
                  <a:pt x="382990" y="117263"/>
                  <a:pt x="382495" y="116767"/>
                  <a:pt x="382495" y="115777"/>
                </a:cubicBezTo>
                <a:lnTo>
                  <a:pt x="382495" y="47054"/>
                </a:lnTo>
                <a:cubicBezTo>
                  <a:pt x="378203" y="53575"/>
                  <a:pt x="373621" y="59271"/>
                  <a:pt x="368751" y="64142"/>
                </a:cubicBezTo>
                <a:cubicBezTo>
                  <a:pt x="368420" y="64472"/>
                  <a:pt x="368090" y="64637"/>
                  <a:pt x="367760" y="64637"/>
                </a:cubicBezTo>
                <a:cubicBezTo>
                  <a:pt x="367347" y="64637"/>
                  <a:pt x="367017" y="64348"/>
                  <a:pt x="366769" y="63770"/>
                </a:cubicBezTo>
                <a:lnTo>
                  <a:pt x="363426" y="57331"/>
                </a:lnTo>
                <a:cubicBezTo>
                  <a:pt x="363261" y="57001"/>
                  <a:pt x="363179" y="56754"/>
                  <a:pt x="363179" y="56588"/>
                </a:cubicBezTo>
                <a:cubicBezTo>
                  <a:pt x="363179" y="56176"/>
                  <a:pt x="363385" y="55763"/>
                  <a:pt x="363798" y="55350"/>
                </a:cubicBezTo>
                <a:cubicBezTo>
                  <a:pt x="370236" y="49489"/>
                  <a:pt x="376077" y="42163"/>
                  <a:pt x="381319" y="33371"/>
                </a:cubicBezTo>
                <a:cubicBezTo>
                  <a:pt x="386561" y="24580"/>
                  <a:pt x="390750" y="15313"/>
                  <a:pt x="393887" y="5573"/>
                </a:cubicBezTo>
                <a:cubicBezTo>
                  <a:pt x="394135" y="4665"/>
                  <a:pt x="394713" y="4334"/>
                  <a:pt x="395621" y="4582"/>
                </a:cubicBezTo>
                <a:close/>
                <a:moveTo>
                  <a:pt x="422986" y="4458"/>
                </a:moveTo>
                <a:lnTo>
                  <a:pt x="429053" y="5696"/>
                </a:lnTo>
                <a:cubicBezTo>
                  <a:pt x="430044" y="5862"/>
                  <a:pt x="430415" y="6439"/>
                  <a:pt x="430168" y="7430"/>
                </a:cubicBezTo>
                <a:cubicBezTo>
                  <a:pt x="428930" y="12383"/>
                  <a:pt x="427155" y="17625"/>
                  <a:pt x="424843" y="23156"/>
                </a:cubicBezTo>
                <a:lnTo>
                  <a:pt x="476726" y="23156"/>
                </a:lnTo>
                <a:cubicBezTo>
                  <a:pt x="477717" y="23156"/>
                  <a:pt x="478212" y="23651"/>
                  <a:pt x="478212" y="24642"/>
                </a:cubicBezTo>
                <a:lnTo>
                  <a:pt x="478212" y="30338"/>
                </a:lnTo>
                <a:cubicBezTo>
                  <a:pt x="478212" y="31328"/>
                  <a:pt x="477717" y="31823"/>
                  <a:pt x="476726" y="31823"/>
                </a:cubicBezTo>
                <a:lnTo>
                  <a:pt x="434873" y="31823"/>
                </a:lnTo>
                <a:lnTo>
                  <a:pt x="434873" y="50645"/>
                </a:lnTo>
                <a:lnTo>
                  <a:pt x="472764" y="50645"/>
                </a:lnTo>
                <a:cubicBezTo>
                  <a:pt x="473754" y="50645"/>
                  <a:pt x="474249" y="51140"/>
                  <a:pt x="474249" y="52131"/>
                </a:cubicBezTo>
                <a:lnTo>
                  <a:pt x="474249" y="57331"/>
                </a:lnTo>
                <a:cubicBezTo>
                  <a:pt x="474249" y="58322"/>
                  <a:pt x="473754" y="58817"/>
                  <a:pt x="472764" y="58817"/>
                </a:cubicBezTo>
                <a:lnTo>
                  <a:pt x="434873" y="58817"/>
                </a:lnTo>
                <a:lnTo>
                  <a:pt x="434873" y="77886"/>
                </a:lnTo>
                <a:lnTo>
                  <a:pt x="472764" y="77886"/>
                </a:lnTo>
                <a:cubicBezTo>
                  <a:pt x="473754" y="77886"/>
                  <a:pt x="474249" y="78382"/>
                  <a:pt x="474249" y="79372"/>
                </a:cubicBezTo>
                <a:lnTo>
                  <a:pt x="474249" y="84573"/>
                </a:lnTo>
                <a:cubicBezTo>
                  <a:pt x="474249" y="85564"/>
                  <a:pt x="473754" y="86059"/>
                  <a:pt x="472764" y="86059"/>
                </a:cubicBezTo>
                <a:lnTo>
                  <a:pt x="434873" y="86059"/>
                </a:lnTo>
                <a:lnTo>
                  <a:pt x="434873" y="115777"/>
                </a:lnTo>
                <a:cubicBezTo>
                  <a:pt x="434873" y="116767"/>
                  <a:pt x="434378" y="117263"/>
                  <a:pt x="433387" y="117263"/>
                </a:cubicBezTo>
                <a:lnTo>
                  <a:pt x="427320" y="117263"/>
                </a:lnTo>
                <a:cubicBezTo>
                  <a:pt x="426329" y="117263"/>
                  <a:pt x="425834" y="116767"/>
                  <a:pt x="425834" y="115777"/>
                </a:cubicBezTo>
                <a:lnTo>
                  <a:pt x="425834" y="31823"/>
                </a:lnTo>
                <a:lnTo>
                  <a:pt x="420262" y="31823"/>
                </a:lnTo>
                <a:cubicBezTo>
                  <a:pt x="415309" y="42885"/>
                  <a:pt x="409489" y="52090"/>
                  <a:pt x="402802" y="59436"/>
                </a:cubicBezTo>
                <a:cubicBezTo>
                  <a:pt x="402472" y="59767"/>
                  <a:pt x="402101" y="59932"/>
                  <a:pt x="401688" y="59932"/>
                </a:cubicBezTo>
                <a:cubicBezTo>
                  <a:pt x="401358" y="59932"/>
                  <a:pt x="401028" y="59725"/>
                  <a:pt x="400697" y="59313"/>
                </a:cubicBezTo>
                <a:lnTo>
                  <a:pt x="396611" y="53741"/>
                </a:lnTo>
                <a:cubicBezTo>
                  <a:pt x="396446" y="53493"/>
                  <a:pt x="396364" y="53204"/>
                  <a:pt x="396364" y="52874"/>
                </a:cubicBezTo>
                <a:cubicBezTo>
                  <a:pt x="396364" y="52378"/>
                  <a:pt x="396529" y="51966"/>
                  <a:pt x="396859" y="51635"/>
                </a:cubicBezTo>
                <a:cubicBezTo>
                  <a:pt x="402555" y="45444"/>
                  <a:pt x="407508" y="38366"/>
                  <a:pt x="411718" y="30399"/>
                </a:cubicBezTo>
                <a:cubicBezTo>
                  <a:pt x="415928" y="22433"/>
                  <a:pt x="419065" y="14158"/>
                  <a:pt x="421129" y="5573"/>
                </a:cubicBezTo>
                <a:cubicBezTo>
                  <a:pt x="421376" y="4665"/>
                  <a:pt x="421995" y="4293"/>
                  <a:pt x="422986" y="4458"/>
                </a:cubicBezTo>
                <a:close/>
                <a:moveTo>
                  <a:pt x="2165842" y="4334"/>
                </a:moveTo>
                <a:cubicBezTo>
                  <a:pt x="2172446" y="7967"/>
                  <a:pt x="2177977" y="12094"/>
                  <a:pt x="2182434" y="16717"/>
                </a:cubicBezTo>
                <a:cubicBezTo>
                  <a:pt x="2182765" y="17212"/>
                  <a:pt x="2182930" y="17542"/>
                  <a:pt x="2182930" y="17707"/>
                </a:cubicBezTo>
                <a:cubicBezTo>
                  <a:pt x="2182930" y="18038"/>
                  <a:pt x="2182723" y="18409"/>
                  <a:pt x="2182311" y="18822"/>
                </a:cubicBezTo>
                <a:lnTo>
                  <a:pt x="2178100" y="22660"/>
                </a:lnTo>
                <a:cubicBezTo>
                  <a:pt x="2177605" y="22991"/>
                  <a:pt x="2177275" y="23156"/>
                  <a:pt x="2177110" y="23156"/>
                </a:cubicBezTo>
                <a:cubicBezTo>
                  <a:pt x="2176780" y="23156"/>
                  <a:pt x="2176408" y="22949"/>
                  <a:pt x="2175995" y="22537"/>
                </a:cubicBezTo>
                <a:cubicBezTo>
                  <a:pt x="2171455" y="17584"/>
                  <a:pt x="2166131" y="13497"/>
                  <a:pt x="2160022" y="10278"/>
                </a:cubicBezTo>
                <a:cubicBezTo>
                  <a:pt x="2159527" y="9865"/>
                  <a:pt x="2159279" y="9494"/>
                  <a:pt x="2159279" y="9164"/>
                </a:cubicBezTo>
                <a:cubicBezTo>
                  <a:pt x="2159279" y="8833"/>
                  <a:pt x="2159444" y="8503"/>
                  <a:pt x="2159774" y="8173"/>
                </a:cubicBezTo>
                <a:lnTo>
                  <a:pt x="2163737" y="4582"/>
                </a:lnTo>
                <a:cubicBezTo>
                  <a:pt x="2164480" y="4087"/>
                  <a:pt x="2165181" y="4004"/>
                  <a:pt x="2165842" y="4334"/>
                </a:cubicBezTo>
                <a:close/>
                <a:moveTo>
                  <a:pt x="1059589" y="4334"/>
                </a:moveTo>
                <a:lnTo>
                  <a:pt x="1063799" y="5820"/>
                </a:lnTo>
                <a:cubicBezTo>
                  <a:pt x="1064212" y="5985"/>
                  <a:pt x="1064501" y="6233"/>
                  <a:pt x="1064666" y="6563"/>
                </a:cubicBezTo>
                <a:cubicBezTo>
                  <a:pt x="1064831" y="6893"/>
                  <a:pt x="1064831" y="7265"/>
                  <a:pt x="1064666" y="7678"/>
                </a:cubicBezTo>
                <a:cubicBezTo>
                  <a:pt x="1062107" y="13786"/>
                  <a:pt x="1058929" y="19482"/>
                  <a:pt x="1055131" y="24765"/>
                </a:cubicBezTo>
                <a:cubicBezTo>
                  <a:pt x="1057360" y="27159"/>
                  <a:pt x="1059135" y="29306"/>
                  <a:pt x="1060456" y="31204"/>
                </a:cubicBezTo>
                <a:cubicBezTo>
                  <a:pt x="1063180" y="26664"/>
                  <a:pt x="1065615" y="22248"/>
                  <a:pt x="1067762" y="17955"/>
                </a:cubicBezTo>
                <a:cubicBezTo>
                  <a:pt x="1067927" y="17542"/>
                  <a:pt x="1068174" y="17274"/>
                  <a:pt x="1068505" y="17150"/>
                </a:cubicBezTo>
                <a:cubicBezTo>
                  <a:pt x="1068835" y="17026"/>
                  <a:pt x="1069206" y="17047"/>
                  <a:pt x="1069619" y="17212"/>
                </a:cubicBezTo>
                <a:lnTo>
                  <a:pt x="1073334" y="19317"/>
                </a:lnTo>
                <a:cubicBezTo>
                  <a:pt x="1073664" y="19482"/>
                  <a:pt x="1073891" y="19751"/>
                  <a:pt x="1074015" y="20122"/>
                </a:cubicBezTo>
                <a:cubicBezTo>
                  <a:pt x="1074139" y="20493"/>
                  <a:pt x="1074118" y="20886"/>
                  <a:pt x="1073953" y="21298"/>
                </a:cubicBezTo>
                <a:cubicBezTo>
                  <a:pt x="1071889" y="25096"/>
                  <a:pt x="1069165" y="29718"/>
                  <a:pt x="1065780" y="35167"/>
                </a:cubicBezTo>
                <a:cubicBezTo>
                  <a:pt x="1062396" y="40615"/>
                  <a:pt x="1059424" y="44701"/>
                  <a:pt x="1056865" y="47425"/>
                </a:cubicBezTo>
                <a:cubicBezTo>
                  <a:pt x="1061735" y="47013"/>
                  <a:pt x="1066111" y="46394"/>
                  <a:pt x="1069991" y="45568"/>
                </a:cubicBezTo>
                <a:cubicBezTo>
                  <a:pt x="1069413" y="43835"/>
                  <a:pt x="1068546" y="41729"/>
                  <a:pt x="1067390" y="39253"/>
                </a:cubicBezTo>
                <a:cubicBezTo>
                  <a:pt x="1067308" y="39088"/>
                  <a:pt x="1067266" y="38840"/>
                  <a:pt x="1067266" y="38510"/>
                </a:cubicBezTo>
                <a:cubicBezTo>
                  <a:pt x="1067266" y="37850"/>
                  <a:pt x="1067555" y="37478"/>
                  <a:pt x="1068133" y="37396"/>
                </a:cubicBezTo>
                <a:lnTo>
                  <a:pt x="1071105" y="36281"/>
                </a:lnTo>
                <a:lnTo>
                  <a:pt x="1071600" y="36157"/>
                </a:lnTo>
                <a:cubicBezTo>
                  <a:pt x="1072426" y="36157"/>
                  <a:pt x="1072962" y="36488"/>
                  <a:pt x="1073210" y="37148"/>
                </a:cubicBezTo>
                <a:cubicBezTo>
                  <a:pt x="1075934" y="42761"/>
                  <a:pt x="1077791" y="48540"/>
                  <a:pt x="1078782" y="54483"/>
                </a:cubicBezTo>
                <a:lnTo>
                  <a:pt x="1078782" y="54855"/>
                </a:lnTo>
                <a:cubicBezTo>
                  <a:pt x="1078782" y="55598"/>
                  <a:pt x="1078411" y="56093"/>
                  <a:pt x="1077668" y="56341"/>
                </a:cubicBezTo>
                <a:lnTo>
                  <a:pt x="1074324" y="57208"/>
                </a:lnTo>
                <a:lnTo>
                  <a:pt x="1073829" y="57331"/>
                </a:lnTo>
                <a:cubicBezTo>
                  <a:pt x="1073251" y="57331"/>
                  <a:pt x="1072880" y="56960"/>
                  <a:pt x="1072715" y="56217"/>
                </a:cubicBezTo>
                <a:lnTo>
                  <a:pt x="1071848" y="51759"/>
                </a:lnTo>
                <a:cubicBezTo>
                  <a:pt x="1065739" y="53080"/>
                  <a:pt x="1057649" y="54071"/>
                  <a:pt x="1047578" y="54731"/>
                </a:cubicBezTo>
                <a:cubicBezTo>
                  <a:pt x="1046588" y="54731"/>
                  <a:pt x="1046010" y="54236"/>
                  <a:pt x="1045845" y="53245"/>
                </a:cubicBezTo>
                <a:lnTo>
                  <a:pt x="1045102" y="49283"/>
                </a:lnTo>
                <a:lnTo>
                  <a:pt x="1045102" y="49035"/>
                </a:lnTo>
                <a:cubicBezTo>
                  <a:pt x="1045102" y="48210"/>
                  <a:pt x="1045514" y="47797"/>
                  <a:pt x="1046340" y="47797"/>
                </a:cubicBezTo>
                <a:lnTo>
                  <a:pt x="1048693" y="47797"/>
                </a:lnTo>
                <a:cubicBezTo>
                  <a:pt x="1050839" y="45238"/>
                  <a:pt x="1053480" y="41729"/>
                  <a:pt x="1056617" y="37272"/>
                </a:cubicBezTo>
                <a:cubicBezTo>
                  <a:pt x="1052903" y="32154"/>
                  <a:pt x="1048775" y="27696"/>
                  <a:pt x="1044235" y="23899"/>
                </a:cubicBezTo>
                <a:cubicBezTo>
                  <a:pt x="1043822" y="23486"/>
                  <a:pt x="1043616" y="23114"/>
                  <a:pt x="1043616" y="22784"/>
                </a:cubicBezTo>
                <a:cubicBezTo>
                  <a:pt x="1043616" y="22372"/>
                  <a:pt x="1043740" y="22041"/>
                  <a:pt x="1043987" y="21794"/>
                </a:cubicBezTo>
                <a:lnTo>
                  <a:pt x="1046464" y="18574"/>
                </a:lnTo>
                <a:cubicBezTo>
                  <a:pt x="1046877" y="18161"/>
                  <a:pt x="1047248" y="17955"/>
                  <a:pt x="1047578" y="17955"/>
                </a:cubicBezTo>
                <a:cubicBezTo>
                  <a:pt x="1047743" y="17955"/>
                  <a:pt x="1048073" y="18120"/>
                  <a:pt x="1048569" y="18450"/>
                </a:cubicBezTo>
                <a:lnTo>
                  <a:pt x="1050426" y="20060"/>
                </a:lnTo>
                <a:cubicBezTo>
                  <a:pt x="1053398" y="15520"/>
                  <a:pt x="1055833" y="10567"/>
                  <a:pt x="1057732" y="5201"/>
                </a:cubicBezTo>
                <a:cubicBezTo>
                  <a:pt x="1057897" y="4788"/>
                  <a:pt x="1058145" y="4520"/>
                  <a:pt x="1058475" y="4396"/>
                </a:cubicBezTo>
                <a:cubicBezTo>
                  <a:pt x="1058805" y="4272"/>
                  <a:pt x="1059176" y="4252"/>
                  <a:pt x="1059589" y="4334"/>
                </a:cubicBezTo>
                <a:close/>
                <a:moveTo>
                  <a:pt x="1016622" y="4334"/>
                </a:moveTo>
                <a:lnTo>
                  <a:pt x="1020956" y="5820"/>
                </a:lnTo>
                <a:cubicBezTo>
                  <a:pt x="1021369" y="5985"/>
                  <a:pt x="1021657" y="6233"/>
                  <a:pt x="1021823" y="6563"/>
                </a:cubicBezTo>
                <a:cubicBezTo>
                  <a:pt x="1021988" y="6893"/>
                  <a:pt x="1021988" y="7265"/>
                  <a:pt x="1021823" y="7678"/>
                </a:cubicBezTo>
                <a:cubicBezTo>
                  <a:pt x="1018933" y="14117"/>
                  <a:pt x="1015838" y="19730"/>
                  <a:pt x="1012536" y="24518"/>
                </a:cubicBezTo>
                <a:lnTo>
                  <a:pt x="1018479" y="30585"/>
                </a:lnTo>
                <a:cubicBezTo>
                  <a:pt x="1021121" y="26045"/>
                  <a:pt x="1023267" y="22041"/>
                  <a:pt x="1024918" y="18574"/>
                </a:cubicBezTo>
                <a:cubicBezTo>
                  <a:pt x="1025331" y="17749"/>
                  <a:pt x="1025909" y="17625"/>
                  <a:pt x="1026652" y="18203"/>
                </a:cubicBezTo>
                <a:lnTo>
                  <a:pt x="1029995" y="20679"/>
                </a:lnTo>
                <a:cubicBezTo>
                  <a:pt x="1030738" y="21340"/>
                  <a:pt x="1030903" y="22083"/>
                  <a:pt x="1030490" y="22908"/>
                </a:cubicBezTo>
                <a:cubicBezTo>
                  <a:pt x="1025372" y="32814"/>
                  <a:pt x="1020089" y="41193"/>
                  <a:pt x="1014641" y="48045"/>
                </a:cubicBezTo>
                <a:cubicBezTo>
                  <a:pt x="1019429" y="47632"/>
                  <a:pt x="1023597" y="47095"/>
                  <a:pt x="1027147" y="46435"/>
                </a:cubicBezTo>
                <a:cubicBezTo>
                  <a:pt x="1026404" y="43876"/>
                  <a:pt x="1025661" y="41771"/>
                  <a:pt x="1024918" y="40120"/>
                </a:cubicBezTo>
                <a:cubicBezTo>
                  <a:pt x="1024836" y="39955"/>
                  <a:pt x="1024794" y="39707"/>
                  <a:pt x="1024794" y="39377"/>
                </a:cubicBezTo>
                <a:cubicBezTo>
                  <a:pt x="1024794" y="38716"/>
                  <a:pt x="1025083" y="38345"/>
                  <a:pt x="1025661" y="38262"/>
                </a:cubicBezTo>
                <a:lnTo>
                  <a:pt x="1028261" y="37396"/>
                </a:lnTo>
                <a:lnTo>
                  <a:pt x="1028757" y="37272"/>
                </a:lnTo>
                <a:cubicBezTo>
                  <a:pt x="1029500" y="37272"/>
                  <a:pt x="1029995" y="37602"/>
                  <a:pt x="1030243" y="38262"/>
                </a:cubicBezTo>
                <a:cubicBezTo>
                  <a:pt x="1032719" y="44206"/>
                  <a:pt x="1034329" y="49819"/>
                  <a:pt x="1035072" y="55103"/>
                </a:cubicBezTo>
                <a:lnTo>
                  <a:pt x="1035072" y="55350"/>
                </a:lnTo>
                <a:cubicBezTo>
                  <a:pt x="1035072" y="56093"/>
                  <a:pt x="1034659" y="56671"/>
                  <a:pt x="1033834" y="57084"/>
                </a:cubicBezTo>
                <a:lnTo>
                  <a:pt x="1030986" y="58074"/>
                </a:lnTo>
                <a:lnTo>
                  <a:pt x="1030490" y="58198"/>
                </a:lnTo>
                <a:cubicBezTo>
                  <a:pt x="1029912" y="58198"/>
                  <a:pt x="1029541" y="57827"/>
                  <a:pt x="1029376" y="57084"/>
                </a:cubicBezTo>
                <a:lnTo>
                  <a:pt x="1028633" y="52874"/>
                </a:lnTo>
                <a:cubicBezTo>
                  <a:pt x="1022029" y="54112"/>
                  <a:pt x="1013898" y="55144"/>
                  <a:pt x="1004239" y="55969"/>
                </a:cubicBezTo>
                <a:lnTo>
                  <a:pt x="1003992" y="55969"/>
                </a:lnTo>
                <a:cubicBezTo>
                  <a:pt x="1003166" y="55969"/>
                  <a:pt x="1002671" y="55515"/>
                  <a:pt x="1002506" y="54607"/>
                </a:cubicBezTo>
                <a:lnTo>
                  <a:pt x="1001515" y="50273"/>
                </a:lnTo>
                <a:lnTo>
                  <a:pt x="1001515" y="50026"/>
                </a:lnTo>
                <a:cubicBezTo>
                  <a:pt x="1001515" y="49200"/>
                  <a:pt x="1001928" y="48788"/>
                  <a:pt x="1002753" y="48788"/>
                </a:cubicBezTo>
                <a:lnTo>
                  <a:pt x="1006221" y="48664"/>
                </a:lnTo>
                <a:cubicBezTo>
                  <a:pt x="1009358" y="44784"/>
                  <a:pt x="1012123" y="40863"/>
                  <a:pt x="1014517" y="36900"/>
                </a:cubicBezTo>
                <a:cubicBezTo>
                  <a:pt x="1009894" y="31535"/>
                  <a:pt x="1005354" y="27077"/>
                  <a:pt x="1000896" y="23527"/>
                </a:cubicBezTo>
                <a:cubicBezTo>
                  <a:pt x="1000483" y="23114"/>
                  <a:pt x="1000277" y="22702"/>
                  <a:pt x="1000277" y="22289"/>
                </a:cubicBezTo>
                <a:cubicBezTo>
                  <a:pt x="1000277" y="21959"/>
                  <a:pt x="1000401" y="21629"/>
                  <a:pt x="1000649" y="21298"/>
                </a:cubicBezTo>
                <a:lnTo>
                  <a:pt x="1003125" y="17955"/>
                </a:lnTo>
                <a:cubicBezTo>
                  <a:pt x="1003373" y="17542"/>
                  <a:pt x="1003703" y="17336"/>
                  <a:pt x="1004116" y="17336"/>
                </a:cubicBezTo>
                <a:cubicBezTo>
                  <a:pt x="1004528" y="17336"/>
                  <a:pt x="1004859" y="17460"/>
                  <a:pt x="1005106" y="17707"/>
                </a:cubicBezTo>
                <a:lnTo>
                  <a:pt x="1007583" y="19936"/>
                </a:lnTo>
                <a:cubicBezTo>
                  <a:pt x="1010720" y="14736"/>
                  <a:pt x="1013072" y="9824"/>
                  <a:pt x="1014641" y="5201"/>
                </a:cubicBezTo>
                <a:cubicBezTo>
                  <a:pt x="1015053" y="4376"/>
                  <a:pt x="1015714" y="4087"/>
                  <a:pt x="1016622" y="4334"/>
                </a:cubicBezTo>
                <a:close/>
                <a:moveTo>
                  <a:pt x="575167" y="4334"/>
                </a:moveTo>
                <a:cubicBezTo>
                  <a:pt x="581771" y="7967"/>
                  <a:pt x="587302" y="12094"/>
                  <a:pt x="591759" y="16717"/>
                </a:cubicBezTo>
                <a:cubicBezTo>
                  <a:pt x="592090" y="17212"/>
                  <a:pt x="592255" y="17542"/>
                  <a:pt x="592255" y="17707"/>
                </a:cubicBezTo>
                <a:cubicBezTo>
                  <a:pt x="592255" y="18038"/>
                  <a:pt x="592048" y="18409"/>
                  <a:pt x="591636" y="18822"/>
                </a:cubicBezTo>
                <a:lnTo>
                  <a:pt x="587426" y="22660"/>
                </a:lnTo>
                <a:cubicBezTo>
                  <a:pt x="586930" y="22991"/>
                  <a:pt x="586600" y="23156"/>
                  <a:pt x="586435" y="23156"/>
                </a:cubicBezTo>
                <a:cubicBezTo>
                  <a:pt x="586105" y="23156"/>
                  <a:pt x="585733" y="22949"/>
                  <a:pt x="585321" y="22537"/>
                </a:cubicBezTo>
                <a:cubicBezTo>
                  <a:pt x="580780" y="17584"/>
                  <a:pt x="575456" y="13497"/>
                  <a:pt x="569347" y="10278"/>
                </a:cubicBezTo>
                <a:cubicBezTo>
                  <a:pt x="568852" y="9865"/>
                  <a:pt x="568604" y="9494"/>
                  <a:pt x="568604" y="9164"/>
                </a:cubicBezTo>
                <a:cubicBezTo>
                  <a:pt x="568604" y="8833"/>
                  <a:pt x="568769" y="8503"/>
                  <a:pt x="569099" y="8173"/>
                </a:cubicBezTo>
                <a:lnTo>
                  <a:pt x="573062" y="4582"/>
                </a:lnTo>
                <a:cubicBezTo>
                  <a:pt x="573805" y="4087"/>
                  <a:pt x="574506" y="4004"/>
                  <a:pt x="575167" y="4334"/>
                </a:cubicBezTo>
                <a:close/>
                <a:moveTo>
                  <a:pt x="2009946" y="4211"/>
                </a:moveTo>
                <a:lnTo>
                  <a:pt x="2017004" y="4211"/>
                </a:lnTo>
                <a:cubicBezTo>
                  <a:pt x="2017417" y="4211"/>
                  <a:pt x="2017768" y="4355"/>
                  <a:pt x="2018057" y="4644"/>
                </a:cubicBezTo>
                <a:cubicBezTo>
                  <a:pt x="2018346" y="4933"/>
                  <a:pt x="2018490" y="5284"/>
                  <a:pt x="2018490" y="5696"/>
                </a:cubicBezTo>
                <a:lnTo>
                  <a:pt x="2018490" y="29842"/>
                </a:lnTo>
                <a:lnTo>
                  <a:pt x="2060467" y="29842"/>
                </a:lnTo>
                <a:cubicBezTo>
                  <a:pt x="2060879" y="29842"/>
                  <a:pt x="2061230" y="29987"/>
                  <a:pt x="2061519" y="30276"/>
                </a:cubicBezTo>
                <a:cubicBezTo>
                  <a:pt x="2061808" y="30565"/>
                  <a:pt x="2061953" y="30915"/>
                  <a:pt x="2061953" y="31328"/>
                </a:cubicBezTo>
                <a:lnTo>
                  <a:pt x="2061953" y="37767"/>
                </a:lnTo>
                <a:cubicBezTo>
                  <a:pt x="2061953" y="38180"/>
                  <a:pt x="2061808" y="38531"/>
                  <a:pt x="2061519" y="38820"/>
                </a:cubicBezTo>
                <a:cubicBezTo>
                  <a:pt x="2061230" y="39109"/>
                  <a:pt x="2060879" y="39253"/>
                  <a:pt x="2060467" y="39253"/>
                </a:cubicBezTo>
                <a:lnTo>
                  <a:pt x="2018490" y="39253"/>
                </a:lnTo>
                <a:lnTo>
                  <a:pt x="2018490" y="65256"/>
                </a:lnTo>
                <a:lnTo>
                  <a:pt x="2054523" y="65256"/>
                </a:lnTo>
                <a:cubicBezTo>
                  <a:pt x="2054936" y="65256"/>
                  <a:pt x="2055287" y="65401"/>
                  <a:pt x="2055576" y="65690"/>
                </a:cubicBezTo>
                <a:cubicBezTo>
                  <a:pt x="2055865" y="65979"/>
                  <a:pt x="2056009" y="66329"/>
                  <a:pt x="2056009" y="66742"/>
                </a:cubicBezTo>
                <a:lnTo>
                  <a:pt x="2056009" y="72933"/>
                </a:lnTo>
                <a:cubicBezTo>
                  <a:pt x="2056009" y="73346"/>
                  <a:pt x="2055865" y="73697"/>
                  <a:pt x="2055576" y="73986"/>
                </a:cubicBezTo>
                <a:cubicBezTo>
                  <a:pt x="2055287" y="74275"/>
                  <a:pt x="2054936" y="74419"/>
                  <a:pt x="2054523" y="74419"/>
                </a:cubicBezTo>
                <a:lnTo>
                  <a:pt x="2018490" y="74419"/>
                </a:lnTo>
                <a:lnTo>
                  <a:pt x="2018490" y="102899"/>
                </a:lnTo>
                <a:lnTo>
                  <a:pt x="2067649" y="102899"/>
                </a:lnTo>
                <a:cubicBezTo>
                  <a:pt x="2068061" y="102899"/>
                  <a:pt x="2068412" y="103044"/>
                  <a:pt x="2068701" y="103332"/>
                </a:cubicBezTo>
                <a:cubicBezTo>
                  <a:pt x="2068990" y="103621"/>
                  <a:pt x="2069134" y="103972"/>
                  <a:pt x="2069134" y="104385"/>
                </a:cubicBezTo>
                <a:lnTo>
                  <a:pt x="2069134" y="110824"/>
                </a:lnTo>
                <a:cubicBezTo>
                  <a:pt x="2069134" y="111237"/>
                  <a:pt x="2068990" y="111587"/>
                  <a:pt x="2068701" y="111876"/>
                </a:cubicBezTo>
                <a:cubicBezTo>
                  <a:pt x="2068412" y="112165"/>
                  <a:pt x="2068061" y="112310"/>
                  <a:pt x="2067649" y="112310"/>
                </a:cubicBezTo>
                <a:lnTo>
                  <a:pt x="1957568" y="112310"/>
                </a:lnTo>
                <a:cubicBezTo>
                  <a:pt x="1957155" y="112310"/>
                  <a:pt x="1956805" y="112165"/>
                  <a:pt x="1956516" y="111876"/>
                </a:cubicBezTo>
                <a:cubicBezTo>
                  <a:pt x="1956227" y="111587"/>
                  <a:pt x="1956082" y="111237"/>
                  <a:pt x="1956082" y="110824"/>
                </a:cubicBezTo>
                <a:lnTo>
                  <a:pt x="1956082" y="104385"/>
                </a:lnTo>
                <a:cubicBezTo>
                  <a:pt x="1956082" y="103972"/>
                  <a:pt x="1956227" y="103621"/>
                  <a:pt x="1956516" y="103332"/>
                </a:cubicBezTo>
                <a:cubicBezTo>
                  <a:pt x="1956805" y="103044"/>
                  <a:pt x="1957155" y="102899"/>
                  <a:pt x="1957568" y="102899"/>
                </a:cubicBezTo>
                <a:lnTo>
                  <a:pt x="2008460" y="102899"/>
                </a:lnTo>
                <a:lnTo>
                  <a:pt x="2008460" y="74419"/>
                </a:lnTo>
                <a:lnTo>
                  <a:pt x="1972179" y="74419"/>
                </a:lnTo>
                <a:cubicBezTo>
                  <a:pt x="1971767" y="74419"/>
                  <a:pt x="1971416" y="74275"/>
                  <a:pt x="1971127" y="73986"/>
                </a:cubicBezTo>
                <a:cubicBezTo>
                  <a:pt x="1970838" y="73697"/>
                  <a:pt x="1970694" y="73346"/>
                  <a:pt x="1970694" y="72933"/>
                </a:cubicBezTo>
                <a:lnTo>
                  <a:pt x="1970694" y="66742"/>
                </a:lnTo>
                <a:cubicBezTo>
                  <a:pt x="1970694" y="66329"/>
                  <a:pt x="1970838" y="65979"/>
                  <a:pt x="1971127" y="65690"/>
                </a:cubicBezTo>
                <a:cubicBezTo>
                  <a:pt x="1971416" y="65401"/>
                  <a:pt x="1971767" y="65256"/>
                  <a:pt x="1972179" y="65256"/>
                </a:cubicBezTo>
                <a:lnTo>
                  <a:pt x="2008460" y="65256"/>
                </a:lnTo>
                <a:lnTo>
                  <a:pt x="2008460" y="39253"/>
                </a:lnTo>
                <a:lnTo>
                  <a:pt x="1978866" y="39253"/>
                </a:lnTo>
                <a:cubicBezTo>
                  <a:pt x="1974656" y="47673"/>
                  <a:pt x="1970281" y="54442"/>
                  <a:pt x="1965741" y="59560"/>
                </a:cubicBezTo>
                <a:cubicBezTo>
                  <a:pt x="1965493" y="59890"/>
                  <a:pt x="1965121" y="60056"/>
                  <a:pt x="1964626" y="60056"/>
                </a:cubicBezTo>
                <a:cubicBezTo>
                  <a:pt x="1964213" y="60056"/>
                  <a:pt x="1963883" y="59973"/>
                  <a:pt x="1963636" y="59808"/>
                </a:cubicBezTo>
                <a:lnTo>
                  <a:pt x="1957692" y="55722"/>
                </a:lnTo>
                <a:cubicBezTo>
                  <a:pt x="1957279" y="55474"/>
                  <a:pt x="1957073" y="55144"/>
                  <a:pt x="1957073" y="54731"/>
                </a:cubicBezTo>
                <a:cubicBezTo>
                  <a:pt x="1957073" y="54401"/>
                  <a:pt x="1957197" y="54071"/>
                  <a:pt x="1957444" y="53741"/>
                </a:cubicBezTo>
                <a:cubicBezTo>
                  <a:pt x="1962562" y="47962"/>
                  <a:pt x="1966999" y="41275"/>
                  <a:pt x="1970756" y="33681"/>
                </a:cubicBezTo>
                <a:cubicBezTo>
                  <a:pt x="1974512" y="26086"/>
                  <a:pt x="1977421" y="18285"/>
                  <a:pt x="1979485" y="10278"/>
                </a:cubicBezTo>
                <a:cubicBezTo>
                  <a:pt x="1979568" y="9865"/>
                  <a:pt x="1979774" y="9535"/>
                  <a:pt x="1980104" y="9287"/>
                </a:cubicBezTo>
                <a:cubicBezTo>
                  <a:pt x="1980434" y="9040"/>
                  <a:pt x="1980806" y="8957"/>
                  <a:pt x="1981219" y="9040"/>
                </a:cubicBezTo>
                <a:lnTo>
                  <a:pt x="1987781" y="10278"/>
                </a:lnTo>
                <a:cubicBezTo>
                  <a:pt x="1988772" y="10526"/>
                  <a:pt x="1989144" y="11103"/>
                  <a:pt x="1988896" y="12011"/>
                </a:cubicBezTo>
                <a:cubicBezTo>
                  <a:pt x="1987492" y="17707"/>
                  <a:pt x="1985553" y="23651"/>
                  <a:pt x="1983076" y="29842"/>
                </a:cubicBezTo>
                <a:lnTo>
                  <a:pt x="2008460" y="29842"/>
                </a:lnTo>
                <a:lnTo>
                  <a:pt x="2008460" y="5696"/>
                </a:lnTo>
                <a:cubicBezTo>
                  <a:pt x="2008460" y="5284"/>
                  <a:pt x="2008605" y="4933"/>
                  <a:pt x="2008894" y="4644"/>
                </a:cubicBezTo>
                <a:cubicBezTo>
                  <a:pt x="2009183" y="4355"/>
                  <a:pt x="2009533" y="4211"/>
                  <a:pt x="2009946" y="4211"/>
                </a:cubicBezTo>
                <a:close/>
                <a:moveTo>
                  <a:pt x="1153944" y="4211"/>
                </a:moveTo>
                <a:lnTo>
                  <a:pt x="1159640" y="4211"/>
                </a:lnTo>
                <a:cubicBezTo>
                  <a:pt x="1160630" y="4211"/>
                  <a:pt x="1161126" y="4706"/>
                  <a:pt x="1161126" y="5696"/>
                </a:cubicBezTo>
                <a:lnTo>
                  <a:pt x="1161126" y="22908"/>
                </a:lnTo>
                <a:cubicBezTo>
                  <a:pt x="1171610" y="20844"/>
                  <a:pt x="1182093" y="17419"/>
                  <a:pt x="1192577" y="12631"/>
                </a:cubicBezTo>
                <a:cubicBezTo>
                  <a:pt x="1192908" y="12466"/>
                  <a:pt x="1193196" y="12383"/>
                  <a:pt x="1193444" y="12383"/>
                </a:cubicBezTo>
                <a:cubicBezTo>
                  <a:pt x="1193857" y="12383"/>
                  <a:pt x="1194228" y="12631"/>
                  <a:pt x="1194558" y="13126"/>
                </a:cubicBezTo>
                <a:lnTo>
                  <a:pt x="1197654" y="17460"/>
                </a:lnTo>
                <a:cubicBezTo>
                  <a:pt x="1197902" y="17790"/>
                  <a:pt x="1198026" y="18120"/>
                  <a:pt x="1198026" y="18450"/>
                </a:cubicBezTo>
                <a:cubicBezTo>
                  <a:pt x="1198026" y="18946"/>
                  <a:pt x="1197737" y="19317"/>
                  <a:pt x="1197159" y="19565"/>
                </a:cubicBezTo>
                <a:cubicBezTo>
                  <a:pt x="1191793" y="22041"/>
                  <a:pt x="1185932" y="24270"/>
                  <a:pt x="1179576" y="26251"/>
                </a:cubicBezTo>
                <a:cubicBezTo>
                  <a:pt x="1173219" y="28233"/>
                  <a:pt x="1167069" y="29760"/>
                  <a:pt x="1161126" y="30833"/>
                </a:cubicBezTo>
                <a:lnTo>
                  <a:pt x="1161126" y="43339"/>
                </a:lnTo>
                <a:cubicBezTo>
                  <a:pt x="1161126" y="45238"/>
                  <a:pt x="1161580" y="46559"/>
                  <a:pt x="1162488" y="47302"/>
                </a:cubicBezTo>
                <a:cubicBezTo>
                  <a:pt x="1163396" y="48045"/>
                  <a:pt x="1164882" y="48499"/>
                  <a:pt x="1166945" y="48664"/>
                </a:cubicBezTo>
                <a:cubicBezTo>
                  <a:pt x="1170908" y="48829"/>
                  <a:pt x="1173921" y="48911"/>
                  <a:pt x="1175985" y="48911"/>
                </a:cubicBezTo>
                <a:cubicBezTo>
                  <a:pt x="1178956" y="48911"/>
                  <a:pt x="1181144" y="48829"/>
                  <a:pt x="1182547" y="48664"/>
                </a:cubicBezTo>
                <a:cubicBezTo>
                  <a:pt x="1185519" y="48416"/>
                  <a:pt x="1187707" y="47879"/>
                  <a:pt x="1189110" y="47054"/>
                </a:cubicBezTo>
                <a:cubicBezTo>
                  <a:pt x="1190513" y="46228"/>
                  <a:pt x="1191504" y="44887"/>
                  <a:pt x="1192082" y="43030"/>
                </a:cubicBezTo>
                <a:cubicBezTo>
                  <a:pt x="1192660" y="41172"/>
                  <a:pt x="1193114" y="38262"/>
                  <a:pt x="1193444" y="34300"/>
                </a:cubicBezTo>
                <a:cubicBezTo>
                  <a:pt x="1193609" y="33062"/>
                  <a:pt x="1194187" y="32649"/>
                  <a:pt x="1195178" y="33062"/>
                </a:cubicBezTo>
                <a:lnTo>
                  <a:pt x="1200502" y="35291"/>
                </a:lnTo>
                <a:cubicBezTo>
                  <a:pt x="1201327" y="35621"/>
                  <a:pt x="1201699" y="36240"/>
                  <a:pt x="1201616" y="37148"/>
                </a:cubicBezTo>
                <a:cubicBezTo>
                  <a:pt x="1201121" y="42761"/>
                  <a:pt x="1200234" y="46909"/>
                  <a:pt x="1198954" y="49592"/>
                </a:cubicBezTo>
                <a:cubicBezTo>
                  <a:pt x="1197675" y="52275"/>
                  <a:pt x="1195962" y="54071"/>
                  <a:pt x="1193815" y="54979"/>
                </a:cubicBezTo>
                <a:cubicBezTo>
                  <a:pt x="1191669" y="55887"/>
                  <a:pt x="1188574" y="56465"/>
                  <a:pt x="1184529" y="56712"/>
                </a:cubicBezTo>
                <a:cubicBezTo>
                  <a:pt x="1180236" y="56877"/>
                  <a:pt x="1176934" y="56960"/>
                  <a:pt x="1174623" y="56960"/>
                </a:cubicBezTo>
                <a:cubicBezTo>
                  <a:pt x="1172394" y="56960"/>
                  <a:pt x="1169051" y="56877"/>
                  <a:pt x="1164593" y="56712"/>
                </a:cubicBezTo>
                <a:cubicBezTo>
                  <a:pt x="1161208" y="56547"/>
                  <a:pt x="1158670" y="56052"/>
                  <a:pt x="1156978" y="55226"/>
                </a:cubicBezTo>
                <a:cubicBezTo>
                  <a:pt x="1155285" y="54401"/>
                  <a:pt x="1154109" y="53059"/>
                  <a:pt x="1153449" y="51202"/>
                </a:cubicBezTo>
                <a:cubicBezTo>
                  <a:pt x="1152788" y="49345"/>
                  <a:pt x="1152458" y="46765"/>
                  <a:pt x="1152458" y="43463"/>
                </a:cubicBezTo>
                <a:lnTo>
                  <a:pt x="1152458" y="5696"/>
                </a:lnTo>
                <a:cubicBezTo>
                  <a:pt x="1152458" y="4706"/>
                  <a:pt x="1152953" y="4211"/>
                  <a:pt x="1153944" y="4211"/>
                </a:cubicBezTo>
                <a:close/>
                <a:moveTo>
                  <a:pt x="983065" y="4211"/>
                </a:moveTo>
                <a:lnTo>
                  <a:pt x="988390" y="4211"/>
                </a:lnTo>
                <a:cubicBezTo>
                  <a:pt x="989380" y="4211"/>
                  <a:pt x="989876" y="4706"/>
                  <a:pt x="989876" y="5696"/>
                </a:cubicBezTo>
                <a:lnTo>
                  <a:pt x="989752" y="26128"/>
                </a:lnTo>
                <a:lnTo>
                  <a:pt x="1000277" y="26128"/>
                </a:lnTo>
                <a:cubicBezTo>
                  <a:pt x="1001268" y="26128"/>
                  <a:pt x="1001763" y="26623"/>
                  <a:pt x="1001763" y="27613"/>
                </a:cubicBezTo>
                <a:lnTo>
                  <a:pt x="1001763" y="32195"/>
                </a:lnTo>
                <a:cubicBezTo>
                  <a:pt x="1001763" y="33186"/>
                  <a:pt x="1001268" y="33681"/>
                  <a:pt x="1000277" y="33681"/>
                </a:cubicBezTo>
                <a:lnTo>
                  <a:pt x="990495" y="33681"/>
                </a:lnTo>
                <a:cubicBezTo>
                  <a:pt x="994127" y="44165"/>
                  <a:pt x="997759" y="52090"/>
                  <a:pt x="1001391" y="57455"/>
                </a:cubicBezTo>
                <a:cubicBezTo>
                  <a:pt x="1001804" y="58281"/>
                  <a:pt x="1001804" y="58941"/>
                  <a:pt x="1001391" y="59436"/>
                </a:cubicBezTo>
                <a:lnTo>
                  <a:pt x="998667" y="64389"/>
                </a:lnTo>
                <a:cubicBezTo>
                  <a:pt x="998420" y="64885"/>
                  <a:pt x="998089" y="65132"/>
                  <a:pt x="997677" y="65132"/>
                </a:cubicBezTo>
                <a:cubicBezTo>
                  <a:pt x="997264" y="65132"/>
                  <a:pt x="996934" y="64885"/>
                  <a:pt x="996686" y="64389"/>
                </a:cubicBezTo>
                <a:cubicBezTo>
                  <a:pt x="993632" y="58281"/>
                  <a:pt x="991196" y="52213"/>
                  <a:pt x="989380" y="46187"/>
                </a:cubicBezTo>
                <a:lnTo>
                  <a:pt x="989876" y="115777"/>
                </a:lnTo>
                <a:cubicBezTo>
                  <a:pt x="989876" y="116767"/>
                  <a:pt x="989380" y="117263"/>
                  <a:pt x="988390" y="117263"/>
                </a:cubicBezTo>
                <a:lnTo>
                  <a:pt x="983065" y="117263"/>
                </a:lnTo>
                <a:cubicBezTo>
                  <a:pt x="982075" y="117263"/>
                  <a:pt x="981579" y="116767"/>
                  <a:pt x="981579" y="115777"/>
                </a:cubicBezTo>
                <a:lnTo>
                  <a:pt x="982075" y="49654"/>
                </a:lnTo>
                <a:cubicBezTo>
                  <a:pt x="979351" y="62780"/>
                  <a:pt x="975512" y="74007"/>
                  <a:pt x="970559" y="83335"/>
                </a:cubicBezTo>
                <a:cubicBezTo>
                  <a:pt x="970146" y="83913"/>
                  <a:pt x="969775" y="84201"/>
                  <a:pt x="969445" y="84201"/>
                </a:cubicBezTo>
                <a:cubicBezTo>
                  <a:pt x="969032" y="84201"/>
                  <a:pt x="968702" y="83954"/>
                  <a:pt x="968454" y="83459"/>
                </a:cubicBezTo>
                <a:lnTo>
                  <a:pt x="965111" y="78506"/>
                </a:lnTo>
                <a:cubicBezTo>
                  <a:pt x="964615" y="77845"/>
                  <a:pt x="964574" y="77185"/>
                  <a:pt x="964987" y="76524"/>
                </a:cubicBezTo>
                <a:cubicBezTo>
                  <a:pt x="971013" y="66040"/>
                  <a:pt x="976255" y="51759"/>
                  <a:pt x="980713" y="33681"/>
                </a:cubicBezTo>
                <a:lnTo>
                  <a:pt x="969568" y="33681"/>
                </a:lnTo>
                <a:cubicBezTo>
                  <a:pt x="968578" y="33681"/>
                  <a:pt x="968082" y="33186"/>
                  <a:pt x="968082" y="32195"/>
                </a:cubicBezTo>
                <a:lnTo>
                  <a:pt x="968082" y="27613"/>
                </a:lnTo>
                <a:cubicBezTo>
                  <a:pt x="968082" y="26623"/>
                  <a:pt x="968578" y="26128"/>
                  <a:pt x="969568" y="26128"/>
                </a:cubicBezTo>
                <a:lnTo>
                  <a:pt x="981703" y="26128"/>
                </a:lnTo>
                <a:lnTo>
                  <a:pt x="981579" y="5696"/>
                </a:lnTo>
                <a:cubicBezTo>
                  <a:pt x="981579" y="4706"/>
                  <a:pt x="982075" y="4211"/>
                  <a:pt x="983065" y="4211"/>
                </a:cubicBezTo>
                <a:close/>
                <a:moveTo>
                  <a:pt x="2147640" y="4087"/>
                </a:moveTo>
                <a:cubicBezTo>
                  <a:pt x="2148630" y="4087"/>
                  <a:pt x="2149125" y="4582"/>
                  <a:pt x="2149125" y="5573"/>
                </a:cubicBezTo>
                <a:cubicBezTo>
                  <a:pt x="2149291" y="14075"/>
                  <a:pt x="2149456" y="20308"/>
                  <a:pt x="2149621" y="24270"/>
                </a:cubicBezTo>
                <a:lnTo>
                  <a:pt x="2189121" y="24270"/>
                </a:lnTo>
                <a:cubicBezTo>
                  <a:pt x="2190112" y="24270"/>
                  <a:pt x="2190607" y="24765"/>
                  <a:pt x="2190607" y="25756"/>
                </a:cubicBezTo>
                <a:lnTo>
                  <a:pt x="2190607" y="31452"/>
                </a:lnTo>
                <a:cubicBezTo>
                  <a:pt x="2190607" y="32443"/>
                  <a:pt x="2190112" y="32938"/>
                  <a:pt x="2189121" y="32938"/>
                </a:cubicBezTo>
                <a:lnTo>
                  <a:pt x="2150116" y="32938"/>
                </a:lnTo>
                <a:cubicBezTo>
                  <a:pt x="2151437" y="51099"/>
                  <a:pt x="2154244" y="66164"/>
                  <a:pt x="2158536" y="78134"/>
                </a:cubicBezTo>
                <a:cubicBezTo>
                  <a:pt x="2165718" y="68393"/>
                  <a:pt x="2171084" y="57497"/>
                  <a:pt x="2174633" y="45444"/>
                </a:cubicBezTo>
                <a:cubicBezTo>
                  <a:pt x="2174881" y="44536"/>
                  <a:pt x="2175500" y="44206"/>
                  <a:pt x="2176491" y="44454"/>
                </a:cubicBezTo>
                <a:lnTo>
                  <a:pt x="2181815" y="46311"/>
                </a:lnTo>
                <a:cubicBezTo>
                  <a:pt x="2182228" y="46476"/>
                  <a:pt x="2182517" y="46724"/>
                  <a:pt x="2182682" y="47054"/>
                </a:cubicBezTo>
                <a:cubicBezTo>
                  <a:pt x="2182847" y="47384"/>
                  <a:pt x="2182847" y="47756"/>
                  <a:pt x="2182682" y="48168"/>
                </a:cubicBezTo>
                <a:cubicBezTo>
                  <a:pt x="2177977" y="62862"/>
                  <a:pt x="2171125" y="75823"/>
                  <a:pt x="2162127" y="87049"/>
                </a:cubicBezTo>
                <a:cubicBezTo>
                  <a:pt x="2164026" y="91094"/>
                  <a:pt x="2166502" y="95243"/>
                  <a:pt x="2169557" y="99494"/>
                </a:cubicBezTo>
                <a:cubicBezTo>
                  <a:pt x="2172611" y="103745"/>
                  <a:pt x="2175459" y="105871"/>
                  <a:pt x="2178100" y="105871"/>
                </a:cubicBezTo>
                <a:cubicBezTo>
                  <a:pt x="2180742" y="105871"/>
                  <a:pt x="2182847" y="103848"/>
                  <a:pt x="2184416" y="99803"/>
                </a:cubicBezTo>
                <a:cubicBezTo>
                  <a:pt x="2185984" y="95758"/>
                  <a:pt x="2187098" y="90723"/>
                  <a:pt x="2187759" y="84697"/>
                </a:cubicBezTo>
                <a:cubicBezTo>
                  <a:pt x="2187924" y="83871"/>
                  <a:pt x="2188254" y="83459"/>
                  <a:pt x="2188749" y="83459"/>
                </a:cubicBezTo>
                <a:cubicBezTo>
                  <a:pt x="2188997" y="83459"/>
                  <a:pt x="2189286" y="83624"/>
                  <a:pt x="2189616" y="83954"/>
                </a:cubicBezTo>
                <a:lnTo>
                  <a:pt x="2194445" y="88288"/>
                </a:lnTo>
                <a:cubicBezTo>
                  <a:pt x="2195106" y="88783"/>
                  <a:pt x="2195353" y="89402"/>
                  <a:pt x="2195188" y="90145"/>
                </a:cubicBezTo>
                <a:cubicBezTo>
                  <a:pt x="2194033" y="98318"/>
                  <a:pt x="2191989" y="104818"/>
                  <a:pt x="2189059" y="109647"/>
                </a:cubicBezTo>
                <a:cubicBezTo>
                  <a:pt x="2186128" y="114477"/>
                  <a:pt x="2182599" y="116891"/>
                  <a:pt x="2178472" y="116891"/>
                </a:cubicBezTo>
                <a:cubicBezTo>
                  <a:pt x="2174179" y="116891"/>
                  <a:pt x="2169969" y="114559"/>
                  <a:pt x="2165842" y="109895"/>
                </a:cubicBezTo>
                <a:cubicBezTo>
                  <a:pt x="2161714" y="105231"/>
                  <a:pt x="2158247" y="100134"/>
                  <a:pt x="2155441" y="94603"/>
                </a:cubicBezTo>
                <a:cubicBezTo>
                  <a:pt x="2146525" y="103931"/>
                  <a:pt x="2136083" y="111360"/>
                  <a:pt x="2124113" y="116891"/>
                </a:cubicBezTo>
                <a:cubicBezTo>
                  <a:pt x="2123617" y="117056"/>
                  <a:pt x="2123329" y="117139"/>
                  <a:pt x="2123246" y="117139"/>
                </a:cubicBezTo>
                <a:cubicBezTo>
                  <a:pt x="2122833" y="117139"/>
                  <a:pt x="2122420" y="116891"/>
                  <a:pt x="2122008" y="116396"/>
                </a:cubicBezTo>
                <a:lnTo>
                  <a:pt x="2117426" y="111443"/>
                </a:lnTo>
                <a:cubicBezTo>
                  <a:pt x="2117096" y="110948"/>
                  <a:pt x="2116931" y="110617"/>
                  <a:pt x="2116931" y="110452"/>
                </a:cubicBezTo>
                <a:cubicBezTo>
                  <a:pt x="2116931" y="109957"/>
                  <a:pt x="2117261" y="109586"/>
                  <a:pt x="2117921" y="109338"/>
                </a:cubicBezTo>
                <a:cubicBezTo>
                  <a:pt x="2131130" y="103725"/>
                  <a:pt x="2142398" y="96006"/>
                  <a:pt x="2151726" y="86183"/>
                </a:cubicBezTo>
                <a:cubicBezTo>
                  <a:pt x="2146195" y="72397"/>
                  <a:pt x="2142604" y="54649"/>
                  <a:pt x="2140953" y="32938"/>
                </a:cubicBezTo>
                <a:lnTo>
                  <a:pt x="2099224" y="32938"/>
                </a:lnTo>
                <a:lnTo>
                  <a:pt x="2099224" y="51016"/>
                </a:lnTo>
                <a:lnTo>
                  <a:pt x="2129190" y="51016"/>
                </a:lnTo>
                <a:cubicBezTo>
                  <a:pt x="2130180" y="51016"/>
                  <a:pt x="2130675" y="51512"/>
                  <a:pt x="2130675" y="52502"/>
                </a:cubicBezTo>
                <a:cubicBezTo>
                  <a:pt x="2130758" y="54318"/>
                  <a:pt x="2130799" y="57331"/>
                  <a:pt x="2130799" y="61541"/>
                </a:cubicBezTo>
                <a:cubicBezTo>
                  <a:pt x="2130799" y="69219"/>
                  <a:pt x="2130634" y="75410"/>
                  <a:pt x="2130304" y="80115"/>
                </a:cubicBezTo>
                <a:cubicBezTo>
                  <a:pt x="2130056" y="84903"/>
                  <a:pt x="2129190" y="88783"/>
                  <a:pt x="2127704" y="91755"/>
                </a:cubicBezTo>
                <a:cubicBezTo>
                  <a:pt x="2126218" y="94727"/>
                  <a:pt x="2123762" y="96955"/>
                  <a:pt x="2120336" y="98441"/>
                </a:cubicBezTo>
                <a:cubicBezTo>
                  <a:pt x="2116910" y="99927"/>
                  <a:pt x="2112226" y="100629"/>
                  <a:pt x="2106282" y="100546"/>
                </a:cubicBezTo>
                <a:cubicBezTo>
                  <a:pt x="2105457" y="100546"/>
                  <a:pt x="2104920" y="100134"/>
                  <a:pt x="2104672" y="99308"/>
                </a:cubicBezTo>
                <a:lnTo>
                  <a:pt x="2102567" y="93117"/>
                </a:lnTo>
                <a:cubicBezTo>
                  <a:pt x="2102485" y="92952"/>
                  <a:pt x="2102443" y="92745"/>
                  <a:pt x="2102443" y="92498"/>
                </a:cubicBezTo>
                <a:cubicBezTo>
                  <a:pt x="2102443" y="92168"/>
                  <a:pt x="2102567" y="91899"/>
                  <a:pt x="2102815" y="91693"/>
                </a:cubicBezTo>
                <a:cubicBezTo>
                  <a:pt x="2103062" y="91486"/>
                  <a:pt x="2103434" y="91425"/>
                  <a:pt x="2103929" y="91507"/>
                </a:cubicBezTo>
                <a:cubicBezTo>
                  <a:pt x="2108304" y="91672"/>
                  <a:pt x="2111689" y="91425"/>
                  <a:pt x="2114083" y="90764"/>
                </a:cubicBezTo>
                <a:cubicBezTo>
                  <a:pt x="2116477" y="90104"/>
                  <a:pt x="2118252" y="88927"/>
                  <a:pt x="2119407" y="87235"/>
                </a:cubicBezTo>
                <a:cubicBezTo>
                  <a:pt x="2120563" y="85543"/>
                  <a:pt x="2121265" y="83087"/>
                  <a:pt x="2121513" y="79868"/>
                </a:cubicBezTo>
                <a:cubicBezTo>
                  <a:pt x="2121843" y="76153"/>
                  <a:pt x="2122008" y="71159"/>
                  <a:pt x="2122008" y="64885"/>
                </a:cubicBezTo>
                <a:lnTo>
                  <a:pt x="2121884" y="59313"/>
                </a:lnTo>
                <a:lnTo>
                  <a:pt x="2099224" y="59313"/>
                </a:lnTo>
                <a:cubicBezTo>
                  <a:pt x="2098976" y="70787"/>
                  <a:pt x="2098151" y="81085"/>
                  <a:pt x="2096747" y="90207"/>
                </a:cubicBezTo>
                <a:cubicBezTo>
                  <a:pt x="2095344" y="99329"/>
                  <a:pt x="2092744" y="107893"/>
                  <a:pt x="2088946" y="115901"/>
                </a:cubicBezTo>
                <a:cubicBezTo>
                  <a:pt x="2088534" y="116809"/>
                  <a:pt x="2087873" y="117056"/>
                  <a:pt x="2086965" y="116644"/>
                </a:cubicBezTo>
                <a:lnTo>
                  <a:pt x="2080650" y="113548"/>
                </a:lnTo>
                <a:cubicBezTo>
                  <a:pt x="2079742" y="113135"/>
                  <a:pt x="2079536" y="112475"/>
                  <a:pt x="2080031" y="111567"/>
                </a:cubicBezTo>
                <a:cubicBezTo>
                  <a:pt x="2083581" y="104467"/>
                  <a:pt x="2086099" y="96378"/>
                  <a:pt x="2087584" y="87297"/>
                </a:cubicBezTo>
                <a:cubicBezTo>
                  <a:pt x="2089070" y="78217"/>
                  <a:pt x="2089896" y="66907"/>
                  <a:pt x="2090061" y="53369"/>
                </a:cubicBezTo>
                <a:cubicBezTo>
                  <a:pt x="2090143" y="50645"/>
                  <a:pt x="2090185" y="46146"/>
                  <a:pt x="2090185" y="39872"/>
                </a:cubicBezTo>
                <a:cubicBezTo>
                  <a:pt x="2090185" y="33516"/>
                  <a:pt x="2090143" y="28810"/>
                  <a:pt x="2090061" y="25756"/>
                </a:cubicBezTo>
                <a:cubicBezTo>
                  <a:pt x="2090061" y="24765"/>
                  <a:pt x="2090556" y="24270"/>
                  <a:pt x="2091547" y="24270"/>
                </a:cubicBezTo>
                <a:lnTo>
                  <a:pt x="2140334" y="24270"/>
                </a:lnTo>
                <a:cubicBezTo>
                  <a:pt x="2140004" y="15520"/>
                  <a:pt x="2139797" y="9329"/>
                  <a:pt x="2139715" y="5696"/>
                </a:cubicBezTo>
                <a:cubicBezTo>
                  <a:pt x="2139715" y="4706"/>
                  <a:pt x="2140210" y="4211"/>
                  <a:pt x="2141201" y="4211"/>
                </a:cubicBezTo>
                <a:close/>
                <a:moveTo>
                  <a:pt x="556965" y="4087"/>
                </a:moveTo>
                <a:cubicBezTo>
                  <a:pt x="557955" y="4087"/>
                  <a:pt x="558451" y="4582"/>
                  <a:pt x="558451" y="5573"/>
                </a:cubicBezTo>
                <a:cubicBezTo>
                  <a:pt x="558616" y="14075"/>
                  <a:pt x="558781" y="20308"/>
                  <a:pt x="558946" y="24270"/>
                </a:cubicBezTo>
                <a:lnTo>
                  <a:pt x="598446" y="24270"/>
                </a:lnTo>
                <a:cubicBezTo>
                  <a:pt x="599437" y="24270"/>
                  <a:pt x="599932" y="24765"/>
                  <a:pt x="599932" y="25756"/>
                </a:cubicBezTo>
                <a:lnTo>
                  <a:pt x="599932" y="31452"/>
                </a:lnTo>
                <a:cubicBezTo>
                  <a:pt x="599932" y="32443"/>
                  <a:pt x="599437" y="32938"/>
                  <a:pt x="598446" y="32938"/>
                </a:cubicBezTo>
                <a:lnTo>
                  <a:pt x="559441" y="32938"/>
                </a:lnTo>
                <a:cubicBezTo>
                  <a:pt x="560762" y="51099"/>
                  <a:pt x="563569" y="66164"/>
                  <a:pt x="567861" y="78134"/>
                </a:cubicBezTo>
                <a:cubicBezTo>
                  <a:pt x="575043" y="68393"/>
                  <a:pt x="580409" y="57497"/>
                  <a:pt x="583958" y="45444"/>
                </a:cubicBezTo>
                <a:cubicBezTo>
                  <a:pt x="584206" y="44536"/>
                  <a:pt x="584825" y="44206"/>
                  <a:pt x="585816" y="44454"/>
                </a:cubicBezTo>
                <a:lnTo>
                  <a:pt x="591140" y="46311"/>
                </a:lnTo>
                <a:cubicBezTo>
                  <a:pt x="591553" y="46476"/>
                  <a:pt x="591842" y="46724"/>
                  <a:pt x="592007" y="47054"/>
                </a:cubicBezTo>
                <a:cubicBezTo>
                  <a:pt x="592172" y="47384"/>
                  <a:pt x="592172" y="47756"/>
                  <a:pt x="592007" y="48168"/>
                </a:cubicBezTo>
                <a:cubicBezTo>
                  <a:pt x="587302" y="62862"/>
                  <a:pt x="580450" y="75823"/>
                  <a:pt x="571452" y="87049"/>
                </a:cubicBezTo>
                <a:cubicBezTo>
                  <a:pt x="573351" y="91094"/>
                  <a:pt x="575827" y="95243"/>
                  <a:pt x="578882" y="99494"/>
                </a:cubicBezTo>
                <a:cubicBezTo>
                  <a:pt x="581936" y="103745"/>
                  <a:pt x="584784" y="105871"/>
                  <a:pt x="587426" y="105871"/>
                </a:cubicBezTo>
                <a:cubicBezTo>
                  <a:pt x="590067" y="105871"/>
                  <a:pt x="592172" y="103848"/>
                  <a:pt x="593741" y="99803"/>
                </a:cubicBezTo>
                <a:cubicBezTo>
                  <a:pt x="595309" y="95758"/>
                  <a:pt x="596423" y="90723"/>
                  <a:pt x="597084" y="84697"/>
                </a:cubicBezTo>
                <a:cubicBezTo>
                  <a:pt x="597249" y="83871"/>
                  <a:pt x="597579" y="83459"/>
                  <a:pt x="598075" y="83459"/>
                </a:cubicBezTo>
                <a:cubicBezTo>
                  <a:pt x="598322" y="83459"/>
                  <a:pt x="598611" y="83624"/>
                  <a:pt x="598941" y="83954"/>
                </a:cubicBezTo>
                <a:lnTo>
                  <a:pt x="603771" y="88288"/>
                </a:lnTo>
                <a:cubicBezTo>
                  <a:pt x="604431" y="88783"/>
                  <a:pt x="604679" y="89402"/>
                  <a:pt x="604513" y="90145"/>
                </a:cubicBezTo>
                <a:cubicBezTo>
                  <a:pt x="603358" y="98318"/>
                  <a:pt x="601315" y="104818"/>
                  <a:pt x="598384" y="109647"/>
                </a:cubicBezTo>
                <a:cubicBezTo>
                  <a:pt x="595454" y="114477"/>
                  <a:pt x="591925" y="116891"/>
                  <a:pt x="587797" y="116891"/>
                </a:cubicBezTo>
                <a:cubicBezTo>
                  <a:pt x="583504" y="116891"/>
                  <a:pt x="579294" y="114559"/>
                  <a:pt x="575167" y="109895"/>
                </a:cubicBezTo>
                <a:cubicBezTo>
                  <a:pt x="571039" y="105231"/>
                  <a:pt x="567572" y="100134"/>
                  <a:pt x="564766" y="94603"/>
                </a:cubicBezTo>
                <a:cubicBezTo>
                  <a:pt x="555850" y="103931"/>
                  <a:pt x="545408" y="111360"/>
                  <a:pt x="533438" y="116891"/>
                </a:cubicBezTo>
                <a:cubicBezTo>
                  <a:pt x="532943" y="117056"/>
                  <a:pt x="532654" y="117139"/>
                  <a:pt x="532571" y="117139"/>
                </a:cubicBezTo>
                <a:cubicBezTo>
                  <a:pt x="532158" y="117139"/>
                  <a:pt x="531746" y="116891"/>
                  <a:pt x="531333" y="116396"/>
                </a:cubicBezTo>
                <a:lnTo>
                  <a:pt x="526751" y="111443"/>
                </a:lnTo>
                <a:cubicBezTo>
                  <a:pt x="526421" y="110948"/>
                  <a:pt x="526256" y="110617"/>
                  <a:pt x="526256" y="110452"/>
                </a:cubicBezTo>
                <a:cubicBezTo>
                  <a:pt x="526256" y="109957"/>
                  <a:pt x="526586" y="109586"/>
                  <a:pt x="527247" y="109338"/>
                </a:cubicBezTo>
                <a:cubicBezTo>
                  <a:pt x="540455" y="103725"/>
                  <a:pt x="551723" y="96006"/>
                  <a:pt x="561051" y="86183"/>
                </a:cubicBezTo>
                <a:cubicBezTo>
                  <a:pt x="555520" y="72397"/>
                  <a:pt x="551929" y="54649"/>
                  <a:pt x="550278" y="32938"/>
                </a:cubicBezTo>
                <a:lnTo>
                  <a:pt x="508549" y="32938"/>
                </a:lnTo>
                <a:lnTo>
                  <a:pt x="508549" y="51016"/>
                </a:lnTo>
                <a:lnTo>
                  <a:pt x="538515" y="51016"/>
                </a:lnTo>
                <a:cubicBezTo>
                  <a:pt x="539505" y="51016"/>
                  <a:pt x="540001" y="51512"/>
                  <a:pt x="540001" y="52502"/>
                </a:cubicBezTo>
                <a:cubicBezTo>
                  <a:pt x="540083" y="54318"/>
                  <a:pt x="540124" y="57331"/>
                  <a:pt x="540124" y="61541"/>
                </a:cubicBezTo>
                <a:cubicBezTo>
                  <a:pt x="540124" y="69219"/>
                  <a:pt x="539959" y="75410"/>
                  <a:pt x="539629" y="80115"/>
                </a:cubicBezTo>
                <a:cubicBezTo>
                  <a:pt x="539381" y="84903"/>
                  <a:pt x="538515" y="88783"/>
                  <a:pt x="537029" y="91755"/>
                </a:cubicBezTo>
                <a:cubicBezTo>
                  <a:pt x="535543" y="94727"/>
                  <a:pt x="533087" y="96955"/>
                  <a:pt x="529661" y="98441"/>
                </a:cubicBezTo>
                <a:cubicBezTo>
                  <a:pt x="526235" y="99927"/>
                  <a:pt x="521551" y="100629"/>
                  <a:pt x="515607" y="100546"/>
                </a:cubicBezTo>
                <a:cubicBezTo>
                  <a:pt x="514782" y="100546"/>
                  <a:pt x="514245" y="100134"/>
                  <a:pt x="513997" y="99308"/>
                </a:cubicBezTo>
                <a:lnTo>
                  <a:pt x="511892" y="93117"/>
                </a:lnTo>
                <a:cubicBezTo>
                  <a:pt x="511810" y="92952"/>
                  <a:pt x="511768" y="92745"/>
                  <a:pt x="511768" y="92498"/>
                </a:cubicBezTo>
                <a:cubicBezTo>
                  <a:pt x="511768" y="92168"/>
                  <a:pt x="511892" y="91899"/>
                  <a:pt x="512140" y="91693"/>
                </a:cubicBezTo>
                <a:cubicBezTo>
                  <a:pt x="512388" y="91486"/>
                  <a:pt x="512759" y="91425"/>
                  <a:pt x="513254" y="91507"/>
                </a:cubicBezTo>
                <a:cubicBezTo>
                  <a:pt x="517629" y="91672"/>
                  <a:pt x="521014" y="91425"/>
                  <a:pt x="523408" y="90764"/>
                </a:cubicBezTo>
                <a:cubicBezTo>
                  <a:pt x="525802" y="90104"/>
                  <a:pt x="527577" y="88927"/>
                  <a:pt x="528732" y="87235"/>
                </a:cubicBezTo>
                <a:cubicBezTo>
                  <a:pt x="529888" y="85543"/>
                  <a:pt x="530590" y="83087"/>
                  <a:pt x="530837" y="79868"/>
                </a:cubicBezTo>
                <a:cubicBezTo>
                  <a:pt x="531168" y="76153"/>
                  <a:pt x="531333" y="71159"/>
                  <a:pt x="531333" y="64885"/>
                </a:cubicBezTo>
                <a:lnTo>
                  <a:pt x="531209" y="59313"/>
                </a:lnTo>
                <a:lnTo>
                  <a:pt x="508549" y="59313"/>
                </a:lnTo>
                <a:cubicBezTo>
                  <a:pt x="508301" y="70787"/>
                  <a:pt x="507476" y="81085"/>
                  <a:pt x="506073" y="90207"/>
                </a:cubicBezTo>
                <a:cubicBezTo>
                  <a:pt x="504669" y="99329"/>
                  <a:pt x="502069" y="107893"/>
                  <a:pt x="498272" y="115901"/>
                </a:cubicBezTo>
                <a:cubicBezTo>
                  <a:pt x="497859" y="116809"/>
                  <a:pt x="497198" y="117056"/>
                  <a:pt x="496290" y="116644"/>
                </a:cubicBezTo>
                <a:lnTo>
                  <a:pt x="489975" y="113548"/>
                </a:lnTo>
                <a:cubicBezTo>
                  <a:pt x="489067" y="113135"/>
                  <a:pt x="488861" y="112475"/>
                  <a:pt x="489356" y="111567"/>
                </a:cubicBezTo>
                <a:cubicBezTo>
                  <a:pt x="492906" y="104467"/>
                  <a:pt x="495424" y="96378"/>
                  <a:pt x="496910" y="87297"/>
                </a:cubicBezTo>
                <a:cubicBezTo>
                  <a:pt x="498395" y="78217"/>
                  <a:pt x="499221" y="66907"/>
                  <a:pt x="499386" y="53369"/>
                </a:cubicBezTo>
                <a:cubicBezTo>
                  <a:pt x="499468" y="50645"/>
                  <a:pt x="499510" y="46146"/>
                  <a:pt x="499510" y="39872"/>
                </a:cubicBezTo>
                <a:cubicBezTo>
                  <a:pt x="499510" y="33516"/>
                  <a:pt x="499468" y="28810"/>
                  <a:pt x="499386" y="25756"/>
                </a:cubicBezTo>
                <a:cubicBezTo>
                  <a:pt x="499386" y="24765"/>
                  <a:pt x="499881" y="24270"/>
                  <a:pt x="500872" y="24270"/>
                </a:cubicBezTo>
                <a:lnTo>
                  <a:pt x="549659" y="24270"/>
                </a:lnTo>
                <a:cubicBezTo>
                  <a:pt x="549329" y="15520"/>
                  <a:pt x="549122" y="9329"/>
                  <a:pt x="549040" y="5696"/>
                </a:cubicBezTo>
                <a:cubicBezTo>
                  <a:pt x="549040" y="4706"/>
                  <a:pt x="549535" y="4211"/>
                  <a:pt x="550526" y="4211"/>
                </a:cubicBezTo>
                <a:close/>
                <a:moveTo>
                  <a:pt x="1034948" y="3963"/>
                </a:moveTo>
                <a:lnTo>
                  <a:pt x="1039901" y="4087"/>
                </a:lnTo>
                <a:cubicBezTo>
                  <a:pt x="1040892" y="4087"/>
                  <a:pt x="1041387" y="4582"/>
                  <a:pt x="1041387" y="5573"/>
                </a:cubicBezTo>
                <a:cubicBezTo>
                  <a:pt x="1042212" y="29099"/>
                  <a:pt x="1043657" y="48499"/>
                  <a:pt x="1045721" y="63770"/>
                </a:cubicBezTo>
                <a:lnTo>
                  <a:pt x="1060827" y="63770"/>
                </a:lnTo>
                <a:cubicBezTo>
                  <a:pt x="1059837" y="62119"/>
                  <a:pt x="1058434" y="60345"/>
                  <a:pt x="1056617" y="58446"/>
                </a:cubicBezTo>
                <a:cubicBezTo>
                  <a:pt x="1056287" y="57951"/>
                  <a:pt x="1056122" y="57620"/>
                  <a:pt x="1056122" y="57455"/>
                </a:cubicBezTo>
                <a:cubicBezTo>
                  <a:pt x="1056122" y="57125"/>
                  <a:pt x="1056328" y="56754"/>
                  <a:pt x="1056741" y="56341"/>
                </a:cubicBezTo>
                <a:lnTo>
                  <a:pt x="1058970" y="54731"/>
                </a:lnTo>
                <a:cubicBezTo>
                  <a:pt x="1059383" y="54483"/>
                  <a:pt x="1059713" y="54360"/>
                  <a:pt x="1059961" y="54360"/>
                </a:cubicBezTo>
                <a:cubicBezTo>
                  <a:pt x="1060373" y="54360"/>
                  <a:pt x="1060745" y="54525"/>
                  <a:pt x="1061075" y="54855"/>
                </a:cubicBezTo>
                <a:cubicBezTo>
                  <a:pt x="1062891" y="56754"/>
                  <a:pt x="1064625" y="59024"/>
                  <a:pt x="1066276" y="61665"/>
                </a:cubicBezTo>
                <a:cubicBezTo>
                  <a:pt x="1066771" y="62491"/>
                  <a:pt x="1066812" y="63027"/>
                  <a:pt x="1066400" y="63275"/>
                </a:cubicBezTo>
                <a:lnTo>
                  <a:pt x="1065780" y="63770"/>
                </a:lnTo>
                <a:lnTo>
                  <a:pt x="1075439" y="63770"/>
                </a:lnTo>
                <a:cubicBezTo>
                  <a:pt x="1076429" y="63770"/>
                  <a:pt x="1076925" y="64266"/>
                  <a:pt x="1076925" y="65256"/>
                </a:cubicBezTo>
                <a:lnTo>
                  <a:pt x="1076925" y="69590"/>
                </a:lnTo>
                <a:cubicBezTo>
                  <a:pt x="1076925" y="70581"/>
                  <a:pt x="1076429" y="71076"/>
                  <a:pt x="1075439" y="71076"/>
                </a:cubicBezTo>
                <a:lnTo>
                  <a:pt x="1047083" y="71076"/>
                </a:lnTo>
                <a:cubicBezTo>
                  <a:pt x="1048073" y="77928"/>
                  <a:pt x="1049848" y="84573"/>
                  <a:pt x="1052407" y="91012"/>
                </a:cubicBezTo>
                <a:cubicBezTo>
                  <a:pt x="1056700" y="85976"/>
                  <a:pt x="1059961" y="80899"/>
                  <a:pt x="1062190" y="75781"/>
                </a:cubicBezTo>
                <a:cubicBezTo>
                  <a:pt x="1062602" y="74873"/>
                  <a:pt x="1063263" y="74667"/>
                  <a:pt x="1064171" y="75162"/>
                </a:cubicBezTo>
                <a:lnTo>
                  <a:pt x="1068257" y="77267"/>
                </a:lnTo>
                <a:cubicBezTo>
                  <a:pt x="1069165" y="77763"/>
                  <a:pt x="1069371" y="78464"/>
                  <a:pt x="1068876" y="79372"/>
                </a:cubicBezTo>
                <a:cubicBezTo>
                  <a:pt x="1065244" y="86224"/>
                  <a:pt x="1060869" y="92415"/>
                  <a:pt x="1055751" y="97946"/>
                </a:cubicBezTo>
                <a:cubicBezTo>
                  <a:pt x="1057236" y="100423"/>
                  <a:pt x="1059011" y="102837"/>
                  <a:pt x="1061075" y="105190"/>
                </a:cubicBezTo>
                <a:cubicBezTo>
                  <a:pt x="1063139" y="107542"/>
                  <a:pt x="1065079" y="108719"/>
                  <a:pt x="1066895" y="108719"/>
                </a:cubicBezTo>
                <a:cubicBezTo>
                  <a:pt x="1068628" y="108719"/>
                  <a:pt x="1070032" y="107584"/>
                  <a:pt x="1071105" y="105314"/>
                </a:cubicBezTo>
                <a:cubicBezTo>
                  <a:pt x="1072178" y="103044"/>
                  <a:pt x="1073086" y="99845"/>
                  <a:pt x="1073829" y="95717"/>
                </a:cubicBezTo>
                <a:cubicBezTo>
                  <a:pt x="1073994" y="94892"/>
                  <a:pt x="1074324" y="94479"/>
                  <a:pt x="1074820" y="94479"/>
                </a:cubicBezTo>
                <a:cubicBezTo>
                  <a:pt x="1075150" y="94479"/>
                  <a:pt x="1075480" y="94644"/>
                  <a:pt x="1075810" y="94974"/>
                </a:cubicBezTo>
                <a:lnTo>
                  <a:pt x="1079773" y="98194"/>
                </a:lnTo>
                <a:cubicBezTo>
                  <a:pt x="1080433" y="98689"/>
                  <a:pt x="1080639" y="99349"/>
                  <a:pt x="1080392" y="100175"/>
                </a:cubicBezTo>
                <a:cubicBezTo>
                  <a:pt x="1079236" y="105788"/>
                  <a:pt x="1077461" y="110019"/>
                  <a:pt x="1075067" y="112867"/>
                </a:cubicBezTo>
                <a:cubicBezTo>
                  <a:pt x="1072673" y="115715"/>
                  <a:pt x="1069949" y="117139"/>
                  <a:pt x="1066895" y="117139"/>
                </a:cubicBezTo>
                <a:cubicBezTo>
                  <a:pt x="1063593" y="117139"/>
                  <a:pt x="1060415" y="115756"/>
                  <a:pt x="1057360" y="112991"/>
                </a:cubicBezTo>
                <a:cubicBezTo>
                  <a:pt x="1054306" y="110225"/>
                  <a:pt x="1051747" y="107068"/>
                  <a:pt x="1049683" y="103518"/>
                </a:cubicBezTo>
                <a:cubicBezTo>
                  <a:pt x="1042997" y="109214"/>
                  <a:pt x="1035237" y="113631"/>
                  <a:pt x="1026404" y="116767"/>
                </a:cubicBezTo>
                <a:cubicBezTo>
                  <a:pt x="1026239" y="116850"/>
                  <a:pt x="1026033" y="116891"/>
                  <a:pt x="1025785" y="116891"/>
                </a:cubicBezTo>
                <a:cubicBezTo>
                  <a:pt x="1025290" y="116891"/>
                  <a:pt x="1024836" y="116644"/>
                  <a:pt x="1024423" y="116148"/>
                </a:cubicBezTo>
                <a:lnTo>
                  <a:pt x="1020956" y="111691"/>
                </a:lnTo>
                <a:cubicBezTo>
                  <a:pt x="1020708" y="111360"/>
                  <a:pt x="1020584" y="111071"/>
                  <a:pt x="1020584" y="110824"/>
                </a:cubicBezTo>
                <a:cubicBezTo>
                  <a:pt x="1020584" y="110246"/>
                  <a:pt x="1020915" y="109875"/>
                  <a:pt x="1021575" y="109709"/>
                </a:cubicBezTo>
                <a:cubicBezTo>
                  <a:pt x="1031398" y="106573"/>
                  <a:pt x="1039612" y="102280"/>
                  <a:pt x="1046216" y="96832"/>
                </a:cubicBezTo>
                <a:cubicBezTo>
                  <a:pt x="1043327" y="90145"/>
                  <a:pt x="1040974" y="81560"/>
                  <a:pt x="1039158" y="71076"/>
                </a:cubicBezTo>
                <a:lnTo>
                  <a:pt x="1020089" y="71076"/>
                </a:lnTo>
                <a:cubicBezTo>
                  <a:pt x="1019924" y="73883"/>
                  <a:pt x="1019759" y="75946"/>
                  <a:pt x="1019594" y="77267"/>
                </a:cubicBezTo>
                <a:cubicBezTo>
                  <a:pt x="1025868" y="81147"/>
                  <a:pt x="1031481" y="85605"/>
                  <a:pt x="1036434" y="90640"/>
                </a:cubicBezTo>
                <a:cubicBezTo>
                  <a:pt x="1036764" y="90971"/>
                  <a:pt x="1036929" y="91342"/>
                  <a:pt x="1036929" y="91755"/>
                </a:cubicBezTo>
                <a:cubicBezTo>
                  <a:pt x="1036929" y="92002"/>
                  <a:pt x="1036805" y="92333"/>
                  <a:pt x="1036558" y="92745"/>
                </a:cubicBezTo>
                <a:lnTo>
                  <a:pt x="1033462" y="97079"/>
                </a:lnTo>
                <a:cubicBezTo>
                  <a:pt x="1033132" y="97575"/>
                  <a:pt x="1032760" y="97822"/>
                  <a:pt x="1032348" y="97822"/>
                </a:cubicBezTo>
                <a:cubicBezTo>
                  <a:pt x="1032100" y="97822"/>
                  <a:pt x="1031770" y="97616"/>
                  <a:pt x="1031357" y="97203"/>
                </a:cubicBezTo>
                <a:cubicBezTo>
                  <a:pt x="1028220" y="92993"/>
                  <a:pt x="1023886" y="88824"/>
                  <a:pt x="1018355" y="84697"/>
                </a:cubicBezTo>
                <a:cubicBezTo>
                  <a:pt x="1015796" y="97327"/>
                  <a:pt x="1010513" y="107315"/>
                  <a:pt x="1002506" y="114662"/>
                </a:cubicBezTo>
                <a:cubicBezTo>
                  <a:pt x="1002176" y="114993"/>
                  <a:pt x="1001804" y="115158"/>
                  <a:pt x="1001391" y="115158"/>
                </a:cubicBezTo>
                <a:cubicBezTo>
                  <a:pt x="1001144" y="115158"/>
                  <a:pt x="1000814" y="115034"/>
                  <a:pt x="1000401" y="114786"/>
                </a:cubicBezTo>
                <a:lnTo>
                  <a:pt x="995695" y="111319"/>
                </a:lnTo>
                <a:cubicBezTo>
                  <a:pt x="995283" y="110906"/>
                  <a:pt x="995076" y="110576"/>
                  <a:pt x="995076" y="110329"/>
                </a:cubicBezTo>
                <a:cubicBezTo>
                  <a:pt x="995076" y="109998"/>
                  <a:pt x="995283" y="109627"/>
                  <a:pt x="995695" y="109214"/>
                </a:cubicBezTo>
                <a:cubicBezTo>
                  <a:pt x="1001144" y="104756"/>
                  <a:pt x="1005147" y="99205"/>
                  <a:pt x="1007707" y="92560"/>
                </a:cubicBezTo>
                <a:cubicBezTo>
                  <a:pt x="1010266" y="85914"/>
                  <a:pt x="1011669" y="78753"/>
                  <a:pt x="1011917" y="71076"/>
                </a:cubicBezTo>
                <a:lnTo>
                  <a:pt x="1002877" y="71076"/>
                </a:lnTo>
                <a:cubicBezTo>
                  <a:pt x="1001887" y="71076"/>
                  <a:pt x="1001391" y="70581"/>
                  <a:pt x="1001391" y="69590"/>
                </a:cubicBezTo>
                <a:lnTo>
                  <a:pt x="1001391" y="65256"/>
                </a:lnTo>
                <a:cubicBezTo>
                  <a:pt x="1001391" y="64266"/>
                  <a:pt x="1001887" y="63770"/>
                  <a:pt x="1002877" y="63770"/>
                </a:cubicBezTo>
                <a:lnTo>
                  <a:pt x="1037796" y="63770"/>
                </a:lnTo>
                <a:cubicBezTo>
                  <a:pt x="1036723" y="54855"/>
                  <a:pt x="1035815" y="45135"/>
                  <a:pt x="1035072" y="34610"/>
                </a:cubicBezTo>
                <a:cubicBezTo>
                  <a:pt x="1034329" y="24084"/>
                  <a:pt x="1033834" y="14364"/>
                  <a:pt x="1033586" y="5449"/>
                </a:cubicBezTo>
                <a:lnTo>
                  <a:pt x="1033586" y="5201"/>
                </a:lnTo>
                <a:cubicBezTo>
                  <a:pt x="1033586" y="4376"/>
                  <a:pt x="1034040" y="3963"/>
                  <a:pt x="1034948" y="3963"/>
                </a:cubicBezTo>
                <a:close/>
                <a:moveTo>
                  <a:pt x="209636" y="3963"/>
                </a:moveTo>
                <a:cubicBezTo>
                  <a:pt x="210131" y="3963"/>
                  <a:pt x="210543" y="4211"/>
                  <a:pt x="210874" y="4706"/>
                </a:cubicBezTo>
                <a:cubicBezTo>
                  <a:pt x="212938" y="7265"/>
                  <a:pt x="214919" y="10216"/>
                  <a:pt x="216817" y="13559"/>
                </a:cubicBezTo>
                <a:cubicBezTo>
                  <a:pt x="218716" y="16903"/>
                  <a:pt x="220202" y="20060"/>
                  <a:pt x="221275" y="23032"/>
                </a:cubicBezTo>
                <a:cubicBezTo>
                  <a:pt x="221358" y="23197"/>
                  <a:pt x="221399" y="23445"/>
                  <a:pt x="221399" y="23775"/>
                </a:cubicBezTo>
                <a:cubicBezTo>
                  <a:pt x="221399" y="24353"/>
                  <a:pt x="221069" y="24765"/>
                  <a:pt x="220408" y="25013"/>
                </a:cubicBezTo>
                <a:lnTo>
                  <a:pt x="216570" y="26499"/>
                </a:lnTo>
                <a:cubicBezTo>
                  <a:pt x="216405" y="26582"/>
                  <a:pt x="216198" y="26623"/>
                  <a:pt x="215951" y="26623"/>
                </a:cubicBezTo>
                <a:cubicBezTo>
                  <a:pt x="215373" y="26623"/>
                  <a:pt x="214960" y="26293"/>
                  <a:pt x="214712" y="25632"/>
                </a:cubicBezTo>
                <a:cubicBezTo>
                  <a:pt x="213557" y="22578"/>
                  <a:pt x="212112" y="19420"/>
                  <a:pt x="210378" y="16160"/>
                </a:cubicBezTo>
                <a:cubicBezTo>
                  <a:pt x="208645" y="12899"/>
                  <a:pt x="206829" y="9989"/>
                  <a:pt x="204930" y="7430"/>
                </a:cubicBezTo>
                <a:cubicBezTo>
                  <a:pt x="204682" y="7017"/>
                  <a:pt x="204559" y="6728"/>
                  <a:pt x="204559" y="6563"/>
                </a:cubicBezTo>
                <a:cubicBezTo>
                  <a:pt x="204559" y="6068"/>
                  <a:pt x="204889" y="5696"/>
                  <a:pt x="205549" y="5449"/>
                </a:cubicBezTo>
                <a:lnTo>
                  <a:pt x="208893" y="4087"/>
                </a:lnTo>
                <a:cubicBezTo>
                  <a:pt x="209058" y="4004"/>
                  <a:pt x="209305" y="3963"/>
                  <a:pt x="209636" y="3963"/>
                </a:cubicBezTo>
                <a:close/>
                <a:moveTo>
                  <a:pt x="1110853" y="3839"/>
                </a:moveTo>
                <a:lnTo>
                  <a:pt x="1116920" y="4953"/>
                </a:lnTo>
                <a:cubicBezTo>
                  <a:pt x="1117911" y="5201"/>
                  <a:pt x="1118241" y="5820"/>
                  <a:pt x="1117911" y="6811"/>
                </a:cubicBezTo>
                <a:cubicBezTo>
                  <a:pt x="1116177" y="11186"/>
                  <a:pt x="1114217" y="15602"/>
                  <a:pt x="1112029" y="20060"/>
                </a:cubicBezTo>
                <a:cubicBezTo>
                  <a:pt x="1109841" y="24518"/>
                  <a:pt x="1107716" y="28398"/>
                  <a:pt x="1105652" y="31700"/>
                </a:cubicBezTo>
                <a:cubicBezTo>
                  <a:pt x="1116384" y="31204"/>
                  <a:pt x="1125836" y="30379"/>
                  <a:pt x="1134008" y="29223"/>
                </a:cubicBezTo>
                <a:cubicBezTo>
                  <a:pt x="1132027" y="25178"/>
                  <a:pt x="1129550" y="20927"/>
                  <a:pt x="1126579" y="16469"/>
                </a:cubicBezTo>
                <a:cubicBezTo>
                  <a:pt x="1126331" y="16056"/>
                  <a:pt x="1126207" y="15768"/>
                  <a:pt x="1126207" y="15602"/>
                </a:cubicBezTo>
                <a:cubicBezTo>
                  <a:pt x="1126207" y="15107"/>
                  <a:pt x="1126537" y="14736"/>
                  <a:pt x="1127198" y="14488"/>
                </a:cubicBezTo>
                <a:lnTo>
                  <a:pt x="1132027" y="12878"/>
                </a:lnTo>
                <a:cubicBezTo>
                  <a:pt x="1132192" y="12796"/>
                  <a:pt x="1132398" y="12754"/>
                  <a:pt x="1132646" y="12754"/>
                </a:cubicBezTo>
                <a:cubicBezTo>
                  <a:pt x="1133224" y="12754"/>
                  <a:pt x="1133678" y="13002"/>
                  <a:pt x="1134008" y="13497"/>
                </a:cubicBezTo>
                <a:cubicBezTo>
                  <a:pt x="1136732" y="17295"/>
                  <a:pt x="1139271" y="21505"/>
                  <a:pt x="1141623" y="26128"/>
                </a:cubicBezTo>
                <a:cubicBezTo>
                  <a:pt x="1143976" y="30750"/>
                  <a:pt x="1145937" y="35291"/>
                  <a:pt x="1147505" y="39748"/>
                </a:cubicBezTo>
                <a:cubicBezTo>
                  <a:pt x="1147587" y="39913"/>
                  <a:pt x="1147629" y="40120"/>
                  <a:pt x="1147629" y="40367"/>
                </a:cubicBezTo>
                <a:cubicBezTo>
                  <a:pt x="1147629" y="40945"/>
                  <a:pt x="1147299" y="41358"/>
                  <a:pt x="1146638" y="41606"/>
                </a:cubicBezTo>
                <a:lnTo>
                  <a:pt x="1141561" y="43587"/>
                </a:lnTo>
                <a:lnTo>
                  <a:pt x="1140942" y="43711"/>
                </a:lnTo>
                <a:cubicBezTo>
                  <a:pt x="1140282" y="43711"/>
                  <a:pt x="1139828" y="43339"/>
                  <a:pt x="1139580" y="42596"/>
                </a:cubicBezTo>
                <a:cubicBezTo>
                  <a:pt x="1139250" y="41523"/>
                  <a:pt x="1138466" y="39377"/>
                  <a:pt x="1137227" y="36157"/>
                </a:cubicBezTo>
                <a:cubicBezTo>
                  <a:pt x="1124185" y="38221"/>
                  <a:pt x="1108913" y="39748"/>
                  <a:pt x="1091412" y="40739"/>
                </a:cubicBezTo>
                <a:lnTo>
                  <a:pt x="1091165" y="40739"/>
                </a:lnTo>
                <a:cubicBezTo>
                  <a:pt x="1090339" y="40739"/>
                  <a:pt x="1089844" y="40326"/>
                  <a:pt x="1089679" y="39501"/>
                </a:cubicBezTo>
                <a:lnTo>
                  <a:pt x="1088936" y="33929"/>
                </a:lnTo>
                <a:lnTo>
                  <a:pt x="1088936" y="33681"/>
                </a:lnTo>
                <a:cubicBezTo>
                  <a:pt x="1088936" y="32773"/>
                  <a:pt x="1089390" y="32319"/>
                  <a:pt x="1090298" y="32319"/>
                </a:cubicBezTo>
                <a:lnTo>
                  <a:pt x="1096365" y="32071"/>
                </a:lnTo>
                <a:cubicBezTo>
                  <a:pt x="1100988" y="24724"/>
                  <a:pt x="1105198" y="15644"/>
                  <a:pt x="1108995" y="4830"/>
                </a:cubicBezTo>
                <a:cubicBezTo>
                  <a:pt x="1109326" y="4004"/>
                  <a:pt x="1109945" y="3674"/>
                  <a:pt x="1110853" y="3839"/>
                </a:cubicBezTo>
                <a:close/>
                <a:moveTo>
                  <a:pt x="222390" y="0"/>
                </a:moveTo>
                <a:cubicBezTo>
                  <a:pt x="222802" y="0"/>
                  <a:pt x="223215" y="207"/>
                  <a:pt x="223628" y="620"/>
                </a:cubicBezTo>
                <a:cubicBezTo>
                  <a:pt x="225609" y="3096"/>
                  <a:pt x="227611" y="5965"/>
                  <a:pt x="229633" y="9225"/>
                </a:cubicBezTo>
                <a:cubicBezTo>
                  <a:pt x="231656" y="12486"/>
                  <a:pt x="233327" y="15602"/>
                  <a:pt x="234648" y="18574"/>
                </a:cubicBezTo>
                <a:cubicBezTo>
                  <a:pt x="234731" y="18739"/>
                  <a:pt x="234772" y="18946"/>
                  <a:pt x="234772" y="19193"/>
                </a:cubicBezTo>
                <a:cubicBezTo>
                  <a:pt x="234772" y="19854"/>
                  <a:pt x="234442" y="20266"/>
                  <a:pt x="233781" y="20432"/>
                </a:cubicBezTo>
                <a:lnTo>
                  <a:pt x="230190" y="21917"/>
                </a:lnTo>
                <a:cubicBezTo>
                  <a:pt x="230025" y="22000"/>
                  <a:pt x="229778" y="22041"/>
                  <a:pt x="229447" y="22041"/>
                </a:cubicBezTo>
                <a:cubicBezTo>
                  <a:pt x="228870" y="22041"/>
                  <a:pt x="228457" y="21752"/>
                  <a:pt x="228209" y="21175"/>
                </a:cubicBezTo>
                <a:cubicBezTo>
                  <a:pt x="227054" y="18285"/>
                  <a:pt x="225568" y="15231"/>
                  <a:pt x="223752" y="12011"/>
                </a:cubicBezTo>
                <a:cubicBezTo>
                  <a:pt x="221935" y="8792"/>
                  <a:pt x="219996" y="5944"/>
                  <a:pt x="217932" y="3468"/>
                </a:cubicBezTo>
                <a:cubicBezTo>
                  <a:pt x="217684" y="3055"/>
                  <a:pt x="217560" y="2725"/>
                  <a:pt x="217560" y="2477"/>
                </a:cubicBezTo>
                <a:cubicBezTo>
                  <a:pt x="217560" y="1982"/>
                  <a:pt x="217849" y="1610"/>
                  <a:pt x="218427" y="1363"/>
                </a:cubicBezTo>
                <a:lnTo>
                  <a:pt x="221647" y="124"/>
                </a:lnTo>
                <a:cubicBezTo>
                  <a:pt x="221812" y="42"/>
                  <a:pt x="222059" y="0"/>
                  <a:pt x="222390" y="0"/>
                </a:cubicBezTo>
                <a:close/>
              </a:path>
            </a:pathLst>
          </a:custGeom>
          <a:solidFill>
            <a:srgbClr val="3B77C5"/>
          </a:solidFill>
          <a:ln>
            <a:noFill/>
          </a:ln>
          <a:effectLst>
            <a:glow rad="139700">
              <a:schemeClr val="bg1">
                <a:alpha val="4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1000" dirty="0">
              <a:solidFill>
                <a:srgbClr val="3B77C5"/>
              </a:solidFill>
              <a:effectLst/>
              <a:latin typeface="LINE Seed JP_TTF Regular" panose="02020500000000000000" pitchFamily="18" charset="-128"/>
              <a:ea typeface="LINE Seed JP_TTF Regular" panose="02020500000000000000" pitchFamily="18" charset="-128"/>
              <a:cs typeface="Segoe UI" panose="020B0502040204020203" pitchFamily="34" charset="0"/>
            </a:endParaRPr>
          </a:p>
        </p:txBody>
      </p:sp>
      <p:sp>
        <p:nvSpPr>
          <p:cNvPr id="26" name="テキスト ボックス 25">
            <a:extLst>
              <a:ext uri="{FF2B5EF4-FFF2-40B4-BE49-F238E27FC236}">
                <a16:creationId xmlns:a16="http://schemas.microsoft.com/office/drawing/2014/main" id="{05B1A4A8-2C93-47CF-B75B-A1E80C31D047}"/>
              </a:ext>
            </a:extLst>
          </p:cNvPr>
          <p:cNvSpPr txBox="1"/>
          <p:nvPr/>
        </p:nvSpPr>
        <p:spPr>
          <a:xfrm>
            <a:off x="298370" y="1670011"/>
            <a:ext cx="2601613" cy="200055"/>
          </a:xfrm>
          <a:prstGeom prst="rect">
            <a:avLst/>
          </a:prstGeom>
          <a:noFill/>
          <a:ln>
            <a:noFill/>
          </a:ln>
          <a:effectLst>
            <a:glow rad="139700">
              <a:schemeClr val="bg1">
                <a:alpha val="40000"/>
              </a:schemeClr>
            </a:glow>
          </a:effectLst>
        </p:spPr>
        <p:txBody>
          <a:bodyPr wrap="square" rtlCol="0">
            <a:spAutoFit/>
          </a:bodyPr>
          <a:lstStyle/>
          <a:p>
            <a:pPr algn="ctr"/>
            <a:r>
              <a:rPr lang="ja-JP" altLang="en-US" sz="700" dirty="0">
                <a:solidFill>
                  <a:srgbClr val="3B77C5"/>
                </a:solidFill>
                <a:effectLst/>
                <a:latin typeface="LINE Seed JP_TTF Regular" panose="02020500000000000000" pitchFamily="18" charset="-128"/>
                <a:ea typeface="LINE Seed JP_TTF Regular" panose="02020500000000000000" pitchFamily="18" charset="-128"/>
                <a:cs typeface="Segoe UI" panose="020B0502040204020203" pitchFamily="34" charset="0"/>
              </a:rPr>
              <a:t>制作</a:t>
            </a:r>
            <a:r>
              <a:rPr lang="en-US" altLang="ja-JP" sz="700" dirty="0">
                <a:solidFill>
                  <a:srgbClr val="3B77C5"/>
                </a:solidFill>
                <a:effectLst/>
                <a:latin typeface="LINE Seed JP_TTF Regular" panose="02020500000000000000" pitchFamily="18" charset="-128"/>
                <a:ea typeface="LINE Seed JP_TTF Regular" panose="02020500000000000000" pitchFamily="18" charset="-128"/>
                <a:cs typeface="Segoe UI" panose="020B0502040204020203" pitchFamily="34" charset="0"/>
              </a:rPr>
              <a:t>:</a:t>
            </a:r>
            <a:r>
              <a:rPr lang="ja-JP" altLang="en-US" sz="700" dirty="0">
                <a:solidFill>
                  <a:srgbClr val="3B77C5"/>
                </a:solidFill>
                <a:effectLst/>
                <a:latin typeface="LINE Seed JP_TTF Regular" panose="02020500000000000000" pitchFamily="18" charset="-128"/>
                <a:ea typeface="LINE Seed JP_TTF Regular" panose="02020500000000000000" pitchFamily="18" charset="-128"/>
                <a:cs typeface="Segoe UI" panose="020B0502040204020203" pitchFamily="34" charset="0"/>
              </a:rPr>
              <a:t>ムラタソフトウェア株式会社</a:t>
            </a:r>
            <a:endParaRPr lang="en-US" altLang="ja-JP" sz="700" dirty="0">
              <a:solidFill>
                <a:srgbClr val="3B77C5"/>
              </a:solidFill>
              <a:effectLst/>
              <a:latin typeface="LINE Seed JP_TTF Regular" panose="02020500000000000000" pitchFamily="18" charset="-128"/>
              <a:ea typeface="LINE Seed JP_TTF Regular" panose="02020500000000000000" pitchFamily="18" charset="-128"/>
              <a:cs typeface="Segoe UI" panose="020B0502040204020203" pitchFamily="34" charset="0"/>
            </a:endParaRPr>
          </a:p>
        </p:txBody>
      </p:sp>
      <p:sp>
        <p:nvSpPr>
          <p:cNvPr id="32" name="テキスト ボックス 31">
            <a:extLst>
              <a:ext uri="{FF2B5EF4-FFF2-40B4-BE49-F238E27FC236}">
                <a16:creationId xmlns:a16="http://schemas.microsoft.com/office/drawing/2014/main" id="{687B64C1-4EF5-4451-923F-C8E153C5ECA6}"/>
              </a:ext>
            </a:extLst>
          </p:cNvPr>
          <p:cNvSpPr txBox="1"/>
          <p:nvPr/>
        </p:nvSpPr>
        <p:spPr>
          <a:xfrm>
            <a:off x="1318467" y="1915625"/>
            <a:ext cx="112900" cy="113157"/>
          </a:xfrm>
          <a:custGeom>
            <a:avLst/>
            <a:gdLst/>
            <a:ahLst/>
            <a:cxnLst/>
            <a:rect l="l" t="t" r="r" b="b"/>
            <a:pathLst>
              <a:path w="112900" h="113157">
                <a:moveTo>
                  <a:pt x="13117" y="0"/>
                </a:moveTo>
                <a:cubicBezTo>
                  <a:pt x="13974" y="0"/>
                  <a:pt x="14659" y="343"/>
                  <a:pt x="15174" y="1028"/>
                </a:cubicBezTo>
                <a:lnTo>
                  <a:pt x="56836" y="42434"/>
                </a:lnTo>
                <a:lnTo>
                  <a:pt x="97984" y="1543"/>
                </a:lnTo>
                <a:cubicBezTo>
                  <a:pt x="98499" y="1028"/>
                  <a:pt x="99227" y="686"/>
                  <a:pt x="100170" y="514"/>
                </a:cubicBezTo>
                <a:cubicBezTo>
                  <a:pt x="101113" y="343"/>
                  <a:pt x="101842" y="600"/>
                  <a:pt x="102356" y="1286"/>
                </a:cubicBezTo>
                <a:lnTo>
                  <a:pt x="111872" y="11058"/>
                </a:lnTo>
                <a:cubicBezTo>
                  <a:pt x="112386" y="11573"/>
                  <a:pt x="112643" y="12258"/>
                  <a:pt x="112643" y="13116"/>
                </a:cubicBezTo>
                <a:cubicBezTo>
                  <a:pt x="112643" y="13973"/>
                  <a:pt x="112300" y="14744"/>
                  <a:pt x="111614" y="15430"/>
                </a:cubicBezTo>
                <a:lnTo>
                  <a:pt x="70724" y="56321"/>
                </a:lnTo>
                <a:lnTo>
                  <a:pt x="112129" y="97726"/>
                </a:lnTo>
                <a:cubicBezTo>
                  <a:pt x="112643" y="98241"/>
                  <a:pt x="112900" y="98926"/>
                  <a:pt x="112900" y="99784"/>
                </a:cubicBezTo>
                <a:cubicBezTo>
                  <a:pt x="112900" y="100641"/>
                  <a:pt x="112643" y="101327"/>
                  <a:pt x="112129" y="101841"/>
                </a:cubicBezTo>
                <a:lnTo>
                  <a:pt x="102099" y="112128"/>
                </a:lnTo>
                <a:cubicBezTo>
                  <a:pt x="101413" y="112642"/>
                  <a:pt x="100642" y="112900"/>
                  <a:pt x="99785" y="112900"/>
                </a:cubicBezTo>
                <a:cubicBezTo>
                  <a:pt x="99099" y="112900"/>
                  <a:pt x="98327" y="112642"/>
                  <a:pt x="97470" y="112128"/>
                </a:cubicBezTo>
                <a:lnTo>
                  <a:pt x="56065" y="70723"/>
                </a:lnTo>
                <a:lnTo>
                  <a:pt x="14917" y="112128"/>
                </a:lnTo>
                <a:cubicBezTo>
                  <a:pt x="14231" y="112814"/>
                  <a:pt x="13545" y="113157"/>
                  <a:pt x="12859" y="113157"/>
                </a:cubicBezTo>
                <a:cubicBezTo>
                  <a:pt x="12174" y="113157"/>
                  <a:pt x="11488" y="112814"/>
                  <a:pt x="10802" y="112128"/>
                </a:cubicBezTo>
                <a:lnTo>
                  <a:pt x="1286" y="102613"/>
                </a:lnTo>
                <a:cubicBezTo>
                  <a:pt x="772" y="102098"/>
                  <a:pt x="515" y="101327"/>
                  <a:pt x="515" y="100298"/>
                </a:cubicBezTo>
                <a:cubicBezTo>
                  <a:pt x="515" y="99441"/>
                  <a:pt x="772" y="98755"/>
                  <a:pt x="1286" y="98241"/>
                </a:cubicBezTo>
                <a:lnTo>
                  <a:pt x="42434" y="56835"/>
                </a:lnTo>
                <a:lnTo>
                  <a:pt x="772" y="15687"/>
                </a:lnTo>
                <a:cubicBezTo>
                  <a:pt x="258" y="15173"/>
                  <a:pt x="0" y="14487"/>
                  <a:pt x="0" y="13630"/>
                </a:cubicBezTo>
                <a:cubicBezTo>
                  <a:pt x="0" y="12773"/>
                  <a:pt x="258" y="12001"/>
                  <a:pt x="772" y="11315"/>
                </a:cubicBezTo>
                <a:lnTo>
                  <a:pt x="11059" y="1028"/>
                </a:lnTo>
                <a:cubicBezTo>
                  <a:pt x="11573" y="343"/>
                  <a:pt x="12259" y="0"/>
                  <a:pt x="13117" y="0"/>
                </a:cubicBezTo>
                <a:close/>
              </a:path>
            </a:pathLst>
          </a:custGeom>
          <a:solidFill>
            <a:srgbClr val="3B77C5"/>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2000" dirty="0">
              <a:solidFill>
                <a:srgbClr val="3B77C5"/>
              </a:solidFill>
              <a:effectLst/>
              <a:latin typeface="LINE Seed JP_TTF Regular" panose="02020500000000000000" pitchFamily="18" charset="-128"/>
              <a:ea typeface="LINE Seed JP_TTF Regular" panose="02020500000000000000" pitchFamily="18" charset="-128"/>
              <a:cs typeface="Segoe UI" panose="020B0502040204020203" pitchFamily="34" charset="0"/>
            </a:endParaRPr>
          </a:p>
        </p:txBody>
      </p:sp>
      <p:sp>
        <p:nvSpPr>
          <p:cNvPr id="33" name="テキスト ボックス 32">
            <a:extLst>
              <a:ext uri="{FF2B5EF4-FFF2-40B4-BE49-F238E27FC236}">
                <a16:creationId xmlns:a16="http://schemas.microsoft.com/office/drawing/2014/main" id="{D6D0C5AD-4D9B-4AE7-AB0E-26054BA44832}"/>
              </a:ext>
            </a:extLst>
          </p:cNvPr>
          <p:cNvSpPr txBox="1"/>
          <p:nvPr/>
        </p:nvSpPr>
        <p:spPr>
          <a:xfrm>
            <a:off x="1013453" y="2228400"/>
            <a:ext cx="1442847" cy="467253"/>
          </a:xfrm>
          <a:custGeom>
            <a:avLst/>
            <a:gdLst/>
            <a:ahLst/>
            <a:cxnLst/>
            <a:rect l="l" t="t" r="r" b="b"/>
            <a:pathLst>
              <a:path w="1442847" h="467253">
                <a:moveTo>
                  <a:pt x="1247165" y="357297"/>
                </a:moveTo>
                <a:cubicBezTo>
                  <a:pt x="1238936" y="357297"/>
                  <a:pt x="1231620" y="359202"/>
                  <a:pt x="1225220" y="363012"/>
                </a:cubicBezTo>
                <a:cubicBezTo>
                  <a:pt x="1218819" y="366822"/>
                  <a:pt x="1213866" y="372156"/>
                  <a:pt x="1210361" y="379014"/>
                </a:cubicBezTo>
                <a:cubicBezTo>
                  <a:pt x="1206855" y="385872"/>
                  <a:pt x="1205103" y="393796"/>
                  <a:pt x="1205103" y="402788"/>
                </a:cubicBezTo>
                <a:cubicBezTo>
                  <a:pt x="1205103" y="411780"/>
                  <a:pt x="1206855" y="419704"/>
                  <a:pt x="1210361" y="426562"/>
                </a:cubicBezTo>
                <a:cubicBezTo>
                  <a:pt x="1213866" y="433420"/>
                  <a:pt x="1218819" y="438754"/>
                  <a:pt x="1225220" y="442564"/>
                </a:cubicBezTo>
                <a:cubicBezTo>
                  <a:pt x="1231620" y="446374"/>
                  <a:pt x="1238936" y="448279"/>
                  <a:pt x="1247165" y="448279"/>
                </a:cubicBezTo>
                <a:cubicBezTo>
                  <a:pt x="1255395" y="448279"/>
                  <a:pt x="1262710" y="446374"/>
                  <a:pt x="1269111" y="442564"/>
                </a:cubicBezTo>
                <a:cubicBezTo>
                  <a:pt x="1275512" y="438754"/>
                  <a:pt x="1280465" y="433420"/>
                  <a:pt x="1283970" y="426562"/>
                </a:cubicBezTo>
                <a:cubicBezTo>
                  <a:pt x="1287475" y="419704"/>
                  <a:pt x="1289228" y="411780"/>
                  <a:pt x="1289228" y="402788"/>
                </a:cubicBezTo>
                <a:cubicBezTo>
                  <a:pt x="1289228" y="393796"/>
                  <a:pt x="1287475" y="385872"/>
                  <a:pt x="1283970" y="379014"/>
                </a:cubicBezTo>
                <a:cubicBezTo>
                  <a:pt x="1280465" y="372156"/>
                  <a:pt x="1275512" y="366822"/>
                  <a:pt x="1269111" y="363012"/>
                </a:cubicBezTo>
                <a:cubicBezTo>
                  <a:pt x="1262710" y="359202"/>
                  <a:pt x="1255395" y="357297"/>
                  <a:pt x="1247165" y="357297"/>
                </a:cubicBezTo>
                <a:close/>
                <a:moveTo>
                  <a:pt x="942365" y="357297"/>
                </a:moveTo>
                <a:cubicBezTo>
                  <a:pt x="934136" y="357297"/>
                  <a:pt x="926820" y="359202"/>
                  <a:pt x="920419" y="363012"/>
                </a:cubicBezTo>
                <a:cubicBezTo>
                  <a:pt x="914019" y="366822"/>
                  <a:pt x="909066" y="372156"/>
                  <a:pt x="905560" y="379014"/>
                </a:cubicBezTo>
                <a:cubicBezTo>
                  <a:pt x="902055" y="385872"/>
                  <a:pt x="900303" y="393796"/>
                  <a:pt x="900303" y="402788"/>
                </a:cubicBezTo>
                <a:cubicBezTo>
                  <a:pt x="900303" y="411780"/>
                  <a:pt x="902055" y="419704"/>
                  <a:pt x="905560" y="426562"/>
                </a:cubicBezTo>
                <a:cubicBezTo>
                  <a:pt x="909066" y="433420"/>
                  <a:pt x="914019" y="438754"/>
                  <a:pt x="920419" y="442564"/>
                </a:cubicBezTo>
                <a:cubicBezTo>
                  <a:pt x="926820" y="446374"/>
                  <a:pt x="934136" y="448279"/>
                  <a:pt x="942365" y="448279"/>
                </a:cubicBezTo>
                <a:cubicBezTo>
                  <a:pt x="950595" y="448279"/>
                  <a:pt x="957910" y="446374"/>
                  <a:pt x="964311" y="442564"/>
                </a:cubicBezTo>
                <a:cubicBezTo>
                  <a:pt x="970711" y="438754"/>
                  <a:pt x="975664" y="433420"/>
                  <a:pt x="979170" y="426562"/>
                </a:cubicBezTo>
                <a:cubicBezTo>
                  <a:pt x="982675" y="419704"/>
                  <a:pt x="984428" y="411780"/>
                  <a:pt x="984428" y="402788"/>
                </a:cubicBezTo>
                <a:cubicBezTo>
                  <a:pt x="984428" y="393796"/>
                  <a:pt x="982675" y="385872"/>
                  <a:pt x="979170" y="379014"/>
                </a:cubicBezTo>
                <a:cubicBezTo>
                  <a:pt x="975664" y="372156"/>
                  <a:pt x="970711" y="366822"/>
                  <a:pt x="964311" y="363012"/>
                </a:cubicBezTo>
                <a:cubicBezTo>
                  <a:pt x="957910" y="359202"/>
                  <a:pt x="950595" y="357297"/>
                  <a:pt x="942365" y="357297"/>
                </a:cubicBezTo>
                <a:close/>
                <a:moveTo>
                  <a:pt x="332765" y="357297"/>
                </a:moveTo>
                <a:cubicBezTo>
                  <a:pt x="324535" y="357297"/>
                  <a:pt x="317220" y="359202"/>
                  <a:pt x="310820" y="363012"/>
                </a:cubicBezTo>
                <a:cubicBezTo>
                  <a:pt x="304419" y="366822"/>
                  <a:pt x="299466" y="372156"/>
                  <a:pt x="295960" y="379014"/>
                </a:cubicBezTo>
                <a:cubicBezTo>
                  <a:pt x="292455" y="385872"/>
                  <a:pt x="290703" y="393796"/>
                  <a:pt x="290703" y="402788"/>
                </a:cubicBezTo>
                <a:cubicBezTo>
                  <a:pt x="290703" y="411780"/>
                  <a:pt x="292455" y="419704"/>
                  <a:pt x="295960" y="426562"/>
                </a:cubicBezTo>
                <a:cubicBezTo>
                  <a:pt x="299466" y="433420"/>
                  <a:pt x="304419" y="438754"/>
                  <a:pt x="310820" y="442564"/>
                </a:cubicBezTo>
                <a:cubicBezTo>
                  <a:pt x="317220" y="446374"/>
                  <a:pt x="324535" y="448279"/>
                  <a:pt x="332765" y="448279"/>
                </a:cubicBezTo>
                <a:cubicBezTo>
                  <a:pt x="340995" y="448279"/>
                  <a:pt x="348310" y="446374"/>
                  <a:pt x="354711" y="442564"/>
                </a:cubicBezTo>
                <a:cubicBezTo>
                  <a:pt x="361111" y="438754"/>
                  <a:pt x="366064" y="433420"/>
                  <a:pt x="369570" y="426562"/>
                </a:cubicBezTo>
                <a:cubicBezTo>
                  <a:pt x="373075" y="419704"/>
                  <a:pt x="374827" y="411780"/>
                  <a:pt x="374827" y="402788"/>
                </a:cubicBezTo>
                <a:cubicBezTo>
                  <a:pt x="374827" y="393796"/>
                  <a:pt x="373075" y="385872"/>
                  <a:pt x="369570" y="379014"/>
                </a:cubicBezTo>
                <a:cubicBezTo>
                  <a:pt x="366064" y="372156"/>
                  <a:pt x="361111" y="366822"/>
                  <a:pt x="354711" y="363012"/>
                </a:cubicBezTo>
                <a:cubicBezTo>
                  <a:pt x="348310" y="359202"/>
                  <a:pt x="340995" y="357297"/>
                  <a:pt x="332765" y="357297"/>
                </a:cubicBezTo>
                <a:close/>
                <a:moveTo>
                  <a:pt x="1139495" y="341752"/>
                </a:moveTo>
                <a:lnTo>
                  <a:pt x="1153668" y="341752"/>
                </a:lnTo>
                <a:cubicBezTo>
                  <a:pt x="1155344" y="341752"/>
                  <a:pt x="1156182" y="342590"/>
                  <a:pt x="1156182" y="344266"/>
                </a:cubicBezTo>
                <a:lnTo>
                  <a:pt x="1156182" y="461081"/>
                </a:lnTo>
                <a:cubicBezTo>
                  <a:pt x="1156182" y="462910"/>
                  <a:pt x="1155344" y="463824"/>
                  <a:pt x="1153668" y="463824"/>
                </a:cubicBezTo>
                <a:lnTo>
                  <a:pt x="1139495" y="463824"/>
                </a:lnTo>
                <a:cubicBezTo>
                  <a:pt x="1137666" y="463824"/>
                  <a:pt x="1136751" y="462910"/>
                  <a:pt x="1136751" y="461081"/>
                </a:cubicBezTo>
                <a:lnTo>
                  <a:pt x="1136751" y="344266"/>
                </a:lnTo>
                <a:cubicBezTo>
                  <a:pt x="1136751" y="342590"/>
                  <a:pt x="1137666" y="341752"/>
                  <a:pt x="1139495" y="341752"/>
                </a:cubicBezTo>
                <a:close/>
                <a:moveTo>
                  <a:pt x="482727" y="340152"/>
                </a:moveTo>
                <a:cubicBezTo>
                  <a:pt x="485927" y="340152"/>
                  <a:pt x="488061" y="340304"/>
                  <a:pt x="489128" y="340609"/>
                </a:cubicBezTo>
                <a:cubicBezTo>
                  <a:pt x="490651" y="340761"/>
                  <a:pt x="491414" y="341676"/>
                  <a:pt x="491414" y="343352"/>
                </a:cubicBezTo>
                <a:lnTo>
                  <a:pt x="491414" y="357297"/>
                </a:lnTo>
                <a:cubicBezTo>
                  <a:pt x="491414" y="358821"/>
                  <a:pt x="490651" y="359583"/>
                  <a:pt x="489128" y="359583"/>
                </a:cubicBezTo>
                <a:cubicBezTo>
                  <a:pt x="488213" y="359583"/>
                  <a:pt x="486918" y="359468"/>
                  <a:pt x="485241" y="359240"/>
                </a:cubicBezTo>
                <a:cubicBezTo>
                  <a:pt x="483565" y="359011"/>
                  <a:pt x="481965" y="358897"/>
                  <a:pt x="480441" y="358897"/>
                </a:cubicBezTo>
                <a:cubicBezTo>
                  <a:pt x="473735" y="358897"/>
                  <a:pt x="467411" y="360611"/>
                  <a:pt x="461467" y="364040"/>
                </a:cubicBezTo>
                <a:cubicBezTo>
                  <a:pt x="455523" y="367469"/>
                  <a:pt x="450761" y="372117"/>
                  <a:pt x="447179" y="377985"/>
                </a:cubicBezTo>
                <a:cubicBezTo>
                  <a:pt x="443598" y="383852"/>
                  <a:pt x="441807" y="390367"/>
                  <a:pt x="441807" y="397530"/>
                </a:cubicBezTo>
                <a:lnTo>
                  <a:pt x="441807" y="461081"/>
                </a:lnTo>
                <a:cubicBezTo>
                  <a:pt x="441807" y="462910"/>
                  <a:pt x="440969" y="463824"/>
                  <a:pt x="439293" y="463824"/>
                </a:cubicBezTo>
                <a:lnTo>
                  <a:pt x="425120" y="463824"/>
                </a:lnTo>
                <a:cubicBezTo>
                  <a:pt x="423291" y="463824"/>
                  <a:pt x="422376" y="462910"/>
                  <a:pt x="422376" y="461081"/>
                </a:cubicBezTo>
                <a:lnTo>
                  <a:pt x="422376" y="344266"/>
                </a:lnTo>
                <a:cubicBezTo>
                  <a:pt x="422376" y="342590"/>
                  <a:pt x="423291" y="341752"/>
                  <a:pt x="425120" y="341752"/>
                </a:cubicBezTo>
                <a:lnTo>
                  <a:pt x="437464" y="341752"/>
                </a:lnTo>
                <a:cubicBezTo>
                  <a:pt x="439293" y="341752"/>
                  <a:pt x="440207" y="342590"/>
                  <a:pt x="440207" y="344266"/>
                </a:cubicBezTo>
                <a:lnTo>
                  <a:pt x="441122" y="365298"/>
                </a:lnTo>
                <a:cubicBezTo>
                  <a:pt x="445541" y="357373"/>
                  <a:pt x="451409" y="351201"/>
                  <a:pt x="458724" y="346781"/>
                </a:cubicBezTo>
                <a:cubicBezTo>
                  <a:pt x="466039" y="342361"/>
                  <a:pt x="474040" y="340152"/>
                  <a:pt x="482727" y="340152"/>
                </a:cubicBezTo>
                <a:close/>
                <a:moveTo>
                  <a:pt x="1399184" y="339466"/>
                </a:moveTo>
                <a:cubicBezTo>
                  <a:pt x="1412900" y="339466"/>
                  <a:pt x="1423606" y="343428"/>
                  <a:pt x="1431303" y="351353"/>
                </a:cubicBezTo>
                <a:cubicBezTo>
                  <a:pt x="1438999" y="359278"/>
                  <a:pt x="1442847" y="370327"/>
                  <a:pt x="1442847" y="384500"/>
                </a:cubicBezTo>
                <a:lnTo>
                  <a:pt x="1442847" y="461081"/>
                </a:lnTo>
                <a:cubicBezTo>
                  <a:pt x="1442847" y="462910"/>
                  <a:pt x="1442085" y="463824"/>
                  <a:pt x="1440561" y="463824"/>
                </a:cubicBezTo>
                <a:lnTo>
                  <a:pt x="1426388" y="463824"/>
                </a:lnTo>
                <a:cubicBezTo>
                  <a:pt x="1424559" y="463824"/>
                  <a:pt x="1423644" y="462910"/>
                  <a:pt x="1423644" y="461081"/>
                </a:cubicBezTo>
                <a:lnTo>
                  <a:pt x="1423644" y="392501"/>
                </a:lnTo>
                <a:cubicBezTo>
                  <a:pt x="1423644" y="380766"/>
                  <a:pt x="1421244" y="371965"/>
                  <a:pt x="1416444" y="366098"/>
                </a:cubicBezTo>
                <a:cubicBezTo>
                  <a:pt x="1411643" y="360230"/>
                  <a:pt x="1404213" y="357297"/>
                  <a:pt x="1394155" y="357297"/>
                </a:cubicBezTo>
                <a:cubicBezTo>
                  <a:pt x="1388059" y="357297"/>
                  <a:pt x="1382077" y="358859"/>
                  <a:pt x="1376210" y="361983"/>
                </a:cubicBezTo>
                <a:cubicBezTo>
                  <a:pt x="1370343" y="365107"/>
                  <a:pt x="1365542" y="369831"/>
                  <a:pt x="1361808" y="376156"/>
                </a:cubicBezTo>
                <a:cubicBezTo>
                  <a:pt x="1358074" y="382481"/>
                  <a:pt x="1356207" y="390215"/>
                  <a:pt x="1356207" y="399359"/>
                </a:cubicBezTo>
                <a:lnTo>
                  <a:pt x="1356207" y="461081"/>
                </a:lnTo>
                <a:cubicBezTo>
                  <a:pt x="1356207" y="462910"/>
                  <a:pt x="1355369" y="463824"/>
                  <a:pt x="1353693" y="463824"/>
                </a:cubicBezTo>
                <a:lnTo>
                  <a:pt x="1339520" y="463824"/>
                </a:lnTo>
                <a:cubicBezTo>
                  <a:pt x="1337691" y="463824"/>
                  <a:pt x="1336776" y="462910"/>
                  <a:pt x="1336776" y="461081"/>
                </a:cubicBezTo>
                <a:lnTo>
                  <a:pt x="1336776" y="344266"/>
                </a:lnTo>
                <a:cubicBezTo>
                  <a:pt x="1336776" y="342590"/>
                  <a:pt x="1337691" y="341752"/>
                  <a:pt x="1339520" y="341752"/>
                </a:cubicBezTo>
                <a:lnTo>
                  <a:pt x="1351864" y="341752"/>
                </a:lnTo>
                <a:cubicBezTo>
                  <a:pt x="1353693" y="341752"/>
                  <a:pt x="1354607" y="342590"/>
                  <a:pt x="1354607" y="344266"/>
                </a:cubicBezTo>
                <a:lnTo>
                  <a:pt x="1355522" y="363697"/>
                </a:lnTo>
                <a:cubicBezTo>
                  <a:pt x="1359941" y="355925"/>
                  <a:pt x="1366152" y="349943"/>
                  <a:pt x="1374153" y="345752"/>
                </a:cubicBezTo>
                <a:cubicBezTo>
                  <a:pt x="1382153" y="341561"/>
                  <a:pt x="1390497" y="339466"/>
                  <a:pt x="1399184" y="339466"/>
                </a:cubicBezTo>
                <a:close/>
                <a:moveTo>
                  <a:pt x="1247165" y="339466"/>
                </a:moveTo>
                <a:cubicBezTo>
                  <a:pt x="1259510" y="339466"/>
                  <a:pt x="1270368" y="342171"/>
                  <a:pt x="1279741" y="347581"/>
                </a:cubicBezTo>
                <a:cubicBezTo>
                  <a:pt x="1289113" y="352991"/>
                  <a:pt x="1296390" y="360497"/>
                  <a:pt x="1301572" y="370098"/>
                </a:cubicBezTo>
                <a:cubicBezTo>
                  <a:pt x="1306754" y="379699"/>
                  <a:pt x="1309344" y="390596"/>
                  <a:pt x="1309344" y="402788"/>
                </a:cubicBezTo>
                <a:cubicBezTo>
                  <a:pt x="1309344" y="414980"/>
                  <a:pt x="1306754" y="425877"/>
                  <a:pt x="1301572" y="435478"/>
                </a:cubicBezTo>
                <a:cubicBezTo>
                  <a:pt x="1296390" y="445079"/>
                  <a:pt x="1289113" y="452623"/>
                  <a:pt x="1279741" y="458109"/>
                </a:cubicBezTo>
                <a:cubicBezTo>
                  <a:pt x="1270368" y="463596"/>
                  <a:pt x="1259510" y="466339"/>
                  <a:pt x="1247165" y="466339"/>
                </a:cubicBezTo>
                <a:cubicBezTo>
                  <a:pt x="1234821" y="466339"/>
                  <a:pt x="1223962" y="463596"/>
                  <a:pt x="1214590" y="458109"/>
                </a:cubicBezTo>
                <a:cubicBezTo>
                  <a:pt x="1205217" y="452623"/>
                  <a:pt x="1197978" y="445079"/>
                  <a:pt x="1192873" y="435478"/>
                </a:cubicBezTo>
                <a:cubicBezTo>
                  <a:pt x="1187767" y="425877"/>
                  <a:pt x="1185215" y="414980"/>
                  <a:pt x="1185215" y="402788"/>
                </a:cubicBezTo>
                <a:cubicBezTo>
                  <a:pt x="1185215" y="390596"/>
                  <a:pt x="1187767" y="379699"/>
                  <a:pt x="1192873" y="370098"/>
                </a:cubicBezTo>
                <a:cubicBezTo>
                  <a:pt x="1197978" y="360497"/>
                  <a:pt x="1205217" y="352991"/>
                  <a:pt x="1214590" y="347581"/>
                </a:cubicBezTo>
                <a:cubicBezTo>
                  <a:pt x="1223962" y="342171"/>
                  <a:pt x="1234821" y="339466"/>
                  <a:pt x="1247165" y="339466"/>
                </a:cubicBezTo>
                <a:close/>
                <a:moveTo>
                  <a:pt x="938708" y="339466"/>
                </a:moveTo>
                <a:cubicBezTo>
                  <a:pt x="948309" y="339466"/>
                  <a:pt x="957110" y="341637"/>
                  <a:pt x="965111" y="345981"/>
                </a:cubicBezTo>
                <a:cubicBezTo>
                  <a:pt x="973112" y="350324"/>
                  <a:pt x="979322" y="356230"/>
                  <a:pt x="983742" y="363697"/>
                </a:cubicBezTo>
                <a:lnTo>
                  <a:pt x="984428" y="344266"/>
                </a:lnTo>
                <a:cubicBezTo>
                  <a:pt x="984428" y="342590"/>
                  <a:pt x="985342" y="341752"/>
                  <a:pt x="987171" y="341752"/>
                </a:cubicBezTo>
                <a:lnTo>
                  <a:pt x="999515" y="341752"/>
                </a:lnTo>
                <a:cubicBezTo>
                  <a:pt x="1001191" y="341752"/>
                  <a:pt x="1002030" y="342590"/>
                  <a:pt x="1002030" y="344266"/>
                </a:cubicBezTo>
                <a:lnTo>
                  <a:pt x="1002030" y="461081"/>
                </a:lnTo>
                <a:cubicBezTo>
                  <a:pt x="1002030" y="462910"/>
                  <a:pt x="1001191" y="463824"/>
                  <a:pt x="999515" y="463824"/>
                </a:cubicBezTo>
                <a:lnTo>
                  <a:pt x="987171" y="463824"/>
                </a:lnTo>
                <a:cubicBezTo>
                  <a:pt x="985342" y="463824"/>
                  <a:pt x="984428" y="462910"/>
                  <a:pt x="984428" y="461081"/>
                </a:cubicBezTo>
                <a:lnTo>
                  <a:pt x="983742" y="441650"/>
                </a:lnTo>
                <a:cubicBezTo>
                  <a:pt x="979322" y="449270"/>
                  <a:pt x="973112" y="455290"/>
                  <a:pt x="965111" y="459709"/>
                </a:cubicBezTo>
                <a:cubicBezTo>
                  <a:pt x="957110" y="464129"/>
                  <a:pt x="948309" y="466339"/>
                  <a:pt x="938708" y="466339"/>
                </a:cubicBezTo>
                <a:cubicBezTo>
                  <a:pt x="927125" y="466339"/>
                  <a:pt x="916914" y="463634"/>
                  <a:pt x="908075" y="458223"/>
                </a:cubicBezTo>
                <a:cubicBezTo>
                  <a:pt x="899236" y="452813"/>
                  <a:pt x="892416" y="445308"/>
                  <a:pt x="887615" y="435706"/>
                </a:cubicBezTo>
                <a:cubicBezTo>
                  <a:pt x="882815" y="426105"/>
                  <a:pt x="880414" y="415132"/>
                  <a:pt x="880414" y="402788"/>
                </a:cubicBezTo>
                <a:cubicBezTo>
                  <a:pt x="880414" y="390444"/>
                  <a:pt x="882815" y="379509"/>
                  <a:pt x="887615" y="369984"/>
                </a:cubicBezTo>
                <a:cubicBezTo>
                  <a:pt x="892416" y="360459"/>
                  <a:pt x="899236" y="352991"/>
                  <a:pt x="908075" y="347581"/>
                </a:cubicBezTo>
                <a:cubicBezTo>
                  <a:pt x="916914" y="342171"/>
                  <a:pt x="927125" y="339466"/>
                  <a:pt x="938708" y="339466"/>
                </a:cubicBezTo>
                <a:close/>
                <a:moveTo>
                  <a:pt x="332765" y="339466"/>
                </a:moveTo>
                <a:cubicBezTo>
                  <a:pt x="345109" y="339466"/>
                  <a:pt x="355968" y="342171"/>
                  <a:pt x="365341" y="347581"/>
                </a:cubicBezTo>
                <a:cubicBezTo>
                  <a:pt x="374713" y="352991"/>
                  <a:pt x="381990" y="360497"/>
                  <a:pt x="387172" y="370098"/>
                </a:cubicBezTo>
                <a:cubicBezTo>
                  <a:pt x="392353" y="379699"/>
                  <a:pt x="394944" y="390596"/>
                  <a:pt x="394944" y="402788"/>
                </a:cubicBezTo>
                <a:cubicBezTo>
                  <a:pt x="394944" y="414980"/>
                  <a:pt x="392353" y="425877"/>
                  <a:pt x="387172" y="435478"/>
                </a:cubicBezTo>
                <a:cubicBezTo>
                  <a:pt x="381990" y="445079"/>
                  <a:pt x="374713" y="452623"/>
                  <a:pt x="365341" y="458109"/>
                </a:cubicBezTo>
                <a:cubicBezTo>
                  <a:pt x="355968" y="463596"/>
                  <a:pt x="345109" y="466339"/>
                  <a:pt x="332765" y="466339"/>
                </a:cubicBezTo>
                <a:cubicBezTo>
                  <a:pt x="320421" y="466339"/>
                  <a:pt x="309562" y="463596"/>
                  <a:pt x="300190" y="458109"/>
                </a:cubicBezTo>
                <a:cubicBezTo>
                  <a:pt x="290817" y="452623"/>
                  <a:pt x="283578" y="445079"/>
                  <a:pt x="278473" y="435478"/>
                </a:cubicBezTo>
                <a:cubicBezTo>
                  <a:pt x="273367" y="425877"/>
                  <a:pt x="270814" y="414980"/>
                  <a:pt x="270814" y="402788"/>
                </a:cubicBezTo>
                <a:cubicBezTo>
                  <a:pt x="270814" y="390596"/>
                  <a:pt x="273367" y="379699"/>
                  <a:pt x="278473" y="370098"/>
                </a:cubicBezTo>
                <a:cubicBezTo>
                  <a:pt x="283578" y="360497"/>
                  <a:pt x="290817" y="352991"/>
                  <a:pt x="300190" y="347581"/>
                </a:cubicBezTo>
                <a:cubicBezTo>
                  <a:pt x="309562" y="342171"/>
                  <a:pt x="320421" y="339466"/>
                  <a:pt x="332765" y="339466"/>
                </a:cubicBezTo>
                <a:close/>
                <a:moveTo>
                  <a:pt x="1051102" y="301975"/>
                </a:moveTo>
                <a:lnTo>
                  <a:pt x="1065276" y="301975"/>
                </a:lnTo>
                <a:cubicBezTo>
                  <a:pt x="1066038" y="301975"/>
                  <a:pt x="1066685" y="302204"/>
                  <a:pt x="1067219" y="302661"/>
                </a:cubicBezTo>
                <a:cubicBezTo>
                  <a:pt x="1067752" y="303118"/>
                  <a:pt x="1068019" y="303652"/>
                  <a:pt x="1068019" y="304261"/>
                </a:cubicBezTo>
                <a:lnTo>
                  <a:pt x="1068019" y="341752"/>
                </a:lnTo>
                <a:lnTo>
                  <a:pt x="1101852" y="341752"/>
                </a:lnTo>
                <a:cubicBezTo>
                  <a:pt x="1103376" y="341752"/>
                  <a:pt x="1104138" y="342590"/>
                  <a:pt x="1104138" y="344266"/>
                </a:cubicBezTo>
                <a:lnTo>
                  <a:pt x="1104138" y="356839"/>
                </a:lnTo>
                <a:cubicBezTo>
                  <a:pt x="1104138" y="358363"/>
                  <a:pt x="1103376" y="359125"/>
                  <a:pt x="1101852" y="359125"/>
                </a:cubicBezTo>
                <a:lnTo>
                  <a:pt x="1068019" y="359125"/>
                </a:lnTo>
                <a:lnTo>
                  <a:pt x="1068019" y="421990"/>
                </a:lnTo>
                <a:cubicBezTo>
                  <a:pt x="1068019" y="431134"/>
                  <a:pt x="1069428" y="437802"/>
                  <a:pt x="1072248" y="441993"/>
                </a:cubicBezTo>
                <a:cubicBezTo>
                  <a:pt x="1075067" y="446184"/>
                  <a:pt x="1079525" y="448279"/>
                  <a:pt x="1085621" y="448279"/>
                </a:cubicBezTo>
                <a:cubicBezTo>
                  <a:pt x="1092632" y="448279"/>
                  <a:pt x="1097889" y="444622"/>
                  <a:pt x="1101395" y="437307"/>
                </a:cubicBezTo>
                <a:cubicBezTo>
                  <a:pt x="1102157" y="435630"/>
                  <a:pt x="1103223" y="435173"/>
                  <a:pt x="1104595" y="435935"/>
                </a:cubicBezTo>
                <a:lnTo>
                  <a:pt x="1115568" y="440736"/>
                </a:lnTo>
                <a:cubicBezTo>
                  <a:pt x="1117092" y="441498"/>
                  <a:pt x="1117397" y="442793"/>
                  <a:pt x="1116482" y="444622"/>
                </a:cubicBezTo>
                <a:cubicBezTo>
                  <a:pt x="1109319" y="459100"/>
                  <a:pt x="1098423" y="466339"/>
                  <a:pt x="1083792" y="466339"/>
                </a:cubicBezTo>
                <a:cubicBezTo>
                  <a:pt x="1072515" y="466339"/>
                  <a:pt x="1063828" y="462643"/>
                  <a:pt x="1057732" y="455252"/>
                </a:cubicBezTo>
                <a:cubicBezTo>
                  <a:pt x="1051636" y="447860"/>
                  <a:pt x="1048588" y="436621"/>
                  <a:pt x="1048588" y="421533"/>
                </a:cubicBezTo>
                <a:lnTo>
                  <a:pt x="1048588" y="359125"/>
                </a:lnTo>
                <a:lnTo>
                  <a:pt x="1027099" y="359125"/>
                </a:lnTo>
                <a:cubicBezTo>
                  <a:pt x="1026337" y="359125"/>
                  <a:pt x="1025728" y="358897"/>
                  <a:pt x="1025271" y="358440"/>
                </a:cubicBezTo>
                <a:cubicBezTo>
                  <a:pt x="1024813" y="357982"/>
                  <a:pt x="1024585" y="357449"/>
                  <a:pt x="1024585" y="356839"/>
                </a:cubicBezTo>
                <a:lnTo>
                  <a:pt x="1024585" y="344266"/>
                </a:lnTo>
                <a:cubicBezTo>
                  <a:pt x="1024585" y="343504"/>
                  <a:pt x="1024813" y="342895"/>
                  <a:pt x="1025271" y="342438"/>
                </a:cubicBezTo>
                <a:cubicBezTo>
                  <a:pt x="1025728" y="341980"/>
                  <a:pt x="1026337" y="341752"/>
                  <a:pt x="1027099" y="341752"/>
                </a:cubicBezTo>
                <a:lnTo>
                  <a:pt x="1048588" y="341752"/>
                </a:lnTo>
                <a:lnTo>
                  <a:pt x="1048588" y="304261"/>
                </a:lnTo>
                <a:cubicBezTo>
                  <a:pt x="1048588" y="302737"/>
                  <a:pt x="1049426" y="301975"/>
                  <a:pt x="1051102" y="301975"/>
                </a:cubicBezTo>
                <a:close/>
                <a:moveTo>
                  <a:pt x="803453" y="301975"/>
                </a:moveTo>
                <a:lnTo>
                  <a:pt x="817626" y="301975"/>
                </a:lnTo>
                <a:cubicBezTo>
                  <a:pt x="818388" y="301975"/>
                  <a:pt x="819035" y="302204"/>
                  <a:pt x="819569" y="302661"/>
                </a:cubicBezTo>
                <a:cubicBezTo>
                  <a:pt x="820102" y="303118"/>
                  <a:pt x="820369" y="303652"/>
                  <a:pt x="820369" y="304261"/>
                </a:cubicBezTo>
                <a:lnTo>
                  <a:pt x="820369" y="341752"/>
                </a:lnTo>
                <a:lnTo>
                  <a:pt x="854202" y="341752"/>
                </a:lnTo>
                <a:cubicBezTo>
                  <a:pt x="855726" y="341752"/>
                  <a:pt x="856488" y="342590"/>
                  <a:pt x="856488" y="344266"/>
                </a:cubicBezTo>
                <a:lnTo>
                  <a:pt x="856488" y="356839"/>
                </a:lnTo>
                <a:cubicBezTo>
                  <a:pt x="856488" y="358363"/>
                  <a:pt x="855726" y="359125"/>
                  <a:pt x="854202" y="359125"/>
                </a:cubicBezTo>
                <a:lnTo>
                  <a:pt x="820369" y="359125"/>
                </a:lnTo>
                <a:lnTo>
                  <a:pt x="820369" y="421990"/>
                </a:lnTo>
                <a:cubicBezTo>
                  <a:pt x="820369" y="431134"/>
                  <a:pt x="821779" y="437802"/>
                  <a:pt x="824598" y="441993"/>
                </a:cubicBezTo>
                <a:cubicBezTo>
                  <a:pt x="827417" y="446184"/>
                  <a:pt x="831875" y="448279"/>
                  <a:pt x="837971" y="448279"/>
                </a:cubicBezTo>
                <a:cubicBezTo>
                  <a:pt x="844981" y="448279"/>
                  <a:pt x="850239" y="444622"/>
                  <a:pt x="853745" y="437307"/>
                </a:cubicBezTo>
                <a:cubicBezTo>
                  <a:pt x="854506" y="435630"/>
                  <a:pt x="855573" y="435173"/>
                  <a:pt x="856945" y="435935"/>
                </a:cubicBezTo>
                <a:lnTo>
                  <a:pt x="867918" y="440736"/>
                </a:lnTo>
                <a:cubicBezTo>
                  <a:pt x="869442" y="441498"/>
                  <a:pt x="869747" y="442793"/>
                  <a:pt x="868832" y="444622"/>
                </a:cubicBezTo>
                <a:cubicBezTo>
                  <a:pt x="861669" y="459100"/>
                  <a:pt x="850773" y="466339"/>
                  <a:pt x="836142" y="466339"/>
                </a:cubicBezTo>
                <a:cubicBezTo>
                  <a:pt x="824865" y="466339"/>
                  <a:pt x="816178" y="462643"/>
                  <a:pt x="810082" y="455252"/>
                </a:cubicBezTo>
                <a:cubicBezTo>
                  <a:pt x="803986" y="447860"/>
                  <a:pt x="800938" y="436621"/>
                  <a:pt x="800938" y="421533"/>
                </a:cubicBezTo>
                <a:lnTo>
                  <a:pt x="800938" y="359125"/>
                </a:lnTo>
                <a:lnTo>
                  <a:pt x="779449" y="359125"/>
                </a:lnTo>
                <a:cubicBezTo>
                  <a:pt x="778687" y="359125"/>
                  <a:pt x="778078" y="358897"/>
                  <a:pt x="777621" y="358440"/>
                </a:cubicBezTo>
                <a:cubicBezTo>
                  <a:pt x="777164" y="357982"/>
                  <a:pt x="776935" y="357449"/>
                  <a:pt x="776935" y="356839"/>
                </a:cubicBezTo>
                <a:lnTo>
                  <a:pt x="776935" y="344266"/>
                </a:lnTo>
                <a:cubicBezTo>
                  <a:pt x="776935" y="343504"/>
                  <a:pt x="777164" y="342895"/>
                  <a:pt x="777621" y="342438"/>
                </a:cubicBezTo>
                <a:cubicBezTo>
                  <a:pt x="778078" y="341980"/>
                  <a:pt x="778687" y="341752"/>
                  <a:pt x="779449" y="341752"/>
                </a:cubicBezTo>
                <a:lnTo>
                  <a:pt x="800938" y="341752"/>
                </a:lnTo>
                <a:lnTo>
                  <a:pt x="800938" y="304261"/>
                </a:lnTo>
                <a:cubicBezTo>
                  <a:pt x="800938" y="302737"/>
                  <a:pt x="801776" y="301975"/>
                  <a:pt x="803453" y="301975"/>
                </a:cubicBezTo>
                <a:close/>
                <a:moveTo>
                  <a:pt x="1146581" y="289631"/>
                </a:moveTo>
                <a:cubicBezTo>
                  <a:pt x="1150239" y="289631"/>
                  <a:pt x="1153287" y="290774"/>
                  <a:pt x="1155725" y="293060"/>
                </a:cubicBezTo>
                <a:cubicBezTo>
                  <a:pt x="1158164" y="295346"/>
                  <a:pt x="1159383" y="298318"/>
                  <a:pt x="1159383" y="301975"/>
                </a:cubicBezTo>
                <a:cubicBezTo>
                  <a:pt x="1159383" y="305633"/>
                  <a:pt x="1158164" y="308605"/>
                  <a:pt x="1155725" y="310891"/>
                </a:cubicBezTo>
                <a:cubicBezTo>
                  <a:pt x="1153287" y="313177"/>
                  <a:pt x="1150239" y="314320"/>
                  <a:pt x="1146581" y="314320"/>
                </a:cubicBezTo>
                <a:cubicBezTo>
                  <a:pt x="1142924" y="314320"/>
                  <a:pt x="1139876" y="313177"/>
                  <a:pt x="1137437" y="310891"/>
                </a:cubicBezTo>
                <a:cubicBezTo>
                  <a:pt x="1134999" y="308605"/>
                  <a:pt x="1133780" y="305633"/>
                  <a:pt x="1133780" y="301975"/>
                </a:cubicBezTo>
                <a:cubicBezTo>
                  <a:pt x="1133780" y="298318"/>
                  <a:pt x="1134999" y="295346"/>
                  <a:pt x="1137437" y="293060"/>
                </a:cubicBezTo>
                <a:cubicBezTo>
                  <a:pt x="1139876" y="290774"/>
                  <a:pt x="1142924" y="289631"/>
                  <a:pt x="1146581" y="289631"/>
                </a:cubicBezTo>
                <a:close/>
                <a:moveTo>
                  <a:pt x="2286" y="286431"/>
                </a:moveTo>
                <a:lnTo>
                  <a:pt x="19659" y="286431"/>
                </a:lnTo>
                <a:cubicBezTo>
                  <a:pt x="21183" y="286431"/>
                  <a:pt x="22174" y="287116"/>
                  <a:pt x="22631" y="288488"/>
                </a:cubicBezTo>
                <a:lnTo>
                  <a:pt x="71094" y="431134"/>
                </a:lnTo>
                <a:lnTo>
                  <a:pt x="116586" y="288717"/>
                </a:lnTo>
                <a:cubicBezTo>
                  <a:pt x="116738" y="287193"/>
                  <a:pt x="117652" y="286431"/>
                  <a:pt x="119329" y="286431"/>
                </a:cubicBezTo>
                <a:lnTo>
                  <a:pt x="132588" y="286431"/>
                </a:lnTo>
                <a:cubicBezTo>
                  <a:pt x="134112" y="286431"/>
                  <a:pt x="135026" y="287193"/>
                  <a:pt x="135331" y="288717"/>
                </a:cubicBezTo>
                <a:lnTo>
                  <a:pt x="180822" y="431134"/>
                </a:lnTo>
                <a:lnTo>
                  <a:pt x="229514" y="288488"/>
                </a:lnTo>
                <a:cubicBezTo>
                  <a:pt x="229971" y="287116"/>
                  <a:pt x="230886" y="286431"/>
                  <a:pt x="232257" y="286431"/>
                </a:cubicBezTo>
                <a:lnTo>
                  <a:pt x="249174" y="286431"/>
                </a:lnTo>
                <a:cubicBezTo>
                  <a:pt x="250088" y="286431"/>
                  <a:pt x="250736" y="286697"/>
                  <a:pt x="251117" y="287231"/>
                </a:cubicBezTo>
                <a:cubicBezTo>
                  <a:pt x="251498" y="287764"/>
                  <a:pt x="251612" y="288488"/>
                  <a:pt x="251460" y="289402"/>
                </a:cubicBezTo>
                <a:lnTo>
                  <a:pt x="189738" y="461995"/>
                </a:lnTo>
                <a:cubicBezTo>
                  <a:pt x="189433" y="463215"/>
                  <a:pt x="188519" y="463824"/>
                  <a:pt x="186995" y="463824"/>
                </a:cubicBezTo>
                <a:lnTo>
                  <a:pt x="172821" y="463824"/>
                </a:lnTo>
                <a:cubicBezTo>
                  <a:pt x="171450" y="463824"/>
                  <a:pt x="170535" y="463062"/>
                  <a:pt x="170078" y="461538"/>
                </a:cubicBezTo>
                <a:lnTo>
                  <a:pt x="125730" y="322549"/>
                </a:lnTo>
                <a:lnTo>
                  <a:pt x="81610" y="461538"/>
                </a:lnTo>
                <a:cubicBezTo>
                  <a:pt x="81153" y="463062"/>
                  <a:pt x="80162" y="463824"/>
                  <a:pt x="78638" y="463824"/>
                </a:cubicBezTo>
                <a:lnTo>
                  <a:pt x="64693" y="463824"/>
                </a:lnTo>
                <a:cubicBezTo>
                  <a:pt x="63017" y="463824"/>
                  <a:pt x="62026" y="463215"/>
                  <a:pt x="61722" y="461995"/>
                </a:cubicBezTo>
                <a:lnTo>
                  <a:pt x="0" y="289402"/>
                </a:lnTo>
                <a:lnTo>
                  <a:pt x="0" y="288717"/>
                </a:lnTo>
                <a:cubicBezTo>
                  <a:pt x="0" y="287193"/>
                  <a:pt x="762" y="286431"/>
                  <a:pt x="2286" y="286431"/>
                </a:cubicBezTo>
                <a:close/>
                <a:moveTo>
                  <a:pt x="702411" y="283002"/>
                </a:moveTo>
                <a:cubicBezTo>
                  <a:pt x="717194" y="283002"/>
                  <a:pt x="729577" y="286583"/>
                  <a:pt x="739559" y="293746"/>
                </a:cubicBezTo>
                <a:cubicBezTo>
                  <a:pt x="749541" y="300909"/>
                  <a:pt x="756513" y="311500"/>
                  <a:pt x="760476" y="325521"/>
                </a:cubicBezTo>
                <a:lnTo>
                  <a:pt x="760704" y="326664"/>
                </a:lnTo>
                <a:cubicBezTo>
                  <a:pt x="760704" y="327731"/>
                  <a:pt x="760095" y="328417"/>
                  <a:pt x="758876" y="328722"/>
                </a:cubicBezTo>
                <a:lnTo>
                  <a:pt x="743559" y="332608"/>
                </a:lnTo>
                <a:lnTo>
                  <a:pt x="742645" y="332836"/>
                </a:lnTo>
                <a:cubicBezTo>
                  <a:pt x="741731" y="332836"/>
                  <a:pt x="741045" y="332227"/>
                  <a:pt x="740587" y="331008"/>
                </a:cubicBezTo>
                <a:cubicBezTo>
                  <a:pt x="737387" y="321254"/>
                  <a:pt x="732663" y="314129"/>
                  <a:pt x="726414" y="309633"/>
                </a:cubicBezTo>
                <a:cubicBezTo>
                  <a:pt x="720166" y="305138"/>
                  <a:pt x="712165" y="302890"/>
                  <a:pt x="702411" y="302890"/>
                </a:cubicBezTo>
                <a:cubicBezTo>
                  <a:pt x="692048" y="302890"/>
                  <a:pt x="683628" y="305328"/>
                  <a:pt x="677151" y="310205"/>
                </a:cubicBezTo>
                <a:cubicBezTo>
                  <a:pt x="670674" y="315082"/>
                  <a:pt x="667435" y="321406"/>
                  <a:pt x="667435" y="329179"/>
                </a:cubicBezTo>
                <a:cubicBezTo>
                  <a:pt x="667435" y="336189"/>
                  <a:pt x="670407" y="342323"/>
                  <a:pt x="676351" y="347581"/>
                </a:cubicBezTo>
                <a:cubicBezTo>
                  <a:pt x="682295" y="352839"/>
                  <a:pt x="691439" y="357449"/>
                  <a:pt x="703783" y="361411"/>
                </a:cubicBezTo>
                <a:lnTo>
                  <a:pt x="715670" y="365298"/>
                </a:lnTo>
                <a:cubicBezTo>
                  <a:pt x="732434" y="370784"/>
                  <a:pt x="744664" y="377642"/>
                  <a:pt x="752360" y="385872"/>
                </a:cubicBezTo>
                <a:cubicBezTo>
                  <a:pt x="760057" y="394101"/>
                  <a:pt x="763905" y="405074"/>
                  <a:pt x="763905" y="418790"/>
                </a:cubicBezTo>
                <a:cubicBezTo>
                  <a:pt x="763905" y="428239"/>
                  <a:pt x="761390" y="436621"/>
                  <a:pt x="756361" y="443936"/>
                </a:cubicBezTo>
                <a:cubicBezTo>
                  <a:pt x="751332" y="451251"/>
                  <a:pt x="744359" y="456966"/>
                  <a:pt x="735444" y="461081"/>
                </a:cubicBezTo>
                <a:cubicBezTo>
                  <a:pt x="726529" y="465196"/>
                  <a:pt x="716356" y="467253"/>
                  <a:pt x="704926" y="467253"/>
                </a:cubicBezTo>
                <a:cubicBezTo>
                  <a:pt x="688924" y="467253"/>
                  <a:pt x="675627" y="463329"/>
                  <a:pt x="665035" y="455480"/>
                </a:cubicBezTo>
                <a:cubicBezTo>
                  <a:pt x="654443" y="447632"/>
                  <a:pt x="646785" y="436011"/>
                  <a:pt x="642061" y="420619"/>
                </a:cubicBezTo>
                <a:lnTo>
                  <a:pt x="641832" y="419704"/>
                </a:lnTo>
                <a:cubicBezTo>
                  <a:pt x="641832" y="418638"/>
                  <a:pt x="642518" y="417876"/>
                  <a:pt x="643890" y="417418"/>
                </a:cubicBezTo>
                <a:lnTo>
                  <a:pt x="658291" y="413761"/>
                </a:lnTo>
                <a:lnTo>
                  <a:pt x="659206" y="413532"/>
                </a:lnTo>
                <a:cubicBezTo>
                  <a:pt x="660273" y="413532"/>
                  <a:pt x="661035" y="414218"/>
                  <a:pt x="661492" y="415590"/>
                </a:cubicBezTo>
                <a:cubicBezTo>
                  <a:pt x="665302" y="426562"/>
                  <a:pt x="670636" y="434601"/>
                  <a:pt x="677494" y="439707"/>
                </a:cubicBezTo>
                <a:cubicBezTo>
                  <a:pt x="684352" y="444812"/>
                  <a:pt x="693496" y="447365"/>
                  <a:pt x="704926" y="447365"/>
                </a:cubicBezTo>
                <a:cubicBezTo>
                  <a:pt x="716661" y="447365"/>
                  <a:pt x="725957" y="444888"/>
                  <a:pt x="732815" y="439935"/>
                </a:cubicBezTo>
                <a:cubicBezTo>
                  <a:pt x="739673" y="434982"/>
                  <a:pt x="743102" y="427934"/>
                  <a:pt x="743102" y="418790"/>
                </a:cubicBezTo>
                <a:cubicBezTo>
                  <a:pt x="743102" y="409798"/>
                  <a:pt x="740130" y="402712"/>
                  <a:pt x="734187" y="397530"/>
                </a:cubicBezTo>
                <a:cubicBezTo>
                  <a:pt x="728243" y="392349"/>
                  <a:pt x="719099" y="387624"/>
                  <a:pt x="706755" y="383357"/>
                </a:cubicBezTo>
                <a:lnTo>
                  <a:pt x="693267" y="378785"/>
                </a:lnTo>
                <a:cubicBezTo>
                  <a:pt x="662178" y="368117"/>
                  <a:pt x="646633" y="351734"/>
                  <a:pt x="646633" y="329636"/>
                </a:cubicBezTo>
                <a:cubicBezTo>
                  <a:pt x="646633" y="320644"/>
                  <a:pt x="649071" y="312605"/>
                  <a:pt x="653948" y="305519"/>
                </a:cubicBezTo>
                <a:cubicBezTo>
                  <a:pt x="658825" y="298432"/>
                  <a:pt x="665492" y="292908"/>
                  <a:pt x="673951" y="288945"/>
                </a:cubicBezTo>
                <a:cubicBezTo>
                  <a:pt x="682409" y="284983"/>
                  <a:pt x="691896" y="283002"/>
                  <a:pt x="702411" y="283002"/>
                </a:cubicBezTo>
                <a:close/>
                <a:moveTo>
                  <a:pt x="520369" y="282544"/>
                </a:moveTo>
                <a:lnTo>
                  <a:pt x="534543" y="282544"/>
                </a:lnTo>
                <a:cubicBezTo>
                  <a:pt x="536219" y="282544"/>
                  <a:pt x="537057" y="283383"/>
                  <a:pt x="537057" y="285059"/>
                </a:cubicBezTo>
                <a:lnTo>
                  <a:pt x="537057" y="397530"/>
                </a:lnTo>
                <a:lnTo>
                  <a:pt x="593293" y="343123"/>
                </a:lnTo>
                <a:cubicBezTo>
                  <a:pt x="594207" y="342209"/>
                  <a:pt x="595274" y="341752"/>
                  <a:pt x="596493" y="341752"/>
                </a:cubicBezTo>
                <a:lnTo>
                  <a:pt x="615010" y="341752"/>
                </a:lnTo>
                <a:cubicBezTo>
                  <a:pt x="616534" y="341752"/>
                  <a:pt x="617296" y="342285"/>
                  <a:pt x="617296" y="343352"/>
                </a:cubicBezTo>
                <a:cubicBezTo>
                  <a:pt x="617296" y="343809"/>
                  <a:pt x="616991" y="344343"/>
                  <a:pt x="616381" y="344952"/>
                </a:cubicBezTo>
                <a:lnTo>
                  <a:pt x="572262" y="386557"/>
                </a:lnTo>
                <a:lnTo>
                  <a:pt x="622325" y="460624"/>
                </a:lnTo>
                <a:cubicBezTo>
                  <a:pt x="622630" y="461233"/>
                  <a:pt x="622782" y="461767"/>
                  <a:pt x="622782" y="462224"/>
                </a:cubicBezTo>
                <a:cubicBezTo>
                  <a:pt x="622782" y="463291"/>
                  <a:pt x="622096" y="463824"/>
                  <a:pt x="620725" y="463824"/>
                </a:cubicBezTo>
                <a:lnTo>
                  <a:pt x="603580" y="463824"/>
                </a:lnTo>
                <a:cubicBezTo>
                  <a:pt x="602208" y="463824"/>
                  <a:pt x="601142" y="463291"/>
                  <a:pt x="600380" y="462224"/>
                </a:cubicBezTo>
                <a:lnTo>
                  <a:pt x="558089" y="400045"/>
                </a:lnTo>
                <a:lnTo>
                  <a:pt x="537057" y="419933"/>
                </a:lnTo>
                <a:lnTo>
                  <a:pt x="537057" y="461081"/>
                </a:lnTo>
                <a:cubicBezTo>
                  <a:pt x="537057" y="462910"/>
                  <a:pt x="536219" y="463824"/>
                  <a:pt x="534543" y="463824"/>
                </a:cubicBezTo>
                <a:lnTo>
                  <a:pt x="520369" y="463824"/>
                </a:lnTo>
                <a:cubicBezTo>
                  <a:pt x="518541" y="463824"/>
                  <a:pt x="517626" y="462910"/>
                  <a:pt x="517626" y="461081"/>
                </a:cubicBezTo>
                <a:lnTo>
                  <a:pt x="517626" y="285059"/>
                </a:lnTo>
                <a:cubicBezTo>
                  <a:pt x="517626" y="283383"/>
                  <a:pt x="518541" y="282544"/>
                  <a:pt x="520369" y="282544"/>
                </a:cubicBezTo>
                <a:close/>
                <a:moveTo>
                  <a:pt x="566242" y="152547"/>
                </a:moveTo>
                <a:lnTo>
                  <a:pt x="566242" y="188437"/>
                </a:lnTo>
                <a:lnTo>
                  <a:pt x="606704" y="188437"/>
                </a:lnTo>
                <a:lnTo>
                  <a:pt x="606704" y="152547"/>
                </a:lnTo>
                <a:close/>
                <a:moveTo>
                  <a:pt x="787527" y="120315"/>
                </a:moveTo>
                <a:lnTo>
                  <a:pt x="799414" y="120315"/>
                </a:lnTo>
                <a:cubicBezTo>
                  <a:pt x="801243" y="120315"/>
                  <a:pt x="802157" y="121229"/>
                  <a:pt x="802157" y="123058"/>
                </a:cubicBezTo>
                <a:cubicBezTo>
                  <a:pt x="802157" y="129001"/>
                  <a:pt x="801852" y="134412"/>
                  <a:pt x="801243" y="139288"/>
                </a:cubicBezTo>
                <a:lnTo>
                  <a:pt x="890625" y="139288"/>
                </a:lnTo>
                <a:cubicBezTo>
                  <a:pt x="892454" y="139288"/>
                  <a:pt x="893368" y="140203"/>
                  <a:pt x="893368" y="142032"/>
                </a:cubicBezTo>
                <a:lnTo>
                  <a:pt x="893368" y="151633"/>
                </a:lnTo>
                <a:cubicBezTo>
                  <a:pt x="893368" y="153462"/>
                  <a:pt x="892454" y="154376"/>
                  <a:pt x="890625" y="154376"/>
                </a:cubicBezTo>
                <a:lnTo>
                  <a:pt x="804672" y="153462"/>
                </a:lnTo>
                <a:cubicBezTo>
                  <a:pt x="811834" y="164434"/>
                  <a:pt x="823036" y="173007"/>
                  <a:pt x="838276" y="179179"/>
                </a:cubicBezTo>
                <a:cubicBezTo>
                  <a:pt x="853516" y="185351"/>
                  <a:pt x="871880" y="189047"/>
                  <a:pt x="893368" y="190266"/>
                </a:cubicBezTo>
                <a:cubicBezTo>
                  <a:pt x="895654" y="190571"/>
                  <a:pt x="896416" y="191638"/>
                  <a:pt x="895654" y="193467"/>
                </a:cubicBezTo>
                <a:lnTo>
                  <a:pt x="890854" y="204897"/>
                </a:lnTo>
                <a:cubicBezTo>
                  <a:pt x="890397" y="206421"/>
                  <a:pt x="889330" y="207030"/>
                  <a:pt x="887653" y="206725"/>
                </a:cubicBezTo>
                <a:cubicBezTo>
                  <a:pt x="865555" y="204897"/>
                  <a:pt x="846506" y="200248"/>
                  <a:pt x="830503" y="192781"/>
                </a:cubicBezTo>
                <a:cubicBezTo>
                  <a:pt x="814501" y="185313"/>
                  <a:pt x="802310" y="174798"/>
                  <a:pt x="793927" y="161234"/>
                </a:cubicBezTo>
                <a:cubicBezTo>
                  <a:pt x="787831" y="173426"/>
                  <a:pt x="776783" y="183522"/>
                  <a:pt x="760781" y="191523"/>
                </a:cubicBezTo>
                <a:cubicBezTo>
                  <a:pt x="744778" y="199524"/>
                  <a:pt x="724738" y="204973"/>
                  <a:pt x="700659" y="207868"/>
                </a:cubicBezTo>
                <a:lnTo>
                  <a:pt x="699973" y="207868"/>
                </a:lnTo>
                <a:cubicBezTo>
                  <a:pt x="698906" y="207868"/>
                  <a:pt x="697992" y="207183"/>
                  <a:pt x="697230" y="205811"/>
                </a:cubicBezTo>
                <a:lnTo>
                  <a:pt x="692429" y="194838"/>
                </a:lnTo>
                <a:cubicBezTo>
                  <a:pt x="692277" y="194533"/>
                  <a:pt x="692200" y="194076"/>
                  <a:pt x="692200" y="193467"/>
                </a:cubicBezTo>
                <a:cubicBezTo>
                  <a:pt x="692200" y="192247"/>
                  <a:pt x="692962" y="191562"/>
                  <a:pt x="694487" y="191409"/>
                </a:cubicBezTo>
                <a:cubicBezTo>
                  <a:pt x="718108" y="189428"/>
                  <a:pt x="737463" y="185085"/>
                  <a:pt x="752551" y="178379"/>
                </a:cubicBezTo>
                <a:cubicBezTo>
                  <a:pt x="767639" y="171673"/>
                  <a:pt x="777164" y="163368"/>
                  <a:pt x="781126" y="153462"/>
                </a:cubicBezTo>
                <a:lnTo>
                  <a:pt x="696772" y="154376"/>
                </a:lnTo>
                <a:cubicBezTo>
                  <a:pt x="694944" y="154376"/>
                  <a:pt x="694029" y="153462"/>
                  <a:pt x="694029" y="151633"/>
                </a:cubicBezTo>
                <a:lnTo>
                  <a:pt x="694029" y="142032"/>
                </a:lnTo>
                <a:cubicBezTo>
                  <a:pt x="694029" y="140203"/>
                  <a:pt x="694944" y="139288"/>
                  <a:pt x="696772" y="139288"/>
                </a:cubicBezTo>
                <a:lnTo>
                  <a:pt x="784098" y="139288"/>
                </a:lnTo>
                <a:cubicBezTo>
                  <a:pt x="784555" y="135631"/>
                  <a:pt x="784783" y="130221"/>
                  <a:pt x="784783" y="123058"/>
                </a:cubicBezTo>
                <a:cubicBezTo>
                  <a:pt x="784783" y="121229"/>
                  <a:pt x="785698" y="120315"/>
                  <a:pt x="787527" y="120315"/>
                </a:cubicBezTo>
                <a:close/>
                <a:moveTo>
                  <a:pt x="566242" y="103855"/>
                </a:moveTo>
                <a:lnTo>
                  <a:pt x="566242" y="138145"/>
                </a:lnTo>
                <a:lnTo>
                  <a:pt x="606704" y="138145"/>
                </a:lnTo>
                <a:lnTo>
                  <a:pt x="606704" y="103855"/>
                </a:lnTo>
                <a:close/>
                <a:moveTo>
                  <a:pt x="71094" y="103170"/>
                </a:moveTo>
                <a:lnTo>
                  <a:pt x="71094" y="119172"/>
                </a:lnTo>
                <a:lnTo>
                  <a:pt x="101269" y="119172"/>
                </a:lnTo>
                <a:lnTo>
                  <a:pt x="101269" y="103170"/>
                </a:lnTo>
                <a:close/>
                <a:moveTo>
                  <a:pt x="26974" y="103170"/>
                </a:moveTo>
                <a:lnTo>
                  <a:pt x="26974" y="119172"/>
                </a:lnTo>
                <a:lnTo>
                  <a:pt x="57378" y="119172"/>
                </a:lnTo>
                <a:lnTo>
                  <a:pt x="57378" y="103170"/>
                </a:lnTo>
                <a:close/>
                <a:moveTo>
                  <a:pt x="801243" y="87625"/>
                </a:moveTo>
                <a:cubicBezTo>
                  <a:pt x="801852" y="87625"/>
                  <a:pt x="802462" y="87853"/>
                  <a:pt x="803071" y="88311"/>
                </a:cubicBezTo>
                <a:cubicBezTo>
                  <a:pt x="810844" y="93645"/>
                  <a:pt x="817626" y="99588"/>
                  <a:pt x="823417" y="106141"/>
                </a:cubicBezTo>
                <a:cubicBezTo>
                  <a:pt x="823874" y="106751"/>
                  <a:pt x="824103" y="107361"/>
                  <a:pt x="824103" y="107970"/>
                </a:cubicBezTo>
                <a:cubicBezTo>
                  <a:pt x="824103" y="108885"/>
                  <a:pt x="823722" y="109570"/>
                  <a:pt x="822960" y="110028"/>
                </a:cubicBezTo>
                <a:lnTo>
                  <a:pt x="814959" y="115743"/>
                </a:lnTo>
                <a:cubicBezTo>
                  <a:pt x="814654" y="116047"/>
                  <a:pt x="814120" y="116200"/>
                  <a:pt x="813358" y="116200"/>
                </a:cubicBezTo>
                <a:cubicBezTo>
                  <a:pt x="812444" y="116200"/>
                  <a:pt x="811758" y="115819"/>
                  <a:pt x="811301" y="115057"/>
                </a:cubicBezTo>
                <a:cubicBezTo>
                  <a:pt x="806119" y="108351"/>
                  <a:pt x="799719" y="102179"/>
                  <a:pt x="792099" y="96540"/>
                </a:cubicBezTo>
                <a:cubicBezTo>
                  <a:pt x="791337" y="96083"/>
                  <a:pt x="790956" y="95473"/>
                  <a:pt x="790956" y="94711"/>
                </a:cubicBezTo>
                <a:cubicBezTo>
                  <a:pt x="790956" y="93949"/>
                  <a:pt x="791413" y="93264"/>
                  <a:pt x="792327" y="92654"/>
                </a:cubicBezTo>
                <a:lnTo>
                  <a:pt x="799185" y="88311"/>
                </a:lnTo>
                <a:cubicBezTo>
                  <a:pt x="799947" y="87853"/>
                  <a:pt x="800633" y="87625"/>
                  <a:pt x="801243" y="87625"/>
                </a:cubicBezTo>
                <a:close/>
                <a:moveTo>
                  <a:pt x="71094" y="76423"/>
                </a:moveTo>
                <a:lnTo>
                  <a:pt x="71094" y="91740"/>
                </a:lnTo>
                <a:lnTo>
                  <a:pt x="101269" y="91740"/>
                </a:lnTo>
                <a:lnTo>
                  <a:pt x="101269" y="76423"/>
                </a:lnTo>
                <a:close/>
                <a:moveTo>
                  <a:pt x="26974" y="76423"/>
                </a:moveTo>
                <a:lnTo>
                  <a:pt x="26974" y="91740"/>
                </a:lnTo>
                <a:lnTo>
                  <a:pt x="57378" y="91740"/>
                </a:lnTo>
                <a:lnTo>
                  <a:pt x="57378" y="76423"/>
                </a:lnTo>
                <a:close/>
                <a:moveTo>
                  <a:pt x="858164" y="61564"/>
                </a:moveTo>
                <a:lnTo>
                  <a:pt x="867765" y="61564"/>
                </a:lnTo>
                <a:cubicBezTo>
                  <a:pt x="869594" y="61564"/>
                  <a:pt x="870508" y="62479"/>
                  <a:pt x="870508" y="64308"/>
                </a:cubicBezTo>
                <a:lnTo>
                  <a:pt x="870508" y="71623"/>
                </a:lnTo>
                <a:lnTo>
                  <a:pt x="892683" y="71623"/>
                </a:lnTo>
                <a:cubicBezTo>
                  <a:pt x="894512" y="71623"/>
                  <a:pt x="895426" y="72537"/>
                  <a:pt x="895426" y="74366"/>
                </a:cubicBezTo>
                <a:lnTo>
                  <a:pt x="895426" y="82138"/>
                </a:lnTo>
                <a:cubicBezTo>
                  <a:pt x="895426" y="83967"/>
                  <a:pt x="894512" y="84882"/>
                  <a:pt x="892683" y="84882"/>
                </a:cubicBezTo>
                <a:lnTo>
                  <a:pt x="870508" y="84882"/>
                </a:lnTo>
                <a:lnTo>
                  <a:pt x="870508" y="99283"/>
                </a:lnTo>
                <a:cubicBezTo>
                  <a:pt x="870508" y="107361"/>
                  <a:pt x="869023" y="113380"/>
                  <a:pt x="866051" y="117343"/>
                </a:cubicBezTo>
                <a:cubicBezTo>
                  <a:pt x="863079" y="121305"/>
                  <a:pt x="858850" y="123858"/>
                  <a:pt x="853364" y="125001"/>
                </a:cubicBezTo>
                <a:cubicBezTo>
                  <a:pt x="847877" y="126144"/>
                  <a:pt x="840257" y="126792"/>
                  <a:pt x="830503" y="126944"/>
                </a:cubicBezTo>
                <a:lnTo>
                  <a:pt x="829818" y="126944"/>
                </a:lnTo>
                <a:cubicBezTo>
                  <a:pt x="828751" y="126944"/>
                  <a:pt x="827836" y="126334"/>
                  <a:pt x="827074" y="125115"/>
                </a:cubicBezTo>
                <a:lnTo>
                  <a:pt x="822960" y="116428"/>
                </a:lnTo>
                <a:cubicBezTo>
                  <a:pt x="822655" y="115819"/>
                  <a:pt x="822502" y="115362"/>
                  <a:pt x="822502" y="115057"/>
                </a:cubicBezTo>
                <a:cubicBezTo>
                  <a:pt x="822502" y="114447"/>
                  <a:pt x="822769" y="113990"/>
                  <a:pt x="823303" y="113685"/>
                </a:cubicBezTo>
                <a:cubicBezTo>
                  <a:pt x="823836" y="113380"/>
                  <a:pt x="824484" y="113304"/>
                  <a:pt x="825246" y="113457"/>
                </a:cubicBezTo>
                <a:cubicBezTo>
                  <a:pt x="833323" y="113457"/>
                  <a:pt x="839533" y="112999"/>
                  <a:pt x="843877" y="112085"/>
                </a:cubicBezTo>
                <a:cubicBezTo>
                  <a:pt x="848220" y="111171"/>
                  <a:pt x="851230" y="109723"/>
                  <a:pt x="852906" y="107742"/>
                </a:cubicBezTo>
                <a:cubicBezTo>
                  <a:pt x="854583" y="105760"/>
                  <a:pt x="855421" y="103017"/>
                  <a:pt x="855421" y="99512"/>
                </a:cubicBezTo>
                <a:lnTo>
                  <a:pt x="855421" y="84882"/>
                </a:lnTo>
                <a:lnTo>
                  <a:pt x="773811" y="84882"/>
                </a:lnTo>
                <a:cubicBezTo>
                  <a:pt x="771982" y="84882"/>
                  <a:pt x="771067" y="83967"/>
                  <a:pt x="771067" y="82138"/>
                </a:cubicBezTo>
                <a:lnTo>
                  <a:pt x="771067" y="74366"/>
                </a:lnTo>
                <a:cubicBezTo>
                  <a:pt x="771067" y="72537"/>
                  <a:pt x="771982" y="71623"/>
                  <a:pt x="773811" y="71623"/>
                </a:cubicBezTo>
                <a:lnTo>
                  <a:pt x="855421" y="71623"/>
                </a:lnTo>
                <a:lnTo>
                  <a:pt x="855421" y="64308"/>
                </a:lnTo>
                <a:cubicBezTo>
                  <a:pt x="855421" y="62479"/>
                  <a:pt x="856335" y="61564"/>
                  <a:pt x="858164" y="61564"/>
                </a:cubicBezTo>
                <a:close/>
                <a:moveTo>
                  <a:pt x="566242" y="55164"/>
                </a:moveTo>
                <a:lnTo>
                  <a:pt x="566242" y="89454"/>
                </a:lnTo>
                <a:lnTo>
                  <a:pt x="606704" y="89454"/>
                </a:lnTo>
                <a:lnTo>
                  <a:pt x="606704" y="55164"/>
                </a:lnTo>
                <a:close/>
                <a:moveTo>
                  <a:pt x="788670" y="30932"/>
                </a:moveTo>
                <a:lnTo>
                  <a:pt x="789584" y="30932"/>
                </a:lnTo>
                <a:cubicBezTo>
                  <a:pt x="790651" y="30932"/>
                  <a:pt x="791489" y="31389"/>
                  <a:pt x="792099" y="32304"/>
                </a:cubicBezTo>
                <a:cubicBezTo>
                  <a:pt x="797128" y="38704"/>
                  <a:pt x="801243" y="46096"/>
                  <a:pt x="804443" y="54478"/>
                </a:cubicBezTo>
                <a:cubicBezTo>
                  <a:pt x="804595" y="54783"/>
                  <a:pt x="804672" y="55240"/>
                  <a:pt x="804672" y="55849"/>
                </a:cubicBezTo>
                <a:cubicBezTo>
                  <a:pt x="804672" y="57069"/>
                  <a:pt x="804062" y="57754"/>
                  <a:pt x="802843" y="57907"/>
                </a:cubicBezTo>
                <a:lnTo>
                  <a:pt x="794156" y="60193"/>
                </a:lnTo>
                <a:cubicBezTo>
                  <a:pt x="793851" y="60345"/>
                  <a:pt x="793394" y="60421"/>
                  <a:pt x="792785" y="60421"/>
                </a:cubicBezTo>
                <a:cubicBezTo>
                  <a:pt x="791718" y="60421"/>
                  <a:pt x="791032" y="59736"/>
                  <a:pt x="790727" y="58364"/>
                </a:cubicBezTo>
                <a:cubicBezTo>
                  <a:pt x="788289" y="51049"/>
                  <a:pt x="784479" y="43886"/>
                  <a:pt x="779297" y="36876"/>
                </a:cubicBezTo>
                <a:cubicBezTo>
                  <a:pt x="778840" y="36114"/>
                  <a:pt x="778611" y="35504"/>
                  <a:pt x="778611" y="35047"/>
                </a:cubicBezTo>
                <a:cubicBezTo>
                  <a:pt x="778611" y="34132"/>
                  <a:pt x="779221" y="33523"/>
                  <a:pt x="780440" y="33218"/>
                </a:cubicBezTo>
                <a:close/>
                <a:moveTo>
                  <a:pt x="829132" y="27732"/>
                </a:moveTo>
                <a:cubicBezTo>
                  <a:pt x="830199" y="27732"/>
                  <a:pt x="830961" y="28341"/>
                  <a:pt x="831418" y="29560"/>
                </a:cubicBezTo>
                <a:cubicBezTo>
                  <a:pt x="835380" y="37028"/>
                  <a:pt x="838276" y="44343"/>
                  <a:pt x="840105" y="51506"/>
                </a:cubicBezTo>
                <a:lnTo>
                  <a:pt x="840105" y="52192"/>
                </a:lnTo>
                <a:cubicBezTo>
                  <a:pt x="840105" y="53563"/>
                  <a:pt x="839343" y="54478"/>
                  <a:pt x="837819" y="54935"/>
                </a:cubicBezTo>
                <a:lnTo>
                  <a:pt x="829589" y="56764"/>
                </a:lnTo>
                <a:lnTo>
                  <a:pt x="829132" y="56764"/>
                </a:lnTo>
                <a:cubicBezTo>
                  <a:pt x="827760" y="56764"/>
                  <a:pt x="826846" y="56002"/>
                  <a:pt x="826389" y="54478"/>
                </a:cubicBezTo>
                <a:cubicBezTo>
                  <a:pt x="824712" y="47315"/>
                  <a:pt x="821969" y="40228"/>
                  <a:pt x="818159" y="33218"/>
                </a:cubicBezTo>
                <a:cubicBezTo>
                  <a:pt x="817854" y="32304"/>
                  <a:pt x="817702" y="31770"/>
                  <a:pt x="817702" y="31618"/>
                </a:cubicBezTo>
                <a:cubicBezTo>
                  <a:pt x="817702" y="30399"/>
                  <a:pt x="818388" y="29713"/>
                  <a:pt x="819759" y="29560"/>
                </a:cubicBezTo>
                <a:lnTo>
                  <a:pt x="827989" y="27960"/>
                </a:lnTo>
                <a:close/>
                <a:moveTo>
                  <a:pt x="870737" y="23845"/>
                </a:moveTo>
                <a:lnTo>
                  <a:pt x="880110" y="26131"/>
                </a:lnTo>
                <a:cubicBezTo>
                  <a:pt x="881939" y="26589"/>
                  <a:pt x="882548" y="27732"/>
                  <a:pt x="881939" y="29560"/>
                </a:cubicBezTo>
                <a:cubicBezTo>
                  <a:pt x="880262" y="34285"/>
                  <a:pt x="878167" y="39123"/>
                  <a:pt x="875652" y="44076"/>
                </a:cubicBezTo>
                <a:cubicBezTo>
                  <a:pt x="873137" y="49029"/>
                  <a:pt x="870585" y="53259"/>
                  <a:pt x="867994" y="56764"/>
                </a:cubicBezTo>
                <a:cubicBezTo>
                  <a:pt x="867232" y="57983"/>
                  <a:pt x="866013" y="58364"/>
                  <a:pt x="864336" y="57907"/>
                </a:cubicBezTo>
                <a:lnTo>
                  <a:pt x="855878" y="55164"/>
                </a:lnTo>
                <a:cubicBezTo>
                  <a:pt x="853897" y="54402"/>
                  <a:pt x="853516" y="53182"/>
                  <a:pt x="854735" y="51506"/>
                </a:cubicBezTo>
                <a:cubicBezTo>
                  <a:pt x="860221" y="44038"/>
                  <a:pt x="864489" y="35504"/>
                  <a:pt x="867537" y="25903"/>
                </a:cubicBezTo>
                <a:cubicBezTo>
                  <a:pt x="867994" y="24226"/>
                  <a:pt x="869061" y="23541"/>
                  <a:pt x="870737" y="23845"/>
                </a:cubicBezTo>
                <a:close/>
                <a:moveTo>
                  <a:pt x="709574" y="18588"/>
                </a:moveTo>
                <a:cubicBezTo>
                  <a:pt x="710336" y="18588"/>
                  <a:pt x="711098" y="18969"/>
                  <a:pt x="711860" y="19731"/>
                </a:cubicBezTo>
                <a:cubicBezTo>
                  <a:pt x="716432" y="24150"/>
                  <a:pt x="720928" y="29217"/>
                  <a:pt x="725347" y="34932"/>
                </a:cubicBezTo>
                <a:cubicBezTo>
                  <a:pt x="729767" y="40647"/>
                  <a:pt x="733577" y="46248"/>
                  <a:pt x="736777" y="51735"/>
                </a:cubicBezTo>
                <a:cubicBezTo>
                  <a:pt x="737082" y="52649"/>
                  <a:pt x="737235" y="53182"/>
                  <a:pt x="737235" y="53335"/>
                </a:cubicBezTo>
                <a:cubicBezTo>
                  <a:pt x="737235" y="54249"/>
                  <a:pt x="736701" y="54935"/>
                  <a:pt x="735635" y="55392"/>
                </a:cubicBezTo>
                <a:lnTo>
                  <a:pt x="727633" y="59507"/>
                </a:lnTo>
                <a:cubicBezTo>
                  <a:pt x="727024" y="59812"/>
                  <a:pt x="726491" y="59964"/>
                  <a:pt x="726033" y="59964"/>
                </a:cubicBezTo>
                <a:cubicBezTo>
                  <a:pt x="725271" y="59964"/>
                  <a:pt x="724509" y="59507"/>
                  <a:pt x="723747" y="58593"/>
                </a:cubicBezTo>
                <a:cubicBezTo>
                  <a:pt x="715975" y="46096"/>
                  <a:pt x="707745" y="35580"/>
                  <a:pt x="699058" y="27046"/>
                </a:cubicBezTo>
                <a:cubicBezTo>
                  <a:pt x="698449" y="26436"/>
                  <a:pt x="698144" y="25827"/>
                  <a:pt x="698144" y="25217"/>
                </a:cubicBezTo>
                <a:cubicBezTo>
                  <a:pt x="698144" y="24303"/>
                  <a:pt x="698677" y="23617"/>
                  <a:pt x="699744" y="23160"/>
                </a:cubicBezTo>
                <a:lnTo>
                  <a:pt x="707974" y="19045"/>
                </a:lnTo>
                <a:cubicBezTo>
                  <a:pt x="708888" y="18740"/>
                  <a:pt x="709422" y="18588"/>
                  <a:pt x="709574" y="18588"/>
                </a:cubicBezTo>
                <a:close/>
                <a:moveTo>
                  <a:pt x="880110" y="2586"/>
                </a:moveTo>
                <a:cubicBezTo>
                  <a:pt x="881024" y="2586"/>
                  <a:pt x="881862" y="3195"/>
                  <a:pt x="882624" y="4414"/>
                </a:cubicBezTo>
                <a:lnTo>
                  <a:pt x="886053" y="11958"/>
                </a:lnTo>
                <a:lnTo>
                  <a:pt x="886510" y="13330"/>
                </a:lnTo>
                <a:cubicBezTo>
                  <a:pt x="886510" y="14397"/>
                  <a:pt x="885825" y="15082"/>
                  <a:pt x="884453" y="15387"/>
                </a:cubicBezTo>
                <a:cubicBezTo>
                  <a:pt x="871347" y="18130"/>
                  <a:pt x="854773" y="20416"/>
                  <a:pt x="834733" y="22245"/>
                </a:cubicBezTo>
                <a:cubicBezTo>
                  <a:pt x="814692" y="24074"/>
                  <a:pt x="795528" y="25065"/>
                  <a:pt x="777240" y="25217"/>
                </a:cubicBezTo>
                <a:cubicBezTo>
                  <a:pt x="775563" y="25217"/>
                  <a:pt x="774496" y="24455"/>
                  <a:pt x="774039" y="22931"/>
                </a:cubicBezTo>
                <a:lnTo>
                  <a:pt x="771296" y="14930"/>
                </a:lnTo>
                <a:lnTo>
                  <a:pt x="771067" y="13787"/>
                </a:lnTo>
                <a:cubicBezTo>
                  <a:pt x="771067" y="12415"/>
                  <a:pt x="771906" y="11730"/>
                  <a:pt x="773582" y="11730"/>
                </a:cubicBezTo>
                <a:cubicBezTo>
                  <a:pt x="792022" y="11730"/>
                  <a:pt x="810996" y="10968"/>
                  <a:pt x="830503" y="9444"/>
                </a:cubicBezTo>
                <a:cubicBezTo>
                  <a:pt x="850011" y="7920"/>
                  <a:pt x="866165" y="5710"/>
                  <a:pt x="878967" y="2814"/>
                </a:cubicBezTo>
                <a:close/>
                <a:moveTo>
                  <a:pt x="746150" y="1671"/>
                </a:moveTo>
                <a:lnTo>
                  <a:pt x="756437" y="1671"/>
                </a:lnTo>
                <a:cubicBezTo>
                  <a:pt x="758266" y="1671"/>
                  <a:pt x="759180" y="2586"/>
                  <a:pt x="759180" y="4414"/>
                </a:cubicBezTo>
                <a:lnTo>
                  <a:pt x="759180" y="123058"/>
                </a:lnTo>
                <a:cubicBezTo>
                  <a:pt x="759180" y="124887"/>
                  <a:pt x="758266" y="125801"/>
                  <a:pt x="756437" y="125801"/>
                </a:cubicBezTo>
                <a:lnTo>
                  <a:pt x="746150" y="125801"/>
                </a:lnTo>
                <a:cubicBezTo>
                  <a:pt x="744321" y="125801"/>
                  <a:pt x="743407" y="124887"/>
                  <a:pt x="743407" y="123058"/>
                </a:cubicBezTo>
                <a:lnTo>
                  <a:pt x="743407" y="83053"/>
                </a:lnTo>
                <a:cubicBezTo>
                  <a:pt x="731367" y="93111"/>
                  <a:pt x="717728" y="101950"/>
                  <a:pt x="702487" y="109570"/>
                </a:cubicBezTo>
                <a:cubicBezTo>
                  <a:pt x="702183" y="109723"/>
                  <a:pt x="701726" y="109799"/>
                  <a:pt x="701116" y="109799"/>
                </a:cubicBezTo>
                <a:cubicBezTo>
                  <a:pt x="700049" y="109799"/>
                  <a:pt x="699287" y="109266"/>
                  <a:pt x="698830" y="108199"/>
                </a:cubicBezTo>
                <a:lnTo>
                  <a:pt x="693572" y="97912"/>
                </a:lnTo>
                <a:cubicBezTo>
                  <a:pt x="693267" y="97302"/>
                  <a:pt x="693115" y="96769"/>
                  <a:pt x="693115" y="96312"/>
                </a:cubicBezTo>
                <a:cubicBezTo>
                  <a:pt x="693115" y="95397"/>
                  <a:pt x="693724" y="94711"/>
                  <a:pt x="694944" y="94254"/>
                </a:cubicBezTo>
                <a:cubicBezTo>
                  <a:pt x="703478" y="90749"/>
                  <a:pt x="712012" y="86520"/>
                  <a:pt x="720547" y="81567"/>
                </a:cubicBezTo>
                <a:cubicBezTo>
                  <a:pt x="729081" y="76614"/>
                  <a:pt x="736701" y="71242"/>
                  <a:pt x="743407" y="65451"/>
                </a:cubicBezTo>
                <a:lnTo>
                  <a:pt x="743407" y="4414"/>
                </a:lnTo>
                <a:cubicBezTo>
                  <a:pt x="743407" y="2586"/>
                  <a:pt x="744321" y="1671"/>
                  <a:pt x="746150" y="1671"/>
                </a:cubicBezTo>
                <a:close/>
                <a:moveTo>
                  <a:pt x="288722" y="757"/>
                </a:moveTo>
                <a:lnTo>
                  <a:pt x="300151" y="3500"/>
                </a:lnTo>
                <a:cubicBezTo>
                  <a:pt x="301980" y="3957"/>
                  <a:pt x="302590" y="5100"/>
                  <a:pt x="301980" y="6929"/>
                </a:cubicBezTo>
                <a:cubicBezTo>
                  <a:pt x="296646" y="23236"/>
                  <a:pt x="289712" y="39009"/>
                  <a:pt x="281178" y="54249"/>
                </a:cubicBezTo>
                <a:lnTo>
                  <a:pt x="281178" y="206040"/>
                </a:lnTo>
                <a:cubicBezTo>
                  <a:pt x="281178" y="207868"/>
                  <a:pt x="280263" y="208783"/>
                  <a:pt x="278434" y="208783"/>
                </a:cubicBezTo>
                <a:lnTo>
                  <a:pt x="267233" y="208783"/>
                </a:lnTo>
                <a:cubicBezTo>
                  <a:pt x="265404" y="208783"/>
                  <a:pt x="264490" y="207868"/>
                  <a:pt x="264490" y="206040"/>
                </a:cubicBezTo>
                <a:lnTo>
                  <a:pt x="264490" y="79167"/>
                </a:lnTo>
                <a:cubicBezTo>
                  <a:pt x="256565" y="91206"/>
                  <a:pt x="248107" y="101722"/>
                  <a:pt x="239115" y="110713"/>
                </a:cubicBezTo>
                <a:cubicBezTo>
                  <a:pt x="238506" y="111323"/>
                  <a:pt x="237896" y="111628"/>
                  <a:pt x="237286" y="111628"/>
                </a:cubicBezTo>
                <a:cubicBezTo>
                  <a:pt x="236524" y="111628"/>
                  <a:pt x="235915" y="111094"/>
                  <a:pt x="235458" y="110028"/>
                </a:cubicBezTo>
                <a:lnTo>
                  <a:pt x="229285" y="98140"/>
                </a:lnTo>
                <a:cubicBezTo>
                  <a:pt x="228981" y="97531"/>
                  <a:pt x="228828" y="97074"/>
                  <a:pt x="228828" y="96769"/>
                </a:cubicBezTo>
                <a:cubicBezTo>
                  <a:pt x="228828" y="96007"/>
                  <a:pt x="229209" y="95245"/>
                  <a:pt x="229971" y="94483"/>
                </a:cubicBezTo>
                <a:cubicBezTo>
                  <a:pt x="241858" y="83662"/>
                  <a:pt x="252641" y="70137"/>
                  <a:pt x="262318" y="53906"/>
                </a:cubicBezTo>
                <a:cubicBezTo>
                  <a:pt x="271996" y="37676"/>
                  <a:pt x="279730" y="20569"/>
                  <a:pt x="285521" y="2586"/>
                </a:cubicBezTo>
                <a:cubicBezTo>
                  <a:pt x="285978" y="909"/>
                  <a:pt x="287045" y="300"/>
                  <a:pt x="288722" y="757"/>
                </a:cubicBezTo>
                <a:close/>
                <a:moveTo>
                  <a:pt x="339242" y="528"/>
                </a:moveTo>
                <a:lnTo>
                  <a:pt x="350443" y="2814"/>
                </a:lnTo>
                <a:cubicBezTo>
                  <a:pt x="352272" y="3119"/>
                  <a:pt x="352958" y="4186"/>
                  <a:pt x="352501" y="6015"/>
                </a:cubicBezTo>
                <a:cubicBezTo>
                  <a:pt x="350215" y="15159"/>
                  <a:pt x="346938" y="24836"/>
                  <a:pt x="342671" y="35047"/>
                </a:cubicBezTo>
                <a:lnTo>
                  <a:pt x="438454" y="35047"/>
                </a:lnTo>
                <a:cubicBezTo>
                  <a:pt x="440283" y="35047"/>
                  <a:pt x="441198" y="35961"/>
                  <a:pt x="441198" y="37790"/>
                </a:cubicBezTo>
                <a:lnTo>
                  <a:pt x="441198" y="48306"/>
                </a:lnTo>
                <a:cubicBezTo>
                  <a:pt x="441198" y="50134"/>
                  <a:pt x="440283" y="51049"/>
                  <a:pt x="438454" y="51049"/>
                </a:cubicBezTo>
                <a:lnTo>
                  <a:pt x="361188" y="51049"/>
                </a:lnTo>
                <a:lnTo>
                  <a:pt x="361188" y="85796"/>
                </a:lnTo>
                <a:lnTo>
                  <a:pt x="431139" y="85796"/>
                </a:lnTo>
                <a:cubicBezTo>
                  <a:pt x="432968" y="85796"/>
                  <a:pt x="433882" y="86710"/>
                  <a:pt x="433882" y="88539"/>
                </a:cubicBezTo>
                <a:lnTo>
                  <a:pt x="433882" y="98140"/>
                </a:lnTo>
                <a:cubicBezTo>
                  <a:pt x="433882" y="99969"/>
                  <a:pt x="432968" y="100884"/>
                  <a:pt x="431139" y="100884"/>
                </a:cubicBezTo>
                <a:lnTo>
                  <a:pt x="361188" y="100884"/>
                </a:lnTo>
                <a:lnTo>
                  <a:pt x="361188" y="136088"/>
                </a:lnTo>
                <a:lnTo>
                  <a:pt x="431139" y="136088"/>
                </a:lnTo>
                <a:cubicBezTo>
                  <a:pt x="432968" y="136088"/>
                  <a:pt x="433882" y="137002"/>
                  <a:pt x="433882" y="138831"/>
                </a:cubicBezTo>
                <a:lnTo>
                  <a:pt x="433882" y="148432"/>
                </a:lnTo>
                <a:cubicBezTo>
                  <a:pt x="433882" y="150261"/>
                  <a:pt x="432968" y="151176"/>
                  <a:pt x="431139" y="151176"/>
                </a:cubicBezTo>
                <a:lnTo>
                  <a:pt x="361188" y="151176"/>
                </a:lnTo>
                <a:lnTo>
                  <a:pt x="361188" y="206040"/>
                </a:lnTo>
                <a:cubicBezTo>
                  <a:pt x="361188" y="207868"/>
                  <a:pt x="360273" y="208783"/>
                  <a:pt x="358444" y="208783"/>
                </a:cubicBezTo>
                <a:lnTo>
                  <a:pt x="347243" y="208783"/>
                </a:lnTo>
                <a:cubicBezTo>
                  <a:pt x="345414" y="208783"/>
                  <a:pt x="344500" y="207868"/>
                  <a:pt x="344500" y="206040"/>
                </a:cubicBezTo>
                <a:lnTo>
                  <a:pt x="344500" y="51049"/>
                </a:lnTo>
                <a:lnTo>
                  <a:pt x="334213" y="51049"/>
                </a:lnTo>
                <a:cubicBezTo>
                  <a:pt x="325069" y="71470"/>
                  <a:pt x="314325" y="88463"/>
                  <a:pt x="301980" y="102027"/>
                </a:cubicBezTo>
                <a:cubicBezTo>
                  <a:pt x="301371" y="102636"/>
                  <a:pt x="300685" y="102941"/>
                  <a:pt x="299923" y="102941"/>
                </a:cubicBezTo>
                <a:cubicBezTo>
                  <a:pt x="299313" y="102941"/>
                  <a:pt x="298704" y="102560"/>
                  <a:pt x="298094" y="101798"/>
                </a:cubicBezTo>
                <a:lnTo>
                  <a:pt x="290550" y="91511"/>
                </a:lnTo>
                <a:cubicBezTo>
                  <a:pt x="290245" y="91054"/>
                  <a:pt x="290093" y="90520"/>
                  <a:pt x="290093" y="89911"/>
                </a:cubicBezTo>
                <a:cubicBezTo>
                  <a:pt x="290093" y="88996"/>
                  <a:pt x="290398" y="88234"/>
                  <a:pt x="291007" y="87625"/>
                </a:cubicBezTo>
                <a:cubicBezTo>
                  <a:pt x="301523" y="76195"/>
                  <a:pt x="310667" y="63126"/>
                  <a:pt x="318439" y="48420"/>
                </a:cubicBezTo>
                <a:cubicBezTo>
                  <a:pt x="326212" y="33713"/>
                  <a:pt x="332003" y="18435"/>
                  <a:pt x="335813" y="2586"/>
                </a:cubicBezTo>
                <a:cubicBezTo>
                  <a:pt x="336270" y="909"/>
                  <a:pt x="337413" y="223"/>
                  <a:pt x="339242" y="528"/>
                </a:cubicBezTo>
                <a:close/>
                <a:moveTo>
                  <a:pt x="575614" y="71"/>
                </a:moveTo>
                <a:lnTo>
                  <a:pt x="585673" y="2586"/>
                </a:lnTo>
                <a:cubicBezTo>
                  <a:pt x="587502" y="3043"/>
                  <a:pt x="588111" y="4186"/>
                  <a:pt x="587502" y="6015"/>
                </a:cubicBezTo>
                <a:cubicBezTo>
                  <a:pt x="583082" y="18054"/>
                  <a:pt x="577977" y="29332"/>
                  <a:pt x="572185" y="39847"/>
                </a:cubicBezTo>
                <a:lnTo>
                  <a:pt x="605104" y="39847"/>
                </a:lnTo>
                <a:cubicBezTo>
                  <a:pt x="611505" y="29789"/>
                  <a:pt x="616915" y="18130"/>
                  <a:pt x="621335" y="4872"/>
                </a:cubicBezTo>
                <a:cubicBezTo>
                  <a:pt x="621792" y="3195"/>
                  <a:pt x="622858" y="2509"/>
                  <a:pt x="624535" y="2814"/>
                </a:cubicBezTo>
                <a:lnTo>
                  <a:pt x="635279" y="4872"/>
                </a:lnTo>
                <a:cubicBezTo>
                  <a:pt x="637260" y="5329"/>
                  <a:pt x="637946" y="6472"/>
                  <a:pt x="637337" y="8301"/>
                </a:cubicBezTo>
                <a:cubicBezTo>
                  <a:pt x="632917" y="19883"/>
                  <a:pt x="627811" y="30399"/>
                  <a:pt x="622020" y="39847"/>
                </a:cubicBezTo>
                <a:lnTo>
                  <a:pt x="663397" y="39847"/>
                </a:lnTo>
                <a:cubicBezTo>
                  <a:pt x="665226" y="39847"/>
                  <a:pt x="666140" y="40762"/>
                  <a:pt x="666140" y="42591"/>
                </a:cubicBezTo>
                <a:lnTo>
                  <a:pt x="666140" y="52420"/>
                </a:lnTo>
                <a:cubicBezTo>
                  <a:pt x="666140" y="54249"/>
                  <a:pt x="665226" y="55164"/>
                  <a:pt x="663397" y="55164"/>
                </a:cubicBezTo>
                <a:lnTo>
                  <a:pt x="622020" y="55164"/>
                </a:lnTo>
                <a:lnTo>
                  <a:pt x="622020" y="89225"/>
                </a:lnTo>
                <a:lnTo>
                  <a:pt x="657225" y="89225"/>
                </a:lnTo>
                <a:cubicBezTo>
                  <a:pt x="659053" y="89225"/>
                  <a:pt x="659968" y="90139"/>
                  <a:pt x="659968" y="91968"/>
                </a:cubicBezTo>
                <a:lnTo>
                  <a:pt x="659968" y="101112"/>
                </a:lnTo>
                <a:cubicBezTo>
                  <a:pt x="659968" y="102941"/>
                  <a:pt x="659053" y="103855"/>
                  <a:pt x="657225" y="103855"/>
                </a:cubicBezTo>
                <a:lnTo>
                  <a:pt x="622020" y="103855"/>
                </a:lnTo>
                <a:lnTo>
                  <a:pt x="622020" y="138145"/>
                </a:lnTo>
                <a:lnTo>
                  <a:pt x="657225" y="138145"/>
                </a:lnTo>
                <a:cubicBezTo>
                  <a:pt x="659053" y="138145"/>
                  <a:pt x="659968" y="139060"/>
                  <a:pt x="659968" y="140889"/>
                </a:cubicBezTo>
                <a:lnTo>
                  <a:pt x="659968" y="149804"/>
                </a:lnTo>
                <a:cubicBezTo>
                  <a:pt x="659968" y="151633"/>
                  <a:pt x="659053" y="152547"/>
                  <a:pt x="657225" y="152547"/>
                </a:cubicBezTo>
                <a:lnTo>
                  <a:pt x="622020" y="152547"/>
                </a:lnTo>
                <a:lnTo>
                  <a:pt x="622020" y="188437"/>
                </a:lnTo>
                <a:lnTo>
                  <a:pt x="667283" y="188437"/>
                </a:lnTo>
                <a:cubicBezTo>
                  <a:pt x="669112" y="188437"/>
                  <a:pt x="670026" y="189352"/>
                  <a:pt x="670026" y="191181"/>
                </a:cubicBezTo>
                <a:lnTo>
                  <a:pt x="670026" y="200782"/>
                </a:lnTo>
                <a:cubicBezTo>
                  <a:pt x="670026" y="202611"/>
                  <a:pt x="669112" y="203525"/>
                  <a:pt x="667283" y="203525"/>
                </a:cubicBezTo>
                <a:lnTo>
                  <a:pt x="553212" y="203525"/>
                </a:lnTo>
                <a:cubicBezTo>
                  <a:pt x="551383" y="203525"/>
                  <a:pt x="550468" y="202611"/>
                  <a:pt x="550468" y="200782"/>
                </a:cubicBezTo>
                <a:lnTo>
                  <a:pt x="550468" y="72080"/>
                </a:lnTo>
                <a:cubicBezTo>
                  <a:pt x="545744" y="79395"/>
                  <a:pt x="541401" y="85339"/>
                  <a:pt x="537438" y="89911"/>
                </a:cubicBezTo>
                <a:cubicBezTo>
                  <a:pt x="536676" y="90673"/>
                  <a:pt x="535991" y="91054"/>
                  <a:pt x="535381" y="91054"/>
                </a:cubicBezTo>
                <a:cubicBezTo>
                  <a:pt x="535076" y="91054"/>
                  <a:pt x="534466" y="90749"/>
                  <a:pt x="533552" y="90139"/>
                </a:cubicBezTo>
                <a:lnTo>
                  <a:pt x="525780" y="82367"/>
                </a:lnTo>
                <a:cubicBezTo>
                  <a:pt x="525018" y="81605"/>
                  <a:pt x="524637" y="80919"/>
                  <a:pt x="524637" y="80310"/>
                </a:cubicBezTo>
                <a:cubicBezTo>
                  <a:pt x="524637" y="80005"/>
                  <a:pt x="524941" y="79395"/>
                  <a:pt x="525551" y="78481"/>
                </a:cubicBezTo>
                <a:cubicBezTo>
                  <a:pt x="546735" y="57297"/>
                  <a:pt x="562280" y="31846"/>
                  <a:pt x="572185" y="2128"/>
                </a:cubicBezTo>
                <a:cubicBezTo>
                  <a:pt x="572947" y="452"/>
                  <a:pt x="574091" y="-234"/>
                  <a:pt x="575614" y="71"/>
                </a:cubicBezTo>
                <a:close/>
                <a:moveTo>
                  <a:pt x="498348" y="71"/>
                </a:moveTo>
                <a:lnTo>
                  <a:pt x="508863" y="71"/>
                </a:lnTo>
                <a:cubicBezTo>
                  <a:pt x="510692" y="71"/>
                  <a:pt x="511606" y="985"/>
                  <a:pt x="511606" y="2814"/>
                </a:cubicBezTo>
                <a:lnTo>
                  <a:pt x="511606" y="43048"/>
                </a:lnTo>
                <a:lnTo>
                  <a:pt x="534695" y="43048"/>
                </a:lnTo>
                <a:cubicBezTo>
                  <a:pt x="536524" y="43048"/>
                  <a:pt x="537438" y="43962"/>
                  <a:pt x="537438" y="45791"/>
                </a:cubicBezTo>
                <a:lnTo>
                  <a:pt x="537438" y="55392"/>
                </a:lnTo>
                <a:cubicBezTo>
                  <a:pt x="537438" y="57221"/>
                  <a:pt x="536524" y="58135"/>
                  <a:pt x="534695" y="58135"/>
                </a:cubicBezTo>
                <a:lnTo>
                  <a:pt x="511606" y="58135"/>
                </a:lnTo>
                <a:lnTo>
                  <a:pt x="511606" y="107513"/>
                </a:lnTo>
                <a:cubicBezTo>
                  <a:pt x="520141" y="105227"/>
                  <a:pt x="528142" y="102560"/>
                  <a:pt x="535610" y="99512"/>
                </a:cubicBezTo>
                <a:cubicBezTo>
                  <a:pt x="535914" y="99360"/>
                  <a:pt x="536295" y="99283"/>
                  <a:pt x="536753" y="99283"/>
                </a:cubicBezTo>
                <a:cubicBezTo>
                  <a:pt x="538124" y="99283"/>
                  <a:pt x="538810" y="100122"/>
                  <a:pt x="538810" y="101798"/>
                </a:cubicBezTo>
                <a:lnTo>
                  <a:pt x="538810" y="112314"/>
                </a:lnTo>
                <a:cubicBezTo>
                  <a:pt x="538810" y="113685"/>
                  <a:pt x="538124" y="114752"/>
                  <a:pt x="536753" y="115514"/>
                </a:cubicBezTo>
                <a:cubicBezTo>
                  <a:pt x="531571" y="117343"/>
                  <a:pt x="523189" y="120086"/>
                  <a:pt x="511606" y="123744"/>
                </a:cubicBezTo>
                <a:lnTo>
                  <a:pt x="511606" y="176093"/>
                </a:lnTo>
                <a:cubicBezTo>
                  <a:pt x="511606" y="184475"/>
                  <a:pt x="510616" y="190952"/>
                  <a:pt x="508635" y="195524"/>
                </a:cubicBezTo>
                <a:cubicBezTo>
                  <a:pt x="506653" y="200096"/>
                  <a:pt x="503034" y="203411"/>
                  <a:pt x="497776" y="205468"/>
                </a:cubicBezTo>
                <a:cubicBezTo>
                  <a:pt x="492518" y="207525"/>
                  <a:pt x="484784" y="208478"/>
                  <a:pt x="474573" y="208326"/>
                </a:cubicBezTo>
                <a:cubicBezTo>
                  <a:pt x="472897" y="208326"/>
                  <a:pt x="471830" y="207564"/>
                  <a:pt x="471373" y="206040"/>
                </a:cubicBezTo>
                <a:lnTo>
                  <a:pt x="467715" y="194838"/>
                </a:lnTo>
                <a:cubicBezTo>
                  <a:pt x="467563" y="194533"/>
                  <a:pt x="467487" y="194152"/>
                  <a:pt x="467487" y="193695"/>
                </a:cubicBezTo>
                <a:cubicBezTo>
                  <a:pt x="467487" y="192476"/>
                  <a:pt x="468401" y="191866"/>
                  <a:pt x="470230" y="191866"/>
                </a:cubicBezTo>
                <a:lnTo>
                  <a:pt x="475716" y="192095"/>
                </a:lnTo>
                <a:cubicBezTo>
                  <a:pt x="483641" y="192095"/>
                  <a:pt x="488937" y="190723"/>
                  <a:pt x="491604" y="187980"/>
                </a:cubicBezTo>
                <a:cubicBezTo>
                  <a:pt x="494271" y="185237"/>
                  <a:pt x="495604" y="180589"/>
                  <a:pt x="495604" y="174036"/>
                </a:cubicBezTo>
                <a:lnTo>
                  <a:pt x="495604" y="127858"/>
                </a:lnTo>
                <a:cubicBezTo>
                  <a:pt x="485546" y="130602"/>
                  <a:pt x="475792" y="132964"/>
                  <a:pt x="466344" y="134945"/>
                </a:cubicBezTo>
                <a:lnTo>
                  <a:pt x="465658" y="134945"/>
                </a:lnTo>
                <a:cubicBezTo>
                  <a:pt x="464134" y="134945"/>
                  <a:pt x="463296" y="134183"/>
                  <a:pt x="463143" y="132659"/>
                </a:cubicBezTo>
                <a:lnTo>
                  <a:pt x="460857" y="121686"/>
                </a:lnTo>
                <a:lnTo>
                  <a:pt x="460857" y="121000"/>
                </a:lnTo>
                <a:cubicBezTo>
                  <a:pt x="460857" y="119476"/>
                  <a:pt x="461619" y="118638"/>
                  <a:pt x="463143" y="118486"/>
                </a:cubicBezTo>
                <a:cubicBezTo>
                  <a:pt x="473354" y="116809"/>
                  <a:pt x="484174" y="114600"/>
                  <a:pt x="495604" y="111856"/>
                </a:cubicBezTo>
                <a:lnTo>
                  <a:pt x="495604" y="58135"/>
                </a:lnTo>
                <a:lnTo>
                  <a:pt x="467258" y="58135"/>
                </a:lnTo>
                <a:cubicBezTo>
                  <a:pt x="465429" y="58135"/>
                  <a:pt x="464515" y="57221"/>
                  <a:pt x="464515" y="55392"/>
                </a:cubicBezTo>
                <a:lnTo>
                  <a:pt x="464515" y="45791"/>
                </a:lnTo>
                <a:cubicBezTo>
                  <a:pt x="464515" y="43962"/>
                  <a:pt x="465429" y="43048"/>
                  <a:pt x="467258" y="43048"/>
                </a:cubicBezTo>
                <a:lnTo>
                  <a:pt x="495604" y="43048"/>
                </a:lnTo>
                <a:lnTo>
                  <a:pt x="495604" y="2814"/>
                </a:lnTo>
                <a:cubicBezTo>
                  <a:pt x="495604" y="985"/>
                  <a:pt x="496519" y="71"/>
                  <a:pt x="498348" y="71"/>
                </a:cubicBezTo>
                <a:close/>
                <a:moveTo>
                  <a:pt x="149504" y="71"/>
                </a:moveTo>
                <a:lnTo>
                  <a:pt x="159334" y="71"/>
                </a:lnTo>
                <a:cubicBezTo>
                  <a:pt x="161163" y="71"/>
                  <a:pt x="162077" y="985"/>
                  <a:pt x="162077" y="2814"/>
                </a:cubicBezTo>
                <a:lnTo>
                  <a:pt x="162077" y="47848"/>
                </a:lnTo>
                <a:lnTo>
                  <a:pt x="203454" y="47848"/>
                </a:lnTo>
                <a:cubicBezTo>
                  <a:pt x="205283" y="47848"/>
                  <a:pt x="206197" y="48763"/>
                  <a:pt x="206197" y="50592"/>
                </a:cubicBezTo>
                <a:lnTo>
                  <a:pt x="206197" y="80310"/>
                </a:lnTo>
                <a:cubicBezTo>
                  <a:pt x="206197" y="110790"/>
                  <a:pt x="205587" y="135402"/>
                  <a:pt x="204368" y="154147"/>
                </a:cubicBezTo>
                <a:cubicBezTo>
                  <a:pt x="203454" y="169235"/>
                  <a:pt x="201587" y="180436"/>
                  <a:pt x="198767" y="187752"/>
                </a:cubicBezTo>
                <a:cubicBezTo>
                  <a:pt x="195948" y="195067"/>
                  <a:pt x="191681" y="200020"/>
                  <a:pt x="185966" y="202611"/>
                </a:cubicBezTo>
                <a:cubicBezTo>
                  <a:pt x="180251" y="205201"/>
                  <a:pt x="171831" y="206497"/>
                  <a:pt x="160705" y="206497"/>
                </a:cubicBezTo>
                <a:cubicBezTo>
                  <a:pt x="159029" y="206497"/>
                  <a:pt x="157962" y="205735"/>
                  <a:pt x="157505" y="204211"/>
                </a:cubicBezTo>
                <a:lnTo>
                  <a:pt x="152933" y="192781"/>
                </a:lnTo>
                <a:cubicBezTo>
                  <a:pt x="152781" y="192476"/>
                  <a:pt x="152704" y="192095"/>
                  <a:pt x="152704" y="191638"/>
                </a:cubicBezTo>
                <a:cubicBezTo>
                  <a:pt x="152704" y="191028"/>
                  <a:pt x="152933" y="190533"/>
                  <a:pt x="153390" y="190152"/>
                </a:cubicBezTo>
                <a:cubicBezTo>
                  <a:pt x="153847" y="189771"/>
                  <a:pt x="154457" y="189657"/>
                  <a:pt x="155219" y="189809"/>
                </a:cubicBezTo>
                <a:lnTo>
                  <a:pt x="160477" y="190038"/>
                </a:lnTo>
                <a:cubicBezTo>
                  <a:pt x="167182" y="190038"/>
                  <a:pt x="172440" y="188933"/>
                  <a:pt x="176250" y="186723"/>
                </a:cubicBezTo>
                <a:cubicBezTo>
                  <a:pt x="180060" y="184513"/>
                  <a:pt x="182918" y="180817"/>
                  <a:pt x="184823" y="175636"/>
                </a:cubicBezTo>
                <a:cubicBezTo>
                  <a:pt x="186728" y="170454"/>
                  <a:pt x="188061" y="162987"/>
                  <a:pt x="188823" y="153233"/>
                </a:cubicBezTo>
                <a:cubicBezTo>
                  <a:pt x="190195" y="135402"/>
                  <a:pt x="190881" y="113761"/>
                  <a:pt x="190881" y="88311"/>
                </a:cubicBezTo>
                <a:lnTo>
                  <a:pt x="190652" y="61793"/>
                </a:lnTo>
                <a:lnTo>
                  <a:pt x="161848" y="61793"/>
                </a:lnTo>
                <a:lnTo>
                  <a:pt x="161848" y="62707"/>
                </a:lnTo>
                <a:cubicBezTo>
                  <a:pt x="161391" y="95626"/>
                  <a:pt x="158343" y="123934"/>
                  <a:pt x="152704" y="147632"/>
                </a:cubicBezTo>
                <a:cubicBezTo>
                  <a:pt x="147066" y="171330"/>
                  <a:pt x="136702" y="191333"/>
                  <a:pt x="121615" y="207640"/>
                </a:cubicBezTo>
                <a:cubicBezTo>
                  <a:pt x="121005" y="208249"/>
                  <a:pt x="120319" y="208554"/>
                  <a:pt x="119557" y="208554"/>
                </a:cubicBezTo>
                <a:cubicBezTo>
                  <a:pt x="119100" y="208554"/>
                  <a:pt x="118491" y="208326"/>
                  <a:pt x="117729" y="207868"/>
                </a:cubicBezTo>
                <a:lnTo>
                  <a:pt x="108127" y="200782"/>
                </a:lnTo>
                <a:cubicBezTo>
                  <a:pt x="107365" y="200172"/>
                  <a:pt x="106984" y="199563"/>
                  <a:pt x="106984" y="198953"/>
                </a:cubicBezTo>
                <a:cubicBezTo>
                  <a:pt x="106984" y="198191"/>
                  <a:pt x="107289" y="197505"/>
                  <a:pt x="107899" y="196896"/>
                </a:cubicBezTo>
                <a:lnTo>
                  <a:pt x="115214" y="188666"/>
                </a:lnTo>
                <a:cubicBezTo>
                  <a:pt x="81381" y="193848"/>
                  <a:pt x="45491" y="197734"/>
                  <a:pt x="7543" y="200325"/>
                </a:cubicBezTo>
                <a:lnTo>
                  <a:pt x="7086" y="200325"/>
                </a:lnTo>
                <a:cubicBezTo>
                  <a:pt x="5715" y="200325"/>
                  <a:pt x="4876" y="199486"/>
                  <a:pt x="4572" y="197810"/>
                </a:cubicBezTo>
                <a:lnTo>
                  <a:pt x="3200" y="188666"/>
                </a:lnTo>
                <a:lnTo>
                  <a:pt x="3200" y="188209"/>
                </a:lnTo>
                <a:cubicBezTo>
                  <a:pt x="3200" y="186837"/>
                  <a:pt x="4038" y="185999"/>
                  <a:pt x="5715" y="185694"/>
                </a:cubicBezTo>
                <a:cubicBezTo>
                  <a:pt x="28575" y="184475"/>
                  <a:pt x="45643" y="183332"/>
                  <a:pt x="56921" y="182265"/>
                </a:cubicBezTo>
                <a:lnTo>
                  <a:pt x="56921" y="162148"/>
                </a:lnTo>
                <a:lnTo>
                  <a:pt x="15773" y="162148"/>
                </a:lnTo>
                <a:cubicBezTo>
                  <a:pt x="13944" y="162148"/>
                  <a:pt x="13030" y="161234"/>
                  <a:pt x="13030" y="159405"/>
                </a:cubicBezTo>
                <a:lnTo>
                  <a:pt x="13030" y="151633"/>
                </a:lnTo>
                <a:cubicBezTo>
                  <a:pt x="13030" y="149804"/>
                  <a:pt x="13944" y="148890"/>
                  <a:pt x="15773" y="148890"/>
                </a:cubicBezTo>
                <a:lnTo>
                  <a:pt x="56921" y="148890"/>
                </a:lnTo>
                <a:lnTo>
                  <a:pt x="56921" y="131516"/>
                </a:lnTo>
                <a:lnTo>
                  <a:pt x="16459" y="131516"/>
                </a:lnTo>
                <a:cubicBezTo>
                  <a:pt x="14630" y="131516"/>
                  <a:pt x="13716" y="130602"/>
                  <a:pt x="13716" y="128773"/>
                </a:cubicBezTo>
                <a:lnTo>
                  <a:pt x="13716" y="67051"/>
                </a:lnTo>
                <a:cubicBezTo>
                  <a:pt x="13716" y="65222"/>
                  <a:pt x="14630" y="64308"/>
                  <a:pt x="16459" y="64308"/>
                </a:cubicBezTo>
                <a:lnTo>
                  <a:pt x="56921" y="64308"/>
                </a:lnTo>
                <a:lnTo>
                  <a:pt x="56921" y="49449"/>
                </a:lnTo>
                <a:lnTo>
                  <a:pt x="8915" y="49449"/>
                </a:lnTo>
                <a:cubicBezTo>
                  <a:pt x="7086" y="49449"/>
                  <a:pt x="6172" y="48534"/>
                  <a:pt x="6172" y="46705"/>
                </a:cubicBezTo>
                <a:lnTo>
                  <a:pt x="6172" y="38704"/>
                </a:lnTo>
                <a:cubicBezTo>
                  <a:pt x="6172" y="36876"/>
                  <a:pt x="7086" y="35961"/>
                  <a:pt x="8915" y="35961"/>
                </a:cubicBezTo>
                <a:lnTo>
                  <a:pt x="56921" y="35961"/>
                </a:lnTo>
                <a:lnTo>
                  <a:pt x="56921" y="20188"/>
                </a:lnTo>
                <a:cubicBezTo>
                  <a:pt x="42291" y="20797"/>
                  <a:pt x="31242" y="21102"/>
                  <a:pt x="23774" y="21102"/>
                </a:cubicBezTo>
                <a:lnTo>
                  <a:pt x="16688" y="21102"/>
                </a:lnTo>
                <a:cubicBezTo>
                  <a:pt x="14859" y="21102"/>
                  <a:pt x="13868" y="20340"/>
                  <a:pt x="13716" y="18816"/>
                </a:cubicBezTo>
                <a:lnTo>
                  <a:pt x="11430" y="10587"/>
                </a:lnTo>
                <a:lnTo>
                  <a:pt x="11201" y="9672"/>
                </a:lnTo>
                <a:cubicBezTo>
                  <a:pt x="11201" y="8301"/>
                  <a:pt x="12115" y="7615"/>
                  <a:pt x="13944" y="7615"/>
                </a:cubicBezTo>
                <a:lnTo>
                  <a:pt x="26974" y="7843"/>
                </a:lnTo>
                <a:cubicBezTo>
                  <a:pt x="57302" y="7843"/>
                  <a:pt x="83515" y="5634"/>
                  <a:pt x="105613" y="1214"/>
                </a:cubicBezTo>
                <a:lnTo>
                  <a:pt x="106527" y="985"/>
                </a:lnTo>
                <a:cubicBezTo>
                  <a:pt x="107746" y="985"/>
                  <a:pt x="108585" y="1671"/>
                  <a:pt x="109042" y="3043"/>
                </a:cubicBezTo>
                <a:lnTo>
                  <a:pt x="112471" y="10815"/>
                </a:lnTo>
                <a:cubicBezTo>
                  <a:pt x="112623" y="11120"/>
                  <a:pt x="112699" y="11577"/>
                  <a:pt x="112699" y="12187"/>
                </a:cubicBezTo>
                <a:cubicBezTo>
                  <a:pt x="112699" y="13254"/>
                  <a:pt x="112014" y="13939"/>
                  <a:pt x="110642" y="14244"/>
                </a:cubicBezTo>
                <a:cubicBezTo>
                  <a:pt x="99974" y="16378"/>
                  <a:pt x="86944" y="18054"/>
                  <a:pt x="71551" y="19273"/>
                </a:cubicBezTo>
                <a:lnTo>
                  <a:pt x="71551" y="35961"/>
                </a:lnTo>
                <a:lnTo>
                  <a:pt x="117271" y="35961"/>
                </a:lnTo>
                <a:cubicBezTo>
                  <a:pt x="119100" y="35961"/>
                  <a:pt x="120015" y="36876"/>
                  <a:pt x="120015" y="38704"/>
                </a:cubicBezTo>
                <a:lnTo>
                  <a:pt x="120015" y="46705"/>
                </a:lnTo>
                <a:cubicBezTo>
                  <a:pt x="120015" y="48534"/>
                  <a:pt x="119100" y="49449"/>
                  <a:pt x="117271" y="49449"/>
                </a:cubicBezTo>
                <a:lnTo>
                  <a:pt x="71551" y="49449"/>
                </a:lnTo>
                <a:lnTo>
                  <a:pt x="71551" y="64308"/>
                </a:lnTo>
                <a:lnTo>
                  <a:pt x="111785" y="64308"/>
                </a:lnTo>
                <a:cubicBezTo>
                  <a:pt x="113614" y="64308"/>
                  <a:pt x="114528" y="65222"/>
                  <a:pt x="114528" y="67051"/>
                </a:cubicBezTo>
                <a:lnTo>
                  <a:pt x="114528" y="128773"/>
                </a:lnTo>
                <a:cubicBezTo>
                  <a:pt x="114528" y="130602"/>
                  <a:pt x="113614" y="131516"/>
                  <a:pt x="111785" y="131516"/>
                </a:cubicBezTo>
                <a:lnTo>
                  <a:pt x="71551" y="131516"/>
                </a:lnTo>
                <a:lnTo>
                  <a:pt x="71551" y="148890"/>
                </a:lnTo>
                <a:lnTo>
                  <a:pt x="112242" y="148890"/>
                </a:lnTo>
                <a:cubicBezTo>
                  <a:pt x="114071" y="148890"/>
                  <a:pt x="114985" y="149804"/>
                  <a:pt x="114985" y="151633"/>
                </a:cubicBezTo>
                <a:lnTo>
                  <a:pt x="114985" y="159405"/>
                </a:lnTo>
                <a:cubicBezTo>
                  <a:pt x="114985" y="161234"/>
                  <a:pt x="114071" y="162148"/>
                  <a:pt x="112242" y="162148"/>
                </a:cubicBezTo>
                <a:lnTo>
                  <a:pt x="71551" y="162148"/>
                </a:lnTo>
                <a:lnTo>
                  <a:pt x="71551" y="180894"/>
                </a:lnTo>
                <a:cubicBezTo>
                  <a:pt x="86639" y="179522"/>
                  <a:pt x="101346" y="177693"/>
                  <a:pt x="115671" y="175407"/>
                </a:cubicBezTo>
                <a:lnTo>
                  <a:pt x="116128" y="175407"/>
                </a:lnTo>
                <a:cubicBezTo>
                  <a:pt x="117652" y="175407"/>
                  <a:pt x="118414" y="176245"/>
                  <a:pt x="118414" y="177922"/>
                </a:cubicBezTo>
                <a:lnTo>
                  <a:pt x="118643" y="184094"/>
                </a:lnTo>
                <a:cubicBezTo>
                  <a:pt x="129616" y="169006"/>
                  <a:pt x="136931" y="151290"/>
                  <a:pt x="140589" y="130944"/>
                </a:cubicBezTo>
                <a:cubicBezTo>
                  <a:pt x="144246" y="110599"/>
                  <a:pt x="146227" y="87549"/>
                  <a:pt x="146532" y="61793"/>
                </a:cubicBezTo>
                <a:lnTo>
                  <a:pt x="125272" y="61793"/>
                </a:lnTo>
                <a:cubicBezTo>
                  <a:pt x="123444" y="61793"/>
                  <a:pt x="122529" y="60879"/>
                  <a:pt x="122529" y="59050"/>
                </a:cubicBezTo>
                <a:lnTo>
                  <a:pt x="122529" y="50592"/>
                </a:lnTo>
                <a:cubicBezTo>
                  <a:pt x="122529" y="48763"/>
                  <a:pt x="123444" y="47848"/>
                  <a:pt x="125272" y="47848"/>
                </a:cubicBezTo>
                <a:lnTo>
                  <a:pt x="146761" y="47848"/>
                </a:lnTo>
                <a:lnTo>
                  <a:pt x="146761" y="2814"/>
                </a:lnTo>
                <a:cubicBezTo>
                  <a:pt x="146761" y="985"/>
                  <a:pt x="147675" y="71"/>
                  <a:pt x="149504" y="71"/>
                </a:cubicBezTo>
                <a:close/>
              </a:path>
            </a:pathLst>
          </a:custGeom>
          <a:solidFill>
            <a:srgbClr val="3B77C5"/>
          </a:solidFill>
          <a:ln>
            <a:noFill/>
          </a:ln>
          <a:effectLst>
            <a:glow rad="139700">
              <a:schemeClr val="bg1">
                <a:alpha val="4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ltLang="ja-JP" dirty="0">
              <a:solidFill>
                <a:srgbClr val="3B77C5"/>
              </a:solidFill>
              <a:effectLst/>
              <a:latin typeface="LINE Seed JP_TTF Regular" panose="02020500000000000000" pitchFamily="18" charset="-128"/>
              <a:ea typeface="LINE Seed JP_TTF Regular" panose="02020500000000000000" pitchFamily="18" charset="-128"/>
              <a:cs typeface="Segoe UI" panose="020B0502040204020203" pitchFamily="34" charset="0"/>
            </a:endParaRPr>
          </a:p>
        </p:txBody>
      </p:sp>
      <p:pic>
        <p:nvPicPr>
          <p:cNvPr id="7" name="図 6">
            <a:extLst>
              <a:ext uri="{FF2B5EF4-FFF2-40B4-BE49-F238E27FC236}">
                <a16:creationId xmlns:a16="http://schemas.microsoft.com/office/drawing/2014/main" id="{ADACE290-658F-485C-92ED-9DC13B0553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7050" y="8694559"/>
            <a:ext cx="1463907" cy="1559367"/>
          </a:xfrm>
          <a:prstGeom prst="rect">
            <a:avLst/>
          </a:prstGeom>
        </p:spPr>
      </p:pic>
      <p:sp>
        <p:nvSpPr>
          <p:cNvPr id="36" name="テキスト ボックス 35">
            <a:extLst>
              <a:ext uri="{FF2B5EF4-FFF2-40B4-BE49-F238E27FC236}">
                <a16:creationId xmlns:a16="http://schemas.microsoft.com/office/drawing/2014/main" id="{50E6AA4D-26CF-4752-B6D8-973F4321960A}"/>
              </a:ext>
            </a:extLst>
          </p:cNvPr>
          <p:cNvSpPr txBox="1"/>
          <p:nvPr/>
        </p:nvSpPr>
        <p:spPr>
          <a:xfrm>
            <a:off x="2363759" y="5370955"/>
            <a:ext cx="4749664" cy="769441"/>
          </a:xfrm>
          <a:prstGeom prst="rect">
            <a:avLst/>
          </a:prstGeom>
          <a:noFill/>
          <a:ln>
            <a:noFill/>
          </a:ln>
        </p:spPr>
        <p:txBody>
          <a:bodyPr wrap="square" rtlCol="0">
            <a:spAutoFit/>
          </a:bodyPr>
          <a:lstStyle/>
          <a:p>
            <a:r>
              <a:rPr lang="en-US" altLang="ja-JP" sz="1100" dirty="0" err="1">
                <a:solidFill>
                  <a:schemeClr val="bg1"/>
                </a:solidFill>
                <a:effectLst/>
                <a:latin typeface="ヒラギノ角ゴ4" panose="020B0400000000000000" pitchFamily="50" charset="-128"/>
                <a:ea typeface="ヒラギノ角ゴ4" panose="020B0400000000000000" pitchFamily="50" charset="-128"/>
                <a:cs typeface="Segoe UI" panose="020B0502040204020203" pitchFamily="34" charset="0"/>
              </a:rPr>
              <a:t>Femtet</a:t>
            </a:r>
            <a:r>
              <a:rPr lang="ja-JP" altLang="en-US" sz="1100" dirty="0">
                <a:solidFill>
                  <a:schemeClr val="bg1"/>
                </a:solidFill>
                <a:effectLst/>
                <a:latin typeface="ヒラギノ角ゴ4" panose="020B0400000000000000" pitchFamily="50" charset="-128"/>
                <a:ea typeface="ヒラギノ角ゴ4" panose="020B0400000000000000" pitchFamily="50" charset="-128"/>
                <a:cs typeface="Segoe UI" panose="020B0502040204020203" pitchFamily="34" charset="0"/>
              </a:rPr>
              <a:t>は８つの解析分野 （電場・磁場・電磁波、熱伝導・応力・流体、圧電、音波） の解析と、連成解析が可能な、強力で使いやすい有限要素法解析システムです。解析機能はもちろん、モデル作成、自動メッシュ生成、豊富な解析結果の表示機能を標準装備しています。</a:t>
            </a:r>
            <a:endParaRPr lang="en-US" altLang="ja-JP" sz="1100" dirty="0">
              <a:solidFill>
                <a:schemeClr val="bg1"/>
              </a:solidFill>
              <a:effectLst/>
              <a:latin typeface="ヒラギノ角ゴ4" panose="020B0400000000000000" pitchFamily="50" charset="-128"/>
              <a:ea typeface="ヒラギノ角ゴ4" panose="020B0400000000000000" pitchFamily="50" charset="-128"/>
              <a:cs typeface="Segoe UI" panose="020B0502040204020203" pitchFamily="34" charset="0"/>
            </a:endParaRPr>
          </a:p>
        </p:txBody>
      </p:sp>
      <p:sp>
        <p:nvSpPr>
          <p:cNvPr id="37" name="テキスト ボックス 36">
            <a:extLst>
              <a:ext uri="{FF2B5EF4-FFF2-40B4-BE49-F238E27FC236}">
                <a16:creationId xmlns:a16="http://schemas.microsoft.com/office/drawing/2014/main" id="{F379A462-2960-4FBE-80B1-E0729B2398B4}"/>
              </a:ext>
            </a:extLst>
          </p:cNvPr>
          <p:cNvSpPr txBox="1"/>
          <p:nvPr/>
        </p:nvSpPr>
        <p:spPr>
          <a:xfrm>
            <a:off x="2244800" y="5062856"/>
            <a:ext cx="4749664" cy="276999"/>
          </a:xfrm>
          <a:prstGeom prst="rect">
            <a:avLst/>
          </a:prstGeom>
          <a:noFill/>
          <a:ln>
            <a:noFill/>
          </a:ln>
        </p:spPr>
        <p:txBody>
          <a:bodyPr wrap="square" rtlCol="0">
            <a:spAutoFit/>
          </a:bodyPr>
          <a:lstStyle/>
          <a:p>
            <a:pPr algn="ctr"/>
            <a:r>
              <a:rPr lang="en-US" altLang="ja-JP" sz="1200" dirty="0" err="1">
                <a:solidFill>
                  <a:schemeClr val="bg1"/>
                </a:solidFill>
                <a:effectLst/>
                <a:latin typeface="ヒラギノ角ゴ6" panose="020B0600000000000000" pitchFamily="50" charset="-128"/>
                <a:ea typeface="ヒラギノ角ゴ6" panose="020B0600000000000000" pitchFamily="50" charset="-128"/>
                <a:cs typeface="Segoe UI" panose="020B0502040204020203" pitchFamily="34" charset="0"/>
              </a:rPr>
              <a:t>Femtet</a:t>
            </a:r>
            <a:r>
              <a:rPr lang="ja-JP" altLang="en-US" sz="1200" dirty="0">
                <a:solidFill>
                  <a:schemeClr val="bg1"/>
                </a:solidFill>
                <a:effectLst/>
                <a:latin typeface="ヒラギノ角ゴ6" panose="020B0600000000000000" pitchFamily="50" charset="-128"/>
                <a:ea typeface="ヒラギノ角ゴ6" panose="020B0600000000000000" pitchFamily="50" charset="-128"/>
                <a:cs typeface="Segoe UI" panose="020B0502040204020203" pitchFamily="34" charset="0"/>
              </a:rPr>
              <a:t>について</a:t>
            </a:r>
            <a:endParaRPr lang="en-US" altLang="ja-JP" sz="1200" dirty="0">
              <a:solidFill>
                <a:schemeClr val="bg1"/>
              </a:solidFill>
              <a:effectLst/>
              <a:latin typeface="ヒラギノ角ゴ6" panose="020B0600000000000000" pitchFamily="50" charset="-128"/>
              <a:ea typeface="ヒラギノ角ゴ6" panose="020B0600000000000000" pitchFamily="50" charset="-128"/>
              <a:cs typeface="Segoe UI" panose="020B0502040204020203" pitchFamily="34" charset="0"/>
            </a:endParaRPr>
          </a:p>
        </p:txBody>
      </p:sp>
      <p:pic>
        <p:nvPicPr>
          <p:cNvPr id="1027" name="Picture 3">
            <a:extLst>
              <a:ext uri="{FF2B5EF4-FFF2-40B4-BE49-F238E27FC236}">
                <a16:creationId xmlns:a16="http://schemas.microsoft.com/office/drawing/2014/main" id="{7E167E00-C61E-406E-AC93-99C6F6175CE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66433" y="6799898"/>
            <a:ext cx="897317" cy="8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DE2DA84C-5B80-4080-A554-CBFC041F165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97407" y="6799898"/>
            <a:ext cx="897317" cy="8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A808161E-6BCF-444F-B2A9-CB132E2EBE4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70151" y="6799898"/>
            <a:ext cx="897317" cy="8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85B4936C-E068-4D8F-97B4-F142D39A80C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87154" y="6799898"/>
            <a:ext cx="897317" cy="8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a:extLst>
              <a:ext uri="{FF2B5EF4-FFF2-40B4-BE49-F238E27FC236}">
                <a16:creationId xmlns:a16="http://schemas.microsoft.com/office/drawing/2014/main" id="{E2738CB0-426E-495F-ABED-C19BFE4FBABA}"/>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66433" y="7666350"/>
            <a:ext cx="897317" cy="8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a:extLst>
              <a:ext uri="{FF2B5EF4-FFF2-40B4-BE49-F238E27FC236}">
                <a16:creationId xmlns:a16="http://schemas.microsoft.com/office/drawing/2014/main" id="{01990FC4-1C97-4A7D-9585-5F9B61884B5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00582" y="7666350"/>
            <a:ext cx="897317" cy="8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95D0E8BD-6BF0-40F2-82FD-D4697B03BCA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427111" y="7666350"/>
            <a:ext cx="897317" cy="8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a:extLst>
              <a:ext uri="{FF2B5EF4-FFF2-40B4-BE49-F238E27FC236}">
                <a16:creationId xmlns:a16="http://schemas.microsoft.com/office/drawing/2014/main" id="{7A60787B-0495-4EEB-92D1-84699847A57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66341" y="7666350"/>
            <a:ext cx="897317" cy="8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a:extLst>
              <a:ext uri="{FF2B5EF4-FFF2-40B4-BE49-F238E27FC236}">
                <a16:creationId xmlns:a16="http://schemas.microsoft.com/office/drawing/2014/main" id="{5DEB311D-C616-450D-896E-6DF82C529EC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87154" y="7666350"/>
            <a:ext cx="897317" cy="8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a:extLst>
              <a:ext uri="{FF2B5EF4-FFF2-40B4-BE49-F238E27FC236}">
                <a16:creationId xmlns:a16="http://schemas.microsoft.com/office/drawing/2014/main" id="{FA6C881D-0D41-49CA-9461-94169443DF1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428381" y="6799898"/>
            <a:ext cx="897317" cy="8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テキスト ボックス 61">
            <a:extLst>
              <a:ext uri="{FF2B5EF4-FFF2-40B4-BE49-F238E27FC236}">
                <a16:creationId xmlns:a16="http://schemas.microsoft.com/office/drawing/2014/main" id="{DEEF11EB-5060-420D-8D6F-F079A04502B9}"/>
              </a:ext>
            </a:extLst>
          </p:cNvPr>
          <p:cNvSpPr txBox="1"/>
          <p:nvPr/>
        </p:nvSpPr>
        <p:spPr>
          <a:xfrm>
            <a:off x="2553997" y="7117736"/>
            <a:ext cx="909753" cy="261610"/>
          </a:xfrm>
          <a:prstGeom prst="rect">
            <a:avLst/>
          </a:prstGeom>
          <a:noFill/>
          <a:ln>
            <a:noFill/>
          </a:ln>
        </p:spPr>
        <p:txBody>
          <a:bodyPr wrap="square" rtlCol="0">
            <a:spAutoFit/>
          </a:bodyPr>
          <a:lstStyle/>
          <a:p>
            <a:pPr algn="ctr"/>
            <a:r>
              <a:rPr lang="ja-JP" altLang="en-US"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rPr>
              <a:t>応力解析</a:t>
            </a:r>
            <a:endParaRPr lang="en-US" altLang="ja-JP"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endParaRPr>
          </a:p>
        </p:txBody>
      </p:sp>
      <p:sp>
        <p:nvSpPr>
          <p:cNvPr id="63" name="テキスト ボックス 62">
            <a:extLst>
              <a:ext uri="{FF2B5EF4-FFF2-40B4-BE49-F238E27FC236}">
                <a16:creationId xmlns:a16="http://schemas.microsoft.com/office/drawing/2014/main" id="{CE451782-9487-41C6-B088-B8459E3B7205}"/>
              </a:ext>
            </a:extLst>
          </p:cNvPr>
          <p:cNvSpPr txBox="1"/>
          <p:nvPr/>
        </p:nvSpPr>
        <p:spPr>
          <a:xfrm>
            <a:off x="3508203" y="7117736"/>
            <a:ext cx="884986" cy="253916"/>
          </a:xfrm>
          <a:prstGeom prst="rect">
            <a:avLst/>
          </a:prstGeom>
          <a:noFill/>
          <a:ln>
            <a:noFill/>
          </a:ln>
        </p:spPr>
        <p:txBody>
          <a:bodyPr wrap="square" rtlCol="0">
            <a:spAutoFit/>
          </a:bodyPr>
          <a:lstStyle/>
          <a:p>
            <a:pPr algn="ctr"/>
            <a:r>
              <a:rPr lang="ja-JP" altLang="en-US"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rPr>
              <a:t>熱伝導解析</a:t>
            </a:r>
            <a:endParaRPr lang="en-US" altLang="ja-JP"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endParaRPr>
          </a:p>
        </p:txBody>
      </p:sp>
      <p:sp>
        <p:nvSpPr>
          <p:cNvPr id="64" name="テキスト ボックス 63">
            <a:extLst>
              <a:ext uri="{FF2B5EF4-FFF2-40B4-BE49-F238E27FC236}">
                <a16:creationId xmlns:a16="http://schemas.microsoft.com/office/drawing/2014/main" id="{7289EA28-BE6D-419C-AFA2-9E3B78D807DB}"/>
              </a:ext>
            </a:extLst>
          </p:cNvPr>
          <p:cNvSpPr txBox="1"/>
          <p:nvPr/>
        </p:nvSpPr>
        <p:spPr>
          <a:xfrm>
            <a:off x="4437642" y="7117736"/>
            <a:ext cx="884986" cy="253916"/>
          </a:xfrm>
          <a:prstGeom prst="rect">
            <a:avLst/>
          </a:prstGeom>
          <a:noFill/>
          <a:ln>
            <a:noFill/>
          </a:ln>
        </p:spPr>
        <p:txBody>
          <a:bodyPr wrap="square" rtlCol="0">
            <a:spAutoFit/>
          </a:bodyPr>
          <a:lstStyle/>
          <a:p>
            <a:pPr algn="ctr"/>
            <a:r>
              <a:rPr lang="ja-JP" altLang="en-US"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rPr>
              <a:t>電場解析</a:t>
            </a:r>
            <a:endParaRPr lang="en-US" altLang="ja-JP"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endParaRPr>
          </a:p>
        </p:txBody>
      </p:sp>
      <p:sp>
        <p:nvSpPr>
          <p:cNvPr id="65" name="テキスト ボックス 64">
            <a:extLst>
              <a:ext uri="{FF2B5EF4-FFF2-40B4-BE49-F238E27FC236}">
                <a16:creationId xmlns:a16="http://schemas.microsoft.com/office/drawing/2014/main" id="{15A39F12-9EC5-4B7B-9868-D1E329E97160}"/>
              </a:ext>
            </a:extLst>
          </p:cNvPr>
          <p:cNvSpPr txBox="1"/>
          <p:nvPr/>
        </p:nvSpPr>
        <p:spPr>
          <a:xfrm>
            <a:off x="5378672" y="7117736"/>
            <a:ext cx="884986" cy="253916"/>
          </a:xfrm>
          <a:prstGeom prst="rect">
            <a:avLst/>
          </a:prstGeom>
          <a:noFill/>
          <a:ln>
            <a:noFill/>
          </a:ln>
        </p:spPr>
        <p:txBody>
          <a:bodyPr wrap="square" rtlCol="0">
            <a:spAutoFit/>
          </a:bodyPr>
          <a:lstStyle/>
          <a:p>
            <a:pPr algn="ctr"/>
            <a:r>
              <a:rPr lang="ja-JP" altLang="en-US"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rPr>
              <a:t>磁場解析</a:t>
            </a:r>
            <a:endParaRPr lang="en-US" altLang="ja-JP"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endParaRPr>
          </a:p>
        </p:txBody>
      </p:sp>
      <p:sp>
        <p:nvSpPr>
          <p:cNvPr id="66" name="テキスト ボックス 65">
            <a:extLst>
              <a:ext uri="{FF2B5EF4-FFF2-40B4-BE49-F238E27FC236}">
                <a16:creationId xmlns:a16="http://schemas.microsoft.com/office/drawing/2014/main" id="{96FFD725-F461-4AB8-9B23-639529C28E30}"/>
              </a:ext>
            </a:extLst>
          </p:cNvPr>
          <p:cNvSpPr txBox="1"/>
          <p:nvPr/>
        </p:nvSpPr>
        <p:spPr>
          <a:xfrm>
            <a:off x="6299485" y="7117736"/>
            <a:ext cx="884986" cy="415498"/>
          </a:xfrm>
          <a:prstGeom prst="rect">
            <a:avLst/>
          </a:prstGeom>
          <a:noFill/>
          <a:ln>
            <a:noFill/>
          </a:ln>
        </p:spPr>
        <p:txBody>
          <a:bodyPr wrap="square" rtlCol="0">
            <a:spAutoFit/>
          </a:bodyPr>
          <a:lstStyle/>
          <a:p>
            <a:pPr algn="ctr"/>
            <a:r>
              <a:rPr lang="ja-JP" altLang="en-US"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rPr>
              <a:t>磁場解析</a:t>
            </a:r>
            <a:endParaRPr lang="en-US" altLang="ja-JP"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endParaRPr>
          </a:p>
          <a:p>
            <a:pPr algn="ctr"/>
            <a:r>
              <a:rPr lang="ja-JP" altLang="en-US"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rPr>
              <a:t>（過渡）</a:t>
            </a:r>
            <a:endParaRPr lang="en-US" altLang="ja-JP"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endParaRPr>
          </a:p>
        </p:txBody>
      </p:sp>
      <p:sp>
        <p:nvSpPr>
          <p:cNvPr id="67" name="テキスト ボックス 66">
            <a:extLst>
              <a:ext uri="{FF2B5EF4-FFF2-40B4-BE49-F238E27FC236}">
                <a16:creationId xmlns:a16="http://schemas.microsoft.com/office/drawing/2014/main" id="{13C32A4F-C2D2-41F3-A3E5-F6F29EEA4ECE}"/>
              </a:ext>
            </a:extLst>
          </p:cNvPr>
          <p:cNvSpPr txBox="1"/>
          <p:nvPr/>
        </p:nvSpPr>
        <p:spPr>
          <a:xfrm>
            <a:off x="2553997" y="7956259"/>
            <a:ext cx="909753" cy="253916"/>
          </a:xfrm>
          <a:prstGeom prst="rect">
            <a:avLst/>
          </a:prstGeom>
          <a:noFill/>
          <a:ln>
            <a:noFill/>
          </a:ln>
        </p:spPr>
        <p:txBody>
          <a:bodyPr wrap="square" rtlCol="0">
            <a:spAutoFit/>
          </a:bodyPr>
          <a:lstStyle/>
          <a:p>
            <a:pPr algn="ctr"/>
            <a:r>
              <a:rPr lang="ja-JP" altLang="en-US"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rPr>
              <a:t>電磁波解析</a:t>
            </a:r>
            <a:endParaRPr lang="en-US" altLang="ja-JP"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endParaRPr>
          </a:p>
        </p:txBody>
      </p:sp>
      <p:sp>
        <p:nvSpPr>
          <p:cNvPr id="68" name="テキスト ボックス 67">
            <a:extLst>
              <a:ext uri="{FF2B5EF4-FFF2-40B4-BE49-F238E27FC236}">
                <a16:creationId xmlns:a16="http://schemas.microsoft.com/office/drawing/2014/main" id="{37BCD093-0CFD-4EF5-BE53-D177B1688684}"/>
              </a:ext>
            </a:extLst>
          </p:cNvPr>
          <p:cNvSpPr txBox="1"/>
          <p:nvPr/>
        </p:nvSpPr>
        <p:spPr>
          <a:xfrm>
            <a:off x="3508203" y="7956259"/>
            <a:ext cx="884986" cy="253916"/>
          </a:xfrm>
          <a:prstGeom prst="rect">
            <a:avLst/>
          </a:prstGeom>
          <a:noFill/>
          <a:ln>
            <a:noFill/>
          </a:ln>
        </p:spPr>
        <p:txBody>
          <a:bodyPr wrap="square" rtlCol="0">
            <a:spAutoFit/>
          </a:bodyPr>
          <a:lstStyle/>
          <a:p>
            <a:pPr algn="ctr"/>
            <a:r>
              <a:rPr lang="ja-JP" altLang="en-US"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rPr>
              <a:t>圧電解析</a:t>
            </a:r>
            <a:endParaRPr lang="en-US" altLang="ja-JP"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endParaRPr>
          </a:p>
        </p:txBody>
      </p:sp>
      <p:sp>
        <p:nvSpPr>
          <p:cNvPr id="69" name="テキスト ボックス 68">
            <a:extLst>
              <a:ext uri="{FF2B5EF4-FFF2-40B4-BE49-F238E27FC236}">
                <a16:creationId xmlns:a16="http://schemas.microsoft.com/office/drawing/2014/main" id="{A64C4086-E211-4DD1-9C5E-24A231891252}"/>
              </a:ext>
            </a:extLst>
          </p:cNvPr>
          <p:cNvSpPr txBox="1"/>
          <p:nvPr/>
        </p:nvSpPr>
        <p:spPr>
          <a:xfrm>
            <a:off x="4437642" y="7956259"/>
            <a:ext cx="884986" cy="253916"/>
          </a:xfrm>
          <a:prstGeom prst="rect">
            <a:avLst/>
          </a:prstGeom>
          <a:noFill/>
          <a:ln>
            <a:noFill/>
          </a:ln>
        </p:spPr>
        <p:txBody>
          <a:bodyPr wrap="square" rtlCol="0">
            <a:spAutoFit/>
          </a:bodyPr>
          <a:lstStyle/>
          <a:p>
            <a:pPr algn="ctr"/>
            <a:r>
              <a:rPr lang="ja-JP" altLang="en-US"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rPr>
              <a:t>音波解析</a:t>
            </a:r>
            <a:endParaRPr lang="en-US" altLang="ja-JP"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endParaRPr>
          </a:p>
        </p:txBody>
      </p:sp>
      <p:sp>
        <p:nvSpPr>
          <p:cNvPr id="70" name="テキスト ボックス 69">
            <a:extLst>
              <a:ext uri="{FF2B5EF4-FFF2-40B4-BE49-F238E27FC236}">
                <a16:creationId xmlns:a16="http://schemas.microsoft.com/office/drawing/2014/main" id="{B0F1D3E0-0731-40B2-A529-ED00D19B206B}"/>
              </a:ext>
            </a:extLst>
          </p:cNvPr>
          <p:cNvSpPr txBox="1"/>
          <p:nvPr/>
        </p:nvSpPr>
        <p:spPr>
          <a:xfrm>
            <a:off x="5378672" y="7956259"/>
            <a:ext cx="884986" cy="253916"/>
          </a:xfrm>
          <a:prstGeom prst="rect">
            <a:avLst/>
          </a:prstGeom>
          <a:noFill/>
          <a:ln>
            <a:noFill/>
          </a:ln>
        </p:spPr>
        <p:txBody>
          <a:bodyPr wrap="square" rtlCol="0">
            <a:spAutoFit/>
          </a:bodyPr>
          <a:lstStyle/>
          <a:p>
            <a:pPr algn="ctr"/>
            <a:r>
              <a:rPr lang="ja-JP" altLang="en-US"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rPr>
              <a:t>電場熱解析</a:t>
            </a:r>
            <a:endParaRPr lang="en-US" altLang="ja-JP"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endParaRPr>
          </a:p>
        </p:txBody>
      </p:sp>
      <p:sp>
        <p:nvSpPr>
          <p:cNvPr id="71" name="テキスト ボックス 70">
            <a:extLst>
              <a:ext uri="{FF2B5EF4-FFF2-40B4-BE49-F238E27FC236}">
                <a16:creationId xmlns:a16="http://schemas.microsoft.com/office/drawing/2014/main" id="{2FF0A558-9D9E-4F50-A78B-E3843D601CAB}"/>
              </a:ext>
            </a:extLst>
          </p:cNvPr>
          <p:cNvSpPr txBox="1"/>
          <p:nvPr/>
        </p:nvSpPr>
        <p:spPr>
          <a:xfrm>
            <a:off x="6275989" y="7956259"/>
            <a:ext cx="884986" cy="253916"/>
          </a:xfrm>
          <a:prstGeom prst="rect">
            <a:avLst/>
          </a:prstGeom>
          <a:noFill/>
          <a:ln>
            <a:noFill/>
          </a:ln>
        </p:spPr>
        <p:txBody>
          <a:bodyPr wrap="square" rtlCol="0">
            <a:spAutoFit/>
          </a:bodyPr>
          <a:lstStyle/>
          <a:p>
            <a:pPr algn="ctr"/>
            <a:r>
              <a:rPr lang="ja-JP" altLang="en-US"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rPr>
              <a:t>流体解析</a:t>
            </a:r>
            <a:endParaRPr lang="en-US" altLang="ja-JP" sz="1050" dirty="0">
              <a:solidFill>
                <a:schemeClr val="bg1"/>
              </a:solidFill>
              <a:effectLst>
                <a:glow rad="228600">
                  <a:schemeClr val="tx1">
                    <a:alpha val="40000"/>
                  </a:schemeClr>
                </a:glow>
              </a:effectLst>
              <a:latin typeface="ヒラギノ角ゴ6" panose="020B0600000000000000" pitchFamily="50" charset="-128"/>
              <a:ea typeface="ヒラギノ角ゴ6" panose="020B0600000000000000" pitchFamily="50" charset="-128"/>
              <a:cs typeface="Segoe UI" panose="020B0502040204020203" pitchFamily="34" charset="0"/>
            </a:endParaRPr>
          </a:p>
        </p:txBody>
      </p:sp>
      <p:sp>
        <p:nvSpPr>
          <p:cNvPr id="72" name="テキスト ボックス 71">
            <a:extLst>
              <a:ext uri="{FF2B5EF4-FFF2-40B4-BE49-F238E27FC236}">
                <a16:creationId xmlns:a16="http://schemas.microsoft.com/office/drawing/2014/main" id="{500E79C5-7716-49EC-947D-09E9B48C7053}"/>
              </a:ext>
            </a:extLst>
          </p:cNvPr>
          <p:cNvSpPr txBox="1"/>
          <p:nvPr/>
        </p:nvSpPr>
        <p:spPr>
          <a:xfrm>
            <a:off x="2412884" y="6511566"/>
            <a:ext cx="4749664" cy="276999"/>
          </a:xfrm>
          <a:prstGeom prst="rect">
            <a:avLst/>
          </a:prstGeom>
          <a:noFill/>
          <a:ln>
            <a:noFill/>
          </a:ln>
        </p:spPr>
        <p:txBody>
          <a:bodyPr wrap="square" rtlCol="0">
            <a:spAutoFit/>
          </a:bodyPr>
          <a:lstStyle/>
          <a:p>
            <a:pPr algn="ctr"/>
            <a:r>
              <a:rPr lang="en-US" altLang="ja-JP" sz="1200" dirty="0" err="1">
                <a:solidFill>
                  <a:srgbClr val="3B77C5"/>
                </a:solidFill>
                <a:effectLst/>
                <a:latin typeface="ヒラギノ角ゴ6" panose="020B0600000000000000" pitchFamily="50" charset="-128"/>
                <a:ea typeface="ヒラギノ角ゴ6" panose="020B0600000000000000" pitchFamily="50" charset="-128"/>
                <a:cs typeface="Segoe UI" panose="020B0502040204020203" pitchFamily="34" charset="0"/>
              </a:rPr>
              <a:t>Femtet</a:t>
            </a:r>
            <a:r>
              <a:rPr lang="ja-JP" altLang="en-US" sz="1200" dirty="0">
                <a:solidFill>
                  <a:srgbClr val="3B77C5"/>
                </a:solidFill>
                <a:effectLst/>
                <a:latin typeface="ヒラギノ角ゴ6" panose="020B0600000000000000" pitchFamily="50" charset="-128"/>
                <a:ea typeface="ヒラギノ角ゴ6" panose="020B0600000000000000" pitchFamily="50" charset="-128"/>
                <a:cs typeface="Segoe UI" panose="020B0502040204020203" pitchFamily="34" charset="0"/>
              </a:rPr>
              <a:t>は、様々な解析現場でご利用頂けます。</a:t>
            </a:r>
            <a:endParaRPr lang="en-US" altLang="ja-JP" sz="1200" dirty="0">
              <a:solidFill>
                <a:srgbClr val="3B77C5"/>
              </a:solidFill>
              <a:effectLst/>
              <a:latin typeface="ヒラギノ角ゴ6" panose="020B0600000000000000" pitchFamily="50" charset="-128"/>
              <a:ea typeface="ヒラギノ角ゴ6" panose="020B0600000000000000" pitchFamily="50" charset="-128"/>
              <a:cs typeface="Segoe UI" panose="020B0502040204020203" pitchFamily="34" charset="0"/>
            </a:endParaRPr>
          </a:p>
        </p:txBody>
      </p:sp>
      <p:sp>
        <p:nvSpPr>
          <p:cNvPr id="74" name="テキスト ボックス 73">
            <a:extLst>
              <a:ext uri="{FF2B5EF4-FFF2-40B4-BE49-F238E27FC236}">
                <a16:creationId xmlns:a16="http://schemas.microsoft.com/office/drawing/2014/main" id="{B0957E77-1BFB-4A3F-935A-95BABC32EEEC}"/>
              </a:ext>
            </a:extLst>
          </p:cNvPr>
          <p:cNvSpPr txBox="1"/>
          <p:nvPr/>
        </p:nvSpPr>
        <p:spPr>
          <a:xfrm>
            <a:off x="3849684" y="8710602"/>
            <a:ext cx="3312863" cy="461665"/>
          </a:xfrm>
          <a:prstGeom prst="rect">
            <a:avLst/>
          </a:prstGeom>
          <a:noFill/>
          <a:ln>
            <a:noFill/>
          </a:ln>
        </p:spPr>
        <p:txBody>
          <a:bodyPr wrap="square" rtlCol="0">
            <a:spAutoFit/>
          </a:bodyPr>
          <a:lstStyle/>
          <a:p>
            <a:pPr algn="ctr"/>
            <a:r>
              <a:rPr lang="en-US" altLang="ja-JP" sz="1200" dirty="0" err="1">
                <a:solidFill>
                  <a:schemeClr val="bg1"/>
                </a:solidFill>
                <a:effectLst/>
                <a:latin typeface="ヒラギノ角ゴ6" panose="020B0600000000000000" pitchFamily="50" charset="-128"/>
                <a:ea typeface="ヒラギノ角ゴ6" panose="020B0600000000000000" pitchFamily="50" charset="-128"/>
                <a:cs typeface="Segoe UI" panose="020B0502040204020203" pitchFamily="34" charset="0"/>
              </a:rPr>
              <a:t>Femtet</a:t>
            </a:r>
            <a:r>
              <a:rPr lang="ja-JP" altLang="en-US" sz="1200" dirty="0">
                <a:solidFill>
                  <a:schemeClr val="bg1"/>
                </a:solidFill>
                <a:latin typeface="ヒラギノ角ゴ6" panose="020B0600000000000000" pitchFamily="50" charset="-128"/>
                <a:ea typeface="ヒラギノ角ゴ6" panose="020B0600000000000000" pitchFamily="50" charset="-128"/>
                <a:cs typeface="Segoe UI" panose="020B0502040204020203" pitchFamily="34" charset="0"/>
              </a:rPr>
              <a:t>に最適なパソコンを使うことで、</a:t>
            </a:r>
            <a:endParaRPr lang="en-US" altLang="ja-JP" sz="1200" dirty="0">
              <a:solidFill>
                <a:schemeClr val="bg1"/>
              </a:solidFill>
              <a:latin typeface="ヒラギノ角ゴ6" panose="020B0600000000000000" pitchFamily="50" charset="-128"/>
              <a:ea typeface="ヒラギノ角ゴ6" panose="020B0600000000000000" pitchFamily="50" charset="-128"/>
              <a:cs typeface="Segoe UI" panose="020B0502040204020203" pitchFamily="34" charset="0"/>
            </a:endParaRPr>
          </a:p>
          <a:p>
            <a:pPr algn="ctr"/>
            <a:r>
              <a:rPr lang="ja-JP" altLang="en-US" sz="1200" dirty="0">
                <a:solidFill>
                  <a:schemeClr val="bg1"/>
                </a:solidFill>
                <a:effectLst/>
                <a:latin typeface="ヒラギノ角ゴ6" panose="020B0600000000000000" pitchFamily="50" charset="-128"/>
                <a:ea typeface="ヒラギノ角ゴ6" panose="020B0600000000000000" pitchFamily="50" charset="-128"/>
                <a:cs typeface="Segoe UI" panose="020B0502040204020203" pitchFamily="34" charset="0"/>
              </a:rPr>
              <a:t>業務効率をより上げることができます。</a:t>
            </a:r>
            <a:endParaRPr lang="en-US" altLang="ja-JP" sz="1200" dirty="0">
              <a:solidFill>
                <a:schemeClr val="bg1"/>
              </a:solidFill>
              <a:effectLst/>
              <a:latin typeface="ヒラギノ角ゴ6" panose="020B0600000000000000" pitchFamily="50" charset="-128"/>
              <a:ea typeface="ヒラギノ角ゴ6" panose="020B0600000000000000" pitchFamily="50" charset="-128"/>
              <a:cs typeface="Segoe UI" panose="020B0502040204020203" pitchFamily="34" charset="0"/>
            </a:endParaRPr>
          </a:p>
        </p:txBody>
      </p:sp>
      <p:sp>
        <p:nvSpPr>
          <p:cNvPr id="75" name="テキスト ボックス 74">
            <a:extLst>
              <a:ext uri="{FF2B5EF4-FFF2-40B4-BE49-F238E27FC236}">
                <a16:creationId xmlns:a16="http://schemas.microsoft.com/office/drawing/2014/main" id="{ED262310-F3B7-4F4F-BDD2-15C76BBF2B7B}"/>
              </a:ext>
            </a:extLst>
          </p:cNvPr>
          <p:cNvSpPr txBox="1"/>
          <p:nvPr/>
        </p:nvSpPr>
        <p:spPr>
          <a:xfrm>
            <a:off x="3973354" y="9278235"/>
            <a:ext cx="3312864" cy="938719"/>
          </a:xfrm>
          <a:prstGeom prst="rect">
            <a:avLst/>
          </a:prstGeom>
          <a:noFill/>
          <a:ln>
            <a:noFill/>
          </a:ln>
        </p:spPr>
        <p:txBody>
          <a:bodyPr wrap="square" rtlCol="0">
            <a:spAutoFit/>
          </a:bodyPr>
          <a:lstStyle/>
          <a:p>
            <a:r>
              <a:rPr lang="ja-JP" altLang="en-US" sz="1100" dirty="0">
                <a:solidFill>
                  <a:schemeClr val="bg1"/>
                </a:solidFill>
                <a:effectLst/>
                <a:latin typeface="ヒラギノ角ゴ4" panose="020B0400000000000000" pitchFamily="50" charset="-128"/>
                <a:ea typeface="ヒラギノ角ゴ4" panose="020B0400000000000000" pitchFamily="50" charset="-128"/>
                <a:cs typeface="Segoe UI" panose="020B0502040204020203" pitchFamily="34" charset="0"/>
              </a:rPr>
              <a:t>扱うデータが大きくなればなるほど、処理にかかる時間は長くなるため、解析に使用するパソコンは出来る限り性能が高いものが推奨されています。</a:t>
            </a:r>
            <a:endParaRPr lang="en-US" altLang="ja-JP" sz="1100" dirty="0">
              <a:solidFill>
                <a:schemeClr val="bg1"/>
              </a:solidFill>
              <a:effectLst/>
              <a:latin typeface="ヒラギノ角ゴ4" panose="020B0400000000000000" pitchFamily="50" charset="-128"/>
              <a:ea typeface="ヒラギノ角ゴ4" panose="020B0400000000000000" pitchFamily="50" charset="-128"/>
              <a:cs typeface="Segoe UI" panose="020B0502040204020203" pitchFamily="34" charset="0"/>
            </a:endParaRPr>
          </a:p>
          <a:p>
            <a:r>
              <a:rPr lang="ja-JP" altLang="en-US" sz="1100" dirty="0">
                <a:solidFill>
                  <a:schemeClr val="bg1"/>
                </a:solidFill>
                <a:latin typeface="ヒラギノ角ゴ4" panose="020B0400000000000000" pitchFamily="50" charset="-128"/>
                <a:ea typeface="ヒラギノ角ゴ4" panose="020B0400000000000000" pitchFamily="50" charset="-128"/>
                <a:cs typeface="Segoe UI" panose="020B0502040204020203" pitchFamily="34" charset="0"/>
              </a:rPr>
              <a:t>アプライドでは、ソフトの推奨基準を満たし、安定してご利用頂けるパソコンをご用意しました。</a:t>
            </a:r>
            <a:endParaRPr lang="en-US" altLang="ja-JP" sz="1100" dirty="0">
              <a:solidFill>
                <a:schemeClr val="bg1"/>
              </a:solidFill>
              <a:effectLst/>
              <a:latin typeface="ヒラギノ角ゴ4" panose="020B0400000000000000" pitchFamily="50" charset="-128"/>
              <a:ea typeface="ヒラギノ角ゴ4" panose="020B0400000000000000" pitchFamily="50" charset="-128"/>
              <a:cs typeface="Segoe UI" panose="020B0502040204020203" pitchFamily="34" charset="0"/>
            </a:endParaRPr>
          </a:p>
        </p:txBody>
      </p:sp>
      <p:pic>
        <p:nvPicPr>
          <p:cNvPr id="2" name="図 55">
            <a:extLst>
              <a:ext uri="{FF2B5EF4-FFF2-40B4-BE49-F238E27FC236}">
                <a16:creationId xmlns:a16="http://schemas.microsoft.com/office/drawing/2014/main" id="{D3414AEB-22A7-498A-9340-50C859D4EFC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776" y="5270496"/>
            <a:ext cx="2313202" cy="298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55">
            <a:extLst>
              <a:ext uri="{FF2B5EF4-FFF2-40B4-BE49-F238E27FC236}">
                <a16:creationId xmlns:a16="http://schemas.microsoft.com/office/drawing/2014/main" id="{2D4C37C2-CDE6-6F88-E35D-6EBA7092261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34775" y="8822711"/>
            <a:ext cx="1116231" cy="143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55">
            <a:extLst>
              <a:ext uri="{FF2B5EF4-FFF2-40B4-BE49-F238E27FC236}">
                <a16:creationId xmlns:a16="http://schemas.microsoft.com/office/drawing/2014/main" id="{11EA2322-97FB-C248-C877-BBDA73774C8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2352" y="1933313"/>
            <a:ext cx="722630" cy="93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25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5">
            <a:extLst>
              <a:ext uri="{FF2B5EF4-FFF2-40B4-BE49-F238E27FC236}">
                <a16:creationId xmlns:a16="http://schemas.microsoft.com/office/drawing/2014/main" id="{B7E3FED0-7FD2-46A5-9540-2082645F2E46}"/>
              </a:ext>
            </a:extLst>
          </p:cNvPr>
          <p:cNvSpPr>
            <a:spLocks noChangeArrowheads="1"/>
          </p:cNvSpPr>
          <p:nvPr/>
        </p:nvSpPr>
        <p:spPr bwMode="auto">
          <a:xfrm>
            <a:off x="0" y="2485860"/>
            <a:ext cx="7559675" cy="1237282"/>
          </a:xfrm>
          <a:prstGeom prst="rect">
            <a:avLst/>
          </a:prstGeom>
          <a:solidFill>
            <a:schemeClr val="accent3">
              <a:lumMod val="20000"/>
              <a:lumOff val="80000"/>
            </a:schemeClr>
          </a:solidFill>
          <a:ln>
            <a:noFill/>
          </a:ln>
        </p:spPr>
        <p:txBody>
          <a:bodyPr vert="horz" wrap="square" lIns="74295" tIns="8890" rIns="74295" bIns="8890" numCol="1" anchor="t" anchorCtr="0" compatLnSpc="1">
            <a:prstTxWarp prst="textNoShape">
              <a:avLst/>
            </a:prstTxWarp>
          </a:bodyPr>
          <a:lstStyle/>
          <a:p>
            <a:endParaRPr lang="ja-JP" altLang="en-US" dirty="0"/>
          </a:p>
        </p:txBody>
      </p:sp>
      <p:sp>
        <p:nvSpPr>
          <p:cNvPr id="2" name="WordArt 177">
            <a:extLst>
              <a:ext uri="{FF2B5EF4-FFF2-40B4-BE49-F238E27FC236}">
                <a16:creationId xmlns:a16="http://schemas.microsoft.com/office/drawing/2014/main" id="{EB8F218D-1E4C-4351-A89A-21FC7282CCD7}"/>
              </a:ext>
            </a:extLst>
          </p:cNvPr>
          <p:cNvSpPr>
            <a:spLocks noChangeArrowheads="1" noChangeShapeType="1" noTextEdit="1"/>
          </p:cNvSpPr>
          <p:nvPr/>
        </p:nvSpPr>
        <p:spPr bwMode="auto">
          <a:xfrm>
            <a:off x="3395028" y="9916754"/>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3" name="WordArt 178">
            <a:extLst>
              <a:ext uri="{FF2B5EF4-FFF2-40B4-BE49-F238E27FC236}">
                <a16:creationId xmlns:a16="http://schemas.microsoft.com/office/drawing/2014/main" id="{30F85EE9-A86B-41F2-9820-0E36FEF00569}"/>
              </a:ext>
            </a:extLst>
          </p:cNvPr>
          <p:cNvSpPr>
            <a:spLocks noChangeArrowheads="1" noChangeShapeType="1" noTextEdit="1"/>
          </p:cNvSpPr>
          <p:nvPr/>
        </p:nvSpPr>
        <p:spPr bwMode="auto">
          <a:xfrm>
            <a:off x="3395028" y="10132033"/>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4" name="Picture 179">
            <a:extLst>
              <a:ext uri="{FF2B5EF4-FFF2-40B4-BE49-F238E27FC236}">
                <a16:creationId xmlns:a16="http://schemas.microsoft.com/office/drawing/2014/main" id="{6BCF9073-6DBD-4BD7-89CE-838453D6EB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6838" y="10095200"/>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80">
            <a:extLst>
              <a:ext uri="{FF2B5EF4-FFF2-40B4-BE49-F238E27FC236}">
                <a16:creationId xmlns:a16="http://schemas.microsoft.com/office/drawing/2014/main" id="{2F5342A9-0830-482F-A044-863DB9F05946}"/>
              </a:ext>
            </a:extLst>
          </p:cNvPr>
          <p:cNvSpPr>
            <a:spLocks noChangeArrowheads="1" noChangeShapeType="1" noTextEdit="1"/>
          </p:cNvSpPr>
          <p:nvPr/>
        </p:nvSpPr>
        <p:spPr bwMode="auto">
          <a:xfrm>
            <a:off x="4282123" y="10165690"/>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6" name="Picture 181">
            <a:extLst>
              <a:ext uri="{FF2B5EF4-FFF2-40B4-BE49-F238E27FC236}">
                <a16:creationId xmlns:a16="http://schemas.microsoft.com/office/drawing/2014/main" id="{3912E400-04C3-4442-BF06-5745FA1B2776}"/>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5841683" y="9873571"/>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82">
            <a:extLst>
              <a:ext uri="{FF2B5EF4-FFF2-40B4-BE49-F238E27FC236}">
                <a16:creationId xmlns:a16="http://schemas.microsoft.com/office/drawing/2014/main" id="{22602972-7967-449B-9CFC-7B5CE3CC9ECC}"/>
              </a:ext>
            </a:extLst>
          </p:cNvPr>
          <p:cNvGrpSpPr>
            <a:grpSpLocks/>
          </p:cNvGrpSpPr>
          <p:nvPr/>
        </p:nvGrpSpPr>
        <p:grpSpPr bwMode="auto">
          <a:xfrm>
            <a:off x="1276668" y="9936440"/>
            <a:ext cx="1924050" cy="370863"/>
            <a:chOff x="1415" y="3999"/>
            <a:chExt cx="8197" cy="1580"/>
          </a:xfrm>
        </p:grpSpPr>
        <p:sp>
          <p:nvSpPr>
            <p:cNvPr id="8" name="AutoShape 183">
              <a:extLst>
                <a:ext uri="{FF2B5EF4-FFF2-40B4-BE49-F238E27FC236}">
                  <a16:creationId xmlns:a16="http://schemas.microsoft.com/office/drawing/2014/main" id="{C79EFC9A-ADF1-408E-8A68-3954A7C542A1}"/>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9" name="Group 184">
              <a:extLst>
                <a:ext uri="{FF2B5EF4-FFF2-40B4-BE49-F238E27FC236}">
                  <a16:creationId xmlns:a16="http://schemas.microsoft.com/office/drawing/2014/main" id="{182386CA-494F-44B4-9C41-F8B07E95D2B5}"/>
                </a:ext>
              </a:extLst>
            </p:cNvPr>
            <p:cNvGrpSpPr>
              <a:grpSpLocks/>
            </p:cNvGrpSpPr>
            <p:nvPr/>
          </p:nvGrpSpPr>
          <p:grpSpPr bwMode="auto">
            <a:xfrm>
              <a:off x="3584" y="4007"/>
              <a:ext cx="6028" cy="1179"/>
              <a:chOff x="3528" y="3992"/>
              <a:chExt cx="6256" cy="1224"/>
            </a:xfrm>
          </p:grpSpPr>
          <p:sp>
            <p:nvSpPr>
              <p:cNvPr id="28" name="Freeform 185">
                <a:extLst>
                  <a:ext uri="{FF2B5EF4-FFF2-40B4-BE49-F238E27FC236}">
                    <a16:creationId xmlns:a16="http://schemas.microsoft.com/office/drawing/2014/main" id="{079E0FE4-9732-4A0F-9DE1-1BE0326E014E}"/>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86">
                <a:extLst>
                  <a:ext uri="{FF2B5EF4-FFF2-40B4-BE49-F238E27FC236}">
                    <a16:creationId xmlns:a16="http://schemas.microsoft.com/office/drawing/2014/main" id="{117081D7-EDD8-472D-A092-C518714B20DC}"/>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7">
                <a:extLst>
                  <a:ext uri="{FF2B5EF4-FFF2-40B4-BE49-F238E27FC236}">
                    <a16:creationId xmlns:a16="http://schemas.microsoft.com/office/drawing/2014/main" id="{18BA46A4-5CCF-4F11-88B8-6C6221441E19}"/>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8">
                <a:extLst>
                  <a:ext uri="{FF2B5EF4-FFF2-40B4-BE49-F238E27FC236}">
                    <a16:creationId xmlns:a16="http://schemas.microsoft.com/office/drawing/2014/main" id="{78A1F823-ED3C-4B48-A5B1-683DB6FF95D1}"/>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9">
                <a:extLst>
                  <a:ext uri="{FF2B5EF4-FFF2-40B4-BE49-F238E27FC236}">
                    <a16:creationId xmlns:a16="http://schemas.microsoft.com/office/drawing/2014/main" id="{549297AD-D108-4D4C-9B48-FD06F3ECD91E}"/>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190">
                <a:extLst>
                  <a:ext uri="{FF2B5EF4-FFF2-40B4-BE49-F238E27FC236}">
                    <a16:creationId xmlns:a16="http://schemas.microsoft.com/office/drawing/2014/main" id="{913FB8DE-A897-49DD-A3B3-D8CBF73C9492}"/>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91">
                <a:extLst>
                  <a:ext uri="{FF2B5EF4-FFF2-40B4-BE49-F238E27FC236}">
                    <a16:creationId xmlns:a16="http://schemas.microsoft.com/office/drawing/2014/main" id="{9CA380A6-A548-463E-83DC-90B32A29232D}"/>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92">
                <a:extLst>
                  <a:ext uri="{FF2B5EF4-FFF2-40B4-BE49-F238E27FC236}">
                    <a16:creationId xmlns:a16="http://schemas.microsoft.com/office/drawing/2014/main" id="{6F46113B-38EF-4B19-8317-2787C8B80A3A}"/>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93">
                <a:extLst>
                  <a:ext uri="{FF2B5EF4-FFF2-40B4-BE49-F238E27FC236}">
                    <a16:creationId xmlns:a16="http://schemas.microsoft.com/office/drawing/2014/main" id="{6E0A7466-E633-4545-8AEB-3CF51655ED8B}"/>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194">
              <a:extLst>
                <a:ext uri="{FF2B5EF4-FFF2-40B4-BE49-F238E27FC236}">
                  <a16:creationId xmlns:a16="http://schemas.microsoft.com/office/drawing/2014/main" id="{3471CD07-B585-467E-B1F0-CF6F9BCEB996}"/>
                </a:ext>
              </a:extLst>
            </p:cNvPr>
            <p:cNvGrpSpPr>
              <a:grpSpLocks/>
            </p:cNvGrpSpPr>
            <p:nvPr/>
          </p:nvGrpSpPr>
          <p:grpSpPr bwMode="auto">
            <a:xfrm>
              <a:off x="3553" y="5390"/>
              <a:ext cx="5996" cy="189"/>
              <a:chOff x="3553" y="5390"/>
              <a:chExt cx="5996" cy="189"/>
            </a:xfrm>
          </p:grpSpPr>
          <p:sp>
            <p:nvSpPr>
              <p:cNvPr id="13" name="Rectangle 195">
                <a:extLst>
                  <a:ext uri="{FF2B5EF4-FFF2-40B4-BE49-F238E27FC236}">
                    <a16:creationId xmlns:a16="http://schemas.microsoft.com/office/drawing/2014/main" id="{00F286B7-24CD-472B-8611-D72A819BA1E8}"/>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4" name="Rectangle 196">
                <a:extLst>
                  <a:ext uri="{FF2B5EF4-FFF2-40B4-BE49-F238E27FC236}">
                    <a16:creationId xmlns:a16="http://schemas.microsoft.com/office/drawing/2014/main" id="{213353A5-6097-4A8A-8FD7-5294FAA14E70}"/>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5" name="Group 197">
                <a:extLst>
                  <a:ext uri="{FF2B5EF4-FFF2-40B4-BE49-F238E27FC236}">
                    <a16:creationId xmlns:a16="http://schemas.microsoft.com/office/drawing/2014/main" id="{6424A046-69D1-48E3-9E00-60A9D901C9A5}"/>
                  </a:ext>
                </a:extLst>
              </p:cNvPr>
              <p:cNvGrpSpPr>
                <a:grpSpLocks/>
              </p:cNvGrpSpPr>
              <p:nvPr/>
            </p:nvGrpSpPr>
            <p:grpSpPr bwMode="auto">
              <a:xfrm>
                <a:off x="5295" y="5390"/>
                <a:ext cx="2541" cy="189"/>
                <a:chOff x="5295" y="10251"/>
                <a:chExt cx="2541" cy="189"/>
              </a:xfrm>
            </p:grpSpPr>
            <p:sp>
              <p:nvSpPr>
                <p:cNvPr id="16" name="WordArt 198">
                  <a:extLst>
                    <a:ext uri="{FF2B5EF4-FFF2-40B4-BE49-F238E27FC236}">
                      <a16:creationId xmlns:a16="http://schemas.microsoft.com/office/drawing/2014/main" id="{6D624B8F-321F-4D61-AE00-231847D659A0}"/>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7" name="WordArt 199">
                  <a:extLst>
                    <a:ext uri="{FF2B5EF4-FFF2-40B4-BE49-F238E27FC236}">
                      <a16:creationId xmlns:a16="http://schemas.microsoft.com/office/drawing/2014/main" id="{0FEDB2BA-A2C2-4098-A956-EF0D2669C878}"/>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18" name="WordArt 200">
                  <a:extLst>
                    <a:ext uri="{FF2B5EF4-FFF2-40B4-BE49-F238E27FC236}">
                      <a16:creationId xmlns:a16="http://schemas.microsoft.com/office/drawing/2014/main" id="{4025CD77-2B51-483A-9DA3-945B0116DA0C}"/>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19" name="WordArt 201">
                  <a:extLst>
                    <a:ext uri="{FF2B5EF4-FFF2-40B4-BE49-F238E27FC236}">
                      <a16:creationId xmlns:a16="http://schemas.microsoft.com/office/drawing/2014/main" id="{4240F19C-0299-40D8-B2E8-7D3E2F4F0E90}"/>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0" name="WordArt 202">
                  <a:extLst>
                    <a:ext uri="{FF2B5EF4-FFF2-40B4-BE49-F238E27FC236}">
                      <a16:creationId xmlns:a16="http://schemas.microsoft.com/office/drawing/2014/main" id="{EE8DAB11-58D4-4805-8D37-5C9493FFCC14}"/>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1" name="WordArt 203">
                  <a:extLst>
                    <a:ext uri="{FF2B5EF4-FFF2-40B4-BE49-F238E27FC236}">
                      <a16:creationId xmlns:a16="http://schemas.microsoft.com/office/drawing/2014/main" id="{A79C674F-A2B1-4940-91C3-486CEEFDA550}"/>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2" name="WordArt 204">
                  <a:extLst>
                    <a:ext uri="{FF2B5EF4-FFF2-40B4-BE49-F238E27FC236}">
                      <a16:creationId xmlns:a16="http://schemas.microsoft.com/office/drawing/2014/main" id="{C369A0D6-EAB9-4B33-A759-13C8F7920A93}"/>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3" name="WordArt 205">
                  <a:extLst>
                    <a:ext uri="{FF2B5EF4-FFF2-40B4-BE49-F238E27FC236}">
                      <a16:creationId xmlns:a16="http://schemas.microsoft.com/office/drawing/2014/main" id="{00BD321D-45A3-4389-AAF0-DEE609FE75C4}"/>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4" name="WordArt 206">
                  <a:extLst>
                    <a:ext uri="{FF2B5EF4-FFF2-40B4-BE49-F238E27FC236}">
                      <a16:creationId xmlns:a16="http://schemas.microsoft.com/office/drawing/2014/main" id="{227AF7E3-B321-4936-85BA-80BE6B31B553}"/>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5" name="WordArt 207">
                  <a:extLst>
                    <a:ext uri="{FF2B5EF4-FFF2-40B4-BE49-F238E27FC236}">
                      <a16:creationId xmlns:a16="http://schemas.microsoft.com/office/drawing/2014/main" id="{11B34EF5-2AFF-479B-8783-F836190CF9FA}"/>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6" name="WordArt 208">
                  <a:extLst>
                    <a:ext uri="{FF2B5EF4-FFF2-40B4-BE49-F238E27FC236}">
                      <a16:creationId xmlns:a16="http://schemas.microsoft.com/office/drawing/2014/main" id="{3E846782-9926-43C2-AFC4-F6A5F3F8A2ED}"/>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7" name="WordArt 209">
                  <a:extLst>
                    <a:ext uri="{FF2B5EF4-FFF2-40B4-BE49-F238E27FC236}">
                      <a16:creationId xmlns:a16="http://schemas.microsoft.com/office/drawing/2014/main" id="{FE4314D0-8D0C-45ED-B3BB-A2999ABF154C}"/>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1" name="Freeform 210">
              <a:extLst>
                <a:ext uri="{FF2B5EF4-FFF2-40B4-BE49-F238E27FC236}">
                  <a16:creationId xmlns:a16="http://schemas.microsoft.com/office/drawing/2014/main" id="{2AA91A89-8C3E-472C-BC19-483D9537EBF8}"/>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211">
              <a:extLst>
                <a:ext uri="{FF2B5EF4-FFF2-40B4-BE49-F238E27FC236}">
                  <a16:creationId xmlns:a16="http://schemas.microsoft.com/office/drawing/2014/main" id="{5F961573-E236-4D86-848D-1D9E14750C76}"/>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8" name="Picture 23">
            <a:extLst>
              <a:ext uri="{FF2B5EF4-FFF2-40B4-BE49-F238E27FC236}">
                <a16:creationId xmlns:a16="http://schemas.microsoft.com/office/drawing/2014/main" id="{A5816F80-EB7F-4335-86FB-4BB37B21A582}"/>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 y="0"/>
            <a:ext cx="7559675" cy="159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38">
            <a:extLst>
              <a:ext uri="{FF2B5EF4-FFF2-40B4-BE49-F238E27FC236}">
                <a16:creationId xmlns:a16="http://schemas.microsoft.com/office/drawing/2014/main" id="{CDBB10B0-7DE7-4B99-8E26-4FA251F58D9B}"/>
              </a:ext>
            </a:extLst>
          </p:cNvPr>
          <p:cNvSpPr txBox="1"/>
          <p:nvPr/>
        </p:nvSpPr>
        <p:spPr>
          <a:xfrm>
            <a:off x="0" y="456546"/>
            <a:ext cx="7559676" cy="707886"/>
          </a:xfrm>
          <a:prstGeom prst="rect">
            <a:avLst/>
          </a:prstGeom>
          <a:noFill/>
          <a:ln>
            <a:noFill/>
          </a:ln>
        </p:spPr>
        <p:txBody>
          <a:bodyPr wrap="square" rtlCol="0">
            <a:spAutoFit/>
          </a:bodyPr>
          <a:lstStyle/>
          <a:p>
            <a:pPr algn="ctr"/>
            <a:r>
              <a:rPr kumimoji="1" lang="en-US" altLang="ja-JP" sz="4000" b="1" i="1" dirty="0">
                <a:solidFill>
                  <a:srgbClr val="002060"/>
                </a:solidFill>
                <a:latin typeface="游ゴシック" panose="020B0400000000000000" pitchFamily="50" charset="-128"/>
                <a:ea typeface="游ゴシック" panose="020B0400000000000000" pitchFamily="50" charset="-128"/>
                <a:cs typeface="Segoe UI" panose="020B0502040204020203" pitchFamily="34" charset="0"/>
              </a:rPr>
              <a:t>HPC Solution</a:t>
            </a:r>
            <a:endParaRPr lang="en-US" altLang="ja-JP" sz="4000" b="1" i="1" dirty="0">
              <a:solidFill>
                <a:srgbClr val="002060"/>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40" name="Rectangle 5">
            <a:extLst>
              <a:ext uri="{FF2B5EF4-FFF2-40B4-BE49-F238E27FC236}">
                <a16:creationId xmlns:a16="http://schemas.microsoft.com/office/drawing/2014/main" id="{54BB1CF7-D859-4538-8CCE-8FD5DE7087F3}"/>
              </a:ext>
            </a:extLst>
          </p:cNvPr>
          <p:cNvSpPr>
            <a:spLocks noChangeArrowheads="1"/>
          </p:cNvSpPr>
          <p:nvPr/>
        </p:nvSpPr>
        <p:spPr bwMode="auto">
          <a:xfrm>
            <a:off x="0" y="1775156"/>
            <a:ext cx="7559675" cy="695937"/>
          </a:xfrm>
          <a:prstGeom prst="rect">
            <a:avLst/>
          </a:prstGeom>
          <a:solidFill>
            <a:srgbClr val="002060"/>
          </a:solidFill>
          <a:ln>
            <a:noFill/>
          </a:ln>
        </p:spPr>
        <p:txBody>
          <a:bodyPr vert="horz" wrap="square" lIns="74295" tIns="8890" rIns="74295" bIns="8890" numCol="1" anchor="t" anchorCtr="0" compatLnSpc="1">
            <a:prstTxWarp prst="textNoShape">
              <a:avLst/>
            </a:prstTxWarp>
          </a:bodyPr>
          <a:lstStyle/>
          <a:p>
            <a:endParaRPr lang="ja-JP" altLang="en-US" dirty="0"/>
          </a:p>
        </p:txBody>
      </p:sp>
      <p:sp>
        <p:nvSpPr>
          <p:cNvPr id="41" name="テキスト ボックス 40">
            <a:extLst>
              <a:ext uri="{FF2B5EF4-FFF2-40B4-BE49-F238E27FC236}">
                <a16:creationId xmlns:a16="http://schemas.microsoft.com/office/drawing/2014/main" id="{0D403B5B-4518-442E-99BA-1551A489F516}"/>
              </a:ext>
            </a:extLst>
          </p:cNvPr>
          <p:cNvSpPr txBox="1"/>
          <p:nvPr/>
        </p:nvSpPr>
        <p:spPr>
          <a:xfrm>
            <a:off x="0" y="979766"/>
            <a:ext cx="7559676" cy="369332"/>
          </a:xfrm>
          <a:prstGeom prst="rect">
            <a:avLst/>
          </a:prstGeom>
          <a:noFill/>
          <a:ln>
            <a:noFill/>
          </a:ln>
        </p:spPr>
        <p:txBody>
          <a:bodyPr wrap="square" rtlCol="0">
            <a:spAutoFit/>
          </a:bodyPr>
          <a:lstStyle/>
          <a:p>
            <a:pPr algn="ctr"/>
            <a:r>
              <a:rPr kumimoji="1" lang="en-US" altLang="ja-JP" b="1" i="1" dirty="0">
                <a:solidFill>
                  <a:srgbClr val="002060"/>
                </a:solidFill>
                <a:latin typeface="游ゴシック" panose="020B0400000000000000" pitchFamily="50" charset="-128"/>
                <a:ea typeface="游ゴシック" panose="020B0400000000000000" pitchFamily="50" charset="-128"/>
                <a:cs typeface="Segoe UI" panose="020B0502040204020203" pitchFamily="34" charset="0"/>
              </a:rPr>
              <a:t>High Performance Computing</a:t>
            </a:r>
            <a:endParaRPr lang="en-US" altLang="ja-JP" b="1" i="1" dirty="0">
              <a:solidFill>
                <a:srgbClr val="002060"/>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42" name="AutoShape 13">
            <a:extLst>
              <a:ext uri="{FF2B5EF4-FFF2-40B4-BE49-F238E27FC236}">
                <a16:creationId xmlns:a16="http://schemas.microsoft.com/office/drawing/2014/main" id="{9CE171FA-D011-4943-BD40-10E13FB86C92}"/>
              </a:ext>
            </a:extLst>
          </p:cNvPr>
          <p:cNvSpPr>
            <a:spLocks noChangeArrowheads="1"/>
          </p:cNvSpPr>
          <p:nvPr/>
        </p:nvSpPr>
        <p:spPr bwMode="auto">
          <a:xfrm>
            <a:off x="1614549" y="1321603"/>
            <a:ext cx="1434362" cy="239910"/>
          </a:xfrm>
          <a:prstGeom prst="roundRect">
            <a:avLst>
              <a:gd name="adj" fmla="val 16667"/>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3" name="AutoShape 14">
            <a:extLst>
              <a:ext uri="{FF2B5EF4-FFF2-40B4-BE49-F238E27FC236}">
                <a16:creationId xmlns:a16="http://schemas.microsoft.com/office/drawing/2014/main" id="{E442B3E7-C8EC-4E83-81E1-432CCC62D360}"/>
              </a:ext>
            </a:extLst>
          </p:cNvPr>
          <p:cNvSpPr>
            <a:spLocks noChangeArrowheads="1"/>
          </p:cNvSpPr>
          <p:nvPr/>
        </p:nvSpPr>
        <p:spPr bwMode="auto">
          <a:xfrm>
            <a:off x="3105422" y="1321603"/>
            <a:ext cx="1434997" cy="239910"/>
          </a:xfrm>
          <a:prstGeom prst="roundRect">
            <a:avLst>
              <a:gd name="adj" fmla="val 16667"/>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4" name="AutoShape 15">
            <a:extLst>
              <a:ext uri="{FF2B5EF4-FFF2-40B4-BE49-F238E27FC236}">
                <a16:creationId xmlns:a16="http://schemas.microsoft.com/office/drawing/2014/main" id="{BAD82A9E-C19F-44F6-827A-D3CB8326BE40}"/>
              </a:ext>
            </a:extLst>
          </p:cNvPr>
          <p:cNvSpPr>
            <a:spLocks noChangeArrowheads="1"/>
          </p:cNvSpPr>
          <p:nvPr/>
        </p:nvSpPr>
        <p:spPr bwMode="auto">
          <a:xfrm>
            <a:off x="4591851" y="1321603"/>
            <a:ext cx="1434997" cy="239910"/>
          </a:xfrm>
          <a:prstGeom prst="roundRect">
            <a:avLst>
              <a:gd name="adj" fmla="val 16667"/>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45" name="テキスト ボックス 44">
            <a:extLst>
              <a:ext uri="{FF2B5EF4-FFF2-40B4-BE49-F238E27FC236}">
                <a16:creationId xmlns:a16="http://schemas.microsoft.com/office/drawing/2014/main" id="{0DA425C7-CFF7-4CF4-9DFE-E33472770AB9}"/>
              </a:ext>
            </a:extLst>
          </p:cNvPr>
          <p:cNvSpPr txBox="1"/>
          <p:nvPr/>
        </p:nvSpPr>
        <p:spPr>
          <a:xfrm>
            <a:off x="1563747" y="1311758"/>
            <a:ext cx="1524266" cy="261610"/>
          </a:xfrm>
          <a:prstGeom prst="rect">
            <a:avLst/>
          </a:prstGeom>
          <a:noFill/>
          <a:ln>
            <a:noFill/>
          </a:ln>
        </p:spPr>
        <p:txBody>
          <a:bodyPr wrap="square" rtlCol="0">
            <a:spAutoFit/>
          </a:bodyPr>
          <a:lstStyle/>
          <a:p>
            <a:pPr algn="ctr"/>
            <a:r>
              <a:rPr kumimoji="1" lang="ja-JP" altLang="en-US" sz="11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ワークステーション</a:t>
            </a:r>
            <a:endParaRPr lang="en-US" altLang="ja-JP" sz="11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46" name="テキスト ボックス 45">
            <a:extLst>
              <a:ext uri="{FF2B5EF4-FFF2-40B4-BE49-F238E27FC236}">
                <a16:creationId xmlns:a16="http://schemas.microsoft.com/office/drawing/2014/main" id="{D1CE2AA7-75A6-4F3A-A113-A2D054C3CE7B}"/>
              </a:ext>
            </a:extLst>
          </p:cNvPr>
          <p:cNvSpPr txBox="1"/>
          <p:nvPr/>
        </p:nvSpPr>
        <p:spPr>
          <a:xfrm>
            <a:off x="3037444" y="1311758"/>
            <a:ext cx="1524266" cy="261610"/>
          </a:xfrm>
          <a:prstGeom prst="rect">
            <a:avLst/>
          </a:prstGeom>
          <a:noFill/>
          <a:ln>
            <a:noFill/>
          </a:ln>
        </p:spPr>
        <p:txBody>
          <a:bodyPr wrap="square" rtlCol="0">
            <a:spAutoFit/>
          </a:bodyPr>
          <a:lstStyle/>
          <a:p>
            <a:pPr algn="ctr"/>
            <a:r>
              <a:rPr kumimoji="1" lang="ja-JP" altLang="en-US" sz="11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サーバー</a:t>
            </a:r>
            <a:endParaRPr lang="en-US" altLang="ja-JP" sz="11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47" name="テキスト ボックス 46">
            <a:extLst>
              <a:ext uri="{FF2B5EF4-FFF2-40B4-BE49-F238E27FC236}">
                <a16:creationId xmlns:a16="http://schemas.microsoft.com/office/drawing/2014/main" id="{66B8081D-A0EB-4732-81E9-A6F8EF6E269B}"/>
              </a:ext>
            </a:extLst>
          </p:cNvPr>
          <p:cNvSpPr txBox="1"/>
          <p:nvPr/>
        </p:nvSpPr>
        <p:spPr>
          <a:xfrm>
            <a:off x="4591849" y="1311758"/>
            <a:ext cx="1524266" cy="261610"/>
          </a:xfrm>
          <a:prstGeom prst="rect">
            <a:avLst/>
          </a:prstGeom>
          <a:noFill/>
          <a:ln>
            <a:noFill/>
          </a:ln>
        </p:spPr>
        <p:txBody>
          <a:bodyPr wrap="square" rtlCol="0">
            <a:spAutoFit/>
          </a:bodyP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BTO</a:t>
            </a:r>
            <a:endParaRPr lang="en-US" altLang="ja-JP" sz="11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48" name="テキスト ボックス 47">
            <a:extLst>
              <a:ext uri="{FF2B5EF4-FFF2-40B4-BE49-F238E27FC236}">
                <a16:creationId xmlns:a16="http://schemas.microsoft.com/office/drawing/2014/main" id="{DBAB6E51-51D0-4E1D-BAF1-0F889D21CBFD}"/>
              </a:ext>
            </a:extLst>
          </p:cNvPr>
          <p:cNvSpPr txBox="1"/>
          <p:nvPr/>
        </p:nvSpPr>
        <p:spPr>
          <a:xfrm>
            <a:off x="357284" y="1993221"/>
            <a:ext cx="6845104" cy="307777"/>
          </a:xfrm>
          <a:prstGeom prst="rect">
            <a:avLst/>
          </a:prstGeom>
          <a:noFill/>
          <a:ln>
            <a:noFill/>
          </a:ln>
        </p:spPr>
        <p:txBody>
          <a:bodyPr wrap="square" rtlCol="0">
            <a:spAutoFit/>
          </a:bodyPr>
          <a:lstStyle/>
          <a:p>
            <a:pPr algn="ctr"/>
            <a:r>
              <a:rPr kumimoji="1" lang="ja-JP" altLang="en-US"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様々な解析ニーズに答える</a:t>
            </a:r>
            <a:r>
              <a:rPr kumimoji="1" lang="en-US" altLang="ja-JP"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CAE</a:t>
            </a:r>
            <a:r>
              <a:rPr kumimoji="1" lang="ja-JP" altLang="en-US"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ソフトウェア“</a:t>
            </a:r>
            <a:r>
              <a:rPr kumimoji="1" lang="en-US" altLang="ja-JP" sz="1400" b="1" dirty="0" err="1">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Femtet</a:t>
            </a:r>
            <a:r>
              <a:rPr kumimoji="1" lang="en-US" altLang="ja-JP"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 推奨</a:t>
            </a:r>
            <a:r>
              <a:rPr kumimoji="1" lang="en-US" altLang="ja-JP"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PC</a:t>
            </a:r>
            <a:endParaRPr lang="en-US" altLang="ja-JP" sz="14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49" name="図 48">
            <a:extLst>
              <a:ext uri="{FF2B5EF4-FFF2-40B4-BE49-F238E27FC236}">
                <a16:creationId xmlns:a16="http://schemas.microsoft.com/office/drawing/2014/main" id="{825D34AC-159A-4F5B-B8B0-3F9D63ED1C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6933" y="3957246"/>
            <a:ext cx="1480700" cy="457414"/>
          </a:xfrm>
          <a:prstGeom prst="rect">
            <a:avLst/>
          </a:prstGeom>
        </p:spPr>
      </p:pic>
      <p:sp>
        <p:nvSpPr>
          <p:cNvPr id="50" name="テキスト ボックス 49">
            <a:extLst>
              <a:ext uri="{FF2B5EF4-FFF2-40B4-BE49-F238E27FC236}">
                <a16:creationId xmlns:a16="http://schemas.microsoft.com/office/drawing/2014/main" id="{8AE2A351-2552-4569-AA3D-F45DB839F132}"/>
              </a:ext>
            </a:extLst>
          </p:cNvPr>
          <p:cNvSpPr txBox="1"/>
          <p:nvPr/>
        </p:nvSpPr>
        <p:spPr>
          <a:xfrm>
            <a:off x="3919532" y="4652418"/>
            <a:ext cx="3357793" cy="523220"/>
          </a:xfrm>
          <a:prstGeom prst="rect">
            <a:avLst/>
          </a:prstGeom>
          <a:noFill/>
          <a:ln>
            <a:noFill/>
          </a:ln>
        </p:spPr>
        <p:txBody>
          <a:bodyPr wrap="square" rtlCol="0">
            <a:spAutoFit/>
          </a:bodyPr>
          <a:lstStyle/>
          <a:p>
            <a:pPr algn="ct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CERVO </a:t>
            </a:r>
            <a:r>
              <a:rPr kumimoji="1" lang="en-US" altLang="ja-JP" sz="14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Grasta</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p>
          <a:p>
            <a:pPr algn="ct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Type-ALIS25WC-W7</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カスタマイズ</a:t>
            </a:r>
            <a:endPar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51" name="テキスト ボックス 50">
            <a:extLst>
              <a:ext uri="{FF2B5EF4-FFF2-40B4-BE49-F238E27FC236}">
                <a16:creationId xmlns:a16="http://schemas.microsoft.com/office/drawing/2014/main" id="{6B827FA2-1D62-4C62-8E0C-450A23764832}"/>
              </a:ext>
            </a:extLst>
          </p:cNvPr>
          <p:cNvSpPr txBox="1"/>
          <p:nvPr/>
        </p:nvSpPr>
        <p:spPr>
          <a:xfrm>
            <a:off x="3570882" y="5075984"/>
            <a:ext cx="3988792" cy="3046988"/>
          </a:xfrm>
          <a:prstGeom prst="rect">
            <a:avLst/>
          </a:prstGeom>
          <a:noFill/>
          <a:ln>
            <a:noFill/>
          </a:ln>
        </p:spPr>
        <p:txBody>
          <a:bodyPr wrap="square" rtlCol="0">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仕様</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Intel® Xeon® W7-2575X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プロセッサー</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22</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コア</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/44</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スレッド</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3.0GHz/tb4.8GHz/45M</a:t>
            </a:r>
            <a:endPar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■メモリ：</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1024GB</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128GB×8</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DDR5-5600</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Registered ECC DIMM</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1.2V/2RANK</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M.2 </a:t>
            </a:r>
            <a:r>
              <a:rPr kumimoji="1" lang="en-US" altLang="ja-JP" sz="12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NVMe</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960GB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高耐久仕様</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HDD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4TB</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zh-TW"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高耐久 </a:t>
            </a:r>
            <a:r>
              <a:rPr kumimoji="1" lang="en-US" altLang="zh-TW"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MTBF</a:t>
            </a:r>
            <a:r>
              <a:rPr kumimoji="1" lang="zh-TW"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zh-TW"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200 </a:t>
            </a:r>
            <a:r>
              <a:rPr kumimoji="1" lang="zh-TW"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万時間</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Windows 11 Pro</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光学ドライブ： 非搭載</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RTX2000 Ada 16GB-GDDR6</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電源：</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1,500W/200V | 1,200W/100V</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80 Plus Platinum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認証</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キーボード・マウス 付属 　有線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USB</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接続</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■サイズ：約 </a:t>
            </a:r>
            <a:r>
              <a:rPr kumimoji="1" lang="pl-PL"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175</a:t>
            </a:r>
            <a:r>
              <a:rPr kumimoji="1" lang="pl-PL"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x</a:t>
            </a:r>
            <a:r>
              <a:rPr kumimoji="1" lang="ja-JP" altLang="pl-PL"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Ｈ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435</a:t>
            </a:r>
            <a:r>
              <a:rPr kumimoji="1" lang="pl-PL"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x</a:t>
            </a:r>
            <a:r>
              <a:rPr kumimoji="1" lang="ja-JP" altLang="pl-PL"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Ｄ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500</a:t>
            </a:r>
            <a:r>
              <a:rPr kumimoji="1" lang="pl-PL"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mm </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標準保証：</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3</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年間センドバックハードウェア保証</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53" name="テキスト ボックス 52">
            <a:extLst>
              <a:ext uri="{FF2B5EF4-FFF2-40B4-BE49-F238E27FC236}">
                <a16:creationId xmlns:a16="http://schemas.microsoft.com/office/drawing/2014/main" id="{CF12C34F-C9E4-4A5F-BC21-9F6C86B8AC1D}"/>
              </a:ext>
            </a:extLst>
          </p:cNvPr>
          <p:cNvSpPr txBox="1"/>
          <p:nvPr/>
        </p:nvSpPr>
        <p:spPr>
          <a:xfrm>
            <a:off x="2325880" y="8234651"/>
            <a:ext cx="1257264" cy="215444"/>
          </a:xfrm>
          <a:prstGeom prst="rect">
            <a:avLst/>
          </a:prstGeom>
          <a:noFill/>
          <a:ln>
            <a:noFill/>
          </a:ln>
        </p:spPr>
        <p:txBody>
          <a:bodyPr wrap="square" rtlCol="0">
            <a:spAutoFit/>
          </a:bodyPr>
          <a:lstStyle/>
          <a:p>
            <a:pPr algn="r"/>
            <a:r>
              <a:rPr kumimoji="1" lang="ja-JP" altLang="en-US" sz="800" dirty="0">
                <a:ea typeface="ヒラギノ角ゴ2" panose="020B0200000000000000"/>
              </a:rPr>
              <a:t>写真はイメージです。</a:t>
            </a:r>
          </a:p>
        </p:txBody>
      </p:sp>
      <p:cxnSp>
        <p:nvCxnSpPr>
          <p:cNvPr id="54" name="直線コネクタ 53">
            <a:extLst>
              <a:ext uri="{FF2B5EF4-FFF2-40B4-BE49-F238E27FC236}">
                <a16:creationId xmlns:a16="http://schemas.microsoft.com/office/drawing/2014/main" id="{BE5353EF-EBD0-42E4-A65A-08E466EB1634}"/>
              </a:ext>
            </a:extLst>
          </p:cNvPr>
          <p:cNvCxnSpPr/>
          <p:nvPr/>
        </p:nvCxnSpPr>
        <p:spPr>
          <a:xfrm>
            <a:off x="282347" y="8552604"/>
            <a:ext cx="69200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43">
            <a:extLst>
              <a:ext uri="{FF2B5EF4-FFF2-40B4-BE49-F238E27FC236}">
                <a16:creationId xmlns:a16="http://schemas.microsoft.com/office/drawing/2014/main" id="{08F171FE-845C-4E48-8E6C-41B49F734332}"/>
              </a:ext>
            </a:extLst>
          </p:cNvPr>
          <p:cNvSpPr>
            <a:spLocks noChangeArrowheads="1"/>
          </p:cNvSpPr>
          <p:nvPr/>
        </p:nvSpPr>
        <p:spPr bwMode="auto">
          <a:xfrm>
            <a:off x="3541687" y="9215455"/>
            <a:ext cx="3402019" cy="217704"/>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7" name="テキスト ボックス 56">
            <a:extLst>
              <a:ext uri="{FF2B5EF4-FFF2-40B4-BE49-F238E27FC236}">
                <a16:creationId xmlns:a16="http://schemas.microsoft.com/office/drawing/2014/main" id="{6A1CEC88-0746-4808-9A08-0D864F54E4FB}"/>
              </a:ext>
            </a:extLst>
          </p:cNvPr>
          <p:cNvSpPr txBox="1"/>
          <p:nvPr/>
        </p:nvSpPr>
        <p:spPr>
          <a:xfrm>
            <a:off x="-73487" y="8849409"/>
            <a:ext cx="3905641" cy="523220"/>
          </a:xfrm>
          <a:prstGeom prst="rect">
            <a:avLst/>
          </a:prstGeom>
          <a:noFill/>
          <a:ln>
            <a:noFill/>
          </a:ln>
        </p:spPr>
        <p:txBody>
          <a:bodyPr wrap="square" rtlCol="0">
            <a:spAutoFit/>
          </a:bodyPr>
          <a:lstStyle/>
          <a:p>
            <a:pPr algn="ct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 CERVO </a:t>
            </a:r>
            <a:r>
              <a:rPr kumimoji="1" lang="en-US" altLang="ja-JP" sz="1400" b="1" dirty="0" err="1">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Grasta</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p>
          <a:p>
            <a:pPr algn="ct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Type-ALIS25WC-W7</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カスタマイズ</a:t>
            </a:r>
            <a:endPar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58" name="テキスト ボックス 57">
            <a:extLst>
              <a:ext uri="{FF2B5EF4-FFF2-40B4-BE49-F238E27FC236}">
                <a16:creationId xmlns:a16="http://schemas.microsoft.com/office/drawing/2014/main" id="{3E870A10-0092-40F6-B1D0-5119608ACFC0}"/>
              </a:ext>
            </a:extLst>
          </p:cNvPr>
          <p:cNvSpPr txBox="1"/>
          <p:nvPr/>
        </p:nvSpPr>
        <p:spPr>
          <a:xfrm>
            <a:off x="3808530" y="8616860"/>
            <a:ext cx="2756248" cy="707886"/>
          </a:xfrm>
          <a:prstGeom prst="rect">
            <a:avLst/>
          </a:prstGeom>
          <a:noFill/>
          <a:ln>
            <a:noFill/>
          </a:ln>
        </p:spPr>
        <p:txBody>
          <a:bodyPr wrap="square" rtlCol="0">
            <a:spAutoFit/>
          </a:bodyPr>
          <a:lstStyle/>
          <a:p>
            <a:r>
              <a:rPr kumimoji="1" lang="en-US" altLang="ja-JP" sz="40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3,221,000</a:t>
            </a:r>
          </a:p>
        </p:txBody>
      </p:sp>
      <p:sp>
        <p:nvSpPr>
          <p:cNvPr id="59" name="テキスト ボックス 58">
            <a:extLst>
              <a:ext uri="{FF2B5EF4-FFF2-40B4-BE49-F238E27FC236}">
                <a16:creationId xmlns:a16="http://schemas.microsoft.com/office/drawing/2014/main" id="{B2C7D9B5-FD81-4E81-9529-8EE984266BFB}"/>
              </a:ext>
            </a:extLst>
          </p:cNvPr>
          <p:cNvSpPr txBox="1"/>
          <p:nvPr/>
        </p:nvSpPr>
        <p:spPr>
          <a:xfrm>
            <a:off x="6243947" y="8783632"/>
            <a:ext cx="421699" cy="461665"/>
          </a:xfrm>
          <a:prstGeom prst="rect">
            <a:avLst/>
          </a:prstGeom>
          <a:noFill/>
          <a:ln>
            <a:noFill/>
          </a:ln>
        </p:spPr>
        <p:txBody>
          <a:bodyPr wrap="square" rtlCol="0">
            <a:spAutoFit/>
          </a:bodyPr>
          <a:lstStyle/>
          <a:p>
            <a:r>
              <a:rPr kumimoji="1" lang="ja-JP" altLang="en-US" sz="2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kumimoji="1" lang="en-US" altLang="ja-JP" sz="2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1" name="テキスト ボックス 60">
            <a:extLst>
              <a:ext uri="{FF2B5EF4-FFF2-40B4-BE49-F238E27FC236}">
                <a16:creationId xmlns:a16="http://schemas.microsoft.com/office/drawing/2014/main" id="{ACBBC75C-1DF9-4D66-83B4-AE66F1B31E9D}"/>
              </a:ext>
            </a:extLst>
          </p:cNvPr>
          <p:cNvSpPr txBox="1"/>
          <p:nvPr/>
        </p:nvSpPr>
        <p:spPr>
          <a:xfrm>
            <a:off x="4122622" y="9209063"/>
            <a:ext cx="2660679" cy="261610"/>
          </a:xfrm>
          <a:prstGeom prst="rect">
            <a:avLst/>
          </a:prstGeom>
          <a:noFill/>
          <a:ln>
            <a:noFill/>
          </a:ln>
        </p:spPr>
        <p:txBody>
          <a:bodyPr wrap="square" rtlCol="0">
            <a:spAutoFit/>
          </a:bodyPr>
          <a:lstStyle/>
          <a:p>
            <a:r>
              <a:rPr kumimoji="1" lang="ja-JP" altLang="en-US" sz="1050" b="1" dirty="0">
                <a:latin typeface="游ゴシック" panose="020B0400000000000000" pitchFamily="50" charset="-128"/>
                <a:ea typeface="游ゴシック" panose="020B0400000000000000" pitchFamily="50" charset="-128"/>
                <a:cs typeface="Segoe UI" panose="020B0502040204020203" pitchFamily="34" charset="0"/>
              </a:rPr>
              <a:t>カスタマイズのご要望も承ります</a:t>
            </a:r>
            <a:endParaRPr kumimoji="1" lang="en-US" altLang="ja-JP" sz="1050" b="1" dirty="0">
              <a:latin typeface="游ゴシック" panose="020B0400000000000000" pitchFamily="50" charset="-128"/>
              <a:ea typeface="游ゴシック" panose="020B0400000000000000" pitchFamily="50" charset="-128"/>
              <a:cs typeface="Segoe UI" panose="020B0502040204020203" pitchFamily="34" charset="0"/>
            </a:endParaRPr>
          </a:p>
        </p:txBody>
      </p:sp>
      <p:cxnSp>
        <p:nvCxnSpPr>
          <p:cNvPr id="62" name="直線コネクタ 61">
            <a:extLst>
              <a:ext uri="{FF2B5EF4-FFF2-40B4-BE49-F238E27FC236}">
                <a16:creationId xmlns:a16="http://schemas.microsoft.com/office/drawing/2014/main" id="{757FB048-AA22-460F-A5DC-3DBB44B95A71}"/>
              </a:ext>
            </a:extLst>
          </p:cNvPr>
          <p:cNvCxnSpPr/>
          <p:nvPr/>
        </p:nvCxnSpPr>
        <p:spPr>
          <a:xfrm>
            <a:off x="319816" y="9592030"/>
            <a:ext cx="69200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3E1005EA-B31D-4779-A120-2D94939CBE58}"/>
              </a:ext>
            </a:extLst>
          </p:cNvPr>
          <p:cNvSpPr txBox="1"/>
          <p:nvPr/>
        </p:nvSpPr>
        <p:spPr>
          <a:xfrm>
            <a:off x="6185072" y="8700938"/>
            <a:ext cx="701021" cy="215444"/>
          </a:xfrm>
          <a:prstGeom prst="rect">
            <a:avLst/>
          </a:prstGeom>
          <a:noFill/>
          <a:ln>
            <a:noFill/>
          </a:ln>
        </p:spPr>
        <p:txBody>
          <a:bodyPr wrap="square" rtlCol="0">
            <a:spAutoFit/>
          </a:bodyPr>
          <a:lstStyle/>
          <a:p>
            <a:r>
              <a:rPr kumimoji="1" lang="ja-JP" altLang="en-US"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kumimoji="1" lang="en-US" altLang="ja-JP"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84" name="Picture 3">
            <a:extLst>
              <a:ext uri="{FF2B5EF4-FFF2-40B4-BE49-F238E27FC236}">
                <a16:creationId xmlns:a16="http://schemas.microsoft.com/office/drawing/2014/main" id="{777BE84E-5BC6-4E76-A8D3-AC3D7DE5F6F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19321" y="3856062"/>
            <a:ext cx="467280" cy="6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図 91">
            <a:extLst>
              <a:ext uri="{FF2B5EF4-FFF2-40B4-BE49-F238E27FC236}">
                <a16:creationId xmlns:a16="http://schemas.microsoft.com/office/drawing/2014/main" id="{D0FF2AD0-D453-4EE3-8525-F67126F6AF6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8402" y="2570646"/>
            <a:ext cx="2119205" cy="1983339"/>
          </a:xfrm>
          <a:prstGeom prst="rect">
            <a:avLst/>
          </a:prstGeom>
        </p:spPr>
      </p:pic>
      <p:sp>
        <p:nvSpPr>
          <p:cNvPr id="96" name="テキスト ボックス 95">
            <a:extLst>
              <a:ext uri="{FF2B5EF4-FFF2-40B4-BE49-F238E27FC236}">
                <a16:creationId xmlns:a16="http://schemas.microsoft.com/office/drawing/2014/main" id="{B186F2E8-C65E-4086-96A4-CD1E9BF808B4}"/>
              </a:ext>
            </a:extLst>
          </p:cNvPr>
          <p:cNvSpPr txBox="1"/>
          <p:nvPr/>
        </p:nvSpPr>
        <p:spPr>
          <a:xfrm>
            <a:off x="2903991" y="2599130"/>
            <a:ext cx="4449099" cy="415498"/>
          </a:xfrm>
          <a:prstGeom prst="rect">
            <a:avLst/>
          </a:prstGeom>
          <a:noFill/>
        </p:spPr>
        <p:txBody>
          <a:bodyPr wrap="square">
            <a:spAutoFit/>
          </a:bodyPr>
          <a:lstStyle/>
          <a:p>
            <a:r>
              <a:rPr lang="ja-JP" altLang="en-US" sz="1050" dirty="0">
                <a:solidFill>
                  <a:srgbClr val="0070C0"/>
                </a:solidFill>
                <a:effectLst/>
                <a:latin typeface="ヒラギノ角ゴ6" panose="020B0600000000000000" pitchFamily="50" charset="-128"/>
                <a:ea typeface="ヒラギノ角ゴ6" panose="020B0600000000000000" pitchFamily="50" charset="-128"/>
                <a:cs typeface="Segoe UI" panose="020B0502040204020203" pitchFamily="34" charset="0"/>
              </a:rPr>
              <a:t>電磁波・磁場・電場・応力・熱伝導・流体・圧電・音波など、</a:t>
            </a:r>
            <a:r>
              <a:rPr lang="en-US" altLang="ja-JP" sz="1050" dirty="0" err="1">
                <a:solidFill>
                  <a:srgbClr val="0070C0"/>
                </a:solidFill>
                <a:effectLst/>
                <a:latin typeface="ヒラギノ角ゴ6" panose="020B0600000000000000" pitchFamily="50" charset="-128"/>
                <a:ea typeface="ヒラギノ角ゴ6" panose="020B0600000000000000" pitchFamily="50" charset="-128"/>
                <a:cs typeface="Segoe UI" panose="020B0502040204020203" pitchFamily="34" charset="0"/>
              </a:rPr>
              <a:t>Femtet</a:t>
            </a:r>
            <a:r>
              <a:rPr lang="ja-JP" altLang="en-US" sz="1050" dirty="0">
                <a:solidFill>
                  <a:srgbClr val="0070C0"/>
                </a:solidFill>
                <a:effectLst/>
                <a:latin typeface="ヒラギノ角ゴ6" panose="020B0600000000000000" pitchFamily="50" charset="-128"/>
                <a:ea typeface="ヒラギノ角ゴ6" panose="020B0600000000000000" pitchFamily="50" charset="-128"/>
                <a:cs typeface="Segoe UI" panose="020B0502040204020203" pitchFamily="34" charset="0"/>
              </a:rPr>
              <a:t>の様々な解析シーンにおいて、処理の効率を最大限に高める</a:t>
            </a:r>
            <a:r>
              <a:rPr lang="en-US" altLang="ja-JP" sz="1050" dirty="0">
                <a:solidFill>
                  <a:srgbClr val="0070C0"/>
                </a:solidFill>
                <a:effectLst/>
                <a:latin typeface="ヒラギノ角ゴ6" panose="020B0600000000000000" pitchFamily="50" charset="-128"/>
                <a:ea typeface="ヒラギノ角ゴ6" panose="020B0600000000000000" pitchFamily="50" charset="-128"/>
                <a:cs typeface="Segoe UI" panose="020B0502040204020203" pitchFamily="34" charset="0"/>
              </a:rPr>
              <a:t>PC</a:t>
            </a:r>
            <a:r>
              <a:rPr lang="ja-JP" altLang="en-US" sz="1050" dirty="0">
                <a:solidFill>
                  <a:srgbClr val="0070C0"/>
                </a:solidFill>
                <a:effectLst/>
                <a:latin typeface="ヒラギノ角ゴ6" panose="020B0600000000000000" pitchFamily="50" charset="-128"/>
                <a:ea typeface="ヒラギノ角ゴ6" panose="020B0600000000000000" pitchFamily="50" charset="-128"/>
                <a:cs typeface="Segoe UI" panose="020B0502040204020203" pitchFamily="34" charset="0"/>
              </a:rPr>
              <a:t>です。</a:t>
            </a:r>
            <a:endParaRPr lang="ja-JP" altLang="en-US" sz="1050" dirty="0"/>
          </a:p>
        </p:txBody>
      </p:sp>
      <p:grpSp>
        <p:nvGrpSpPr>
          <p:cNvPr id="97" name="グループ化 96">
            <a:extLst>
              <a:ext uri="{FF2B5EF4-FFF2-40B4-BE49-F238E27FC236}">
                <a16:creationId xmlns:a16="http://schemas.microsoft.com/office/drawing/2014/main" id="{F17B053D-AB55-42CA-9C39-4B7F3BA235C5}"/>
              </a:ext>
            </a:extLst>
          </p:cNvPr>
          <p:cNvGrpSpPr/>
          <p:nvPr/>
        </p:nvGrpSpPr>
        <p:grpSpPr>
          <a:xfrm>
            <a:off x="2903992" y="3053814"/>
            <a:ext cx="4471224" cy="630268"/>
            <a:chOff x="298369" y="3070154"/>
            <a:chExt cx="7894789" cy="1112856"/>
          </a:xfrm>
        </p:grpSpPr>
        <p:pic>
          <p:nvPicPr>
            <p:cNvPr id="98" name="図 97">
              <a:extLst>
                <a:ext uri="{FF2B5EF4-FFF2-40B4-BE49-F238E27FC236}">
                  <a16:creationId xmlns:a16="http://schemas.microsoft.com/office/drawing/2014/main" id="{522452DC-BECC-406E-8214-CA79BA3F70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26037" y="3103010"/>
              <a:ext cx="1617143" cy="1080000"/>
            </a:xfrm>
            <a:prstGeom prst="rect">
              <a:avLst/>
            </a:prstGeom>
          </p:spPr>
        </p:pic>
        <p:pic>
          <p:nvPicPr>
            <p:cNvPr id="99" name="図 98">
              <a:extLst>
                <a:ext uri="{FF2B5EF4-FFF2-40B4-BE49-F238E27FC236}">
                  <a16:creationId xmlns:a16="http://schemas.microsoft.com/office/drawing/2014/main" id="{BF875890-20DF-4840-A0BA-E40CC1BC610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67411" y="3072468"/>
              <a:ext cx="1440000" cy="1080000"/>
            </a:xfrm>
            <a:prstGeom prst="rect">
              <a:avLst/>
            </a:prstGeom>
          </p:spPr>
        </p:pic>
        <p:pic>
          <p:nvPicPr>
            <p:cNvPr id="100" name="図 99">
              <a:extLst>
                <a:ext uri="{FF2B5EF4-FFF2-40B4-BE49-F238E27FC236}">
                  <a16:creationId xmlns:a16="http://schemas.microsoft.com/office/drawing/2014/main" id="{4088BCE9-4797-4903-91C9-DCD46D179D2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70301" y="3070154"/>
              <a:ext cx="1422857" cy="1080000"/>
            </a:xfrm>
            <a:prstGeom prst="rect">
              <a:avLst/>
            </a:prstGeom>
          </p:spPr>
        </p:pic>
        <p:pic>
          <p:nvPicPr>
            <p:cNvPr id="101" name="図 100">
              <a:extLst>
                <a:ext uri="{FF2B5EF4-FFF2-40B4-BE49-F238E27FC236}">
                  <a16:creationId xmlns:a16="http://schemas.microsoft.com/office/drawing/2014/main" id="{0A7AC0A6-2469-4A19-B912-DD9005DC1D8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8369" y="3082597"/>
              <a:ext cx="1994723" cy="1080000"/>
            </a:xfrm>
            <a:prstGeom prst="rect">
              <a:avLst/>
            </a:prstGeom>
          </p:spPr>
        </p:pic>
        <p:pic>
          <p:nvPicPr>
            <p:cNvPr id="102" name="図 101">
              <a:extLst>
                <a:ext uri="{FF2B5EF4-FFF2-40B4-BE49-F238E27FC236}">
                  <a16:creationId xmlns:a16="http://schemas.microsoft.com/office/drawing/2014/main" id="{F08DEE06-6033-426E-967A-7714B450192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63591" y="3070154"/>
              <a:ext cx="1754060" cy="1080000"/>
            </a:xfrm>
            <a:prstGeom prst="rect">
              <a:avLst/>
            </a:prstGeom>
          </p:spPr>
        </p:pic>
      </p:grpSp>
      <p:pic>
        <p:nvPicPr>
          <p:cNvPr id="104" name="図 103">
            <a:extLst>
              <a:ext uri="{FF2B5EF4-FFF2-40B4-BE49-F238E27FC236}">
                <a16:creationId xmlns:a16="http://schemas.microsoft.com/office/drawing/2014/main" id="{F4F4B784-17B9-4FC9-9104-08B61EA3277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2017" y="2617031"/>
            <a:ext cx="396801" cy="297601"/>
          </a:xfrm>
          <a:prstGeom prst="rect">
            <a:avLst/>
          </a:prstGeom>
        </p:spPr>
      </p:pic>
      <p:sp>
        <p:nvSpPr>
          <p:cNvPr id="105" name="テキスト ボックス 104">
            <a:extLst>
              <a:ext uri="{FF2B5EF4-FFF2-40B4-BE49-F238E27FC236}">
                <a16:creationId xmlns:a16="http://schemas.microsoft.com/office/drawing/2014/main" id="{C89FFF3C-EEF3-4EC8-BCA8-25CEB6B99053}"/>
              </a:ext>
            </a:extLst>
          </p:cNvPr>
          <p:cNvSpPr txBox="1"/>
          <p:nvPr/>
        </p:nvSpPr>
        <p:spPr>
          <a:xfrm>
            <a:off x="838371" y="2668510"/>
            <a:ext cx="606561" cy="143501"/>
          </a:xfrm>
          <a:custGeom>
            <a:avLst/>
            <a:gdLst/>
            <a:ahLst/>
            <a:cxnLst/>
            <a:rect l="l" t="t" r="r" b="b"/>
            <a:pathLst>
              <a:path w="1864688" h="441150">
                <a:moveTo>
                  <a:pt x="1505265" y="155105"/>
                </a:moveTo>
                <a:cubicBezTo>
                  <a:pt x="1488406" y="155105"/>
                  <a:pt x="1472951" y="158009"/>
                  <a:pt x="1458902" y="163816"/>
                </a:cubicBezTo>
                <a:cubicBezTo>
                  <a:pt x="1444853" y="169623"/>
                  <a:pt x="1432583" y="177959"/>
                  <a:pt x="1422092" y="188824"/>
                </a:cubicBezTo>
                <a:cubicBezTo>
                  <a:pt x="1411602" y="199689"/>
                  <a:pt x="1403173" y="212801"/>
                  <a:pt x="1396804" y="228162"/>
                </a:cubicBezTo>
                <a:cubicBezTo>
                  <a:pt x="1390435" y="243523"/>
                  <a:pt x="1386688" y="260569"/>
                  <a:pt x="1385564" y="279302"/>
                </a:cubicBezTo>
                <a:lnTo>
                  <a:pt x="1612040" y="279302"/>
                </a:lnTo>
                <a:cubicBezTo>
                  <a:pt x="1612040" y="261318"/>
                  <a:pt x="1609605" y="244740"/>
                  <a:pt x="1604734" y="229567"/>
                </a:cubicBezTo>
                <a:cubicBezTo>
                  <a:pt x="1599864" y="214394"/>
                  <a:pt x="1592839" y="201281"/>
                  <a:pt x="1583660" y="190229"/>
                </a:cubicBezTo>
                <a:cubicBezTo>
                  <a:pt x="1574481" y="179176"/>
                  <a:pt x="1563336" y="170560"/>
                  <a:pt x="1550223" y="164378"/>
                </a:cubicBezTo>
                <a:cubicBezTo>
                  <a:pt x="1537110" y="158196"/>
                  <a:pt x="1522124" y="155105"/>
                  <a:pt x="1505265" y="155105"/>
                </a:cubicBezTo>
                <a:close/>
                <a:moveTo>
                  <a:pt x="438465" y="155105"/>
                </a:moveTo>
                <a:cubicBezTo>
                  <a:pt x="421606" y="155105"/>
                  <a:pt x="406151" y="158009"/>
                  <a:pt x="392102" y="163816"/>
                </a:cubicBezTo>
                <a:cubicBezTo>
                  <a:pt x="378052" y="169623"/>
                  <a:pt x="365783" y="177959"/>
                  <a:pt x="355293" y="188824"/>
                </a:cubicBezTo>
                <a:cubicBezTo>
                  <a:pt x="344802" y="199689"/>
                  <a:pt x="336373" y="212801"/>
                  <a:pt x="330004" y="228162"/>
                </a:cubicBezTo>
                <a:cubicBezTo>
                  <a:pt x="323635" y="243523"/>
                  <a:pt x="319888" y="260569"/>
                  <a:pt x="318764" y="279302"/>
                </a:cubicBezTo>
                <a:lnTo>
                  <a:pt x="545240" y="279302"/>
                </a:lnTo>
                <a:cubicBezTo>
                  <a:pt x="545240" y="261318"/>
                  <a:pt x="542805" y="244740"/>
                  <a:pt x="537934" y="229567"/>
                </a:cubicBezTo>
                <a:cubicBezTo>
                  <a:pt x="533064" y="214394"/>
                  <a:pt x="526039" y="201281"/>
                  <a:pt x="516860" y="190229"/>
                </a:cubicBezTo>
                <a:cubicBezTo>
                  <a:pt x="507681" y="179176"/>
                  <a:pt x="496536" y="170560"/>
                  <a:pt x="483423" y="164378"/>
                </a:cubicBezTo>
                <a:cubicBezTo>
                  <a:pt x="470310" y="158196"/>
                  <a:pt x="455324" y="155105"/>
                  <a:pt x="438465" y="155105"/>
                </a:cubicBezTo>
                <a:close/>
                <a:moveTo>
                  <a:pt x="1505265" y="137122"/>
                </a:moveTo>
                <a:cubicBezTo>
                  <a:pt x="1525871" y="137122"/>
                  <a:pt x="1544041" y="140962"/>
                  <a:pt x="1559776" y="148642"/>
                </a:cubicBezTo>
                <a:cubicBezTo>
                  <a:pt x="1575512" y="156323"/>
                  <a:pt x="1588718" y="166907"/>
                  <a:pt x="1599396" y="180394"/>
                </a:cubicBezTo>
                <a:cubicBezTo>
                  <a:pt x="1610073" y="193881"/>
                  <a:pt x="1618128" y="210085"/>
                  <a:pt x="1623560" y="229005"/>
                </a:cubicBezTo>
                <a:cubicBezTo>
                  <a:pt x="1628993" y="247925"/>
                  <a:pt x="1631709" y="268624"/>
                  <a:pt x="1631709" y="291103"/>
                </a:cubicBezTo>
                <a:cubicBezTo>
                  <a:pt x="1631709" y="294100"/>
                  <a:pt x="1630211" y="295599"/>
                  <a:pt x="1627213" y="295599"/>
                </a:cubicBezTo>
                <a:lnTo>
                  <a:pt x="1385564" y="295599"/>
                </a:lnTo>
                <a:cubicBezTo>
                  <a:pt x="1386313" y="314706"/>
                  <a:pt x="1389685" y="332127"/>
                  <a:pt x="1395680" y="347863"/>
                </a:cubicBezTo>
                <a:cubicBezTo>
                  <a:pt x="1401674" y="363598"/>
                  <a:pt x="1409916" y="377085"/>
                  <a:pt x="1420406" y="388325"/>
                </a:cubicBezTo>
                <a:cubicBezTo>
                  <a:pt x="1430897" y="399564"/>
                  <a:pt x="1443260" y="408181"/>
                  <a:pt x="1457497" y="414176"/>
                </a:cubicBezTo>
                <a:cubicBezTo>
                  <a:pt x="1471734" y="420170"/>
                  <a:pt x="1487469" y="423167"/>
                  <a:pt x="1504703" y="423167"/>
                </a:cubicBezTo>
                <a:cubicBezTo>
                  <a:pt x="1532427" y="423167"/>
                  <a:pt x="1554719" y="417454"/>
                  <a:pt x="1571578" y="406027"/>
                </a:cubicBezTo>
                <a:cubicBezTo>
                  <a:pt x="1588437" y="394600"/>
                  <a:pt x="1601737" y="378397"/>
                  <a:pt x="1611478" y="357416"/>
                </a:cubicBezTo>
                <a:cubicBezTo>
                  <a:pt x="1612602" y="354044"/>
                  <a:pt x="1614663" y="353295"/>
                  <a:pt x="1617660" y="355168"/>
                </a:cubicBezTo>
                <a:lnTo>
                  <a:pt x="1623841" y="357416"/>
                </a:lnTo>
                <a:cubicBezTo>
                  <a:pt x="1627213" y="358540"/>
                  <a:pt x="1628337" y="360413"/>
                  <a:pt x="1627213" y="363036"/>
                </a:cubicBezTo>
                <a:cubicBezTo>
                  <a:pt x="1615225" y="388887"/>
                  <a:pt x="1599208" y="408369"/>
                  <a:pt x="1579165" y="421481"/>
                </a:cubicBezTo>
                <a:cubicBezTo>
                  <a:pt x="1559121" y="434594"/>
                  <a:pt x="1534300" y="441150"/>
                  <a:pt x="1504703" y="441150"/>
                </a:cubicBezTo>
                <a:cubicBezTo>
                  <a:pt x="1483722" y="441150"/>
                  <a:pt x="1464803" y="437310"/>
                  <a:pt x="1447943" y="429630"/>
                </a:cubicBezTo>
                <a:cubicBezTo>
                  <a:pt x="1431084" y="421950"/>
                  <a:pt x="1416660" y="411366"/>
                  <a:pt x="1404671" y="397878"/>
                </a:cubicBezTo>
                <a:cubicBezTo>
                  <a:pt x="1392682" y="384391"/>
                  <a:pt x="1383410" y="368281"/>
                  <a:pt x="1376853" y="349549"/>
                </a:cubicBezTo>
                <a:cubicBezTo>
                  <a:pt x="1370297" y="330816"/>
                  <a:pt x="1367019" y="310585"/>
                  <a:pt x="1367019" y="288855"/>
                </a:cubicBezTo>
                <a:cubicBezTo>
                  <a:pt x="1367019" y="267126"/>
                  <a:pt x="1370391" y="246988"/>
                  <a:pt x="1377134" y="228443"/>
                </a:cubicBezTo>
                <a:cubicBezTo>
                  <a:pt x="1383878" y="209898"/>
                  <a:pt x="1393338" y="193881"/>
                  <a:pt x="1405514" y="180394"/>
                </a:cubicBezTo>
                <a:cubicBezTo>
                  <a:pt x="1417690" y="166907"/>
                  <a:pt x="1432208" y="156323"/>
                  <a:pt x="1449067" y="148642"/>
                </a:cubicBezTo>
                <a:cubicBezTo>
                  <a:pt x="1465927" y="140962"/>
                  <a:pt x="1484659" y="137122"/>
                  <a:pt x="1505265" y="137122"/>
                </a:cubicBezTo>
                <a:close/>
                <a:moveTo>
                  <a:pt x="766839" y="137122"/>
                </a:moveTo>
                <a:cubicBezTo>
                  <a:pt x="792315" y="137122"/>
                  <a:pt x="813577" y="144053"/>
                  <a:pt x="830623" y="157915"/>
                </a:cubicBezTo>
                <a:cubicBezTo>
                  <a:pt x="847670" y="171777"/>
                  <a:pt x="858816" y="191072"/>
                  <a:pt x="864061" y="215798"/>
                </a:cubicBezTo>
                <a:cubicBezTo>
                  <a:pt x="868557" y="202686"/>
                  <a:pt x="874738" y="191259"/>
                  <a:pt x="882606" y="181518"/>
                </a:cubicBezTo>
                <a:cubicBezTo>
                  <a:pt x="890474" y="171777"/>
                  <a:pt x="899372" y="163628"/>
                  <a:pt x="909300" y="157072"/>
                </a:cubicBezTo>
                <a:cubicBezTo>
                  <a:pt x="919228" y="150516"/>
                  <a:pt x="929906" y="145552"/>
                  <a:pt x="941332" y="142180"/>
                </a:cubicBezTo>
                <a:cubicBezTo>
                  <a:pt x="952759" y="138808"/>
                  <a:pt x="964092" y="137122"/>
                  <a:pt x="975332" y="137122"/>
                </a:cubicBezTo>
                <a:cubicBezTo>
                  <a:pt x="1006428" y="137122"/>
                  <a:pt x="1030874" y="146676"/>
                  <a:pt x="1048670" y="165783"/>
                </a:cubicBezTo>
                <a:cubicBezTo>
                  <a:pt x="1066465" y="184890"/>
                  <a:pt x="1075363" y="211490"/>
                  <a:pt x="1075363" y="245583"/>
                </a:cubicBezTo>
                <a:lnTo>
                  <a:pt x="1075363" y="430473"/>
                </a:lnTo>
                <a:cubicBezTo>
                  <a:pt x="1075363" y="433470"/>
                  <a:pt x="1073865" y="434969"/>
                  <a:pt x="1070868" y="434969"/>
                </a:cubicBezTo>
                <a:lnTo>
                  <a:pt x="1062438" y="434969"/>
                </a:lnTo>
                <a:cubicBezTo>
                  <a:pt x="1059441" y="434969"/>
                  <a:pt x="1057942" y="433470"/>
                  <a:pt x="1057942" y="430473"/>
                </a:cubicBezTo>
                <a:lnTo>
                  <a:pt x="1057942" y="254013"/>
                </a:lnTo>
                <a:cubicBezTo>
                  <a:pt x="1057942" y="221793"/>
                  <a:pt x="1051011" y="197253"/>
                  <a:pt x="1037149" y="180394"/>
                </a:cubicBezTo>
                <a:cubicBezTo>
                  <a:pt x="1023287" y="163535"/>
                  <a:pt x="1002307" y="155105"/>
                  <a:pt x="974208" y="155105"/>
                </a:cubicBezTo>
                <a:cubicBezTo>
                  <a:pt x="962219" y="155105"/>
                  <a:pt x="949856" y="157447"/>
                  <a:pt x="937118" y="162130"/>
                </a:cubicBezTo>
                <a:cubicBezTo>
                  <a:pt x="924379" y="166813"/>
                  <a:pt x="912859" y="174025"/>
                  <a:pt x="902556" y="183766"/>
                </a:cubicBezTo>
                <a:cubicBezTo>
                  <a:pt x="892253" y="193507"/>
                  <a:pt x="883730" y="205870"/>
                  <a:pt x="876986" y="220856"/>
                </a:cubicBezTo>
                <a:cubicBezTo>
                  <a:pt x="870242" y="235842"/>
                  <a:pt x="866871" y="253825"/>
                  <a:pt x="866871" y="274806"/>
                </a:cubicBezTo>
                <a:lnTo>
                  <a:pt x="866871" y="430473"/>
                </a:lnTo>
                <a:cubicBezTo>
                  <a:pt x="866871" y="433470"/>
                  <a:pt x="865185" y="434969"/>
                  <a:pt x="861813" y="434969"/>
                </a:cubicBezTo>
                <a:lnTo>
                  <a:pt x="853945" y="434969"/>
                </a:lnTo>
                <a:cubicBezTo>
                  <a:pt x="850573" y="434969"/>
                  <a:pt x="848887" y="433470"/>
                  <a:pt x="848887" y="430473"/>
                </a:cubicBezTo>
                <a:lnTo>
                  <a:pt x="848887" y="254013"/>
                </a:lnTo>
                <a:cubicBezTo>
                  <a:pt x="848887" y="221793"/>
                  <a:pt x="842050" y="197253"/>
                  <a:pt x="828375" y="180394"/>
                </a:cubicBezTo>
                <a:cubicBezTo>
                  <a:pt x="814701" y="163535"/>
                  <a:pt x="793627" y="155105"/>
                  <a:pt x="765153" y="155105"/>
                </a:cubicBezTo>
                <a:cubicBezTo>
                  <a:pt x="753164" y="155105"/>
                  <a:pt x="740801" y="157447"/>
                  <a:pt x="728063" y="162130"/>
                </a:cubicBezTo>
                <a:cubicBezTo>
                  <a:pt x="715325" y="166813"/>
                  <a:pt x="703804" y="174025"/>
                  <a:pt x="693501" y="183766"/>
                </a:cubicBezTo>
                <a:cubicBezTo>
                  <a:pt x="683198" y="193507"/>
                  <a:pt x="674675" y="205870"/>
                  <a:pt x="667932" y="220856"/>
                </a:cubicBezTo>
                <a:cubicBezTo>
                  <a:pt x="661188" y="235842"/>
                  <a:pt x="657816" y="253825"/>
                  <a:pt x="657816" y="274806"/>
                </a:cubicBezTo>
                <a:lnTo>
                  <a:pt x="657816" y="430473"/>
                </a:lnTo>
                <a:cubicBezTo>
                  <a:pt x="657816" y="433470"/>
                  <a:pt x="656317" y="434969"/>
                  <a:pt x="653320" y="434969"/>
                </a:cubicBezTo>
                <a:lnTo>
                  <a:pt x="644890" y="434969"/>
                </a:lnTo>
                <a:cubicBezTo>
                  <a:pt x="641893" y="434969"/>
                  <a:pt x="640395" y="433470"/>
                  <a:pt x="640395" y="430473"/>
                </a:cubicBezTo>
                <a:lnTo>
                  <a:pt x="640395" y="147800"/>
                </a:lnTo>
                <a:cubicBezTo>
                  <a:pt x="640395" y="144802"/>
                  <a:pt x="641893" y="143304"/>
                  <a:pt x="644890" y="143304"/>
                </a:cubicBezTo>
                <a:lnTo>
                  <a:pt x="650510" y="143304"/>
                </a:lnTo>
                <a:cubicBezTo>
                  <a:pt x="653508" y="143304"/>
                  <a:pt x="655006" y="144802"/>
                  <a:pt x="655006" y="147800"/>
                </a:cubicBezTo>
                <a:lnTo>
                  <a:pt x="657816" y="210741"/>
                </a:lnTo>
                <a:cubicBezTo>
                  <a:pt x="662686" y="198377"/>
                  <a:pt x="669055" y="187606"/>
                  <a:pt x="676923" y="178427"/>
                </a:cubicBezTo>
                <a:cubicBezTo>
                  <a:pt x="684791" y="169248"/>
                  <a:pt x="693595" y="161568"/>
                  <a:pt x="703336" y="155386"/>
                </a:cubicBezTo>
                <a:cubicBezTo>
                  <a:pt x="713077" y="149204"/>
                  <a:pt x="723380" y="144615"/>
                  <a:pt x="734245" y="141618"/>
                </a:cubicBezTo>
                <a:cubicBezTo>
                  <a:pt x="745109" y="138621"/>
                  <a:pt x="755974" y="137122"/>
                  <a:pt x="766839" y="137122"/>
                </a:cubicBezTo>
                <a:close/>
                <a:moveTo>
                  <a:pt x="438465" y="137122"/>
                </a:moveTo>
                <a:cubicBezTo>
                  <a:pt x="459070" y="137122"/>
                  <a:pt x="477241" y="140962"/>
                  <a:pt x="492976" y="148642"/>
                </a:cubicBezTo>
                <a:cubicBezTo>
                  <a:pt x="508712" y="156323"/>
                  <a:pt x="521918" y="166907"/>
                  <a:pt x="532596" y="180394"/>
                </a:cubicBezTo>
                <a:cubicBezTo>
                  <a:pt x="543273" y="193881"/>
                  <a:pt x="551328" y="210085"/>
                  <a:pt x="556760" y="229005"/>
                </a:cubicBezTo>
                <a:cubicBezTo>
                  <a:pt x="562193" y="247925"/>
                  <a:pt x="564909" y="268624"/>
                  <a:pt x="564909" y="291103"/>
                </a:cubicBezTo>
                <a:cubicBezTo>
                  <a:pt x="564909" y="294100"/>
                  <a:pt x="563410" y="295599"/>
                  <a:pt x="560413" y="295599"/>
                </a:cubicBezTo>
                <a:lnTo>
                  <a:pt x="318764" y="295599"/>
                </a:lnTo>
                <a:cubicBezTo>
                  <a:pt x="319513" y="314706"/>
                  <a:pt x="322885" y="332127"/>
                  <a:pt x="328880" y="347863"/>
                </a:cubicBezTo>
                <a:cubicBezTo>
                  <a:pt x="334874" y="363598"/>
                  <a:pt x="343116" y="377085"/>
                  <a:pt x="353607" y="388325"/>
                </a:cubicBezTo>
                <a:cubicBezTo>
                  <a:pt x="364097" y="399564"/>
                  <a:pt x="376460" y="408181"/>
                  <a:pt x="390697" y="414176"/>
                </a:cubicBezTo>
                <a:cubicBezTo>
                  <a:pt x="404934" y="420170"/>
                  <a:pt x="420669" y="423167"/>
                  <a:pt x="437903" y="423167"/>
                </a:cubicBezTo>
                <a:cubicBezTo>
                  <a:pt x="465627" y="423167"/>
                  <a:pt x="487919" y="417454"/>
                  <a:pt x="504778" y="406027"/>
                </a:cubicBezTo>
                <a:cubicBezTo>
                  <a:pt x="521637" y="394600"/>
                  <a:pt x="534937" y="378397"/>
                  <a:pt x="544678" y="357416"/>
                </a:cubicBezTo>
                <a:cubicBezTo>
                  <a:pt x="545802" y="354044"/>
                  <a:pt x="547863" y="353295"/>
                  <a:pt x="550860" y="355168"/>
                </a:cubicBezTo>
                <a:lnTo>
                  <a:pt x="557041" y="357416"/>
                </a:lnTo>
                <a:cubicBezTo>
                  <a:pt x="560413" y="358540"/>
                  <a:pt x="561537" y="360413"/>
                  <a:pt x="560413" y="363036"/>
                </a:cubicBezTo>
                <a:cubicBezTo>
                  <a:pt x="548424" y="388887"/>
                  <a:pt x="532408" y="408369"/>
                  <a:pt x="512364" y="421481"/>
                </a:cubicBezTo>
                <a:cubicBezTo>
                  <a:pt x="492321" y="434594"/>
                  <a:pt x="467500" y="441150"/>
                  <a:pt x="437903" y="441150"/>
                </a:cubicBezTo>
                <a:cubicBezTo>
                  <a:pt x="416922" y="441150"/>
                  <a:pt x="398003" y="437310"/>
                  <a:pt x="381143" y="429630"/>
                </a:cubicBezTo>
                <a:cubicBezTo>
                  <a:pt x="364284" y="421950"/>
                  <a:pt x="349860" y="411366"/>
                  <a:pt x="337871" y="397878"/>
                </a:cubicBezTo>
                <a:cubicBezTo>
                  <a:pt x="325882" y="384391"/>
                  <a:pt x="316610" y="368281"/>
                  <a:pt x="310053" y="349549"/>
                </a:cubicBezTo>
                <a:cubicBezTo>
                  <a:pt x="303497" y="330816"/>
                  <a:pt x="300219" y="310585"/>
                  <a:pt x="300219" y="288855"/>
                </a:cubicBezTo>
                <a:cubicBezTo>
                  <a:pt x="300219" y="267126"/>
                  <a:pt x="303591" y="246988"/>
                  <a:pt x="310334" y="228443"/>
                </a:cubicBezTo>
                <a:cubicBezTo>
                  <a:pt x="317078" y="209898"/>
                  <a:pt x="326538" y="193881"/>
                  <a:pt x="338714" y="180394"/>
                </a:cubicBezTo>
                <a:cubicBezTo>
                  <a:pt x="350890" y="166907"/>
                  <a:pt x="365408" y="156323"/>
                  <a:pt x="382267" y="148642"/>
                </a:cubicBezTo>
                <a:cubicBezTo>
                  <a:pt x="399127" y="140962"/>
                  <a:pt x="417859" y="137122"/>
                  <a:pt x="438465" y="137122"/>
                </a:cubicBezTo>
                <a:close/>
                <a:moveTo>
                  <a:pt x="1729112" y="37652"/>
                </a:moveTo>
                <a:lnTo>
                  <a:pt x="1737542" y="37652"/>
                </a:lnTo>
                <a:cubicBezTo>
                  <a:pt x="1740539" y="37652"/>
                  <a:pt x="1742037" y="39338"/>
                  <a:pt x="1742037" y="42710"/>
                </a:cubicBezTo>
                <a:lnTo>
                  <a:pt x="1742037" y="143304"/>
                </a:lnTo>
                <a:lnTo>
                  <a:pt x="1835325" y="143304"/>
                </a:lnTo>
                <a:cubicBezTo>
                  <a:pt x="1838322" y="143304"/>
                  <a:pt x="1839821" y="144802"/>
                  <a:pt x="1839821" y="147800"/>
                </a:cubicBezTo>
                <a:lnTo>
                  <a:pt x="1839821" y="155667"/>
                </a:lnTo>
                <a:cubicBezTo>
                  <a:pt x="1839821" y="159039"/>
                  <a:pt x="1838322" y="160725"/>
                  <a:pt x="1835325" y="160725"/>
                </a:cubicBezTo>
                <a:lnTo>
                  <a:pt x="1742037" y="160725"/>
                </a:lnTo>
                <a:lnTo>
                  <a:pt x="1742037" y="343929"/>
                </a:lnTo>
                <a:cubicBezTo>
                  <a:pt x="1742037" y="372402"/>
                  <a:pt x="1746346" y="392727"/>
                  <a:pt x="1754963" y="404903"/>
                </a:cubicBezTo>
                <a:cubicBezTo>
                  <a:pt x="1763580" y="417079"/>
                  <a:pt x="1776692" y="423167"/>
                  <a:pt x="1794301" y="423167"/>
                </a:cubicBezTo>
                <a:cubicBezTo>
                  <a:pt x="1805915" y="423167"/>
                  <a:pt x="1816312" y="420076"/>
                  <a:pt x="1825491" y="413895"/>
                </a:cubicBezTo>
                <a:cubicBezTo>
                  <a:pt x="1834670" y="407713"/>
                  <a:pt x="1842444" y="397504"/>
                  <a:pt x="1848813" y="383267"/>
                </a:cubicBezTo>
                <a:cubicBezTo>
                  <a:pt x="1849936" y="381019"/>
                  <a:pt x="1851997" y="380270"/>
                  <a:pt x="1854994" y="381019"/>
                </a:cubicBezTo>
                <a:lnTo>
                  <a:pt x="1861176" y="383267"/>
                </a:lnTo>
                <a:cubicBezTo>
                  <a:pt x="1864923" y="384766"/>
                  <a:pt x="1865672" y="387201"/>
                  <a:pt x="1863424" y="390573"/>
                </a:cubicBezTo>
                <a:cubicBezTo>
                  <a:pt x="1855556" y="408556"/>
                  <a:pt x="1845722" y="421481"/>
                  <a:pt x="1833920" y="429349"/>
                </a:cubicBezTo>
                <a:cubicBezTo>
                  <a:pt x="1822119" y="437217"/>
                  <a:pt x="1808912" y="441150"/>
                  <a:pt x="1794301" y="441150"/>
                </a:cubicBezTo>
                <a:cubicBezTo>
                  <a:pt x="1773695" y="441150"/>
                  <a:pt x="1756836" y="433938"/>
                  <a:pt x="1743723" y="419514"/>
                </a:cubicBezTo>
                <a:cubicBezTo>
                  <a:pt x="1730611" y="405090"/>
                  <a:pt x="1724054" y="380832"/>
                  <a:pt x="1724054" y="346739"/>
                </a:cubicBezTo>
                <a:lnTo>
                  <a:pt x="1724054" y="160725"/>
                </a:lnTo>
                <a:lnTo>
                  <a:pt x="1664485" y="160725"/>
                </a:lnTo>
                <a:cubicBezTo>
                  <a:pt x="1661113" y="160725"/>
                  <a:pt x="1659427" y="159039"/>
                  <a:pt x="1659427" y="155667"/>
                </a:cubicBezTo>
                <a:lnTo>
                  <a:pt x="1659427" y="147800"/>
                </a:lnTo>
                <a:cubicBezTo>
                  <a:pt x="1659427" y="144802"/>
                  <a:pt x="1661113" y="143304"/>
                  <a:pt x="1664485" y="143304"/>
                </a:cubicBezTo>
                <a:lnTo>
                  <a:pt x="1724054" y="143304"/>
                </a:lnTo>
                <a:lnTo>
                  <a:pt x="1724054" y="42710"/>
                </a:lnTo>
                <a:cubicBezTo>
                  <a:pt x="1724054" y="39338"/>
                  <a:pt x="1725740" y="37652"/>
                  <a:pt x="1729112" y="37652"/>
                </a:cubicBezTo>
                <a:close/>
                <a:moveTo>
                  <a:pt x="1195712" y="37652"/>
                </a:moveTo>
                <a:lnTo>
                  <a:pt x="1204141" y="37652"/>
                </a:lnTo>
                <a:cubicBezTo>
                  <a:pt x="1207139" y="37652"/>
                  <a:pt x="1208637" y="39338"/>
                  <a:pt x="1208637" y="42710"/>
                </a:cubicBezTo>
                <a:lnTo>
                  <a:pt x="1208637" y="143304"/>
                </a:lnTo>
                <a:lnTo>
                  <a:pt x="1301925" y="143304"/>
                </a:lnTo>
                <a:cubicBezTo>
                  <a:pt x="1304922" y="143304"/>
                  <a:pt x="1306421" y="144802"/>
                  <a:pt x="1306421" y="147800"/>
                </a:cubicBezTo>
                <a:lnTo>
                  <a:pt x="1306421" y="155667"/>
                </a:lnTo>
                <a:cubicBezTo>
                  <a:pt x="1306421" y="159039"/>
                  <a:pt x="1304922" y="160725"/>
                  <a:pt x="1301925" y="160725"/>
                </a:cubicBezTo>
                <a:lnTo>
                  <a:pt x="1208637" y="160725"/>
                </a:lnTo>
                <a:lnTo>
                  <a:pt x="1208637" y="343929"/>
                </a:lnTo>
                <a:cubicBezTo>
                  <a:pt x="1208637" y="372402"/>
                  <a:pt x="1212946" y="392727"/>
                  <a:pt x="1221563" y="404903"/>
                </a:cubicBezTo>
                <a:cubicBezTo>
                  <a:pt x="1230180" y="417079"/>
                  <a:pt x="1243292" y="423167"/>
                  <a:pt x="1260901" y="423167"/>
                </a:cubicBezTo>
                <a:cubicBezTo>
                  <a:pt x="1272515" y="423167"/>
                  <a:pt x="1282912" y="420076"/>
                  <a:pt x="1292090" y="413895"/>
                </a:cubicBezTo>
                <a:cubicBezTo>
                  <a:pt x="1301270" y="407713"/>
                  <a:pt x="1309044" y="397504"/>
                  <a:pt x="1315412" y="383267"/>
                </a:cubicBezTo>
                <a:cubicBezTo>
                  <a:pt x="1316536" y="381019"/>
                  <a:pt x="1318597" y="380270"/>
                  <a:pt x="1321594" y="381019"/>
                </a:cubicBezTo>
                <a:lnTo>
                  <a:pt x="1327776" y="383267"/>
                </a:lnTo>
                <a:cubicBezTo>
                  <a:pt x="1331522" y="384766"/>
                  <a:pt x="1332272" y="387201"/>
                  <a:pt x="1330024" y="390573"/>
                </a:cubicBezTo>
                <a:cubicBezTo>
                  <a:pt x="1322156" y="408556"/>
                  <a:pt x="1312322" y="421481"/>
                  <a:pt x="1300520" y="429349"/>
                </a:cubicBezTo>
                <a:cubicBezTo>
                  <a:pt x="1288719" y="437217"/>
                  <a:pt x="1275512" y="441150"/>
                  <a:pt x="1260901" y="441150"/>
                </a:cubicBezTo>
                <a:cubicBezTo>
                  <a:pt x="1240295" y="441150"/>
                  <a:pt x="1223436" y="433938"/>
                  <a:pt x="1210323" y="419514"/>
                </a:cubicBezTo>
                <a:cubicBezTo>
                  <a:pt x="1197210" y="405090"/>
                  <a:pt x="1190654" y="380832"/>
                  <a:pt x="1190654" y="346739"/>
                </a:cubicBezTo>
                <a:lnTo>
                  <a:pt x="1190654" y="160725"/>
                </a:lnTo>
                <a:lnTo>
                  <a:pt x="1131085" y="160725"/>
                </a:lnTo>
                <a:cubicBezTo>
                  <a:pt x="1127713" y="160725"/>
                  <a:pt x="1126027" y="159039"/>
                  <a:pt x="1126027" y="155667"/>
                </a:cubicBezTo>
                <a:lnTo>
                  <a:pt x="1126027" y="147800"/>
                </a:lnTo>
                <a:cubicBezTo>
                  <a:pt x="1126027" y="144802"/>
                  <a:pt x="1127713" y="143304"/>
                  <a:pt x="1131085" y="143304"/>
                </a:cubicBezTo>
                <a:lnTo>
                  <a:pt x="1190654" y="143304"/>
                </a:lnTo>
                <a:lnTo>
                  <a:pt x="1190654" y="42710"/>
                </a:lnTo>
                <a:cubicBezTo>
                  <a:pt x="1190654" y="39338"/>
                  <a:pt x="1192340" y="37652"/>
                  <a:pt x="1195712" y="37652"/>
                </a:cubicBezTo>
                <a:close/>
                <a:moveTo>
                  <a:pt x="4496" y="0"/>
                </a:moveTo>
                <a:lnTo>
                  <a:pt x="247269" y="0"/>
                </a:lnTo>
                <a:cubicBezTo>
                  <a:pt x="250641" y="0"/>
                  <a:pt x="252327" y="1499"/>
                  <a:pt x="252327" y="4496"/>
                </a:cubicBezTo>
                <a:lnTo>
                  <a:pt x="252327" y="13487"/>
                </a:lnTo>
                <a:cubicBezTo>
                  <a:pt x="252327" y="16485"/>
                  <a:pt x="250641" y="17983"/>
                  <a:pt x="247269" y="17983"/>
                </a:cubicBezTo>
                <a:lnTo>
                  <a:pt x="18546" y="17983"/>
                </a:lnTo>
                <a:lnTo>
                  <a:pt x="18546" y="205683"/>
                </a:lnTo>
                <a:lnTo>
                  <a:pt x="223104" y="205683"/>
                </a:lnTo>
                <a:cubicBezTo>
                  <a:pt x="226476" y="205683"/>
                  <a:pt x="228162" y="207182"/>
                  <a:pt x="228162" y="210179"/>
                </a:cubicBezTo>
                <a:lnTo>
                  <a:pt x="228162" y="219170"/>
                </a:lnTo>
                <a:cubicBezTo>
                  <a:pt x="228162" y="222168"/>
                  <a:pt x="226476" y="223666"/>
                  <a:pt x="223104" y="223666"/>
                </a:cubicBezTo>
                <a:lnTo>
                  <a:pt x="18546" y="223666"/>
                </a:lnTo>
                <a:lnTo>
                  <a:pt x="18546" y="430473"/>
                </a:lnTo>
                <a:cubicBezTo>
                  <a:pt x="18546" y="433470"/>
                  <a:pt x="17047" y="434969"/>
                  <a:pt x="14050" y="434969"/>
                </a:cubicBezTo>
                <a:lnTo>
                  <a:pt x="4496" y="434969"/>
                </a:lnTo>
                <a:cubicBezTo>
                  <a:pt x="1499" y="434969"/>
                  <a:pt x="0" y="433470"/>
                  <a:pt x="0" y="430473"/>
                </a:cubicBezTo>
                <a:lnTo>
                  <a:pt x="0" y="4496"/>
                </a:lnTo>
                <a:cubicBezTo>
                  <a:pt x="0" y="1499"/>
                  <a:pt x="1499" y="0"/>
                  <a:pt x="4496" y="0"/>
                </a:cubicBezTo>
                <a:close/>
              </a:path>
            </a:pathLst>
          </a:custGeom>
          <a:solidFill>
            <a:srgbClr val="3B77C5"/>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4400" dirty="0">
              <a:solidFill>
                <a:srgbClr val="3B77C5"/>
              </a:solidFill>
              <a:effectLst/>
              <a:latin typeface="LINE Seed JP_TTF Thin" panose="02020200000000000000" pitchFamily="18" charset="-128"/>
              <a:ea typeface="LINE Seed JP_TTF Thin" panose="02020200000000000000" pitchFamily="18" charset="-128"/>
              <a:cs typeface="Segoe UI" panose="020B0502040204020203" pitchFamily="34" charset="0"/>
            </a:endParaRPr>
          </a:p>
        </p:txBody>
      </p:sp>
      <p:pic>
        <p:nvPicPr>
          <p:cNvPr id="88" name="図 87">
            <a:extLst>
              <a:ext uri="{FF2B5EF4-FFF2-40B4-BE49-F238E27FC236}">
                <a16:creationId xmlns:a16="http://schemas.microsoft.com/office/drawing/2014/main" id="{BA200DF8-EE6D-D202-0DF3-DA346544C4B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06129" y="3856062"/>
            <a:ext cx="642186" cy="643791"/>
          </a:xfrm>
          <a:prstGeom prst="rect">
            <a:avLst/>
          </a:prstGeom>
        </p:spPr>
      </p:pic>
      <p:pic>
        <p:nvPicPr>
          <p:cNvPr id="1026" name="Picture 2" descr="キャプチャ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649743" y="3856062"/>
            <a:ext cx="632380" cy="6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図 55">
            <a:extLst>
              <a:ext uri="{FF2B5EF4-FFF2-40B4-BE49-F238E27FC236}">
                <a16:creationId xmlns:a16="http://schemas.microsoft.com/office/drawing/2014/main" id="{D404BC20-D000-7D51-AFA4-2822D805B3E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0655" y="4795787"/>
            <a:ext cx="2614767" cy="3369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テキスト ボックス 55">
            <a:extLst>
              <a:ext uri="{FF2B5EF4-FFF2-40B4-BE49-F238E27FC236}">
                <a16:creationId xmlns:a16="http://schemas.microsoft.com/office/drawing/2014/main" id="{30D71081-A82F-9EDD-64DA-739E792B1E04}"/>
              </a:ext>
            </a:extLst>
          </p:cNvPr>
          <p:cNvSpPr txBox="1"/>
          <p:nvPr/>
        </p:nvSpPr>
        <p:spPr>
          <a:xfrm>
            <a:off x="1985280" y="9585481"/>
            <a:ext cx="3813858" cy="215444"/>
          </a:xfrm>
          <a:prstGeom prst="rect">
            <a:avLst/>
          </a:prstGeom>
          <a:noFill/>
        </p:spPr>
        <p:txBody>
          <a:bodyPr wrap="square">
            <a:spAutoFit/>
          </a:bodyPr>
          <a:lstStyle/>
          <a:p>
            <a:r>
              <a:rPr lang="ja-JP" altLang="en-US" sz="800" dirty="0"/>
              <a:t>https://bto.applied.ne.jp/c19-c29-c39-c49-c59-pm1284-ps1304-customize.html</a:t>
            </a:r>
          </a:p>
        </p:txBody>
      </p:sp>
    </p:spTree>
    <p:extLst>
      <p:ext uri="{BB962C8B-B14F-4D97-AF65-F5344CB8AC3E}">
        <p14:creationId xmlns:p14="http://schemas.microsoft.com/office/powerpoint/2010/main" val="3476541399"/>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4092</TotalTime>
  <Pages>0</Pages>
  <Words>477</Words>
  <Characters>0</Characters>
  <Application>Microsoft Office PowerPoint</Application>
  <DocSecurity>0</DocSecurity>
  <PresentationFormat>ユーザー設定</PresentationFormat>
  <Lines>0</Lines>
  <Paragraphs>69</Paragraphs>
  <Slides>2</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LINE Seed JP_TTF Regular</vt:lpstr>
      <vt:lpstr>LINE Seed JP_TTF Thin</vt:lpstr>
      <vt:lpstr>ヒラギノ角ゴ2</vt:lpstr>
      <vt:lpstr>ヒラギノ角ゴ4</vt:lpstr>
      <vt:lpstr>ヒラギノ角ゴ5</vt:lpstr>
      <vt:lpstr>ヒラギノ角ゴ6</vt:lpstr>
      <vt:lpstr>ヒラギノ角ゴ7</vt:lpstr>
      <vt:lpstr>メイリオ</vt:lpstr>
      <vt:lpstr>游ゴシック</vt:lpstr>
      <vt:lpstr>Arial</vt:lpstr>
      <vt:lpstr>Calibri</vt:lpstr>
      <vt:lpstr>Calibri Light</vt:lpstr>
      <vt:lpstr>Office Theme</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soejima-pc</cp:lastModifiedBy>
  <cp:revision>1448</cp:revision>
  <dcterms:created xsi:type="dcterms:W3CDTF">2015-08-26T04:11:00Z</dcterms:created>
  <dcterms:modified xsi:type="dcterms:W3CDTF">2025-07-11T04:45:25Z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